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49.xml" ContentType="application/inkml+xml"/>
  <Override PartName="/ppt/ink/ink50.xml" ContentType="application/inkml+xml"/>
  <Override PartName="/ppt/notesSlides/notesSlide17.xml" ContentType="application/vnd.openxmlformats-officedocument.presentationml.notesSlide+xml"/>
  <Override PartName="/ppt/ink/ink51.xml" ContentType="application/inkml+xml"/>
  <Override PartName="/ppt/ink/ink5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5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91" r:id="rId2"/>
    <p:sldId id="367" r:id="rId3"/>
    <p:sldId id="392" r:id="rId4"/>
    <p:sldId id="410" r:id="rId5"/>
    <p:sldId id="393" r:id="rId6"/>
    <p:sldId id="395" r:id="rId7"/>
    <p:sldId id="394" r:id="rId8"/>
    <p:sldId id="411" r:id="rId9"/>
    <p:sldId id="412" r:id="rId10"/>
    <p:sldId id="398" r:id="rId11"/>
    <p:sldId id="414" r:id="rId12"/>
    <p:sldId id="413" r:id="rId13"/>
    <p:sldId id="417" r:id="rId14"/>
    <p:sldId id="418" r:id="rId15"/>
    <p:sldId id="419" r:id="rId16"/>
    <p:sldId id="420" r:id="rId17"/>
    <p:sldId id="421" r:id="rId18"/>
    <p:sldId id="415" r:id="rId19"/>
    <p:sldId id="409" r:id="rId20"/>
    <p:sldId id="396" r:id="rId21"/>
    <p:sldId id="423" r:id="rId22"/>
    <p:sldId id="424" r:id="rId23"/>
    <p:sldId id="422" r:id="rId24"/>
    <p:sldId id="399" r:id="rId25"/>
    <p:sldId id="397" r:id="rId26"/>
    <p:sldId id="425" r:id="rId27"/>
    <p:sldId id="403" r:id="rId28"/>
    <p:sldId id="400" r:id="rId29"/>
    <p:sldId id="401" r:id="rId30"/>
    <p:sldId id="427" r:id="rId31"/>
    <p:sldId id="402" r:id="rId32"/>
    <p:sldId id="428" r:id="rId33"/>
    <p:sldId id="429" r:id="rId34"/>
    <p:sldId id="430" r:id="rId35"/>
    <p:sldId id="426" r:id="rId36"/>
    <p:sldId id="405" r:id="rId37"/>
    <p:sldId id="406" r:id="rId38"/>
    <p:sldId id="431" r:id="rId39"/>
    <p:sldId id="432" r:id="rId40"/>
    <p:sldId id="404" r:id="rId41"/>
    <p:sldId id="433" r:id="rId42"/>
    <p:sldId id="434" r:id="rId43"/>
    <p:sldId id="435" r:id="rId44"/>
    <p:sldId id="436" r:id="rId45"/>
    <p:sldId id="437" r:id="rId46"/>
    <p:sldId id="407" r:id="rId47"/>
    <p:sldId id="438" r:id="rId48"/>
    <p:sldId id="439" r:id="rId49"/>
    <p:sldId id="408" r:id="rId50"/>
    <p:sldId id="441" r:id="rId51"/>
    <p:sldId id="442" r:id="rId52"/>
    <p:sldId id="440" r:id="rId53"/>
    <p:sldId id="444" r:id="rId54"/>
    <p:sldId id="443" r:id="rId55"/>
    <p:sldId id="445" r:id="rId56"/>
    <p:sldId id="33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7" autoAdjust="0"/>
    <p:restoredTop sz="87562" autoAdjust="0"/>
  </p:normalViewPr>
  <p:slideViewPr>
    <p:cSldViewPr snapToGrid="0">
      <p:cViewPr varScale="1">
        <p:scale>
          <a:sx n="92" d="100"/>
          <a:sy n="92" d="100"/>
        </p:scale>
        <p:origin x="1206" y="84"/>
      </p:cViewPr>
      <p:guideLst/>
    </p:cSldViewPr>
  </p:slideViewPr>
  <p:outlineViewPr>
    <p:cViewPr>
      <p:scale>
        <a:sx n="33" d="100"/>
        <a:sy n="33" d="100"/>
      </p:scale>
      <p:origin x="0" y="-1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9T18:20:21.4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0,'7355'0,"-7319"0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4:57.560"/>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1835 1028,'-8'-7,"-13"-16,-1 1,-2 1,0 1,-1 1,-40-23,50 33,1 0,-1-1,2-1,-1-1,-18-20,-20-17,50 47,-15-11,1-1,0-1,1 0,0-1,-16-25,15 21,0 1,-1 0,-2 0,1 2,-2 1,0 0,-24-13,11 6,-52-47,58 43,-1 1,-1 2,-62-40,79 57,-32-20,-1 3,-1 1,-52-16,55 25,-5-4,0 3,-1 2,-1 2,0 2,-59-2,77 9,-47-9,48 6,-51-3,56 8,2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4:59.581"/>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0,'0'22,"-1"0,1 0,2 1,6 36,-6-53,-1 1,2-1,-1 1,1-1,0 0,0 0,1 0,0 0,0 0,0-1,1 0,-1 0,1 0,0-1,1 1,6 3,25 13,0-1,48 16,3 2,-38-12,29 12,0-5,-3 4,111 70,63 32,24 14,-52-26,-136-79,-50-26,76 33,-88-48,0-2,0 0,35 3,7 0,-21-2,1-3,51-2,-74-1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00.839"/>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2267 3,'-218'-3,"-232"6,417 1,0 1,-46 13,50-10,-1-1,0-2,-50 3,-1181-10,1238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01.853"/>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1 139,'0'-2,"1"0,-1 0,1-1,0 1,0 0,0 0,0 0,0 0,0 0,1 0,-1 0,1 1,-1-1,1 0,-1 1,1-1,0 1,0-1,0 1,0 0,0 0,0 0,3-1,55-19,-51 18,141-30,-62 17,1 4,0 4,0 4,91 8,-55 9,-72-6,64 1,38-9,-129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03.711"/>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1387 356,'-18'-14,"-1"1,-1 1,1 0,-2 2,0 0,0 1,-39-10,-24-11,55 19,-1 2,-54-9,54 13,1-2,-1-1,-32-13,-114-43,122 45,0 3,-1 1,-79-8,80 17,0 3,-1 2,-58 6,111-4,-1-1,0 1,0 0,1-1,-1 1,0 0,1 1,-1-1,1 0,-1 1,1-1,0 1,0 0,0 0,0 0,0 0,0 0,0 0,0 1,1-1,0 1,-1-1,1 1,0-1,0 1,0 0,0-1,1 1,-1 0,1 3,-2 12,1 0,0-1,4 35,0-19,-3 34,-1-39,1 0,2 1,0-1,2 0,9 31,-12-55,0-1,0 0,1 0,-1 0,1 0,0-1,0 1,0 0,0-1,0 1,1-1,-1 0,1 0,-1 0,1 0,0 0,0 0,0-1,0 1,0-1,0 0,0 0,1 0,-1-1,0 1,1-1,-1 1,0-1,1 0,-1-1,0 1,0 0,1-1,2-1,3 0,0 0,-1 0,1-1,-1-1,0 1,0-2,0 1,0-1,-1 0,0 0,11-11,-6 2,0 0,-2-1,0 0,0-1,-1 0,-1 0,-1-1,-1 0,0 0,-1-1,0 1,2-31,-6 41,0 1,1 0,-1-1,1 1,1 0,-1 0,1 0,0 0,1 0,-1 1,1-1,0 1,0 0,1 0,-1 1,1-1,0 1,1 0,-1 0,1 1,-1-1,1 1,0 1,0-1,0 1,13-3,10 0,0 1,1 1,-1 1,53 5,-26-1,-32-2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05.057"/>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1236 0,'0'22,"-1"-1,0 1,-2-1,-1 1,-9 31,7-38,0-1,0 0,-2 0,1-1,-2 0,0 0,0-1,-19 18,-36 29,-3-4,-95 61,31-23,88-63,0-2,-2-2,-1-2,-53 19,27-5,60-30,-1-1,0 0,0-1,0 0,-1-1,-25 6,14-6,0 2,0 1,-42 19,-28 10,135-71,-25 18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06.475"/>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1240 0,'-7'1,"0"1,0-1,0 1,0 0,-8 4,-13 3,-18 5,-67 30,-29 9,73-31,-35 8,19-3,67-20,0 0,-1-2,0 0,-29 3,26-5,1 1,-1 1,-32 11,-41 10,74-21,0 0,-29 12,30-9,0-2,-38 8,-10 1,67-16,1 1,-1 0,1 0,-1 0,1 0,0-1,-1 1,1 0,-1 0,1-1,0 1,-1 0,1-1,0 1,-1-1,1 1,0 0,0-1,-1 1,1-1,0 1,0 0,0-1,0 1,0-1,-1 1,1-1,0 1,0-1,0 1,0-1,0 1,0-1,0 1,1-1,-1 1,0-1,0 1,0 0,0-1,1 0,-1 0,4-15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07.163"/>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253 0,'-2'6,"-1"-1,1 0,-1-1,0 1,-1 0,1-1,-1 0,0 0,0 0,0 0,-9 5,4-1,-10 11,0 0,1 0,1 2,-25 40,0-11,10-13,32-37,-1 1,1-1,-1 1,1 0,-1-1,1 1,0 0,-1-1,1 1,0 0,-1 0,1-1,0 1,0 0,0 0,0-1,0 1,0 0,0 0,0 0,0-1,0 1,0 0,0 0,0-1,1 1,-1 0,1 1,6 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14.022"/>
    </inkml:context>
    <inkml:brush xml:id="br0">
      <inkml:brushProperty name="width" value="0.1" units="cm"/>
      <inkml:brushProperty name="height" value="0.2" units="cm"/>
      <inkml:brushProperty name="color" value="#A9D8FF"/>
      <inkml:brushProperty name="tip" value="rectangle"/>
      <inkml:brushProperty name="rasterOp" value="maskPen"/>
      <inkml:brushProperty name="ignorePressure" value="1"/>
    </inkml:brush>
  </inkml:definitions>
  <inkml:trace contextRef="#ctx0" brushRef="#br0">1 0,'44'1,"0"1,56 11,-65-8,0-2,40-2,24 2,37 23,-96-17,-1 2,60 24,24 8,-101-37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15.464"/>
    </inkml:context>
    <inkml:brush xml:id="br0">
      <inkml:brushProperty name="width" value="0.1" units="cm"/>
      <inkml:brushProperty name="height" value="0.2" units="cm"/>
      <inkml:brushProperty name="color" value="#A9D8FF"/>
      <inkml:brushProperty name="tip" value="rectangle"/>
      <inkml:brushProperty name="rasterOp" value="maskPen"/>
      <inkml:brushProperty name="ignorePressure" value="1"/>
    </inkml:brush>
  </inkml:definitions>
  <inkml:trace contextRef="#ctx0" brushRef="#br0">1 2,'105'-1,"115"3,-112 19,-85-17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9T18:20:22.7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56,'65'-22,"28"14,162 7,-119 3,97 0,305-4,-363-11,33 0,489 12,-674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5:24.762"/>
    </inkml:context>
    <inkml:brush xml:id="br0">
      <inkml:brushProperty name="width" value="0.1" units="cm"/>
      <inkml:brushProperty name="height" value="0.2" units="cm"/>
      <inkml:brushProperty name="color" value="#A9D8FF"/>
      <inkml:brushProperty name="tip" value="rectangle"/>
      <inkml:brushProperty name="rasterOp" value="maskPen"/>
      <inkml:brushProperty name="ignorePressure" value="1"/>
    </inkml:brush>
  </inkml:definitions>
  <inkml:trace contextRef="#ctx0" brushRef="#br0">0 0,'4'1,"0"0,-1-1,1 1,-1 0,1 1,0-1,-1 1,0-1,1 1,-1 0,0 0,0 1,0-1,4 5,41 48,-23-25,42 31,-47-45,35 37,-13-14,-35-33,0 0,0 0,-1 0,0 1,0 0,0 0,-1 0,9 16,27 96,-34-103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7:52:39.838"/>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1189 0,'5511'-1189'0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2:49.891"/>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83 0,'-1'1,"-1"-1,1 1,0-1,-1 1,1 0,0 0,0 0,-1 0,1-1,0 2,0-1,0 0,0 0,0 0,0 0,1 1,-2 1,-16 30,14-24,-2 4,0 1,1-1,0 1,1 0,0 1,-1 17,2 5,2 48,1-53,2 0,1 0,10 46,-8-49,0 0,0 38,-3-34,9 51,-7-61,-1 1,1 27,-4-29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7:52:53.899"/>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541 0 0,'-541'5323'0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2:58.820"/>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0,'893'0,"-869"1,-1 1,0 2,1 0,36 12,89 38,-128-44,-1 1,21 13,-22-12,0 0,33 13,-36-19,0 2,0 0,0 1,-1 0,-1 2,1-1,12 14,5 1,0-2,2-1,68 32,-80-46,0 0,1-1,0-2,39 5,-35-6,0 1,47 15,-57-12,-2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01.084"/>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2,'18'0,"-1"-1,-1 0,0 2,0 0,1 1,-1 0,0 2,0 0,26 10,47 18,-67-25,0 0,-1 2,0 0,38 23,-28-13,0-1,52 21,-47-23,64 38,26 15,-83-47,46 30,52 57,-125-99,1 0,30 12,-30-15,-1 1,0 1,16 11,35 19,-54-33,0 0,0 2,-1 0,19 15,-6-3,-19-16,0 1,-1-1,0 1,0 0,0 0,0 1,4 7,2 4,0 0,0-1,2-1,23 23,-26-26,-1 0,0 1,-1 0,9 17,4 6,-3-7,-1-2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03.753"/>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0,'5'2,"-1"0,0 0,1 0,-1 0,0 1,0-1,0 1,-1 0,1 0,-1 1,0-1,6 8,9 7,153 129,-160-138,0-1,0 0,1-1,0 0,21 8,-23-11,1 1,-1 0,-1 0,1 1,-1 0,0 0,0 1,-1 0,12 13,56 71,16 19,-61-66,15 20,54 102,18 54,-71-119,78 160,-91-205,-24-40,0 1,-1 0,12 30,2 13,-13-35,-1 0,6 29,-10-36,1 0,0 0,18 30,-14-28,-1 1,10 29,10 46,-16-59,-2 0,-1 1,-2 0,-2 0,3 52,-12 15,5 114,9-151,-7-54,-2-1,1 0,-2 1,0-1,0 1,-3 25,-3-16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06.217"/>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0,'1'14,"1"0,1-1,0 1,1 0,8 19,6 27,-13-29,-1 0,-2 1,-2 47,-2-48,3 0,0 0,9 51,-2-42,2 56,5 29,13 79,-20-135,-2 0,-7 128,-2-67,5-37,-5 106,-24-64,23-119,-1 0,0 0,-2-1,-15 30,9-21,10-17,-1 0,0-1,-1 1,1-1,-12 11,1-3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08.140"/>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5093 0,'-26'2,"-1"1,1 1,0 1,-30 10,-45 9,-70 18,109-24,-60 19,60-17,-116 22,105-31,-273 44,194-35,99-15,-88 19,90-13,-81 6,-21 3,-25 10,-67 15,-34 20,211-53,0-4,-80 1,131-9,-12-1,0 1,-1 1,1 1,0 2,0 1,0 2,-31 10,4 4,-2-2,0-3,0-3,-1-2,-1-3,-61 1,91-7,1 1,-1 1,1 2,0 1,0 1,1 1,-33 16,25-4,-42 31,55-35,-1 0,-1-2,0-1,-41 16,45-24,1 1,0 1,0 1,1 0,0 2,1 0,-20 16,31-21,0-1,-1 0,1 0,-1-1,0 0,0 0,-1-1,-16 4,-74 8,5 0,42-1,28-6,1-2,-1-1,0 0,-33 1,-97-7,111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10.657"/>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0 943,'28'-3,"0"0,-1-2,0-1,50-17,31-7,205-50,43-11,-277 65,-64 20,0 0,1 1,-1 1,26-4,304 3,-182 8,243-19,-288 6,81-9,45 4,-157 13,108-17,-184 17,399-54,-229 29,-25 2,66-13,-158 23,1 4,117-6,-158 15,0-1,0-1,-1-1,1-1,-1-1,24-11,44-12,-49 16,-1-1,58-30,30-13,-98 45,48-28,-2 2,-69 34,0 1,0-2,0 1,-1-1,0 0,0 0,8-10,1-2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7:11:24.521"/>
    </inkml:context>
    <inkml:brush xml:id="br0">
      <inkml:brushProperty name="width" value="0.035" units="cm"/>
      <inkml:brushProperty name="height" value="0.035" units="cm"/>
    </inkml:brush>
  </inkml:definitions>
  <inkml:trace contextRef="#ctx0" brushRef="#br0">0 32 23513,'5658'-32'0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13.730"/>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0 708,'39'-4,"0"-1,-1-1,0-2,0-2,-1-2,39-17,101-29,-154 51,-1-2,0 0,-1-2,0 0,0-1,18-16,24-12,-30 23,1 2,1 2,0 0,43-8,-27 8,15-5,79-25,-89 26,70-12,-72 19,89-31,42-18,-28 17,63-23,-178 48,-8 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21.60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1182,'0'-18,"0"1,1-1,6-25,-5 36,0-1,1 0,0 1,1-1,-1 1,1 0,1 0,-1 1,10-11,22-20,1 2,81-59,-108 88,1 0,-1 0,1 1,1 0,-1 1,0 0,18-2,90-9,-28 5,42-5,1 5,174 11,-116 2,237-20,-127 0,-64 6,-131 5,-71 6,-1-1,1-2,0-2,-1-1,0-1,55-21,-54 13,0 1,66-15,32-6,-91 21,2 3,73-10,-45 16,-21 2,0-2,74-17,-100 13,0-1,-1-1,39-24,-42 22,1 1,1 1,0 0,35-9,-2 9,72-7,-112 15,0 0,-1-2,1 0,-1 0,21-12,-21 10,0 0,0 0,1 2,0 0,25-3,-11 3,0-1,38-12,42-9,-17 7,0-4,90-36,-146 47,-5 4,-25 7,-1 1,0-1,0-1,0 1,0-1,0 0,-1-1,13-7,-19 10,1 1,-1 0,1-1,-1 1,1 0,-1-1,0 1,1 0,-1-1,1 1,-1-1,0 1,1-1,-1 1,0-1,0 1,1-1,-1 1,0-1,0 0,0 1,0-1,1 1,-1-1,0 0,0 1,0-1,-1 1,1-1,0 1,0-2,-17-4,-25 7,-51 15,-105 15,-224-7,311-22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22.38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24.87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0 803,'6'-1,"-1"0,0-1,1 0,-1 0,0 0,0-1,0 0,5-3,21-10,33-8,2 3,0 2,80-11,19 7,371-40,-161 37,-224 15,175-5,468-22,-715 31,348-33,-2-41,-372 69,40-3,-72 13,0 0,-1-2,1 0,-1-1,0-2,25-10,-17 4,2 2,-1 1,47-10,-41 12,-1-1,45-20,-57 20,0 1,0 0,1 1,-1 2,25-3,-14 1,-1-1,0-2,-1-1,0-1,49-28,-42 21,34-6,-28 11,-26 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28.30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0,'46'2,"71"14,-37-5,-7-1,-22-3,63 2,-95-8,-1 1,0 1,0 1,0 1,25 9,48 12,114 25,-183-45,1 1,-1 0,-1 2,1 1,-2 1,30 19,1 0,-33-21,1-1,1-1,0-1,38 8,-40-11,-1 1,1 0,-1 2,-1 0,1 1,-1 0,19 12,254 159,-264-166,50 15,-55-21,0 1,0 1,-1 1,26 15,175 127,5 6,-98-74,-95-66,-1 2,-1 2,-1 1,33 31,63 88,-75-81,3-3,72 62,-103-97,-1 1,-1 0,0 1,-3 1,0 1,21 43,25 37,-42-71,-1 1,21 55,7 15,27 64,-40-86,-29-66,1-1,0-1,1 1,1-1,15 22,-5-14,-1 1,-1 1,-1 1,-1 0,-2 1,12 35,-18-44,1-1,1-1,19 29,14 28,109 243,-100-227,-50-87,4 6,-5-9,0 0,0 0,0 0,0 0,0 0,1 0,-1 0,0 0,0 0,0 0,0 0,0 0,0 0,0 0,1 0,-1 0,0 0,0 0,0 0,0 0,0 0,0 0,1 0,-1 0,0 0,0 0,0 0,0 0,0 0,0 0,0 0,0 0,1 0,-1 0,0 0,0-1,0 1,0 0,0 0,0 0,0 0,0 0,0 0,0 0,0 0,0-1,0 1,0 0,0 0,0 0,0 0,0 0,0 0,0-1,0 1,0 0,0 0,0 0,0 0,0 0,0 0,0 0,0-1,0 1,0 0,0 0,2-14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30.86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1,'14'1,"0"0,0 1,18 5,20 3,-24-6,-1 1,0 2,0 0,0 2,43 21,-20-4,86 59,80 45,-87-28,-25-17,-57-48,-3 2,-1 2,-2 2,-2 1,53 78,-63-85,47 47,-26-32,-9-10,-25-27,-1 0,24 34,19 29,-41-57,-1 0,-1 0,-1 2,0-1,-2 2,-1 0,15 44,-18-39,2 0,16 31,-15-34,0 0,13 50,-19-57,1 0,1 0,16 30,12 30,-27-57,2 1,0-1,20 28,7 16,-26-41,-2 0,12 47,10 29,-2-27,25 53,-45-103,-1 0,-1 1,-1-1,0 1,-3 1,2 26,-2-26,18 218,14-10,-33-226,-1-11,0-6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31.85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1,'1'15,"1"0,1 0,1 0,0 0,1-1,0 0,8 15,12 35,94 351,-111-371,-7-24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33.89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385 1,'-2'0,"1"1,-1 0,0-1,0 1,0 0,1 0,-1 0,1 0,-1 0,1 0,-1 1,1-1,-1 1,1-1,0 1,0-1,0 1,0-1,0 1,0 0,0 0,0 2,-14 44,-55 223,6-33,57-185,2 0,2 1,6 83,0-19,-3 644,-1-743,-1 1,-1-1,-1 0,-1 0,-7 20,5-19,1 0,1 1,1 0,-2 27,2-5,-2-1,-2 1,-15 45,1 0,14-56,-3 12,2 1,2 0,-2 68,9-93,1 29,-3 0,-12 86,5-71,4-1,2 1,6 79,0-22,-3 287,0-384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35.52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0 589,'12'-2,"-1"-1,0 0,-1-1,1 0,-1 0,1-1,-2-1,12-7,-8 5,108-65,-42 25,112-53,-61 55,-29 11,-49 17,0 2,2 2,-1 2,77-5,-65 13,-29 3,69-12,-6-9,1 4,173-8,-117 24,665-31,141 13,-609 23,-319-5,-1-1,35-8,-42 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36.61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3573 1,'-14'13,"0"1,-1-2,-1 0,0 0,-1-2,0 0,0-1,-1-1,-1 0,1-2,-1 0,0-1,0 0,-1-2,1-1,-36 1,-65-5,66-1,-1 3,1 2,-107 18,94-6,-1-3,-100 2,-139-14,129-3,-991 4,1131 2,0 1,0 3,-58 15,57-12,0-2,-48 3,60-9,0 2,1 1,-1 1,-46 16,29-4,-110 40,145-53,0-1,0 1,1 1,-1 0,-13 10,11-7,5-6,3-4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7:11:27.462"/>
    </inkml:context>
    <inkml:brush xml:id="br0">
      <inkml:brushProperty name="width" value="0.035" units="cm"/>
      <inkml:brushProperty name="height" value="0.035" units="cm"/>
    </inkml:brush>
  </inkml:definitions>
  <inkml:trace contextRef="#ctx0" brushRef="#br0">0 2 24575,'2996'0'0,"-2743"16"0,-7-1 0,1731-16 0,-1708-14 0,-8-1 0,-96 17-1365,-134-1-5461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38.07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0 245,'11'-1,"0"0,0-1,0-1,0 0,20-9,29-7,149-22,-10 0,298-22,681 33,-151 30,-984-2,61-10,-60 5,52 0,-73 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39.647"/>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1 183,'0'-1,"0"0,1 0,-1 0,1 0,-1 0,1 0,-1 1,1-1,-1 0,1 0,0 0,-1 1,1-1,0 0,0 1,0-1,-1 1,1-1,0 1,0-1,0 1,0 0,0-1,1 1,32-9,-22 6,150-32,-50 13,-37 9,0 5,1 2,130 8,-88 0,323-17,-284 5,167 10,57-2,-256-10,43-2,504 15,-643-2,0-2,34-8,-52 9,16-3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41.28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59,'111'0,"599"-17,173 3,-543 17,-258-4,115-15,-84 6,215 7,-160 5,-43-2,-102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43.09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1327,'2'-9,"0"1,0-1,0 1,2 0,-1-1,1 2,0-1,9-12,3-9,17-48,25-85,-29 78,-16 52,30-52,-28 56,-1 0,15-42,-17 29,-8 25,1 0,0 0,14-27,-1 12,1 2,2 0,0 1,2 1,1 2,33-29,31-34,-62 59,2 2,47-38,27 5,-95 56,1 1,-1 0,1 0,0 1,0 0,0 1,1-1,13 1,0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44.59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2,'173'-1,"191"3,-330 1,0 2,-1 1,1 1,37 15,124 56,-52-18,-31-12,-3 4,-2 5,119 86,-184-115,0 2,-3 2,0 1,-3 2,41 49,-35-32,3 6,2-3,71 63,-38-60,-58-43,0 0,39 37,-48-40,0-2,0 0,29 17,-27-18,-1 0,0 1,19 17,-18-10,-3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45.56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52,'19'-1,"-1"-1,26-6,26-2,354-1,23-1,-347 6,0 4,0 5,112 17,-170-15,-23-3,-1 0,1 1,-1 1,0 0,0 1,33 16,-43-16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46.47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0,'4'2,"0"0,0-1,0 1,0 1,0-1,-1 0,1 1,4 5,9 5,-4-6,1-1,-1 0,1 0,0-2,0 0,0 0,1-2,15 2,18-1,55-4,-40 0,1949-1,-2003 2,29 0,-37 0,0 0,1 0,-1 0,0 0,0 0,1 0,-1-1,0 1,0 0,1-1,-1 1,0-1,0 1,0-1,0 1,0-1,0 0,0 0,0 0,2-1,-5-4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47.597"/>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26,'67'-11,"-14"2,-25 6,0 1,1 1,-1 2,0 1,0 1,0 2,0 0,-1 2,0 1,0 2,28 13,-29-12,0 0,32 7,40 16,-82-27,0 1,-1 0,0 1,-1 0,1 1,-2 1,0 0,15 17,2 1,1-1,1-2,35 22,11 9,-23-2,-40-40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53:50.55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2944 1,'-29'25,"-1"-1,-1-1,-1-2,-1-1,-46 21,-183 61,-23 10,43 15,-173 80,347-178,-1-4,-2-2,0-4,-92 13,26-20,-139-6,148-7,-176 23,293-20,-166 19,147-20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8:13:58.2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27,'1354'0,"-1191"-13,3-1,340 15,-483-1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7:44:46.191"/>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0 0,'0'3055'0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20:23:21.9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0 114,'25'-2,"0"0,-1-2,1-1,26-9,-22 6,-1 1,45-5,396 7,-250 8,3139-3,-3127-15,-5 0,385 16,-575-2,59-12,-55 7,41-2,534 7,-299 3,-292-2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20:31:20.9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1,'959'0,"-926"1,0 2,39 9,-37-5,57 3,28-11,47 2,-140 4,-7 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20:34:41.7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0,'8354'56'0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20:39:46.6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1,'1314'0,"-1113"17,-3 0,-36-2,-6 0,-101-14,-17-2,0 2,0 2,60 12,-74-10,0-1,41 1,-38-4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22:32:44.0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1,'6'0,"6"0,8 0,6 0,3 0,2 0,3 0,-1 0,1 0,-6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22:32:50.6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1 100,'39'-2,"73"-13,-68 8,52-3,653 9,-361 3,502-2,-637-17,-7 0,829 18,-1046-2,-1-2,37-8,42-4,500 12,-312 5,824-2,-1091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22:32:54.2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0,'931'0,"-873"3,62 11,53 2,-96-15,116 16,-98-7,0-5,109-7,84 3,-158 14,-69-7,63 0,866-9,-939-1,64-12,38-1,526 13,-328 4,-324-2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4:49.822"/>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1412,'3'-2,"1"1,-1-1,1 0,-1-1,0 1,0 0,0-1,0 0,0 0,0 0,2-4,11-9,19-9,1 2,1 1,1 2,45-17,9-5,-34 5,-48 29,0 1,1 0,0 0,0 2,18-8,12-1,0-1,-1-2,68-41,-46 23,0 2,74-25,51-26,-99 42,162-52,-133 47,-70 26,58-16,-72 26,-2-1,1-2,57-36,-53 29,76-33,-35 22,87-47,-96 51,-52 23,0-1,0 0,16-10,123-66,-53 31,-49 28,-43 20,0-1,-1 0,1 0,-1-1,0-1,0 1,-1-1,10-8,-7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4:52.605"/>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2845 1637,'-6'0,"0"-1,1 0,-1 0,0 0,1-1,-1 0,1 0,-1 0,1-1,0 0,-6-4,-54-46,23 18,18 14,0-1,1 0,2-2,0-1,-22-35,33 49,0 0,-1 1,0 0,0 0,-1 1,0 1,-21-12,20 14,1-1,1-1,-1 0,1 0,0-1,1-1,0 0,-13-18,12 13,-1 1,0 0,-18-17,-21-23,28 25,-2 2,-1 0,-1 2,-35-26,48 39,1-1,1 0,1-1,-1 0,-14-26,-27-33,-84-86,114 134,-1 1,-2 1,0 1,-1 1,-57-32,28 17,41 26,-13-10,-1 1,-1 1,-1 2,0 1,-54-17,71 27,-1-1,1 0,-16-9,-26-12,-29 1,-1 4,-142-18,173 32,-9 1,-1 4,-88 5,75 1,-78-8,144 4,1-2,0 1,0-1,0-1,1 0,-1-1,-13-8,10 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4:54.549"/>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0,'1'6,"0"0,1 0,0 0,0-1,1 1,-1-1,5 8,7 15,-3 1,-2 0,-1 0,-1 1,-2 0,4 58,-7-47,8 42,3 36,-14 460,-1-545,-2 0,-1 0,-2 0,-16 47,12-47,2 1,1 0,2 0,-2 42,-4 75,-1-3,14 576,-1-702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7:44:56.045"/>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1119,'1'-4,"1"0,-1 0,1 0,0 0,0 0,1 0,-1 0,1 1,0 0,0-1,0 1,0 0,5-3,6-8,29-38,-31 36,0 0,2 0,0 1,1 1,0 0,1 1,1 1,0 1,20-11,121-41,-90 38,84-45,-115 53,1 0,60-16,-21 8,204-59,-252 76,122-35,-75 18,-44 15,0-1,49-24,32-17,-77 37,0-2,45-28,-21 7,0 2,3 2,131-49,-179 78,-1-1,0-1,-1 0,1-1,12-10,-8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3D5E1-EFBE-4824-A8EE-F840F2360E88}"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B10C6-7A1D-4F8B-A8DD-E3FCF8F0D880}" type="slidenum">
              <a:rPr lang="en-US" smtClean="0"/>
              <a:t>‹#›</a:t>
            </a:fld>
            <a:endParaRPr lang="en-US"/>
          </a:p>
        </p:txBody>
      </p:sp>
    </p:spTree>
    <p:extLst>
      <p:ext uri="{BB962C8B-B14F-4D97-AF65-F5344CB8AC3E}">
        <p14:creationId xmlns:p14="http://schemas.microsoft.com/office/powerpoint/2010/main" val="323783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enstax.org/books/calculus-volume-2/pages/7-5-conic-sections#CNX_Calc_Figure_11_05_01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penstax.org/books/calculus-volume-2/pages/7-5-conic-sections#CNX_Calc_Figure_11_05_011"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stax.org/books/calculus-volume-2/pages/7-3-polar-coordinates#CNX_Calc_Figure_11_03_00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a:t>
            </a:fld>
            <a:endParaRPr lang="en-US"/>
          </a:p>
        </p:txBody>
      </p:sp>
    </p:spTree>
    <p:extLst>
      <p:ext uri="{BB962C8B-B14F-4D97-AF65-F5344CB8AC3E}">
        <p14:creationId xmlns:p14="http://schemas.microsoft.com/office/powerpoint/2010/main" val="94223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13</a:t>
            </a:fld>
            <a:endParaRPr lang="en-US"/>
          </a:p>
        </p:txBody>
      </p:sp>
    </p:spTree>
    <p:extLst>
      <p:ext uri="{BB962C8B-B14F-4D97-AF65-F5344CB8AC3E}">
        <p14:creationId xmlns:p14="http://schemas.microsoft.com/office/powerpoint/2010/main" val="268705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14</a:t>
            </a:fld>
            <a:endParaRPr lang="en-US"/>
          </a:p>
        </p:txBody>
      </p:sp>
    </p:spTree>
    <p:extLst>
      <p:ext uri="{BB962C8B-B14F-4D97-AF65-F5344CB8AC3E}">
        <p14:creationId xmlns:p14="http://schemas.microsoft.com/office/powerpoint/2010/main" val="142212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59E32-4229-05A3-9FC9-18BB263C8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756C3-838C-9F24-9886-83BE4A0BA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A48AF-1DFE-7831-D7C2-627F83B4C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26965A-2DD2-DB8F-B081-3D5C73FCC674}"/>
              </a:ext>
            </a:extLst>
          </p:cNvPr>
          <p:cNvSpPr>
            <a:spLocks noGrp="1"/>
          </p:cNvSpPr>
          <p:nvPr>
            <p:ph type="sldNum" sz="quarter" idx="5"/>
          </p:nvPr>
        </p:nvSpPr>
        <p:spPr/>
        <p:txBody>
          <a:bodyPr/>
          <a:lstStyle/>
          <a:p>
            <a:fld id="{F3CB10C6-7A1D-4F8B-A8DD-E3FCF8F0D880}" type="slidenum">
              <a:rPr lang="en-US" smtClean="0"/>
              <a:t>19</a:t>
            </a:fld>
            <a:endParaRPr lang="en-US"/>
          </a:p>
        </p:txBody>
      </p:sp>
    </p:spTree>
    <p:extLst>
      <p:ext uri="{BB962C8B-B14F-4D97-AF65-F5344CB8AC3E}">
        <p14:creationId xmlns:p14="http://schemas.microsoft.com/office/powerpoint/2010/main" val="2756835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line segments are connected by arcs of constant radius. This defines sectors whose areas can be calculated by using a geometric formula. The area of each sector is then used to approximate the area between successive line segments. We then sum the areas of the sectors to approximate the total area. This approach gives a Riemann sum approximation for the total area.</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21</a:t>
            </a:fld>
            <a:endParaRPr lang="en-US"/>
          </a:p>
        </p:txBody>
      </p:sp>
    </p:spTree>
    <p:extLst>
      <p:ext uri="{BB962C8B-B14F-4D97-AF65-F5344CB8AC3E}">
        <p14:creationId xmlns:p14="http://schemas.microsoft.com/office/powerpoint/2010/main" val="133958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solidFill>
                  <a:srgbClr val="026AA1"/>
                </a:solidFill>
                <a:effectLst/>
                <a:latin typeface="Neue Helvetica W01"/>
              </a:rPr>
              <a:t>In the previous example, we </a:t>
            </a:r>
            <a:r>
              <a:rPr lang="en-US" b="0" i="0" dirty="0">
                <a:solidFill>
                  <a:srgbClr val="424242"/>
                </a:solidFill>
                <a:effectLst/>
                <a:latin typeface="Neue Helvetica W01"/>
              </a:rPr>
              <a:t>found the area inside one curve. We can also find the area between two polar curves. However, we often need to find the points of intersection of the curves and determine which function defines the outer curve or the inner curve between these two points.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24</a:t>
            </a:fld>
            <a:endParaRPr lang="en-US"/>
          </a:p>
        </p:txBody>
      </p:sp>
    </p:spTree>
    <p:extLst>
      <p:ext uri="{BB962C8B-B14F-4D97-AF65-F5344CB8AC3E}">
        <p14:creationId xmlns:p14="http://schemas.microsoft.com/office/powerpoint/2010/main" val="2020040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53E4-37C9-CEE4-DAE2-219F9E6EA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56BB5-839A-2982-0DB6-4995E69D7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4432C-B748-C95E-6FC1-1C94E5CDE0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D17A6B-0FAC-0F5C-BA56-3CBDD9EF24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B10C6-7A1D-4F8B-A8DD-E3FCF8F0D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609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Conic sections are generated by intersecting a plane with a cone. A cone has two identically shaped parts called </a:t>
            </a:r>
            <a:r>
              <a:rPr lang="en-US" b="1" i="0" dirty="0">
                <a:solidFill>
                  <a:srgbClr val="424242"/>
                </a:solidFill>
                <a:effectLst/>
                <a:latin typeface="Neue Helvetica W01"/>
              </a:rPr>
              <a:t>nappes</a:t>
            </a:r>
            <a:r>
              <a:rPr lang="en-US" b="0" i="0" dirty="0">
                <a:solidFill>
                  <a:srgbClr val="424242"/>
                </a:solidFill>
                <a:effectLst/>
                <a:latin typeface="Neue Helvetica W01"/>
              </a:rPr>
              <a:t>. One nappe is what most people mean by “cone,” having the shape of a party hat. A right circular cone can be generated by revolving a line passing through the origin around the </a:t>
            </a:r>
            <a:r>
              <a:rPr lang="en-US" b="0" i="1" dirty="0">
                <a:solidFill>
                  <a:srgbClr val="424242"/>
                </a:solidFill>
                <a:effectLst/>
                <a:latin typeface="Neue Helvetica W01"/>
              </a:rPr>
              <a:t>y</a:t>
            </a:r>
            <a:r>
              <a:rPr lang="en-US" b="0" i="0" dirty="0">
                <a:solidFill>
                  <a:srgbClr val="424242"/>
                </a:solidFill>
                <a:effectLst/>
                <a:latin typeface="Neue Helvetica W01"/>
              </a:rPr>
              <a:t>-axis. If the plane is parallel to the generating line, the conic section is a parabola. If the plane is perpendicular to the axis of revolution, the conic section is a circle. If the plane intersects one nappe at an angle to the axis (other than </a:t>
            </a:r>
            <a:r>
              <a:rPr lang="en-US" b="0" i="0" u="none" strike="noStrike" dirty="0">
                <a:solidFill>
                  <a:srgbClr val="424242"/>
                </a:solidFill>
                <a:effectLst/>
                <a:latin typeface="MathJax_Main"/>
              </a:rPr>
              <a:t>90°),</a:t>
            </a:r>
            <a:r>
              <a:rPr lang="en-US" b="0" i="0" u="none" strike="noStrike" dirty="0">
                <a:solidFill>
                  <a:srgbClr val="424242"/>
                </a:solidFill>
                <a:effectLst/>
                <a:latin typeface="Neue Helvetica W01"/>
              </a:rPr>
              <a:t>90°),</a:t>
            </a:r>
            <a:r>
              <a:rPr lang="en-US" b="0" i="0" dirty="0">
                <a:solidFill>
                  <a:srgbClr val="424242"/>
                </a:solidFill>
                <a:effectLst/>
                <a:latin typeface="Neue Helvetica W01"/>
              </a:rPr>
              <a:t> then the conic section is an ellipse. If the plane intersects both nappes, then the </a:t>
            </a:r>
            <a:r>
              <a:rPr lang="en-US" b="1" i="0" dirty="0">
                <a:solidFill>
                  <a:srgbClr val="424242"/>
                </a:solidFill>
                <a:effectLst/>
                <a:latin typeface="Neue Helvetica W01"/>
              </a:rPr>
              <a:t>conic section</a:t>
            </a:r>
            <a:r>
              <a:rPr lang="en-US" b="0" i="0" dirty="0">
                <a:solidFill>
                  <a:srgbClr val="424242"/>
                </a:solidFill>
                <a:effectLst/>
                <a:latin typeface="Neue Helvetica W01"/>
              </a:rPr>
              <a:t> is a hyperbola. </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29</a:t>
            </a:fld>
            <a:endParaRPr lang="en-US"/>
          </a:p>
        </p:txBody>
      </p:sp>
    </p:spTree>
    <p:extLst>
      <p:ext uri="{BB962C8B-B14F-4D97-AF65-F5344CB8AC3E}">
        <p14:creationId xmlns:p14="http://schemas.microsoft.com/office/powerpoint/2010/main" val="308576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axis of symmetry of a vertical (opening up or down) parabola is a vertical line passing through the vertex. The parabola has an interesting reflective property. Suppose we have a satellite dish with a parabolic cross section. If a beam of electromagnetic waves, such as light or radio waves, comes into the dish in a straight line from a satellite (parallel to the axis of symmetry), then the waves reflect off the dish and collect at the focus of the parabola as shown. Flashlights and headlights in a car work on the same principle, but in reverse: the source of the light (that is, the light bulb) is located at the focus and the reflecting surface on the parabolic mirror focuses the beam straight ahead. This allows a small light bulb to illuminate a wide angle of space in front of the flashlight or car.</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36</a:t>
            </a:fld>
            <a:endParaRPr lang="en-US"/>
          </a:p>
        </p:txBody>
      </p:sp>
    </p:spTree>
    <p:extLst>
      <p:ext uri="{BB962C8B-B14F-4D97-AF65-F5344CB8AC3E}">
        <p14:creationId xmlns:p14="http://schemas.microsoft.com/office/powerpoint/2010/main" val="365992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According to Kepler’s first law of planetary motion, the orbit of a planet around the Sun is an ellipse with the Sun at one of the foci as shown in </a:t>
            </a:r>
            <a:r>
              <a:rPr lang="en-US" b="0" i="0" u="sng" dirty="0">
                <a:solidFill>
                  <a:srgbClr val="026AA1"/>
                </a:solidFill>
                <a:effectLst/>
                <a:latin typeface="Neue Helvetica W01"/>
                <a:hlinkClick r:id="rId3"/>
              </a:rPr>
              <a:t>Figure 7.50</a:t>
            </a:r>
            <a:r>
              <a:rPr lang="en-US" b="0" i="0" dirty="0">
                <a:solidFill>
                  <a:srgbClr val="424242"/>
                </a:solidFill>
                <a:effectLst/>
                <a:latin typeface="Neue Helvetica W01"/>
              </a:rPr>
              <a:t>(a). Because Earth’s orbit is an ellipse, the distance from the Sun varies throughout the year. A commonly held misconception is that Earth is closer to the Sun in the summer. In fact, in summer for the northern hemisphere, Earth is farther from the Sun than during winter. The difference in season is caused by the tilt of Earth’s axis in the orbital plane. Comets that orbit the Sun, such as Halley’s Comet, also have elliptical orbits, as do moons orbiting the planets and satellites orbiting Earth.</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41</a:t>
            </a:fld>
            <a:endParaRPr lang="en-US"/>
          </a:p>
        </p:txBody>
      </p:sp>
    </p:spTree>
    <p:extLst>
      <p:ext uri="{BB962C8B-B14F-4D97-AF65-F5344CB8AC3E}">
        <p14:creationId xmlns:p14="http://schemas.microsoft.com/office/powerpoint/2010/main" val="170518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Ellipses also have interesting reflective properties: A light ray emanating from one focus passes through the other focus after mirror reflection in the ellipse. The same thing occurs with a sound wave as well. The National Statuary Hall in the U.S. Capitol in Washington, DC, is a famous room in an elliptical shape as shown in </a:t>
            </a:r>
            <a:r>
              <a:rPr lang="en-US" b="0" i="0" u="sng" dirty="0">
                <a:solidFill>
                  <a:srgbClr val="026AA1"/>
                </a:solidFill>
                <a:effectLst/>
                <a:latin typeface="Neue Helvetica W01"/>
                <a:hlinkClick r:id="rId3"/>
              </a:rPr>
              <a:t>Figure 7.50</a:t>
            </a:r>
            <a:r>
              <a:rPr lang="en-US" b="0" i="0" dirty="0">
                <a:solidFill>
                  <a:srgbClr val="424242"/>
                </a:solidFill>
                <a:effectLst/>
                <a:latin typeface="Neue Helvetica W01"/>
              </a:rPr>
              <a:t>(b). This hall served as the meeting place for the U.S. House of Representatives for almost fifty years. The location of the two foci of this semi-elliptical room are clearly identified by marks on the floor, and even if the room is full of visitors, when two people stand on these spots and speak to each other, they can hear each other much more clearly than they can hear someone standing close by.</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42</a:t>
            </a:fld>
            <a:endParaRPr lang="en-US"/>
          </a:p>
        </p:txBody>
      </p:sp>
    </p:spTree>
    <p:extLst>
      <p:ext uri="{BB962C8B-B14F-4D97-AF65-F5344CB8AC3E}">
        <p14:creationId xmlns:p14="http://schemas.microsoft.com/office/powerpoint/2010/main" val="113924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a:t>
            </a:fld>
            <a:endParaRPr lang="en-US"/>
          </a:p>
        </p:txBody>
      </p:sp>
    </p:spTree>
    <p:extLst>
      <p:ext uri="{BB962C8B-B14F-4D97-AF65-F5344CB8AC3E}">
        <p14:creationId xmlns:p14="http://schemas.microsoft.com/office/powerpoint/2010/main" val="203682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the distances a and c.</a:t>
            </a:r>
          </a:p>
        </p:txBody>
      </p:sp>
      <p:sp>
        <p:nvSpPr>
          <p:cNvPr id="4" name="Slide Number Placeholder 3"/>
          <p:cNvSpPr>
            <a:spLocks noGrp="1"/>
          </p:cNvSpPr>
          <p:nvPr>
            <p:ph type="sldNum" sz="quarter" idx="5"/>
          </p:nvPr>
        </p:nvSpPr>
        <p:spPr/>
        <p:txBody>
          <a:bodyPr/>
          <a:lstStyle/>
          <a:p>
            <a:fld id="{F3CB10C6-7A1D-4F8B-A8DD-E3FCF8F0D880}" type="slidenum">
              <a:rPr lang="en-US" smtClean="0"/>
              <a:t>48</a:t>
            </a:fld>
            <a:endParaRPr lang="en-US"/>
          </a:p>
        </p:txBody>
      </p:sp>
    </p:spTree>
    <p:extLst>
      <p:ext uri="{BB962C8B-B14F-4D97-AF65-F5344CB8AC3E}">
        <p14:creationId xmlns:p14="http://schemas.microsoft.com/office/powerpoint/2010/main" val="2290247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Using the definitions of the focal parameter and eccentricity of the conic section, we can derive an equation for any conic section in polar coordinates. In particular, we assume that one of the foci of a given conic section lies at the pole. Then using the definition of the various conic sections in terms of distances, it is possible to prove the following theorem.</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50</a:t>
            </a:fld>
            <a:endParaRPr lang="en-US"/>
          </a:p>
        </p:txBody>
      </p:sp>
    </p:spTree>
    <p:extLst>
      <p:ext uri="{BB962C8B-B14F-4D97-AF65-F5344CB8AC3E}">
        <p14:creationId xmlns:p14="http://schemas.microsoft.com/office/powerpoint/2010/main" val="1756232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Note again, that we assume that one of the foci of a given conic section lies at the pole.</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51</a:t>
            </a:fld>
            <a:endParaRPr lang="en-US"/>
          </a:p>
        </p:txBody>
      </p:sp>
    </p:spTree>
    <p:extLst>
      <p:ext uri="{BB962C8B-B14F-4D97-AF65-F5344CB8AC3E}">
        <p14:creationId xmlns:p14="http://schemas.microsoft.com/office/powerpoint/2010/main" val="145756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55</a:t>
            </a:fld>
            <a:endParaRPr lang="en-US"/>
          </a:p>
        </p:txBody>
      </p:sp>
    </p:spTree>
    <p:extLst>
      <p:ext uri="{BB962C8B-B14F-4D97-AF65-F5344CB8AC3E}">
        <p14:creationId xmlns:p14="http://schemas.microsoft.com/office/powerpoint/2010/main" val="65123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Each point </a:t>
            </a:r>
            <a:r>
              <a:rPr lang="en-US" b="0" i="0" u="none" strike="noStrike" dirty="0">
                <a:solidFill>
                  <a:srgbClr val="424242"/>
                </a:solidFill>
                <a:effectLst/>
                <a:latin typeface="MathJax_Main"/>
              </a:rPr>
              <a:t>(</a:t>
            </a:r>
            <a:r>
              <a:rPr lang="en-US" b="0" i="0" u="none" strike="noStrike" dirty="0" err="1">
                <a:solidFill>
                  <a:srgbClr val="424242"/>
                </a:solidFill>
                <a:effectLst/>
                <a:latin typeface="MathJax_Math-italic"/>
              </a:rPr>
              <a:t>x</a:t>
            </a:r>
            <a:r>
              <a:rPr lang="en-US" b="0" i="0" u="none" strike="noStrike" dirty="0" err="1">
                <a:solidFill>
                  <a:srgbClr val="424242"/>
                </a:solidFill>
                <a:effectLst/>
                <a:latin typeface="MathJax_Main"/>
              </a:rPr>
              <a:t>,</a:t>
            </a:r>
            <a:r>
              <a:rPr lang="en-US" b="0" i="0" u="none" strike="noStrike" dirty="0" err="1">
                <a:solidFill>
                  <a:srgbClr val="424242"/>
                </a:solidFill>
                <a:effectLst/>
                <a:latin typeface="MathJax_Math-italic"/>
              </a:rPr>
              <a:t>y</a:t>
            </a:r>
            <a:r>
              <a:rPr lang="en-US" b="0" i="0" u="none" strike="noStrike" dirty="0">
                <a:solidFill>
                  <a:srgbClr val="424242"/>
                </a:solidFill>
                <a:effectLst/>
                <a:latin typeface="MathJax_Main"/>
              </a:rPr>
              <a:t>)</a:t>
            </a:r>
            <a:r>
              <a:rPr lang="en-US" b="0" i="0" dirty="0">
                <a:solidFill>
                  <a:srgbClr val="424242"/>
                </a:solidFill>
                <a:effectLst/>
                <a:latin typeface="Neue Helvetica W01"/>
              </a:rPr>
              <a:t> in the Cartesian coordinate system can therefore be represented as an ordered pair </a:t>
            </a:r>
            <a:r>
              <a:rPr lang="en-US" b="0" i="0" u="none" strike="noStrike" dirty="0">
                <a:solidFill>
                  <a:srgbClr val="424242"/>
                </a:solidFill>
                <a:effectLst/>
                <a:latin typeface="MathJax_Main"/>
              </a:rPr>
              <a:t>(</a:t>
            </a:r>
            <a:r>
              <a:rPr lang="en-US" b="0" i="0" u="none" strike="noStrike" dirty="0" err="1">
                <a:solidFill>
                  <a:srgbClr val="424242"/>
                </a:solidFill>
                <a:effectLst/>
                <a:latin typeface="MathJax_Math-italic"/>
              </a:rPr>
              <a:t>r</a:t>
            </a:r>
            <a:r>
              <a:rPr lang="en-US" b="0" i="0" u="none" strike="noStrike" dirty="0" err="1">
                <a:solidFill>
                  <a:srgbClr val="424242"/>
                </a:solidFill>
                <a:effectLst/>
                <a:latin typeface="MathJax_Main"/>
              </a:rPr>
              <a:t>,</a:t>
            </a:r>
            <a:r>
              <a:rPr lang="en-US" b="0" i="0" u="none" strike="noStrike" dirty="0" err="1">
                <a:solidFill>
                  <a:srgbClr val="424242"/>
                </a:solidFill>
                <a:effectLst/>
                <a:latin typeface="MathJax_Math-italic"/>
              </a:rPr>
              <a:t>θ</a:t>
            </a:r>
            <a:r>
              <a:rPr lang="en-US" b="0" i="0" u="none" strike="noStrike" dirty="0">
                <a:solidFill>
                  <a:srgbClr val="424242"/>
                </a:solidFill>
                <a:effectLst/>
                <a:latin typeface="MathJax_Main"/>
              </a:rPr>
              <a:t>)</a:t>
            </a:r>
            <a:r>
              <a:rPr lang="en-US" b="0" i="0" dirty="0">
                <a:solidFill>
                  <a:srgbClr val="424242"/>
                </a:solidFill>
                <a:effectLst/>
                <a:latin typeface="Neue Helvetica W01"/>
              </a:rPr>
              <a:t> in the polar coordinate system. The first coordinate is called the </a:t>
            </a:r>
            <a:r>
              <a:rPr lang="en-US" b="1" i="0" dirty="0">
                <a:solidFill>
                  <a:srgbClr val="424242"/>
                </a:solidFill>
                <a:effectLst/>
                <a:latin typeface="Neue Helvetica W01"/>
              </a:rPr>
              <a:t>radial coordinate</a:t>
            </a:r>
            <a:r>
              <a:rPr lang="en-US" b="0" i="0" dirty="0">
                <a:solidFill>
                  <a:srgbClr val="424242"/>
                </a:solidFill>
                <a:effectLst/>
                <a:latin typeface="Neue Helvetica W01"/>
              </a:rPr>
              <a:t> and the second coordinate is called the </a:t>
            </a:r>
            <a:r>
              <a:rPr lang="en-US" b="1" i="0" dirty="0">
                <a:solidFill>
                  <a:srgbClr val="424242"/>
                </a:solidFill>
                <a:effectLst/>
                <a:latin typeface="Neue Helvetica W01"/>
              </a:rPr>
              <a:t>angular coordinate</a:t>
            </a:r>
            <a:r>
              <a:rPr lang="en-US" b="0" i="0" dirty="0">
                <a:solidFill>
                  <a:srgbClr val="424242"/>
                </a:solidFill>
                <a:effectLst/>
                <a:latin typeface="Neue Helvetica W01"/>
              </a:rPr>
              <a:t>. Every point in the plane can be represented in this form.</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a:t>
            </a:fld>
            <a:endParaRPr lang="en-US"/>
          </a:p>
        </p:txBody>
      </p:sp>
    </p:spTree>
    <p:extLst>
      <p:ext uri="{BB962C8B-B14F-4D97-AF65-F5344CB8AC3E}">
        <p14:creationId xmlns:p14="http://schemas.microsoft.com/office/powerpoint/2010/main" val="327648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Neue Helvetica W01"/>
              </a:rPr>
              <a:t>Every point in the plane has an infinite number of representations in polar coordinates. However, each point in the plane has only one representation in the rectangular coordinate system.</a:t>
            </a:r>
          </a:p>
          <a:p>
            <a:pPr algn="l"/>
            <a:r>
              <a:rPr lang="en-US" b="0" i="0" dirty="0">
                <a:solidFill>
                  <a:srgbClr val="424242"/>
                </a:solidFill>
                <a:effectLst/>
                <a:latin typeface="Neue Helvetica W01"/>
              </a:rPr>
              <a:t>Note that the polar representation of a point in the plane also has a visual interpretation. In particular, </a:t>
            </a:r>
            <a:r>
              <a:rPr lang="en-US" b="0" i="0" u="none" strike="noStrike" dirty="0">
                <a:solidFill>
                  <a:srgbClr val="424242"/>
                </a:solidFill>
                <a:effectLst/>
                <a:latin typeface="Neue Helvetica W01"/>
              </a:rPr>
              <a:t>r</a:t>
            </a:r>
            <a:r>
              <a:rPr lang="en-US" b="0" i="0" dirty="0">
                <a:solidFill>
                  <a:srgbClr val="424242"/>
                </a:solidFill>
                <a:effectLst/>
                <a:latin typeface="Neue Helvetica W01"/>
              </a:rPr>
              <a:t> is the </a:t>
            </a:r>
            <a:r>
              <a:rPr lang="en-US" b="1" i="0" dirty="0">
                <a:solidFill>
                  <a:srgbClr val="424242"/>
                </a:solidFill>
                <a:effectLst/>
                <a:latin typeface="Neue Helvetica W01"/>
              </a:rPr>
              <a:t>directed distance </a:t>
            </a:r>
            <a:r>
              <a:rPr lang="en-US" b="0" i="0" dirty="0">
                <a:solidFill>
                  <a:srgbClr val="424242"/>
                </a:solidFill>
                <a:effectLst/>
                <a:latin typeface="Neue Helvetica W01"/>
              </a:rPr>
              <a:t>that the point lies from the origin, and </a:t>
            </a:r>
            <a:r>
              <a:rPr lang="en-US" b="0" i="0" u="none" strike="noStrike" dirty="0">
                <a:solidFill>
                  <a:srgbClr val="424242"/>
                </a:solidFill>
                <a:effectLst/>
                <a:latin typeface="MathJax_Math-italic"/>
              </a:rPr>
              <a:t>θ</a:t>
            </a:r>
            <a:r>
              <a:rPr lang="en-US" b="0" i="0" dirty="0">
                <a:solidFill>
                  <a:srgbClr val="424242"/>
                </a:solidFill>
                <a:effectLst/>
                <a:latin typeface="Neue Helvetica W01"/>
              </a:rPr>
              <a:t> measures the angle that the line segment from the origin to the point makes with the positive </a:t>
            </a:r>
            <a:r>
              <a:rPr lang="en-US" b="0" i="0" u="none" strike="noStrike" dirty="0">
                <a:solidFill>
                  <a:srgbClr val="424242"/>
                </a:solidFill>
                <a:effectLst/>
                <a:latin typeface="MathJax_Math-italic"/>
              </a:rPr>
              <a:t>x</a:t>
            </a:r>
            <a:r>
              <a:rPr lang="en-US" b="0" i="0" dirty="0">
                <a:solidFill>
                  <a:srgbClr val="424242"/>
                </a:solidFill>
                <a:effectLst/>
                <a:latin typeface="Neue Helvetica W01"/>
              </a:rPr>
              <a:t>-axis. Positive angles are measured in a counterclockwise direction and negative angles are measured in a clockwise direction.</a:t>
            </a:r>
          </a:p>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4</a:t>
            </a:fld>
            <a:endParaRPr lang="en-US"/>
          </a:p>
        </p:txBody>
      </p:sp>
    </p:spTree>
    <p:extLst>
      <p:ext uri="{BB962C8B-B14F-4D97-AF65-F5344CB8AC3E}">
        <p14:creationId xmlns:p14="http://schemas.microsoft.com/office/powerpoint/2010/main" val="30490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line segment starting from the center of the graph going to the right (called the positive </a:t>
            </a:r>
            <a:r>
              <a:rPr lang="en-US" b="0" i="1" dirty="0">
                <a:solidFill>
                  <a:srgbClr val="424242"/>
                </a:solidFill>
                <a:effectLst/>
                <a:latin typeface="Neue Helvetica W01"/>
              </a:rPr>
              <a:t>x</a:t>
            </a:r>
            <a:r>
              <a:rPr lang="en-US" b="0" i="0" dirty="0">
                <a:solidFill>
                  <a:srgbClr val="424242"/>
                </a:solidFill>
                <a:effectLst/>
                <a:latin typeface="Neue Helvetica W01"/>
              </a:rPr>
              <a:t>-axis in the Cartesian system) is the </a:t>
            </a:r>
            <a:r>
              <a:rPr lang="en-US" b="1" i="0" dirty="0">
                <a:solidFill>
                  <a:srgbClr val="424242"/>
                </a:solidFill>
                <a:effectLst/>
                <a:latin typeface="Neue Helvetica W01"/>
              </a:rPr>
              <a:t>polar axis</a:t>
            </a:r>
            <a:r>
              <a:rPr lang="en-US" b="0" i="0" dirty="0">
                <a:solidFill>
                  <a:srgbClr val="424242"/>
                </a:solidFill>
                <a:effectLst/>
                <a:latin typeface="Neue Helvetica W01"/>
              </a:rPr>
              <a:t>. The center point is the </a:t>
            </a:r>
            <a:r>
              <a:rPr lang="en-US" b="1" i="0" dirty="0">
                <a:solidFill>
                  <a:srgbClr val="424242"/>
                </a:solidFill>
                <a:effectLst/>
                <a:latin typeface="Neue Helvetica W01"/>
              </a:rPr>
              <a:t>pole</a:t>
            </a:r>
            <a:r>
              <a:rPr lang="en-US" b="0" i="0" dirty="0">
                <a:solidFill>
                  <a:srgbClr val="424242"/>
                </a:solidFill>
                <a:effectLst/>
                <a:latin typeface="Neue Helvetica W01"/>
              </a:rPr>
              <a:t>, or origin, of the coordinate system, and corresponds to </a:t>
            </a:r>
            <a:r>
              <a:rPr lang="en-US" b="0" i="0" u="none" strike="noStrike" dirty="0">
                <a:solidFill>
                  <a:srgbClr val="424242"/>
                </a:solidFill>
                <a:effectLst/>
                <a:latin typeface="MathJax_Math-italic"/>
              </a:rPr>
              <a:t>r</a:t>
            </a:r>
            <a:r>
              <a:rPr lang="en-US" b="0" i="0" u="none" strike="noStrike" dirty="0">
                <a:solidFill>
                  <a:srgbClr val="424242"/>
                </a:solidFill>
                <a:effectLst/>
                <a:latin typeface="MathJax_Main"/>
              </a:rPr>
              <a:t>=0.</a:t>
            </a:r>
            <a:r>
              <a:rPr lang="en-US" b="0" i="0" dirty="0">
                <a:solidFill>
                  <a:srgbClr val="424242"/>
                </a:solidFill>
                <a:effectLst/>
                <a:latin typeface="Neue Helvetica W01"/>
              </a:rPr>
              <a:t> The innermost circle shown in </a:t>
            </a:r>
            <a:r>
              <a:rPr lang="en-US" b="0" i="0" u="sng" dirty="0">
                <a:solidFill>
                  <a:srgbClr val="026AA1"/>
                </a:solidFill>
                <a:effectLst/>
                <a:latin typeface="Neue Helvetica W01"/>
                <a:hlinkClick r:id="rId3"/>
              </a:rPr>
              <a:t>Figure 7.28</a:t>
            </a:r>
            <a:r>
              <a:rPr lang="en-US" b="0" i="0" dirty="0">
                <a:solidFill>
                  <a:srgbClr val="424242"/>
                </a:solidFill>
                <a:effectLst/>
                <a:latin typeface="Neue Helvetica W01"/>
              </a:rPr>
              <a:t> contains all points a distance of 1 unit from the pole, and is represented by the equation </a:t>
            </a:r>
            <a:r>
              <a:rPr lang="en-US" b="0" i="0" u="none" strike="noStrike" dirty="0">
                <a:solidFill>
                  <a:srgbClr val="424242"/>
                </a:solidFill>
                <a:effectLst/>
                <a:latin typeface="Neue Helvetica W01"/>
              </a:rPr>
              <a:t>r=1.</a:t>
            </a:r>
            <a:r>
              <a:rPr lang="en-US" b="0" i="0" dirty="0">
                <a:solidFill>
                  <a:srgbClr val="424242"/>
                </a:solidFill>
                <a:effectLst/>
                <a:latin typeface="Neue Helvetica W01"/>
              </a:rPr>
              <a:t> Then </a:t>
            </a:r>
            <a:r>
              <a:rPr lang="en-US" b="0" i="0" u="none" strike="noStrike" dirty="0">
                <a:solidFill>
                  <a:srgbClr val="424242"/>
                </a:solidFill>
                <a:effectLst/>
                <a:latin typeface="MathJax_Math-italic"/>
              </a:rPr>
              <a:t>r</a:t>
            </a:r>
            <a:r>
              <a:rPr lang="en-US" b="0" i="0" u="none" strike="noStrike" dirty="0">
                <a:solidFill>
                  <a:srgbClr val="424242"/>
                </a:solidFill>
                <a:effectLst/>
                <a:latin typeface="MathJax_Main"/>
              </a:rPr>
              <a:t>=2 </a:t>
            </a:r>
            <a:r>
              <a:rPr lang="en-US" b="0" i="0" dirty="0">
                <a:solidFill>
                  <a:srgbClr val="424242"/>
                </a:solidFill>
                <a:effectLst/>
                <a:latin typeface="Neue Helvetica W01"/>
              </a:rPr>
              <a:t>is the set of points 2 units from the pole, and so on. The line segments emanating from the pole correspond to fixed angles. To plot a point in the polar coordinate system, start with the angle. If the angle is positive, then measure the angle from the polar axis in a counterclockwise direction. If it is negative, then measure it clockwise. If the value of </a:t>
            </a:r>
            <a:r>
              <a:rPr lang="en-US" b="0" i="0" u="none" strike="noStrike" dirty="0">
                <a:solidFill>
                  <a:srgbClr val="424242"/>
                </a:solidFill>
                <a:effectLst/>
                <a:latin typeface="MathJax_Math-italic"/>
              </a:rPr>
              <a:t>r</a:t>
            </a:r>
            <a:r>
              <a:rPr lang="en-US" b="0" i="0" dirty="0">
                <a:solidFill>
                  <a:srgbClr val="424242"/>
                </a:solidFill>
                <a:effectLst/>
                <a:latin typeface="Neue Helvetica W01"/>
              </a:rPr>
              <a:t> is positive, move that distance along the terminal ray of the angle. If it is negative, move along the ray that is opposite the terminal ray of the given angle.</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6</a:t>
            </a:fld>
            <a:endParaRPr lang="en-US"/>
          </a:p>
        </p:txBody>
      </p:sp>
    </p:spTree>
    <p:extLst>
      <p:ext uri="{BB962C8B-B14F-4D97-AF65-F5344CB8AC3E}">
        <p14:creationId xmlns:p14="http://schemas.microsoft.com/office/powerpoint/2010/main" val="77023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general idea behind graphing a function in polar coordinates is the same as graphing a function in rectangular coordinates. Start with a list of values for the independent variable </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θ</a:t>
            </a:r>
            <a:r>
              <a:rPr lang="en-US" b="0" i="0" dirty="0">
                <a:solidFill>
                  <a:srgbClr val="424242"/>
                </a:solidFill>
                <a:effectLst/>
                <a:latin typeface="Neue Helvetica W01"/>
              </a:rPr>
              <a:t> in this case) and calculate the corresponding values of the dependent variable </a:t>
            </a:r>
            <a:r>
              <a:rPr lang="en-US" b="0" i="0" u="none" strike="noStrike" dirty="0">
                <a:solidFill>
                  <a:srgbClr val="424242"/>
                </a:solidFill>
                <a:effectLst/>
                <a:latin typeface="Neue Helvetica W01"/>
              </a:rPr>
              <a:t>r.</a:t>
            </a:r>
            <a:r>
              <a:rPr lang="en-US" b="0" i="0" dirty="0">
                <a:solidFill>
                  <a:srgbClr val="424242"/>
                </a:solidFill>
                <a:effectLst/>
                <a:latin typeface="Neue Helvetica W01"/>
              </a:rPr>
              <a:t> This process generates a list of ordered pairs, which can be plotted in the polar coordinate system. Finally, connect the points, and take advantage of any patterns that may appear. The function may be periodic, for example, which indicates that only a limited number of values for the independent variable are needed.</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8</a:t>
            </a:fld>
            <a:endParaRPr lang="en-US"/>
          </a:p>
        </p:txBody>
      </p:sp>
    </p:spTree>
    <p:extLst>
      <p:ext uri="{BB962C8B-B14F-4D97-AF65-F5344CB8AC3E}">
        <p14:creationId xmlns:p14="http://schemas.microsoft.com/office/powerpoint/2010/main" val="425174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graph using a tool such as desmos.com.</a:t>
            </a:r>
          </a:p>
        </p:txBody>
      </p:sp>
      <p:sp>
        <p:nvSpPr>
          <p:cNvPr id="4" name="Slide Number Placeholder 3"/>
          <p:cNvSpPr>
            <a:spLocks noGrp="1"/>
          </p:cNvSpPr>
          <p:nvPr>
            <p:ph type="sldNum" sz="quarter" idx="5"/>
          </p:nvPr>
        </p:nvSpPr>
        <p:spPr/>
        <p:txBody>
          <a:bodyPr/>
          <a:lstStyle/>
          <a:p>
            <a:fld id="{F3CB10C6-7A1D-4F8B-A8DD-E3FCF8F0D880}" type="slidenum">
              <a:rPr lang="en-US" smtClean="0"/>
              <a:t>10</a:t>
            </a:fld>
            <a:endParaRPr lang="en-US"/>
          </a:p>
        </p:txBody>
      </p:sp>
    </p:spTree>
    <p:extLst>
      <p:ext uri="{BB962C8B-B14F-4D97-AF65-F5344CB8AC3E}">
        <p14:creationId xmlns:p14="http://schemas.microsoft.com/office/powerpoint/2010/main" val="33817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1D384-F04F-F7B4-BCF2-D9C8EE386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4444B-8D31-99AC-ABFC-848CFFDD3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883F7-4F01-46CA-A131-EF45C9C62280}"/>
              </a:ext>
            </a:extLst>
          </p:cNvPr>
          <p:cNvSpPr>
            <a:spLocks noGrp="1"/>
          </p:cNvSpPr>
          <p:nvPr>
            <p:ph type="body" idx="1"/>
          </p:nvPr>
        </p:nvSpPr>
        <p:spPr/>
        <p:txBody>
          <a:bodyPr/>
          <a:lstStyle/>
          <a:p>
            <a:r>
              <a:rPr lang="en-US" dirty="0"/>
              <a:t>Also graph using a tool such as desmos.com.</a:t>
            </a:r>
          </a:p>
        </p:txBody>
      </p:sp>
      <p:sp>
        <p:nvSpPr>
          <p:cNvPr id="4" name="Slide Number Placeholder 3">
            <a:extLst>
              <a:ext uri="{FF2B5EF4-FFF2-40B4-BE49-F238E27FC236}">
                <a16:creationId xmlns:a16="http://schemas.microsoft.com/office/drawing/2014/main" id="{62BE3319-F8A3-4446-F737-AEF51356BB9A}"/>
              </a:ext>
            </a:extLst>
          </p:cNvPr>
          <p:cNvSpPr>
            <a:spLocks noGrp="1"/>
          </p:cNvSpPr>
          <p:nvPr>
            <p:ph type="sldNum" sz="quarter" idx="5"/>
          </p:nvPr>
        </p:nvSpPr>
        <p:spPr/>
        <p:txBody>
          <a:bodyPr/>
          <a:lstStyle/>
          <a:p>
            <a:fld id="{F3CB10C6-7A1D-4F8B-A8DD-E3FCF8F0D880}" type="slidenum">
              <a:rPr lang="en-US" smtClean="0"/>
              <a:t>11</a:t>
            </a:fld>
            <a:endParaRPr lang="en-US"/>
          </a:p>
        </p:txBody>
      </p:sp>
    </p:spTree>
    <p:extLst>
      <p:ext uri="{BB962C8B-B14F-4D97-AF65-F5344CB8AC3E}">
        <p14:creationId xmlns:p14="http://schemas.microsoft.com/office/powerpoint/2010/main" val="274883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polar equation is an equation with r and </a:t>
            </a:r>
            <a:r>
              <a:rPr lang="en-US" b="0" i="0" u="none" strike="noStrike" dirty="0">
                <a:solidFill>
                  <a:srgbClr val="424242"/>
                </a:solidFill>
                <a:effectLst/>
                <a:latin typeface="MathJax_Math-italic"/>
              </a:rPr>
              <a:t>θ</a:t>
            </a:r>
            <a:r>
              <a:rPr lang="en-US" dirty="0"/>
              <a:t>.</a:t>
            </a:r>
          </a:p>
        </p:txBody>
      </p:sp>
      <p:sp>
        <p:nvSpPr>
          <p:cNvPr id="4" name="Slide Number Placeholder 3"/>
          <p:cNvSpPr>
            <a:spLocks noGrp="1"/>
          </p:cNvSpPr>
          <p:nvPr>
            <p:ph type="sldNum" sz="quarter" idx="5"/>
          </p:nvPr>
        </p:nvSpPr>
        <p:spPr/>
        <p:txBody>
          <a:bodyPr/>
          <a:lstStyle/>
          <a:p>
            <a:fld id="{F3CB10C6-7A1D-4F8B-A8DD-E3FCF8F0D880}" type="slidenum">
              <a:rPr lang="en-US" smtClean="0"/>
              <a:t>12</a:t>
            </a:fld>
            <a:endParaRPr lang="en-US"/>
          </a:p>
        </p:txBody>
      </p:sp>
    </p:spTree>
    <p:extLst>
      <p:ext uri="{BB962C8B-B14F-4D97-AF65-F5344CB8AC3E}">
        <p14:creationId xmlns:p14="http://schemas.microsoft.com/office/powerpoint/2010/main" val="241682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85141E36-21DB-4D0E-AA49-909043863EA3}" type="datetime1">
              <a:rPr lang="en-US" smtClean="0"/>
              <a:t>4/29/2025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01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9A9290EA-4379-4B2B-AE3B-40EF46F2D045}" type="datetime1">
              <a:rPr lang="en-US" smtClean="0"/>
              <a:t>4/29/2025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4272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D8A91C77-BCED-421F-9F71-07E176229677}" type="datetime1">
              <a:rPr lang="en-US" smtClean="0"/>
              <a:t>4/29/2025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93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08942B02-6870-4E12-8E72-EE4A3D74C986}" type="datetime1">
              <a:rPr lang="en-US" smtClean="0"/>
              <a:t>4/29/2025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15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40F1CD24-9BB0-4E1F-882A-80E44B58EDA6}" type="datetime1">
              <a:rPr lang="en-US" smtClean="0"/>
              <a:t>4/29/2025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39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10217EA-3B55-4D87-B103-B72594913F84}" type="datetime1">
              <a:rPr lang="en-US" smtClean="0"/>
              <a:t>4/29/2025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44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61EAEAE7-F380-4111-95F5-EE7823C59B30}" type="datetime1">
              <a:rPr lang="en-US" smtClean="0"/>
              <a:t>4/29/2025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02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40D73791-1173-4BDB-B959-31A7BA636AD3}" type="datetime1">
              <a:rPr lang="en-US" smtClean="0"/>
              <a:t>4/29/2025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494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200E453-9C0C-4151-91B2-697A5FB0DE69}" type="datetime1">
              <a:rPr lang="en-US" smtClean="0"/>
              <a:t>4/29/2025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4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902550AF-D403-4569-8B88-8D3AB2FBA666}" type="datetime1">
              <a:rPr lang="en-US" smtClean="0"/>
              <a:t>4/29/2025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9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D51E5FF5-C9CF-483B-9DE9-A3A136707254}" type="datetime1">
              <a:rPr lang="en-US" smtClean="0"/>
              <a:t>4/29/2025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4396401-247B-4BFF-ABF4-A25EDCA5348A}" type="datetime1">
              <a:rPr lang="en-US" smtClean="0"/>
              <a:t>4/29/2025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1083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8.png"/><Relationship Id="rId7" Type="http://schemas.openxmlformats.org/officeDocument/2006/relationships/image" Target="../media/image19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180.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customXml" Target="../ink/ink12.xml"/><Relationship Id="rId26" Type="http://schemas.openxmlformats.org/officeDocument/2006/relationships/customXml" Target="../ink/ink16.xml"/><Relationship Id="rId3" Type="http://schemas.openxmlformats.org/officeDocument/2006/relationships/image" Target="../media/image50.png"/><Relationship Id="rId21" Type="http://schemas.openxmlformats.org/officeDocument/2006/relationships/image" Target="../media/image59.png"/><Relationship Id="rId34" Type="http://schemas.openxmlformats.org/officeDocument/2006/relationships/customXml" Target="../ink/ink20.xml"/><Relationship Id="rId7" Type="http://schemas.openxmlformats.org/officeDocument/2006/relationships/image" Target="../media/image52.png"/><Relationship Id="rId12" Type="http://schemas.openxmlformats.org/officeDocument/2006/relationships/customXml" Target="../ink/ink9.xml"/><Relationship Id="rId17" Type="http://schemas.openxmlformats.org/officeDocument/2006/relationships/image" Target="../media/image57.png"/><Relationship Id="rId25" Type="http://schemas.openxmlformats.org/officeDocument/2006/relationships/image" Target="../media/image61.png"/><Relationship Id="rId33" Type="http://schemas.openxmlformats.org/officeDocument/2006/relationships/image" Target="../media/image65.png"/><Relationship Id="rId2" Type="http://schemas.openxmlformats.org/officeDocument/2006/relationships/image" Target="../media/image49.png"/><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customXml" Target="../ink/ink6.xml"/><Relationship Id="rId11" Type="http://schemas.openxmlformats.org/officeDocument/2006/relationships/image" Target="../media/image54.png"/><Relationship Id="rId24" Type="http://schemas.openxmlformats.org/officeDocument/2006/relationships/customXml" Target="../ink/ink15.xml"/><Relationship Id="rId32" Type="http://schemas.openxmlformats.org/officeDocument/2006/relationships/customXml" Target="../ink/ink19.xml"/><Relationship Id="rId5" Type="http://schemas.openxmlformats.org/officeDocument/2006/relationships/image" Target="../media/image51.png"/><Relationship Id="rId15" Type="http://schemas.openxmlformats.org/officeDocument/2006/relationships/image" Target="../media/image56.png"/><Relationship Id="rId23" Type="http://schemas.openxmlformats.org/officeDocument/2006/relationships/image" Target="../media/image60.png"/><Relationship Id="rId28" Type="http://schemas.openxmlformats.org/officeDocument/2006/relationships/customXml" Target="../ink/ink17.xml"/><Relationship Id="rId36" Type="http://schemas.openxmlformats.org/officeDocument/2006/relationships/image" Target="../media/image67.png"/><Relationship Id="rId10" Type="http://schemas.openxmlformats.org/officeDocument/2006/relationships/customXml" Target="../ink/ink8.xml"/><Relationship Id="rId19" Type="http://schemas.openxmlformats.org/officeDocument/2006/relationships/image" Target="../media/image58.png"/><Relationship Id="rId31" Type="http://schemas.openxmlformats.org/officeDocument/2006/relationships/image" Target="../media/image64.png"/><Relationship Id="rId4" Type="http://schemas.openxmlformats.org/officeDocument/2006/relationships/customXml" Target="../ink/ink5.xml"/><Relationship Id="rId9" Type="http://schemas.openxmlformats.org/officeDocument/2006/relationships/image" Target="../media/image53.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62.png"/><Relationship Id="rId30" Type="http://schemas.openxmlformats.org/officeDocument/2006/relationships/customXml" Target="../ink/ink18.xml"/><Relationship Id="rId35" Type="http://schemas.openxmlformats.org/officeDocument/2006/relationships/image" Target="../media/image66.png"/><Relationship Id="rId8" Type="http://schemas.openxmlformats.org/officeDocument/2006/relationships/customXml" Target="../ink/ink7.xml"/></Relationships>
</file>

<file path=ppt/slides/_rels/slide21.xml.rels><?xml version="1.0" encoding="UTF-8" standalone="yes"?>
<Relationships xmlns="http://schemas.openxmlformats.org/package/2006/relationships"><Relationship Id="rId13" Type="http://schemas.openxmlformats.org/officeDocument/2006/relationships/customXml" Target="../ink/ink23.xml"/><Relationship Id="rId18" Type="http://schemas.openxmlformats.org/officeDocument/2006/relationships/image" Target="../media/image78.png"/><Relationship Id="rId26" Type="http://schemas.openxmlformats.org/officeDocument/2006/relationships/image" Target="../media/image82.png"/><Relationship Id="rId39" Type="http://schemas.openxmlformats.org/officeDocument/2006/relationships/customXml" Target="../ink/ink36.xml"/><Relationship Id="rId21" Type="http://schemas.openxmlformats.org/officeDocument/2006/relationships/customXml" Target="../ink/ink27.xml"/><Relationship Id="rId34" Type="http://schemas.openxmlformats.org/officeDocument/2006/relationships/image" Target="../media/image86.png"/><Relationship Id="rId42" Type="http://schemas.openxmlformats.org/officeDocument/2006/relationships/image" Target="../media/image90.png"/><Relationship Id="rId47" Type="http://schemas.openxmlformats.org/officeDocument/2006/relationships/customXml" Target="../ink/ink40.xml"/><Relationship Id="rId50" Type="http://schemas.openxmlformats.org/officeDocument/2006/relationships/image" Target="../media/image94.png"/><Relationship Id="rId55" Type="http://schemas.openxmlformats.org/officeDocument/2006/relationships/customXml" Target="../ink/ink44.xml"/><Relationship Id="rId63" Type="http://schemas.openxmlformats.org/officeDocument/2006/relationships/customXml" Target="../ink/ink48.xml"/><Relationship Id="rId7" Type="http://schemas.openxmlformats.org/officeDocument/2006/relationships/image" Target="../media/image72.png"/><Relationship Id="rId2" Type="http://schemas.openxmlformats.org/officeDocument/2006/relationships/notesSlide" Target="../notesSlides/notesSlide13.xml"/><Relationship Id="rId16" Type="http://schemas.openxmlformats.org/officeDocument/2006/relationships/image" Target="../media/image77.png"/><Relationship Id="rId29" Type="http://schemas.openxmlformats.org/officeDocument/2006/relationships/customXml" Target="../ink/ink31.xml"/><Relationship Id="rId11" Type="http://schemas.openxmlformats.org/officeDocument/2006/relationships/customXml" Target="../ink/ink22.xml"/><Relationship Id="rId24" Type="http://schemas.openxmlformats.org/officeDocument/2006/relationships/image" Target="../media/image81.png"/><Relationship Id="rId32" Type="http://schemas.openxmlformats.org/officeDocument/2006/relationships/image" Target="../media/image85.png"/><Relationship Id="rId37" Type="http://schemas.openxmlformats.org/officeDocument/2006/relationships/customXml" Target="../ink/ink35.xml"/><Relationship Id="rId40" Type="http://schemas.openxmlformats.org/officeDocument/2006/relationships/image" Target="../media/image89.png"/><Relationship Id="rId45" Type="http://schemas.openxmlformats.org/officeDocument/2006/relationships/customXml" Target="../ink/ink39.xml"/><Relationship Id="rId53" Type="http://schemas.openxmlformats.org/officeDocument/2006/relationships/customXml" Target="../ink/ink43.xml"/><Relationship Id="rId58" Type="http://schemas.openxmlformats.org/officeDocument/2006/relationships/image" Target="../media/image98.png"/><Relationship Id="rId5" Type="http://schemas.openxmlformats.org/officeDocument/2006/relationships/image" Target="../media/image70.png"/><Relationship Id="rId61" Type="http://schemas.openxmlformats.org/officeDocument/2006/relationships/customXml" Target="../ink/ink47.xml"/><Relationship Id="rId19" Type="http://schemas.openxmlformats.org/officeDocument/2006/relationships/customXml" Target="../ink/ink26.xml"/><Relationship Id="rId14" Type="http://schemas.openxmlformats.org/officeDocument/2006/relationships/image" Target="../media/image76.png"/><Relationship Id="rId22" Type="http://schemas.openxmlformats.org/officeDocument/2006/relationships/image" Target="../media/image80.png"/><Relationship Id="rId27" Type="http://schemas.openxmlformats.org/officeDocument/2006/relationships/customXml" Target="../ink/ink30.xml"/><Relationship Id="rId30" Type="http://schemas.openxmlformats.org/officeDocument/2006/relationships/image" Target="../media/image84.png"/><Relationship Id="rId35" Type="http://schemas.openxmlformats.org/officeDocument/2006/relationships/customXml" Target="../ink/ink34.xml"/><Relationship Id="rId43" Type="http://schemas.openxmlformats.org/officeDocument/2006/relationships/customXml" Target="../ink/ink38.xml"/><Relationship Id="rId48" Type="http://schemas.openxmlformats.org/officeDocument/2006/relationships/image" Target="../media/image93.png"/><Relationship Id="rId56" Type="http://schemas.openxmlformats.org/officeDocument/2006/relationships/image" Target="../media/image97.png"/><Relationship Id="rId64" Type="http://schemas.openxmlformats.org/officeDocument/2006/relationships/image" Target="../media/image101.png"/><Relationship Id="rId8" Type="http://schemas.openxmlformats.org/officeDocument/2006/relationships/image" Target="../media/image73.png"/><Relationship Id="rId51" Type="http://schemas.openxmlformats.org/officeDocument/2006/relationships/customXml" Target="../ink/ink42.xml"/><Relationship Id="rId3" Type="http://schemas.openxmlformats.org/officeDocument/2006/relationships/image" Target="../media/image68.png"/><Relationship Id="rId12" Type="http://schemas.openxmlformats.org/officeDocument/2006/relationships/image" Target="../media/image75.png"/><Relationship Id="rId17" Type="http://schemas.openxmlformats.org/officeDocument/2006/relationships/customXml" Target="../ink/ink25.xml"/><Relationship Id="rId25" Type="http://schemas.openxmlformats.org/officeDocument/2006/relationships/customXml" Target="../ink/ink29.xml"/><Relationship Id="rId33" Type="http://schemas.openxmlformats.org/officeDocument/2006/relationships/customXml" Target="../ink/ink33.xml"/><Relationship Id="rId38" Type="http://schemas.openxmlformats.org/officeDocument/2006/relationships/image" Target="../media/image88.png"/><Relationship Id="rId46" Type="http://schemas.openxmlformats.org/officeDocument/2006/relationships/image" Target="../media/image92.png"/><Relationship Id="rId59" Type="http://schemas.openxmlformats.org/officeDocument/2006/relationships/customXml" Target="../ink/ink46.xml"/><Relationship Id="rId20" Type="http://schemas.openxmlformats.org/officeDocument/2006/relationships/image" Target="../media/image79.png"/><Relationship Id="rId41" Type="http://schemas.openxmlformats.org/officeDocument/2006/relationships/customXml" Target="../ink/ink37.xml"/><Relationship Id="rId54" Type="http://schemas.openxmlformats.org/officeDocument/2006/relationships/image" Target="../media/image96.png"/><Relationship Id="rId6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71.png"/><Relationship Id="rId15" Type="http://schemas.openxmlformats.org/officeDocument/2006/relationships/customXml" Target="../ink/ink24.xml"/><Relationship Id="rId23" Type="http://schemas.openxmlformats.org/officeDocument/2006/relationships/customXml" Target="../ink/ink28.xml"/><Relationship Id="rId28" Type="http://schemas.openxmlformats.org/officeDocument/2006/relationships/image" Target="../media/image83.png"/><Relationship Id="rId36" Type="http://schemas.openxmlformats.org/officeDocument/2006/relationships/image" Target="../media/image87.png"/><Relationship Id="rId49" Type="http://schemas.openxmlformats.org/officeDocument/2006/relationships/customXml" Target="../ink/ink41.xml"/><Relationship Id="rId57" Type="http://schemas.openxmlformats.org/officeDocument/2006/relationships/customXml" Target="../ink/ink45.xml"/><Relationship Id="rId10" Type="http://schemas.openxmlformats.org/officeDocument/2006/relationships/image" Target="../media/image74.png"/><Relationship Id="rId31" Type="http://schemas.openxmlformats.org/officeDocument/2006/relationships/customXml" Target="../ink/ink32.xml"/><Relationship Id="rId44" Type="http://schemas.openxmlformats.org/officeDocument/2006/relationships/image" Target="../media/image91.png"/><Relationship Id="rId52" Type="http://schemas.openxmlformats.org/officeDocument/2006/relationships/image" Target="../media/image95.png"/><Relationship Id="rId60" Type="http://schemas.openxmlformats.org/officeDocument/2006/relationships/image" Target="../media/image99.png"/><Relationship Id="rId4" Type="http://schemas.openxmlformats.org/officeDocument/2006/relationships/image" Target="../media/image69.png"/><Relationship Id="rId9" Type="http://schemas.openxmlformats.org/officeDocument/2006/relationships/customXml" Target="../ink/ink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2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2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0.png"/><Relationship Id="rId4" Type="http://schemas.openxmlformats.org/officeDocument/2006/relationships/customXml" Target="../ink/ink49.xml"/></Relationships>
</file>

<file path=ppt/slides/_rels/slide3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customXml" Target="../ink/ink50.xml"/></Relationships>
</file>

<file path=ppt/slides/_rels/slide3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image" Target="../media/image136.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customXml" Target="../ink/ink53.xml"/></Relationships>
</file>

<file path=ppt/slides/_rels/slide4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4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customXml" Target="../ink/ink56.xml"/><Relationship Id="rId3" Type="http://schemas.openxmlformats.org/officeDocument/2006/relationships/image" Target="../media/image154.png"/><Relationship Id="rId7" Type="http://schemas.openxmlformats.org/officeDocument/2006/relationships/image" Target="../media/image15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ustomXml" Target="../ink/ink55.xml"/><Relationship Id="rId5" Type="http://schemas.openxmlformats.org/officeDocument/2006/relationships/image" Target="../media/image155.png"/><Relationship Id="rId4" Type="http://schemas.openxmlformats.org/officeDocument/2006/relationships/customXml" Target="../ink/ink54.xml"/><Relationship Id="rId9" Type="http://schemas.openxmlformats.org/officeDocument/2006/relationships/image" Target="../media/image157.png"/></Relationships>
</file>

<file path=ppt/slides/_rels/slide51.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 Id="rId5" Type="http://schemas.openxmlformats.org/officeDocument/2006/relationships/image" Target="../media/image164.png"/><Relationship Id="rId4" Type="http://schemas.openxmlformats.org/officeDocument/2006/relationships/image" Target="../media/image163.png"/></Relationships>
</file>

<file path=ppt/slides/_rels/slide5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6.png"/></Relationships>
</file>

<file path=ppt/slides/_rels/slide56.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2.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B8A4C-5382-F007-8372-C2364FECEF6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9944AED-0E5F-2CAB-C589-A515DD86F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19" name="Picture 3" descr="Triangular abstract background">
            <a:extLst>
              <a:ext uri="{FF2B5EF4-FFF2-40B4-BE49-F238E27FC236}">
                <a16:creationId xmlns:a16="http://schemas.microsoft.com/office/drawing/2014/main" id="{4D29F271-A39A-04E5-52B8-31E3239CDCB0}"/>
              </a:ext>
            </a:extLst>
          </p:cNvPr>
          <p:cNvPicPr>
            <a:picLocks noChangeAspect="1"/>
          </p:cNvPicPr>
          <p:nvPr/>
        </p:nvPicPr>
        <p:blipFill rotWithShape="1">
          <a:blip r:embed="rId3">
            <a:alphaModFix amt="50000"/>
          </a:blip>
          <a:srcRect t="15709" r="-1" b="-1"/>
          <a:stretch/>
        </p:blipFill>
        <p:spPr>
          <a:xfrm>
            <a:off x="0" y="10"/>
            <a:ext cx="12188930" cy="6857990"/>
          </a:xfrm>
          <a:prstGeom prst="rect">
            <a:avLst/>
          </a:prstGeom>
        </p:spPr>
      </p:pic>
      <p:sp>
        <p:nvSpPr>
          <p:cNvPr id="2" name="Title 1">
            <a:extLst>
              <a:ext uri="{FF2B5EF4-FFF2-40B4-BE49-F238E27FC236}">
                <a16:creationId xmlns:a16="http://schemas.microsoft.com/office/drawing/2014/main" id="{C6F97781-A832-6EF3-7318-2CEC0B60869B}"/>
              </a:ext>
            </a:extLst>
          </p:cNvPr>
          <p:cNvSpPr>
            <a:spLocks noGrp="1"/>
          </p:cNvSpPr>
          <p:nvPr>
            <p:ph type="ctrTitle"/>
          </p:nvPr>
        </p:nvSpPr>
        <p:spPr>
          <a:xfrm>
            <a:off x="2070652" y="1940965"/>
            <a:ext cx="7659757" cy="2478458"/>
          </a:xfrm>
        </p:spPr>
        <p:txBody>
          <a:bodyPr>
            <a:normAutofit fontScale="90000"/>
          </a:bodyPr>
          <a:lstStyle/>
          <a:p>
            <a:pPr algn="ctr"/>
            <a:r>
              <a:rPr lang="en-US" sz="5400" dirty="0"/>
              <a:t>Chapter 7 </a:t>
            </a:r>
            <a:br>
              <a:rPr lang="en-US" dirty="0"/>
            </a:br>
            <a:r>
              <a:rPr lang="en-US" sz="8900" dirty="0"/>
              <a:t>Parametric Equations and Polar Coordinates</a:t>
            </a:r>
          </a:p>
        </p:txBody>
      </p:sp>
      <p:sp>
        <p:nvSpPr>
          <p:cNvPr id="38" name="Rectangle 6">
            <a:extLst>
              <a:ext uri="{FF2B5EF4-FFF2-40B4-BE49-F238E27FC236}">
                <a16:creationId xmlns:a16="http://schemas.microsoft.com/office/drawing/2014/main" id="{9C3FC084-5FFE-C3D7-0367-1EADF7D60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40" name="Rectangle 6">
            <a:extLst>
              <a:ext uri="{FF2B5EF4-FFF2-40B4-BE49-F238E27FC236}">
                <a16:creationId xmlns:a16="http://schemas.microsoft.com/office/drawing/2014/main" id="{E78F5B54-ECC4-22A0-541D-45A7E825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Footer Placeholder 2">
            <a:extLst>
              <a:ext uri="{FF2B5EF4-FFF2-40B4-BE49-F238E27FC236}">
                <a16:creationId xmlns:a16="http://schemas.microsoft.com/office/drawing/2014/main" id="{51FB5682-13C5-A5F1-B957-A990217BF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9545467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ABE33C44-421B-611A-1E49-2C51347D7D0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D48E6A-1062-B9B0-9167-2192CC45DA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9F156839-70EE-CEF4-B613-32C3BAFDC689}"/>
              </a:ext>
            </a:extLst>
          </p:cNvPr>
          <p:cNvPicPr>
            <a:picLocks noChangeAspect="1"/>
          </p:cNvPicPr>
          <p:nvPr/>
        </p:nvPicPr>
        <p:blipFill>
          <a:blip r:embed="rId3"/>
          <a:stretch>
            <a:fillRect/>
          </a:stretch>
        </p:blipFill>
        <p:spPr>
          <a:xfrm>
            <a:off x="0" y="0"/>
            <a:ext cx="10391775" cy="2305050"/>
          </a:xfrm>
          <a:prstGeom prst="rect">
            <a:avLst/>
          </a:prstGeom>
        </p:spPr>
      </p:pic>
      <p:pic>
        <p:nvPicPr>
          <p:cNvPr id="6" name="Picture 5">
            <a:extLst>
              <a:ext uri="{FF2B5EF4-FFF2-40B4-BE49-F238E27FC236}">
                <a16:creationId xmlns:a16="http://schemas.microsoft.com/office/drawing/2014/main" id="{E940352F-0029-84E1-50F7-3CACBDA77440}"/>
              </a:ext>
            </a:extLst>
          </p:cNvPr>
          <p:cNvPicPr>
            <a:picLocks noChangeAspect="1"/>
          </p:cNvPicPr>
          <p:nvPr/>
        </p:nvPicPr>
        <p:blipFill>
          <a:blip r:embed="rId4"/>
          <a:stretch>
            <a:fillRect/>
          </a:stretch>
        </p:blipFill>
        <p:spPr>
          <a:xfrm>
            <a:off x="359402" y="2484019"/>
            <a:ext cx="6445435" cy="3872331"/>
          </a:xfrm>
          <a:prstGeom prst="rect">
            <a:avLst/>
          </a:prstGeom>
        </p:spPr>
      </p:pic>
      <p:pic>
        <p:nvPicPr>
          <p:cNvPr id="8" name="Picture 7">
            <a:extLst>
              <a:ext uri="{FF2B5EF4-FFF2-40B4-BE49-F238E27FC236}">
                <a16:creationId xmlns:a16="http://schemas.microsoft.com/office/drawing/2014/main" id="{51231BD0-E2EE-5636-8CEC-A3B9F8A42F3B}"/>
              </a:ext>
            </a:extLst>
          </p:cNvPr>
          <p:cNvPicPr>
            <a:picLocks noChangeAspect="1"/>
          </p:cNvPicPr>
          <p:nvPr/>
        </p:nvPicPr>
        <p:blipFill>
          <a:blip r:embed="rId5"/>
          <a:stretch>
            <a:fillRect/>
          </a:stretch>
        </p:blipFill>
        <p:spPr>
          <a:xfrm>
            <a:off x="7351009" y="2574189"/>
            <a:ext cx="3864859" cy="3691990"/>
          </a:xfrm>
          <a:prstGeom prst="rect">
            <a:avLst/>
          </a:prstGeom>
        </p:spPr>
      </p:pic>
    </p:spTree>
    <p:extLst>
      <p:ext uri="{BB962C8B-B14F-4D97-AF65-F5344CB8AC3E}">
        <p14:creationId xmlns:p14="http://schemas.microsoft.com/office/powerpoint/2010/main" val="314604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6A6C7773-AD01-8FAF-4838-3AF30290191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1018BC-97EC-4D9C-F30E-8DB9CC54A5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DD644B5A-F9AD-3523-DD1D-B39A580AAA35}"/>
              </a:ext>
            </a:extLst>
          </p:cNvPr>
          <p:cNvPicPr>
            <a:picLocks noChangeAspect="1"/>
          </p:cNvPicPr>
          <p:nvPr/>
        </p:nvPicPr>
        <p:blipFill>
          <a:blip r:embed="rId3"/>
          <a:stretch>
            <a:fillRect/>
          </a:stretch>
        </p:blipFill>
        <p:spPr>
          <a:xfrm>
            <a:off x="1" y="0"/>
            <a:ext cx="9894874" cy="219483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B9941F4E-81A1-A75E-792F-329021ACA922}"/>
                  </a:ext>
                </a:extLst>
              </p14:cNvPr>
              <p14:cNvContentPartPr/>
              <p14:nvPr/>
            </p14:nvContentPartPr>
            <p14:xfrm>
              <a:off x="7134780" y="1820747"/>
              <a:ext cx="2037240" cy="11880"/>
            </p14:xfrm>
          </p:contentPart>
        </mc:Choice>
        <mc:Fallback xmlns="">
          <p:pic>
            <p:nvPicPr>
              <p:cNvPr id="7" name="Ink 6">
                <a:extLst>
                  <a:ext uri="{FF2B5EF4-FFF2-40B4-BE49-F238E27FC236}">
                    <a16:creationId xmlns:a16="http://schemas.microsoft.com/office/drawing/2014/main" id="{B9941F4E-81A1-A75E-792F-329021ACA922}"/>
                  </a:ext>
                </a:extLst>
              </p:cNvPr>
              <p:cNvPicPr/>
              <p:nvPr/>
            </p:nvPicPr>
            <p:blipFill>
              <a:blip r:embed="rId5"/>
              <a:stretch>
                <a:fillRect/>
              </a:stretch>
            </p:blipFill>
            <p:spPr>
              <a:xfrm>
                <a:off x="7128660" y="1814627"/>
                <a:ext cx="2049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130ABA9-47B9-7386-397A-EBD6A3407B27}"/>
                  </a:ext>
                </a:extLst>
              </p14:cNvPr>
              <p14:cNvContentPartPr/>
              <p14:nvPr/>
            </p14:nvContentPartPr>
            <p14:xfrm>
              <a:off x="456748" y="2104066"/>
              <a:ext cx="2231640" cy="12240"/>
            </p14:xfrm>
          </p:contentPart>
        </mc:Choice>
        <mc:Fallback xmlns="">
          <p:pic>
            <p:nvPicPr>
              <p:cNvPr id="9" name="Ink 8">
                <a:extLst>
                  <a:ext uri="{FF2B5EF4-FFF2-40B4-BE49-F238E27FC236}">
                    <a16:creationId xmlns:a16="http://schemas.microsoft.com/office/drawing/2014/main" id="{5130ABA9-47B9-7386-397A-EBD6A3407B27}"/>
                  </a:ext>
                </a:extLst>
              </p:cNvPr>
              <p:cNvPicPr/>
              <p:nvPr/>
            </p:nvPicPr>
            <p:blipFill>
              <a:blip r:embed="rId7"/>
              <a:stretch>
                <a:fillRect/>
              </a:stretch>
            </p:blipFill>
            <p:spPr>
              <a:xfrm>
                <a:off x="450628" y="2097946"/>
                <a:ext cx="2243880" cy="24480"/>
              </a:xfrm>
              <a:prstGeom prst="rect">
                <a:avLst/>
              </a:prstGeom>
            </p:spPr>
          </p:pic>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F85812-8E58-B840-CF18-AC7BC778F8FE}"/>
                  </a:ext>
                </a:extLst>
              </p:cNvPr>
              <p:cNvSpPr txBox="1"/>
              <p:nvPr/>
            </p:nvSpPr>
            <p:spPr>
              <a:xfrm>
                <a:off x="456748" y="2349795"/>
                <a:ext cx="10118476" cy="523220"/>
              </a:xfrm>
              <a:prstGeom prst="rect">
                <a:avLst/>
              </a:prstGeom>
              <a:noFill/>
            </p:spPr>
            <p:txBody>
              <a:bodyPr wrap="none" rtlCol="0">
                <a:spAutoFit/>
              </a:bodyPr>
              <a:lstStyle/>
              <a:p>
                <a:r>
                  <a:rPr lang="en-US" sz="2800" b="1" dirty="0"/>
                  <a:t>Hint: Multiply both sides of the equation by </a:t>
                </a:r>
                <a14:m>
                  <m:oMath xmlns:m="http://schemas.openxmlformats.org/officeDocument/2006/math">
                    <m:r>
                      <a:rPr lang="en-US" sz="2800" b="0" i="1" dirty="0" smtClean="0">
                        <a:latin typeface="Cambria Math" panose="02040503050406030204" pitchFamily="18" charset="0"/>
                      </a:rPr>
                      <m:t>𝑟</m:t>
                    </m:r>
                  </m:oMath>
                </a14:m>
                <a:r>
                  <a:rPr lang="en-US" sz="2800" b="1" dirty="0"/>
                  <a:t>, then use the equation to express the equation in terms of </a:t>
                </a:r>
                <a14:m>
                  <m:oMath xmlns:m="http://schemas.openxmlformats.org/officeDocument/2006/math">
                    <m:r>
                      <a:rPr lang="en-US" sz="2800" b="0" i="1" dirty="0" smtClean="0">
                        <a:latin typeface="Cambria Math" panose="02040503050406030204" pitchFamily="18" charset="0"/>
                      </a:rPr>
                      <m:t>𝑥</m:t>
                    </m:r>
                  </m:oMath>
                </a14:m>
                <a:r>
                  <a:rPr lang="en-US" sz="2800" b="1" dirty="0"/>
                  <a:t> and </a:t>
                </a:r>
                <a14:m>
                  <m:oMath xmlns:m="http://schemas.openxmlformats.org/officeDocument/2006/math">
                    <m:r>
                      <a:rPr lang="en-US" sz="2800" b="0" i="1" dirty="0" smtClean="0">
                        <a:latin typeface="Cambria Math" panose="02040503050406030204" pitchFamily="18" charset="0"/>
                      </a:rPr>
                      <m:t>𝑦</m:t>
                    </m:r>
                  </m:oMath>
                </a14:m>
                <a:r>
                  <a:rPr lang="en-US" sz="2800" b="1" dirty="0"/>
                  <a:t>.</a:t>
                </a:r>
              </a:p>
            </p:txBody>
          </p:sp>
        </mc:Choice>
        <mc:Fallback xmlns="">
          <p:sp>
            <p:nvSpPr>
              <p:cNvPr id="10" name="TextBox 9">
                <a:extLst>
                  <a:ext uri="{FF2B5EF4-FFF2-40B4-BE49-F238E27FC236}">
                    <a16:creationId xmlns:a16="http://schemas.microsoft.com/office/drawing/2014/main" id="{5AF85812-8E58-B840-CF18-AC7BC778F8FE}"/>
                  </a:ext>
                </a:extLst>
              </p:cNvPr>
              <p:cNvSpPr txBox="1">
                <a:spLocks noRot="1" noChangeAspect="1" noMove="1" noResize="1" noEditPoints="1" noAdjustHandles="1" noChangeArrowheads="1" noChangeShapeType="1" noTextEdit="1"/>
              </p:cNvSpPr>
              <p:nvPr/>
            </p:nvSpPr>
            <p:spPr>
              <a:xfrm>
                <a:off x="456748" y="2349795"/>
                <a:ext cx="10118476" cy="523220"/>
              </a:xfrm>
              <a:prstGeom prst="rect">
                <a:avLst/>
              </a:prstGeom>
              <a:blipFill>
                <a:blip r:embed="rId8"/>
                <a:stretch>
                  <a:fillRect l="-1265"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154383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9A959688-0272-E0E0-F9AB-4685D9CC958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222A77-20DA-CC6D-1193-833FCF1DC1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834DD63C-3137-1883-7C4E-681FB4F3C04D}"/>
              </a:ext>
            </a:extLst>
          </p:cNvPr>
          <p:cNvPicPr>
            <a:picLocks noChangeAspect="1"/>
          </p:cNvPicPr>
          <p:nvPr/>
        </p:nvPicPr>
        <p:blipFill>
          <a:blip r:embed="rId3"/>
          <a:stretch>
            <a:fillRect/>
          </a:stretch>
        </p:blipFill>
        <p:spPr>
          <a:xfrm>
            <a:off x="0" y="0"/>
            <a:ext cx="11610975" cy="3419475"/>
          </a:xfrm>
          <a:prstGeom prst="rect">
            <a:avLst/>
          </a:prstGeom>
        </p:spPr>
      </p:pic>
      <p:pic>
        <p:nvPicPr>
          <p:cNvPr id="3" name="Picture 2">
            <a:extLst>
              <a:ext uri="{FF2B5EF4-FFF2-40B4-BE49-F238E27FC236}">
                <a16:creationId xmlns:a16="http://schemas.microsoft.com/office/drawing/2014/main" id="{9EAF6F57-D08D-C085-1F82-76E8347762A4}"/>
              </a:ext>
            </a:extLst>
          </p:cNvPr>
          <p:cNvPicPr>
            <a:picLocks noChangeAspect="1"/>
          </p:cNvPicPr>
          <p:nvPr/>
        </p:nvPicPr>
        <p:blipFill>
          <a:blip r:embed="rId4"/>
          <a:stretch>
            <a:fillRect/>
          </a:stretch>
        </p:blipFill>
        <p:spPr>
          <a:xfrm>
            <a:off x="5443383" y="2376563"/>
            <a:ext cx="5133177" cy="3979787"/>
          </a:xfrm>
          <a:prstGeom prst="rect">
            <a:avLst/>
          </a:prstGeom>
        </p:spPr>
      </p:pic>
    </p:spTree>
    <p:extLst>
      <p:ext uri="{BB962C8B-B14F-4D97-AF65-F5344CB8AC3E}">
        <p14:creationId xmlns:p14="http://schemas.microsoft.com/office/powerpoint/2010/main" val="124072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4ABCF-96AC-F15A-6E13-E6FD8E56BB07}"/>
              </a:ext>
            </a:extLst>
          </p:cNvPr>
          <p:cNvSpPr>
            <a:spLocks noGrp="1"/>
          </p:cNvSpPr>
          <p:nvPr>
            <p:ph type="ftr" sz="quarter" idx="11"/>
          </p:nvPr>
        </p:nvSpPr>
        <p:spPr/>
        <p:txBody>
          <a:bodyPr/>
          <a:lstStyle/>
          <a:p>
            <a:r>
              <a:rPr lang="en-US"/>
              <a:t>https://openstax.org/details/books/calculus-volume-1</a:t>
            </a:r>
          </a:p>
        </p:txBody>
      </p:sp>
      <p:sp>
        <p:nvSpPr>
          <p:cNvPr id="4" name="TextBox 3">
            <a:extLst>
              <a:ext uri="{FF2B5EF4-FFF2-40B4-BE49-F238E27FC236}">
                <a16:creationId xmlns:a16="http://schemas.microsoft.com/office/drawing/2014/main" id="{39D66E95-ECB1-E8A0-F14F-B4F71C8AEB56}"/>
              </a:ext>
            </a:extLst>
          </p:cNvPr>
          <p:cNvSpPr txBox="1"/>
          <p:nvPr/>
        </p:nvSpPr>
        <p:spPr>
          <a:xfrm>
            <a:off x="443770" y="214778"/>
            <a:ext cx="3734014" cy="78380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i="0" dirty="0">
                <a:effectLst/>
                <a:latin typeface="+mj-lt"/>
                <a:ea typeface="+mj-ea"/>
                <a:cs typeface="+mj-cs"/>
              </a:rPr>
              <a:t>Common Polar Curves</a:t>
            </a:r>
          </a:p>
        </p:txBody>
      </p:sp>
      <p:graphicFrame>
        <p:nvGraphicFramePr>
          <p:cNvPr id="3" name="Table 2">
            <a:extLst>
              <a:ext uri="{FF2B5EF4-FFF2-40B4-BE49-F238E27FC236}">
                <a16:creationId xmlns:a16="http://schemas.microsoft.com/office/drawing/2014/main" id="{95D847BD-2595-AAE2-BFBF-32A0255E04C1}"/>
              </a:ext>
            </a:extLst>
          </p:cNvPr>
          <p:cNvGraphicFramePr>
            <a:graphicFrameLocks noGrp="1"/>
          </p:cNvGraphicFramePr>
          <p:nvPr>
            <p:extLst>
              <p:ext uri="{D42A27DB-BD31-4B8C-83A1-F6EECF244321}">
                <p14:modId xmlns:p14="http://schemas.microsoft.com/office/powerpoint/2010/main" val="712129702"/>
              </p:ext>
            </p:extLst>
          </p:nvPr>
        </p:nvGraphicFramePr>
        <p:xfrm>
          <a:off x="513471" y="943225"/>
          <a:ext cx="11044119" cy="5303424"/>
        </p:xfrm>
        <a:graphic>
          <a:graphicData uri="http://schemas.openxmlformats.org/drawingml/2006/table">
            <a:tbl>
              <a:tblPr firstRow="1" bandRow="1">
                <a:tableStyleId>{5C22544A-7EE6-4342-B048-85BDC9FD1C3A}</a:tableStyleId>
              </a:tblPr>
              <a:tblGrid>
                <a:gridCol w="3681373">
                  <a:extLst>
                    <a:ext uri="{9D8B030D-6E8A-4147-A177-3AD203B41FA5}">
                      <a16:colId xmlns:a16="http://schemas.microsoft.com/office/drawing/2014/main" val="451205198"/>
                    </a:ext>
                  </a:extLst>
                </a:gridCol>
                <a:gridCol w="3681373">
                  <a:extLst>
                    <a:ext uri="{9D8B030D-6E8A-4147-A177-3AD203B41FA5}">
                      <a16:colId xmlns:a16="http://schemas.microsoft.com/office/drawing/2014/main" val="1331024219"/>
                    </a:ext>
                  </a:extLst>
                </a:gridCol>
                <a:gridCol w="3681373">
                  <a:extLst>
                    <a:ext uri="{9D8B030D-6E8A-4147-A177-3AD203B41FA5}">
                      <a16:colId xmlns:a16="http://schemas.microsoft.com/office/drawing/2014/main" val="2761892114"/>
                    </a:ext>
                  </a:extLst>
                </a:gridCol>
              </a:tblGrid>
              <a:tr h="545333">
                <a:tc>
                  <a:txBody>
                    <a:bodyPr/>
                    <a:lstStyle/>
                    <a:p>
                      <a:r>
                        <a:rPr lang="en-US" sz="3200" dirty="0"/>
                        <a:t>Description</a:t>
                      </a:r>
                    </a:p>
                  </a:txBody>
                  <a:tcPr/>
                </a:tc>
                <a:tc>
                  <a:txBody>
                    <a:bodyPr/>
                    <a:lstStyle/>
                    <a:p>
                      <a:r>
                        <a:rPr lang="en-US" sz="3200" dirty="0"/>
                        <a:t>Polar Equation</a:t>
                      </a:r>
                    </a:p>
                  </a:txBody>
                  <a:tcPr/>
                </a:tc>
                <a:tc>
                  <a:txBody>
                    <a:bodyPr/>
                    <a:lstStyle/>
                    <a:p>
                      <a:r>
                        <a:rPr lang="en-US" sz="3200" dirty="0"/>
                        <a:t>Example</a:t>
                      </a:r>
                    </a:p>
                  </a:txBody>
                  <a:tcPr/>
                </a:tc>
                <a:extLst>
                  <a:ext uri="{0D108BD9-81ED-4DB2-BD59-A6C34878D82A}">
                    <a16:rowId xmlns:a16="http://schemas.microsoft.com/office/drawing/2014/main" val="2966616996"/>
                  </a:ext>
                </a:extLst>
              </a:tr>
              <a:tr h="1574768">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164345220"/>
                  </a:ext>
                </a:extLst>
              </a:tr>
              <a:tr h="15747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7400747"/>
                  </a:ext>
                </a:extLst>
              </a:tr>
              <a:tr h="15747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89412104"/>
                  </a:ext>
                </a:extLst>
              </a:tr>
            </a:tbl>
          </a:graphicData>
        </a:graphic>
      </p:graphicFrame>
      <p:pic>
        <p:nvPicPr>
          <p:cNvPr id="6" name="Picture 5">
            <a:extLst>
              <a:ext uri="{FF2B5EF4-FFF2-40B4-BE49-F238E27FC236}">
                <a16:creationId xmlns:a16="http://schemas.microsoft.com/office/drawing/2014/main" id="{BBC6A938-9164-B71B-F040-E5F5A2F37194}"/>
              </a:ext>
            </a:extLst>
          </p:cNvPr>
          <p:cNvPicPr>
            <a:picLocks noChangeAspect="1"/>
          </p:cNvPicPr>
          <p:nvPr/>
        </p:nvPicPr>
        <p:blipFill>
          <a:blip r:embed="rId3"/>
          <a:stretch>
            <a:fillRect/>
          </a:stretch>
        </p:blipFill>
        <p:spPr>
          <a:xfrm>
            <a:off x="818456" y="1922644"/>
            <a:ext cx="2984641" cy="762742"/>
          </a:xfrm>
          <a:prstGeom prst="rect">
            <a:avLst/>
          </a:prstGeom>
        </p:spPr>
      </p:pic>
      <p:pic>
        <p:nvPicPr>
          <p:cNvPr id="8" name="Picture 7">
            <a:extLst>
              <a:ext uri="{FF2B5EF4-FFF2-40B4-BE49-F238E27FC236}">
                <a16:creationId xmlns:a16="http://schemas.microsoft.com/office/drawing/2014/main" id="{8318FF21-3657-F5A9-6352-C72223022388}"/>
              </a:ext>
            </a:extLst>
          </p:cNvPr>
          <p:cNvPicPr>
            <a:picLocks noChangeAspect="1"/>
          </p:cNvPicPr>
          <p:nvPr/>
        </p:nvPicPr>
        <p:blipFill>
          <a:blip r:embed="rId4"/>
          <a:stretch>
            <a:fillRect/>
          </a:stretch>
        </p:blipFill>
        <p:spPr>
          <a:xfrm>
            <a:off x="4584404" y="2003978"/>
            <a:ext cx="1066800" cy="600075"/>
          </a:xfrm>
          <a:prstGeom prst="rect">
            <a:avLst/>
          </a:prstGeom>
        </p:spPr>
      </p:pic>
      <p:pic>
        <p:nvPicPr>
          <p:cNvPr id="10" name="Picture 9">
            <a:extLst>
              <a:ext uri="{FF2B5EF4-FFF2-40B4-BE49-F238E27FC236}">
                <a16:creationId xmlns:a16="http://schemas.microsoft.com/office/drawing/2014/main" id="{E1C046F1-415A-FE56-3B08-DF3187F8F6CC}"/>
              </a:ext>
            </a:extLst>
          </p:cNvPr>
          <p:cNvPicPr>
            <a:picLocks noChangeAspect="1"/>
          </p:cNvPicPr>
          <p:nvPr/>
        </p:nvPicPr>
        <p:blipFill>
          <a:blip r:embed="rId5"/>
          <a:stretch>
            <a:fillRect/>
          </a:stretch>
        </p:blipFill>
        <p:spPr>
          <a:xfrm>
            <a:off x="8829680" y="1498341"/>
            <a:ext cx="1647639" cy="1640671"/>
          </a:xfrm>
          <a:prstGeom prst="rect">
            <a:avLst/>
          </a:prstGeom>
        </p:spPr>
      </p:pic>
      <p:pic>
        <p:nvPicPr>
          <p:cNvPr id="12" name="Picture 11">
            <a:extLst>
              <a:ext uri="{FF2B5EF4-FFF2-40B4-BE49-F238E27FC236}">
                <a16:creationId xmlns:a16="http://schemas.microsoft.com/office/drawing/2014/main" id="{3F330587-AEE2-A4E3-4030-3729C50E126F}"/>
              </a:ext>
            </a:extLst>
          </p:cNvPr>
          <p:cNvPicPr>
            <a:picLocks noChangeAspect="1"/>
          </p:cNvPicPr>
          <p:nvPr/>
        </p:nvPicPr>
        <p:blipFill>
          <a:blip r:embed="rId6"/>
          <a:stretch>
            <a:fillRect/>
          </a:stretch>
        </p:blipFill>
        <p:spPr>
          <a:xfrm>
            <a:off x="818456" y="3594937"/>
            <a:ext cx="1200150" cy="504825"/>
          </a:xfrm>
          <a:prstGeom prst="rect">
            <a:avLst/>
          </a:prstGeom>
        </p:spPr>
      </p:pic>
      <p:pic>
        <p:nvPicPr>
          <p:cNvPr id="14" name="Picture 13">
            <a:extLst>
              <a:ext uri="{FF2B5EF4-FFF2-40B4-BE49-F238E27FC236}">
                <a16:creationId xmlns:a16="http://schemas.microsoft.com/office/drawing/2014/main" id="{1E4463D4-6FD7-66CE-9411-2EE7DD88F5F0}"/>
              </a:ext>
            </a:extLst>
          </p:cNvPr>
          <p:cNvPicPr>
            <a:picLocks noChangeAspect="1"/>
          </p:cNvPicPr>
          <p:nvPr/>
        </p:nvPicPr>
        <p:blipFill>
          <a:blip r:embed="rId7"/>
          <a:stretch>
            <a:fillRect/>
          </a:stretch>
        </p:blipFill>
        <p:spPr>
          <a:xfrm>
            <a:off x="4568455" y="3556836"/>
            <a:ext cx="2638425" cy="581025"/>
          </a:xfrm>
          <a:prstGeom prst="rect">
            <a:avLst/>
          </a:prstGeom>
        </p:spPr>
      </p:pic>
      <p:pic>
        <p:nvPicPr>
          <p:cNvPr id="16" name="Picture 15">
            <a:extLst>
              <a:ext uri="{FF2B5EF4-FFF2-40B4-BE49-F238E27FC236}">
                <a16:creationId xmlns:a16="http://schemas.microsoft.com/office/drawing/2014/main" id="{7662D428-AFB2-7DA7-FFFD-13A16759AE3C}"/>
              </a:ext>
            </a:extLst>
          </p:cNvPr>
          <p:cNvPicPr>
            <a:picLocks noChangeAspect="1"/>
          </p:cNvPicPr>
          <p:nvPr/>
        </p:nvPicPr>
        <p:blipFill>
          <a:blip r:embed="rId8"/>
          <a:stretch>
            <a:fillRect/>
          </a:stretch>
        </p:blipFill>
        <p:spPr>
          <a:xfrm>
            <a:off x="8829680" y="3069067"/>
            <a:ext cx="1647639" cy="1651057"/>
          </a:xfrm>
          <a:prstGeom prst="rect">
            <a:avLst/>
          </a:prstGeom>
        </p:spPr>
      </p:pic>
      <p:pic>
        <p:nvPicPr>
          <p:cNvPr id="18" name="Picture 17">
            <a:extLst>
              <a:ext uri="{FF2B5EF4-FFF2-40B4-BE49-F238E27FC236}">
                <a16:creationId xmlns:a16="http://schemas.microsoft.com/office/drawing/2014/main" id="{F784F40B-0C97-D7ED-BAFE-86C3FB4745D1}"/>
              </a:ext>
            </a:extLst>
          </p:cNvPr>
          <p:cNvPicPr>
            <a:picLocks noChangeAspect="1"/>
          </p:cNvPicPr>
          <p:nvPr/>
        </p:nvPicPr>
        <p:blipFill>
          <a:blip r:embed="rId9"/>
          <a:stretch>
            <a:fillRect/>
          </a:stretch>
        </p:blipFill>
        <p:spPr>
          <a:xfrm>
            <a:off x="894656" y="5138848"/>
            <a:ext cx="1123950" cy="514350"/>
          </a:xfrm>
          <a:prstGeom prst="rect">
            <a:avLst/>
          </a:prstGeom>
        </p:spPr>
      </p:pic>
      <p:pic>
        <p:nvPicPr>
          <p:cNvPr id="20" name="Picture 19">
            <a:extLst>
              <a:ext uri="{FF2B5EF4-FFF2-40B4-BE49-F238E27FC236}">
                <a16:creationId xmlns:a16="http://schemas.microsoft.com/office/drawing/2014/main" id="{34FFCF54-36BC-C3F2-CF96-EE3D8B15E36C}"/>
              </a:ext>
            </a:extLst>
          </p:cNvPr>
          <p:cNvPicPr>
            <a:picLocks noChangeAspect="1"/>
          </p:cNvPicPr>
          <p:nvPr/>
        </p:nvPicPr>
        <p:blipFill>
          <a:blip r:embed="rId10"/>
          <a:stretch>
            <a:fillRect/>
          </a:stretch>
        </p:blipFill>
        <p:spPr>
          <a:xfrm>
            <a:off x="4568455" y="5067410"/>
            <a:ext cx="1724025" cy="657225"/>
          </a:xfrm>
          <a:prstGeom prst="rect">
            <a:avLst/>
          </a:prstGeom>
        </p:spPr>
      </p:pic>
      <p:pic>
        <p:nvPicPr>
          <p:cNvPr id="22" name="Picture 21">
            <a:extLst>
              <a:ext uri="{FF2B5EF4-FFF2-40B4-BE49-F238E27FC236}">
                <a16:creationId xmlns:a16="http://schemas.microsoft.com/office/drawing/2014/main" id="{AB4F89E8-DE1B-2B53-FEE0-CBAE2D7D0732}"/>
              </a:ext>
            </a:extLst>
          </p:cNvPr>
          <p:cNvPicPr>
            <a:picLocks noChangeAspect="1"/>
          </p:cNvPicPr>
          <p:nvPr/>
        </p:nvPicPr>
        <p:blipFill>
          <a:blip r:embed="rId11"/>
          <a:stretch>
            <a:fillRect/>
          </a:stretch>
        </p:blipFill>
        <p:spPr>
          <a:xfrm>
            <a:off x="8829680" y="4650178"/>
            <a:ext cx="1647639" cy="1596471"/>
          </a:xfrm>
          <a:prstGeom prst="rect">
            <a:avLst/>
          </a:prstGeom>
        </p:spPr>
      </p:pic>
    </p:spTree>
    <p:extLst>
      <p:ext uri="{BB962C8B-B14F-4D97-AF65-F5344CB8AC3E}">
        <p14:creationId xmlns:p14="http://schemas.microsoft.com/office/powerpoint/2010/main" val="12875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5E1B-226A-69CD-836B-ECCCCFAD473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66465F-1D70-4F48-FF2C-F34E4FF58773}"/>
              </a:ext>
            </a:extLst>
          </p:cNvPr>
          <p:cNvSpPr>
            <a:spLocks noGrp="1"/>
          </p:cNvSpPr>
          <p:nvPr>
            <p:ph type="ftr" sz="quarter" idx="11"/>
          </p:nvPr>
        </p:nvSpPr>
        <p:spPr/>
        <p:txBody>
          <a:bodyPr/>
          <a:lstStyle/>
          <a:p>
            <a:r>
              <a:rPr lang="en-US"/>
              <a:t>https://openstax.org/details/books/calculus-volume-1</a:t>
            </a:r>
          </a:p>
        </p:txBody>
      </p:sp>
      <p:sp>
        <p:nvSpPr>
          <p:cNvPr id="4" name="TextBox 3">
            <a:extLst>
              <a:ext uri="{FF2B5EF4-FFF2-40B4-BE49-F238E27FC236}">
                <a16:creationId xmlns:a16="http://schemas.microsoft.com/office/drawing/2014/main" id="{35964412-3D1A-247B-BC43-103DB360E127}"/>
              </a:ext>
            </a:extLst>
          </p:cNvPr>
          <p:cNvSpPr txBox="1"/>
          <p:nvPr/>
        </p:nvSpPr>
        <p:spPr>
          <a:xfrm>
            <a:off x="443770" y="214778"/>
            <a:ext cx="3734014" cy="78380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i="0" dirty="0">
                <a:effectLst/>
                <a:latin typeface="+mj-lt"/>
                <a:ea typeface="+mj-ea"/>
                <a:cs typeface="+mj-cs"/>
              </a:rPr>
              <a:t>Common Polar Curves</a:t>
            </a:r>
          </a:p>
        </p:txBody>
      </p:sp>
      <p:graphicFrame>
        <p:nvGraphicFramePr>
          <p:cNvPr id="3" name="Table 2">
            <a:extLst>
              <a:ext uri="{FF2B5EF4-FFF2-40B4-BE49-F238E27FC236}">
                <a16:creationId xmlns:a16="http://schemas.microsoft.com/office/drawing/2014/main" id="{D3E7D223-C446-4910-2770-85513B21E0BE}"/>
              </a:ext>
            </a:extLst>
          </p:cNvPr>
          <p:cNvGraphicFramePr>
            <a:graphicFrameLocks noGrp="1"/>
          </p:cNvGraphicFramePr>
          <p:nvPr/>
        </p:nvGraphicFramePr>
        <p:xfrm>
          <a:off x="513471" y="943225"/>
          <a:ext cx="11044119" cy="5303424"/>
        </p:xfrm>
        <a:graphic>
          <a:graphicData uri="http://schemas.openxmlformats.org/drawingml/2006/table">
            <a:tbl>
              <a:tblPr firstRow="1" bandRow="1">
                <a:tableStyleId>{5C22544A-7EE6-4342-B048-85BDC9FD1C3A}</a:tableStyleId>
              </a:tblPr>
              <a:tblGrid>
                <a:gridCol w="3681373">
                  <a:extLst>
                    <a:ext uri="{9D8B030D-6E8A-4147-A177-3AD203B41FA5}">
                      <a16:colId xmlns:a16="http://schemas.microsoft.com/office/drawing/2014/main" val="451205198"/>
                    </a:ext>
                  </a:extLst>
                </a:gridCol>
                <a:gridCol w="3681373">
                  <a:extLst>
                    <a:ext uri="{9D8B030D-6E8A-4147-A177-3AD203B41FA5}">
                      <a16:colId xmlns:a16="http://schemas.microsoft.com/office/drawing/2014/main" val="1331024219"/>
                    </a:ext>
                  </a:extLst>
                </a:gridCol>
                <a:gridCol w="3681373">
                  <a:extLst>
                    <a:ext uri="{9D8B030D-6E8A-4147-A177-3AD203B41FA5}">
                      <a16:colId xmlns:a16="http://schemas.microsoft.com/office/drawing/2014/main" val="2761892114"/>
                    </a:ext>
                  </a:extLst>
                </a:gridCol>
              </a:tblGrid>
              <a:tr h="545333">
                <a:tc>
                  <a:txBody>
                    <a:bodyPr/>
                    <a:lstStyle/>
                    <a:p>
                      <a:r>
                        <a:rPr lang="en-US" sz="3200" dirty="0"/>
                        <a:t>Description</a:t>
                      </a:r>
                    </a:p>
                  </a:txBody>
                  <a:tcPr/>
                </a:tc>
                <a:tc>
                  <a:txBody>
                    <a:bodyPr/>
                    <a:lstStyle/>
                    <a:p>
                      <a:r>
                        <a:rPr lang="en-US" sz="3200" dirty="0"/>
                        <a:t>Polar Equation</a:t>
                      </a:r>
                    </a:p>
                  </a:txBody>
                  <a:tcPr/>
                </a:tc>
                <a:tc>
                  <a:txBody>
                    <a:bodyPr/>
                    <a:lstStyle/>
                    <a:p>
                      <a:r>
                        <a:rPr lang="en-US" sz="3200" dirty="0"/>
                        <a:t>Example</a:t>
                      </a:r>
                    </a:p>
                  </a:txBody>
                  <a:tcPr/>
                </a:tc>
                <a:extLst>
                  <a:ext uri="{0D108BD9-81ED-4DB2-BD59-A6C34878D82A}">
                    <a16:rowId xmlns:a16="http://schemas.microsoft.com/office/drawing/2014/main" val="2966616996"/>
                  </a:ext>
                </a:extLst>
              </a:tr>
              <a:tr h="15747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4345220"/>
                  </a:ext>
                </a:extLst>
              </a:tr>
              <a:tr h="15747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7400747"/>
                  </a:ext>
                </a:extLst>
              </a:tr>
              <a:tr h="15747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89412104"/>
                  </a:ext>
                </a:extLst>
              </a:tr>
            </a:tbl>
          </a:graphicData>
        </a:graphic>
      </p:graphicFrame>
      <p:pic>
        <p:nvPicPr>
          <p:cNvPr id="7" name="Picture 6">
            <a:extLst>
              <a:ext uri="{FF2B5EF4-FFF2-40B4-BE49-F238E27FC236}">
                <a16:creationId xmlns:a16="http://schemas.microsoft.com/office/drawing/2014/main" id="{6001B2E1-E719-E279-5D0B-10321B67F379}"/>
              </a:ext>
            </a:extLst>
          </p:cNvPr>
          <p:cNvPicPr>
            <a:picLocks noChangeAspect="1"/>
          </p:cNvPicPr>
          <p:nvPr/>
        </p:nvPicPr>
        <p:blipFill>
          <a:blip r:embed="rId3"/>
          <a:stretch>
            <a:fillRect/>
          </a:stretch>
        </p:blipFill>
        <p:spPr>
          <a:xfrm>
            <a:off x="634410" y="1919399"/>
            <a:ext cx="1504950" cy="552450"/>
          </a:xfrm>
          <a:prstGeom prst="rect">
            <a:avLst/>
          </a:prstGeom>
        </p:spPr>
      </p:pic>
      <p:pic>
        <p:nvPicPr>
          <p:cNvPr id="15" name="Picture 14">
            <a:extLst>
              <a:ext uri="{FF2B5EF4-FFF2-40B4-BE49-F238E27FC236}">
                <a16:creationId xmlns:a16="http://schemas.microsoft.com/office/drawing/2014/main" id="{B979FBAB-1295-2519-2BF3-67B446487141}"/>
              </a:ext>
            </a:extLst>
          </p:cNvPr>
          <p:cNvPicPr>
            <a:picLocks noChangeAspect="1"/>
          </p:cNvPicPr>
          <p:nvPr/>
        </p:nvPicPr>
        <p:blipFill>
          <a:blip r:embed="rId4"/>
          <a:stretch>
            <a:fillRect/>
          </a:stretch>
        </p:blipFill>
        <p:spPr>
          <a:xfrm>
            <a:off x="4338858" y="1650594"/>
            <a:ext cx="2238375" cy="1323975"/>
          </a:xfrm>
          <a:prstGeom prst="rect">
            <a:avLst/>
          </a:prstGeom>
        </p:spPr>
      </p:pic>
      <p:pic>
        <p:nvPicPr>
          <p:cNvPr id="19" name="Picture 18">
            <a:extLst>
              <a:ext uri="{FF2B5EF4-FFF2-40B4-BE49-F238E27FC236}">
                <a16:creationId xmlns:a16="http://schemas.microsoft.com/office/drawing/2014/main" id="{AED26231-66A8-4772-A788-7B3BC8C156EB}"/>
              </a:ext>
            </a:extLst>
          </p:cNvPr>
          <p:cNvPicPr>
            <a:picLocks noChangeAspect="1"/>
          </p:cNvPicPr>
          <p:nvPr/>
        </p:nvPicPr>
        <p:blipFill>
          <a:blip r:embed="rId5"/>
          <a:stretch>
            <a:fillRect/>
          </a:stretch>
        </p:blipFill>
        <p:spPr>
          <a:xfrm>
            <a:off x="8776731" y="1496838"/>
            <a:ext cx="1625889" cy="1612022"/>
          </a:xfrm>
          <a:prstGeom prst="rect">
            <a:avLst/>
          </a:prstGeom>
        </p:spPr>
      </p:pic>
      <p:pic>
        <p:nvPicPr>
          <p:cNvPr id="23" name="Picture 22">
            <a:extLst>
              <a:ext uri="{FF2B5EF4-FFF2-40B4-BE49-F238E27FC236}">
                <a16:creationId xmlns:a16="http://schemas.microsoft.com/office/drawing/2014/main" id="{5AAF1452-E9AE-D101-63BA-F006C0A581F8}"/>
              </a:ext>
            </a:extLst>
          </p:cNvPr>
          <p:cNvPicPr>
            <a:picLocks noChangeAspect="1"/>
          </p:cNvPicPr>
          <p:nvPr/>
        </p:nvPicPr>
        <p:blipFill>
          <a:blip r:embed="rId6"/>
          <a:stretch>
            <a:fillRect/>
          </a:stretch>
        </p:blipFill>
        <p:spPr>
          <a:xfrm>
            <a:off x="710610" y="3536458"/>
            <a:ext cx="1352550" cy="533400"/>
          </a:xfrm>
          <a:prstGeom prst="rect">
            <a:avLst/>
          </a:prstGeom>
        </p:spPr>
      </p:pic>
      <p:pic>
        <p:nvPicPr>
          <p:cNvPr id="25" name="Picture 24">
            <a:extLst>
              <a:ext uri="{FF2B5EF4-FFF2-40B4-BE49-F238E27FC236}">
                <a16:creationId xmlns:a16="http://schemas.microsoft.com/office/drawing/2014/main" id="{589C2FF4-956A-2924-D121-F8248F2C30BA}"/>
              </a:ext>
            </a:extLst>
          </p:cNvPr>
          <p:cNvPicPr>
            <a:picLocks noChangeAspect="1"/>
          </p:cNvPicPr>
          <p:nvPr/>
        </p:nvPicPr>
        <p:blipFill>
          <a:blip r:embed="rId7"/>
          <a:stretch>
            <a:fillRect/>
          </a:stretch>
        </p:blipFill>
        <p:spPr>
          <a:xfrm>
            <a:off x="4338858" y="3483382"/>
            <a:ext cx="2066925" cy="800100"/>
          </a:xfrm>
          <a:prstGeom prst="rect">
            <a:avLst/>
          </a:prstGeom>
        </p:spPr>
      </p:pic>
      <p:pic>
        <p:nvPicPr>
          <p:cNvPr id="27" name="Picture 26">
            <a:extLst>
              <a:ext uri="{FF2B5EF4-FFF2-40B4-BE49-F238E27FC236}">
                <a16:creationId xmlns:a16="http://schemas.microsoft.com/office/drawing/2014/main" id="{78598E00-DE75-05BD-1B5D-E21E6F6F229C}"/>
              </a:ext>
            </a:extLst>
          </p:cNvPr>
          <p:cNvPicPr>
            <a:picLocks noChangeAspect="1"/>
          </p:cNvPicPr>
          <p:nvPr/>
        </p:nvPicPr>
        <p:blipFill>
          <a:blip r:embed="rId8"/>
          <a:stretch>
            <a:fillRect/>
          </a:stretch>
        </p:blipFill>
        <p:spPr>
          <a:xfrm>
            <a:off x="8793100" y="3108861"/>
            <a:ext cx="1568915" cy="1552152"/>
          </a:xfrm>
          <a:prstGeom prst="rect">
            <a:avLst/>
          </a:prstGeom>
        </p:spPr>
      </p:pic>
      <p:pic>
        <p:nvPicPr>
          <p:cNvPr id="29" name="Picture 28">
            <a:extLst>
              <a:ext uri="{FF2B5EF4-FFF2-40B4-BE49-F238E27FC236}">
                <a16:creationId xmlns:a16="http://schemas.microsoft.com/office/drawing/2014/main" id="{E27DEFA9-6512-88E8-880C-B6BB9F3A673E}"/>
              </a:ext>
            </a:extLst>
          </p:cNvPr>
          <p:cNvPicPr>
            <a:picLocks noChangeAspect="1"/>
          </p:cNvPicPr>
          <p:nvPr/>
        </p:nvPicPr>
        <p:blipFill>
          <a:blip r:embed="rId9"/>
          <a:stretch>
            <a:fillRect/>
          </a:stretch>
        </p:blipFill>
        <p:spPr>
          <a:xfrm>
            <a:off x="710610" y="5134467"/>
            <a:ext cx="952500" cy="438150"/>
          </a:xfrm>
          <a:prstGeom prst="rect">
            <a:avLst/>
          </a:prstGeom>
        </p:spPr>
      </p:pic>
      <p:pic>
        <p:nvPicPr>
          <p:cNvPr id="31" name="Picture 30">
            <a:extLst>
              <a:ext uri="{FF2B5EF4-FFF2-40B4-BE49-F238E27FC236}">
                <a16:creationId xmlns:a16="http://schemas.microsoft.com/office/drawing/2014/main" id="{52803E9E-0F63-2DDB-0275-E53920B6AFC4}"/>
              </a:ext>
            </a:extLst>
          </p:cNvPr>
          <p:cNvPicPr>
            <a:picLocks noChangeAspect="1"/>
          </p:cNvPicPr>
          <p:nvPr/>
        </p:nvPicPr>
        <p:blipFill>
          <a:blip r:embed="rId10"/>
          <a:stretch>
            <a:fillRect/>
          </a:stretch>
        </p:blipFill>
        <p:spPr>
          <a:xfrm>
            <a:off x="4338858" y="4939204"/>
            <a:ext cx="1857375" cy="828675"/>
          </a:xfrm>
          <a:prstGeom prst="rect">
            <a:avLst/>
          </a:prstGeom>
        </p:spPr>
      </p:pic>
      <p:pic>
        <p:nvPicPr>
          <p:cNvPr id="33" name="Picture 32">
            <a:extLst>
              <a:ext uri="{FF2B5EF4-FFF2-40B4-BE49-F238E27FC236}">
                <a16:creationId xmlns:a16="http://schemas.microsoft.com/office/drawing/2014/main" id="{119232C5-9467-87E7-AF8B-5B6448AE0655}"/>
              </a:ext>
            </a:extLst>
          </p:cNvPr>
          <p:cNvPicPr>
            <a:picLocks noChangeAspect="1"/>
          </p:cNvPicPr>
          <p:nvPr/>
        </p:nvPicPr>
        <p:blipFill>
          <a:blip r:embed="rId11"/>
          <a:stretch>
            <a:fillRect/>
          </a:stretch>
        </p:blipFill>
        <p:spPr>
          <a:xfrm>
            <a:off x="8793099" y="4648318"/>
            <a:ext cx="1568915" cy="1592946"/>
          </a:xfrm>
          <a:prstGeom prst="rect">
            <a:avLst/>
          </a:prstGeom>
        </p:spPr>
      </p:pic>
    </p:spTree>
    <p:extLst>
      <p:ext uri="{BB962C8B-B14F-4D97-AF65-F5344CB8AC3E}">
        <p14:creationId xmlns:p14="http://schemas.microsoft.com/office/powerpoint/2010/main" val="283916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98D994-CC81-BB74-AD13-3A0CE91DFF54}"/>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5A8670D-4E21-5011-5D9E-C818CD420429}"/>
              </a:ext>
            </a:extLst>
          </p:cNvPr>
          <p:cNvPicPr>
            <a:picLocks noChangeAspect="1"/>
          </p:cNvPicPr>
          <p:nvPr/>
        </p:nvPicPr>
        <p:blipFill>
          <a:blip r:embed="rId2"/>
          <a:stretch>
            <a:fillRect/>
          </a:stretch>
        </p:blipFill>
        <p:spPr>
          <a:xfrm>
            <a:off x="526915" y="1064563"/>
            <a:ext cx="11138170" cy="2945273"/>
          </a:xfrm>
          <a:prstGeom prst="rect">
            <a:avLst/>
          </a:prstGeom>
        </p:spPr>
      </p:pic>
    </p:spTree>
    <p:extLst>
      <p:ext uri="{BB962C8B-B14F-4D97-AF65-F5344CB8AC3E}">
        <p14:creationId xmlns:p14="http://schemas.microsoft.com/office/powerpoint/2010/main" val="414035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2B3EAF-44F9-5C7A-90F5-52EF104B5F3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88F77FF7-82CE-3A93-AEDA-91BBAAA09E27}"/>
              </a:ext>
            </a:extLst>
          </p:cNvPr>
          <p:cNvPicPr>
            <a:picLocks noChangeAspect="1"/>
          </p:cNvPicPr>
          <p:nvPr/>
        </p:nvPicPr>
        <p:blipFill>
          <a:blip r:embed="rId2"/>
          <a:stretch>
            <a:fillRect/>
          </a:stretch>
        </p:blipFill>
        <p:spPr>
          <a:xfrm>
            <a:off x="412057" y="672358"/>
            <a:ext cx="11367885" cy="5106142"/>
          </a:xfrm>
          <a:prstGeom prst="rect">
            <a:avLst/>
          </a:prstGeom>
        </p:spPr>
      </p:pic>
    </p:spTree>
    <p:extLst>
      <p:ext uri="{BB962C8B-B14F-4D97-AF65-F5344CB8AC3E}">
        <p14:creationId xmlns:p14="http://schemas.microsoft.com/office/powerpoint/2010/main" val="101703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B252C6-6D72-503E-329F-64F3F7621B72}"/>
              </a:ext>
            </a:extLst>
          </p:cNvPr>
          <p:cNvSpPr>
            <a:spLocks noGrp="1"/>
          </p:cNvSpPr>
          <p:nvPr>
            <p:ph type="ftr" sz="quarter" idx="11"/>
          </p:nvPr>
        </p:nvSpPr>
        <p:spPr/>
        <p:txBody>
          <a:bodyPr/>
          <a:lstStyle/>
          <a:p>
            <a:r>
              <a:rPr lang="en-US"/>
              <a:t>https://openstax.org/details/books/calculus-volume-1</a:t>
            </a:r>
          </a:p>
        </p:txBody>
      </p:sp>
      <p:graphicFrame>
        <p:nvGraphicFramePr>
          <p:cNvPr id="3" name="Table 2">
            <a:extLst>
              <a:ext uri="{FF2B5EF4-FFF2-40B4-BE49-F238E27FC236}">
                <a16:creationId xmlns:a16="http://schemas.microsoft.com/office/drawing/2014/main" id="{6CC638E2-7A25-B634-535E-39A694AF7521}"/>
              </a:ext>
            </a:extLst>
          </p:cNvPr>
          <p:cNvGraphicFramePr>
            <a:graphicFrameLocks noGrp="1"/>
          </p:cNvGraphicFramePr>
          <p:nvPr>
            <p:extLst>
              <p:ext uri="{D42A27DB-BD31-4B8C-83A1-F6EECF244321}">
                <p14:modId xmlns:p14="http://schemas.microsoft.com/office/powerpoint/2010/main" val="2248714884"/>
              </p:ext>
            </p:extLst>
          </p:nvPr>
        </p:nvGraphicFramePr>
        <p:xfrm>
          <a:off x="612843" y="321013"/>
          <a:ext cx="10914434" cy="5739318"/>
        </p:xfrm>
        <a:graphic>
          <a:graphicData uri="http://schemas.openxmlformats.org/drawingml/2006/table">
            <a:tbl>
              <a:tblPr firstRow="1" bandRow="1">
                <a:tableStyleId>{2D5ABB26-0587-4C30-8999-92F81FD0307C}</a:tableStyleId>
              </a:tblPr>
              <a:tblGrid>
                <a:gridCol w="5457217">
                  <a:extLst>
                    <a:ext uri="{9D8B030D-6E8A-4147-A177-3AD203B41FA5}">
                      <a16:colId xmlns:a16="http://schemas.microsoft.com/office/drawing/2014/main" val="1557650034"/>
                    </a:ext>
                  </a:extLst>
                </a:gridCol>
                <a:gridCol w="5457217">
                  <a:extLst>
                    <a:ext uri="{9D8B030D-6E8A-4147-A177-3AD203B41FA5}">
                      <a16:colId xmlns:a16="http://schemas.microsoft.com/office/drawing/2014/main" val="3214245818"/>
                    </a:ext>
                  </a:extLst>
                </a:gridCol>
              </a:tblGrid>
              <a:tr h="191310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089788"/>
                  </a:ext>
                </a:extLst>
              </a:tr>
              <a:tr h="191310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595348"/>
                  </a:ext>
                </a:extLst>
              </a:tr>
              <a:tr h="191310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66032"/>
                  </a:ext>
                </a:extLst>
              </a:tr>
            </a:tbl>
          </a:graphicData>
        </a:graphic>
      </p:graphicFrame>
      <p:pic>
        <p:nvPicPr>
          <p:cNvPr id="5" name="Picture 4">
            <a:extLst>
              <a:ext uri="{FF2B5EF4-FFF2-40B4-BE49-F238E27FC236}">
                <a16:creationId xmlns:a16="http://schemas.microsoft.com/office/drawing/2014/main" id="{12A9E89E-FCF6-3B1D-1331-D76F86272995}"/>
              </a:ext>
            </a:extLst>
          </p:cNvPr>
          <p:cNvPicPr>
            <a:picLocks noChangeAspect="1"/>
          </p:cNvPicPr>
          <p:nvPr/>
        </p:nvPicPr>
        <p:blipFill>
          <a:blip r:embed="rId2"/>
          <a:stretch>
            <a:fillRect/>
          </a:stretch>
        </p:blipFill>
        <p:spPr>
          <a:xfrm>
            <a:off x="1004075" y="596327"/>
            <a:ext cx="4623529" cy="1263050"/>
          </a:xfrm>
          <a:prstGeom prst="rect">
            <a:avLst/>
          </a:prstGeom>
        </p:spPr>
      </p:pic>
      <p:pic>
        <p:nvPicPr>
          <p:cNvPr id="7" name="Picture 6">
            <a:extLst>
              <a:ext uri="{FF2B5EF4-FFF2-40B4-BE49-F238E27FC236}">
                <a16:creationId xmlns:a16="http://schemas.microsoft.com/office/drawing/2014/main" id="{3D096574-489D-E15A-D5ED-A88860B47F34}"/>
              </a:ext>
            </a:extLst>
          </p:cNvPr>
          <p:cNvPicPr>
            <a:picLocks noChangeAspect="1"/>
          </p:cNvPicPr>
          <p:nvPr/>
        </p:nvPicPr>
        <p:blipFill>
          <a:blip r:embed="rId3"/>
          <a:stretch>
            <a:fillRect/>
          </a:stretch>
        </p:blipFill>
        <p:spPr>
          <a:xfrm>
            <a:off x="7664788" y="408955"/>
            <a:ext cx="1848863" cy="1691746"/>
          </a:xfrm>
          <a:prstGeom prst="rect">
            <a:avLst/>
          </a:prstGeom>
        </p:spPr>
      </p:pic>
      <p:pic>
        <p:nvPicPr>
          <p:cNvPr id="9" name="Picture 8">
            <a:extLst>
              <a:ext uri="{FF2B5EF4-FFF2-40B4-BE49-F238E27FC236}">
                <a16:creationId xmlns:a16="http://schemas.microsoft.com/office/drawing/2014/main" id="{68A3B1AE-1CDD-CD48-B0FD-64776FBF01C0}"/>
              </a:ext>
            </a:extLst>
          </p:cNvPr>
          <p:cNvPicPr>
            <a:picLocks noChangeAspect="1"/>
          </p:cNvPicPr>
          <p:nvPr/>
        </p:nvPicPr>
        <p:blipFill>
          <a:blip r:embed="rId4"/>
          <a:stretch>
            <a:fillRect/>
          </a:stretch>
        </p:blipFill>
        <p:spPr>
          <a:xfrm>
            <a:off x="1004075" y="2484682"/>
            <a:ext cx="4563815" cy="1358933"/>
          </a:xfrm>
          <a:prstGeom prst="rect">
            <a:avLst/>
          </a:prstGeom>
        </p:spPr>
      </p:pic>
      <p:pic>
        <p:nvPicPr>
          <p:cNvPr id="11" name="Picture 10">
            <a:extLst>
              <a:ext uri="{FF2B5EF4-FFF2-40B4-BE49-F238E27FC236}">
                <a16:creationId xmlns:a16="http://schemas.microsoft.com/office/drawing/2014/main" id="{BB39E763-6F08-BDAF-950C-C4358F08E5E1}"/>
              </a:ext>
            </a:extLst>
          </p:cNvPr>
          <p:cNvPicPr>
            <a:picLocks noChangeAspect="1"/>
          </p:cNvPicPr>
          <p:nvPr/>
        </p:nvPicPr>
        <p:blipFill>
          <a:blip r:embed="rId5"/>
          <a:stretch>
            <a:fillRect/>
          </a:stretch>
        </p:blipFill>
        <p:spPr>
          <a:xfrm>
            <a:off x="7664788" y="2321511"/>
            <a:ext cx="1899934" cy="1738321"/>
          </a:xfrm>
          <a:prstGeom prst="rect">
            <a:avLst/>
          </a:prstGeom>
        </p:spPr>
      </p:pic>
      <p:pic>
        <p:nvPicPr>
          <p:cNvPr id="13" name="Picture 12">
            <a:extLst>
              <a:ext uri="{FF2B5EF4-FFF2-40B4-BE49-F238E27FC236}">
                <a16:creationId xmlns:a16="http://schemas.microsoft.com/office/drawing/2014/main" id="{16E53718-9706-9642-9411-31C69B34B6BF}"/>
              </a:ext>
            </a:extLst>
          </p:cNvPr>
          <p:cNvPicPr>
            <a:picLocks noChangeAspect="1"/>
          </p:cNvPicPr>
          <p:nvPr/>
        </p:nvPicPr>
        <p:blipFill>
          <a:blip r:embed="rId6"/>
          <a:stretch>
            <a:fillRect/>
          </a:stretch>
        </p:blipFill>
        <p:spPr>
          <a:xfrm>
            <a:off x="944360" y="4275642"/>
            <a:ext cx="4623530" cy="1599864"/>
          </a:xfrm>
          <a:prstGeom prst="rect">
            <a:avLst/>
          </a:prstGeom>
        </p:spPr>
      </p:pic>
      <p:pic>
        <p:nvPicPr>
          <p:cNvPr id="15" name="Picture 14">
            <a:extLst>
              <a:ext uri="{FF2B5EF4-FFF2-40B4-BE49-F238E27FC236}">
                <a16:creationId xmlns:a16="http://schemas.microsoft.com/office/drawing/2014/main" id="{18B7D0C8-8184-8439-884A-519504BE5006}"/>
              </a:ext>
            </a:extLst>
          </p:cNvPr>
          <p:cNvPicPr>
            <a:picLocks noChangeAspect="1"/>
          </p:cNvPicPr>
          <p:nvPr/>
        </p:nvPicPr>
        <p:blipFill>
          <a:blip r:embed="rId7"/>
          <a:stretch>
            <a:fillRect/>
          </a:stretch>
        </p:blipFill>
        <p:spPr>
          <a:xfrm>
            <a:off x="7745569" y="4205811"/>
            <a:ext cx="1768082" cy="1599864"/>
          </a:xfrm>
          <a:prstGeom prst="rect">
            <a:avLst/>
          </a:prstGeom>
        </p:spPr>
      </p:pic>
    </p:spTree>
    <p:extLst>
      <p:ext uri="{BB962C8B-B14F-4D97-AF65-F5344CB8AC3E}">
        <p14:creationId xmlns:p14="http://schemas.microsoft.com/office/powerpoint/2010/main" val="122287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A80FD63-E4D3-ABF0-FEC2-32227E89DB3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B9EF31-AC72-89E9-64CA-A3062AA21E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54D16AC-8FFF-EA4B-E177-BF9DFA7B479F}"/>
              </a:ext>
            </a:extLst>
          </p:cNvPr>
          <p:cNvPicPr>
            <a:picLocks noChangeAspect="1"/>
          </p:cNvPicPr>
          <p:nvPr/>
        </p:nvPicPr>
        <p:blipFill>
          <a:blip r:embed="rId2"/>
          <a:stretch>
            <a:fillRect/>
          </a:stretch>
        </p:blipFill>
        <p:spPr>
          <a:xfrm>
            <a:off x="0" y="0"/>
            <a:ext cx="11591925" cy="2181225"/>
          </a:xfrm>
          <a:prstGeom prst="rect">
            <a:avLst/>
          </a:prstGeom>
        </p:spPr>
      </p:pic>
    </p:spTree>
    <p:extLst>
      <p:ext uri="{BB962C8B-B14F-4D97-AF65-F5344CB8AC3E}">
        <p14:creationId xmlns:p14="http://schemas.microsoft.com/office/powerpoint/2010/main" val="4237602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F7A6-E81B-FF65-F477-0665E51A25E0}"/>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E68B705D-81D7-77D7-22A0-6488D0160E0C}"/>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2C4B1969-42C1-0782-13E0-E722C295C612}"/>
              </a:ext>
            </a:extLst>
          </p:cNvPr>
          <p:cNvSpPr>
            <a:spLocks noGrp="1"/>
          </p:cNvSpPr>
          <p:nvPr>
            <p:ph type="ctrTitle"/>
          </p:nvPr>
        </p:nvSpPr>
        <p:spPr>
          <a:xfrm>
            <a:off x="745684" y="1638168"/>
            <a:ext cx="5752394" cy="3063240"/>
          </a:xfrm>
        </p:spPr>
        <p:txBody>
          <a:bodyPr>
            <a:normAutofit/>
          </a:bodyPr>
          <a:lstStyle/>
          <a:p>
            <a:r>
              <a:rPr lang="en-US" sz="7200" dirty="0"/>
              <a:t>Area and Arc Length in Polar Coordinates</a:t>
            </a:r>
          </a:p>
        </p:txBody>
      </p:sp>
      <p:sp>
        <p:nvSpPr>
          <p:cNvPr id="3" name="Subtitle 2">
            <a:extLst>
              <a:ext uri="{FF2B5EF4-FFF2-40B4-BE49-F238E27FC236}">
                <a16:creationId xmlns:a16="http://schemas.microsoft.com/office/drawing/2014/main" id="{1C785F94-6CF9-27AE-21BE-A32D53206ECF}"/>
              </a:ext>
            </a:extLst>
          </p:cNvPr>
          <p:cNvSpPr>
            <a:spLocks noGrp="1"/>
          </p:cNvSpPr>
          <p:nvPr>
            <p:ph type="subTitle" idx="1"/>
          </p:nvPr>
        </p:nvSpPr>
        <p:spPr>
          <a:xfrm>
            <a:off x="-2298853" y="5167056"/>
            <a:ext cx="9144000" cy="1225296"/>
          </a:xfrm>
        </p:spPr>
        <p:txBody>
          <a:bodyPr>
            <a:normAutofit/>
          </a:bodyPr>
          <a:lstStyle/>
          <a:p>
            <a:pPr algn="ctr"/>
            <a:r>
              <a:rPr lang="en-US" sz="6600" b="1" dirty="0"/>
              <a:t>Section 7.4</a:t>
            </a:r>
          </a:p>
        </p:txBody>
      </p:sp>
      <p:sp>
        <p:nvSpPr>
          <p:cNvPr id="4" name="Footer Placeholder 3">
            <a:extLst>
              <a:ext uri="{FF2B5EF4-FFF2-40B4-BE49-F238E27FC236}">
                <a16:creationId xmlns:a16="http://schemas.microsoft.com/office/drawing/2014/main" id="{F39EB9CA-0278-CE49-B218-B78990BA7E9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24203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0C24-5279-893B-6C8D-378CB39B722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2EA97AB1-B513-49DB-5072-09E81CF9A545}"/>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4A6D44EA-00D2-09E5-02F0-48480A16DC62}"/>
              </a:ext>
            </a:extLst>
          </p:cNvPr>
          <p:cNvSpPr>
            <a:spLocks noGrp="1"/>
          </p:cNvSpPr>
          <p:nvPr>
            <p:ph type="ctrTitle"/>
          </p:nvPr>
        </p:nvSpPr>
        <p:spPr>
          <a:xfrm>
            <a:off x="745684" y="1638168"/>
            <a:ext cx="9144000" cy="3063240"/>
          </a:xfrm>
        </p:spPr>
        <p:txBody>
          <a:bodyPr>
            <a:normAutofit/>
          </a:bodyPr>
          <a:lstStyle/>
          <a:p>
            <a:r>
              <a:rPr lang="en-US" sz="7200" dirty="0"/>
              <a:t>Polar Coordinates</a:t>
            </a:r>
          </a:p>
        </p:txBody>
      </p:sp>
      <p:sp>
        <p:nvSpPr>
          <p:cNvPr id="3" name="Subtitle 2">
            <a:extLst>
              <a:ext uri="{FF2B5EF4-FFF2-40B4-BE49-F238E27FC236}">
                <a16:creationId xmlns:a16="http://schemas.microsoft.com/office/drawing/2014/main" id="{AEC4CF61-FAF6-110B-7114-6F39881B1313}"/>
              </a:ext>
            </a:extLst>
          </p:cNvPr>
          <p:cNvSpPr>
            <a:spLocks noGrp="1"/>
          </p:cNvSpPr>
          <p:nvPr>
            <p:ph type="subTitle" idx="1"/>
          </p:nvPr>
        </p:nvSpPr>
        <p:spPr>
          <a:xfrm>
            <a:off x="-2298853" y="5167056"/>
            <a:ext cx="9144000" cy="1225296"/>
          </a:xfrm>
        </p:spPr>
        <p:txBody>
          <a:bodyPr>
            <a:normAutofit/>
          </a:bodyPr>
          <a:lstStyle/>
          <a:p>
            <a:pPr algn="ctr"/>
            <a:r>
              <a:rPr lang="en-US" sz="6600" b="1" dirty="0"/>
              <a:t>Section 7.3</a:t>
            </a:r>
          </a:p>
        </p:txBody>
      </p:sp>
      <p:sp>
        <p:nvSpPr>
          <p:cNvPr id="4" name="Footer Placeholder 3">
            <a:extLst>
              <a:ext uri="{FF2B5EF4-FFF2-40B4-BE49-F238E27FC236}">
                <a16:creationId xmlns:a16="http://schemas.microsoft.com/office/drawing/2014/main" id="{A77BF2F0-86E4-A73C-3BDA-AC6A488BE45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73547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9E39-EF25-6A0D-4651-FE9E85E3095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F74528-05C6-0185-7A01-F48D921F89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4417FAD-CD93-7025-7C77-F68AE212FF02}"/>
              </a:ext>
            </a:extLst>
          </p:cNvPr>
          <p:cNvPicPr>
            <a:picLocks noChangeAspect="1"/>
          </p:cNvPicPr>
          <p:nvPr/>
        </p:nvPicPr>
        <p:blipFill>
          <a:blip r:embed="rId2"/>
          <a:stretch>
            <a:fillRect/>
          </a:stretch>
        </p:blipFill>
        <p:spPr>
          <a:xfrm>
            <a:off x="411094" y="672076"/>
            <a:ext cx="10688165" cy="2168243"/>
          </a:xfrm>
          <a:prstGeom prst="rect">
            <a:avLst/>
          </a:prstGeom>
        </p:spPr>
      </p:pic>
      <p:pic>
        <p:nvPicPr>
          <p:cNvPr id="6" name="Picture 5">
            <a:extLst>
              <a:ext uri="{FF2B5EF4-FFF2-40B4-BE49-F238E27FC236}">
                <a16:creationId xmlns:a16="http://schemas.microsoft.com/office/drawing/2014/main" id="{52CBDA4C-8034-7882-4E53-91602C5C8122}"/>
              </a:ext>
            </a:extLst>
          </p:cNvPr>
          <p:cNvPicPr>
            <a:picLocks noChangeAspect="1"/>
          </p:cNvPicPr>
          <p:nvPr/>
        </p:nvPicPr>
        <p:blipFill>
          <a:blip r:embed="rId3"/>
          <a:stretch>
            <a:fillRect/>
          </a:stretch>
        </p:blipFill>
        <p:spPr>
          <a:xfrm>
            <a:off x="3959563" y="2960272"/>
            <a:ext cx="3783654" cy="296600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77F9A44-AD53-A323-54F2-86FF88611619}"/>
                  </a:ext>
                </a:extLst>
              </p14:cNvPr>
              <p14:cNvContentPartPr/>
              <p14:nvPr/>
            </p14:nvContentPartPr>
            <p14:xfrm>
              <a:off x="5768134" y="3345940"/>
              <a:ext cx="720" cy="1100160"/>
            </p14:xfrm>
          </p:contentPart>
        </mc:Choice>
        <mc:Fallback xmlns="">
          <p:pic>
            <p:nvPicPr>
              <p:cNvPr id="8" name="Ink 7">
                <a:extLst>
                  <a:ext uri="{FF2B5EF4-FFF2-40B4-BE49-F238E27FC236}">
                    <a16:creationId xmlns:a16="http://schemas.microsoft.com/office/drawing/2014/main" id="{077F9A44-AD53-A323-54F2-86FF88611619}"/>
                  </a:ext>
                </a:extLst>
              </p:cNvPr>
              <p:cNvPicPr/>
              <p:nvPr/>
            </p:nvPicPr>
            <p:blipFill>
              <a:blip r:embed="rId5"/>
              <a:stretch>
                <a:fillRect/>
              </a:stretch>
            </p:blipFill>
            <p:spPr>
              <a:xfrm>
                <a:off x="5696134" y="3273940"/>
                <a:ext cx="144000" cy="124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7253DD1-B37D-C4FA-862A-B078A48CC6A1}"/>
                  </a:ext>
                </a:extLst>
              </p14:cNvPr>
              <p14:cNvContentPartPr/>
              <p14:nvPr/>
            </p14:nvContentPartPr>
            <p14:xfrm>
              <a:off x="5768134" y="3946780"/>
              <a:ext cx="1057680" cy="508320"/>
            </p14:xfrm>
          </p:contentPart>
        </mc:Choice>
        <mc:Fallback xmlns="">
          <p:pic>
            <p:nvPicPr>
              <p:cNvPr id="9" name="Ink 8">
                <a:extLst>
                  <a:ext uri="{FF2B5EF4-FFF2-40B4-BE49-F238E27FC236}">
                    <a16:creationId xmlns:a16="http://schemas.microsoft.com/office/drawing/2014/main" id="{57253DD1-B37D-C4FA-862A-B078A48CC6A1}"/>
                  </a:ext>
                </a:extLst>
              </p:cNvPr>
              <p:cNvPicPr/>
              <p:nvPr/>
            </p:nvPicPr>
            <p:blipFill>
              <a:blip r:embed="rId7"/>
              <a:stretch>
                <a:fillRect/>
              </a:stretch>
            </p:blipFill>
            <p:spPr>
              <a:xfrm>
                <a:off x="5732494" y="3875140"/>
                <a:ext cx="112932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C8C8C91-0F08-BC27-526A-810EA84C46D0}"/>
                  </a:ext>
                </a:extLst>
              </p14:cNvPr>
              <p14:cNvContentPartPr/>
              <p14:nvPr/>
            </p14:nvContentPartPr>
            <p14:xfrm>
              <a:off x="5804134" y="3349900"/>
              <a:ext cx="1024200" cy="589680"/>
            </p14:xfrm>
          </p:contentPart>
        </mc:Choice>
        <mc:Fallback xmlns="">
          <p:pic>
            <p:nvPicPr>
              <p:cNvPr id="10" name="Ink 9">
                <a:extLst>
                  <a:ext uri="{FF2B5EF4-FFF2-40B4-BE49-F238E27FC236}">
                    <a16:creationId xmlns:a16="http://schemas.microsoft.com/office/drawing/2014/main" id="{DC8C8C91-0F08-BC27-526A-810EA84C46D0}"/>
                  </a:ext>
                </a:extLst>
              </p:cNvPr>
              <p:cNvPicPr/>
              <p:nvPr/>
            </p:nvPicPr>
            <p:blipFill>
              <a:blip r:embed="rId9"/>
              <a:stretch>
                <a:fillRect/>
              </a:stretch>
            </p:blipFill>
            <p:spPr>
              <a:xfrm>
                <a:off x="5768494" y="3277900"/>
                <a:ext cx="109584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BB3495E1-6C14-768B-0C3C-35CD504219FB}"/>
                  </a:ext>
                </a:extLst>
              </p14:cNvPr>
              <p14:cNvContentPartPr/>
              <p14:nvPr/>
            </p14:nvContentPartPr>
            <p14:xfrm>
              <a:off x="5797294" y="3345940"/>
              <a:ext cx="39240" cy="943560"/>
            </p14:xfrm>
          </p:contentPart>
        </mc:Choice>
        <mc:Fallback xmlns="">
          <p:pic>
            <p:nvPicPr>
              <p:cNvPr id="11" name="Ink 10">
                <a:extLst>
                  <a:ext uri="{FF2B5EF4-FFF2-40B4-BE49-F238E27FC236}">
                    <a16:creationId xmlns:a16="http://schemas.microsoft.com/office/drawing/2014/main" id="{BB3495E1-6C14-768B-0C3C-35CD504219FB}"/>
                  </a:ext>
                </a:extLst>
              </p:cNvPr>
              <p:cNvPicPr/>
              <p:nvPr/>
            </p:nvPicPr>
            <p:blipFill>
              <a:blip r:embed="rId11"/>
              <a:stretch>
                <a:fillRect/>
              </a:stretch>
            </p:blipFill>
            <p:spPr>
              <a:xfrm>
                <a:off x="5761294" y="3273940"/>
                <a:ext cx="110880" cy="108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344E0805-2A56-2D06-DCF3-77FA60F1BF18}"/>
                  </a:ext>
                </a:extLst>
              </p14:cNvPr>
              <p14:cNvContentPartPr/>
              <p14:nvPr/>
            </p14:nvContentPartPr>
            <p14:xfrm>
              <a:off x="5797294" y="3886660"/>
              <a:ext cx="839520" cy="403200"/>
            </p14:xfrm>
          </p:contentPart>
        </mc:Choice>
        <mc:Fallback xmlns="">
          <p:pic>
            <p:nvPicPr>
              <p:cNvPr id="12" name="Ink 11">
                <a:extLst>
                  <a:ext uri="{FF2B5EF4-FFF2-40B4-BE49-F238E27FC236}">
                    <a16:creationId xmlns:a16="http://schemas.microsoft.com/office/drawing/2014/main" id="{344E0805-2A56-2D06-DCF3-77FA60F1BF18}"/>
                  </a:ext>
                </a:extLst>
              </p:cNvPr>
              <p:cNvPicPr/>
              <p:nvPr/>
            </p:nvPicPr>
            <p:blipFill>
              <a:blip r:embed="rId13"/>
              <a:stretch>
                <a:fillRect/>
              </a:stretch>
            </p:blipFill>
            <p:spPr>
              <a:xfrm>
                <a:off x="5761654" y="3814660"/>
                <a:ext cx="91116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CB4DA84-D5C5-EB54-FA2D-11C238144C8C}"/>
                  </a:ext>
                </a:extLst>
              </p14:cNvPr>
              <p14:cNvContentPartPr/>
              <p14:nvPr/>
            </p14:nvContentPartPr>
            <p14:xfrm>
              <a:off x="5895934" y="3472300"/>
              <a:ext cx="660600" cy="370080"/>
            </p14:xfrm>
          </p:contentPart>
        </mc:Choice>
        <mc:Fallback xmlns="">
          <p:pic>
            <p:nvPicPr>
              <p:cNvPr id="13" name="Ink 12">
                <a:extLst>
                  <a:ext uri="{FF2B5EF4-FFF2-40B4-BE49-F238E27FC236}">
                    <a16:creationId xmlns:a16="http://schemas.microsoft.com/office/drawing/2014/main" id="{9CB4DA84-D5C5-EB54-FA2D-11C238144C8C}"/>
                  </a:ext>
                </a:extLst>
              </p:cNvPr>
              <p:cNvPicPr/>
              <p:nvPr/>
            </p:nvPicPr>
            <p:blipFill>
              <a:blip r:embed="rId15"/>
              <a:stretch>
                <a:fillRect/>
              </a:stretch>
            </p:blipFill>
            <p:spPr>
              <a:xfrm>
                <a:off x="5859934" y="3400300"/>
                <a:ext cx="7322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4BD5086D-2763-C037-C055-7943E48F361E}"/>
                  </a:ext>
                </a:extLst>
              </p14:cNvPr>
              <p14:cNvContentPartPr/>
              <p14:nvPr/>
            </p14:nvContentPartPr>
            <p14:xfrm>
              <a:off x="5875054" y="3472660"/>
              <a:ext cx="787320" cy="428760"/>
            </p14:xfrm>
          </p:contentPart>
        </mc:Choice>
        <mc:Fallback xmlns="">
          <p:pic>
            <p:nvPicPr>
              <p:cNvPr id="14" name="Ink 13">
                <a:extLst>
                  <a:ext uri="{FF2B5EF4-FFF2-40B4-BE49-F238E27FC236}">
                    <a16:creationId xmlns:a16="http://schemas.microsoft.com/office/drawing/2014/main" id="{4BD5086D-2763-C037-C055-7943E48F361E}"/>
                  </a:ext>
                </a:extLst>
              </p:cNvPr>
              <p:cNvPicPr/>
              <p:nvPr/>
            </p:nvPicPr>
            <p:blipFill>
              <a:blip r:embed="rId17"/>
              <a:stretch>
                <a:fillRect/>
              </a:stretch>
            </p:blipFill>
            <p:spPr>
              <a:xfrm>
                <a:off x="5839054" y="3400660"/>
                <a:ext cx="85896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9A57AEC-2D3F-1049-610E-1E3B3E76633B}"/>
                  </a:ext>
                </a:extLst>
              </p14:cNvPr>
              <p14:cNvContentPartPr/>
              <p14:nvPr/>
            </p14:nvContentPartPr>
            <p14:xfrm>
              <a:off x="5856694" y="3880540"/>
              <a:ext cx="816120" cy="21240"/>
            </p14:xfrm>
          </p:contentPart>
        </mc:Choice>
        <mc:Fallback xmlns="">
          <p:pic>
            <p:nvPicPr>
              <p:cNvPr id="15" name="Ink 14">
                <a:extLst>
                  <a:ext uri="{FF2B5EF4-FFF2-40B4-BE49-F238E27FC236}">
                    <a16:creationId xmlns:a16="http://schemas.microsoft.com/office/drawing/2014/main" id="{79A57AEC-2D3F-1049-610E-1E3B3E76633B}"/>
                  </a:ext>
                </a:extLst>
              </p:cNvPr>
              <p:cNvPicPr/>
              <p:nvPr/>
            </p:nvPicPr>
            <p:blipFill>
              <a:blip r:embed="rId19"/>
              <a:stretch>
                <a:fillRect/>
              </a:stretch>
            </p:blipFill>
            <p:spPr>
              <a:xfrm>
                <a:off x="5821054" y="3808540"/>
                <a:ext cx="887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83D434B5-2AA0-464D-7BF8-3FB9EB36CFF9}"/>
                  </a:ext>
                </a:extLst>
              </p14:cNvPr>
              <p14:cNvContentPartPr/>
              <p14:nvPr/>
            </p14:nvContentPartPr>
            <p14:xfrm>
              <a:off x="5826454" y="3802060"/>
              <a:ext cx="456120" cy="50400"/>
            </p14:xfrm>
          </p:contentPart>
        </mc:Choice>
        <mc:Fallback xmlns="">
          <p:pic>
            <p:nvPicPr>
              <p:cNvPr id="16" name="Ink 15">
                <a:extLst>
                  <a:ext uri="{FF2B5EF4-FFF2-40B4-BE49-F238E27FC236}">
                    <a16:creationId xmlns:a16="http://schemas.microsoft.com/office/drawing/2014/main" id="{83D434B5-2AA0-464D-7BF8-3FB9EB36CFF9}"/>
                  </a:ext>
                </a:extLst>
              </p:cNvPr>
              <p:cNvPicPr/>
              <p:nvPr/>
            </p:nvPicPr>
            <p:blipFill>
              <a:blip r:embed="rId21"/>
              <a:stretch>
                <a:fillRect/>
              </a:stretch>
            </p:blipFill>
            <p:spPr>
              <a:xfrm>
                <a:off x="5790814" y="3730060"/>
                <a:ext cx="527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FE91B75-69A1-939F-4BAA-42BF6A2A9B72}"/>
                  </a:ext>
                </a:extLst>
              </p14:cNvPr>
              <p14:cNvContentPartPr/>
              <p14:nvPr/>
            </p14:nvContentPartPr>
            <p14:xfrm>
              <a:off x="5784694" y="3655540"/>
              <a:ext cx="499680" cy="189720"/>
            </p14:xfrm>
          </p:contentPart>
        </mc:Choice>
        <mc:Fallback xmlns="">
          <p:pic>
            <p:nvPicPr>
              <p:cNvPr id="17" name="Ink 16">
                <a:extLst>
                  <a:ext uri="{FF2B5EF4-FFF2-40B4-BE49-F238E27FC236}">
                    <a16:creationId xmlns:a16="http://schemas.microsoft.com/office/drawing/2014/main" id="{8FE91B75-69A1-939F-4BAA-42BF6A2A9B72}"/>
                  </a:ext>
                </a:extLst>
              </p:cNvPr>
              <p:cNvPicPr/>
              <p:nvPr/>
            </p:nvPicPr>
            <p:blipFill>
              <a:blip r:embed="rId23"/>
              <a:stretch>
                <a:fillRect/>
              </a:stretch>
            </p:blipFill>
            <p:spPr>
              <a:xfrm>
                <a:off x="5748694" y="3583900"/>
                <a:ext cx="5713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44F3498-2226-E19A-947F-BA9076BE6DCD}"/>
                  </a:ext>
                </a:extLst>
              </p14:cNvPr>
              <p14:cNvContentPartPr/>
              <p14:nvPr/>
            </p14:nvContentPartPr>
            <p14:xfrm>
              <a:off x="5877574" y="3900700"/>
              <a:ext cx="445320" cy="340560"/>
            </p14:xfrm>
          </p:contentPart>
        </mc:Choice>
        <mc:Fallback xmlns="">
          <p:pic>
            <p:nvPicPr>
              <p:cNvPr id="18" name="Ink 17">
                <a:extLst>
                  <a:ext uri="{FF2B5EF4-FFF2-40B4-BE49-F238E27FC236}">
                    <a16:creationId xmlns:a16="http://schemas.microsoft.com/office/drawing/2014/main" id="{E44F3498-2226-E19A-947F-BA9076BE6DCD}"/>
                  </a:ext>
                </a:extLst>
              </p:cNvPr>
              <p:cNvPicPr/>
              <p:nvPr/>
            </p:nvPicPr>
            <p:blipFill>
              <a:blip r:embed="rId25"/>
              <a:stretch>
                <a:fillRect/>
              </a:stretch>
            </p:blipFill>
            <p:spPr>
              <a:xfrm>
                <a:off x="5841574" y="3828700"/>
                <a:ext cx="51696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4FB6CC32-32A3-FB76-FE8B-59DCE2B1055C}"/>
                  </a:ext>
                </a:extLst>
              </p14:cNvPr>
              <p14:cNvContentPartPr/>
              <p14:nvPr/>
            </p14:nvContentPartPr>
            <p14:xfrm>
              <a:off x="5827534" y="3939220"/>
              <a:ext cx="446760" cy="132840"/>
            </p14:xfrm>
          </p:contentPart>
        </mc:Choice>
        <mc:Fallback xmlns="">
          <p:pic>
            <p:nvPicPr>
              <p:cNvPr id="19" name="Ink 18">
                <a:extLst>
                  <a:ext uri="{FF2B5EF4-FFF2-40B4-BE49-F238E27FC236}">
                    <a16:creationId xmlns:a16="http://schemas.microsoft.com/office/drawing/2014/main" id="{4FB6CC32-32A3-FB76-FE8B-59DCE2B1055C}"/>
                  </a:ext>
                </a:extLst>
              </p:cNvPr>
              <p:cNvPicPr/>
              <p:nvPr/>
            </p:nvPicPr>
            <p:blipFill>
              <a:blip r:embed="rId27"/>
              <a:stretch>
                <a:fillRect/>
              </a:stretch>
            </p:blipFill>
            <p:spPr>
              <a:xfrm>
                <a:off x="5791534" y="3867220"/>
                <a:ext cx="5184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26AB0073-C519-80EE-BD86-715E4544FDD2}"/>
                  </a:ext>
                </a:extLst>
              </p14:cNvPr>
              <p14:cNvContentPartPr/>
              <p14:nvPr/>
            </p14:nvContentPartPr>
            <p14:xfrm>
              <a:off x="5822854" y="3929860"/>
              <a:ext cx="91080" cy="115920"/>
            </p14:xfrm>
          </p:contentPart>
        </mc:Choice>
        <mc:Fallback xmlns="">
          <p:pic>
            <p:nvPicPr>
              <p:cNvPr id="20" name="Ink 19">
                <a:extLst>
                  <a:ext uri="{FF2B5EF4-FFF2-40B4-BE49-F238E27FC236}">
                    <a16:creationId xmlns:a16="http://schemas.microsoft.com/office/drawing/2014/main" id="{26AB0073-C519-80EE-BD86-715E4544FDD2}"/>
                  </a:ext>
                </a:extLst>
              </p:cNvPr>
              <p:cNvPicPr/>
              <p:nvPr/>
            </p:nvPicPr>
            <p:blipFill>
              <a:blip r:embed="rId29"/>
              <a:stretch>
                <a:fillRect/>
              </a:stretch>
            </p:blipFill>
            <p:spPr>
              <a:xfrm>
                <a:off x="5787214" y="3857860"/>
                <a:ext cx="162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63749680-CB88-5FC1-452D-B3AFC898C998}"/>
                  </a:ext>
                </a:extLst>
              </p14:cNvPr>
              <p14:cNvContentPartPr/>
              <p14:nvPr/>
            </p14:nvContentPartPr>
            <p14:xfrm>
              <a:off x="5748694" y="3317140"/>
              <a:ext cx="321120" cy="56880"/>
            </p14:xfrm>
          </p:contentPart>
        </mc:Choice>
        <mc:Fallback xmlns="">
          <p:pic>
            <p:nvPicPr>
              <p:cNvPr id="21" name="Ink 20">
                <a:extLst>
                  <a:ext uri="{FF2B5EF4-FFF2-40B4-BE49-F238E27FC236}">
                    <a16:creationId xmlns:a16="http://schemas.microsoft.com/office/drawing/2014/main" id="{63749680-CB88-5FC1-452D-B3AFC898C998}"/>
                  </a:ext>
                </a:extLst>
              </p:cNvPr>
              <p:cNvPicPr/>
              <p:nvPr/>
            </p:nvPicPr>
            <p:blipFill>
              <a:blip r:embed="rId31"/>
              <a:stretch>
                <a:fillRect/>
              </a:stretch>
            </p:blipFill>
            <p:spPr>
              <a:xfrm>
                <a:off x="5731054" y="3281140"/>
                <a:ext cx="356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6A82773-ABF1-30E6-3975-56DB4A84939B}"/>
                  </a:ext>
                </a:extLst>
              </p14:cNvPr>
              <p14:cNvContentPartPr/>
              <p14:nvPr/>
            </p14:nvContentPartPr>
            <p14:xfrm>
              <a:off x="5826454" y="3325780"/>
              <a:ext cx="164520" cy="10080"/>
            </p14:xfrm>
          </p:contentPart>
        </mc:Choice>
        <mc:Fallback xmlns="">
          <p:pic>
            <p:nvPicPr>
              <p:cNvPr id="22" name="Ink 21">
                <a:extLst>
                  <a:ext uri="{FF2B5EF4-FFF2-40B4-BE49-F238E27FC236}">
                    <a16:creationId xmlns:a16="http://schemas.microsoft.com/office/drawing/2014/main" id="{16A82773-ABF1-30E6-3975-56DB4A84939B}"/>
                  </a:ext>
                </a:extLst>
              </p:cNvPr>
              <p:cNvPicPr/>
              <p:nvPr/>
            </p:nvPicPr>
            <p:blipFill>
              <a:blip r:embed="rId33"/>
              <a:stretch>
                <a:fillRect/>
              </a:stretch>
            </p:blipFill>
            <p:spPr>
              <a:xfrm>
                <a:off x="5808814" y="3290140"/>
                <a:ext cx="200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12FAD56B-1848-0444-B21C-765D1822AABD}"/>
                  </a:ext>
                </a:extLst>
              </p14:cNvPr>
              <p14:cNvContentPartPr/>
              <p14:nvPr/>
            </p14:nvContentPartPr>
            <p14:xfrm>
              <a:off x="6546454" y="3628180"/>
              <a:ext cx="153000" cy="177480"/>
            </p14:xfrm>
          </p:contentPart>
        </mc:Choice>
        <mc:Fallback xmlns="">
          <p:pic>
            <p:nvPicPr>
              <p:cNvPr id="24" name="Ink 23">
                <a:extLst>
                  <a:ext uri="{FF2B5EF4-FFF2-40B4-BE49-F238E27FC236}">
                    <a16:creationId xmlns:a16="http://schemas.microsoft.com/office/drawing/2014/main" id="{12FAD56B-1848-0444-B21C-765D1822AABD}"/>
                  </a:ext>
                </a:extLst>
              </p:cNvPr>
              <p:cNvPicPr/>
              <p:nvPr/>
            </p:nvPicPr>
            <p:blipFill>
              <a:blip r:embed="rId35"/>
              <a:stretch>
                <a:fillRect/>
              </a:stretch>
            </p:blipFill>
            <p:spPr>
              <a:xfrm>
                <a:off x="6528454" y="3592180"/>
                <a:ext cx="188640" cy="249120"/>
              </a:xfrm>
              <a:prstGeom prst="rect">
                <a:avLst/>
              </a:prstGeom>
            </p:spPr>
          </p:pic>
        </mc:Fallback>
      </mc:AlternateContent>
      <p:pic>
        <p:nvPicPr>
          <p:cNvPr id="26" name="Picture 25">
            <a:extLst>
              <a:ext uri="{FF2B5EF4-FFF2-40B4-BE49-F238E27FC236}">
                <a16:creationId xmlns:a16="http://schemas.microsoft.com/office/drawing/2014/main" id="{4D90FAFB-AF38-4107-9949-1821055543C3}"/>
              </a:ext>
            </a:extLst>
          </p:cNvPr>
          <p:cNvPicPr>
            <a:picLocks noChangeAspect="1"/>
          </p:cNvPicPr>
          <p:nvPr/>
        </p:nvPicPr>
        <p:blipFill>
          <a:blip r:embed="rId36"/>
          <a:stretch>
            <a:fillRect/>
          </a:stretch>
        </p:blipFill>
        <p:spPr>
          <a:xfrm>
            <a:off x="586693" y="3557447"/>
            <a:ext cx="3181350" cy="885825"/>
          </a:xfrm>
          <a:prstGeom prst="rect">
            <a:avLst/>
          </a:prstGeom>
        </p:spPr>
      </p:pic>
    </p:spTree>
    <p:extLst>
      <p:ext uri="{BB962C8B-B14F-4D97-AF65-F5344CB8AC3E}">
        <p14:creationId xmlns:p14="http://schemas.microsoft.com/office/powerpoint/2010/main" val="288629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05C11E-BDB4-E7F9-28A3-EA7D5D8BF3B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2EED8A9-3C08-D95C-3632-834A1DA6C0B1}"/>
              </a:ext>
            </a:extLst>
          </p:cNvPr>
          <p:cNvPicPr>
            <a:picLocks noChangeAspect="1"/>
          </p:cNvPicPr>
          <p:nvPr/>
        </p:nvPicPr>
        <p:blipFill>
          <a:blip r:embed="rId3"/>
          <a:stretch>
            <a:fillRect/>
          </a:stretch>
        </p:blipFill>
        <p:spPr>
          <a:xfrm>
            <a:off x="463888" y="2809026"/>
            <a:ext cx="3190537" cy="3103124"/>
          </a:xfrm>
          <a:prstGeom prst="rect">
            <a:avLst/>
          </a:prstGeom>
        </p:spPr>
      </p:pic>
      <p:pic>
        <p:nvPicPr>
          <p:cNvPr id="6" name="Picture 5">
            <a:extLst>
              <a:ext uri="{FF2B5EF4-FFF2-40B4-BE49-F238E27FC236}">
                <a16:creationId xmlns:a16="http://schemas.microsoft.com/office/drawing/2014/main" id="{742B3E92-4BC8-7817-48CB-311E0CFA93F6}"/>
              </a:ext>
            </a:extLst>
          </p:cNvPr>
          <p:cNvPicPr>
            <a:picLocks noChangeAspect="1"/>
          </p:cNvPicPr>
          <p:nvPr/>
        </p:nvPicPr>
        <p:blipFill>
          <a:blip r:embed="rId4"/>
          <a:stretch>
            <a:fillRect/>
          </a:stretch>
        </p:blipFill>
        <p:spPr>
          <a:xfrm>
            <a:off x="3924300" y="2896020"/>
            <a:ext cx="3760551" cy="1050244"/>
          </a:xfrm>
          <a:prstGeom prst="rect">
            <a:avLst/>
          </a:prstGeom>
        </p:spPr>
      </p:pic>
      <p:pic>
        <p:nvPicPr>
          <p:cNvPr id="8" name="Picture 7">
            <a:extLst>
              <a:ext uri="{FF2B5EF4-FFF2-40B4-BE49-F238E27FC236}">
                <a16:creationId xmlns:a16="http://schemas.microsoft.com/office/drawing/2014/main" id="{E988BC01-AF63-D88F-33EF-8C4138F87697}"/>
              </a:ext>
            </a:extLst>
          </p:cNvPr>
          <p:cNvPicPr>
            <a:picLocks noChangeAspect="1"/>
          </p:cNvPicPr>
          <p:nvPr/>
        </p:nvPicPr>
        <p:blipFill>
          <a:blip r:embed="rId5"/>
          <a:stretch>
            <a:fillRect/>
          </a:stretch>
        </p:blipFill>
        <p:spPr>
          <a:xfrm>
            <a:off x="3924300" y="4316712"/>
            <a:ext cx="3439538" cy="834594"/>
          </a:xfrm>
          <a:prstGeom prst="rect">
            <a:avLst/>
          </a:prstGeom>
        </p:spPr>
      </p:pic>
      <p:pic>
        <p:nvPicPr>
          <p:cNvPr id="10" name="Picture 9">
            <a:extLst>
              <a:ext uri="{FF2B5EF4-FFF2-40B4-BE49-F238E27FC236}">
                <a16:creationId xmlns:a16="http://schemas.microsoft.com/office/drawing/2014/main" id="{789E0FD0-32D1-725E-FA6B-D1A8671D1AED}"/>
              </a:ext>
            </a:extLst>
          </p:cNvPr>
          <p:cNvPicPr>
            <a:picLocks noChangeAspect="1"/>
          </p:cNvPicPr>
          <p:nvPr/>
        </p:nvPicPr>
        <p:blipFill>
          <a:blip r:embed="rId6"/>
          <a:stretch>
            <a:fillRect/>
          </a:stretch>
        </p:blipFill>
        <p:spPr>
          <a:xfrm>
            <a:off x="463888" y="395217"/>
            <a:ext cx="10431091" cy="1243386"/>
          </a:xfrm>
          <a:prstGeom prst="rect">
            <a:avLst/>
          </a:prstGeom>
        </p:spPr>
      </p:pic>
      <p:pic>
        <p:nvPicPr>
          <p:cNvPr id="12" name="Picture 11">
            <a:extLst>
              <a:ext uri="{FF2B5EF4-FFF2-40B4-BE49-F238E27FC236}">
                <a16:creationId xmlns:a16="http://schemas.microsoft.com/office/drawing/2014/main" id="{11820B61-6173-5860-7420-AE3CFE43B5F6}"/>
              </a:ext>
            </a:extLst>
          </p:cNvPr>
          <p:cNvPicPr>
            <a:picLocks noChangeAspect="1"/>
          </p:cNvPicPr>
          <p:nvPr/>
        </p:nvPicPr>
        <p:blipFill>
          <a:blip r:embed="rId7"/>
          <a:stretch>
            <a:fillRect/>
          </a:stretch>
        </p:blipFill>
        <p:spPr>
          <a:xfrm>
            <a:off x="124738" y="6003899"/>
            <a:ext cx="4114800" cy="333428"/>
          </a:xfrm>
          <a:prstGeom prst="rect">
            <a:avLst/>
          </a:prstGeom>
        </p:spPr>
      </p:pic>
      <p:pic>
        <p:nvPicPr>
          <p:cNvPr id="14" name="Picture 13">
            <a:extLst>
              <a:ext uri="{FF2B5EF4-FFF2-40B4-BE49-F238E27FC236}">
                <a16:creationId xmlns:a16="http://schemas.microsoft.com/office/drawing/2014/main" id="{8C444EA4-62C7-163F-0196-7CE1AFC58DDA}"/>
              </a:ext>
            </a:extLst>
          </p:cNvPr>
          <p:cNvPicPr>
            <a:picLocks noChangeAspect="1"/>
          </p:cNvPicPr>
          <p:nvPr/>
        </p:nvPicPr>
        <p:blipFill>
          <a:blip r:embed="rId8"/>
          <a:stretch>
            <a:fillRect/>
          </a:stretch>
        </p:blipFill>
        <p:spPr>
          <a:xfrm>
            <a:off x="463888" y="1718536"/>
            <a:ext cx="8893209" cy="998742"/>
          </a:xfrm>
          <a:prstGeom prst="rect">
            <a:avLst/>
          </a:prstGeom>
        </p:spPr>
      </p:pic>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C0772840-8CBC-1BBD-45E5-ACF1FD94F4AF}"/>
                  </a:ext>
                </a:extLst>
              </p14:cNvPr>
              <p14:cNvContentPartPr/>
              <p14:nvPr/>
            </p14:nvContentPartPr>
            <p14:xfrm>
              <a:off x="748654" y="5125948"/>
              <a:ext cx="1984320" cy="428400"/>
            </p14:xfrm>
          </p:contentPart>
        </mc:Choice>
        <mc:Fallback xmlns="">
          <p:pic>
            <p:nvPicPr>
              <p:cNvPr id="16" name="Ink 15">
                <a:extLst>
                  <a:ext uri="{FF2B5EF4-FFF2-40B4-BE49-F238E27FC236}">
                    <a16:creationId xmlns:a16="http://schemas.microsoft.com/office/drawing/2014/main" id="{C0772840-8CBC-1BBD-45E5-ACF1FD94F4AF}"/>
                  </a:ext>
                </a:extLst>
              </p:cNvPr>
              <p:cNvPicPr/>
              <p:nvPr/>
            </p:nvPicPr>
            <p:blipFill>
              <a:blip r:embed="rId10"/>
              <a:stretch>
                <a:fillRect/>
              </a:stretch>
            </p:blipFill>
            <p:spPr>
              <a:xfrm>
                <a:off x="712654" y="5053948"/>
                <a:ext cx="205596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75EC5129-6541-AA56-4F9C-5DCF4DB5B675}"/>
                  </a:ext>
                </a:extLst>
              </p14:cNvPr>
              <p14:cNvContentPartPr/>
              <p14:nvPr/>
            </p14:nvContentPartPr>
            <p14:xfrm>
              <a:off x="981214" y="3278068"/>
              <a:ext cx="29880" cy="300600"/>
            </p14:xfrm>
          </p:contentPart>
        </mc:Choice>
        <mc:Fallback xmlns="">
          <p:pic>
            <p:nvPicPr>
              <p:cNvPr id="17" name="Ink 16">
                <a:extLst>
                  <a:ext uri="{FF2B5EF4-FFF2-40B4-BE49-F238E27FC236}">
                    <a16:creationId xmlns:a16="http://schemas.microsoft.com/office/drawing/2014/main" id="{75EC5129-6541-AA56-4F9C-5DCF4DB5B675}"/>
                  </a:ext>
                </a:extLst>
              </p:cNvPr>
              <p:cNvPicPr/>
              <p:nvPr/>
            </p:nvPicPr>
            <p:blipFill>
              <a:blip r:embed="rId12"/>
              <a:stretch>
                <a:fillRect/>
              </a:stretch>
            </p:blipFill>
            <p:spPr>
              <a:xfrm>
                <a:off x="945574" y="3206068"/>
                <a:ext cx="10152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498ABA02-D4B9-0C4D-C6BA-14A726B98191}"/>
                  </a:ext>
                </a:extLst>
              </p14:cNvPr>
              <p14:cNvContentPartPr/>
              <p14:nvPr/>
            </p14:nvContentPartPr>
            <p14:xfrm>
              <a:off x="767734" y="3559948"/>
              <a:ext cx="195120" cy="1916640"/>
            </p14:xfrm>
          </p:contentPart>
        </mc:Choice>
        <mc:Fallback xmlns="">
          <p:pic>
            <p:nvPicPr>
              <p:cNvPr id="19" name="Ink 18">
                <a:extLst>
                  <a:ext uri="{FF2B5EF4-FFF2-40B4-BE49-F238E27FC236}">
                    <a16:creationId xmlns:a16="http://schemas.microsoft.com/office/drawing/2014/main" id="{498ABA02-D4B9-0C4D-C6BA-14A726B98191}"/>
                  </a:ext>
                </a:extLst>
              </p:cNvPr>
              <p:cNvPicPr/>
              <p:nvPr/>
            </p:nvPicPr>
            <p:blipFill>
              <a:blip r:embed="rId14"/>
              <a:stretch>
                <a:fillRect/>
              </a:stretch>
            </p:blipFill>
            <p:spPr>
              <a:xfrm>
                <a:off x="731734" y="3487948"/>
                <a:ext cx="266760" cy="206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B659B5E5-22BB-D72F-3361-D6DCC3F3431E}"/>
                  </a:ext>
                </a:extLst>
              </p14:cNvPr>
              <p14:cNvContentPartPr/>
              <p14:nvPr/>
            </p14:nvContentPartPr>
            <p14:xfrm>
              <a:off x="1001734" y="3278068"/>
              <a:ext cx="725400" cy="168840"/>
            </p14:xfrm>
          </p:contentPart>
        </mc:Choice>
        <mc:Fallback xmlns="">
          <p:pic>
            <p:nvPicPr>
              <p:cNvPr id="20" name="Ink 19">
                <a:extLst>
                  <a:ext uri="{FF2B5EF4-FFF2-40B4-BE49-F238E27FC236}">
                    <a16:creationId xmlns:a16="http://schemas.microsoft.com/office/drawing/2014/main" id="{B659B5E5-22BB-D72F-3361-D6DCC3F3431E}"/>
                  </a:ext>
                </a:extLst>
              </p:cNvPr>
              <p:cNvPicPr/>
              <p:nvPr/>
            </p:nvPicPr>
            <p:blipFill>
              <a:blip r:embed="rId16"/>
              <a:stretch>
                <a:fillRect/>
              </a:stretch>
            </p:blipFill>
            <p:spPr>
              <a:xfrm>
                <a:off x="965734" y="3206068"/>
                <a:ext cx="7970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C5A34211-95BD-6641-CAD9-57BE0D7D333F}"/>
                  </a:ext>
                </a:extLst>
              </p14:cNvPr>
              <p14:cNvContentPartPr/>
              <p14:nvPr/>
            </p14:nvContentPartPr>
            <p14:xfrm>
              <a:off x="1507174" y="3336028"/>
              <a:ext cx="603720" cy="374760"/>
            </p14:xfrm>
          </p:contentPart>
        </mc:Choice>
        <mc:Fallback xmlns="">
          <p:pic>
            <p:nvPicPr>
              <p:cNvPr id="21" name="Ink 20">
                <a:extLst>
                  <a:ext uri="{FF2B5EF4-FFF2-40B4-BE49-F238E27FC236}">
                    <a16:creationId xmlns:a16="http://schemas.microsoft.com/office/drawing/2014/main" id="{C5A34211-95BD-6641-CAD9-57BE0D7D333F}"/>
                  </a:ext>
                </a:extLst>
              </p:cNvPr>
              <p:cNvPicPr/>
              <p:nvPr/>
            </p:nvPicPr>
            <p:blipFill>
              <a:blip r:embed="rId18"/>
              <a:stretch>
                <a:fillRect/>
              </a:stretch>
            </p:blipFill>
            <p:spPr>
              <a:xfrm>
                <a:off x="1471534" y="3264028"/>
                <a:ext cx="67536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E92BC441-1322-A93C-B889-58D6146E1A9C}"/>
                  </a:ext>
                </a:extLst>
              </p14:cNvPr>
              <p14:cNvContentPartPr/>
              <p14:nvPr/>
            </p14:nvContentPartPr>
            <p14:xfrm>
              <a:off x="2149414" y="3696028"/>
              <a:ext cx="505440" cy="1011240"/>
            </p14:xfrm>
          </p:contentPart>
        </mc:Choice>
        <mc:Fallback xmlns="">
          <p:pic>
            <p:nvPicPr>
              <p:cNvPr id="22" name="Ink 21">
                <a:extLst>
                  <a:ext uri="{FF2B5EF4-FFF2-40B4-BE49-F238E27FC236}">
                    <a16:creationId xmlns:a16="http://schemas.microsoft.com/office/drawing/2014/main" id="{E92BC441-1322-A93C-B889-58D6146E1A9C}"/>
                  </a:ext>
                </a:extLst>
              </p:cNvPr>
              <p:cNvPicPr/>
              <p:nvPr/>
            </p:nvPicPr>
            <p:blipFill>
              <a:blip r:embed="rId20"/>
              <a:stretch>
                <a:fillRect/>
              </a:stretch>
            </p:blipFill>
            <p:spPr>
              <a:xfrm>
                <a:off x="2113414" y="3624028"/>
                <a:ext cx="577080" cy="115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F7D50E0E-D71E-A5AF-14CD-C2B32699DA47}"/>
                  </a:ext>
                </a:extLst>
              </p14:cNvPr>
              <p14:cNvContentPartPr/>
              <p14:nvPr/>
            </p14:nvContentPartPr>
            <p14:xfrm>
              <a:off x="2674654" y="4396588"/>
              <a:ext cx="50400" cy="743040"/>
            </p14:xfrm>
          </p:contentPart>
        </mc:Choice>
        <mc:Fallback xmlns="">
          <p:pic>
            <p:nvPicPr>
              <p:cNvPr id="23" name="Ink 22">
                <a:extLst>
                  <a:ext uri="{FF2B5EF4-FFF2-40B4-BE49-F238E27FC236}">
                    <a16:creationId xmlns:a16="http://schemas.microsoft.com/office/drawing/2014/main" id="{F7D50E0E-D71E-A5AF-14CD-C2B32699DA47}"/>
                  </a:ext>
                </a:extLst>
              </p:cNvPr>
              <p:cNvPicPr/>
              <p:nvPr/>
            </p:nvPicPr>
            <p:blipFill>
              <a:blip r:embed="rId22"/>
              <a:stretch>
                <a:fillRect/>
              </a:stretch>
            </p:blipFill>
            <p:spPr>
              <a:xfrm>
                <a:off x="2639014" y="4324588"/>
                <a:ext cx="12204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66817075-9518-75E3-EFB8-DCD7131E24FF}"/>
                  </a:ext>
                </a:extLst>
              </p14:cNvPr>
              <p14:cNvContentPartPr/>
              <p14:nvPr/>
            </p14:nvContentPartPr>
            <p14:xfrm>
              <a:off x="870694" y="4960708"/>
              <a:ext cx="1833840" cy="399960"/>
            </p14:xfrm>
          </p:contentPart>
        </mc:Choice>
        <mc:Fallback xmlns="">
          <p:pic>
            <p:nvPicPr>
              <p:cNvPr id="24" name="Ink 23">
                <a:extLst>
                  <a:ext uri="{FF2B5EF4-FFF2-40B4-BE49-F238E27FC236}">
                    <a16:creationId xmlns:a16="http://schemas.microsoft.com/office/drawing/2014/main" id="{66817075-9518-75E3-EFB8-DCD7131E24FF}"/>
                  </a:ext>
                </a:extLst>
              </p:cNvPr>
              <p:cNvPicPr/>
              <p:nvPr/>
            </p:nvPicPr>
            <p:blipFill>
              <a:blip r:embed="rId24"/>
              <a:stretch>
                <a:fillRect/>
              </a:stretch>
            </p:blipFill>
            <p:spPr>
              <a:xfrm>
                <a:off x="834694" y="4888708"/>
                <a:ext cx="190548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6CA0063C-B0B4-C7B7-BD2F-7FAE60742B8C}"/>
                  </a:ext>
                </a:extLst>
              </p14:cNvPr>
              <p14:cNvContentPartPr/>
              <p14:nvPr/>
            </p14:nvContentPartPr>
            <p14:xfrm>
              <a:off x="826414" y="5049988"/>
              <a:ext cx="1820160" cy="339480"/>
            </p14:xfrm>
          </p:contentPart>
        </mc:Choice>
        <mc:Fallback xmlns="">
          <p:pic>
            <p:nvPicPr>
              <p:cNvPr id="25" name="Ink 24">
                <a:extLst>
                  <a:ext uri="{FF2B5EF4-FFF2-40B4-BE49-F238E27FC236}">
                    <a16:creationId xmlns:a16="http://schemas.microsoft.com/office/drawing/2014/main" id="{6CA0063C-B0B4-C7B7-BD2F-7FAE60742B8C}"/>
                  </a:ext>
                </a:extLst>
              </p:cNvPr>
              <p:cNvPicPr/>
              <p:nvPr/>
            </p:nvPicPr>
            <p:blipFill>
              <a:blip r:embed="rId26"/>
              <a:stretch>
                <a:fillRect/>
              </a:stretch>
            </p:blipFill>
            <p:spPr>
              <a:xfrm>
                <a:off x="790414" y="4978348"/>
                <a:ext cx="189180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2E70A821-EF8A-C627-D905-E67F332FEDCA}"/>
                  </a:ext>
                </a:extLst>
              </p14:cNvPr>
              <p14:cNvContentPartPr/>
              <p14:nvPr/>
            </p14:nvContentPartPr>
            <p14:xfrm>
              <a:off x="777814" y="5299468"/>
              <a:ext cx="795240" cy="254880"/>
            </p14:xfrm>
          </p:contentPart>
        </mc:Choice>
        <mc:Fallback xmlns="">
          <p:pic>
            <p:nvPicPr>
              <p:cNvPr id="26" name="Ink 25">
                <a:extLst>
                  <a:ext uri="{FF2B5EF4-FFF2-40B4-BE49-F238E27FC236}">
                    <a16:creationId xmlns:a16="http://schemas.microsoft.com/office/drawing/2014/main" id="{2E70A821-EF8A-C627-D905-E67F332FEDCA}"/>
                  </a:ext>
                </a:extLst>
              </p:cNvPr>
              <p:cNvPicPr/>
              <p:nvPr/>
            </p:nvPicPr>
            <p:blipFill>
              <a:blip r:embed="rId28"/>
              <a:stretch>
                <a:fillRect/>
              </a:stretch>
            </p:blipFill>
            <p:spPr>
              <a:xfrm>
                <a:off x="741814" y="5227828"/>
                <a:ext cx="8668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D3B6B35B-4BFA-5A6B-3D7F-07F547D91B0F}"/>
                  </a:ext>
                </a:extLst>
              </p14:cNvPr>
              <p14:cNvContentPartPr/>
              <p14:nvPr/>
            </p14:nvContentPartPr>
            <p14:xfrm>
              <a:off x="865294" y="4846948"/>
              <a:ext cx="1804680" cy="425520"/>
            </p14:xfrm>
          </p:contentPart>
        </mc:Choice>
        <mc:Fallback xmlns="">
          <p:pic>
            <p:nvPicPr>
              <p:cNvPr id="27" name="Ink 26">
                <a:extLst>
                  <a:ext uri="{FF2B5EF4-FFF2-40B4-BE49-F238E27FC236}">
                    <a16:creationId xmlns:a16="http://schemas.microsoft.com/office/drawing/2014/main" id="{D3B6B35B-4BFA-5A6B-3D7F-07F547D91B0F}"/>
                  </a:ext>
                </a:extLst>
              </p:cNvPr>
              <p:cNvPicPr/>
              <p:nvPr/>
            </p:nvPicPr>
            <p:blipFill>
              <a:blip r:embed="rId30"/>
              <a:stretch>
                <a:fillRect/>
              </a:stretch>
            </p:blipFill>
            <p:spPr>
              <a:xfrm>
                <a:off x="811654" y="4739308"/>
                <a:ext cx="191232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EEF2B97C-8741-1B04-9CD7-C1DF8E2B6504}"/>
                  </a:ext>
                </a:extLst>
              </p14:cNvPr>
              <p14:cNvContentPartPr/>
              <p14:nvPr/>
            </p14:nvContentPartPr>
            <p14:xfrm>
              <a:off x="1040254" y="5213788"/>
              <a:ext cx="360" cy="360"/>
            </p14:xfrm>
          </p:contentPart>
        </mc:Choice>
        <mc:Fallback xmlns="">
          <p:pic>
            <p:nvPicPr>
              <p:cNvPr id="28" name="Ink 27">
                <a:extLst>
                  <a:ext uri="{FF2B5EF4-FFF2-40B4-BE49-F238E27FC236}">
                    <a16:creationId xmlns:a16="http://schemas.microsoft.com/office/drawing/2014/main" id="{EEF2B97C-8741-1B04-9CD7-C1DF8E2B6504}"/>
                  </a:ext>
                </a:extLst>
              </p:cNvPr>
              <p:cNvPicPr/>
              <p:nvPr/>
            </p:nvPicPr>
            <p:blipFill>
              <a:blip r:embed="rId32"/>
              <a:stretch>
                <a:fillRect/>
              </a:stretch>
            </p:blipFill>
            <p:spPr>
              <a:xfrm>
                <a:off x="986254" y="51057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B9737D11-193C-7FBD-1F84-21E62030BFE8}"/>
                  </a:ext>
                </a:extLst>
              </p14:cNvPr>
              <p14:cNvContentPartPr/>
              <p14:nvPr/>
            </p14:nvContentPartPr>
            <p14:xfrm>
              <a:off x="894814" y="4710868"/>
              <a:ext cx="1762920" cy="289080"/>
            </p14:xfrm>
          </p:contentPart>
        </mc:Choice>
        <mc:Fallback xmlns="">
          <p:pic>
            <p:nvPicPr>
              <p:cNvPr id="29" name="Ink 28">
                <a:extLst>
                  <a:ext uri="{FF2B5EF4-FFF2-40B4-BE49-F238E27FC236}">
                    <a16:creationId xmlns:a16="http://schemas.microsoft.com/office/drawing/2014/main" id="{B9737D11-193C-7FBD-1F84-21E62030BFE8}"/>
                  </a:ext>
                </a:extLst>
              </p:cNvPr>
              <p:cNvPicPr/>
              <p:nvPr/>
            </p:nvPicPr>
            <p:blipFill>
              <a:blip r:embed="rId34"/>
              <a:stretch>
                <a:fillRect/>
              </a:stretch>
            </p:blipFill>
            <p:spPr>
              <a:xfrm>
                <a:off x="840814" y="4603228"/>
                <a:ext cx="187056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D9F564D2-2FA6-D851-5FDF-2DE5BA818D88}"/>
                  </a:ext>
                </a:extLst>
              </p14:cNvPr>
              <p14:cNvContentPartPr/>
              <p14:nvPr/>
            </p14:nvContentPartPr>
            <p14:xfrm>
              <a:off x="1050334" y="3433588"/>
              <a:ext cx="1441440" cy="1194480"/>
            </p14:xfrm>
          </p:contentPart>
        </mc:Choice>
        <mc:Fallback xmlns="">
          <p:pic>
            <p:nvPicPr>
              <p:cNvPr id="30" name="Ink 29">
                <a:extLst>
                  <a:ext uri="{FF2B5EF4-FFF2-40B4-BE49-F238E27FC236}">
                    <a16:creationId xmlns:a16="http://schemas.microsoft.com/office/drawing/2014/main" id="{D9F564D2-2FA6-D851-5FDF-2DE5BA818D88}"/>
                  </a:ext>
                </a:extLst>
              </p:cNvPr>
              <p:cNvPicPr/>
              <p:nvPr/>
            </p:nvPicPr>
            <p:blipFill>
              <a:blip r:embed="rId36"/>
              <a:stretch>
                <a:fillRect/>
              </a:stretch>
            </p:blipFill>
            <p:spPr>
              <a:xfrm>
                <a:off x="996334" y="3325588"/>
                <a:ext cx="1549080"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2A9F267D-1A09-B75C-54BB-E3507841A43E}"/>
                  </a:ext>
                </a:extLst>
              </p14:cNvPr>
              <p14:cNvContentPartPr/>
              <p14:nvPr/>
            </p14:nvContentPartPr>
            <p14:xfrm>
              <a:off x="1721374" y="3598828"/>
              <a:ext cx="808200" cy="1146240"/>
            </p14:xfrm>
          </p:contentPart>
        </mc:Choice>
        <mc:Fallback xmlns="">
          <p:pic>
            <p:nvPicPr>
              <p:cNvPr id="31" name="Ink 30">
                <a:extLst>
                  <a:ext uri="{FF2B5EF4-FFF2-40B4-BE49-F238E27FC236}">
                    <a16:creationId xmlns:a16="http://schemas.microsoft.com/office/drawing/2014/main" id="{2A9F267D-1A09-B75C-54BB-E3507841A43E}"/>
                  </a:ext>
                </a:extLst>
              </p:cNvPr>
              <p:cNvPicPr/>
              <p:nvPr/>
            </p:nvPicPr>
            <p:blipFill>
              <a:blip r:embed="rId38"/>
              <a:stretch>
                <a:fillRect/>
              </a:stretch>
            </p:blipFill>
            <p:spPr>
              <a:xfrm>
                <a:off x="1667374" y="3491188"/>
                <a:ext cx="915840" cy="1361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FA84C478-15EA-5EEE-42AF-F2B19E585609}"/>
                  </a:ext>
                </a:extLst>
              </p14:cNvPr>
              <p14:cNvContentPartPr/>
              <p14:nvPr/>
            </p14:nvContentPartPr>
            <p14:xfrm>
              <a:off x="2518774" y="4367068"/>
              <a:ext cx="69120" cy="243360"/>
            </p14:xfrm>
          </p:contentPart>
        </mc:Choice>
        <mc:Fallback xmlns="">
          <p:pic>
            <p:nvPicPr>
              <p:cNvPr id="32" name="Ink 31">
                <a:extLst>
                  <a:ext uri="{FF2B5EF4-FFF2-40B4-BE49-F238E27FC236}">
                    <a16:creationId xmlns:a16="http://schemas.microsoft.com/office/drawing/2014/main" id="{FA84C478-15EA-5EEE-42AF-F2B19E585609}"/>
                  </a:ext>
                </a:extLst>
              </p:cNvPr>
              <p:cNvPicPr/>
              <p:nvPr/>
            </p:nvPicPr>
            <p:blipFill>
              <a:blip r:embed="rId40"/>
              <a:stretch>
                <a:fillRect/>
              </a:stretch>
            </p:blipFill>
            <p:spPr>
              <a:xfrm>
                <a:off x="2465134" y="4259428"/>
                <a:ext cx="1767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953D61BB-D49A-F366-AE41-06775AF075D2}"/>
                  </a:ext>
                </a:extLst>
              </p14:cNvPr>
              <p14:cNvContentPartPr/>
              <p14:nvPr/>
            </p14:nvContentPartPr>
            <p14:xfrm>
              <a:off x="940894" y="3521068"/>
              <a:ext cx="138960" cy="1351440"/>
            </p14:xfrm>
          </p:contentPart>
        </mc:Choice>
        <mc:Fallback xmlns="">
          <p:pic>
            <p:nvPicPr>
              <p:cNvPr id="33" name="Ink 32">
                <a:extLst>
                  <a:ext uri="{FF2B5EF4-FFF2-40B4-BE49-F238E27FC236}">
                    <a16:creationId xmlns:a16="http://schemas.microsoft.com/office/drawing/2014/main" id="{953D61BB-D49A-F366-AE41-06775AF075D2}"/>
                  </a:ext>
                </a:extLst>
              </p:cNvPr>
              <p:cNvPicPr/>
              <p:nvPr/>
            </p:nvPicPr>
            <p:blipFill>
              <a:blip r:embed="rId42"/>
              <a:stretch>
                <a:fillRect/>
              </a:stretch>
            </p:blipFill>
            <p:spPr>
              <a:xfrm>
                <a:off x="887254" y="3413428"/>
                <a:ext cx="246600" cy="1567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93D044CD-88AB-538F-325F-AC39EF8604E9}"/>
                  </a:ext>
                </a:extLst>
              </p14:cNvPr>
              <p14:cNvContentPartPr/>
              <p14:nvPr/>
            </p14:nvContentPartPr>
            <p14:xfrm>
              <a:off x="884734" y="4583788"/>
              <a:ext cx="1516680" cy="212400"/>
            </p14:xfrm>
          </p:contentPart>
        </mc:Choice>
        <mc:Fallback xmlns="">
          <p:pic>
            <p:nvPicPr>
              <p:cNvPr id="34" name="Ink 33">
                <a:extLst>
                  <a:ext uri="{FF2B5EF4-FFF2-40B4-BE49-F238E27FC236}">
                    <a16:creationId xmlns:a16="http://schemas.microsoft.com/office/drawing/2014/main" id="{93D044CD-88AB-538F-325F-AC39EF8604E9}"/>
                  </a:ext>
                </a:extLst>
              </p:cNvPr>
              <p:cNvPicPr/>
              <p:nvPr/>
            </p:nvPicPr>
            <p:blipFill>
              <a:blip r:embed="rId44"/>
              <a:stretch>
                <a:fillRect/>
              </a:stretch>
            </p:blipFill>
            <p:spPr>
              <a:xfrm>
                <a:off x="830734" y="4475788"/>
                <a:ext cx="162432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Ink 34">
                <a:extLst>
                  <a:ext uri="{FF2B5EF4-FFF2-40B4-BE49-F238E27FC236}">
                    <a16:creationId xmlns:a16="http://schemas.microsoft.com/office/drawing/2014/main" id="{FD90E2E3-71DD-D9B2-0E90-2635EF6141E4}"/>
                  </a:ext>
                </a:extLst>
              </p14:cNvPr>
              <p14:cNvContentPartPr/>
              <p14:nvPr/>
            </p14:nvContentPartPr>
            <p14:xfrm>
              <a:off x="1067614" y="4630228"/>
              <a:ext cx="1286640" cy="144720"/>
            </p14:xfrm>
          </p:contentPart>
        </mc:Choice>
        <mc:Fallback xmlns="">
          <p:pic>
            <p:nvPicPr>
              <p:cNvPr id="35" name="Ink 34">
                <a:extLst>
                  <a:ext uri="{FF2B5EF4-FFF2-40B4-BE49-F238E27FC236}">
                    <a16:creationId xmlns:a16="http://schemas.microsoft.com/office/drawing/2014/main" id="{FD90E2E3-71DD-D9B2-0E90-2635EF6141E4}"/>
                  </a:ext>
                </a:extLst>
              </p:cNvPr>
              <p:cNvPicPr/>
              <p:nvPr/>
            </p:nvPicPr>
            <p:blipFill>
              <a:blip r:embed="rId46"/>
              <a:stretch>
                <a:fillRect/>
              </a:stretch>
            </p:blipFill>
            <p:spPr>
              <a:xfrm>
                <a:off x="1013974" y="4522588"/>
                <a:ext cx="13942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A362561A-E8F2-F9D5-3E2F-AB7969FEE72F}"/>
                  </a:ext>
                </a:extLst>
              </p14:cNvPr>
              <p14:cNvContentPartPr/>
              <p14:nvPr/>
            </p14:nvContentPartPr>
            <p14:xfrm>
              <a:off x="981934" y="4435108"/>
              <a:ext cx="1284120" cy="88560"/>
            </p14:xfrm>
          </p:contentPart>
        </mc:Choice>
        <mc:Fallback xmlns="">
          <p:pic>
            <p:nvPicPr>
              <p:cNvPr id="36" name="Ink 35">
                <a:extLst>
                  <a:ext uri="{FF2B5EF4-FFF2-40B4-BE49-F238E27FC236}">
                    <a16:creationId xmlns:a16="http://schemas.microsoft.com/office/drawing/2014/main" id="{A362561A-E8F2-F9D5-3E2F-AB7969FEE72F}"/>
                  </a:ext>
                </a:extLst>
              </p:cNvPr>
              <p:cNvPicPr/>
              <p:nvPr/>
            </p:nvPicPr>
            <p:blipFill>
              <a:blip r:embed="rId48"/>
              <a:stretch>
                <a:fillRect/>
              </a:stretch>
            </p:blipFill>
            <p:spPr>
              <a:xfrm>
                <a:off x="927934" y="4327468"/>
                <a:ext cx="13917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744D9888-B231-51B2-9C7D-7B61D92CBA3C}"/>
                  </a:ext>
                </a:extLst>
              </p14:cNvPr>
              <p14:cNvContentPartPr/>
              <p14:nvPr/>
            </p14:nvContentPartPr>
            <p14:xfrm>
              <a:off x="1020814" y="4301548"/>
              <a:ext cx="1194120" cy="66240"/>
            </p14:xfrm>
          </p:contentPart>
        </mc:Choice>
        <mc:Fallback xmlns="">
          <p:pic>
            <p:nvPicPr>
              <p:cNvPr id="37" name="Ink 36">
                <a:extLst>
                  <a:ext uri="{FF2B5EF4-FFF2-40B4-BE49-F238E27FC236}">
                    <a16:creationId xmlns:a16="http://schemas.microsoft.com/office/drawing/2014/main" id="{744D9888-B231-51B2-9C7D-7B61D92CBA3C}"/>
                  </a:ext>
                </a:extLst>
              </p:cNvPr>
              <p:cNvPicPr/>
              <p:nvPr/>
            </p:nvPicPr>
            <p:blipFill>
              <a:blip r:embed="rId50"/>
              <a:stretch>
                <a:fillRect/>
              </a:stretch>
            </p:blipFill>
            <p:spPr>
              <a:xfrm>
                <a:off x="967174" y="4193548"/>
                <a:ext cx="13017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1DB11EDF-9F30-A752-7960-B2994485F714}"/>
                  </a:ext>
                </a:extLst>
              </p14:cNvPr>
              <p14:cNvContentPartPr/>
              <p14:nvPr/>
            </p14:nvContentPartPr>
            <p14:xfrm>
              <a:off x="1011094" y="4152148"/>
              <a:ext cx="1109160" cy="21240"/>
            </p14:xfrm>
          </p:contentPart>
        </mc:Choice>
        <mc:Fallback xmlns="">
          <p:pic>
            <p:nvPicPr>
              <p:cNvPr id="38" name="Ink 37">
                <a:extLst>
                  <a:ext uri="{FF2B5EF4-FFF2-40B4-BE49-F238E27FC236}">
                    <a16:creationId xmlns:a16="http://schemas.microsoft.com/office/drawing/2014/main" id="{1DB11EDF-9F30-A752-7960-B2994485F714}"/>
                  </a:ext>
                </a:extLst>
              </p:cNvPr>
              <p:cNvPicPr/>
              <p:nvPr/>
            </p:nvPicPr>
            <p:blipFill>
              <a:blip r:embed="rId52"/>
              <a:stretch>
                <a:fillRect/>
              </a:stretch>
            </p:blipFill>
            <p:spPr>
              <a:xfrm>
                <a:off x="957094" y="4044508"/>
                <a:ext cx="1216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1E21141C-33FB-C20A-6226-9AC7D761A016}"/>
                  </a:ext>
                </a:extLst>
              </p14:cNvPr>
              <p14:cNvContentPartPr/>
              <p14:nvPr/>
            </p14:nvContentPartPr>
            <p14:xfrm>
              <a:off x="972574" y="3627268"/>
              <a:ext cx="338760" cy="477720"/>
            </p14:xfrm>
          </p:contentPart>
        </mc:Choice>
        <mc:Fallback xmlns="">
          <p:pic>
            <p:nvPicPr>
              <p:cNvPr id="39" name="Ink 38">
                <a:extLst>
                  <a:ext uri="{FF2B5EF4-FFF2-40B4-BE49-F238E27FC236}">
                    <a16:creationId xmlns:a16="http://schemas.microsoft.com/office/drawing/2014/main" id="{1E21141C-33FB-C20A-6226-9AC7D761A016}"/>
                  </a:ext>
                </a:extLst>
              </p:cNvPr>
              <p:cNvPicPr/>
              <p:nvPr/>
            </p:nvPicPr>
            <p:blipFill>
              <a:blip r:embed="rId54"/>
              <a:stretch>
                <a:fillRect/>
              </a:stretch>
            </p:blipFill>
            <p:spPr>
              <a:xfrm>
                <a:off x="918574" y="3519628"/>
                <a:ext cx="44640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CC8387EE-863E-9F8D-8BC9-F20504945AC0}"/>
                  </a:ext>
                </a:extLst>
              </p14:cNvPr>
              <p14:cNvContentPartPr/>
              <p14:nvPr/>
            </p14:nvContentPartPr>
            <p14:xfrm>
              <a:off x="1069414" y="3617548"/>
              <a:ext cx="911520" cy="467280"/>
            </p14:xfrm>
          </p:contentPart>
        </mc:Choice>
        <mc:Fallback xmlns="">
          <p:pic>
            <p:nvPicPr>
              <p:cNvPr id="40" name="Ink 39">
                <a:extLst>
                  <a:ext uri="{FF2B5EF4-FFF2-40B4-BE49-F238E27FC236}">
                    <a16:creationId xmlns:a16="http://schemas.microsoft.com/office/drawing/2014/main" id="{CC8387EE-863E-9F8D-8BC9-F20504945AC0}"/>
                  </a:ext>
                </a:extLst>
              </p:cNvPr>
              <p:cNvPicPr/>
              <p:nvPr/>
            </p:nvPicPr>
            <p:blipFill>
              <a:blip r:embed="rId56"/>
              <a:stretch>
                <a:fillRect/>
              </a:stretch>
            </p:blipFill>
            <p:spPr>
              <a:xfrm>
                <a:off x="1015774" y="3509908"/>
                <a:ext cx="101916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57A1673C-6113-9C73-B493-2EADC3540F8A}"/>
                  </a:ext>
                </a:extLst>
              </p14:cNvPr>
              <p14:cNvContentPartPr/>
              <p14:nvPr/>
            </p14:nvContentPartPr>
            <p14:xfrm>
              <a:off x="1089214" y="3862708"/>
              <a:ext cx="628560" cy="27000"/>
            </p14:xfrm>
          </p:contentPart>
        </mc:Choice>
        <mc:Fallback xmlns="">
          <p:pic>
            <p:nvPicPr>
              <p:cNvPr id="41" name="Ink 40">
                <a:extLst>
                  <a:ext uri="{FF2B5EF4-FFF2-40B4-BE49-F238E27FC236}">
                    <a16:creationId xmlns:a16="http://schemas.microsoft.com/office/drawing/2014/main" id="{57A1673C-6113-9C73-B493-2EADC3540F8A}"/>
                  </a:ext>
                </a:extLst>
              </p:cNvPr>
              <p:cNvPicPr/>
              <p:nvPr/>
            </p:nvPicPr>
            <p:blipFill>
              <a:blip r:embed="rId58"/>
              <a:stretch>
                <a:fillRect/>
              </a:stretch>
            </p:blipFill>
            <p:spPr>
              <a:xfrm>
                <a:off x="1035574" y="3754708"/>
                <a:ext cx="7362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F39A310C-3CA0-235E-F6AB-9E8369D074F5}"/>
                  </a:ext>
                </a:extLst>
              </p14:cNvPr>
              <p14:cNvContentPartPr/>
              <p14:nvPr/>
            </p14:nvContentPartPr>
            <p14:xfrm>
              <a:off x="1079494" y="3988348"/>
              <a:ext cx="898560" cy="30600"/>
            </p14:xfrm>
          </p:contentPart>
        </mc:Choice>
        <mc:Fallback xmlns="">
          <p:pic>
            <p:nvPicPr>
              <p:cNvPr id="42" name="Ink 41">
                <a:extLst>
                  <a:ext uri="{FF2B5EF4-FFF2-40B4-BE49-F238E27FC236}">
                    <a16:creationId xmlns:a16="http://schemas.microsoft.com/office/drawing/2014/main" id="{F39A310C-3CA0-235E-F6AB-9E8369D074F5}"/>
                  </a:ext>
                </a:extLst>
              </p:cNvPr>
              <p:cNvPicPr/>
              <p:nvPr/>
            </p:nvPicPr>
            <p:blipFill>
              <a:blip r:embed="rId60"/>
              <a:stretch>
                <a:fillRect/>
              </a:stretch>
            </p:blipFill>
            <p:spPr>
              <a:xfrm>
                <a:off x="1025494" y="3880348"/>
                <a:ext cx="1006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4D285E99-8DA3-6CC8-C09C-6873EA02AA92}"/>
                  </a:ext>
                </a:extLst>
              </p14:cNvPr>
              <p14:cNvContentPartPr/>
              <p14:nvPr/>
            </p14:nvContentPartPr>
            <p14:xfrm>
              <a:off x="1166974" y="3365908"/>
              <a:ext cx="411480" cy="179280"/>
            </p14:xfrm>
          </p:contentPart>
        </mc:Choice>
        <mc:Fallback xmlns="">
          <p:pic>
            <p:nvPicPr>
              <p:cNvPr id="43" name="Ink 42">
                <a:extLst>
                  <a:ext uri="{FF2B5EF4-FFF2-40B4-BE49-F238E27FC236}">
                    <a16:creationId xmlns:a16="http://schemas.microsoft.com/office/drawing/2014/main" id="{4D285E99-8DA3-6CC8-C09C-6873EA02AA92}"/>
                  </a:ext>
                </a:extLst>
              </p:cNvPr>
              <p:cNvPicPr/>
              <p:nvPr/>
            </p:nvPicPr>
            <p:blipFill>
              <a:blip r:embed="rId62"/>
              <a:stretch>
                <a:fillRect/>
              </a:stretch>
            </p:blipFill>
            <p:spPr>
              <a:xfrm>
                <a:off x="1113334" y="3257908"/>
                <a:ext cx="5191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E5D49235-FB09-102A-8288-6BCDD6B6A994}"/>
                  </a:ext>
                </a:extLst>
              </p14:cNvPr>
              <p14:cNvContentPartPr/>
              <p14:nvPr/>
            </p14:nvContentPartPr>
            <p14:xfrm>
              <a:off x="1401334" y="4844068"/>
              <a:ext cx="1059840" cy="321840"/>
            </p14:xfrm>
          </p:contentPart>
        </mc:Choice>
        <mc:Fallback xmlns="">
          <p:pic>
            <p:nvPicPr>
              <p:cNvPr id="44" name="Ink 43">
                <a:extLst>
                  <a:ext uri="{FF2B5EF4-FFF2-40B4-BE49-F238E27FC236}">
                    <a16:creationId xmlns:a16="http://schemas.microsoft.com/office/drawing/2014/main" id="{E5D49235-FB09-102A-8288-6BCDD6B6A994}"/>
                  </a:ext>
                </a:extLst>
              </p:cNvPr>
              <p:cNvPicPr/>
              <p:nvPr/>
            </p:nvPicPr>
            <p:blipFill>
              <a:blip r:embed="rId64"/>
              <a:stretch>
                <a:fillRect/>
              </a:stretch>
            </p:blipFill>
            <p:spPr>
              <a:xfrm>
                <a:off x="1347694" y="4736428"/>
                <a:ext cx="1167480" cy="537480"/>
              </a:xfrm>
              <a:prstGeom prst="rect">
                <a:avLst/>
              </a:prstGeom>
            </p:spPr>
          </p:pic>
        </mc:Fallback>
      </mc:AlternateContent>
    </p:spTree>
    <p:extLst>
      <p:ext uri="{BB962C8B-B14F-4D97-AF65-F5344CB8AC3E}">
        <p14:creationId xmlns:p14="http://schemas.microsoft.com/office/powerpoint/2010/main" val="164909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CB2AF0-861C-0338-5346-56BBC097C878}"/>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322D2AB4-617F-03F4-A2A9-242BD5731A74}"/>
              </a:ext>
            </a:extLst>
          </p:cNvPr>
          <p:cNvPicPr>
            <a:picLocks noChangeAspect="1"/>
          </p:cNvPicPr>
          <p:nvPr/>
        </p:nvPicPr>
        <p:blipFill>
          <a:blip r:embed="rId2"/>
          <a:stretch>
            <a:fillRect/>
          </a:stretch>
        </p:blipFill>
        <p:spPr>
          <a:xfrm>
            <a:off x="563038" y="694243"/>
            <a:ext cx="11065923" cy="3685743"/>
          </a:xfrm>
          <a:prstGeom prst="rect">
            <a:avLst/>
          </a:prstGeom>
        </p:spPr>
      </p:pic>
      <p:pic>
        <p:nvPicPr>
          <p:cNvPr id="4" name="Picture 3">
            <a:extLst>
              <a:ext uri="{FF2B5EF4-FFF2-40B4-BE49-F238E27FC236}">
                <a16:creationId xmlns:a16="http://schemas.microsoft.com/office/drawing/2014/main" id="{8A310639-B6CA-6E28-9389-F1BC260AC956}"/>
              </a:ext>
            </a:extLst>
          </p:cNvPr>
          <p:cNvPicPr>
            <a:picLocks noChangeAspect="1"/>
          </p:cNvPicPr>
          <p:nvPr/>
        </p:nvPicPr>
        <p:blipFill>
          <a:blip r:embed="rId3"/>
          <a:stretch>
            <a:fillRect/>
          </a:stretch>
        </p:blipFill>
        <p:spPr>
          <a:xfrm>
            <a:off x="10358755" y="3078481"/>
            <a:ext cx="781050" cy="898842"/>
          </a:xfrm>
          <a:prstGeom prst="rect">
            <a:avLst/>
          </a:prstGeom>
        </p:spPr>
      </p:pic>
    </p:spTree>
    <p:extLst>
      <p:ext uri="{BB962C8B-B14F-4D97-AF65-F5344CB8AC3E}">
        <p14:creationId xmlns:p14="http://schemas.microsoft.com/office/powerpoint/2010/main" val="211149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82BB22F1-6639-F7C9-E58B-4915F0F0E6D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59DBAB-F158-5565-0A8D-2555BC0D1E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85EF1640-D55B-3C87-E708-17BFCD2B20B8}"/>
              </a:ext>
            </a:extLst>
          </p:cNvPr>
          <p:cNvPicPr>
            <a:picLocks noChangeAspect="1"/>
          </p:cNvPicPr>
          <p:nvPr/>
        </p:nvPicPr>
        <p:blipFill>
          <a:blip r:embed="rId2"/>
          <a:stretch>
            <a:fillRect/>
          </a:stretch>
        </p:blipFill>
        <p:spPr>
          <a:xfrm>
            <a:off x="0" y="0"/>
            <a:ext cx="11544300" cy="2124075"/>
          </a:xfrm>
          <a:prstGeom prst="rect">
            <a:avLst/>
          </a:prstGeom>
        </p:spPr>
      </p:pic>
    </p:spTree>
    <p:extLst>
      <p:ext uri="{BB962C8B-B14F-4D97-AF65-F5344CB8AC3E}">
        <p14:creationId xmlns:p14="http://schemas.microsoft.com/office/powerpoint/2010/main" val="301384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8C682C3-CC0E-CF56-3556-BDC817A6C08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76D4E7-3377-15A7-B51B-74FD215873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F4652C0-8D50-0CC6-C8E3-527F82752905}"/>
              </a:ext>
            </a:extLst>
          </p:cNvPr>
          <p:cNvPicPr>
            <a:picLocks noChangeAspect="1"/>
          </p:cNvPicPr>
          <p:nvPr/>
        </p:nvPicPr>
        <p:blipFill>
          <a:blip r:embed="rId3"/>
          <a:stretch>
            <a:fillRect/>
          </a:stretch>
        </p:blipFill>
        <p:spPr>
          <a:xfrm>
            <a:off x="0" y="0"/>
            <a:ext cx="11553825" cy="2085975"/>
          </a:xfrm>
          <a:prstGeom prst="rect">
            <a:avLst/>
          </a:prstGeom>
        </p:spPr>
      </p:pic>
      <p:pic>
        <p:nvPicPr>
          <p:cNvPr id="6" name="Picture 5">
            <a:extLst>
              <a:ext uri="{FF2B5EF4-FFF2-40B4-BE49-F238E27FC236}">
                <a16:creationId xmlns:a16="http://schemas.microsoft.com/office/drawing/2014/main" id="{DAA7C82D-81DB-44CC-7D6F-E56BDB7BFFAF}"/>
              </a:ext>
            </a:extLst>
          </p:cNvPr>
          <p:cNvPicPr>
            <a:picLocks noChangeAspect="1"/>
          </p:cNvPicPr>
          <p:nvPr/>
        </p:nvPicPr>
        <p:blipFill>
          <a:blip r:embed="rId4"/>
          <a:stretch>
            <a:fillRect/>
          </a:stretch>
        </p:blipFill>
        <p:spPr>
          <a:xfrm>
            <a:off x="321013" y="2285831"/>
            <a:ext cx="3258766" cy="2055441"/>
          </a:xfrm>
          <a:prstGeom prst="rect">
            <a:avLst/>
          </a:prstGeom>
        </p:spPr>
      </p:pic>
    </p:spTree>
    <p:extLst>
      <p:ext uri="{BB962C8B-B14F-4D97-AF65-F5344CB8AC3E}">
        <p14:creationId xmlns:p14="http://schemas.microsoft.com/office/powerpoint/2010/main" val="130532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AF14-17EB-D676-CA9E-F5C803243B0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8495BC-DCA6-557D-47A5-9DEC69EE08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A714F26-35C6-6C2D-D5D1-74272DD76992}"/>
              </a:ext>
            </a:extLst>
          </p:cNvPr>
          <p:cNvPicPr>
            <a:picLocks noChangeAspect="1"/>
          </p:cNvPicPr>
          <p:nvPr/>
        </p:nvPicPr>
        <p:blipFill>
          <a:blip r:embed="rId2"/>
          <a:stretch>
            <a:fillRect/>
          </a:stretch>
        </p:blipFill>
        <p:spPr>
          <a:xfrm>
            <a:off x="407650" y="216643"/>
            <a:ext cx="5788870" cy="662096"/>
          </a:xfrm>
          <a:prstGeom prst="rect">
            <a:avLst/>
          </a:prstGeom>
        </p:spPr>
      </p:pic>
      <p:pic>
        <p:nvPicPr>
          <p:cNvPr id="10" name="Picture 9">
            <a:extLst>
              <a:ext uri="{FF2B5EF4-FFF2-40B4-BE49-F238E27FC236}">
                <a16:creationId xmlns:a16="http://schemas.microsoft.com/office/drawing/2014/main" id="{C2DAA9E1-CBBA-A381-4EA6-A3C5E0139E14}"/>
              </a:ext>
            </a:extLst>
          </p:cNvPr>
          <p:cNvPicPr>
            <a:picLocks noChangeAspect="1"/>
          </p:cNvPicPr>
          <p:nvPr/>
        </p:nvPicPr>
        <p:blipFill>
          <a:blip r:embed="rId3"/>
          <a:stretch>
            <a:fillRect/>
          </a:stretch>
        </p:blipFill>
        <p:spPr>
          <a:xfrm>
            <a:off x="5132962" y="1136044"/>
            <a:ext cx="3657600" cy="1323975"/>
          </a:xfrm>
          <a:prstGeom prst="rect">
            <a:avLst/>
          </a:prstGeom>
        </p:spPr>
      </p:pic>
      <p:pic>
        <p:nvPicPr>
          <p:cNvPr id="12" name="Picture 11">
            <a:extLst>
              <a:ext uri="{FF2B5EF4-FFF2-40B4-BE49-F238E27FC236}">
                <a16:creationId xmlns:a16="http://schemas.microsoft.com/office/drawing/2014/main" id="{62F5A553-5E2C-9323-A0EE-6BBDFA01EF14}"/>
              </a:ext>
            </a:extLst>
          </p:cNvPr>
          <p:cNvPicPr>
            <a:picLocks noChangeAspect="1"/>
          </p:cNvPicPr>
          <p:nvPr/>
        </p:nvPicPr>
        <p:blipFill>
          <a:blip r:embed="rId4"/>
          <a:stretch>
            <a:fillRect/>
          </a:stretch>
        </p:blipFill>
        <p:spPr>
          <a:xfrm>
            <a:off x="1157997" y="1245582"/>
            <a:ext cx="3086100" cy="552450"/>
          </a:xfrm>
          <a:prstGeom prst="rect">
            <a:avLst/>
          </a:prstGeom>
        </p:spPr>
      </p:pic>
      <p:pic>
        <p:nvPicPr>
          <p:cNvPr id="14" name="Picture 13">
            <a:extLst>
              <a:ext uri="{FF2B5EF4-FFF2-40B4-BE49-F238E27FC236}">
                <a16:creationId xmlns:a16="http://schemas.microsoft.com/office/drawing/2014/main" id="{4AD8D85A-4A4D-8FB2-CCDF-4A82C8480EFA}"/>
              </a:ext>
            </a:extLst>
          </p:cNvPr>
          <p:cNvPicPr>
            <a:picLocks noChangeAspect="1"/>
          </p:cNvPicPr>
          <p:nvPr/>
        </p:nvPicPr>
        <p:blipFill>
          <a:blip r:embed="rId5"/>
          <a:stretch>
            <a:fillRect/>
          </a:stretch>
        </p:blipFill>
        <p:spPr>
          <a:xfrm>
            <a:off x="1388217" y="1869600"/>
            <a:ext cx="2781300" cy="590550"/>
          </a:xfrm>
          <a:prstGeom prst="rect">
            <a:avLst/>
          </a:prstGeom>
        </p:spPr>
      </p:pic>
      <p:pic>
        <p:nvPicPr>
          <p:cNvPr id="16" name="Picture 15">
            <a:extLst>
              <a:ext uri="{FF2B5EF4-FFF2-40B4-BE49-F238E27FC236}">
                <a16:creationId xmlns:a16="http://schemas.microsoft.com/office/drawing/2014/main" id="{5935F325-F96B-A756-73CB-21B528C64021}"/>
              </a:ext>
            </a:extLst>
          </p:cNvPr>
          <p:cNvPicPr>
            <a:picLocks noChangeAspect="1"/>
          </p:cNvPicPr>
          <p:nvPr/>
        </p:nvPicPr>
        <p:blipFill>
          <a:blip r:embed="rId6"/>
          <a:stretch>
            <a:fillRect/>
          </a:stretch>
        </p:blipFill>
        <p:spPr>
          <a:xfrm>
            <a:off x="659554" y="2611186"/>
            <a:ext cx="4238625" cy="1019175"/>
          </a:xfrm>
          <a:prstGeom prst="rect">
            <a:avLst/>
          </a:prstGeom>
        </p:spPr>
      </p:pic>
      <p:pic>
        <p:nvPicPr>
          <p:cNvPr id="18" name="Picture 17">
            <a:extLst>
              <a:ext uri="{FF2B5EF4-FFF2-40B4-BE49-F238E27FC236}">
                <a16:creationId xmlns:a16="http://schemas.microsoft.com/office/drawing/2014/main" id="{3BEBC233-591F-5889-922C-6F5A7656194B}"/>
              </a:ext>
            </a:extLst>
          </p:cNvPr>
          <p:cNvPicPr>
            <a:picLocks noChangeAspect="1"/>
          </p:cNvPicPr>
          <p:nvPr/>
        </p:nvPicPr>
        <p:blipFill>
          <a:blip r:embed="rId7"/>
          <a:stretch>
            <a:fillRect/>
          </a:stretch>
        </p:blipFill>
        <p:spPr>
          <a:xfrm>
            <a:off x="4898179" y="2595562"/>
            <a:ext cx="3990975" cy="990600"/>
          </a:xfrm>
          <a:prstGeom prst="rect">
            <a:avLst/>
          </a:prstGeom>
        </p:spPr>
      </p:pic>
      <p:pic>
        <p:nvPicPr>
          <p:cNvPr id="20" name="Picture 19">
            <a:extLst>
              <a:ext uri="{FF2B5EF4-FFF2-40B4-BE49-F238E27FC236}">
                <a16:creationId xmlns:a16="http://schemas.microsoft.com/office/drawing/2014/main" id="{E85A6541-2533-7FBE-9E84-4AF7A0EE0321}"/>
              </a:ext>
            </a:extLst>
          </p:cNvPr>
          <p:cNvPicPr>
            <a:picLocks noChangeAspect="1"/>
          </p:cNvPicPr>
          <p:nvPr/>
        </p:nvPicPr>
        <p:blipFill>
          <a:blip r:embed="rId8"/>
          <a:stretch>
            <a:fillRect/>
          </a:stretch>
        </p:blipFill>
        <p:spPr>
          <a:xfrm>
            <a:off x="839821" y="3630361"/>
            <a:ext cx="8248650" cy="2438400"/>
          </a:xfrm>
          <a:prstGeom prst="rect">
            <a:avLst/>
          </a:prstGeom>
        </p:spPr>
      </p:pic>
      <p:pic>
        <p:nvPicPr>
          <p:cNvPr id="22" name="Picture 21">
            <a:extLst>
              <a:ext uri="{FF2B5EF4-FFF2-40B4-BE49-F238E27FC236}">
                <a16:creationId xmlns:a16="http://schemas.microsoft.com/office/drawing/2014/main" id="{B3586CFF-691E-51DB-97D8-88E9979F389C}"/>
              </a:ext>
            </a:extLst>
          </p:cNvPr>
          <p:cNvPicPr>
            <a:picLocks noChangeAspect="1"/>
          </p:cNvPicPr>
          <p:nvPr/>
        </p:nvPicPr>
        <p:blipFill>
          <a:blip r:embed="rId9"/>
          <a:stretch>
            <a:fillRect/>
          </a:stretch>
        </p:blipFill>
        <p:spPr>
          <a:xfrm>
            <a:off x="4690859" y="5234744"/>
            <a:ext cx="3713839" cy="974423"/>
          </a:xfrm>
          <a:prstGeom prst="rect">
            <a:avLst/>
          </a:prstGeom>
        </p:spPr>
      </p:pic>
      <p:sp>
        <p:nvSpPr>
          <p:cNvPr id="3" name="Rectangle 2">
            <a:extLst>
              <a:ext uri="{FF2B5EF4-FFF2-40B4-BE49-F238E27FC236}">
                <a16:creationId xmlns:a16="http://schemas.microsoft.com/office/drawing/2014/main" id="{898B685B-3666-C85B-C23C-9E328DB8133F}"/>
              </a:ext>
            </a:extLst>
          </p:cNvPr>
          <p:cNvSpPr/>
          <p:nvPr/>
        </p:nvSpPr>
        <p:spPr>
          <a:xfrm>
            <a:off x="659554" y="2611186"/>
            <a:ext cx="10313246" cy="376078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70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9A97F9-FB4A-7FB4-5BEE-4BC93618DB7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6B7B87B-4D19-A4F3-34C0-D44955818EC2}"/>
              </a:ext>
            </a:extLst>
          </p:cNvPr>
          <p:cNvPicPr>
            <a:picLocks noChangeAspect="1"/>
          </p:cNvPicPr>
          <p:nvPr/>
        </p:nvPicPr>
        <p:blipFill>
          <a:blip r:embed="rId2"/>
          <a:stretch>
            <a:fillRect/>
          </a:stretch>
        </p:blipFill>
        <p:spPr>
          <a:xfrm>
            <a:off x="412057" y="729929"/>
            <a:ext cx="11367885" cy="3852002"/>
          </a:xfrm>
          <a:prstGeom prst="rect">
            <a:avLst/>
          </a:prstGeom>
        </p:spPr>
      </p:pic>
      <p:pic>
        <p:nvPicPr>
          <p:cNvPr id="6" name="Picture 5">
            <a:extLst>
              <a:ext uri="{FF2B5EF4-FFF2-40B4-BE49-F238E27FC236}">
                <a16:creationId xmlns:a16="http://schemas.microsoft.com/office/drawing/2014/main" id="{4F9F1817-7735-98B8-51B0-B5985C1AB38A}"/>
              </a:ext>
            </a:extLst>
          </p:cNvPr>
          <p:cNvPicPr>
            <a:picLocks noChangeAspect="1"/>
          </p:cNvPicPr>
          <p:nvPr/>
        </p:nvPicPr>
        <p:blipFill>
          <a:blip r:embed="rId3"/>
          <a:stretch>
            <a:fillRect/>
          </a:stretch>
        </p:blipFill>
        <p:spPr>
          <a:xfrm>
            <a:off x="10502427" y="2876550"/>
            <a:ext cx="895350" cy="1104900"/>
          </a:xfrm>
          <a:prstGeom prst="rect">
            <a:avLst/>
          </a:prstGeom>
        </p:spPr>
      </p:pic>
    </p:spTree>
    <p:extLst>
      <p:ext uri="{BB962C8B-B14F-4D97-AF65-F5344CB8AC3E}">
        <p14:creationId xmlns:p14="http://schemas.microsoft.com/office/powerpoint/2010/main" val="2933215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283BCE3-0052-5BE8-CA1B-F3FF0EF228B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C09E34-8EE2-5166-74E9-BB56526FB5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2F214969-F93F-F546-A84E-002AB2E69E38}"/>
              </a:ext>
            </a:extLst>
          </p:cNvPr>
          <p:cNvPicPr>
            <a:picLocks noChangeAspect="1"/>
          </p:cNvPicPr>
          <p:nvPr/>
        </p:nvPicPr>
        <p:blipFill>
          <a:blip r:embed="rId2"/>
          <a:stretch>
            <a:fillRect/>
          </a:stretch>
        </p:blipFill>
        <p:spPr>
          <a:xfrm>
            <a:off x="0" y="0"/>
            <a:ext cx="11544300" cy="2076450"/>
          </a:xfrm>
          <a:prstGeom prst="rect">
            <a:avLst/>
          </a:prstGeom>
        </p:spPr>
      </p:pic>
    </p:spTree>
    <p:extLst>
      <p:ext uri="{BB962C8B-B14F-4D97-AF65-F5344CB8AC3E}">
        <p14:creationId xmlns:p14="http://schemas.microsoft.com/office/powerpoint/2010/main" val="189681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949E-46F0-428D-4CBB-B451AED01AF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0A24533-D6D3-DA8D-9B69-0E4E4443DA29}"/>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9C789BEA-3878-FA0D-69EB-DE0938E327EF}"/>
              </a:ext>
            </a:extLst>
          </p:cNvPr>
          <p:cNvSpPr>
            <a:spLocks noGrp="1"/>
          </p:cNvSpPr>
          <p:nvPr>
            <p:ph type="ctrTitle"/>
          </p:nvPr>
        </p:nvSpPr>
        <p:spPr>
          <a:xfrm>
            <a:off x="745684" y="1638168"/>
            <a:ext cx="9144000" cy="3063240"/>
          </a:xfrm>
        </p:spPr>
        <p:txBody>
          <a:bodyPr>
            <a:normAutofit/>
          </a:bodyPr>
          <a:lstStyle/>
          <a:p>
            <a:r>
              <a:rPr lang="en-US" sz="7200" dirty="0"/>
              <a:t>Conic Sections</a:t>
            </a:r>
          </a:p>
        </p:txBody>
      </p:sp>
      <p:sp>
        <p:nvSpPr>
          <p:cNvPr id="3" name="Subtitle 2">
            <a:extLst>
              <a:ext uri="{FF2B5EF4-FFF2-40B4-BE49-F238E27FC236}">
                <a16:creationId xmlns:a16="http://schemas.microsoft.com/office/drawing/2014/main" id="{AB524A85-21AF-8A76-40FF-CF3EF85824C8}"/>
              </a:ext>
            </a:extLst>
          </p:cNvPr>
          <p:cNvSpPr>
            <a:spLocks noGrp="1"/>
          </p:cNvSpPr>
          <p:nvPr>
            <p:ph type="subTitle" idx="1"/>
          </p:nvPr>
        </p:nvSpPr>
        <p:spPr>
          <a:xfrm>
            <a:off x="-2298853" y="5167056"/>
            <a:ext cx="9144000" cy="1225296"/>
          </a:xfrm>
        </p:spPr>
        <p:txBody>
          <a:bodyPr>
            <a:normAutofit/>
          </a:bodyPr>
          <a:lstStyle/>
          <a:p>
            <a:pPr algn="ctr"/>
            <a:r>
              <a:rPr lang="en-US" sz="6600" b="1" dirty="0"/>
              <a:t>Section 7.4</a:t>
            </a:r>
          </a:p>
        </p:txBody>
      </p:sp>
      <p:sp>
        <p:nvSpPr>
          <p:cNvPr id="4" name="Footer Placeholder 3">
            <a:extLst>
              <a:ext uri="{FF2B5EF4-FFF2-40B4-BE49-F238E27FC236}">
                <a16:creationId xmlns:a16="http://schemas.microsoft.com/office/drawing/2014/main" id="{0C35511F-DE7E-1AE6-C102-7625AF2819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1394127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11D5-A5EF-1F6C-7EBD-F63E7F81D10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20A6B7-63D1-0F76-CB9A-0C759BAF9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C8BDDCA-E796-1AFD-BCA9-5F768FD2211C}"/>
              </a:ext>
            </a:extLst>
          </p:cNvPr>
          <p:cNvPicPr>
            <a:picLocks noChangeAspect="1"/>
          </p:cNvPicPr>
          <p:nvPr/>
        </p:nvPicPr>
        <p:blipFill>
          <a:blip r:embed="rId3"/>
          <a:stretch>
            <a:fillRect/>
          </a:stretch>
        </p:blipFill>
        <p:spPr>
          <a:xfrm>
            <a:off x="877566" y="607429"/>
            <a:ext cx="10436867" cy="5643141"/>
          </a:xfrm>
          <a:prstGeom prst="rect">
            <a:avLst/>
          </a:prstGeom>
        </p:spPr>
      </p:pic>
      <p:sp>
        <p:nvSpPr>
          <p:cNvPr id="6" name="TextBox 5">
            <a:extLst>
              <a:ext uri="{FF2B5EF4-FFF2-40B4-BE49-F238E27FC236}">
                <a16:creationId xmlns:a16="http://schemas.microsoft.com/office/drawing/2014/main" id="{C4A5D056-2A56-D23A-2430-D36FB0BB48D5}"/>
              </a:ext>
            </a:extLst>
          </p:cNvPr>
          <p:cNvSpPr txBox="1"/>
          <p:nvPr/>
        </p:nvSpPr>
        <p:spPr>
          <a:xfrm>
            <a:off x="712957" y="501649"/>
            <a:ext cx="6651286" cy="769441"/>
          </a:xfrm>
          <a:prstGeom prst="rect">
            <a:avLst/>
          </a:prstGeom>
          <a:noFill/>
        </p:spPr>
        <p:txBody>
          <a:bodyPr wrap="square">
            <a:spAutoFit/>
          </a:bodyPr>
          <a:lstStyle/>
          <a:p>
            <a:r>
              <a:rPr lang="en-US" sz="4400" b="1" dirty="0"/>
              <a:t>Conic Sections</a:t>
            </a:r>
          </a:p>
        </p:txBody>
      </p:sp>
    </p:spTree>
    <p:extLst>
      <p:ext uri="{BB962C8B-B14F-4D97-AF65-F5344CB8AC3E}">
        <p14:creationId xmlns:p14="http://schemas.microsoft.com/office/powerpoint/2010/main" val="330179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F2D9BF-3C47-07F1-6F87-AA8081BC0CF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D6E093DE-36EF-2D2A-36F8-767E7A66CCFE}"/>
              </a:ext>
            </a:extLst>
          </p:cNvPr>
          <p:cNvPicPr>
            <a:picLocks noChangeAspect="1"/>
          </p:cNvPicPr>
          <p:nvPr/>
        </p:nvPicPr>
        <p:blipFill>
          <a:blip r:embed="rId3"/>
          <a:stretch>
            <a:fillRect/>
          </a:stretch>
        </p:blipFill>
        <p:spPr>
          <a:xfrm>
            <a:off x="325205" y="489332"/>
            <a:ext cx="11541589" cy="2939668"/>
          </a:xfrm>
          <a:prstGeom prst="rect">
            <a:avLst/>
          </a:prstGeom>
        </p:spPr>
      </p:pic>
      <p:pic>
        <p:nvPicPr>
          <p:cNvPr id="6" name="Picture 5">
            <a:extLst>
              <a:ext uri="{FF2B5EF4-FFF2-40B4-BE49-F238E27FC236}">
                <a16:creationId xmlns:a16="http://schemas.microsoft.com/office/drawing/2014/main" id="{B03F113C-3A0F-A1CD-BBBE-586A82B9E646}"/>
              </a:ext>
            </a:extLst>
          </p:cNvPr>
          <p:cNvPicPr>
            <a:picLocks noChangeAspect="1"/>
          </p:cNvPicPr>
          <p:nvPr/>
        </p:nvPicPr>
        <p:blipFill>
          <a:blip r:embed="rId4"/>
          <a:stretch>
            <a:fillRect/>
          </a:stretch>
        </p:blipFill>
        <p:spPr>
          <a:xfrm>
            <a:off x="695687" y="3718385"/>
            <a:ext cx="3342913" cy="2348579"/>
          </a:xfrm>
          <a:prstGeom prst="rect">
            <a:avLst/>
          </a:prstGeom>
        </p:spPr>
      </p:pic>
      <p:pic>
        <p:nvPicPr>
          <p:cNvPr id="12" name="Picture 11">
            <a:extLst>
              <a:ext uri="{FF2B5EF4-FFF2-40B4-BE49-F238E27FC236}">
                <a16:creationId xmlns:a16="http://schemas.microsoft.com/office/drawing/2014/main" id="{694671D9-C476-6D82-551A-A47A946C832D}"/>
              </a:ext>
            </a:extLst>
          </p:cNvPr>
          <p:cNvPicPr>
            <a:picLocks noChangeAspect="1"/>
          </p:cNvPicPr>
          <p:nvPr/>
        </p:nvPicPr>
        <p:blipFill>
          <a:blip r:embed="rId5"/>
          <a:stretch>
            <a:fillRect/>
          </a:stretch>
        </p:blipFill>
        <p:spPr>
          <a:xfrm>
            <a:off x="6762750" y="5222297"/>
            <a:ext cx="1771650" cy="609600"/>
          </a:xfrm>
          <a:prstGeom prst="rect">
            <a:avLst/>
          </a:prstGeom>
        </p:spPr>
      </p:pic>
      <p:pic>
        <p:nvPicPr>
          <p:cNvPr id="14" name="Picture 13">
            <a:extLst>
              <a:ext uri="{FF2B5EF4-FFF2-40B4-BE49-F238E27FC236}">
                <a16:creationId xmlns:a16="http://schemas.microsoft.com/office/drawing/2014/main" id="{1E21E176-5925-33C4-3DE7-5A89B5AC5FF1}"/>
              </a:ext>
            </a:extLst>
          </p:cNvPr>
          <p:cNvPicPr>
            <a:picLocks noChangeAspect="1"/>
          </p:cNvPicPr>
          <p:nvPr/>
        </p:nvPicPr>
        <p:blipFill>
          <a:blip r:embed="rId6"/>
          <a:stretch>
            <a:fillRect/>
          </a:stretch>
        </p:blipFill>
        <p:spPr>
          <a:xfrm>
            <a:off x="9484971" y="3772280"/>
            <a:ext cx="1238250" cy="723900"/>
          </a:xfrm>
          <a:prstGeom prst="rect">
            <a:avLst/>
          </a:prstGeom>
        </p:spPr>
      </p:pic>
      <p:pic>
        <p:nvPicPr>
          <p:cNvPr id="16" name="Picture 15">
            <a:extLst>
              <a:ext uri="{FF2B5EF4-FFF2-40B4-BE49-F238E27FC236}">
                <a16:creationId xmlns:a16="http://schemas.microsoft.com/office/drawing/2014/main" id="{060232B1-826A-4B59-0E23-AA7AD66A6A59}"/>
              </a:ext>
            </a:extLst>
          </p:cNvPr>
          <p:cNvPicPr>
            <a:picLocks noChangeAspect="1"/>
          </p:cNvPicPr>
          <p:nvPr/>
        </p:nvPicPr>
        <p:blipFill>
          <a:blip r:embed="rId7"/>
          <a:stretch>
            <a:fillRect/>
          </a:stretch>
        </p:blipFill>
        <p:spPr>
          <a:xfrm>
            <a:off x="4781549" y="3772280"/>
            <a:ext cx="1314450" cy="866775"/>
          </a:xfrm>
          <a:prstGeom prst="rect">
            <a:avLst/>
          </a:prstGeom>
        </p:spPr>
      </p:pic>
      <p:pic>
        <p:nvPicPr>
          <p:cNvPr id="18" name="Picture 17">
            <a:extLst>
              <a:ext uri="{FF2B5EF4-FFF2-40B4-BE49-F238E27FC236}">
                <a16:creationId xmlns:a16="http://schemas.microsoft.com/office/drawing/2014/main" id="{4AAC7833-8A10-20C5-BFC9-C685E34F2CEF}"/>
              </a:ext>
            </a:extLst>
          </p:cNvPr>
          <p:cNvPicPr>
            <a:picLocks noChangeAspect="1"/>
          </p:cNvPicPr>
          <p:nvPr/>
        </p:nvPicPr>
        <p:blipFill>
          <a:blip r:embed="rId8"/>
          <a:stretch>
            <a:fillRect/>
          </a:stretch>
        </p:blipFill>
        <p:spPr>
          <a:xfrm>
            <a:off x="6981825" y="3772280"/>
            <a:ext cx="1333500" cy="733425"/>
          </a:xfrm>
          <a:prstGeom prst="rect">
            <a:avLst/>
          </a:prstGeom>
        </p:spPr>
      </p:pic>
    </p:spTree>
    <p:extLst>
      <p:ext uri="{BB962C8B-B14F-4D97-AF65-F5344CB8AC3E}">
        <p14:creationId xmlns:p14="http://schemas.microsoft.com/office/powerpoint/2010/main" val="2476491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553D3F-978A-3B8B-0062-7F2EFBC67B4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D767CA9C-39CF-F89F-6577-D6AACDA88A9E}"/>
              </a:ext>
            </a:extLst>
          </p:cNvPr>
          <p:cNvPicPr>
            <a:picLocks noChangeAspect="1"/>
          </p:cNvPicPr>
          <p:nvPr/>
        </p:nvPicPr>
        <p:blipFill>
          <a:blip r:embed="rId2"/>
          <a:stretch>
            <a:fillRect/>
          </a:stretch>
        </p:blipFill>
        <p:spPr>
          <a:xfrm>
            <a:off x="628650" y="691475"/>
            <a:ext cx="10934700" cy="2362200"/>
          </a:xfrm>
          <a:prstGeom prst="rect">
            <a:avLst/>
          </a:prstGeom>
        </p:spPr>
      </p:pic>
      <p:pic>
        <p:nvPicPr>
          <p:cNvPr id="6" name="Picture 5">
            <a:extLst>
              <a:ext uri="{FF2B5EF4-FFF2-40B4-BE49-F238E27FC236}">
                <a16:creationId xmlns:a16="http://schemas.microsoft.com/office/drawing/2014/main" id="{0EA862F7-4758-353D-2003-89E66CB7FE96}"/>
              </a:ext>
            </a:extLst>
          </p:cNvPr>
          <p:cNvPicPr>
            <a:picLocks noChangeAspect="1"/>
          </p:cNvPicPr>
          <p:nvPr/>
        </p:nvPicPr>
        <p:blipFill>
          <a:blip r:embed="rId3"/>
          <a:stretch>
            <a:fillRect/>
          </a:stretch>
        </p:blipFill>
        <p:spPr>
          <a:xfrm>
            <a:off x="4038600" y="3053675"/>
            <a:ext cx="4114800" cy="291720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8073694-3D1A-DD8A-37DE-8BBDF45A16BB}"/>
                  </a:ext>
                </a:extLst>
              </p14:cNvPr>
              <p14:cNvContentPartPr/>
              <p14:nvPr/>
            </p14:nvContentPartPr>
            <p14:xfrm>
              <a:off x="1400254" y="1935268"/>
              <a:ext cx="797040" cy="10080"/>
            </p14:xfrm>
          </p:contentPart>
        </mc:Choice>
        <mc:Fallback xmlns="">
          <p:pic>
            <p:nvPicPr>
              <p:cNvPr id="7" name="Ink 6">
                <a:extLst>
                  <a:ext uri="{FF2B5EF4-FFF2-40B4-BE49-F238E27FC236}">
                    <a16:creationId xmlns:a16="http://schemas.microsoft.com/office/drawing/2014/main" id="{18073694-3D1A-DD8A-37DE-8BBDF45A16BB}"/>
                  </a:ext>
                </a:extLst>
              </p:cNvPr>
              <p:cNvPicPr/>
              <p:nvPr/>
            </p:nvPicPr>
            <p:blipFill>
              <a:blip r:embed="rId5"/>
              <a:stretch>
                <a:fillRect/>
              </a:stretch>
            </p:blipFill>
            <p:spPr>
              <a:xfrm>
                <a:off x="1346614" y="1827268"/>
                <a:ext cx="904680" cy="225720"/>
              </a:xfrm>
              <a:prstGeom prst="rect">
                <a:avLst/>
              </a:prstGeom>
            </p:spPr>
          </p:pic>
        </mc:Fallback>
      </mc:AlternateContent>
      <p:pic>
        <p:nvPicPr>
          <p:cNvPr id="10" name="Picture 9">
            <a:extLst>
              <a:ext uri="{FF2B5EF4-FFF2-40B4-BE49-F238E27FC236}">
                <a16:creationId xmlns:a16="http://schemas.microsoft.com/office/drawing/2014/main" id="{D23BC031-E1EC-4D39-43E2-8D4A766A1CA6}"/>
              </a:ext>
            </a:extLst>
          </p:cNvPr>
          <p:cNvPicPr>
            <a:picLocks noChangeAspect="1"/>
          </p:cNvPicPr>
          <p:nvPr/>
        </p:nvPicPr>
        <p:blipFill>
          <a:blip r:embed="rId6"/>
          <a:stretch>
            <a:fillRect/>
          </a:stretch>
        </p:blipFill>
        <p:spPr>
          <a:xfrm>
            <a:off x="1701428" y="4297468"/>
            <a:ext cx="1590675" cy="504825"/>
          </a:xfrm>
          <a:prstGeom prst="rect">
            <a:avLst/>
          </a:prstGeom>
        </p:spPr>
      </p:pic>
    </p:spTree>
    <p:extLst>
      <p:ext uri="{BB962C8B-B14F-4D97-AF65-F5344CB8AC3E}">
        <p14:creationId xmlns:p14="http://schemas.microsoft.com/office/powerpoint/2010/main" val="3123043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2127-3809-25AF-DB49-95D498ABF72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5A29A4-D7CB-FCA5-9118-7BD3128578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ACE047BB-9BEF-F8D0-9D2D-5E332ABD0189}"/>
              </a:ext>
            </a:extLst>
          </p:cNvPr>
          <p:cNvPicPr>
            <a:picLocks noChangeAspect="1"/>
          </p:cNvPicPr>
          <p:nvPr/>
        </p:nvPicPr>
        <p:blipFill>
          <a:blip r:embed="rId2"/>
          <a:stretch>
            <a:fillRect/>
          </a:stretch>
        </p:blipFill>
        <p:spPr>
          <a:xfrm>
            <a:off x="536642" y="789931"/>
            <a:ext cx="11118715" cy="4076284"/>
          </a:xfrm>
          <a:prstGeom prst="rect">
            <a:avLst/>
          </a:prstGeom>
        </p:spPr>
      </p:pic>
      <p:pic>
        <p:nvPicPr>
          <p:cNvPr id="6" name="Picture 5">
            <a:extLst>
              <a:ext uri="{FF2B5EF4-FFF2-40B4-BE49-F238E27FC236}">
                <a16:creationId xmlns:a16="http://schemas.microsoft.com/office/drawing/2014/main" id="{0DF13193-E030-003A-BFDC-87D8D0D077F0}"/>
              </a:ext>
            </a:extLst>
          </p:cNvPr>
          <p:cNvPicPr>
            <a:picLocks noChangeAspect="1"/>
          </p:cNvPicPr>
          <p:nvPr/>
        </p:nvPicPr>
        <p:blipFill>
          <a:blip r:embed="rId3"/>
          <a:stretch>
            <a:fillRect/>
          </a:stretch>
        </p:blipFill>
        <p:spPr>
          <a:xfrm>
            <a:off x="10359450" y="3021047"/>
            <a:ext cx="714375" cy="97155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6F9943C-3DFD-06BE-30B5-378E1ACF4BC9}"/>
                  </a:ext>
                </a:extLst>
              </p14:cNvPr>
              <p14:cNvContentPartPr/>
              <p14:nvPr/>
            </p14:nvContentPartPr>
            <p14:xfrm>
              <a:off x="1858800" y="2498640"/>
              <a:ext cx="2376720" cy="41400"/>
            </p14:xfrm>
          </p:contentPart>
        </mc:Choice>
        <mc:Fallback xmlns="">
          <p:pic>
            <p:nvPicPr>
              <p:cNvPr id="3" name="Ink 2">
                <a:extLst>
                  <a:ext uri="{FF2B5EF4-FFF2-40B4-BE49-F238E27FC236}">
                    <a16:creationId xmlns:a16="http://schemas.microsoft.com/office/drawing/2014/main" id="{D6F9943C-3DFD-06BE-30B5-378E1ACF4BC9}"/>
                  </a:ext>
                </a:extLst>
              </p:cNvPr>
              <p:cNvPicPr/>
              <p:nvPr/>
            </p:nvPicPr>
            <p:blipFill>
              <a:blip r:embed="rId5"/>
              <a:stretch>
                <a:fillRect/>
              </a:stretch>
            </p:blipFill>
            <p:spPr>
              <a:xfrm>
                <a:off x="1804800" y="2390640"/>
                <a:ext cx="2484360" cy="257040"/>
              </a:xfrm>
              <a:prstGeom prst="rect">
                <a:avLst/>
              </a:prstGeom>
            </p:spPr>
          </p:pic>
        </mc:Fallback>
      </mc:AlternateContent>
    </p:spTree>
    <p:extLst>
      <p:ext uri="{BB962C8B-B14F-4D97-AF65-F5344CB8AC3E}">
        <p14:creationId xmlns:p14="http://schemas.microsoft.com/office/powerpoint/2010/main" val="276242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5395F2-6599-2EC0-896A-4841063741C0}"/>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C93FA595-87B7-EDD6-9116-6415FB31D97B}"/>
              </a:ext>
            </a:extLst>
          </p:cNvPr>
          <p:cNvPicPr>
            <a:picLocks noChangeAspect="1"/>
          </p:cNvPicPr>
          <p:nvPr/>
        </p:nvPicPr>
        <p:blipFill>
          <a:blip r:embed="rId2"/>
          <a:stretch>
            <a:fillRect/>
          </a:stretch>
        </p:blipFill>
        <p:spPr>
          <a:xfrm>
            <a:off x="690562" y="433387"/>
            <a:ext cx="10810875" cy="5991225"/>
          </a:xfrm>
          <a:prstGeom prst="rect">
            <a:avLst/>
          </a:prstGeom>
        </p:spPr>
      </p:pic>
    </p:spTree>
    <p:extLst>
      <p:ext uri="{BB962C8B-B14F-4D97-AF65-F5344CB8AC3E}">
        <p14:creationId xmlns:p14="http://schemas.microsoft.com/office/powerpoint/2010/main" val="2890613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742052-E390-7D90-FEBE-B847CE27D6D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67424EE-6F16-D0DD-06EA-6A85210F2A7C}"/>
              </a:ext>
            </a:extLst>
          </p:cNvPr>
          <p:cNvPicPr>
            <a:picLocks noChangeAspect="1"/>
          </p:cNvPicPr>
          <p:nvPr/>
        </p:nvPicPr>
        <p:blipFill>
          <a:blip r:embed="rId2"/>
          <a:stretch>
            <a:fillRect/>
          </a:stretch>
        </p:blipFill>
        <p:spPr>
          <a:xfrm>
            <a:off x="504825" y="471487"/>
            <a:ext cx="11182350" cy="5915025"/>
          </a:xfrm>
          <a:prstGeom prst="rect">
            <a:avLst/>
          </a:prstGeom>
        </p:spPr>
      </p:pic>
    </p:spTree>
    <p:extLst>
      <p:ext uri="{BB962C8B-B14F-4D97-AF65-F5344CB8AC3E}">
        <p14:creationId xmlns:p14="http://schemas.microsoft.com/office/powerpoint/2010/main" val="484658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CB86A1-67A0-10F2-A632-DB8C55E32DE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7F7D5417-A5AF-7E66-7A82-0B4EA27B7D64}"/>
              </a:ext>
            </a:extLst>
          </p:cNvPr>
          <p:cNvPicPr>
            <a:picLocks noChangeAspect="1"/>
          </p:cNvPicPr>
          <p:nvPr/>
        </p:nvPicPr>
        <p:blipFill>
          <a:blip r:embed="rId2"/>
          <a:stretch>
            <a:fillRect/>
          </a:stretch>
        </p:blipFill>
        <p:spPr>
          <a:xfrm>
            <a:off x="690562" y="1490179"/>
            <a:ext cx="10810875" cy="2581275"/>
          </a:xfrm>
          <a:prstGeom prst="rect">
            <a:avLst/>
          </a:prstGeom>
        </p:spPr>
      </p:pic>
    </p:spTree>
    <p:extLst>
      <p:ext uri="{BB962C8B-B14F-4D97-AF65-F5344CB8AC3E}">
        <p14:creationId xmlns:p14="http://schemas.microsoft.com/office/powerpoint/2010/main" val="1384019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03A8E88-C156-04FA-C9B3-1C3E92B83AB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485027-4CE5-E1D7-32A7-3A6991B9C5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9DBE40FE-3C1F-C74B-C87D-4455EA25A6EF}"/>
              </a:ext>
            </a:extLst>
          </p:cNvPr>
          <p:cNvPicPr>
            <a:picLocks noChangeAspect="1"/>
          </p:cNvPicPr>
          <p:nvPr/>
        </p:nvPicPr>
        <p:blipFill>
          <a:blip r:embed="rId2"/>
          <a:stretch>
            <a:fillRect/>
          </a:stretch>
        </p:blipFill>
        <p:spPr>
          <a:xfrm>
            <a:off x="0" y="0"/>
            <a:ext cx="11515725" cy="2505075"/>
          </a:xfrm>
          <a:prstGeom prst="rect">
            <a:avLst/>
          </a:prstGeom>
        </p:spPr>
      </p:pic>
    </p:spTree>
    <p:extLst>
      <p:ext uri="{BB962C8B-B14F-4D97-AF65-F5344CB8AC3E}">
        <p14:creationId xmlns:p14="http://schemas.microsoft.com/office/powerpoint/2010/main" val="378539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A55D-736A-DBBF-F28A-9D17C360018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81261F-F571-7463-E96A-E5813CE16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AFBA9E7-2539-4C7D-F5FD-1C57BFDFCB6B}"/>
              </a:ext>
            </a:extLst>
          </p:cNvPr>
          <p:cNvPicPr>
            <a:picLocks noChangeAspect="1"/>
          </p:cNvPicPr>
          <p:nvPr/>
        </p:nvPicPr>
        <p:blipFill>
          <a:blip r:embed="rId3"/>
          <a:stretch>
            <a:fillRect/>
          </a:stretch>
        </p:blipFill>
        <p:spPr>
          <a:xfrm>
            <a:off x="3480312" y="1445210"/>
            <a:ext cx="5028176" cy="3530421"/>
          </a:xfrm>
          <a:prstGeom prst="rect">
            <a:avLst/>
          </a:prstGeom>
        </p:spPr>
      </p:pic>
    </p:spTree>
    <p:extLst>
      <p:ext uri="{BB962C8B-B14F-4D97-AF65-F5344CB8AC3E}">
        <p14:creationId xmlns:p14="http://schemas.microsoft.com/office/powerpoint/2010/main" val="3922842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0818-E623-61C3-C82B-67599A24BAB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C481F6-89AA-CB0F-DA4C-C10BD4B423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CC7A8B88-D658-92D5-3181-6C04C34784AA}"/>
              </a:ext>
            </a:extLst>
          </p:cNvPr>
          <p:cNvPicPr>
            <a:picLocks noChangeAspect="1"/>
          </p:cNvPicPr>
          <p:nvPr/>
        </p:nvPicPr>
        <p:blipFill>
          <a:blip r:embed="rId2"/>
          <a:stretch>
            <a:fillRect/>
          </a:stretch>
        </p:blipFill>
        <p:spPr>
          <a:xfrm>
            <a:off x="450929" y="625247"/>
            <a:ext cx="11290139" cy="209010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1EDD9C8-F191-C8D2-0778-7862CC9D1841}"/>
                  </a:ext>
                </a:extLst>
              </p14:cNvPr>
              <p14:cNvContentPartPr/>
              <p14:nvPr/>
            </p14:nvContentPartPr>
            <p14:xfrm>
              <a:off x="1342230" y="1914478"/>
              <a:ext cx="561240" cy="16560"/>
            </p14:xfrm>
          </p:contentPart>
        </mc:Choice>
        <mc:Fallback xmlns="">
          <p:pic>
            <p:nvPicPr>
              <p:cNvPr id="5" name="Ink 4">
                <a:extLst>
                  <a:ext uri="{FF2B5EF4-FFF2-40B4-BE49-F238E27FC236}">
                    <a16:creationId xmlns:a16="http://schemas.microsoft.com/office/drawing/2014/main" id="{81EDD9C8-F191-C8D2-0778-7862CC9D1841}"/>
                  </a:ext>
                </a:extLst>
              </p:cNvPr>
              <p:cNvPicPr/>
              <p:nvPr/>
            </p:nvPicPr>
            <p:blipFill>
              <a:blip r:embed="rId4"/>
              <a:stretch>
                <a:fillRect/>
              </a:stretch>
            </p:blipFill>
            <p:spPr>
              <a:xfrm>
                <a:off x="1288590" y="1806838"/>
                <a:ext cx="668880" cy="232200"/>
              </a:xfrm>
              <a:prstGeom prst="rect">
                <a:avLst/>
              </a:prstGeom>
            </p:spPr>
          </p:pic>
        </mc:Fallback>
      </mc:AlternateContent>
      <p:pic>
        <p:nvPicPr>
          <p:cNvPr id="7" name="Picture 6">
            <a:extLst>
              <a:ext uri="{FF2B5EF4-FFF2-40B4-BE49-F238E27FC236}">
                <a16:creationId xmlns:a16="http://schemas.microsoft.com/office/drawing/2014/main" id="{C704CA23-C721-2328-F0E3-45D015A875CE}"/>
              </a:ext>
            </a:extLst>
          </p:cNvPr>
          <p:cNvPicPr>
            <a:picLocks noChangeAspect="1"/>
          </p:cNvPicPr>
          <p:nvPr/>
        </p:nvPicPr>
        <p:blipFill>
          <a:blip r:embed="rId5"/>
          <a:stretch>
            <a:fillRect/>
          </a:stretch>
        </p:blipFill>
        <p:spPr>
          <a:xfrm>
            <a:off x="3563402" y="2750018"/>
            <a:ext cx="5065192" cy="3112750"/>
          </a:xfrm>
          <a:prstGeom prst="rect">
            <a:avLst/>
          </a:prstGeom>
        </p:spPr>
      </p:pic>
      <p:pic>
        <p:nvPicPr>
          <p:cNvPr id="9" name="Picture 8">
            <a:extLst>
              <a:ext uri="{FF2B5EF4-FFF2-40B4-BE49-F238E27FC236}">
                <a16:creationId xmlns:a16="http://schemas.microsoft.com/office/drawing/2014/main" id="{2EF5BF34-B868-F759-6DA3-81B281F7C0F2}"/>
              </a:ext>
            </a:extLst>
          </p:cNvPr>
          <p:cNvPicPr>
            <a:picLocks noChangeAspect="1"/>
          </p:cNvPicPr>
          <p:nvPr/>
        </p:nvPicPr>
        <p:blipFill>
          <a:blip r:embed="rId6"/>
          <a:stretch>
            <a:fillRect/>
          </a:stretch>
        </p:blipFill>
        <p:spPr>
          <a:xfrm>
            <a:off x="989070" y="4023552"/>
            <a:ext cx="1828800" cy="1057275"/>
          </a:xfrm>
          <a:prstGeom prst="rect">
            <a:avLst/>
          </a:prstGeom>
        </p:spPr>
      </p:pic>
    </p:spTree>
    <p:extLst>
      <p:ext uri="{BB962C8B-B14F-4D97-AF65-F5344CB8AC3E}">
        <p14:creationId xmlns:p14="http://schemas.microsoft.com/office/powerpoint/2010/main" val="1087176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17ED85-D8E7-EBB0-0264-308EF61A0670}"/>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527DFF35-D495-D5FC-7FB6-BCF49AD80C7F}"/>
              </a:ext>
            </a:extLst>
          </p:cNvPr>
          <p:cNvPicPr>
            <a:picLocks noChangeAspect="1"/>
          </p:cNvPicPr>
          <p:nvPr/>
        </p:nvPicPr>
        <p:blipFill>
          <a:blip r:embed="rId2"/>
          <a:stretch>
            <a:fillRect/>
          </a:stretch>
        </p:blipFill>
        <p:spPr>
          <a:xfrm>
            <a:off x="973727" y="249198"/>
            <a:ext cx="10244545" cy="6107152"/>
          </a:xfrm>
          <a:prstGeom prst="rect">
            <a:avLst/>
          </a:prstGeom>
        </p:spPr>
      </p:pic>
      <p:pic>
        <p:nvPicPr>
          <p:cNvPr id="6" name="Picture 5">
            <a:extLst>
              <a:ext uri="{FF2B5EF4-FFF2-40B4-BE49-F238E27FC236}">
                <a16:creationId xmlns:a16="http://schemas.microsoft.com/office/drawing/2014/main" id="{36739EA5-0944-9EDB-2E45-774CFC6F3420}"/>
              </a:ext>
            </a:extLst>
          </p:cNvPr>
          <p:cNvPicPr>
            <a:picLocks noChangeAspect="1"/>
          </p:cNvPicPr>
          <p:nvPr/>
        </p:nvPicPr>
        <p:blipFill>
          <a:blip r:embed="rId3"/>
          <a:stretch>
            <a:fillRect/>
          </a:stretch>
        </p:blipFill>
        <p:spPr>
          <a:xfrm>
            <a:off x="9985394" y="2319539"/>
            <a:ext cx="809625" cy="952500"/>
          </a:xfrm>
          <a:prstGeom prst="rect">
            <a:avLst/>
          </a:prstGeom>
        </p:spPr>
      </p:pic>
      <p:pic>
        <p:nvPicPr>
          <p:cNvPr id="8" name="Picture 7">
            <a:extLst>
              <a:ext uri="{FF2B5EF4-FFF2-40B4-BE49-F238E27FC236}">
                <a16:creationId xmlns:a16="http://schemas.microsoft.com/office/drawing/2014/main" id="{EAD4DA5B-6A84-1919-EEE5-071FFC2583BA}"/>
              </a:ext>
            </a:extLst>
          </p:cNvPr>
          <p:cNvPicPr>
            <a:picLocks noChangeAspect="1"/>
          </p:cNvPicPr>
          <p:nvPr/>
        </p:nvPicPr>
        <p:blipFill>
          <a:blip r:embed="rId3"/>
          <a:stretch>
            <a:fillRect/>
          </a:stretch>
        </p:blipFill>
        <p:spPr>
          <a:xfrm>
            <a:off x="9958385" y="4389880"/>
            <a:ext cx="809625" cy="952500"/>
          </a:xfrm>
          <a:prstGeom prst="rect">
            <a:avLst/>
          </a:prstGeom>
        </p:spPr>
      </p:pic>
    </p:spTree>
    <p:extLst>
      <p:ext uri="{BB962C8B-B14F-4D97-AF65-F5344CB8AC3E}">
        <p14:creationId xmlns:p14="http://schemas.microsoft.com/office/powerpoint/2010/main" val="447237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D7665A-FF10-E54A-C164-E2946DEB2DEB}"/>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519FAEB-3BE7-CB28-BD7C-67D99E405682}"/>
              </a:ext>
            </a:extLst>
          </p:cNvPr>
          <p:cNvPicPr>
            <a:picLocks noChangeAspect="1"/>
          </p:cNvPicPr>
          <p:nvPr/>
        </p:nvPicPr>
        <p:blipFill>
          <a:blip r:embed="rId2"/>
          <a:stretch>
            <a:fillRect/>
          </a:stretch>
        </p:blipFill>
        <p:spPr>
          <a:xfrm>
            <a:off x="700087" y="2130742"/>
            <a:ext cx="10791825" cy="143827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096BCD7-610B-F2E4-6BE2-A54BEF849D67}"/>
                  </a:ext>
                </a:extLst>
              </p14:cNvPr>
              <p14:cNvContentPartPr/>
              <p14:nvPr/>
            </p14:nvContentPartPr>
            <p14:xfrm>
              <a:off x="1208280" y="3261120"/>
              <a:ext cx="3007800" cy="20520"/>
            </p14:xfrm>
          </p:contentPart>
        </mc:Choice>
        <mc:Fallback xmlns="">
          <p:pic>
            <p:nvPicPr>
              <p:cNvPr id="6" name="Ink 5">
                <a:extLst>
                  <a:ext uri="{FF2B5EF4-FFF2-40B4-BE49-F238E27FC236}">
                    <a16:creationId xmlns:a16="http://schemas.microsoft.com/office/drawing/2014/main" id="{9096BCD7-610B-F2E4-6BE2-A54BEF849D67}"/>
                  </a:ext>
                </a:extLst>
              </p:cNvPr>
              <p:cNvPicPr/>
              <p:nvPr/>
            </p:nvPicPr>
            <p:blipFill>
              <a:blip r:embed="rId4"/>
              <a:stretch>
                <a:fillRect/>
              </a:stretch>
            </p:blipFill>
            <p:spPr>
              <a:xfrm>
                <a:off x="1154280" y="3153120"/>
                <a:ext cx="3115440" cy="236160"/>
              </a:xfrm>
              <a:prstGeom prst="rect">
                <a:avLst/>
              </a:prstGeom>
            </p:spPr>
          </p:pic>
        </mc:Fallback>
      </mc:AlternateContent>
    </p:spTree>
    <p:extLst>
      <p:ext uri="{BB962C8B-B14F-4D97-AF65-F5344CB8AC3E}">
        <p14:creationId xmlns:p14="http://schemas.microsoft.com/office/powerpoint/2010/main" val="94509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3B6F48-1E08-5C78-4E2B-0DE2FE3BDFE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87762BB-CCDD-8365-B9B0-CB6CEC4D050D}"/>
              </a:ext>
            </a:extLst>
          </p:cNvPr>
          <p:cNvPicPr>
            <a:picLocks noChangeAspect="1"/>
          </p:cNvPicPr>
          <p:nvPr/>
        </p:nvPicPr>
        <p:blipFill>
          <a:blip r:embed="rId3"/>
          <a:stretch>
            <a:fillRect/>
          </a:stretch>
        </p:blipFill>
        <p:spPr>
          <a:xfrm>
            <a:off x="353046" y="601882"/>
            <a:ext cx="11485908" cy="4736457"/>
          </a:xfrm>
          <a:prstGeom prst="rect">
            <a:avLst/>
          </a:prstGeom>
        </p:spPr>
      </p:pic>
      <p:pic>
        <p:nvPicPr>
          <p:cNvPr id="6" name="Picture 5">
            <a:extLst>
              <a:ext uri="{FF2B5EF4-FFF2-40B4-BE49-F238E27FC236}">
                <a16:creationId xmlns:a16="http://schemas.microsoft.com/office/drawing/2014/main" id="{AF1C5CAB-6662-1006-5070-7E376A67707C}"/>
              </a:ext>
            </a:extLst>
          </p:cNvPr>
          <p:cNvPicPr>
            <a:picLocks noChangeAspect="1"/>
          </p:cNvPicPr>
          <p:nvPr/>
        </p:nvPicPr>
        <p:blipFill>
          <a:blip r:embed="rId4"/>
          <a:stretch>
            <a:fillRect/>
          </a:stretch>
        </p:blipFill>
        <p:spPr>
          <a:xfrm>
            <a:off x="10270782" y="2737955"/>
            <a:ext cx="1095375" cy="1914525"/>
          </a:xfrm>
          <a:prstGeom prst="rect">
            <a:avLst/>
          </a:prstGeom>
        </p:spPr>
      </p:pic>
    </p:spTree>
    <p:extLst>
      <p:ext uri="{BB962C8B-B14F-4D97-AF65-F5344CB8AC3E}">
        <p14:creationId xmlns:p14="http://schemas.microsoft.com/office/powerpoint/2010/main" val="1474908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CFFEBB5-68C6-DF6A-7955-AA30B1C9926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F53573-7D15-F54B-019D-EFE58D2017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1C3ADCA4-6FEA-99BE-910B-31CD1C814061}"/>
              </a:ext>
            </a:extLst>
          </p:cNvPr>
          <p:cNvPicPr>
            <a:picLocks noChangeAspect="1"/>
          </p:cNvPicPr>
          <p:nvPr/>
        </p:nvPicPr>
        <p:blipFill>
          <a:blip r:embed="rId2"/>
          <a:stretch>
            <a:fillRect/>
          </a:stretch>
        </p:blipFill>
        <p:spPr>
          <a:xfrm>
            <a:off x="0" y="0"/>
            <a:ext cx="10391775" cy="2190750"/>
          </a:xfrm>
          <a:prstGeom prst="rect">
            <a:avLst/>
          </a:prstGeom>
        </p:spPr>
      </p:pic>
    </p:spTree>
    <p:extLst>
      <p:ext uri="{BB962C8B-B14F-4D97-AF65-F5344CB8AC3E}">
        <p14:creationId xmlns:p14="http://schemas.microsoft.com/office/powerpoint/2010/main" val="716958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4477F1-9EAE-7E83-9922-233AA86CAF38}"/>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7E3F003-5B33-4B49-A111-35563E8510FB}"/>
              </a:ext>
            </a:extLst>
          </p:cNvPr>
          <p:cNvPicPr>
            <a:picLocks noChangeAspect="1"/>
          </p:cNvPicPr>
          <p:nvPr/>
        </p:nvPicPr>
        <p:blipFill>
          <a:blip r:embed="rId3"/>
          <a:stretch>
            <a:fillRect/>
          </a:stretch>
        </p:blipFill>
        <p:spPr>
          <a:xfrm>
            <a:off x="2280802" y="1678329"/>
            <a:ext cx="7630395" cy="3316207"/>
          </a:xfrm>
          <a:prstGeom prst="rect">
            <a:avLst/>
          </a:prstGeom>
        </p:spPr>
      </p:pic>
    </p:spTree>
    <p:extLst>
      <p:ext uri="{BB962C8B-B14F-4D97-AF65-F5344CB8AC3E}">
        <p14:creationId xmlns:p14="http://schemas.microsoft.com/office/powerpoint/2010/main" val="2933796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9D1DDC-1633-164F-8FDB-823E943653E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FB9D856-6008-EB19-3C8F-45F696425C1D}"/>
              </a:ext>
            </a:extLst>
          </p:cNvPr>
          <p:cNvPicPr>
            <a:picLocks noChangeAspect="1"/>
          </p:cNvPicPr>
          <p:nvPr/>
        </p:nvPicPr>
        <p:blipFill>
          <a:blip r:embed="rId3"/>
          <a:stretch>
            <a:fillRect/>
          </a:stretch>
        </p:blipFill>
        <p:spPr>
          <a:xfrm>
            <a:off x="4038601" y="1524682"/>
            <a:ext cx="4114799" cy="3385456"/>
          </a:xfrm>
          <a:prstGeom prst="rect">
            <a:avLst/>
          </a:prstGeom>
        </p:spPr>
      </p:pic>
    </p:spTree>
    <p:extLst>
      <p:ext uri="{BB962C8B-B14F-4D97-AF65-F5344CB8AC3E}">
        <p14:creationId xmlns:p14="http://schemas.microsoft.com/office/powerpoint/2010/main" val="359095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3284B0-930F-5BD9-4BF8-712E3EDB950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563B3B7-763B-2F4D-4F80-A10AB68A22A3}"/>
              </a:ext>
            </a:extLst>
          </p:cNvPr>
          <p:cNvPicPr>
            <a:picLocks noChangeAspect="1"/>
          </p:cNvPicPr>
          <p:nvPr/>
        </p:nvPicPr>
        <p:blipFill>
          <a:blip r:embed="rId2"/>
          <a:stretch>
            <a:fillRect/>
          </a:stretch>
        </p:blipFill>
        <p:spPr>
          <a:xfrm>
            <a:off x="661985" y="486539"/>
            <a:ext cx="10868025" cy="1943100"/>
          </a:xfrm>
          <a:prstGeom prst="rect">
            <a:avLst/>
          </a:prstGeom>
        </p:spPr>
      </p:pic>
      <p:pic>
        <p:nvPicPr>
          <p:cNvPr id="6" name="Picture 5">
            <a:extLst>
              <a:ext uri="{FF2B5EF4-FFF2-40B4-BE49-F238E27FC236}">
                <a16:creationId xmlns:a16="http://schemas.microsoft.com/office/drawing/2014/main" id="{41BE5B98-7D4B-0424-8BDA-DDF337910F4A}"/>
              </a:ext>
            </a:extLst>
          </p:cNvPr>
          <p:cNvPicPr>
            <a:picLocks noChangeAspect="1"/>
          </p:cNvPicPr>
          <p:nvPr/>
        </p:nvPicPr>
        <p:blipFill>
          <a:blip r:embed="rId3"/>
          <a:stretch>
            <a:fillRect/>
          </a:stretch>
        </p:blipFill>
        <p:spPr>
          <a:xfrm>
            <a:off x="3515204" y="2794049"/>
            <a:ext cx="5161585" cy="326862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08EE9F1-1BF9-B62A-2B81-EDC03AFFED26}"/>
                  </a:ext>
                </a:extLst>
              </p14:cNvPr>
              <p14:cNvContentPartPr/>
              <p14:nvPr/>
            </p14:nvContentPartPr>
            <p14:xfrm>
              <a:off x="1412070" y="1654738"/>
              <a:ext cx="878040" cy="35640"/>
            </p14:xfrm>
          </p:contentPart>
        </mc:Choice>
        <mc:Fallback xmlns="">
          <p:pic>
            <p:nvPicPr>
              <p:cNvPr id="7" name="Ink 6">
                <a:extLst>
                  <a:ext uri="{FF2B5EF4-FFF2-40B4-BE49-F238E27FC236}">
                    <a16:creationId xmlns:a16="http://schemas.microsoft.com/office/drawing/2014/main" id="{408EE9F1-1BF9-B62A-2B81-EDC03AFFED26}"/>
                  </a:ext>
                </a:extLst>
              </p:cNvPr>
              <p:cNvPicPr/>
              <p:nvPr/>
            </p:nvPicPr>
            <p:blipFill>
              <a:blip r:embed="rId5"/>
              <a:stretch>
                <a:fillRect/>
              </a:stretch>
            </p:blipFill>
            <p:spPr>
              <a:xfrm>
                <a:off x="1358070" y="1547098"/>
                <a:ext cx="985680" cy="251280"/>
              </a:xfrm>
              <a:prstGeom prst="rect">
                <a:avLst/>
              </a:prstGeom>
            </p:spPr>
          </p:pic>
        </mc:Fallback>
      </mc:AlternateContent>
      <p:pic>
        <p:nvPicPr>
          <p:cNvPr id="9" name="Picture 8">
            <a:extLst>
              <a:ext uri="{FF2B5EF4-FFF2-40B4-BE49-F238E27FC236}">
                <a16:creationId xmlns:a16="http://schemas.microsoft.com/office/drawing/2014/main" id="{251D395A-9375-CCA7-110A-22C0C767D427}"/>
              </a:ext>
            </a:extLst>
          </p:cNvPr>
          <p:cNvPicPr>
            <a:picLocks noChangeAspect="1"/>
          </p:cNvPicPr>
          <p:nvPr/>
        </p:nvPicPr>
        <p:blipFill>
          <a:blip r:embed="rId6"/>
          <a:stretch>
            <a:fillRect/>
          </a:stretch>
        </p:blipFill>
        <p:spPr>
          <a:xfrm>
            <a:off x="1148788" y="3754779"/>
            <a:ext cx="1676400" cy="876300"/>
          </a:xfrm>
          <a:prstGeom prst="rect">
            <a:avLst/>
          </a:prstGeom>
        </p:spPr>
      </p:pic>
    </p:spTree>
    <p:extLst>
      <p:ext uri="{BB962C8B-B14F-4D97-AF65-F5344CB8AC3E}">
        <p14:creationId xmlns:p14="http://schemas.microsoft.com/office/powerpoint/2010/main" val="4114174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A671E9-F4A9-4A2E-30A2-C315A325C59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548FFCA-9FC3-1214-895B-C3B2B4F8B776}"/>
              </a:ext>
            </a:extLst>
          </p:cNvPr>
          <p:cNvPicPr>
            <a:picLocks noChangeAspect="1"/>
          </p:cNvPicPr>
          <p:nvPr/>
        </p:nvPicPr>
        <p:blipFill>
          <a:blip r:embed="rId2"/>
          <a:stretch>
            <a:fillRect/>
          </a:stretch>
        </p:blipFill>
        <p:spPr>
          <a:xfrm>
            <a:off x="1720910" y="0"/>
            <a:ext cx="8750180" cy="6858000"/>
          </a:xfrm>
          <a:prstGeom prst="rect">
            <a:avLst/>
          </a:prstGeom>
        </p:spPr>
      </p:pic>
      <p:pic>
        <p:nvPicPr>
          <p:cNvPr id="6" name="Picture 5">
            <a:extLst>
              <a:ext uri="{FF2B5EF4-FFF2-40B4-BE49-F238E27FC236}">
                <a16:creationId xmlns:a16="http://schemas.microsoft.com/office/drawing/2014/main" id="{44C8121C-8992-A8B4-3A4E-D07DCF50526D}"/>
              </a:ext>
            </a:extLst>
          </p:cNvPr>
          <p:cNvPicPr>
            <a:picLocks noChangeAspect="1"/>
          </p:cNvPicPr>
          <p:nvPr/>
        </p:nvPicPr>
        <p:blipFill>
          <a:blip r:embed="rId3"/>
          <a:stretch>
            <a:fillRect/>
          </a:stretch>
        </p:blipFill>
        <p:spPr>
          <a:xfrm>
            <a:off x="9403224" y="1580788"/>
            <a:ext cx="723900" cy="895350"/>
          </a:xfrm>
          <a:prstGeom prst="rect">
            <a:avLst/>
          </a:prstGeom>
        </p:spPr>
      </p:pic>
      <p:pic>
        <p:nvPicPr>
          <p:cNvPr id="8" name="Picture 7">
            <a:extLst>
              <a:ext uri="{FF2B5EF4-FFF2-40B4-BE49-F238E27FC236}">
                <a16:creationId xmlns:a16="http://schemas.microsoft.com/office/drawing/2014/main" id="{506ACC05-FDD6-BC38-360A-5583AAD8F682}"/>
              </a:ext>
            </a:extLst>
          </p:cNvPr>
          <p:cNvPicPr>
            <a:picLocks noChangeAspect="1"/>
          </p:cNvPicPr>
          <p:nvPr/>
        </p:nvPicPr>
        <p:blipFill>
          <a:blip r:embed="rId3"/>
          <a:stretch>
            <a:fillRect/>
          </a:stretch>
        </p:blipFill>
        <p:spPr>
          <a:xfrm>
            <a:off x="9403224" y="4219394"/>
            <a:ext cx="723900" cy="895350"/>
          </a:xfrm>
          <a:prstGeom prst="rect">
            <a:avLst/>
          </a:prstGeom>
        </p:spPr>
      </p:pic>
    </p:spTree>
    <p:extLst>
      <p:ext uri="{BB962C8B-B14F-4D97-AF65-F5344CB8AC3E}">
        <p14:creationId xmlns:p14="http://schemas.microsoft.com/office/powerpoint/2010/main" val="1731230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73A054-0296-974C-5B06-7DCAAB4EBDE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3E78DF6-5F01-D716-CC08-1FBCA0AFD8BF}"/>
              </a:ext>
            </a:extLst>
          </p:cNvPr>
          <p:cNvPicPr>
            <a:picLocks noChangeAspect="1"/>
          </p:cNvPicPr>
          <p:nvPr/>
        </p:nvPicPr>
        <p:blipFill>
          <a:blip r:embed="rId2"/>
          <a:stretch>
            <a:fillRect/>
          </a:stretch>
        </p:blipFill>
        <p:spPr>
          <a:xfrm>
            <a:off x="474186" y="1941600"/>
            <a:ext cx="11243628" cy="1474426"/>
          </a:xfrm>
          <a:prstGeom prst="rect">
            <a:avLst/>
          </a:prstGeom>
        </p:spPr>
      </p:pic>
    </p:spTree>
    <p:extLst>
      <p:ext uri="{BB962C8B-B14F-4D97-AF65-F5344CB8AC3E}">
        <p14:creationId xmlns:p14="http://schemas.microsoft.com/office/powerpoint/2010/main" val="4126367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F038E33-E6F5-7729-391B-78BF409CF4E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E78DC1-C668-5D4E-207D-BCA98DFFF1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62F6822A-04BE-7541-2D89-9651FDCBD861}"/>
              </a:ext>
            </a:extLst>
          </p:cNvPr>
          <p:cNvPicPr>
            <a:picLocks noChangeAspect="1"/>
          </p:cNvPicPr>
          <p:nvPr/>
        </p:nvPicPr>
        <p:blipFill>
          <a:blip r:embed="rId2"/>
          <a:stretch>
            <a:fillRect/>
          </a:stretch>
        </p:blipFill>
        <p:spPr>
          <a:xfrm>
            <a:off x="0" y="0"/>
            <a:ext cx="11544300" cy="2505075"/>
          </a:xfrm>
          <a:prstGeom prst="rect">
            <a:avLst/>
          </a:prstGeom>
        </p:spPr>
      </p:pic>
    </p:spTree>
    <p:extLst>
      <p:ext uri="{BB962C8B-B14F-4D97-AF65-F5344CB8AC3E}">
        <p14:creationId xmlns:p14="http://schemas.microsoft.com/office/powerpoint/2010/main" val="3856727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6FFB1E-6405-1FC2-EF28-423F550FFF0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F9CBD71-BB2D-5236-7848-FB1CA818AE5F}"/>
              </a:ext>
            </a:extLst>
          </p:cNvPr>
          <p:cNvPicPr>
            <a:picLocks noChangeAspect="1"/>
          </p:cNvPicPr>
          <p:nvPr/>
        </p:nvPicPr>
        <p:blipFill>
          <a:blip r:embed="rId2"/>
          <a:stretch>
            <a:fillRect/>
          </a:stretch>
        </p:blipFill>
        <p:spPr>
          <a:xfrm>
            <a:off x="848900" y="470673"/>
            <a:ext cx="10494199" cy="4182771"/>
          </a:xfrm>
          <a:prstGeom prst="rect">
            <a:avLst/>
          </a:prstGeom>
        </p:spPr>
      </p:pic>
      <p:pic>
        <p:nvPicPr>
          <p:cNvPr id="8" name="Picture 7">
            <a:extLst>
              <a:ext uri="{FF2B5EF4-FFF2-40B4-BE49-F238E27FC236}">
                <a16:creationId xmlns:a16="http://schemas.microsoft.com/office/drawing/2014/main" id="{A11F18EB-A78B-A714-D1EB-642BD42F397A}"/>
              </a:ext>
            </a:extLst>
          </p:cNvPr>
          <p:cNvPicPr>
            <a:picLocks noChangeAspect="1"/>
          </p:cNvPicPr>
          <p:nvPr/>
        </p:nvPicPr>
        <p:blipFill>
          <a:blip r:embed="rId3"/>
          <a:stretch>
            <a:fillRect/>
          </a:stretch>
        </p:blipFill>
        <p:spPr>
          <a:xfrm>
            <a:off x="3586585" y="5086410"/>
            <a:ext cx="666750" cy="504825"/>
          </a:xfrm>
          <a:prstGeom prst="rect">
            <a:avLst/>
          </a:prstGeom>
        </p:spPr>
      </p:pic>
      <p:pic>
        <p:nvPicPr>
          <p:cNvPr id="10" name="Picture 9">
            <a:extLst>
              <a:ext uri="{FF2B5EF4-FFF2-40B4-BE49-F238E27FC236}">
                <a16:creationId xmlns:a16="http://schemas.microsoft.com/office/drawing/2014/main" id="{F0F11FE1-0BAE-33F7-7D3A-DA692CE8685E}"/>
              </a:ext>
            </a:extLst>
          </p:cNvPr>
          <p:cNvPicPr>
            <a:picLocks noChangeAspect="1"/>
          </p:cNvPicPr>
          <p:nvPr/>
        </p:nvPicPr>
        <p:blipFill>
          <a:blip r:embed="rId4"/>
          <a:stretch>
            <a:fillRect/>
          </a:stretch>
        </p:blipFill>
        <p:spPr>
          <a:xfrm>
            <a:off x="4253335" y="4987955"/>
            <a:ext cx="238125" cy="657225"/>
          </a:xfrm>
          <a:prstGeom prst="rect">
            <a:avLst/>
          </a:prstGeom>
        </p:spPr>
      </p:pic>
    </p:spTree>
    <p:extLst>
      <p:ext uri="{BB962C8B-B14F-4D97-AF65-F5344CB8AC3E}">
        <p14:creationId xmlns:p14="http://schemas.microsoft.com/office/powerpoint/2010/main" val="1485897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E3301A-3503-715F-D29A-6895F28B4C67}"/>
              </a:ext>
            </a:extLst>
          </p:cNvPr>
          <p:cNvSpPr>
            <a:spLocks noGrp="1"/>
          </p:cNvSpPr>
          <p:nvPr>
            <p:ph type="ftr" sz="quarter" idx="11"/>
          </p:nvPr>
        </p:nvSpPr>
        <p:spPr/>
        <p:txBody>
          <a:bodyPr/>
          <a:lstStyle/>
          <a:p>
            <a:r>
              <a:rPr lang="en-US" dirty="0"/>
              <a:t>https://openstax.org/details/books/calculus-volume-1</a:t>
            </a:r>
          </a:p>
        </p:txBody>
      </p:sp>
      <p:pic>
        <p:nvPicPr>
          <p:cNvPr id="4" name="Picture 3">
            <a:extLst>
              <a:ext uri="{FF2B5EF4-FFF2-40B4-BE49-F238E27FC236}">
                <a16:creationId xmlns:a16="http://schemas.microsoft.com/office/drawing/2014/main" id="{51878700-DA66-D2D3-EB5A-1251FD49DA8A}"/>
              </a:ext>
            </a:extLst>
          </p:cNvPr>
          <p:cNvPicPr>
            <a:picLocks noChangeAspect="1"/>
          </p:cNvPicPr>
          <p:nvPr/>
        </p:nvPicPr>
        <p:blipFill>
          <a:blip r:embed="rId3"/>
          <a:stretch>
            <a:fillRect/>
          </a:stretch>
        </p:blipFill>
        <p:spPr>
          <a:xfrm>
            <a:off x="0" y="823912"/>
            <a:ext cx="12107119" cy="4951855"/>
          </a:xfrm>
          <a:prstGeom prst="rect">
            <a:avLst/>
          </a:prstGeom>
        </p:spPr>
      </p:pic>
    </p:spTree>
    <p:extLst>
      <p:ext uri="{BB962C8B-B14F-4D97-AF65-F5344CB8AC3E}">
        <p14:creationId xmlns:p14="http://schemas.microsoft.com/office/powerpoint/2010/main" val="2456256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AD20ACA-BBD8-F980-C2A7-34A4B729556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00B047-523F-09B5-81E4-B8541007ED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AE17A29-2AB3-C610-FD6A-9DAD4400CA18}"/>
              </a:ext>
            </a:extLst>
          </p:cNvPr>
          <p:cNvPicPr>
            <a:picLocks noChangeAspect="1"/>
          </p:cNvPicPr>
          <p:nvPr/>
        </p:nvPicPr>
        <p:blipFill>
          <a:blip r:embed="rId2"/>
          <a:stretch>
            <a:fillRect/>
          </a:stretch>
        </p:blipFill>
        <p:spPr>
          <a:xfrm>
            <a:off x="0" y="0"/>
            <a:ext cx="10267950" cy="2914650"/>
          </a:xfrm>
          <a:prstGeom prst="rect">
            <a:avLst/>
          </a:prstGeom>
        </p:spPr>
      </p:pic>
    </p:spTree>
    <p:extLst>
      <p:ext uri="{BB962C8B-B14F-4D97-AF65-F5344CB8AC3E}">
        <p14:creationId xmlns:p14="http://schemas.microsoft.com/office/powerpoint/2010/main" val="228096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273D93-2DBF-A2BE-FEA7-ED403A67118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FCD1FCB-7343-400A-96CF-A8556E361714}"/>
              </a:ext>
            </a:extLst>
          </p:cNvPr>
          <p:cNvPicPr>
            <a:picLocks noChangeAspect="1"/>
          </p:cNvPicPr>
          <p:nvPr/>
        </p:nvPicPr>
        <p:blipFill>
          <a:blip r:embed="rId2"/>
          <a:stretch>
            <a:fillRect/>
          </a:stretch>
        </p:blipFill>
        <p:spPr>
          <a:xfrm>
            <a:off x="0" y="0"/>
            <a:ext cx="10651663" cy="4848041"/>
          </a:xfrm>
          <a:prstGeom prst="rect">
            <a:avLst/>
          </a:prstGeom>
        </p:spPr>
      </p:pic>
    </p:spTree>
    <p:extLst>
      <p:ext uri="{BB962C8B-B14F-4D97-AF65-F5344CB8AC3E}">
        <p14:creationId xmlns:p14="http://schemas.microsoft.com/office/powerpoint/2010/main" val="1317195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323B86-BCD5-5C7C-F7D7-2125E6DC763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E7E79893-EB7B-7450-7D44-B7B858D6BD40}"/>
              </a:ext>
            </a:extLst>
          </p:cNvPr>
          <p:cNvPicPr>
            <a:picLocks noChangeAspect="1"/>
          </p:cNvPicPr>
          <p:nvPr/>
        </p:nvPicPr>
        <p:blipFill>
          <a:blip r:embed="rId3"/>
          <a:stretch>
            <a:fillRect/>
          </a:stretch>
        </p:blipFill>
        <p:spPr>
          <a:xfrm>
            <a:off x="585360" y="659757"/>
            <a:ext cx="11021280" cy="4772189"/>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0667933-416B-C9A6-F77E-6520F2194C97}"/>
                  </a:ext>
                </a:extLst>
              </p14:cNvPr>
              <p14:cNvContentPartPr/>
              <p14:nvPr/>
            </p14:nvContentPartPr>
            <p14:xfrm>
              <a:off x="7384110" y="1712338"/>
              <a:ext cx="91080" cy="360"/>
            </p14:xfrm>
          </p:contentPart>
        </mc:Choice>
        <mc:Fallback xmlns="">
          <p:pic>
            <p:nvPicPr>
              <p:cNvPr id="5" name="Ink 4">
                <a:extLst>
                  <a:ext uri="{FF2B5EF4-FFF2-40B4-BE49-F238E27FC236}">
                    <a16:creationId xmlns:a16="http://schemas.microsoft.com/office/drawing/2014/main" id="{10667933-416B-C9A6-F77E-6520F2194C97}"/>
                  </a:ext>
                </a:extLst>
              </p:cNvPr>
              <p:cNvPicPr/>
              <p:nvPr/>
            </p:nvPicPr>
            <p:blipFill>
              <a:blip r:embed="rId5"/>
              <a:stretch>
                <a:fillRect/>
              </a:stretch>
            </p:blipFill>
            <p:spPr>
              <a:xfrm>
                <a:off x="7330110" y="1604698"/>
                <a:ext cx="198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566C372-4BB7-68D6-5966-3AA5E8F0256E}"/>
                  </a:ext>
                </a:extLst>
              </p14:cNvPr>
              <p14:cNvContentPartPr/>
              <p14:nvPr/>
            </p14:nvContentPartPr>
            <p14:xfrm>
              <a:off x="9108510" y="1665538"/>
              <a:ext cx="2221560" cy="36000"/>
            </p14:xfrm>
          </p:contentPart>
        </mc:Choice>
        <mc:Fallback xmlns="">
          <p:pic>
            <p:nvPicPr>
              <p:cNvPr id="6" name="Ink 5">
                <a:extLst>
                  <a:ext uri="{FF2B5EF4-FFF2-40B4-BE49-F238E27FC236}">
                    <a16:creationId xmlns:a16="http://schemas.microsoft.com/office/drawing/2014/main" id="{D566C372-4BB7-68D6-5966-3AA5E8F0256E}"/>
                  </a:ext>
                </a:extLst>
              </p:cNvPr>
              <p:cNvPicPr/>
              <p:nvPr/>
            </p:nvPicPr>
            <p:blipFill>
              <a:blip r:embed="rId7"/>
              <a:stretch>
                <a:fillRect/>
              </a:stretch>
            </p:blipFill>
            <p:spPr>
              <a:xfrm>
                <a:off x="9054870" y="1557898"/>
                <a:ext cx="23292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D2E0AE5-C83D-8F2E-1F4E-C47986D812ED}"/>
                  </a:ext>
                </a:extLst>
              </p14:cNvPr>
              <p14:cNvContentPartPr/>
              <p14:nvPr/>
            </p14:nvContentPartPr>
            <p14:xfrm>
              <a:off x="763710" y="2025538"/>
              <a:ext cx="1769760" cy="34920"/>
            </p14:xfrm>
          </p:contentPart>
        </mc:Choice>
        <mc:Fallback xmlns="">
          <p:pic>
            <p:nvPicPr>
              <p:cNvPr id="7" name="Ink 6">
                <a:extLst>
                  <a:ext uri="{FF2B5EF4-FFF2-40B4-BE49-F238E27FC236}">
                    <a16:creationId xmlns:a16="http://schemas.microsoft.com/office/drawing/2014/main" id="{3D2E0AE5-C83D-8F2E-1F4E-C47986D812ED}"/>
                  </a:ext>
                </a:extLst>
              </p:cNvPr>
              <p:cNvPicPr/>
              <p:nvPr/>
            </p:nvPicPr>
            <p:blipFill>
              <a:blip r:embed="rId9"/>
              <a:stretch>
                <a:fillRect/>
              </a:stretch>
            </p:blipFill>
            <p:spPr>
              <a:xfrm>
                <a:off x="709710" y="1917538"/>
                <a:ext cx="1877400" cy="250560"/>
              </a:xfrm>
              <a:prstGeom prst="rect">
                <a:avLst/>
              </a:prstGeom>
            </p:spPr>
          </p:pic>
        </mc:Fallback>
      </mc:AlternateContent>
    </p:spTree>
    <p:extLst>
      <p:ext uri="{BB962C8B-B14F-4D97-AF65-F5344CB8AC3E}">
        <p14:creationId xmlns:p14="http://schemas.microsoft.com/office/powerpoint/2010/main" val="4034476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1C6EC0-640E-75FA-B124-19FA18E2F4A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5C4A9B6-2037-28CB-4D9D-A758121FA10B}"/>
              </a:ext>
            </a:extLst>
          </p:cNvPr>
          <p:cNvPicPr>
            <a:picLocks noChangeAspect="1"/>
          </p:cNvPicPr>
          <p:nvPr/>
        </p:nvPicPr>
        <p:blipFill>
          <a:blip r:embed="rId3"/>
          <a:stretch>
            <a:fillRect/>
          </a:stretch>
        </p:blipFill>
        <p:spPr>
          <a:xfrm>
            <a:off x="402943" y="1039354"/>
            <a:ext cx="11386113" cy="3276193"/>
          </a:xfrm>
          <a:prstGeom prst="rect">
            <a:avLst/>
          </a:prstGeom>
        </p:spPr>
      </p:pic>
    </p:spTree>
    <p:extLst>
      <p:ext uri="{BB962C8B-B14F-4D97-AF65-F5344CB8AC3E}">
        <p14:creationId xmlns:p14="http://schemas.microsoft.com/office/powerpoint/2010/main" val="2819000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F82CB355-386F-2BE8-8CAA-9038F4978B4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2C3EB4-E861-7ED3-A707-F30E6E0C7B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8354BE3D-1BA8-A5A5-942E-B49E6604AAFF}"/>
              </a:ext>
            </a:extLst>
          </p:cNvPr>
          <p:cNvPicPr>
            <a:picLocks noChangeAspect="1"/>
          </p:cNvPicPr>
          <p:nvPr/>
        </p:nvPicPr>
        <p:blipFill>
          <a:blip r:embed="rId2"/>
          <a:stretch>
            <a:fillRect/>
          </a:stretch>
        </p:blipFill>
        <p:spPr>
          <a:xfrm>
            <a:off x="0" y="0"/>
            <a:ext cx="11534775" cy="3114675"/>
          </a:xfrm>
          <a:prstGeom prst="rect">
            <a:avLst/>
          </a:prstGeom>
        </p:spPr>
      </p:pic>
    </p:spTree>
    <p:extLst>
      <p:ext uri="{BB962C8B-B14F-4D97-AF65-F5344CB8AC3E}">
        <p14:creationId xmlns:p14="http://schemas.microsoft.com/office/powerpoint/2010/main" val="1412905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790818-7442-4FB4-6013-E62000C8115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06C2D31E-23AE-F83D-324F-883EA76B8280}"/>
              </a:ext>
            </a:extLst>
          </p:cNvPr>
          <p:cNvPicPr>
            <a:picLocks noChangeAspect="1"/>
          </p:cNvPicPr>
          <p:nvPr/>
        </p:nvPicPr>
        <p:blipFill>
          <a:blip r:embed="rId2"/>
          <a:stretch>
            <a:fillRect/>
          </a:stretch>
        </p:blipFill>
        <p:spPr>
          <a:xfrm>
            <a:off x="560920" y="578734"/>
            <a:ext cx="11070160" cy="3837309"/>
          </a:xfrm>
          <a:prstGeom prst="rect">
            <a:avLst/>
          </a:prstGeom>
        </p:spPr>
      </p:pic>
    </p:spTree>
    <p:extLst>
      <p:ext uri="{BB962C8B-B14F-4D97-AF65-F5344CB8AC3E}">
        <p14:creationId xmlns:p14="http://schemas.microsoft.com/office/powerpoint/2010/main" val="1842634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D384-E3EF-998B-0859-E1AF5A262C4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C25706-C5C3-0F8A-3E4E-0217D8F931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BE62ED69-9E1C-277D-BC8C-924158DA25B9}"/>
              </a:ext>
            </a:extLst>
          </p:cNvPr>
          <p:cNvPicPr>
            <a:picLocks noChangeAspect="1"/>
          </p:cNvPicPr>
          <p:nvPr/>
        </p:nvPicPr>
        <p:blipFill>
          <a:blip r:embed="rId2"/>
          <a:stretch>
            <a:fillRect/>
          </a:stretch>
        </p:blipFill>
        <p:spPr>
          <a:xfrm>
            <a:off x="0" y="0"/>
            <a:ext cx="9886950" cy="2705100"/>
          </a:xfrm>
          <a:prstGeom prst="rect">
            <a:avLst/>
          </a:prstGeom>
        </p:spPr>
      </p:pic>
      <p:pic>
        <p:nvPicPr>
          <p:cNvPr id="6" name="Picture 5">
            <a:extLst>
              <a:ext uri="{FF2B5EF4-FFF2-40B4-BE49-F238E27FC236}">
                <a16:creationId xmlns:a16="http://schemas.microsoft.com/office/drawing/2014/main" id="{B20E7AE6-A67A-D18B-8BE3-EB474C85F138}"/>
              </a:ext>
            </a:extLst>
          </p:cNvPr>
          <p:cNvPicPr>
            <a:picLocks noChangeAspect="1"/>
          </p:cNvPicPr>
          <p:nvPr/>
        </p:nvPicPr>
        <p:blipFill>
          <a:blip r:embed="rId3"/>
          <a:stretch>
            <a:fillRect/>
          </a:stretch>
        </p:blipFill>
        <p:spPr>
          <a:xfrm>
            <a:off x="862976" y="3429000"/>
            <a:ext cx="4686300" cy="628650"/>
          </a:xfrm>
          <a:prstGeom prst="rect">
            <a:avLst/>
          </a:prstGeom>
        </p:spPr>
      </p:pic>
      <p:pic>
        <p:nvPicPr>
          <p:cNvPr id="8" name="Picture 7">
            <a:extLst>
              <a:ext uri="{FF2B5EF4-FFF2-40B4-BE49-F238E27FC236}">
                <a16:creationId xmlns:a16="http://schemas.microsoft.com/office/drawing/2014/main" id="{B562DA3A-3B03-8A47-124A-715CA461C0BE}"/>
              </a:ext>
            </a:extLst>
          </p:cNvPr>
          <p:cNvPicPr>
            <a:picLocks noChangeAspect="1"/>
          </p:cNvPicPr>
          <p:nvPr/>
        </p:nvPicPr>
        <p:blipFill>
          <a:blip r:embed="rId4"/>
          <a:stretch>
            <a:fillRect/>
          </a:stretch>
        </p:blipFill>
        <p:spPr>
          <a:xfrm>
            <a:off x="743432" y="4073524"/>
            <a:ext cx="5457825" cy="1133475"/>
          </a:xfrm>
          <a:prstGeom prst="rect">
            <a:avLst/>
          </a:prstGeom>
        </p:spPr>
      </p:pic>
      <p:pic>
        <p:nvPicPr>
          <p:cNvPr id="10" name="Picture 9">
            <a:extLst>
              <a:ext uri="{FF2B5EF4-FFF2-40B4-BE49-F238E27FC236}">
                <a16:creationId xmlns:a16="http://schemas.microsoft.com/office/drawing/2014/main" id="{6013BD59-85DF-17A2-8B4D-4BF72EB4E4B5}"/>
              </a:ext>
            </a:extLst>
          </p:cNvPr>
          <p:cNvPicPr>
            <a:picLocks noChangeAspect="1"/>
          </p:cNvPicPr>
          <p:nvPr/>
        </p:nvPicPr>
        <p:blipFill>
          <a:blip r:embed="rId5"/>
          <a:stretch>
            <a:fillRect/>
          </a:stretch>
        </p:blipFill>
        <p:spPr>
          <a:xfrm>
            <a:off x="115928" y="513747"/>
            <a:ext cx="962025" cy="2191353"/>
          </a:xfrm>
          <a:prstGeom prst="rect">
            <a:avLst/>
          </a:prstGeom>
        </p:spPr>
      </p:pic>
    </p:spTree>
    <p:extLst>
      <p:ext uri="{BB962C8B-B14F-4D97-AF65-F5344CB8AC3E}">
        <p14:creationId xmlns:p14="http://schemas.microsoft.com/office/powerpoint/2010/main" val="2539200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C2871B-122A-B600-E10A-AF1186473FA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1D839A6-84B4-D009-36A9-FC70C8876873}"/>
              </a:ext>
            </a:extLst>
          </p:cNvPr>
          <p:cNvPicPr>
            <a:picLocks noChangeAspect="1"/>
          </p:cNvPicPr>
          <p:nvPr/>
        </p:nvPicPr>
        <p:blipFill>
          <a:blip r:embed="rId3"/>
          <a:stretch>
            <a:fillRect/>
          </a:stretch>
        </p:blipFill>
        <p:spPr>
          <a:xfrm>
            <a:off x="628900" y="224840"/>
            <a:ext cx="7781925" cy="2486025"/>
          </a:xfrm>
          <a:prstGeom prst="rect">
            <a:avLst/>
          </a:prstGeom>
        </p:spPr>
      </p:pic>
      <p:pic>
        <p:nvPicPr>
          <p:cNvPr id="6" name="Picture 5">
            <a:extLst>
              <a:ext uri="{FF2B5EF4-FFF2-40B4-BE49-F238E27FC236}">
                <a16:creationId xmlns:a16="http://schemas.microsoft.com/office/drawing/2014/main" id="{4DA684B0-9F8F-9D9C-766D-68F679904C4C}"/>
              </a:ext>
            </a:extLst>
          </p:cNvPr>
          <p:cNvPicPr>
            <a:picLocks noChangeAspect="1"/>
          </p:cNvPicPr>
          <p:nvPr/>
        </p:nvPicPr>
        <p:blipFill>
          <a:blip r:embed="rId4"/>
          <a:stretch>
            <a:fillRect/>
          </a:stretch>
        </p:blipFill>
        <p:spPr>
          <a:xfrm>
            <a:off x="2601077" y="2916655"/>
            <a:ext cx="5305425" cy="2781300"/>
          </a:xfrm>
          <a:prstGeom prst="rect">
            <a:avLst/>
          </a:prstGeom>
        </p:spPr>
      </p:pic>
    </p:spTree>
    <p:extLst>
      <p:ext uri="{BB962C8B-B14F-4D97-AF65-F5344CB8AC3E}">
        <p14:creationId xmlns:p14="http://schemas.microsoft.com/office/powerpoint/2010/main" val="298892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1A8A36-14F3-E342-633E-E932BBCE50ED}"/>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35BF69AE-54FF-E077-33E3-36C9780E6D75}"/>
              </a:ext>
            </a:extLst>
          </p:cNvPr>
          <p:cNvPicPr>
            <a:picLocks noChangeAspect="1"/>
          </p:cNvPicPr>
          <p:nvPr/>
        </p:nvPicPr>
        <p:blipFill>
          <a:blip r:embed="rId2"/>
          <a:stretch>
            <a:fillRect/>
          </a:stretch>
        </p:blipFill>
        <p:spPr>
          <a:xfrm>
            <a:off x="2980674" y="2493183"/>
            <a:ext cx="6230652" cy="1871634"/>
          </a:xfrm>
          <a:prstGeom prst="rect">
            <a:avLst/>
          </a:prstGeom>
        </p:spPr>
      </p:pic>
    </p:spTree>
    <p:extLst>
      <p:ext uri="{BB962C8B-B14F-4D97-AF65-F5344CB8AC3E}">
        <p14:creationId xmlns:p14="http://schemas.microsoft.com/office/powerpoint/2010/main" val="59738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BEC6F8-07D2-B71C-098D-C3FBE8C50D3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445D418-6228-1B66-7C4F-BE6479B1A17A}"/>
              </a:ext>
            </a:extLst>
          </p:cNvPr>
          <p:cNvPicPr>
            <a:picLocks noChangeAspect="1"/>
          </p:cNvPicPr>
          <p:nvPr/>
        </p:nvPicPr>
        <p:blipFill>
          <a:blip r:embed="rId3"/>
          <a:stretch>
            <a:fillRect/>
          </a:stretch>
        </p:blipFill>
        <p:spPr>
          <a:xfrm>
            <a:off x="2649337" y="560643"/>
            <a:ext cx="7953074" cy="6160832"/>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345B37C-1752-795E-8097-904C63E641C9}"/>
                  </a:ext>
                </a:extLst>
              </p14:cNvPr>
              <p14:cNvContentPartPr/>
              <p14:nvPr/>
            </p14:nvContentPartPr>
            <p14:xfrm>
              <a:off x="6034800" y="3413400"/>
              <a:ext cx="2661120" cy="360"/>
            </p14:xfrm>
          </p:contentPart>
        </mc:Choice>
        <mc:Fallback>
          <p:pic>
            <p:nvPicPr>
              <p:cNvPr id="3" name="Ink 2">
                <a:extLst>
                  <a:ext uri="{FF2B5EF4-FFF2-40B4-BE49-F238E27FC236}">
                    <a16:creationId xmlns:a16="http://schemas.microsoft.com/office/drawing/2014/main" id="{4345B37C-1752-795E-8097-904C63E641C9}"/>
                  </a:ext>
                </a:extLst>
              </p:cNvPr>
              <p:cNvPicPr/>
              <p:nvPr/>
            </p:nvPicPr>
            <p:blipFill>
              <a:blip r:embed="rId5"/>
              <a:stretch>
                <a:fillRect/>
              </a:stretch>
            </p:blipFill>
            <p:spPr>
              <a:xfrm>
                <a:off x="5998800" y="3341400"/>
                <a:ext cx="2732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8CB25B9-81E1-AF46-EEE1-E01E64D224B3}"/>
                  </a:ext>
                </a:extLst>
              </p14:cNvPr>
              <p14:cNvContentPartPr/>
              <p14:nvPr/>
            </p14:nvContentPartPr>
            <p14:xfrm>
              <a:off x="9041880" y="3403680"/>
              <a:ext cx="872640" cy="20520"/>
            </p14:xfrm>
          </p:contentPart>
        </mc:Choice>
        <mc:Fallback>
          <p:pic>
            <p:nvPicPr>
              <p:cNvPr id="5" name="Ink 4">
                <a:extLst>
                  <a:ext uri="{FF2B5EF4-FFF2-40B4-BE49-F238E27FC236}">
                    <a16:creationId xmlns:a16="http://schemas.microsoft.com/office/drawing/2014/main" id="{98CB25B9-81E1-AF46-EEE1-E01E64D224B3}"/>
                  </a:ext>
                </a:extLst>
              </p:cNvPr>
              <p:cNvPicPr/>
              <p:nvPr/>
            </p:nvPicPr>
            <p:blipFill>
              <a:blip r:embed="rId7"/>
              <a:stretch>
                <a:fillRect/>
              </a:stretch>
            </p:blipFill>
            <p:spPr>
              <a:xfrm>
                <a:off x="9006240" y="3331680"/>
                <a:ext cx="944280" cy="164160"/>
              </a:xfrm>
              <a:prstGeom prst="rect">
                <a:avLst/>
              </a:prstGeom>
            </p:spPr>
          </p:pic>
        </mc:Fallback>
      </mc:AlternateContent>
    </p:spTree>
    <p:extLst>
      <p:ext uri="{BB962C8B-B14F-4D97-AF65-F5344CB8AC3E}">
        <p14:creationId xmlns:p14="http://schemas.microsoft.com/office/powerpoint/2010/main" val="372928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8A8467B-8631-030E-5C4F-146CE5B849F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27651-DA4A-C72A-4EF8-903B7E8C51A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EE8A582-D791-61E7-769A-FAFAB4102B27}"/>
              </a:ext>
            </a:extLst>
          </p:cNvPr>
          <p:cNvPicPr>
            <a:picLocks noChangeAspect="1"/>
          </p:cNvPicPr>
          <p:nvPr/>
        </p:nvPicPr>
        <p:blipFill>
          <a:blip r:embed="rId2"/>
          <a:stretch>
            <a:fillRect/>
          </a:stretch>
        </p:blipFill>
        <p:spPr>
          <a:xfrm>
            <a:off x="0" y="0"/>
            <a:ext cx="10382250" cy="3133725"/>
          </a:xfrm>
          <a:prstGeom prst="rect">
            <a:avLst/>
          </a:prstGeom>
        </p:spPr>
      </p:pic>
      <p:pic>
        <p:nvPicPr>
          <p:cNvPr id="3" name="Picture 2">
            <a:extLst>
              <a:ext uri="{FF2B5EF4-FFF2-40B4-BE49-F238E27FC236}">
                <a16:creationId xmlns:a16="http://schemas.microsoft.com/office/drawing/2014/main" id="{84BC5F80-F670-4D4E-858E-A9B68C1C0BEE}"/>
              </a:ext>
            </a:extLst>
          </p:cNvPr>
          <p:cNvPicPr>
            <a:picLocks noChangeAspect="1"/>
          </p:cNvPicPr>
          <p:nvPr/>
        </p:nvPicPr>
        <p:blipFill>
          <a:blip r:embed="rId3"/>
          <a:stretch>
            <a:fillRect/>
          </a:stretch>
        </p:blipFill>
        <p:spPr>
          <a:xfrm>
            <a:off x="3736504" y="1991359"/>
            <a:ext cx="5501610" cy="4265435"/>
          </a:xfrm>
          <a:prstGeom prst="rect">
            <a:avLst/>
          </a:prstGeom>
        </p:spPr>
      </p:pic>
    </p:spTree>
    <p:extLst>
      <p:ext uri="{BB962C8B-B14F-4D97-AF65-F5344CB8AC3E}">
        <p14:creationId xmlns:p14="http://schemas.microsoft.com/office/powerpoint/2010/main" val="124796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52506C-585B-0376-B680-C67B48E8578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4A52469-9105-BB50-FBAA-627336D4884D}"/>
              </a:ext>
            </a:extLst>
          </p:cNvPr>
          <p:cNvPicPr>
            <a:picLocks noChangeAspect="1"/>
          </p:cNvPicPr>
          <p:nvPr/>
        </p:nvPicPr>
        <p:blipFill>
          <a:blip r:embed="rId3"/>
          <a:stretch>
            <a:fillRect/>
          </a:stretch>
        </p:blipFill>
        <p:spPr>
          <a:xfrm>
            <a:off x="600075" y="1577052"/>
            <a:ext cx="10991850" cy="1704975"/>
          </a:xfrm>
          <a:prstGeom prst="rect">
            <a:avLst/>
          </a:prstGeom>
        </p:spPr>
      </p:pic>
    </p:spTree>
    <p:extLst>
      <p:ext uri="{BB962C8B-B14F-4D97-AF65-F5344CB8AC3E}">
        <p14:creationId xmlns:p14="http://schemas.microsoft.com/office/powerpoint/2010/main" val="62205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21B442-0039-818A-2C32-9465E9BC74AB}"/>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D4D2381-3BF9-333B-0224-4CC714C77E22}"/>
              </a:ext>
            </a:extLst>
          </p:cNvPr>
          <p:cNvPicPr>
            <a:picLocks noChangeAspect="1"/>
          </p:cNvPicPr>
          <p:nvPr/>
        </p:nvPicPr>
        <p:blipFill>
          <a:blip r:embed="rId2"/>
          <a:stretch>
            <a:fillRect/>
          </a:stretch>
        </p:blipFill>
        <p:spPr>
          <a:xfrm>
            <a:off x="647700" y="1090853"/>
            <a:ext cx="10896600" cy="3495675"/>
          </a:xfrm>
          <a:prstGeom prst="rect">
            <a:avLst/>
          </a:prstGeom>
        </p:spPr>
      </p:pic>
    </p:spTree>
    <p:extLst>
      <p:ext uri="{BB962C8B-B14F-4D97-AF65-F5344CB8AC3E}">
        <p14:creationId xmlns:p14="http://schemas.microsoft.com/office/powerpoint/2010/main" val="99282823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14180</TotalTime>
  <Words>2009</Words>
  <Application>Microsoft Office PowerPoint</Application>
  <PresentationFormat>Widescreen</PresentationFormat>
  <Paragraphs>113</Paragraphs>
  <Slides>56</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Cambria Math</vt:lpstr>
      <vt:lpstr>MathJax_Main</vt:lpstr>
      <vt:lpstr>MathJax_Math-italic</vt:lpstr>
      <vt:lpstr>Neue Helvetica W01</vt:lpstr>
      <vt:lpstr>The Hand Bold</vt:lpstr>
      <vt:lpstr>The Serif Hand Black</vt:lpstr>
      <vt:lpstr>SketchyVTI</vt:lpstr>
      <vt:lpstr>Chapter 7  Parametric Equations and Polar Coordinates</vt:lpstr>
      <vt:lpstr>Polar Coordinates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Area and Arc Length in Polar Coordinates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Conic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derivatives</dc:title>
  <dc:creator>Susan Aydelotte</dc:creator>
  <cp:lastModifiedBy>Susan Aydelotte</cp:lastModifiedBy>
  <cp:revision>98</cp:revision>
  <dcterms:created xsi:type="dcterms:W3CDTF">2023-02-06T15:40:48Z</dcterms:created>
  <dcterms:modified xsi:type="dcterms:W3CDTF">2025-04-29T18:29:15Z</dcterms:modified>
</cp:coreProperties>
</file>