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notesSlides/notesSlide4.xml" ContentType="application/vnd.openxmlformats-officedocument.presentationml.notesSlide+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notesSlides/notesSlide5.xml" ContentType="application/vnd.openxmlformats-officedocument.presentationml.notesSlide+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notesSlides/notesSlide6.xml" ContentType="application/vnd.openxmlformats-officedocument.presentationml.notesSlide+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notesSlides/notesSlide7.xml" ContentType="application/vnd.openxmlformats-officedocument.presentationml.notesSlide+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notesSlides/notesSlide8.xml" ContentType="application/vnd.openxmlformats-officedocument.presentationml.notesSlide+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421" r:id="rId2"/>
    <p:sldId id="422" r:id="rId3"/>
    <p:sldId id="391" r:id="rId4"/>
    <p:sldId id="367" r:id="rId5"/>
    <p:sldId id="392" r:id="rId6"/>
    <p:sldId id="395" r:id="rId7"/>
    <p:sldId id="410" r:id="rId8"/>
    <p:sldId id="411" r:id="rId9"/>
    <p:sldId id="393" r:id="rId10"/>
    <p:sldId id="412" r:id="rId11"/>
    <p:sldId id="394" r:id="rId12"/>
    <p:sldId id="409" r:id="rId13"/>
    <p:sldId id="396" r:id="rId14"/>
    <p:sldId id="397" r:id="rId15"/>
    <p:sldId id="415" r:id="rId16"/>
    <p:sldId id="398" r:id="rId17"/>
    <p:sldId id="413" r:id="rId18"/>
    <p:sldId id="399" r:id="rId19"/>
    <p:sldId id="414" r:id="rId20"/>
    <p:sldId id="416" r:id="rId21"/>
    <p:sldId id="418" r:id="rId22"/>
    <p:sldId id="417" r:id="rId23"/>
    <p:sldId id="403" r:id="rId24"/>
    <p:sldId id="423" r:id="rId25"/>
    <p:sldId id="400" r:id="rId26"/>
    <p:sldId id="401" r:id="rId27"/>
    <p:sldId id="404" r:id="rId28"/>
    <p:sldId id="402" r:id="rId29"/>
    <p:sldId id="407" r:id="rId30"/>
    <p:sldId id="405" r:id="rId31"/>
    <p:sldId id="408" r:id="rId32"/>
    <p:sldId id="406" r:id="rId33"/>
    <p:sldId id="420" r:id="rId34"/>
    <p:sldId id="419" r:id="rId35"/>
    <p:sldId id="33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7" autoAdjust="0"/>
    <p:restoredTop sz="89428" autoAdjust="0"/>
  </p:normalViewPr>
  <p:slideViewPr>
    <p:cSldViewPr snapToGrid="0">
      <p:cViewPr>
        <p:scale>
          <a:sx n="78" d="100"/>
          <a:sy n="78" d="100"/>
        </p:scale>
        <p:origin x="1194" y="492"/>
      </p:cViewPr>
      <p:guideLst/>
    </p:cSldViewPr>
  </p:slideViewPr>
  <p:outlineViewPr>
    <p:cViewPr>
      <p:scale>
        <a:sx n="33" d="100"/>
        <a:sy n="33" d="100"/>
      </p:scale>
      <p:origin x="0" y="-10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6:55.220"/>
    </inkml:context>
    <inkml:brush xml:id="br0">
      <inkml:brushProperty name="width" value="0.035" units="cm"/>
      <inkml:brushProperty name="height" value="0.035" units="cm"/>
    </inkml:brush>
  </inkml:definitions>
  <inkml:trace contextRef="#ctx0" brushRef="#br0">1 6 24575,'0'-4'0,"0"2"0,0 7 0,0 12 0,0 17 0,0 17 0,0 9 0,0 3 0,0-3 0,5-3 0,1-7 0,0-11-8191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6:59.786"/>
    </inkml:context>
    <inkml:brush xml:id="br0">
      <inkml:brushProperty name="width" value="0.035" units="cm"/>
      <inkml:brushProperty name="height" value="0.035" units="cm"/>
    </inkml:brush>
  </inkml:definitions>
  <inkml:trace contextRef="#ctx0" brushRef="#br0">30 1 24575,'-5'5'0,"-1"10"0,0 9 0,1 8 0,2 9 0,0 11 0,2 6 0,1-1 0,0-7 0,5-2 0,1-13 0,1-19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8.734"/>
    </inkml:context>
    <inkml:brush xml:id="br0">
      <inkml:brushProperty name="width" value="0.035" units="cm"/>
      <inkml:brushProperty name="height" value="0.035" units="cm"/>
    </inkml:brush>
  </inkml:definitions>
  <inkml:trace contextRef="#ctx0" brushRef="#br0">0 216 24575,'23'0'0,"1"0"0,-1-2 0,0 0 0,0-2 0,24-7 0,-39 9 0,-1-1 0,1 0 0,-1-1 0,0 1 0,0-1 0,0-1 0,0 1 0,-1-1 0,1-1 0,-1 1 0,-1-1 0,1 0 0,-1 0 0,0 0 0,0-1 0,-1 0 0,7-14 0,-10 19 0,1 0 0,-1 0 0,0-1 0,0 1 0,-1 0 0,1-1 0,0 1 0,-1-1 0,0 1 0,1-1 0,-1 1 0,0-1 0,0 1 0,0-1 0,-1 1 0,1-1 0,-1 1 0,1-1 0,-1 1 0,0-1 0,0 1 0,0 0 0,0-1 0,0 1 0,-1 0 0,1 0 0,-1 0 0,1 0 0,-1 0 0,0 0 0,1 1 0,-1-1 0,0 0 0,0 1 0,-1 0 0,1-1 0,0 1 0,0 0 0,-1 0 0,-4-1 0,3 0 0,-1 1 0,-1 0 0,1 0 0,0 0 0,0 0 0,0 1 0,0 0 0,0 0 0,-1 0 0,1 1 0,0 0 0,0 0 0,0 0 0,0 0 0,0 1 0,0 0 0,0 0 0,1 0 0,-6 4 0,4-1 0,0 1 0,1-1 0,0 1 0,0-1 0,1 1 0,0 1 0,0-1 0,0 1 0,1-1 0,0 1 0,0 0 0,0 0 0,1 1 0,0-1 0,1 0 0,0 1 0,-1 9 0,2-12 0,0 0 0,0 0 0,0-1 0,0 1 0,1 0 0,0 0 0,0 0 0,0 0 0,1-1 0,-1 1 0,1-1 0,0 1 0,1-1 0,-1 0 0,1 1 0,0-1 0,0-1 0,0 1 0,0 0 0,1-1 0,-1 1 0,1-1 0,0 0 0,0 0 0,0-1 0,9 5 0,5-2-49,-1-1 0,1 0-1,1-1 1,-1-1 0,0-1 0,0 0-1,33-4 1,-20 2-922,16-1-5855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36.892"/>
    </inkml:context>
    <inkml:brush xml:id="br0">
      <inkml:brushProperty name="width" value="0.035" units="cm"/>
      <inkml:brushProperty name="height" value="0.035" units="cm"/>
    </inkml:brush>
  </inkml:definitions>
  <inkml:trace contextRef="#ctx0" brushRef="#br0">1 0 24575,'0'10'0,"0"7"0,0 11 0,0 9 0,0 9 0,0 5 0,0-2 0,0-3 0,0-10-8191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37.123"/>
    </inkml:context>
    <inkml:brush xml:id="br0">
      <inkml:brushProperty name="width" value="0.035" units="cm"/>
      <inkml:brushProperty name="height" value="0.035" units="cm"/>
    </inkml:brush>
  </inkml:definitions>
  <inkml:trace contextRef="#ctx0" brushRef="#br0">0 0 24575,'9'0'0,"18"0"0,18 0 0,15 0 0,12 0 0,3 0 0,-7 0 0,-5 0 0,-14 0-8191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37.561"/>
    </inkml:context>
    <inkml:brush xml:id="br0">
      <inkml:brushProperty name="width" value="0.035" units="cm"/>
      <inkml:brushProperty name="height" value="0.035" units="cm"/>
    </inkml:brush>
  </inkml:definitions>
  <inkml:trace contextRef="#ctx0" brushRef="#br0">1 1 24575,'0'203'0,"0"-203"0,0 1 0,0-1 0,0 0 0,0 1 0,0-1 0,0 0 0,0 1 0,0-1 0,0 1 0,0-1 0,0 0 0,0 1 0,0-1 0,0 1 0,0-1 0,0 0 0,1 1 0,-1-1 0,0 0 0,0 1 0,0-1 0,1 0 0,-1 1 0,0-1 0,0 0 0,1 0 0,-1 1 0,0-1 0,1 0 0,-1 0 0,0 0 0,1 1 0,-1-1 0,0 0 0,1 0 0,-1 0 0,1 0 0,-1 0 0,0 0 0,1 1 0,-1-1 0,1 0 0,0 0 0,21-11 0,19-26 0,-32 28 0,9-10 0,1 0 0,30-21 0,-44 36 0,0 0 0,1 1 0,0-1 0,0 1 0,0 1 0,0-1 0,1 1 0,-1 0 0,1 0 0,-1 1 0,1 0 0,0 0 0,-1 1 0,13 0 0,-16 0 3,0 1 0,0 0 0,0-1 0,0 1 0,0 1-1,0-1 1,0 0 0,0 1 0,0-1 0,-1 1 0,1 0 0,-1 0-1,1 0 1,-1 0 0,0 1 0,0-1 0,3 4 0,24 50-310,-18-30-803,8 11-5716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11.743"/>
    </inkml:context>
    <inkml:brush xml:id="br0">
      <inkml:brushProperty name="width" value="0.035" units="cm"/>
      <inkml:brushProperty name="height" value="0.035" units="cm"/>
    </inkml:brush>
  </inkml:definitions>
  <inkml:trace contextRef="#ctx0" brushRef="#br0">0 0 24575,'0'5'0,"0"6"0,0 11 0,0 10 0,0 11 0,0 6 0,0 9 0,0 4 0,0 1 0,10-15 0,2-25 0,0-16-8191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12.133"/>
    </inkml:context>
    <inkml:brush xml:id="br0">
      <inkml:brushProperty name="width" value="0.035" units="cm"/>
      <inkml:brushProperty name="height" value="0.035" units="cm"/>
    </inkml:brush>
  </inkml:definitions>
  <inkml:trace contextRef="#ctx0" brushRef="#br0">1 1 24575,'0'14'0,"0"19"0,4 13 0,3-6 0,-1-19 0,3-13 0,1-13 0,8-5 0,0-6 0,3 0 0,1 2 0,3 4 0,-4 13 0,5 16 0,-3 8 0,-5-9 0,-5-7-8191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12.564"/>
    </inkml:context>
    <inkml:brush xml:id="br0">
      <inkml:brushProperty name="width" value="0.035" units="cm"/>
      <inkml:brushProperty name="height" value="0.035" units="cm"/>
    </inkml:brush>
  </inkml:definitions>
  <inkml:trace contextRef="#ctx0" brushRef="#br0">0 1 24575,'0'127'0,"2"-132"0,-1 1 0,1 0 0,0 0 0,0-1 0,1 1 0,-1 1 0,1-1 0,0 0 0,4-3 0,-1 0 0,-2 1 0,0 0 0,1 0 0,0 1 0,1 0 0,-1 0 0,1 0 0,0 1 0,0 0 0,0 0 0,1 1 0,0-1 0,-1 1 0,14-4 0,-15 7 0,0-1 0,-1 1 0,1 0 0,0 0 0,-1 0 0,1 1 0,-1 0 0,1 0 0,0 0 0,-1 0 0,0 1 0,1-1 0,-1 1 0,0 0 0,0 0 0,0 1 0,0 0 0,0-1 0,0 1 0,-1 0 0,0 1 0,1-1 0,2 4 0,-1 0-195,1 0 0,-1 1 0,-1-1 0,1 1 0,-1 0 0,4 13 0,2 10-6631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13.026"/>
    </inkml:context>
    <inkml:brush xml:id="br0">
      <inkml:brushProperty name="width" value="0.035" units="cm"/>
      <inkml:brushProperty name="height" value="0.035" units="cm"/>
    </inkml:brush>
  </inkml:definitions>
  <inkml:trace contextRef="#ctx0" brushRef="#br0">1 202 24575,'9'0'0,"28"-5"0,29-2 0,33-13 0,23-3 0,23-13 0,15 1 0,19 6 0,1 7 0,-15 9 0,-26 5 0,-28 5 0,-33 2-8191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13.923"/>
    </inkml:context>
    <inkml:brush xml:id="br0">
      <inkml:brushProperty name="width" value="0.035" units="cm"/>
      <inkml:brushProperty name="height" value="0.035" units="cm"/>
    </inkml:brush>
  </inkml:definitions>
  <inkml:trace contextRef="#ctx0" brushRef="#br0">1 0 24575,'0'325'0,"0"-317"0,0-1 0,1 0 0,0 0 0,0 0 0,4 9 0,-5-15 0,0-1 0,0 0 0,0 1 0,0-1 0,0 1 0,0-1 0,1 0 0,-1 1 0,0-1 0,0 1 0,0-1 0,1 0 0,-1 1 0,0-1 0,1 0 0,-1 0 0,0 1 0,0-1 0,1 0 0,-1 0 0,0 1 0,1-1 0,-1 0 0,1 0 0,-1 0 0,0 0 0,1 1 0,-1-1 0,1 0 0,-1 0 0,0 0 0,1 0 0,-1 0 0,1 0 0,0-1 0,1 0 0,-1-1 0,0 1 0,0 0 0,0-1 0,1 1 0,-2 0 0,1-1 0,0 0 0,0 1 0,0-1 0,-1 1 0,2-4 0,23-77 0,-19 58 0,1 0 0,1 1 0,14-29 0,-17 42 0,0 1 0,1 0 0,0 0 0,0 0 0,1 1 0,0 0 0,1 0 0,13-10 0,-18 16 0,0 0 0,0 0 0,0 1 0,0-1 0,0 1 0,1 0 0,-1 0 0,0 0 0,1 0 0,-1 0 0,1 1 0,-1 0 0,0 0 0,1 0 0,-1 0 0,1 0 0,-1 0 0,1 1 0,-1 0 0,0 0 0,1 0 0,-1 0 0,0 0 0,0 1 0,0-1 0,0 1 0,0 0 0,0 0 0,0 0 0,3 3 0,0 1-64,-1 0 0,1 0 0,-1 1 0,0-1 0,-1 1 0,0 0 0,0 0 0,4 11 0,-3-7-725,2 3-6037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14.332"/>
    </inkml:context>
    <inkml:brush xml:id="br0">
      <inkml:brushProperty name="width" value="0.035" units="cm"/>
      <inkml:brushProperty name="height" value="0.035" units="cm"/>
    </inkml:brush>
  </inkml:definitions>
  <inkml:trace contextRef="#ctx0" brushRef="#br0">1 40 24575,'4'-1'0,"1"0"0,-1-1 0,0 1 0,0-1 0,0 1 0,1-1 0,-2 0 0,8-5 0,16-8 0,-25 14 0,-1 1 0,1-1 0,-1 0 0,1 1 0,0-1 0,0 1 0,-1-1 0,1 1 0,0 0 0,0 0 0,-1 0 0,1 0 0,0 0 0,0 0 0,-1 1 0,1-1 0,0 0 0,0 1 0,-1-1 0,1 1 0,0 0 0,-1-1 0,1 1 0,-1 0 0,1 0 0,-1 0 0,1 0 0,-1 1 0,2 1 0,-2-1 0,0 0 0,-1 1 0,1-1 0,-1 0 0,1 1 0,-1-1 0,0 0 0,0 1 0,0-1 0,0 0 0,0 1 0,-1-1 0,1 0 0,-1 1 0,1-1 0,-1 0 0,0 0 0,0 0 0,0 1 0,0-1 0,-2 2 0,-46 73 0,48-77 0,1 1 0,0-1 0,-1 1 0,1-1 0,0 1 0,0-1 0,-1 1 0,1-1 0,0 1 0,0-1 0,0 1 0,0-1 0,0 1 0,0-1 0,0 1 0,0-1 0,0 1 0,0-1 0,0 1 0,0-1 0,0 1 0,0 0 0,0-1 0,1 1 0,-1-1 0,0 0 0,0 1 0,1-1 0,-1 1 0,0-1 0,0 1 0,1 0 0,18 0 0,30-17 0,-44 14 0,25-9-455,1 1 0,43-8 0,-29 11-6371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39.476"/>
    </inkml:context>
    <inkml:brush xml:id="br0">
      <inkml:brushProperty name="width" value="0.035" units="cm"/>
      <inkml:brushProperty name="height" value="0.035" units="cm"/>
    </inkml:brush>
  </inkml:definitions>
  <inkml:trace contextRef="#ctx0" brushRef="#br0">0 5 24575,'5'-5'0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9.126"/>
    </inkml:context>
    <inkml:brush xml:id="br0">
      <inkml:brushProperty name="width" value="0.035" units="cm"/>
      <inkml:brushProperty name="height" value="0.035" units="cm"/>
    </inkml:brush>
  </inkml:definitions>
  <inkml:trace contextRef="#ctx0" brushRef="#br0">0 86 24575,'1'-3'0,"-1"0"0,1-1 0,-1 1 0,1 0 0,0 0 0,0 0 0,1-1 0,-1 1 0,1 1 0,-1-1 0,1 0 0,0 0 0,0 1 0,0-1 0,0 1 0,1-1 0,-1 1 0,1 0 0,-1 0 0,1 0 0,0 0 0,0 0 0,0 1 0,0-1 0,0 1 0,0 0 0,0 0 0,0 0 0,0 0 0,4 0 0,15-3 0,0 1 0,1 0 0,31 1 0,-29 1 0,-13 1 0,13-2 0,0 2 0,45 5 0,-64-4 0,-1 0 0,1 0 0,0 0 0,0 1 0,0 0 0,-1 0 0,1 1 0,-1 0 0,0 0 0,1 0 0,-1 0 0,-1 1 0,1 0 0,0 0 0,-1 0 0,0 0 0,4 6 0,-6-7 0,-1 0 0,1 0 0,-1 0 0,0 0 0,0 0 0,0 0 0,0 0 0,-1 0 0,1 1 0,-1-1 0,0 0 0,0 0 0,0 1 0,0-1 0,0 0 0,-1 0 0,0 0 0,1 1 0,-1-1 0,0 0 0,-1 0 0,1 0 0,0 0 0,-1-1 0,0 1 0,0 0 0,0-1 0,0 1 0,0-1 0,0 1 0,0-1 0,-6 4 0,-8 8 0,-1-1 0,-1-1 0,-34 19 0,39-24 0,-31 16-80,28-16-104,1 1 1,0 1-1,1 0 1,0 0-1,0 1 0,-22 23 1,16-6-6643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40.274"/>
    </inkml:context>
    <inkml:brush xml:id="br0">
      <inkml:brushProperty name="width" value="0.035" units="cm"/>
      <inkml:brushProperty name="height" value="0.035" units="cm"/>
    </inkml:brush>
  </inkml:definitions>
  <inkml:trace contextRef="#ctx0" brushRef="#br0">26 0 24575,'-5'0'0,"-1"5"0,0 10 0,1 8 0,2 5 0,5 7 0,3 1 0,1 1 0,-1-3 0,-1-10 0,-2-11-8191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42.022"/>
    </inkml:context>
    <inkml:brush xml:id="br0">
      <inkml:brushProperty name="width" value="0.035" units="cm"/>
      <inkml:brushProperty name="height" value="0.035" units="cm"/>
    </inkml:brush>
  </inkml:definitions>
  <inkml:trace contextRef="#ctx0" brushRef="#br0">12 1 24575,'-4'0'0,"-2"5"0,4 6 0,13 1 0,4 4 0,-1 8 0,-2 4 0,-4 8 0,-2 2 0,-3 3 0,-2 1 0,-6-3 0,-1 1 0,-1-11 0,2-10-8191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50.209"/>
    </inkml:context>
    <inkml:brush xml:id="br0">
      <inkml:brushProperty name="width" value="0.035" units="cm"/>
      <inkml:brushProperty name="height" value="0.035" units="cm"/>
    </inkml:brush>
  </inkml:definitions>
  <inkml:trace contextRef="#ctx0" brushRef="#br0">353 115 24575,'-1'-1'0,"1"0"0,-1-1 0,1 1 0,-1 0 0,1 0 0,-1 0 0,0 0 0,0 0 0,1 0 0,-1 0 0,0 0 0,0 0 0,0 0 0,0 0 0,0 1 0,0-1 0,0 0 0,-1 1 0,1-1 0,0 1 0,0-1 0,0 1 0,-1-1 0,1 1 0,0 0 0,0 0 0,-1 0 0,1 0 0,-2 0 0,-43-3 0,42 3 0,-13 0 0,0 1 0,0 1 0,0 1 0,1 0 0,-1 1 0,-21 9 0,27-9 0,1 0 0,-1 1 0,1 0 0,1 1 0,-1 0 0,1 1 0,0 0 0,0 0 0,1 1 0,-11 12 0,17-18 0,1 0 0,-1-1 0,1 1 0,-1 0 0,1 0 0,0 0 0,0 0 0,0 0 0,0 1 0,0-1 0,0 0 0,0 0 0,1 1 0,-1-1 0,1 0 0,0 1 0,-1-1 0,1 1 0,0-1 0,1 0 0,-1 1 0,0-1 0,1 0 0,-1 1 0,1-1 0,0 0 0,0 0 0,0 1 0,0-1 0,2 3 0,0-2 0,0 0 0,0-1 0,0 0 0,0 0 0,1 0 0,-1 0 0,1 0 0,-1-1 0,1 1 0,0-1 0,-1 0 0,1 0 0,0 0 0,0-1 0,0 1 0,0-1 0,0 0 0,5-1 0,4 0 0,0-1 0,0-1 0,0 0 0,0 0 0,0-1 0,-1-1 0,0 0 0,0-1 0,0-1 0,0 1 0,-1-2 0,0 0 0,19-18 0,-24 21 0,0-1 0,-1 1 0,1-1 0,-1-1 0,-1 1 0,1-1 0,-1 0 0,0 0 0,0 0 0,-1-1 0,0 1 0,-1-1 0,0 0 0,0 0 0,0 1 0,-1-1 0,0 0 0,-1-1 0,1 1 0,-2 0 0,1 0 0,-1 0 0,0 0 0,-4-11 0,5 18 0,0 1 0,0 0 0,0-1 0,0 1 0,0-1 0,0 1 0,0 0 0,0-1 0,0 1 0,0-1 0,0 1 0,0 0 0,0-1 0,-1 1 0,1-1 0,0 1 0,0 0 0,0-1 0,-1 1 0,1 0 0,0-1 0,-1 1 0,1 0 0,0-1 0,-1 1 0,1 0 0,0 0 0,-1 0 0,1-1 0,0 1 0,-1 0 0,1 0 0,0 0 0,-1 0 0,1 0 0,-1-1 0,1 1 0,-1 0 0,1 0 0,0 0 0,-1 0 0,-8 19 0,-1 32 0,10-38 12,-1 1 0,2-1 0,0 0 0,0 1 0,1-1 0,1 0 0,0 0 0,1 0 0,6 13 0,-7-19-86,-1-1-1,1 0 1,0 0 0,1 0 0,0 0-1,0 0 1,0-1 0,0 0 0,1 0-1,0 0 1,0 0 0,0-1 0,1 0-1,0 0 1,-1 0 0,1-1 0,0 0-1,1 0 1,8 3 0,15-3-6752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50.442"/>
    </inkml:context>
    <inkml:brush xml:id="br0">
      <inkml:brushProperty name="width" value="0.035" units="cm"/>
      <inkml:brushProperty name="height" value="0.035" units="cm"/>
    </inkml:brush>
  </inkml:definitions>
  <inkml:trace contextRef="#ctx0" brushRef="#br0">1 0 24575,'0'5'0,"9"1"0,3 14 0,0 12 0,7 2 0,-4-6 0,-5-11 0,-4-10-8191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50.662"/>
    </inkml:context>
    <inkml:brush xml:id="br0">
      <inkml:brushProperty name="width" value="0.035" units="cm"/>
      <inkml:brushProperty name="height" value="0.035" units="cm"/>
    </inkml:brush>
  </inkml:definitions>
  <inkml:trace contextRef="#ctx0" brushRef="#br0">1 5 24575,'0'-5'0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50.879"/>
    </inkml:context>
    <inkml:brush xml:id="br0">
      <inkml:brushProperty name="width" value="0.035" units="cm"/>
      <inkml:brushProperty name="height" value="0.035" units="cm"/>
    </inkml:brush>
  </inkml:definitions>
  <inkml:trace contextRef="#ctx0" brushRef="#br0">1 47 24575,'0'9'0,"9"13"0,8 12 0,1 5 0,7-5 0,4-8 0,-3-17 0,-6-15 0,-6-16 0,-2-5 0,-1-6 0,-4-3 0,2 5 0,0 3 0,7 7 0,1 6-8191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51.215"/>
    </inkml:context>
    <inkml:brush xml:id="br0">
      <inkml:brushProperty name="width" value="0.035" units="cm"/>
      <inkml:brushProperty name="height" value="0.035" units="cm"/>
    </inkml:brush>
  </inkml:definitions>
  <inkml:trace contextRef="#ctx0" brushRef="#br0">0 88 24575,'10'0'0,"11"0"0,0 0 0,29-6 0,-46 6 0,0-1 0,0 0 0,0 0 0,0 0 0,0 0 0,-1 0 0,1-1 0,0 0 0,-1 0 0,1 0 0,-1 0 0,0 0 0,0-1 0,0 0 0,0 1 0,0-1 0,0 0 0,-1-1 0,3-2 0,-4 5 0,-1 0 0,1 0 0,-1 0 0,1 0 0,-1 0 0,0 0 0,0 0 0,1 0 0,-1 0 0,0 0 0,0 0 0,0-1 0,0 1 0,0 0 0,0 0 0,0 0 0,-1 0 0,1 0 0,0 0 0,0 0 0,-1 0 0,1 0 0,-1 0 0,1 0 0,-1 0 0,1 1 0,-1-1 0,0 0 0,1 0 0,-1 0 0,0 1 0,0-1 0,1 0 0,-1 1 0,0-1 0,0 0 0,0 1 0,0-1 0,0 1 0,0 0 0,0-1 0,0 1 0,0 0 0,0 0 0,0-1 0,0 1 0,0 0 0,0 0 0,-2 0 0,-2 0 0,0-1 0,0 1 0,0 0 0,0 0 0,0 0 0,0 1 0,0 0 0,0 0 0,-7 2 0,9-1 0,0-1 0,0 0 0,0 1 0,0 0 0,0 0 0,0 0 0,1 0 0,-1 0 0,1 0 0,-1 1 0,1-1 0,0 1 0,0-1 0,0 1 0,0 0 0,1 0 0,-1 0 0,1 0 0,0 0 0,0 0 0,0 0 0,0 1 0,0-1 0,0 0 0,1 1 0,0-1 0,0 0 0,0 7 0,1-5 0,0-1 0,1 0 0,-1 1 0,1-1 0,0 0 0,0 1 0,1-1 0,-1 0 0,1-1 0,0 1 0,0 0 0,0-1 0,0 1 0,0-1 0,1 0 0,0 0 0,0-1 0,-1 1 0,2-1 0,4 3 0,5 1 15,0-1 0,1 0 0,-1-1 0,1-1 0,0 0 0,0-1 0,27 1 0,-33-3-121,0 0 0,1-1 0,-1 0 0,0 0 0,0-1 0,1-1-1,-1 1 1,-1-1 0,1-1 0,0 1 0,-1-1 0,0-1 0,14-9 0,0-8-6720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51.510"/>
    </inkml:context>
    <inkml:brush xml:id="br0">
      <inkml:brushProperty name="width" value="0.035" units="cm"/>
      <inkml:brushProperty name="height" value="0.035" units="cm"/>
    </inkml:brush>
  </inkml:definitions>
  <inkml:trace contextRef="#ctx0" brushRef="#br0">1 41 24575,'0'5'0,"4"1"0,2 9 0,0 7 0,-1 4 0,-2-12 0,-1-17 0,9-8 0,7-12 0,9-2 0,11-2 0,2 5 0,-5 5-8191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51.960"/>
    </inkml:context>
    <inkml:brush xml:id="br0">
      <inkml:brushProperty name="width" value="0.035" units="cm"/>
      <inkml:brushProperty name="height" value="0.035" units="cm"/>
    </inkml:brush>
  </inkml:definitions>
  <inkml:trace contextRef="#ctx0" brushRef="#br0">218 1 24575,'-18'1'0,"0"0"0,1 2 0,-1 0 0,-18 6 0,29-8 0,1 1 0,0-1 0,1 1 0,-1 1 0,0-1 0,1 1 0,-1 0 0,1 1 0,0-1 0,0 1 0,0 0 0,0 0 0,1 0 0,0 1 0,0 0 0,0 0 0,0 0 0,1 0 0,0 0 0,0 1 0,-4 10 0,6-14 0,1-1 0,0 1 0,-1 0 0,1 0 0,0-1 0,0 1 0,0 0 0,0 0 0,0 0 0,0-1 0,0 1 0,1 0 0,-1 0 0,1-1 0,-1 1 0,1 0 0,0-1 0,0 1 0,-1-1 0,1 1 0,0-1 0,3 4 0,-2-4 0,0 1 0,1 0 0,-1-1 0,1 1 0,0-1 0,-1 0 0,1 0 0,0 0 0,0 0 0,0 0 0,0 0 0,5-1 0,0 1 0,1-1 0,-1 0 0,1 0 0,-1-1 0,1 0 0,-1-1 0,1 0 0,-1 0 0,8-4 0,-10 2 0,0 1 0,-1-1 0,1 0 0,-1 0 0,0-1 0,0 1 0,7-11 0,13-12 0,-24 27 0,0-1 0,-1 1 0,1-1 0,0 1 0,0 0 0,0-1 0,-1 1 0,1 0 0,0-1 0,0 1 0,0 0 0,0 0 0,0 0 0,0 0 0,-1 0 0,1 0 0,0 0 0,0 0 0,0 0 0,0 0 0,0 1 0,0-1 0,-1 0 0,1 0 0,0 1 0,0-1 0,0 1 0,-1-1 0,1 1 0,0-1 0,-1 1 0,1-1 0,0 1 0,-1 0 0,1-1 0,-1 1 0,1 0 0,-1-1 0,1 1 0,-1 0 0,1 1 0,17 35 0,-14-26 0,0-1 0,-1 1 0,-1 0 0,0 0 0,-1 0 0,0 0 0,0 1 0,-1-1 0,-1 0 0,0 0 0,0 0 0,-1 0 0,-5 16 0,5-20 0,-1 0 0,0 0 0,-1 0 0,1-1 0,-1 1 0,0-1 0,-1 0 0,1 0 0,-1 0 0,-1-1 0,1 0 0,-1 0 0,0 0 0,0-1 0,0 0 0,0 0 0,-1 0 0,0-1 0,0 0 0,0 0 0,-8 2 0,13-5-32,-1 1-1,1 0 1,0-1-1,-1 1 1,1-1-1,-1 0 1,1 0-1,-1 0 1,1 0-1,-1 0 1,1 0-1,0-1 1,-1 1-1,1-1 1,-1 0-1,1 0 1,0 0-1,0 0 1,-1 0-1,1 0 1,0 0-1,0-1 1,0 1-1,0-1 1,1 0-1,-1 1 1,0-1-1,1 0 1,-1 0-1,1 0 1,0 0-1,-1 0 1,1-1-1,0 1 1,0 0-1,0 0 0,1-1 1,-1 1-1,1-1 1,-1 1-1,1-3 1,-5-24-6794</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52.363"/>
    </inkml:context>
    <inkml:brush xml:id="br0">
      <inkml:brushProperty name="width" value="0.035" units="cm"/>
      <inkml:brushProperty name="height" value="0.035" units="cm"/>
    </inkml:brush>
  </inkml:definitions>
  <inkml:trace contextRef="#ctx0" brushRef="#br0">1 76 24575,'29'1'0,"56"-4"0,-78 3 0,0-1 0,-1-1 0,1 1 0,-1-1 0,0 0 0,1-1 0,-1 1 0,0-1 0,0 0 0,5-5 0,-10 8 0,0 0 0,-1-1 0,1 1 0,0 0 0,-1-1 0,1 1 0,0-1 0,-1 1 0,1-1 0,-1 1 0,1-1 0,-1 0 0,1 1 0,-1-1 0,1 0 0,-1 1 0,0-1 0,1 0 0,-1 1 0,0-1 0,0 0 0,1 0 0,-1 1 0,0-1 0,0 0 0,0 0 0,0 0 0,0 1 0,0-1 0,0 0 0,0 0 0,0 1 0,-1-1 0,1 0 0,0 0 0,0 1 0,-1-1 0,1 0 0,0 0 0,-1 1 0,1-1 0,-1 1 0,1-1 0,-1 0 0,1 1 0,-1-1 0,1 1 0,-1-1 0,0 1 0,0-1 0,-2-1 0,0 0 0,-1 0 0,1 1 0,0-1 0,-1 1 0,1 0 0,-1 0 0,1 0 0,-1 1 0,-4-1 0,1 1 0,1 1 0,-1-1 0,1 2 0,-1-1 0,1 1 0,0 0 0,0 0 0,-1 0 0,1 1 0,1 0 0,-1 1 0,0-1 0,1 1 0,0 0 0,0 0 0,0 1 0,0-1 0,-4 7 0,7-9 0,0 1 0,0-1 0,0 1 0,0-1 0,1 1 0,-1 0 0,1 0 0,0 0 0,-1 0 0,2 0 0,-1 0 0,0 0 0,0 0 0,1 0 0,0 0 0,-1 0 0,1 0 0,1 1 0,-1-1 0,0 0 0,1 0 0,-1 0 0,1 0 0,0 0 0,0 0 0,0 0 0,1 0 0,-1 0 0,1 0 0,-1-1 0,1 1 0,0-1 0,0 1 0,0-1 0,0 1 0,1-1 0,-1 0 0,1 0 0,2 1 0,0 1-52,0 0-1,1 0 1,-1-1-1,1 0 1,0 0-1,0-1 1,0 1-1,0-1 1,0-1-1,0 1 1,0-1-1,1 0 1,-1 0-1,1-1 1,-1 0-1,1 0 1,-1 0-1,0-1 1,1 0-1,-1 0 1,0-1-1,1 0 0,-1 0 1,0 0-1,6-4 1,21-17-6774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9.343"/>
    </inkml:context>
    <inkml:brush xml:id="br0">
      <inkml:brushProperty name="width" value="0.035" units="cm"/>
      <inkml:brushProperty name="height" value="0.035" units="cm"/>
    </inkml:brush>
  </inkml:definitions>
  <inkml:trace contextRef="#ctx0" brushRef="#br0">0 0 24575,'5'0'0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52.705"/>
    </inkml:context>
    <inkml:brush xml:id="br0">
      <inkml:brushProperty name="width" value="0.035" units="cm"/>
      <inkml:brushProperty name="height" value="0.035" units="cm"/>
    </inkml:brush>
  </inkml:definitions>
  <inkml:trace contextRef="#ctx0" brushRef="#br0">184 20 24575,'-1'-1'0,"1"0"0,0 0 0,-1 0 0,1 0 0,-1 0 0,1 0 0,-1 0 0,1 0 0,-1 0 0,0 1 0,0-1 0,1 0 0,-1 0 0,0 0 0,0 1 0,0-1 0,0 1 0,0-1 0,1 0 0,-1 1 0,0 0 0,0-1 0,-1 1 0,1 0 0,0-1 0,0 1 0,0 0 0,0 0 0,0 0 0,0 0 0,0 0 0,-1 0 0,-2 0 0,1-1 0,-1 1 0,1 1 0,-1-1 0,1 0 0,0 1 0,-1 0 0,1-1 0,-4 3 0,6-3 0,0 1 0,0 0 0,0 0 0,-1 0 0,1-1 0,0 1 0,0 0 0,1 0 0,-1 1 0,0-1 0,0 0 0,0 0 0,1 0 0,-1 1 0,1-1 0,-1 0 0,1 0 0,-1 1 0,1-1 0,0 1 0,-1-1 0,1 0 0,0 1 0,0-1 0,0 0 0,0 1 0,1-1 0,-1 1 0,0-1 0,0 0 0,1 1 0,-1-1 0,1 0 0,-1 1 0,1-1 0,0 0 0,-1 0 0,1 0 0,0 0 0,0 1 0,1 0 0,5 7 0,0 0 0,0-1 0,17 14 0,-20-18 0,-1-1 0,3 2 0,0 0 0,0 1 0,-1 0 0,1 0 0,-1 0 0,5 11 0,-9-16 0,0 1 0,-1-1 0,1 1 0,-1 0 0,1-1 0,-1 1 0,0 0 0,0 0 0,0-1 0,0 1 0,0 0 0,0-1 0,0 1 0,-1 0 0,1-1 0,0 1 0,-1 0 0,0-1 0,1 1 0,-1-1 0,0 1 0,0-1 0,0 1 0,0-1 0,0 1 0,0-1 0,0 0 0,0 0 0,-1 1 0,1-1 0,0 0 0,-1 0 0,1 0 0,-1-1 0,1 1 0,-1 0 0,-1 0 0,-10 5-151,-1-1-1,1-1 0,-1 0 0,0-1 1,0 0-1,0-1 0,-1-1 1,-25-1-1,8 1-6674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48.486"/>
    </inkml:context>
    <inkml:brush xml:id="br0">
      <inkml:brushProperty name="width" value="0.035" units="cm"/>
      <inkml:brushProperty name="height" value="0.035" units="cm"/>
    </inkml:brush>
  </inkml:definitions>
  <inkml:trace contextRef="#ctx0" brushRef="#br0">531 4 24575,'-82'-1'0,"32"-1"0,0 2 0,-1 2 0,1 3 0,-64 13 0,81-11 0,25-6 0,-1 0 0,0 1 0,1 0 0,-1 0 0,1 1 0,0 0 0,0 1 0,0-1 0,0 1 0,-10 8 0,18-12 0,0 1 0,0-1 0,0 1 0,0-1 0,0 1 0,0-1 0,0 1 0,1-1 0,-1 1 0,0-1 0,0 1 0,0-1 0,1 1 0,-1-1 0,0 1 0,0-1 0,1 0 0,-1 1 0,0-1 0,1 1 0,-1-1 0,0 0 0,1 1 0,-1-1 0,1 0 0,-1 0 0,1 1 0,-1-1 0,1 0 0,-1 0 0,1 0 0,-1 1 0,1-1 0,-1 0 0,1 0 0,-1 0 0,1 0 0,-1 0 0,1 0 0,-1 0 0,1 0 0,-1 0 0,1-1 0,27 6 0,11-2 0,0 2 0,-1 2 0,58 18 0,-30-6 0,27 9 0,-92-28 0,0 0 0,0 0 0,0 1 0,0-1 0,0 0 0,0 1 0,0-1 0,0 1 0,0-1 0,0 1 0,0 0 0,0-1 0,0 1 0,0 0 0,0 0 0,-1 0 0,1-1 0,0 1 0,-1 0 0,1 0 0,-1 0 0,1 0 0,-1 0 0,1 0 0,-1 0 0,0 0 0,1 1 0,-1 0 0,-1 0 0,1 0 0,-1-1 0,0 1 0,0-1 0,0 0 0,0 1 0,0-1 0,0 0 0,0 1 0,0-1 0,-1 0 0,1 0 0,0 0 0,-1 0 0,1 0 0,-2 1 0,-10 5 0,-1-1 0,-26 9 0,-25 5 0,17-6 0,2 1 0,0 3 0,-44 23 0,89-40 0,0-1 0,0 0 0,0 0 0,0 1 0,0-1 0,1 1 0,-1-1 0,0 1 0,0-1 0,1 1 0,-1 0 0,0-1 0,1 1 0,-1 0 0,0 0 0,1-1 0,-1 1 0,1 0 0,-1 0 0,1 0 0,0 0 0,-1 0 0,1-1 0,0 1 0,-1 2 0,2-2 0,0-1 0,-1 1 0,1 0 0,0 0 0,-1 0 0,1-1 0,0 1 0,0-1 0,0 1 0,0 0 0,0-1 0,-1 1 0,1-1 0,0 0 0,0 1 0,0-1 0,0 0 0,2 1 0,58 6 0,-59-7 0,478-2 0,-448-2-1365,-12-2-5461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48.787"/>
    </inkml:context>
    <inkml:brush xml:id="br0">
      <inkml:brushProperty name="width" value="0.035" units="cm"/>
      <inkml:brushProperty name="height" value="0.035" units="cm"/>
    </inkml:brush>
  </inkml:definitions>
  <inkml:trace contextRef="#ctx0" brushRef="#br0">0 0 24575,'0'5'0,"0"16"0,0 13 0,0 10 0,10-2 0,2-8-8191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48.982"/>
    </inkml:context>
    <inkml:brush xml:id="br0">
      <inkml:brushProperty name="width" value="0.035" units="cm"/>
      <inkml:brushProperty name="height" value="0.035" units="cm"/>
    </inkml:brush>
  </inkml:definitions>
  <inkml:trace contextRef="#ctx0" brushRef="#br0">0 17 24575,'5'0'0,"11"0"0,16 0 0,18 0 0,9 0 0,0 0 0,-11-5 0,-9-1 0,-10 1-8191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49.509"/>
    </inkml:context>
    <inkml:brush xml:id="br0">
      <inkml:brushProperty name="width" value="0.035" units="cm"/>
      <inkml:brushProperty name="height" value="0.035" units="cm"/>
    </inkml:brush>
  </inkml:definitions>
  <inkml:trace contextRef="#ctx0" brushRef="#br0">1 1 24575,'0'173'0,"0"-172"0,0 1 0,0-1 0,0 1 0,0-1 0,0 0 0,0 1 0,0-1 0,1 0 0,-1 1 0,0-1 0,1 0 0,-1 1 0,1-1 0,0 0 0,-1 0 0,1 0 0,0 1 0,0-1 0,-1 0 0,3 1 0,-2-1 0,0-1 0,0 0 0,0 1 0,0-1 0,0 0 0,1 0 0,-1 1 0,0-1 0,0 0 0,0 0 0,0-1 0,0 1 0,0 0 0,1 0 0,-1 0 0,0-1 0,0 1 0,0-1 0,2 0 0,7-5 0,0 0 0,0-1 0,18-15 0,-11 8 0,64-36 0,-74 46 0,1 1 0,-1 0 0,1 0 0,0 0 0,0 1 0,0 0 0,0 1 0,0 0 0,13 0 0,-18 1-45,-1 1-1,1-1 1,-1 1-1,1 0 1,-1 0-1,1 0 1,-1 0-1,1 0 1,-1 1-1,0-1 1,0 1-1,0 0 1,1-1-1,-2 1 1,1 0-1,0 0 1,0 0-1,-1 0 1,1 1-1,-1-1 1,0 0-1,1 1 1,-1-1-1,0 1 0,0-1 1,-1 1-1,1-1 1,-1 1-1,1 4 1,4 24-6781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55.412"/>
    </inkml:context>
    <inkml:brush xml:id="br0">
      <inkml:brushProperty name="width" value="0.035" units="cm"/>
      <inkml:brushProperty name="height" value="0.035" units="cm"/>
    </inkml:brush>
  </inkml:definitions>
  <inkml:trace contextRef="#ctx0" brushRef="#br0">244 20 24575,'-6'8'0,"0"0"0,-1-1 0,1 0 0,-2 0 0,1 0 0,-1-1 0,0-1 0,-16 10 0,-2 2 0,16-10 0,-1-1 0,0 0 0,0 0 0,-1-2 0,-12 5 0,21-8 0,0-1 0,1 1 0,-1 0 0,0-1 0,0 0 0,1 0 0,-1 0 0,0 0 0,0 0 0,1 0 0,-1-1 0,0 1 0,-3-2 0,5 1 0,0 0 0,0 1 0,0-1 0,-1 0 0,1 0 0,0 0 0,0-1 0,1 1 0,-1 0 0,0 0 0,0 0 0,0-1 0,1 1 0,-1 0 0,1-1 0,-1 1 0,1 0 0,-1-1 0,1 1 0,0-1 0,0 1 0,0-1 0,0 1 0,0 0 0,0-1 0,0 1 0,1-2 0,-1 0 0,1 1 0,-1 0 0,1-1 0,0 1 0,0 0 0,0 0 0,1 0 0,-1 0 0,0 0 0,1 0 0,-1 0 0,1 0 0,-1 1 0,1-1 0,0 0 0,0 1 0,0 0 0,0-1 0,0 1 0,0 0 0,0 0 0,1 0 0,-1 0 0,0 1 0,3-2 0,2 0 0,1 0 0,-1 1 0,1-1 0,-1 1 0,1 1 0,0-1 0,7 2 0,7 3 0,0 0 0,0 2 0,38 15 0,-39-13 0,-1 0 0,1-2 0,0-1 0,31 5 0,-50-10 0,0 0 0,0 1 0,0-1 0,0 0 0,0 0 0,0 0 0,0 0 0,0 0 0,0 0 0,0-1 0,0 1 0,0-1 0,0 0 0,0 1 0,0-1 0,0 0 0,0 0 0,0 0 0,-1 0 0,1 0 0,0-1 0,-1 1 0,1 0 0,-1-1 0,1 1 0,-1-1 0,0 0 0,0 1 0,0-1 0,0 0 0,1-2 0,-1 1 0,-1 1 0,0-1 0,0 0 0,-1 1 0,1-1 0,0 1 0,-1-1 0,1 1 0,-1-1 0,0 1 0,0 0 0,0-1 0,0 1 0,-1 0 0,1 0 0,0-1 0,-1 1 0,0 0 0,1 1 0,-1-1 0,0 0 0,0 0 0,0 1 0,-4-3 0,-2-2-124,-1 1 0,0 0 0,-1 0 0,1 1 0,-1 0 0,0 1-1,0 0 1,0 1 0,0 0 0,-16-1 0,-6 3-6702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06.023"/>
    </inkml:context>
    <inkml:brush xml:id="br0">
      <inkml:brushProperty name="width" value="0.035" units="cm"/>
      <inkml:brushProperty name="height" value="0.035" units="cm"/>
    </inkml:brush>
  </inkml:definitions>
  <inkml:trace contextRef="#ctx0" brushRef="#br0">248 1 24575,'-11'0'0,"0"1"0,-1 1 0,1 0 0,0 0 0,0 1 0,0 1 0,1-1 0,-1 2 0,1 0 0,0 0 0,0 1 0,0 0 0,1 0 0,-10 10 0,12-10 0,-1 1 0,2 0 0,-1 0 0,1 1 0,0 0 0,1 0 0,0 0 0,0 0 0,1 1 0,0 0 0,0 0 0,1 0 0,0 0 0,1 1 0,0-1 0,-1 19 0,3-25 0,0 0 0,0 0 0,1 0 0,-1 0 0,1 0 0,-1 0 0,1 0 0,0 0 0,1 0 0,-1 0 0,0 0 0,1-1 0,-1 1 0,1-1 0,0 1 0,0-1 0,0 0 0,0 1 0,1-1 0,-1 0 0,0 0 0,1-1 0,-1 1 0,1 0 0,0-1 0,0 0 0,-1 1 0,1-1 0,0 0 0,0-1 0,0 1 0,0 0 0,0-1 0,0 0 0,6 0 0,1 1 0,0-1 0,-1 0 0,1 0 0,0-1 0,0-1 0,0 0 0,-1 0 0,1-1 0,16-7 0,-17 5 0,0 0 0,0-1 0,-1 0 0,0-1 0,-1 1 0,1-2 0,-1 1 0,-1-1 0,1 0 0,-1 0 0,-1-1 0,1 0 0,-1 0 0,-1 0 0,0-1 0,0 1 0,-1-1 0,0 0 0,-1 0 0,0 0 0,-1 0 0,1-16 0,-3 64 0,0-26 0,1-1 0,0 1 0,0 0 0,1 0 0,4 15 0,-4-23 0,0 0 0,1 0 0,0 0 0,0 0 0,0-1 0,0 1 0,0-1 0,1 1 0,-1-1 0,1 0 0,0 0 0,0 0 0,0 0 0,1 0 0,-1-1 0,1 1 0,-1-1 0,1 0 0,7 3 0,24 6-1365,-2-5-5461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06.395"/>
    </inkml:context>
    <inkml:brush xml:id="br0">
      <inkml:brushProperty name="width" value="0.035" units="cm"/>
      <inkml:brushProperty name="height" value="0.035" units="cm"/>
    </inkml:brush>
  </inkml:definitions>
  <inkml:trace contextRef="#ctx0" brushRef="#br0">0 0 24575,'0'10'0,"0"7"0,0 6 0,0 8 0,0-5 0,0-18 0,5-9 0,2-14 0,8-5 0,12 2 0,5 3 0,8 10 0,-4 9 0,-3 5 0,-7 14 0,-9 9 0,-6-2-8191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06.722"/>
    </inkml:context>
    <inkml:brush xml:id="br0">
      <inkml:brushProperty name="width" value="0.035" units="cm"/>
      <inkml:brushProperty name="height" value="0.035" units="cm"/>
    </inkml:brush>
  </inkml:definitions>
  <inkml:trace contextRef="#ctx0" brushRef="#br0">0 1 24575,'0'10'0,"10"2"0,16 0 0,24-2 0,30-3 0,22-12 0,20-6 0,5 0 0,-11 1 0,-20 3 0,-26 2-8191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07.202"/>
    </inkml:context>
    <inkml:brush xml:id="br0">
      <inkml:brushProperty name="width" value="0.035" units="cm"/>
      <inkml:brushProperty name="height" value="0.035" units="cm"/>
    </inkml:brush>
  </inkml:definitions>
  <inkml:trace contextRef="#ctx0" brushRef="#br0">1 0 24575,'16'209'0,"-5"-90"0,-8-130 0,-1 0 0,1 0 0,1 0 0,0 0 0,0 1 0,1 0 0,0 0 0,1 0 0,0 1 0,1-1 0,8-8 0,-11 13 0,0 1 0,0-1 0,0 1 0,1 0 0,0 1 0,0-1 0,0 1 0,0 0 0,0 0 0,0 0 0,1 1 0,5-2 0,-7 3 0,0 1 0,-1 0 0,1-1 0,0 1 0,-1 1 0,1-1 0,-1 0 0,1 1 0,0 0 0,-1 0 0,1 0 0,-1 0 0,0 0 0,1 1 0,-1 0 0,0-1 0,0 1 0,0 1 0,0-1 0,0 0 0,-1 1 0,4 2 0,-4-3 0,0 0 0,0 0 0,0 0 0,0 0 0,0 0 0,0 0 0,-1 1 0,1-1 0,-1 1 0,0-1 0,1 1 0,-1-1 0,0 1 0,-1 0 0,1 0 0,0-1 0,-1 1 0,0 0 0,1 4 0,-2-5 0,0 1 0,1-1 0,-1 1 0,0-1 0,0 1 0,-1-1 0,1 0 0,0 0 0,-1 1 0,1-1 0,-1 0 0,0-1 0,0 1 0,0 0 0,0 0 0,-4 2 0,-7 4 0,0-2 0,0 1 0,0-2 0,-1 1 0,-28 5 0,24-7-109,-32 7 344,40-7-589,28-1-783,2-3-5689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2:00.905"/>
    </inkml:context>
    <inkml:brush xml:id="br0">
      <inkml:brushProperty name="width" value="0.035" units="cm"/>
      <inkml:brushProperty name="height" value="0.035" units="cm"/>
    </inkml:brush>
  </inkml:definitions>
  <inkml:trace contextRef="#ctx0" brushRef="#br0">0 1 24575,'2'27'0,"0"-1"0,2 1 0,1-1 0,9 29 0,2 11 0,-13-51 0,4 24 0,-4-35 0,-2-22 0,0-5 0,0 0 0,1 0 0,1 0 0,10-35 0,-11 52 0,0-1 0,0 1 0,1-1 0,0 1 0,0 0 0,0 0 0,1 0 0,0 1 0,0-1 0,1 1 0,-1 0 0,1 0 0,0 1 0,1-1 0,-1 1 0,1 0 0,0 0 0,0 1 0,0 0 0,8-3 0,-12 5 0,-1 1 0,1-1 0,0 1 0,0-1 0,0 1 0,0 0 0,0 0 0,0-1 0,0 2 0,0-1 0,0 0 0,0 0 0,0 1 0,0-1 0,0 1 0,0-1 0,-1 1 0,1 0 0,0 0 0,0 0 0,-1 0 0,3 1 0,-1 1 0,0 0 0,0 0 0,-1 0 0,1 1 0,-1-1 0,1 1 0,-1 0 0,0-1 0,3 9 0,1 7 0,-1-1 0,-1 2 0,3 28 0,-6-44 0,7 79-1365,-9-101-5461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07.619"/>
    </inkml:context>
    <inkml:brush xml:id="br0">
      <inkml:brushProperty name="width" value="0.035" units="cm"/>
      <inkml:brushProperty name="height" value="0.035" units="cm"/>
    </inkml:brush>
  </inkml:definitions>
  <inkml:trace contextRef="#ctx0" brushRef="#br0">0 1 24575,'0'4'0,"0"12"0,0 12 0,0 10 0,0-5 0,14-18 0,10-21 0,5-14 0,7-4 0,2 3 0,5 4 0,-6 15 0,0 12 0,-6 9 0,-8 12 0,-13-1 0,-8-5-8191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04.213"/>
    </inkml:context>
    <inkml:brush xml:id="br0">
      <inkml:brushProperty name="width" value="0.035" units="cm"/>
      <inkml:brushProperty name="height" value="0.035" units="cm"/>
    </inkml:brush>
  </inkml:definitions>
  <inkml:trace contextRef="#ctx0" brushRef="#br0">0 1 24575,'0'9'0,"0"13"0,0 7 0,0 8 0,0 7 0,0 6 0,0 8 0,0-1 0,0-6 0,10-11 0,2-22 0,0-13-8191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04.432"/>
    </inkml:context>
    <inkml:brush xml:id="br0">
      <inkml:brushProperty name="width" value="0.035" units="cm"/>
      <inkml:brushProperty name="height" value="0.035" units="cm"/>
    </inkml:brush>
  </inkml:definitions>
  <inkml:trace contextRef="#ctx0" brushRef="#br0">0 0 24575,'0'5'0,"0"11"0,0 11 0,0-2 0,0-16 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04.633"/>
    </inkml:context>
    <inkml:brush xml:id="br0">
      <inkml:brushProperty name="width" value="0.035" units="cm"/>
      <inkml:brushProperty name="height" value="0.035" units="cm"/>
    </inkml:brush>
  </inkml:definitions>
  <inkml:trace contextRef="#ctx0" brushRef="#br0">0 1 24575,'0'4'0,"5"2"0,15-5 0,4-2-8191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05.002"/>
    </inkml:context>
    <inkml:brush xml:id="br0">
      <inkml:brushProperty name="width" value="0.035" units="cm"/>
      <inkml:brushProperty name="height" value="0.035" units="cm"/>
    </inkml:brush>
  </inkml:definitions>
  <inkml:trace contextRef="#ctx0" brushRef="#br0">1 89 24575,'0'1'0,"-1"1"0,1-1 0,0 0 0,0 0 0,0 0 0,0 0 0,0 0 0,1 0 0,-1 0 0,0 0 0,0 0 0,1 1 0,-1-1 0,1 0 0,-1 0 0,1 0 0,-1-1 0,1 1 0,0 0 0,-1 0 0,1 0 0,0 0 0,0 0 0,0-1 0,0 1 0,0-1 0,0 0 0,1 0 0,-1 0 0,0 0 0,0 0 0,0-1 0,0 1 0,0 0 0,0 0 0,0-1 0,0 1 0,-1 0 0,1-1 0,0 1 0,0-1 0,0 1 0,1-2 0,10-8 0,-1 1 0,18-22 0,-13 14 0,-10 12 0,0-1 0,1 2 0,0-1 0,0 1 0,0 0 0,9-3 0,-13 5 0,0 1 0,0 0 0,0 1 0,-1-1 0,1 1 0,0-1 0,0 1 0,0 0 0,0 0 0,0 0 0,0 0 0,0 1 0,0-1 0,0 1 0,0-1 0,0 1 0,-1 0 0,1 1 0,0-1 0,-1 0 0,4 3 0,28 28 0,-30-27 0,0-1 0,0 1 0,1-1 0,0 0 0,0 0 0,10 6 0,-12-9 0,-1 0 0,1-1 0,-1 1 0,1-1 0,0 1 0,-1-1 0,1 0 0,0 0 0,-1 0 0,1 0 0,0 0 0,-1-1 0,1 1 0,0-1 0,-1 0 0,1 0 0,-1 0 0,1 0 0,-1 0 0,4-3 0,13-7 24,1 1 0,0 1 0,0 0 0,27-6 0,-41 13-92,-1 1 1,1 0-1,0 0 1,-1 0-1,1 1 1,0 0-1,0 0 1,0 0-1,0 1 1,-1 0-1,1 0 1,0 1-1,-1-1 1,1 1-1,-1 0 1,0 1-1,1-1 1,-1 1-1,0 0 1,-1 0-1,6 5 1,10 14-6759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08.534"/>
    </inkml:context>
    <inkml:brush xml:id="br0">
      <inkml:brushProperty name="width" value="0.035" units="cm"/>
      <inkml:brushProperty name="height" value="0.035" units="cm"/>
    </inkml:brush>
  </inkml:definitions>
  <inkml:trace contextRef="#ctx0" brushRef="#br0">4 1 24575,'-1'48'0,"0"-32"0,0 0 0,1 0 0,0 0 0,2 0 0,0 0 0,7 30 0,-8-45 0,-1 0 0,0 0 0,1 0 0,-1-1 0,1 1 0,-1 0 0,1 0 0,-1 0 0,1 0 0,0 0 0,-1-1 0,1 1 0,0 0 0,0 0 0,0-1 0,-1 1 0,1-1 0,0 1 0,0-1 0,0 1 0,0-1 0,0 1 0,0-1 0,0 0 0,0 0 0,0 1 0,0-1 0,0 0 0,0 0 0,0 0 0,1 0 0,-1 0 0,0-1 0,0 1 0,0 0 0,0 0 0,0-1 0,0 1 0,0 0 0,0-1 0,0 1 0,-1-1 0,1 1 0,1-2 0,6-3 0,0-1 0,0 0 0,-1 0 0,7-8 0,-4 5 0,6-7 0,-8 7 0,1 0 0,0 1 0,0 0 0,11-6 0,-19 13 0,0 0 0,1 0 0,-1 0 0,1 0 0,-1 1 0,1-1 0,-1 0 0,1 1 0,-1-1 0,1 1 0,0 0 0,-1 0 0,1-1 0,-1 1 0,1 0 0,0 0 0,-1 0 0,1 1 0,0-1 0,-1 0 0,1 1 0,-1-1 0,1 1 0,0-1 0,-1 1 0,1 0 0,-1-1 0,0 1 0,1 0 0,-1 0 0,0 0 0,1 0 0,-1 1 0,0-1 0,2 2 0,2 6 0,1 0 0,-2 0 0,1 0 0,3 13 0,-5-14 0,0 0 0,1 0 0,0 0 0,0-1 0,7 10 0,-2-12-1365,-2-11-5461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08.797"/>
    </inkml:context>
    <inkml:brush xml:id="br0">
      <inkml:brushProperty name="width" value="0.035" units="cm"/>
      <inkml:brushProperty name="height" value="0.035" units="cm"/>
    </inkml:brush>
  </inkml:definitions>
  <inkml:trace contextRef="#ctx0" brushRef="#br0">1 11 24575,'9'0'0,"8"0"0,6 0 0,9 0 0,3 0 0,0 0 0,4 0 0,0 0 0,-7-5 0,-18-1 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09.136"/>
    </inkml:context>
    <inkml:brush xml:id="br0">
      <inkml:brushProperty name="width" value="0.035" units="cm"/>
      <inkml:brushProperty name="height" value="0.035" units="cm"/>
    </inkml:brush>
  </inkml:definitions>
  <inkml:trace contextRef="#ctx0" brushRef="#br0">6 0 24575,'-5'0'0,"13"5"0,14 1 0,13-1 0,5 5 0,1-1 0,-7 4 0,-14 18 0,-15 4 0,-8 5 0,-18-3 0,-6-5 0,8-7 0,10-17 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09.653"/>
    </inkml:context>
    <inkml:brush xml:id="br0">
      <inkml:brushProperty name="width" value="0.035" units="cm"/>
      <inkml:brushProperty name="height" value="0.035" units="cm"/>
    </inkml:brush>
  </inkml:definitions>
  <inkml:trace contextRef="#ctx0" brushRef="#br0">127 102 24575,'-2'4'0,"-1"1"0,0-1 0,0 0 0,0 0 0,0 0 0,-1 0 0,1-1 0,-1 1 0,0-1 0,0 0 0,-1 0 0,1-1 0,0 1 0,-1-1 0,-5 2 0,8-3 0,0-1 0,0 1 0,1-1 0,-1 1 0,0-1 0,0 0 0,0 0 0,0 0 0,0 0 0,0 0 0,0 0 0,1 0 0,-1-1 0,0 1 0,0-1 0,0 1 0,0-1 0,1 0 0,-1 0 0,0 0 0,1 0 0,-1 0 0,0 0 0,1 0 0,0 0 0,-1-1 0,1 1 0,0-1 0,-1 1 0,1-1 0,0 1 0,0-1 0,0 0 0,1 1 0,-1-1 0,0 0 0,0 0 0,1 1 0,0-1 0,-1 0 0,1-3 0,-1 1 0,0-1 0,1 1 0,-1-1 0,1 1 0,0-1 0,0 1 0,1-1 0,0 1 0,-1-1 0,2 1 0,-1-1 0,0 1 0,1 0 0,0-1 0,0 1 0,0 0 0,0 0 0,1 1 0,3-6 0,-4 7 0,0-1 0,1 1 0,-1 0 0,1 0 0,-1 0 0,1 0 0,0 0 0,-1 0 0,1 1 0,0-1 0,0 1 0,0 0 0,1 0 0,-1 0 0,0 0 0,0 1 0,0-1 0,1 1 0,-1 0 0,0 0 0,0 0 0,1 0 0,-1 1 0,0-1 0,0 1 0,6 2 0,10 5 0,-1 1 0,32 21 0,-29-17 0,40 20 0,-55-30 0,0-1 0,0 0 0,1 0 0,-1 0 0,0-1 0,1 0 0,0 0 0,-1-1 0,1 0 0,-1 0 0,10-1 0,-15 1 0,1 0 0,-1 0 0,1-1 0,-1 1 0,1 0 0,-1-1 0,1 1 0,-1 0 0,1-1 0,-1 0 0,0 1 0,1-1 0,-1 0 0,0 0 0,1 0 0,-1 0 0,0 0 0,0 0 0,0 0 0,0 0 0,0 0 0,0 0 0,0-1 0,-1 1 0,1 0 0,0-1 0,-1 1 0,1 0 0,-1-1 0,1 1 0,-1-1 0,1-2 0,-2 2 0,1 0 0,-1 0 0,1 0 0,-1 0 0,0 0 0,0 0 0,0 0 0,0 0 0,-1 0 0,1 0 0,0 1 0,-1-1 0,1 0 0,-1 1 0,0 0 0,1-1 0,-1 1 0,0 0 0,0 0 0,0 0 0,0 0 0,0 0 0,-2-1 0,-5-1-195,0 0 0,0 1 0,0 0 0,0 0 0,-1 1 0,-13-1 0,-11 4-6631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10.343"/>
    </inkml:context>
    <inkml:brush xml:id="br0">
      <inkml:brushProperty name="width" value="0.035" units="cm"/>
      <inkml:brushProperty name="height" value="0.035" units="cm"/>
    </inkml:brush>
  </inkml:definitions>
  <inkml:trace contextRef="#ctx0" brushRef="#br0">1 50 24575,'14'0'0,"14"0"0,7 0 0,2-9 0,9-4 0,1 1 0,-21 3 0,-15 2-8191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2:01.171"/>
    </inkml:context>
    <inkml:brush xml:id="br0">
      <inkml:brushProperty name="width" value="0.035" units="cm"/>
      <inkml:brushProperty name="height" value="0.035" units="cm"/>
    </inkml:brush>
  </inkml:definitions>
  <inkml:trace contextRef="#ctx0" brushRef="#br0">0 1 24575,'9'0'0,"13"0"0,12 0 0,9 0 0,3 0 0,-3 0 0,2 0 0,-13 0 0,-20 0 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10.577"/>
    </inkml:context>
    <inkml:brush xml:id="br0">
      <inkml:brushProperty name="width" value="0.035" units="cm"/>
      <inkml:brushProperty name="height" value="0.035" units="cm"/>
    </inkml:brush>
  </inkml:definitions>
  <inkml:trace contextRef="#ctx0" brushRef="#br0">1 0 24575,'0'5'0,"4"1"0,12 0 0,7-2 0,5-1 0,-3-5 0,-5-3-8191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14.461"/>
    </inkml:context>
    <inkml:brush xml:id="br0">
      <inkml:brushProperty name="width" value="0.035" units="cm"/>
      <inkml:brushProperty name="height" value="0.035" units="cm"/>
    </inkml:brush>
  </inkml:definitions>
  <inkml:trace contextRef="#ctx0" brushRef="#br0">1 1 24575,'0'14'0,"0"9"0,0 11 0,0 3 0,0 1 0,0-2 0,0 3 0,0-1 0,0-2 0,9-7 0,4-9-8191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14.664"/>
    </inkml:context>
    <inkml:brush xml:id="br0">
      <inkml:brushProperty name="width" value="0.035" units="cm"/>
      <inkml:brushProperty name="height" value="0.035" units="cm"/>
    </inkml:brush>
  </inkml:definitions>
  <inkml:trace contextRef="#ctx0" brushRef="#br0">0 0 24575,'0'5'0,"0"16"0,0 18 0,0-7 0,0-14 0,0-14 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14.865"/>
    </inkml:context>
    <inkml:brush xml:id="br0">
      <inkml:brushProperty name="width" value="0.035" units="cm"/>
      <inkml:brushProperty name="height" value="0.035" units="cm"/>
    </inkml:brush>
  </inkml:definitions>
  <inkml:trace contextRef="#ctx0" brushRef="#br0">0 5 24575,'5'0'0,"2"-5"0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15.287"/>
    </inkml:context>
    <inkml:brush xml:id="br0">
      <inkml:brushProperty name="width" value="0.035" units="cm"/>
      <inkml:brushProperty name="height" value="0.035" units="cm"/>
    </inkml:brush>
  </inkml:definitions>
  <inkml:trace contextRef="#ctx0" brushRef="#br0">0 52 24575,'0'14'0,"0"10"0,0 5 0,0-7 0,0-12 0,10-17 0,3-12 0,13-12 0,12-6 0,8 4 0,6 12 0,4 19 0,-8 19 0,-7 7 0,-6-1 0,5-4 0,-4-5-8191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15.961"/>
    </inkml:context>
    <inkml:brush xml:id="br0">
      <inkml:brushProperty name="width" value="0.035" units="cm"/>
      <inkml:brushProperty name="height" value="0.035" units="cm"/>
    </inkml:brush>
  </inkml:definitions>
  <inkml:trace contextRef="#ctx0" brushRef="#br0">0 107 24575,'0'-9'0,"9"-3"0,4-5 0,3 1 0,9 3 0,1 0 0,-1 1 0,6 3 0,2 3 0,-5 7 0,-7 13 0,-7 9 0,-6 10 0,1-1 0,-2-6-8191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25.818"/>
    </inkml:context>
    <inkml:brush xml:id="br0">
      <inkml:brushProperty name="width" value="0.035" units="cm"/>
      <inkml:brushProperty name="height" value="0.035" units="cm"/>
    </inkml:brush>
  </inkml:definitions>
  <inkml:trace contextRef="#ctx0" brushRef="#br0">1 18 24575,'1'216'0,"1"-232"0,0 1 0,1 0 0,1-1 0,1 1 0,0 0 0,1 1 0,0-1 0,1 1 0,1 1 0,0-1 0,1 1 0,15-17 0,-22 28 0,-1 0 0,1 0 0,0-1 0,0 1 0,0 1 0,1-1 0,-1 0 0,0 0 0,1 1 0,-1-1 0,1 1 0,-1 0 0,1 0 0,0 0 0,-1 0 0,1 0 0,0 1 0,0-1 0,-1 1 0,1 0 0,0-1 0,0 1 0,0 1 0,0-1 0,0 0 0,-1 1 0,1-1 0,0 1 0,0 0 0,-1 0 0,1 0 0,0 0 0,-1 1 0,1-1 0,-1 1 0,0-1 0,1 1 0,-1 0 0,0 0 0,3 3 0,3 4 0,-1 1 0,1-1 0,-2 1 0,1 0 0,-2 1 0,1 0 0,-1 0 0,4 15 0,15 60-1365,-24-98-5461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26.051"/>
    </inkml:context>
    <inkml:brush xml:id="br0">
      <inkml:brushProperty name="width" value="0.035" units="cm"/>
      <inkml:brushProperty name="height" value="0.035" units="cm"/>
    </inkml:brush>
  </inkml:definitions>
  <inkml:trace contextRef="#ctx0" brushRef="#br0">0 28 24575,'14'0'0,"19"-5"0,9-1 0,1 0 0,3 1 0,-11 1 0,-11 2-8191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26.405"/>
    </inkml:context>
    <inkml:brush xml:id="br0">
      <inkml:brushProperty name="width" value="0.035" units="cm"/>
      <inkml:brushProperty name="height" value="0.035" units="cm"/>
    </inkml:brush>
  </inkml:definitions>
  <inkml:trace contextRef="#ctx0" brushRef="#br0">0 1 24575,'11'0'0,"14"-1"0,-1 2 0,33 4 0,-49-5 0,-1 1 0,0 1 0,1-1 0,-1 1 0,0 1 0,0-1 0,0 1 0,-1 1 0,1-1 0,-1 1 0,0 0 0,0 0 0,0 1 0,0 0 0,5 5 0,-10-8 0,0 0 0,0 0 0,0 0 0,0-1 0,0 1 0,0 0 0,0 0 0,-1 1 0,1-1 0,-1 0 0,1 0 0,-1 0 0,0 0 0,0 0 0,0 0 0,0 1 0,0-1 0,0 0 0,-1 0 0,1 0 0,-1 0 0,1 0 0,-1 0 0,0 0 0,0 0 0,0 0 0,0 0 0,0 0 0,0 0 0,0-1 0,-1 1 0,1 0 0,-3 1 0,-6 6 0,0 1 0,-1-2 0,0 1 0,-15 7 0,-3 4 0,23-18-1365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27.015"/>
    </inkml:context>
    <inkml:brush xml:id="br0">
      <inkml:brushProperty name="width" value="0.035" units="cm"/>
      <inkml:brushProperty name="height" value="0.035" units="cm"/>
    </inkml:brush>
  </inkml:definitions>
  <inkml:trace contextRef="#ctx0" brushRef="#br0">223 20 24575,'-1'13'0,"-1"-1"0,0 0 0,-2 0 0,1 1 0,-1-2 0,-1 1 0,0 0 0,-1-1 0,0 0 0,0-1 0,-1 1 0,-1-1 0,0 0 0,0-1 0,-1 0 0,0 0 0,0-1 0,-1 0 0,0-1 0,-14 8 0,23-14 0,-1 0 0,1 0 0,-1 0 0,0 0 0,0 0 0,0-1 0,1 1 0,-1 0 0,0-1 0,0 1 0,0-1 0,0 0 0,0 0 0,0 0 0,0 0 0,0 0 0,0 0 0,0 0 0,0 0 0,0-1 0,0 1 0,0-1 0,0 0 0,0 0 0,1 1 0,-1-1 0,0 0 0,1 0 0,-1-1 0,0 1 0,1 0 0,-1 0 0,1-1 0,0 1 0,-1-1 0,1 1 0,0-1 0,0 0 0,0 0 0,0 1 0,0-1 0,0 0 0,1 0 0,-1 0 0,1 0 0,-1 0 0,1 0 0,0-3 0,-2 0 0,2-1 0,-1 1 0,1-1 0,0 1 0,0-1 0,0 0 0,1 1 0,0-1 0,0 1 0,0 0 0,1-1 0,0 1 0,0 0 0,0 0 0,0 0 0,1 0 0,3-5 0,-3 8 0,-1 0 0,1 0 0,0 0 0,0 0 0,0 0 0,0 1 0,0-1 0,1 1 0,-1 0 0,0 0 0,1 0 0,-1 0 0,1 1 0,-1-1 0,1 1 0,-1 0 0,1 0 0,-1 0 0,1 0 0,-1 1 0,1 0 0,-1-1 0,7 4 0,9 2 0,1 2 0,-1 0 0,17 11 0,-7-4 0,-13-7 0,0-1 0,1-1 0,0 0 0,0-1 0,27 4 0,-41-8 0,0-1 0,0 0 0,0 1 0,0-1 0,0-1 0,0 1 0,0 0 0,0-1 0,0 1 0,0-1 0,0 0 0,0 0 0,0 0 0,0 0 0,-1-1 0,1 1 0,0-1 0,-1 1 0,0-1 0,1 0 0,-1 0 0,0 0 0,0-1 0,0 1 0,0 0 0,0-1 0,0 1 0,-1-1 0,1 0 0,-1 1 0,0-1 0,0 0 0,0 0 0,0 0 0,0 0 0,-1 0 0,1 0 0,-1 0 0,0 0 0,0-3 0,1 1 0,-1 1 0,0-1 0,0 1 0,0 0 0,0-1 0,-1 1 0,1 0 0,-1-1 0,0 1 0,-1 0 0,1 0 0,-1 0 0,0 0 0,0 0 0,0 0 0,0 0 0,-1 1 0,1-1 0,-1 1 0,0 0 0,0 0 0,0 0 0,0 0 0,-1 0 0,1 1 0,-1-1 0,0 1 0,0 0 0,0 0 0,0 0 0,0 1 0,0-1 0,0 1 0,-7-1 0,4 1 0,1 0 0,-1 1 0,0 0 0,1 0 0,-1 0 0,0 1 0,1 0 0,-1 0 0,0 1 0,1-1 0,0 1 0,-1 1 0,1-1 0,0 1 0,0 1 0,0-1 0,1 1 0,-1 0 0,1 0 0,0 0 0,0 1 0,-5 5 0,-9 23-1365,8-3-5461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2:01.387"/>
    </inkml:context>
    <inkml:brush xml:id="br0">
      <inkml:brushProperty name="width" value="0.035" units="cm"/>
      <inkml:brushProperty name="height" value="0.035" units="cm"/>
    </inkml:brush>
  </inkml:definitions>
  <inkml:trace contextRef="#ctx0" brushRef="#br0">1 17 24575,'9'0'0,"8"0"0,16 0 0,6 0 0,6 0 0,0 0 0,-8-4 0,0-3 0,-7 1-8191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16.703"/>
    </inkml:context>
    <inkml:brush xml:id="br0">
      <inkml:brushProperty name="width" value="0.035" units="cm"/>
      <inkml:brushProperty name="height" value="0.035" units="cm"/>
    </inkml:brush>
  </inkml:definitions>
  <inkml:trace contextRef="#ctx0" brushRef="#br0">0 1 24575,'10'5'0,"3"15"0,-1 14 0,-2 11 0,-3 6 0,-3 5 0,-2 2 0,-1-5 0,-1-1 0,4-10 0,2-16 0,-1-14-8191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17.092"/>
    </inkml:context>
    <inkml:brush xml:id="br0">
      <inkml:brushProperty name="width" value="0.035" units="cm"/>
      <inkml:brushProperty name="height" value="0.035" units="cm"/>
    </inkml:brush>
  </inkml:definitions>
  <inkml:trace contextRef="#ctx0" brushRef="#br0">1 1 24575,'0'173'0,"82"-269"0,-78 91 0,1 1 0,0-1 0,0 1 0,0 0 0,1 0 0,-1 0 0,1 1 0,0 0 0,0 0 0,0 1 0,0-1 0,0 1 0,1 1 0,11-3 0,-14 4 0,0 1 0,-1-1 0,1 1 0,-1-1 0,1 1 0,-1 0 0,1 1 0,-1-1 0,1 0 0,-1 1 0,0 0 0,0 0 0,0 0 0,0 0 0,0 0 0,0 1 0,0-1 0,-1 1 0,0 0 0,1 0 0,-1 0 0,0 0 0,0 0 0,0 0 0,-1 0 0,1 1 0,1 6 0,2 4-341,0 0 0,-2 1-1,5 24 1,-8-30-6485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17.945"/>
    </inkml:context>
    <inkml:brush xml:id="br0">
      <inkml:brushProperty name="width" value="0.035" units="cm"/>
      <inkml:brushProperty name="height" value="0.035" units="cm"/>
    </inkml:brush>
  </inkml:definitions>
  <inkml:trace contextRef="#ctx0" brushRef="#br0">1 35 24575,'0'132'0,"0"-132"0,0 0 0,0 1 0,0-1 0,-1 0 0,1 0 0,0 1 0,0-1 0,0 0 0,0 0 0,0 0 0,0 1 0,0-1 0,0 0 0,0 0 0,0 0 0,0 1 0,1-1 0,-1 0 0,0 0 0,0 1 0,0-1 0,0 0 0,0 0 0,0 0 0,0 0 0,0 1 0,1-1 0,-1 0 0,0 0 0,0 0 0,0 0 0,0 1 0,1-1 0,-1 0 0,0 0 0,0 0 0,0 0 0,1 0 0,-1 0 0,0 0 0,0 0 0,0 0 0,1 0 0,-1 1 0,0-1 0,0 0 0,0 0 0,1 0 0,-1 0 0,0-1 0,0 1 0,1 0 0,-1 0 0,0 0 0,16-13 0,19-32 0,-28 36 0,2-3 0,0 0 0,1 1 0,0 0 0,1 1 0,0 0 0,20-13 0,-27 20 0,1 1 0,-1 0 0,0 0 0,1 0 0,-1 1 0,1-1 0,0 1 0,0 0 0,-1 1 0,1-1 0,0 1 0,0 0 0,0 0 0,0 0 0,-1 1 0,1 0 0,0 0 0,0 0 0,-1 0 0,1 1 0,-1 0 0,1-1 0,-1 2 0,6 2 0,-5 0-68,1 0 0,-1-1 0,0 2 0,0-1 1,-1 0-1,0 1 0,0 0 0,0 0 0,0 0 0,-1 1 0,0-1 0,2 9 0,-2-8-414,9 21-6344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22.009"/>
    </inkml:context>
    <inkml:brush xml:id="br0">
      <inkml:brushProperty name="width" value="0.035" units="cm"/>
      <inkml:brushProperty name="height" value="0.035" units="cm"/>
    </inkml:brush>
  </inkml:definitions>
  <inkml:trace contextRef="#ctx0" brushRef="#br0">1 86 24575,'9'0'0,"13"-4"0,12-3 0,18 1 0,25-8 0,23-2 0,12 2 0,6 3 0,-7 4 0,-13 3 0,-19 2 0,-18 1 0,-10 2 0,-9-1 0,-2 1 0,1-1 0,-6 1-8191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22.679"/>
    </inkml:context>
    <inkml:brush xml:id="br0">
      <inkml:brushProperty name="width" value="0.035" units="cm"/>
      <inkml:brushProperty name="height" value="0.035" units="cm"/>
    </inkml:brush>
  </inkml:definitions>
  <inkml:trace contextRef="#ctx0" brushRef="#br0">0 0 24575,'1'14'0,"1"0"0,1-1 0,0 1 0,0-1 0,9 20 0,7 30 0,-8 1 0,-11-64 0,0-1 0,0 1 0,0 0 0,0 0 0,0 0 0,0 0 0,0 0 0,0 0 0,0 0 0,1 0 0,-1 0 0,0 0 0,0 0 0,0 0 0,0 0 0,0-1 0,0 1 0,0 0 0,0 0 0,0 0 0,1 0 0,-1 0 0,0 0 0,0 0 0,0 0 0,0 0 0,0 0 0,0 0 0,0 0 0,0 0 0,0 0 0,1 0 0,-1 0 0,0 0 0,0 1 0,0-1 0,0 0 0,0 0 0,0 0 0,0 0 0,0 0 0,0 0 0,0 0 0,1 0 0,-1 0 0,0 0 0,0 0 0,0 0 0,0 0 0,0 0 0,0 1 0,0-1 0,0 0 0,0 0 0,0 0 0,0 0 0,0 0 0,0 0 0,0 0 0,7-15 0,3-20 0,-7 24 0,0 0 0,0 0 0,1 1 0,1 0 0,0 0 0,10-16 0,-14 24 0,0 0 0,1 0 0,-1 1 0,0-1 0,1 0 0,-1 0 0,1 1 0,0-1 0,0 1 0,-1 0 0,1-1 0,0 1 0,0 0 0,0 0 0,0 0 0,0 0 0,1 0 0,-1 1 0,0-1 0,0 1 0,0-1 0,1 1 0,-1 0 0,0 0 0,0 0 0,1 0 0,-1 0 0,0 1 0,0-1 0,1 1 0,-1-1 0,0 1 0,0 0 0,0 0 0,0 0 0,0 0 0,0 0 0,0 0 0,3 3 0,1 1 10,0 1 0,0 0 0,0 0 0,-1 1 0,0-1 0,0 1 0,-1 0 0,0 1 0,0-1 0,0 1 0,3 12 0,1 6-505,-2 0 0,5 34 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23.100"/>
    </inkml:context>
    <inkml:brush xml:id="br0">
      <inkml:brushProperty name="width" value="0.035" units="cm"/>
      <inkml:brushProperty name="height" value="0.035" units="cm"/>
    </inkml:brush>
  </inkml:definitions>
  <inkml:trace contextRef="#ctx0" brushRef="#br0">1 11 24575,'9'0'0,"13"-5"0,12-1 0,0 14 0,-6 11 0,-7 11 0,-17 1 0,-9 0 0,-8-6 0,7-7 0,9-7 0,10-14 0,11-6 0,6-3 0,3 2 0,-4-3 0,-2 1 0,-6 3-8191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23.707"/>
    </inkml:context>
    <inkml:brush xml:id="br0">
      <inkml:brushProperty name="width" value="0.035" units="cm"/>
      <inkml:brushProperty name="height" value="0.035" units="cm"/>
    </inkml:brush>
  </inkml:definitions>
  <inkml:trace contextRef="#ctx0" brushRef="#br0">57 0 24575,'-5'0'0,"-1"5"0,9 1 0,5-5 0,-9-2 0,-8-2 0,-8 5 0,-1 7 0,7 2 0,15-1 0,12-2 0,3-8 0,2-3 0,-1-1-8191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24.331"/>
    </inkml:context>
    <inkml:brush xml:id="br0">
      <inkml:brushProperty name="width" value="0.035" units="cm"/>
      <inkml:brushProperty name="height" value="0.035" units="cm"/>
    </inkml:brush>
  </inkml:definitions>
  <inkml:trace contextRef="#ctx0" brushRef="#br0">1 36 24575,'0'188'0,"0"-188"0,0 1 0,0 0 0,0 0 0,0-1 0,0 1 0,0 0 0,0 0 0,0-1 0,0 1 0,0 0 0,0 0 0,1-1 0,-1 1 0,0 0 0,1-1 0,-1 1 0,0 0 0,1-1 0,-1 1 0,1 0 0,-1-1 0,1 1 0,-1-1 0,1 1 0,11-13 0,14-49 0,-18 40 0,0 2 0,2 1 0,21-31 0,-27 43 0,0 1 0,0 0 0,0 0 0,1 0 0,0 1 0,0 0 0,0 0 0,0 0 0,1 0 0,-1 1 0,1 0 0,12-5 0,-15 8 0,0 0 0,0-1 0,0 1 0,0 0 0,0 0 0,0 1 0,0-1 0,0 1 0,0-1 0,0 1 0,0 0 0,-1 0 0,1 1 0,0-1 0,-1 0 0,1 1 0,-1-1 0,1 1 0,-1 0 0,0 0 0,1 0 0,-1 0 0,0 0 0,0 1 0,-1-1 0,1 1 0,0-1 0,1 5 0,4 6 0,0 0 0,-1 0 0,-1 1 0,6 18 0,5 53-1365,-13-50-5461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24.622"/>
    </inkml:context>
    <inkml:brush xml:id="br0">
      <inkml:brushProperty name="width" value="0.035" units="cm"/>
      <inkml:brushProperty name="height" value="0.035" units="cm"/>
    </inkml:brush>
  </inkml:definitions>
  <inkml:trace contextRef="#ctx0" brushRef="#br0">1 22 24575,'14'0'0,"14"0"0,21 0 0,16 0 0,11 0 0,2 0 0,-2 0 0,-20-9 0,-18-4-8191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24.836"/>
    </inkml:context>
    <inkml:brush xml:id="br0">
      <inkml:brushProperty name="width" value="0.035" units="cm"/>
      <inkml:brushProperty name="height" value="0.035" units="cm"/>
    </inkml:brush>
  </inkml:definitions>
  <inkml:trace contextRef="#ctx0" brushRef="#br0">0 1 24575,'0'5'0,"0"6"0,0 10 0,0 12 0,0 9 0,0 2 0,0 3 0,0-1 0,0-14 0,0-12-8191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2:01.677"/>
    </inkml:context>
    <inkml:brush xml:id="br0">
      <inkml:brushProperty name="width" value="0.035" units="cm"/>
      <inkml:brushProperty name="height" value="0.035" units="cm"/>
    </inkml:brush>
  </inkml:definitions>
  <inkml:trace contextRef="#ctx0" brushRef="#br0">1 1 24575,'0'4'0,"0"7"0,0 6 0,0 9 0,0 10 0,0 4 0,0-1 0,0 7 0,0 1 0,0-8-8191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29.516"/>
    </inkml:context>
    <inkml:brush xml:id="br0">
      <inkml:brushProperty name="width" value="0.035" units="cm"/>
      <inkml:brushProperty name="height" value="0.035" units="cm"/>
    </inkml:brush>
  </inkml:definitions>
  <inkml:trace contextRef="#ctx0" brushRef="#br0">471 1 24575,'-5'0'0,"-10"5"0,-9 15 0,-8 9 0,-4 5 0,-10 5 0,-2 1 0,-2 4 0,-2 3 0,3 3 0,1 2 0,13-7 0,12-16 0,15-14 0,9-18 0,4-8-8191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30.358"/>
    </inkml:context>
    <inkml:brush xml:id="br0">
      <inkml:brushProperty name="width" value="0.035" units="cm"/>
      <inkml:brushProperty name="height" value="0.035" units="cm"/>
    </inkml:brush>
  </inkml:definitions>
  <inkml:trace contextRef="#ctx0" brushRef="#br0">186 1 24575,'-10'0'0,"-7"9"0,-10 8 0,-1 6 0,-1-1 0,6 10 0,1 0 0,5-2 0,5-6-8191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30.730"/>
    </inkml:context>
    <inkml:brush xml:id="br0">
      <inkml:brushProperty name="width" value="0.035" units="cm"/>
      <inkml:brushProperty name="height" value="0.035" units="cm"/>
    </inkml:brush>
  </inkml:definitions>
  <inkml:trace contextRef="#ctx0" brushRef="#br0">0 1 24575,'0'5'0,"0"10"0,0 9 0,0 13 0,0 5 0,0 1 0,0-3 0,0-8-8191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34.406"/>
    </inkml:context>
    <inkml:brush xml:id="br0">
      <inkml:brushProperty name="width" value="0.035" units="cm"/>
      <inkml:brushProperty name="height" value="0.035" units="cm"/>
    </inkml:brush>
  </inkml:definitions>
  <inkml:trace contextRef="#ctx0" brushRef="#br0">0 11 24575,'5'0'0,"16"0"0,13 0 0,5 0 0,2 0 0,2 0 0,9 0 0,-1 0 0,-8-5 0,-11-1-8191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34.704"/>
    </inkml:context>
    <inkml:brush xml:id="br0">
      <inkml:brushProperty name="width" value="0.035" units="cm"/>
      <inkml:brushProperty name="height" value="0.035" units="cm"/>
    </inkml:brush>
  </inkml:definitions>
  <inkml:trace contextRef="#ctx0" brushRef="#br0">0 22 24575,'14'0'0,"10"0"0,9 0 0,4 0 0,6 0 0,4 0 0,-1 0 0,-8-9 0,-11-4-8191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39.421"/>
    </inkml:context>
    <inkml:brush xml:id="br0">
      <inkml:brushProperty name="width" value="0.035" units="cm"/>
      <inkml:brushProperty name="height" value="0.035" units="cm"/>
    </inkml:brush>
  </inkml:definitions>
  <inkml:trace contextRef="#ctx0" brushRef="#br0">2 1 24575,'-1'119'0,"3"130"0,-2-246 0,0-1 0,0 0 0,1 0 0,-1 0 0,1 0 0,-1 0 0,1 0 0,-1 1 0,1-1 0,0 0 0,0-1 0,0 1 0,0 0 0,1 0 0,-1 0 0,0-1 0,1 1 0,-1 0 0,1-1 0,-1 0 0,1 1 0,0-1 0,0 0 0,0 0 0,-1 0 0,1 0 0,0 0 0,0 0 0,1-1 0,-1 1 0,0 0 0,0-1 0,4 1 0,5-1 0,1 0 0,-1-1 0,1 0 0,-1-1 0,15-4 0,-4 1 0,-10 3-273,-1 0 0,0-1 0,0 0 0,19-9 0,-3-4-6553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39.733"/>
    </inkml:context>
    <inkml:brush xml:id="br0">
      <inkml:brushProperty name="width" value="0.035" units="cm"/>
      <inkml:brushProperty name="height" value="0.035" units="cm"/>
    </inkml:brush>
  </inkml:definitions>
  <inkml:trace contextRef="#ctx0" brushRef="#br0">0 0 24575,'0'9'0,"0"9"0,0 9 0,0 6 0,0 6 0,0 2 0,0-7-8191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40.061"/>
    </inkml:context>
    <inkml:brush xml:id="br0">
      <inkml:brushProperty name="width" value="0.035" units="cm"/>
      <inkml:brushProperty name="height" value="0.035" units="cm"/>
    </inkml:brush>
  </inkml:definitions>
  <inkml:trace contextRef="#ctx0" brushRef="#br0">0 1 24575,'0'5'0,"0"6"0,0 10 0,0 8 0,0 6 0,0 8 0,0 6 0,0-1 0,0-4 0,0-14 0,0-12-8191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40.322"/>
    </inkml:context>
    <inkml:brush xml:id="br0">
      <inkml:brushProperty name="width" value="0.035" units="cm"/>
      <inkml:brushProperty name="height" value="0.035" units="cm"/>
    </inkml:brush>
  </inkml:definitions>
  <inkml:trace contextRef="#ctx0" brushRef="#br0">1 0 24575,'0'9'0,"0"13"0,0 12 0,0 9 0,0 3 0,0 2 0,0-2 0,9-9 0,4-6 0,-6-8 0,-3-9-8191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40.539"/>
    </inkml:context>
    <inkml:brush xml:id="br0">
      <inkml:brushProperty name="width" value="0.035" units="cm"/>
      <inkml:brushProperty name="height" value="0.035" units="cm"/>
    </inkml:brush>
  </inkml:definitions>
  <inkml:trace contextRef="#ctx0" brushRef="#br0">5 44 24575,'-5'0'0,"13"-10"0,20-2 0,13 0 0,0 3-8191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2:02.680"/>
    </inkml:context>
    <inkml:brush xml:id="br0">
      <inkml:brushProperty name="width" value="0.035" units="cm"/>
      <inkml:brushProperty name="height" value="0.035" units="cm"/>
    </inkml:brush>
  </inkml:definitions>
  <inkml:trace contextRef="#ctx0" brushRef="#br0">388 20 24575,'11'-2'0,"-30"9"0,-9 10 0,-35 28 0,37-25 0,0-1 0,-31 15 0,50-30 0,-1-1 0,0 1 0,0-1 0,-1-1 0,1 1 0,-1-1 0,1-1 0,-1 0 0,1 0 0,-1 0 0,0-1 0,-10-1 0,16 0 0,0 1 0,1-1 0,-1 1 0,0-1 0,0 0 0,1 0 0,-1 0 0,1 0 0,-1 0 0,1-1 0,-1 1 0,1-1 0,0 1 0,0-1 0,-1 0 0,1 0 0,1 0 0,-1 0 0,0-1 0,0 1 0,1 0 0,-1-1 0,1 1 0,0-1 0,0 1 0,0-1 0,0 0 0,0 1 0,1-1 0,-1 0 0,1 0 0,0 0 0,-1 1 0,1-1 0,1-5 0,0 4 0,-1 0 0,1 0 0,0 0 0,0 0 0,0 1 0,1-1 0,-1 0 0,1 1 0,0-1 0,0 1 0,0 0 0,1 0 0,-1 0 0,1 0 0,0 0 0,-1 0 0,1 0 0,1 1 0,-1 0 0,0-1 0,0 1 0,1 1 0,-1-1 0,1 0 0,6-1 0,-2 2 0,-1 0 0,1 0 0,-1 1 0,1 0 0,0 1 0,-1 0 0,1 0 0,-1 0 0,1 1 0,-1 0 0,0 1 0,0-1 0,0 2 0,0-1 0,0 1 0,-1 0 0,8 5 0,5 6 0,0 0 0,-1 0 0,-1 2 0,20 24 0,-22-22 0,5 5 0,0 0 0,2-2 0,39 33 0,-53-49 0,0 0 0,0-1 0,1-1 0,0 1 0,0-1 0,0-1 0,0 0 0,0 0 0,1 0 0,-1-2 0,1 1 0,0-1 0,0 0 0,-1-1 0,20-2 0,-25 2 0,1-1 0,-1 0 0,0 0 0,0-1 0,0 1 0,0-1 0,0 0 0,0 0 0,0 0 0,-1-1 0,1 1 0,-1-1 0,1 0 0,-1 0 0,5-6 0,-3 2 0,0 1 0,-1-1 0,0 0 0,-1 0 0,1-1 0,-1 1 0,-1-1 0,3-11 0,-2 9 0,-2-1 0,1 1 0,-1-1 0,-1 1 0,0 0 0,0-1 0,-1 1 0,0-1 0,-1 1 0,0 0 0,-1 0 0,0 0 0,-9-19 0,8 23 0,0 0 0,0 0 0,-1 1 0,0-1 0,0 1 0,0 0 0,-1 0 0,1 1 0,-1 0 0,0 0 0,-1 0 0,1 1 0,-1 0 0,1 0 0,-1 1 0,0-1 0,0 2 0,0-1 0,0 1 0,0 0 0,-1 0 0,1 1 0,0 0 0,0 0 0,-1 1 0,1 0 0,0 0 0,-9 3 0,4-1 0,-1 0 0,1 2 0,0-1 0,1 1 0,-1 1 0,1 0 0,0 1 0,0 0 0,1 1 0,0 0 0,0 0 0,1 1 0,0 0 0,1 1 0,-10 14 0,3 7-1365,10-6-5461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45.242"/>
    </inkml:context>
    <inkml:brush xml:id="br0">
      <inkml:brushProperty name="width" value="0.035" units="cm"/>
      <inkml:brushProperty name="height" value="0.035" units="cm"/>
    </inkml:brush>
  </inkml:definitions>
  <inkml:trace contextRef="#ctx0" brushRef="#br0">0 1 24575,'0'4'0,"0"7"0,0 15 0,0 13 0,0 10 0,0 0 0,0-3 0,0 0 0,0 1 0,5-6 0,1-16 0,9-12 0,3-13 0,-3-6-8191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45.462"/>
    </inkml:context>
    <inkml:brush xml:id="br0">
      <inkml:brushProperty name="width" value="0.035" units="cm"/>
      <inkml:brushProperty name="height" value="0.035" units="cm"/>
    </inkml:brush>
  </inkml:definitions>
  <inkml:trace contextRef="#ctx0" brushRef="#br0">0 1 24575,'0'4'0,"0"12"0,5 2 0,1 8 0,0-9 0,-1-19 0,-1-12 0,-2-4-8191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45.687"/>
    </inkml:context>
    <inkml:brush xml:id="br0">
      <inkml:brushProperty name="width" value="0.035" units="cm"/>
      <inkml:brushProperty name="height" value="0.035" units="cm"/>
    </inkml:brush>
  </inkml:definitions>
  <inkml:trace contextRef="#ctx0" brushRef="#br0">1 1 24575,'5'0'0,"10"0"0,4 0-8191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46.162"/>
    </inkml:context>
    <inkml:brush xml:id="br0">
      <inkml:brushProperty name="width" value="0.035" units="cm"/>
      <inkml:brushProperty name="height" value="0.035" units="cm"/>
    </inkml:brush>
  </inkml:definitions>
  <inkml:trace contextRef="#ctx0" brushRef="#br0">0 154 24575,'73'-56'0,"-54"39"0,1 2 0,0 0 0,27-14 0,-40 25 0,1 1 0,-1 0 0,0 0 0,1 1 0,-1 0 0,1 0 0,0 1 0,0 0 0,-1 1 0,1-1 0,0 1 0,0 1 0,0 0 0,11 2 0,46 22 0,-60-22 0,1 1 0,0-1 0,0-1 0,0 1 0,0-1 0,1 0 0,-1 0 0,0-1 0,1 0 0,0 0 0,-1 0 0,1-1 0,-1 0 0,1 0 0,0-1 0,-1 0 0,1 0 0,8-3 0,21-12 0,-29 13 0,-1-1 0,1 1 0,0 0 0,0 0 0,0 1 0,0 0 0,0 0 0,0 0 0,1 1 0,-1 0 0,1 1 0,-1 0 0,1 0 0,-1 1 0,0-1 0,1 2 0,11 2 0,-4 3-104,-1 0-1,0 1 0,-1 1 1,1 0-1,-1 1 0,-1 0 1,17 18-1,-20-20-423,25 24-6298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46.958"/>
    </inkml:context>
    <inkml:brush xml:id="br0">
      <inkml:brushProperty name="width" value="0.035" units="cm"/>
      <inkml:brushProperty name="height" value="0.035" units="cm"/>
    </inkml:brush>
  </inkml:definitions>
  <inkml:trace contextRef="#ctx0" brushRef="#br0">1 0 24575,'-1'51'0,"3"55"0,3-99 0,5-14 0,13-25 0,-16 21 0,-2 5 0,0 0 0,1 0 0,0 0 0,0 1 0,0-1 0,0 2 0,1-1 0,0 1 0,9-5 0,-13 8 0,0-1 0,0 1 0,0 0 0,0 0 0,0 1 0,1-1 0,-1 1 0,0-1 0,0 1 0,1 0 0,-1 0 0,0 1 0,1-1 0,-1 0 0,0 1 0,0 0 0,0 0 0,0 0 0,0 0 0,0 1 0,0-1 0,0 1 0,0-1 0,0 1 0,3 4 0,44 53-90,-34-39-1185,1 2-5551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47.207"/>
    </inkml:context>
    <inkml:brush xml:id="br0">
      <inkml:brushProperty name="width" value="0.035" units="cm"/>
      <inkml:brushProperty name="height" value="0.035" units="cm"/>
    </inkml:brush>
  </inkml:definitions>
  <inkml:trace contextRef="#ctx0" brushRef="#br0">1 1 24575,'5'0'0,"1"5"0,14 1 0,8 0 0,9-1 0,8-2 0,0 0 0,-2-2 0,-14-6 0,-16-1 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47.567"/>
    </inkml:context>
    <inkml:brush xml:id="br0">
      <inkml:brushProperty name="width" value="0.035" units="cm"/>
      <inkml:brushProperty name="height" value="0.035" units="cm"/>
    </inkml:brush>
  </inkml:definitions>
  <inkml:trace contextRef="#ctx0" brushRef="#br0">7 1 24575,'-5'0'0,"4"0"0,15 0 0,15 4 0,12 3 0,9-1 0,0-1 0,6 3 0,-7 5 0,-17 14 0,-17 3 0,-12 1 0,-16-5 0,-6-2 0,-8-5 0,4-6 0,6-5-8191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48.154"/>
    </inkml:context>
    <inkml:brush xml:id="br0">
      <inkml:brushProperty name="width" value="0.035" units="cm"/>
      <inkml:brushProperty name="height" value="0.035" units="cm"/>
    </inkml:brush>
  </inkml:definitions>
  <inkml:trace contextRef="#ctx0" brushRef="#br0">284 106 24575,'-1'5'0,"0"0"0,0-1 0,-1 1 0,1-1 0,-1 1 0,0-1 0,0 1 0,-1-1 0,1 0 0,-1 0 0,0 0 0,0-1 0,0 1 0,0-1 0,-1 1 0,0-1 0,1 0 0,-1 0 0,0-1 0,-1 1 0,1-1 0,-6 2 0,-8 5 0,0-1 0,0-1 0,-1-1 0,-21 5 0,35-10 0,0-1 0,-1 1 0,1-1 0,0 0 0,0 0 0,0 0 0,0-1 0,0 0 0,0 0 0,0 0 0,0-1 0,0 1 0,-6-4 0,9 4 0,0 0 0,1 0 0,-1-1 0,1 1 0,-1 0 0,1 0 0,0-1 0,0 1 0,-1-1 0,1 1 0,0-1 0,0 1 0,0-1 0,0 0 0,1 1 0,-1-1 0,0 0 0,1 0 0,-1 0 0,1 0 0,0 1 0,0-1 0,0 0 0,-1 0 0,2 0 0,-1 0 0,0 0 0,0 0 0,1 0 0,-1 1 0,1-1 0,-1 0 0,1 0 0,0 1 0,-1-1 0,1 0 0,0 1 0,0-1 0,1 0 0,0-1 0,3-4 0,0 0 0,1 0 0,0 0 0,0 0 0,0 1 0,1 0 0,0 1 0,0-1 0,1 1 0,-1 0 0,1 1 0,0 0 0,0 0 0,0 1 0,1 0 0,0 1 0,-1-1 0,1 2 0,0-1 0,0 1 0,0 1 0,11 0 0,4 1 0,0 1 0,0 1 0,1 1 0,-2 1 0,1 1 0,-1 2 0,23 9 0,-32-12 0,0 0 0,0-1 0,0-1 0,1 0 0,26 0 0,-38-2 0,0-1 0,0 0 0,0-1 0,0 1 0,0 0 0,0-1 0,0 0 0,0 0 0,-1 0 0,1 0 0,0 0 0,0 0 0,-1-1 0,5-2 0,-5 2 0,-1 0 0,0 1 0,0-1 0,0 0 0,0 0 0,-1 1 0,1-1 0,0 0 0,-1 0 0,1 0 0,-1 0 0,0 0 0,0 0 0,1 0 0,-1 0 0,0 0 0,-1 0 0,1 0 0,0 0 0,-1 0 0,1 1 0,-1-1 0,1 0 0,-1 0 0,-1-2 0,0 0 0,0-1 0,0 2 0,0-1 0,-1 0 0,1 0 0,-1 1 0,0-1 0,0 1 0,0 0 0,-1 0 0,1 0 0,-1 1 0,1-1 0,-1 1 0,0 0 0,0 0 0,0 0 0,0 0 0,0 1 0,-1-1 0,1 1 0,0 0 0,-1 0 0,1 1 0,0 0 0,-7 0 0,3-1 0,0 2 0,0-1 0,0 1 0,0 0 0,0 1 0,1 0 0,-1 0 0,1 1 0,-1 0 0,1 0 0,0 1 0,0-1 0,0 2 0,-7 5 0,-14 20-1365,5 2-5461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49.394"/>
    </inkml:context>
    <inkml:brush xml:id="br0">
      <inkml:brushProperty name="width" value="0.035" units="cm"/>
      <inkml:brushProperty name="height" value="0.035" units="cm"/>
    </inkml:brush>
  </inkml:definitions>
  <inkml:trace contextRef="#ctx0" brushRef="#br0">1 1 24575,'0'4'0,"5"3"0,1 8 0,0 7 0,-1 5 0,-1 6 0,-2 3 0,-1 0 0,-1 3 0,0-1 0,9-6 0,4-9-8191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49.705"/>
    </inkml:context>
    <inkml:brush xml:id="br0">
      <inkml:brushProperty name="width" value="0.035" units="cm"/>
      <inkml:brushProperty name="height" value="0.035" units="cm"/>
    </inkml:brush>
  </inkml:definitions>
  <inkml:trace contextRef="#ctx0" brushRef="#br0">424 1 24575,'-5'0'0,"-11"14"0,-12 19 0,-10 13 0,-4 3 0,-5 3 0,3 2 0,2-8 0,9 2 0,1-7 0,6-1 0,-2-8 0,3-4 0,7-7-8191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47.549"/>
    </inkml:context>
    <inkml:brush xml:id="br0">
      <inkml:brushProperty name="width" value="0.035" units="cm"/>
      <inkml:brushProperty name="height" value="0.035" units="cm"/>
    </inkml:brush>
  </inkml:definitions>
  <inkml:trace contextRef="#ctx0" brushRef="#br0">335 55 24575,'0'-1'0,"0"-1"0,0 0 0,-1 0 0,1 1 0,0-1 0,-1 0 0,0 1 0,1-1 0,-1 0 0,0 1 0,0-1 0,1 1 0,-1-1 0,-1 1 0,1 0 0,0-1 0,0 1 0,0 0 0,-1 0 0,1 0 0,-2-2 0,-2 1 0,1-1 0,-1 1 0,1 0 0,-1 0 0,0 1 0,0-1 0,-8 0 0,1 0 0,0 1 0,0 0 0,0 1 0,0 0 0,0 1 0,-13 2 0,15 0 0,0 1 0,0 0 0,1 0 0,-1 1 0,1 0 0,0 1 0,0 0 0,1 0 0,0 1 0,0 0 0,1 0 0,0 1 0,0 0 0,0 0 0,1 1 0,-6 11 0,8-15 0,1 1 0,0 0 0,0 0 0,0 0 0,1 1 0,0-1 0,0 1 0,1-1 0,-1 1 0,1 0 0,1-1 0,-1 1 0,1 0 0,1 0 0,-1-1 0,1 1 0,0 0 0,1-1 0,-1 1 0,1-1 0,1 0 0,-1 1 0,1-1 0,0 0 0,0 0 0,5 5 0,0-2 0,1 0 0,0-1 0,0 0 0,1 0 0,0-1 0,0 0 0,1-1 0,-1-1 0,21 9 0,-26-12 0,0 0 0,0 0 0,1-1 0,-1 1 0,0-1 0,1 0 0,-1-1 0,0 1 0,1-1 0,-1 0 0,1-1 0,-1 1 0,0-1 0,1 0 0,-1 0 0,0-1 0,0 1 0,0-1 0,0-1 0,0 1 0,0 0 0,0-1 0,-1 0 0,6-4 0,58-87 0,-68 94 0,1-1 0,0 1 0,-1 0 0,1 0 0,0 0 0,-1-1 0,1 1 0,0 0 0,-1 0 0,1 0 0,0 0 0,-1 0 0,1 0 0,0 0 0,-1 0 0,1 0 0,0 1 0,-1-1 0,1 0 0,-1 0 0,1 0 0,0 1 0,-1-1 0,1 0 0,-1 1 0,1-1 0,0 1 0,-1-1 0,1 1 0,-1-1 0,0 1 0,1-1 0,-1 1 0,1-1 0,-1 1 0,0-1 0,1 1 0,-1 0 0,0-1 0,0 1 0,0-1 0,1 1 0,-1 1 0,18 40 0,-13-30 0,2 5-100,1 0 147,0 1-1,0-2 1,2 1-1,13 17 1,-21-30-103,1-1 1,-1 0-1,1 0 1,0-1-1,0 1 1,0 0-1,0-1 1,0 0-1,0 0 1,1 0 0,-1 0-1,1 0 1,0-1-1,-1 1 1,1-1-1,0 0 1,0 0-1,0-1 1,0 1-1,0-1 1,0 0-1,0 0 1,0 0-1,0 0 1,0-1-1,4-1 1,17-7-6771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50.156"/>
    </inkml:context>
    <inkml:brush xml:id="br0">
      <inkml:brushProperty name="width" value="0.035" units="cm"/>
      <inkml:brushProperty name="height" value="0.035" units="cm"/>
    </inkml:brush>
  </inkml:definitions>
  <inkml:trace contextRef="#ctx0" brushRef="#br0">1 1 24575,'0'4'0,"0"12"0,9 12 0,4 10 0,3 0 0,0-17 0,-3-16 0,5-19 0,5-16 0,7-3 0,0 8 0,-7 14 0,3 18 0,-3 17 0,-1 14 0,-3 10 0,-7-4-8191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50.574"/>
    </inkml:context>
    <inkml:brush xml:id="br0">
      <inkml:brushProperty name="width" value="0.035" units="cm"/>
      <inkml:brushProperty name="height" value="0.035" units="cm"/>
    </inkml:brush>
  </inkml:definitions>
  <inkml:trace contextRef="#ctx0" brushRef="#br0">0 30 24575,'14'0'0,"15"0"0,15 0 0,24 0 0,29 0 0,31-5 0,21-1 0,5 0 0,-10 1 0,-25 2 0,-23 0 0,-33 2 0,-27 1-8191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50.971"/>
    </inkml:context>
    <inkml:brush xml:id="br0">
      <inkml:brushProperty name="width" value="0.035" units="cm"/>
      <inkml:brushProperty name="height" value="0.035" units="cm"/>
    </inkml:brush>
  </inkml:definitions>
  <inkml:trace contextRef="#ctx0" brushRef="#br0">1 0 24575,'0'5'0,"0"10"0,0 18 0,0 7 0,0 2 0,0-2 0,9-8 0,4-9-8191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56.158"/>
    </inkml:context>
    <inkml:brush xml:id="br0">
      <inkml:brushProperty name="width" value="0.035" units="cm"/>
      <inkml:brushProperty name="height" value="0.035" units="cm"/>
    </inkml:brush>
  </inkml:definitions>
  <inkml:trace contextRef="#ctx0" brushRef="#br0">1 0 24575,'9'0'0,"8"0"0,6 0 0,3 0 0,12 0 0,4 0 0,4 0 0,-5 0-8191</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56.420"/>
    </inkml:context>
    <inkml:brush xml:id="br0">
      <inkml:brushProperty name="width" value="0.035" units="cm"/>
      <inkml:brushProperty name="height" value="0.035" units="cm"/>
    </inkml:brush>
  </inkml:definitions>
  <inkml:trace contextRef="#ctx0" brushRef="#br0">0 25 24575,'5'0'0,"6"0"0,6 0 0,14-5 0,12-1 0,2 1 0,-1 0 0,-8 2-8191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2:57.001"/>
    </inkml:context>
    <inkml:brush xml:id="br0">
      <inkml:brushProperty name="width" value="0.035" units="cm"/>
      <inkml:brushProperty name="height" value="0.035" units="cm"/>
    </inkml:brush>
  </inkml:definitions>
  <inkml:trace contextRef="#ctx0" brushRef="#br0">139 0 24575,'-3'10'0,"0"-2"0,-1 1 0,1 0 0,-2-1 0,1 0 0,-7 9 0,-11 22 0,8-7 0,0 1 0,2 1 0,1 1 0,2-1 0,2 1 0,1 1 0,-3 71 0,9-100 0,0 1 0,1-1 0,-1 1 0,1-1 0,1 1 0,-1-1 0,2 0 0,-1 0 0,1 0 0,0 0 0,0 0 0,5 8 0,-4-10 0,0 0 0,0-1 0,1 1 0,-1-1 0,1 0 0,0 0 0,0-1 0,1 0 0,-1 0 0,1 0 0,-1 0 0,1-1 0,0 0 0,0 0 0,7 1 0,-1 0 0,1-1 0,-1 0 0,1-1 0,-1 0 0,1-1 0,0-1 0,-1 0 0,1 0 0,0-1 0,21-7 0,-28 7 0,1-1 0,-1 0 0,1 0 0,-1 0 0,0-1 0,0 0 0,-1 0 0,1-1 0,-1 1 0,0-1 0,0 0 0,-1-1 0,1 1 0,-1-1 0,0 0 0,-1 0 0,1 0 0,-1 0 0,-1-1 0,5-12 0,-2-2 0,0 1 0,-2-1 0,0 0 0,-1 0 0,-2 0 0,0-1 0,-1 1 0,-1 0 0,-1 0 0,0 1 0,-9-25 0,9 35 0,0 1 0,-1-1 0,-1 1 0,1 0 0,-1 0 0,-1 1 0,0 0 0,0-1 0,0 2 0,-1-1 0,0 1 0,-1 0 0,1 1 0,-1 0 0,-1 0 0,1 0 0,-1 1 0,0 1 0,0-1 0,-1 1 0,1 1 0,-1 0 0,0 0 0,1 1 0,-12-1 0,9 1-136,0 2-1,0-1 1,0 1-1,0 1 1,0 0-1,0 1 1,0 0-1,1 1 0,-23 8 1,-7 8-6690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0.834"/>
    </inkml:context>
    <inkml:brush xml:id="br0">
      <inkml:brushProperty name="width" value="0.035" units="cm"/>
      <inkml:brushProperty name="height" value="0.035" units="cm"/>
    </inkml:brush>
  </inkml:definitions>
  <inkml:trace contextRef="#ctx0" brushRef="#br0">1 1 24575,'0'5'0,"0"15"0,0 10 0,0 3 0,0 2 0,0 4 0,0 4 0,0 5 0,0-1 0,0 1 0,0 1 0,0-17 0,0-27 0,0-30 0,0-9-8191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1.413"/>
    </inkml:context>
    <inkml:brush xml:id="br0">
      <inkml:brushProperty name="width" value="0.035" units="cm"/>
      <inkml:brushProperty name="height" value="0.035" units="cm"/>
    </inkml:brush>
  </inkml:definitions>
  <inkml:trace contextRef="#ctx0" brushRef="#br0">1 21 24575,'78'2'0,"-39"0"0,0-2 0,1-2 0,64-10 0,-94 10 0,0-1 0,-1 1 0,0 0 0,1 1 0,-1 0 0,16 1 0,-22 0 0,-1 1 0,1-1 0,0 1 0,-1 0 0,1 0 0,-1 0 0,0 0 0,1 0 0,-1 0 0,0 0 0,0 1 0,1-1 0,-1 1 0,0 0 0,-1 0 0,1 0 0,0 0 0,0 0 0,-1 0 0,1 0 0,-1 0 0,0 1 0,0-1 0,0 0 0,2 4 0,0 7 0,0 0 0,-1 0 0,0 0 0,0 0 0,-2 20 0,0-22 0,0 1 0,1-1 0,0 1 0,0-1 0,2 0 0,-1 1 0,6 13 0,-7-24 0,-1-1 0,0 1 0,1-1 0,-1 1 0,0-1 0,1 1 0,-1-1 0,1 1 0,-1-1 0,0 0 0,1 1 0,-1-1 0,1 0 0,-1 0 0,1 1 0,-1-1 0,1 0 0,-1 0 0,1 0 0,0 1 0,-1-1 0,1 0 0,-1 0 0,1 0 0,-1 0 0,1 0 0,0 0 0,-1 0 0,1 0 0,-1 0 0,1-1 0,-1 1 0,1 0 0,-1 0 0,1 0 0,-1-1 0,1 1 0,-1 0 0,1-1 0,-1 1 0,1 0 0,-1-1 0,1 1 0,-1 0 0,0-1 0,1 1 0,-1-1 0,29-30 0,-16 17 0,-6 7 0,0 0 0,1 0 0,0 1 0,0 0 0,1 1 0,0 0 0,16-7 0,-23 11 0,1 0 0,0 0 0,0 0 0,1 1 0,-1-1 0,0 1 0,0 0 0,0-1 0,0 2 0,0-1 0,0 0 0,0 1 0,0-1 0,1 1 0,-1 0 0,0 0 0,-1 0 0,1 0 0,0 0 0,0 1 0,0 0 0,-1-1 0,1 1 0,-1 0 0,0 0 0,1 0 0,-1 1 0,3 3 0,35 56-1365,-23-34-5461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1.740"/>
    </inkml:context>
    <inkml:brush xml:id="br0">
      <inkml:brushProperty name="width" value="0.035" units="cm"/>
      <inkml:brushProperty name="height" value="0.035" units="cm"/>
    </inkml:brush>
  </inkml:definitions>
  <inkml:trace contextRef="#ctx0" brushRef="#br0">1 181 24575,'12'-2'0,"1"-1"0,-1 1 0,0-2 0,0 0 0,0-1 0,0 0 0,-1 0 0,1-1 0,-2-1 0,1 0 0,-1 0 0,0-1 0,0-1 0,-1 1 0,15-20 0,-22 27 0,-1 0 0,0-1 0,0 1 0,0-1 0,0 1 0,0-1 0,0 0 0,0 1 0,0-1 0,-1 0 0,1 1 0,-1-1 0,1 0 0,-1 0 0,0 0 0,0 1 0,0-1 0,0 0 0,0 0 0,0 0 0,0 0 0,0 1 0,-1-1 0,1 0 0,-1 0 0,1 1 0,-1-1 0,0 0 0,0 0 0,0 1 0,-1-3 0,0 3 0,0-1 0,0 1 0,0-1 0,0 1 0,-1 0 0,1 0 0,0 0 0,-1 0 0,1 0 0,-1 0 0,1 1 0,-1-1 0,1 1 0,-1 0 0,1-1 0,-1 1 0,0 1 0,1-1 0,-1 0 0,1 1 0,-5 0 0,-2 2 0,1-1 0,0 2 0,0-1 0,0 1 0,1 0 0,-1 0 0,1 1 0,0 0 0,0 1 0,-6 6 0,9-9 0,0 1 0,0 0 0,1 1 0,0-1 0,-1 1 0,2-1 0,-1 1 0,0 0 0,1 0 0,0 0 0,0 1 0,0-1 0,1 0 0,0 1 0,0-1 0,0 11 0,1-14 0,0 0 0,0 1 0,1-1 0,-1 0 0,1 0 0,-1 0 0,1 1 0,0-1 0,0 0 0,0 0 0,0 0 0,0 0 0,0 0 0,1-1 0,-1 1 0,1 0 0,-1-1 0,1 1 0,0-1 0,2 3 0,0-2 0,1 1 0,0-1 0,0 0 0,-1 0 0,1 0 0,0-1 0,1 0 0,7 2 0,4-2 0,0 0 0,0-1 0,-1-1 0,27-5 0,-26 3-273,-1-2 0,1 0 0,-1-1 0,23-12 0,4-5-6553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53.811"/>
    </inkml:context>
    <inkml:brush xml:id="br0">
      <inkml:brushProperty name="width" value="0.035" units="cm"/>
      <inkml:brushProperty name="height" value="0.035" units="cm"/>
    </inkml:brush>
  </inkml:definitions>
  <inkml:trace contextRef="#ctx0" brushRef="#br0">0 0 24575,'2'166'0,"3"-183"0,2 0 0,0 0 0,16-27 0,-21 39 0,0 1 0,1 0 0,0 0 0,-1 0 0,1 1 0,0-1 0,1 1 0,-1 0 0,1-1 0,-1 1 0,1 1 0,0-1 0,0 1 0,0-1 0,0 1 0,1 0 0,-1 0 0,1 1 0,5-2 0,-7 3 5,-1 1 1,0-1-1,1 1 0,-1 0 0,0 0 0,0-1 0,0 1 0,1 1 1,-1-1-1,0 0 0,-1 0 0,1 1 0,0-1 0,0 1 0,-1 0 1,1-1-1,0 1 0,1 4 0,25 39-999,-25-40 525,11 24-6357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47.922"/>
    </inkml:context>
    <inkml:brush xml:id="br0">
      <inkml:brushProperty name="width" value="0.035" units="cm"/>
      <inkml:brushProperty name="height" value="0.035" units="cm"/>
    </inkml:brush>
  </inkml:definitions>
  <inkml:trace contextRef="#ctx0" brushRef="#br0">0 1 24575,'0'5'0,"0"15"0,0 9 0,0 5 0,5-9 0,6-17 0,11-11 0,1-9 0,7-3 0,7 2 0,7 2 0,10 18 0,-4 12 0,-11 7 0,-7 0 0,-9-5-8191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54.074"/>
    </inkml:context>
    <inkml:brush xml:id="br0">
      <inkml:brushProperty name="width" value="0.035" units="cm"/>
      <inkml:brushProperty name="height" value="0.035" units="cm"/>
    </inkml:brush>
  </inkml:definitions>
  <inkml:trace contextRef="#ctx0" brushRef="#br0">0 0 24575,'10'0'0,"11"0"0,13 0 0,5 0 0,0 0 0,-11 0 0,-10 0-8191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54.260"/>
    </inkml:context>
    <inkml:brush xml:id="br0">
      <inkml:brushProperty name="width" value="0.035" units="cm"/>
      <inkml:brushProperty name="height" value="0.035" units="cm"/>
    </inkml:brush>
  </inkml:definitions>
  <inkml:trace contextRef="#ctx0" brushRef="#br0">0 34 24575,'5'0'0,"6"0"0,5 0 0,11 0 0,9 0 0,-2-9 0,-1-3 0,-6 0-8191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54.455"/>
    </inkml:context>
    <inkml:brush xml:id="br0">
      <inkml:brushProperty name="width" value="0.035" units="cm"/>
      <inkml:brushProperty name="height" value="0.035" units="cm"/>
    </inkml:brush>
  </inkml:definitions>
  <inkml:trace contextRef="#ctx0" brushRef="#br0">1 1 24575,'0'4'0,"0"12"0,0 7 0,0 4 0,0 8 0,0-3-8191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2.094"/>
    </inkml:context>
    <inkml:brush xml:id="br0">
      <inkml:brushProperty name="width" value="0.035" units="cm"/>
      <inkml:brushProperty name="height" value="0.035" units="cm"/>
    </inkml:brush>
  </inkml:definitions>
  <inkml:trace contextRef="#ctx0" brushRef="#br0">22 5 24575,'0'-5'0,"0"9"0,0 12 0,0 8 0,0 10 0,0 8 0,0 2 0,0-11 0,-10-12 0,-2-8-8191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2.313"/>
    </inkml:context>
    <inkml:brush xml:id="br0">
      <inkml:brushProperty name="width" value="0.035" units="cm"/>
      <inkml:brushProperty name="height" value="0.035" units="cm"/>
    </inkml:brush>
  </inkml:definitions>
  <inkml:trace contextRef="#ctx0" brushRef="#br0">1 49 24575,'14'0'0,"19"-5"0,18-1 0,9-4 0,0-1 0,-2 1 0,-10 4-8191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2.667"/>
    </inkml:context>
    <inkml:brush xml:id="br0">
      <inkml:brushProperty name="width" value="0.035" units="cm"/>
      <inkml:brushProperty name="height" value="0.035" units="cm"/>
    </inkml:brush>
  </inkml:definitions>
  <inkml:trace contextRef="#ctx0" brushRef="#br0">0 122 24575,'10'-1'0,"0"0"0,0 0 0,0-2 0,0 1 0,-1-1 0,15-6 0,-18 6 0,0 1 0,-1-1 0,0 0 0,1 0 0,-1 0 0,0-1 0,-1 1 0,1-1 0,-1-1 0,1 1 0,5-8 0,-10 11 0,1 0 0,0 0 0,0-1 0,0 1 0,-1 0 0,1 0 0,-1 0 0,1-1 0,-1 1 0,1 0 0,-1-1 0,0 1 0,0 0 0,0-1 0,0 1 0,0-1 0,0 1 0,0 0 0,0-1 0,0 1 0,0 0 0,-1-1 0,1 1 0,-1 0 0,1-1 0,-1 1 0,1 0 0,-1 0 0,0 0 0,0-1 0,1 1 0,-1 0 0,0 0 0,0 0 0,0 0 0,0 0 0,0 1 0,0-1 0,-1 0 0,0 0 0,0 0 0,0 0 0,0 1 0,0-1 0,0 1 0,-1 0 0,1 0 0,0 0 0,0 0 0,0 0 0,0 0 0,0 1 0,0-1 0,0 0 0,0 1 0,0 0 0,0-1 0,0 1 0,0 0 0,0 0 0,0 0 0,1 1 0,-1-1 0,0 0 0,1 1 0,-1-1 0,-1 3 0,1-3-3,0 1-1,1 0 1,-1-1-1,1 1 1,0 0-1,-1 0 1,1 0-1,0 0 1,0 0-1,0 0 1,1 0-1,-1 0 1,0 0-1,1 0 1,-1 0-1,1 1 1,0-1-1,0 0 1,0 0-1,0 1 1,0-1-1,1 4 1,0-3 15,1-1 1,-1 1-1,1-1 1,-1 0-1,1 0 1,0 0-1,0 0 1,0 0-1,0 0 1,0 0-1,0 0 1,1-1-1,-1 0 1,1 1-1,3 1 1,8 2-261,-1 0 1,1-2-1,0 1 1,0-1-1,28 1 1,-7-3-6579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3.005"/>
    </inkml:context>
    <inkml:brush xml:id="br0">
      <inkml:brushProperty name="width" value="0.035" units="cm"/>
      <inkml:brushProperty name="height" value="0.035" units="cm"/>
    </inkml:brush>
  </inkml:definitions>
  <inkml:trace contextRef="#ctx0" brushRef="#br0">93 20 24575,'-1'-1'0,"1"0"0,-1 0 0,1-1 0,-1 1 0,1 0 0,-1 0 0,0 0 0,1 0 0,-1 1 0,0-1 0,0 0 0,0 0 0,0 0 0,0 1 0,0-1 0,0 0 0,0 1 0,0-1 0,0 1 0,0-1 0,0 1 0,-1-1 0,1 1 0,0 0 0,0 0 0,0 0 0,-1 0 0,1 0 0,0 0 0,0 0 0,0 0 0,-2 0 0,-2 0 0,1 0 0,-1 0 0,1 1 0,-1-1 0,1 1 0,0 0 0,-7 2 0,10-2 0,0-1 0,0 1 0,0-1 0,0 1 0,0-1 0,0 1 0,0-1 0,0 1 0,1 0 0,-1-1 0,0 1 0,0 0 0,1 0 0,-1 0 0,0 0 0,1 0 0,-1 0 0,1 0 0,-1-1 0,1 2 0,0-1 0,-1 0 0,1 0 0,0 0 0,0 0 0,0 0 0,-1 0 0,1 0 0,0 0 0,0 0 0,1 0 0,-1 0 0,0 0 0,0 1 0,1-1 0,-1 0 0,0 0 0,1 0 0,-1 0 0,1 0 0,-1-1 0,1 1 0,-1 0 0,1 0 0,0 0 0,0 0 0,-1-1 0,1 1 0,0 0 0,0 0 0,0-1 0,0 1 0,2 0 0,3 4 0,1-1 0,0 1 0,0-2 0,0 1 0,1-1 0,8 3 0,31 4 0,25 7 0,-67-15 0,0 0 0,-1-1 0,1 2 0,-1-1 0,1 0 0,-1 1 0,0 0 0,0 0 0,0 0 0,0 0 0,4 6 0,-7-7 3,0-1 0,0 1 0,0 0 1,0-1-1,0 1 0,-1-1 0,1 1 0,-1 0 0,1 0 0,-1-1 0,0 1 0,0 0 0,0 0 0,0-1 0,0 1 0,0 0 0,0 0 1,0 0-1,-1-1 0,1 1 0,-1 0 0,1-1 0,-1 1 0,0 0 0,0-1 0,1 1 0,-1-1 0,0 1 0,-1-1 0,1 1 0,0-1 0,0 0 1,0 0-1,-1 1 0,1-1 0,-1 0 0,1 0 0,-3 1 0,0 1-109,0-1 0,0 1 0,-1-1 0,1 0 0,0 0 0,-1-1-1,1 1 1,-1-1 0,1 0 0,-1 0 0,0-1 0,1 1 0,-9-1 0,-10-7-6720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3.273"/>
    </inkml:context>
    <inkml:brush xml:id="br0">
      <inkml:brushProperty name="width" value="0.035" units="cm"/>
      <inkml:brushProperty name="height" value="0.035" units="cm"/>
    </inkml:brush>
  </inkml:definitions>
  <inkml:trace contextRef="#ctx0" brushRef="#br0">11 0 24575,'0'5'0,"0"6"0,0 11 0,0 5 0,0 4 0,0 2 0,-4-11 0,-2-8-8191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3.460"/>
    </inkml:context>
    <inkml:brush xml:id="br0">
      <inkml:brushProperty name="width" value="0.035" units="cm"/>
      <inkml:brushProperty name="height" value="0.035" units="cm"/>
    </inkml:brush>
  </inkml:definitions>
  <inkml:trace contextRef="#ctx0" brushRef="#br0">1 72 24575,'4'0'0,"12"0"0,21-9 0,14-4 0,7 2 0,4-4 0,-4 2 0,-12 3-8191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4.004"/>
    </inkml:context>
    <inkml:brush xml:id="br0">
      <inkml:brushProperty name="width" value="0.035" units="cm"/>
      <inkml:brushProperty name="height" value="0.035" units="cm"/>
    </inkml:brush>
  </inkml:definitions>
  <inkml:trace contextRef="#ctx0" brushRef="#br0">0 0 24575,'0'5'0,"0"6"0,0 6 0,0 4 0,0 9 0,0-11 0,0-17 0,0-10-8191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01.201"/>
    </inkml:context>
    <inkml:brush xml:id="br0">
      <inkml:brushProperty name="width" value="0.035" units="cm"/>
      <inkml:brushProperty name="height" value="0.035" units="cm"/>
    </inkml:brush>
  </inkml:definitions>
  <inkml:trace contextRef="#ctx0" brushRef="#br0">81 91 24575,'9'-30'0,"-8"29"0,-1 0 0,1-1 0,0 1 0,0-1 0,0 1 0,-1 0 0,1-1 0,-1 0 0,1 1 0,-1-1 0,0 1 0,0-1 0,0 0 0,0 1 0,0-1 0,0 1 0,0-1 0,0 0 0,0 1 0,-1-1 0,1 1 0,-1-1 0,1 1 0,-1-1 0,0 1 0,1-1 0,-1 1 0,0-1 0,0 1 0,0 0 0,0 0 0,0-1 0,-2 0 0,2 1 0,0 0 0,-1 0 0,1 0 0,0 0 0,0 0 0,-1 1 0,1-1 0,0 1 0,-1-1 0,1 1 0,0-1 0,-1 1 0,1 0 0,-1 0 0,1-1 0,-1 1 0,1 0 0,0 0 0,-1 0 0,1 1 0,-1-1 0,1 0 0,-1 1 0,1-1 0,0 1 0,-1-1 0,1 1 0,0-1 0,0 1 0,-1 0 0,1 0 0,0 0 0,0-1 0,0 1 0,0 0 0,0 1 0,0-1 0,0 0 0,0 0 0,0 0 0,1 0 0,-1 1 0,-1 1 0,0 2 0,-1-1 0,1 1 0,0-1 0,0 1 0,1 0 0,0 0 0,-1 0 0,1 0 0,1 0 0,-1 0 0,1 9 0,2-7 0,0-1 0,0 0 0,0 0 0,1 0 0,0 0 0,1 0 0,-1-1 0,1 1 0,0-1 0,0 0 0,1 0 0,8 7 0,-9-8 0,0-1 0,1 1 0,-2 0 0,1 0 0,0 1 0,-1-1 0,0 1 0,0 0 0,0-1 0,-1 1 0,0 1 0,0-1 0,0 0 0,0 0 0,-1 1 0,0-1 0,1 7 0,-2-10 5,-1 0-1,1 0 1,0 0 0,-1 0-1,0 0 1,1 0-1,-1 0 1,0 0 0,0 0-1,0 0 1,0-1 0,0 1-1,-1 0 1,1-1-1,0 1 1,-1-1 0,1 1-1,-1-1 1,0 0-1,1 1 1,-1-1 0,0 0-1,0 0 1,0 0-1,-2 0 1,-1 1-170,0 0 0,0-1 0,0 0 0,0 0 0,0 0 0,0-1 0,-1 1 0,-8-2 0,-11-3-6661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2:07.162"/>
    </inkml:context>
    <inkml:brush xml:id="br0">
      <inkml:brushProperty name="width" value="0.035" units="cm"/>
      <inkml:brushProperty name="height" value="0.035" units="cm"/>
    </inkml:brush>
  </inkml:definitions>
  <inkml:trace contextRef="#ctx0" brushRef="#br0">23 12 24575,'0'-4'0,"-5"-2"0,-1 4 0,0 13 0,1 9 0,6 1 0,3 1 0,1 2 0,0 7 0,3-3 0,1-1 0,-2-5-8191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4.206"/>
    </inkml:context>
    <inkml:brush xml:id="br0">
      <inkml:brushProperty name="width" value="0.035" units="cm"/>
      <inkml:brushProperty name="height" value="0.035" units="cm"/>
    </inkml:brush>
  </inkml:definitions>
  <inkml:trace contextRef="#ctx0" brushRef="#br0">0 0 24575,'5'5'0,"6"1"0,10 1 0,2-3-8191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4.489"/>
    </inkml:context>
    <inkml:brush xml:id="br0">
      <inkml:brushProperty name="width" value="0.035" units="cm"/>
      <inkml:brushProperty name="height" value="0.035" units="cm"/>
    </inkml:brush>
  </inkml:definitions>
  <inkml:trace contextRef="#ctx0" brushRef="#br0">229 3 24575,'-34'-1'0,"14"0"0,-1 0 0,1 2 0,-24 3 0,41-4 0,0 1 0,-1-1 0,1 1 0,0 0 0,-1 0 0,1 0 0,0 0 0,0 1 0,0-1 0,0 1 0,0 0 0,0 0 0,1 0 0,-1 0 0,0 0 0,1 0 0,0 1 0,0-1 0,-1 1 0,1 0 0,1 0 0,-1 0 0,0 0 0,-2 6 0,4-6 0,0 0 0,-1 0 0,1 0 0,0 0 0,0 0 0,1 0 0,-1 0 0,0 0 0,1 0 0,0 0 0,0 0 0,0 0 0,0 0 0,0 0 0,1 0 0,-1-1 0,1 1 0,0 0 0,0-1 0,0 0 0,0 1 0,0-1 0,0 0 0,1 0 0,-1 0 0,5 2 0,7 5 0,0 0 0,0-1 0,24 9 0,-34-16 0,2 2 0,0-1 0,-1 1 0,1 0 0,-1 0 0,0 0 0,10 8 0,-15-10 0,1-1 0,-1 1 0,1 0 0,-1-1 0,1 1 0,-1 0 0,1 0 0,-1-1 0,0 1 0,1 0 0,-1 0 0,0-1 0,0 1 0,1 0 0,-1 0 0,0 0 0,0-1 0,0 1 0,0 0 0,0 0 0,0 0 0,-1 1 0,0 0 0,0-1 0,0 1 0,0 0 0,0-1 0,0 1 0,0-1 0,-1 0 0,1 1 0,0-1 0,-1 0 0,0 0 0,1 0 0,-1 0 0,-2 1 0,-6 3-136,-1 0-1,-1-1 1,1 0-1,-1-1 1,1-1-1,-1 0 1,0 0-1,0-1 0,-15-1 1,-13-2-6690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5.099"/>
    </inkml:context>
    <inkml:brush xml:id="br0">
      <inkml:brushProperty name="width" value="0.035" units="cm"/>
      <inkml:brushProperty name="height" value="0.035" units="cm"/>
    </inkml:brush>
  </inkml:definitions>
  <inkml:trace contextRef="#ctx0" brushRef="#br0">40 1 24575,'0'4'0,"0"11"0,0 13 0,0 11 0,0 3 0,0 4 0,-5-11 0,-11-20 0,-2-13-8191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5.334"/>
    </inkml:context>
    <inkml:brush xml:id="br0">
      <inkml:brushProperty name="width" value="0.035" units="cm"/>
      <inkml:brushProperty name="height" value="0.035" units="cm"/>
    </inkml:brush>
  </inkml:definitions>
  <inkml:trace contextRef="#ctx0" brushRef="#br0">1 0 24575,'4'0'0,"12"0"0,2 0-8191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5.599"/>
    </inkml:context>
    <inkml:brush xml:id="br0">
      <inkml:brushProperty name="width" value="0.035" units="cm"/>
      <inkml:brushProperty name="height" value="0.035" units="cm"/>
    </inkml:brush>
  </inkml:definitions>
  <inkml:trace contextRef="#ctx0" brushRef="#br0">1 0 24575,'1'13'0,"0"0"0,1 0 0,5 17 0,4 22 0,-2 61 0,-5-122 0,0 1 0,1 0 0,0 0 0,1 1 0,-1-1 0,1 1 0,1 0 0,-1 1 0,1 0 0,1 0 0,-1 0 0,1 1 0,0 0 0,0 0 0,0 1 0,1 0 0,-1 1 0,1 0 0,0 0 0,0 1 0,0 0 0,0 0 0,1 1 0,-1 0 0,0 1 0,1 0 0,-1 1 0,0-1 0,0 2 0,1-1 0,15 7 0,-15-3-35,0 1 1,0 1-1,-1 0 0,0 0 0,-1 1 0,14 15 0,-5-6-1086,6 6-5705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5.909"/>
    </inkml:context>
    <inkml:brush xml:id="br0">
      <inkml:brushProperty name="width" value="0.035" units="cm"/>
      <inkml:brushProperty name="height" value="0.035" units="cm"/>
    </inkml:brush>
  </inkml:definitions>
  <inkml:trace contextRef="#ctx0" brushRef="#br0">156 0 24575,'-5'0'0,"-10"0"0,-13 5 0,-6 6 0,3 6 0,6 9 0,8 10 0,16-1 0,18-7 0,20-8 0,13-8 0,12-5 0,5-4 0,0-12 0,-6-5 0,-14 1-8191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6.223"/>
    </inkml:context>
    <inkml:brush xml:id="br0">
      <inkml:brushProperty name="width" value="0.035" units="cm"/>
      <inkml:brushProperty name="height" value="0.035" units="cm"/>
    </inkml:brush>
  </inkml:definitions>
  <inkml:trace contextRef="#ctx0" brushRef="#br0">29 30 24575,'0'15'0,"0"1"0,2 0 0,-1-1 0,2 1 0,0-1 0,9 25 0,-11-37 0,0 0 0,1 0 0,-1 1 0,1-1 0,-1 0 0,1 0 0,0-1 0,0 1 0,1 0 0,-1-1 0,1 1 0,-1-1 0,1 0 0,0 0 0,-1 0 0,1 0 0,0 0 0,1 0 0,-1-1 0,0 0 0,0 0 0,1 0 0,-1 0 0,0 0 0,1 0 0,-1-1 0,1 0 0,-1 1 0,1-1 0,-1-1 0,0 1 0,1 0 0,-1-1 0,1 0 0,-1 0 0,4-1 0,-2 0 0,-1 1 0,0-1 0,0 1 0,0-1 0,0 0 0,0-1 0,0 1 0,0-1 0,-1 0 0,1 0 0,-1 0 0,0 0 0,0 0 0,0-1 0,0 0 0,0 1 0,-1-1 0,0 0 0,0 0 0,0 0 0,0-1 0,-1 1 0,1 0 0,-1-1 0,0 1 0,-1 0 0,1-1 0,-1 0 0,0 1 0,0-1 0,0 1 0,0-1 0,-1 1 0,0-1 0,0 1 0,0 0 0,-1-1 0,1 1 0,-1 0 0,0 0 0,0 0 0,0 0 0,-1 0 0,0 0 0,1 1 0,-1-1 0,0 1 0,-1 0 0,1 0 0,-1 0 0,1 0 0,-1 1 0,0-1 0,0 1 0,0 0 0,-8-3 0,3 2 0,0 0 0,0 1 0,0 0 0,-1 1 0,1 0 0,0 0 0,-11 1 0,15 0 0,1 0 0,-1 0 0,1 0 0,-1 1 0,1 0 0,0 0 0,-1 0 0,1 0 0,0 1 0,0 0 0,-1 0 0,1 0 0,1 0 0,-1 0 0,0 1 0,-4 4 0,7-7 2,1 1-1,0-1 1,0 1-1,0-1 0,-1 1 1,1-1-1,0 0 1,0 1-1,0-1 1,0 1-1,0-1 1,0 1-1,0-1 0,0 1 1,0-1-1,0 1 1,0-1-1,0 1 1,0-1-1,0 1 0,0-1 1,1 1-1,-1-1 1,0 1-1,0-1 1,0 0-1,1 1 1,-1-1-1,0 1 0,1-1 1,-1 0-1,0 1 1,1-1-1,-1 0 1,0 1-1,1-1 1,-1 0-1,1 0 0,-1 1 1,1-1-1,-1 0 1,0 0-1,1 0 1,-1 0-1,1 0 0,-1 1 1,2-1-1,23 7-1312,-24-7 1188,23 3-6703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6.549"/>
    </inkml:context>
    <inkml:brush xml:id="br0">
      <inkml:brushProperty name="width" value="0.035" units="cm"/>
      <inkml:brushProperty name="height" value="0.035" units="cm"/>
    </inkml:brush>
  </inkml:definitions>
  <inkml:trace contextRef="#ctx0" brushRef="#br0">0 0 24575,'0'4'0,"0"27"0,6 44 0,-5-69 0,-1 0 0,1 0 0,1 0 0,-1 0 0,1 0 0,0 0 0,0 0 0,1-1 0,0 1 0,0-1 0,0 0 0,1 0 0,-1 0 0,7 6 0,-8-10 0,0 0 0,0 0 0,0 0 0,0 0 0,0 0 0,0 0 0,0-1 0,1 1 0,-1-1 0,0 0 0,0 0 0,0 0 0,1 0 0,-1 0 0,0 0 0,0 0 0,0-1 0,1 1 0,-1-1 0,0 0 0,0 1 0,0-1 0,0 0 0,0 0 0,0 0 0,-1-1 0,1 1 0,0 0 0,0-1 0,-1 1 0,3-4 0,8-6 0,0-2 0,-2 1 0,12-18 0,-11 16 0,-8 9 0,1 0 0,1 0 0,-1 0 0,1 0 0,0 1 0,0 0 0,8-5 0,-11 8 0,0 0 0,0 0 0,0 0 0,0 1 0,0-1 0,0 1 0,0-1 0,0 1 0,0 0 0,0-1 0,0 1 0,0 0 0,0 1 0,0-1 0,0 0 0,0 1 0,1-1 0,-1 1 0,0-1 0,-1 1 0,1 0 0,0 0 0,0 0 0,0 0 0,0 0 0,-1 0 0,3 2 0,40 35-52,-27-22-211,1-1 1,1-1-1,0-1 1,24 13-1,-8-10-6563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6.860"/>
    </inkml:context>
    <inkml:brush xml:id="br0">
      <inkml:brushProperty name="width" value="0.035" units="cm"/>
      <inkml:brushProperty name="height" value="0.035" units="cm"/>
    </inkml:brush>
  </inkml:definitions>
  <inkml:trace contextRef="#ctx0" brushRef="#br0">166 1 24575,'-14'0'0,"-14"0"0,-12 0 0,2 5 0,6 15 0,19 10 0,20-1 0,24-5 0,15-7 0,5-6 0,-1-5 0,-10-13 0,-2-5 0,-7-1-8191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7.124"/>
    </inkml:context>
    <inkml:brush xml:id="br0">
      <inkml:brushProperty name="width" value="0.035" units="cm"/>
      <inkml:brushProperty name="height" value="0.035" units="cm"/>
    </inkml:brush>
  </inkml:definitions>
  <inkml:trace contextRef="#ctx0" brushRef="#br0">0 0 24575,'0'5'0,"0"6"0,0 6 0,0 10 0,0 9 0,0 8 0,9 1 0,4-2 0,3-8 0,5-11 0,2-9 0,-1-12 0,-6-6-8191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51.596"/>
    </inkml:context>
    <inkml:brush xml:id="br0">
      <inkml:brushProperty name="width" value="0.035" units="cm"/>
      <inkml:brushProperty name="height" value="0.035" units="cm"/>
    </inkml:brush>
  </inkml:definitions>
  <inkml:trace contextRef="#ctx0" brushRef="#br0">110 85 24575,'-4'-4'0,"0"1"0,-1-1 0,1 1 0,-1 0 0,0 0 0,1 1 0,-1-1 0,0 1 0,-7-2 0,10 4 0,0-1 0,0 0 0,0 1 0,0-1 0,0 1 0,0 0 0,0 0 0,0 0 0,0 0 0,0 0 0,0 0 0,0 1 0,0-1 0,0 0 0,0 1 0,0 0 0,0-1 0,0 1 0,0 0 0,1 0 0,-1 0 0,0 0 0,1 1 0,-1-1 0,0 0 0,-2 3 0,4-3 0,0-1 0,-1 1 0,1 0 0,0-1 0,-1 1 0,1-1 0,0 1 0,0 0 0,0-1 0,-1 1 0,1-1 0,0 1 0,0 0 0,0-1 0,0 1 0,0 0 0,0-1 0,0 1 0,1 0 0,-1-1 0,0 1 0,0-1 0,0 1 0,1 0 0,-1-1 0,0 1 0,1-1 0,-1 1 0,0-1 0,1 1 0,-1-1 0,1 1 0,-1-1 0,0 1 0,1-1 0,-1 0 0,1 1 0,0-1 0,-1 0 0,1 1 0,-1-1 0,1 0 0,0 1 0,30 9 0,24-2 0,0-3 0,1-2 0,59-5 0,-34 1 0,696 1 0,557-3 0,-807-10 0,179-1 0,-642 14 0,349-5 0,-5-33 0,-269 19 0,1 5 0,157 6 0,-183 10-1365,-85-2-5461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7.421"/>
    </inkml:context>
    <inkml:brush xml:id="br0">
      <inkml:brushProperty name="width" value="0.035" units="cm"/>
      <inkml:brushProperty name="height" value="0.035" units="cm"/>
    </inkml:brush>
  </inkml:definitions>
  <inkml:trace contextRef="#ctx0" brushRef="#br0">1 0 24575,'0'5'0,"0"10"0,0 8 0,0 5 0,9 7 0,18 1 0,9-4 0,7-8 0,1-8 0,-7-16 0,-9-13 0,-10-14 0,-13-6 0,-2 2 0,-2 6-8191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7.794"/>
    </inkml:context>
    <inkml:brush xml:id="br0">
      <inkml:brushProperty name="width" value="0.035" units="cm"/>
      <inkml:brushProperty name="height" value="0.035" units="cm"/>
    </inkml:brush>
  </inkml:definitions>
  <inkml:trace contextRef="#ctx0" brushRef="#br0">136 27 24575,'11'-3'0,"-16"-4"0,-22-5 0,12 10 0,-1 0 0,-1 2 0,1-1 0,-27 4 0,44-2 0,-1-1 0,0 0 0,1 0 0,-1 0 0,1 1 0,-1-1 0,0 0 0,1 1 0,-1-1 0,0 0 0,0 1 0,1-1 0,-1 0 0,0 1 0,0-1 0,1 1 0,-1-1 0,0 1 0,0-1 0,0 0 0,0 1 0,0-1 0,0 1 0,0-1 0,1 1 0,-1-1 0,-1 1 0,1-1 0,0 0 0,0 1 0,0-1 0,0 1 0,0-1 0,0 1 0,0-1 0,-1 0 0,1 1 0,0-1 0,0 1 0,0-1 0,-1 0 0,1 1 0,0-1 0,-1 0 0,1 1 0,0-1 0,-1 0 0,1 1 0,0-1 0,-1 0 0,1 0 0,-1 0 0,1 1 0,0-1 0,-1 0 0,1 0 0,-1 0 0,1 0 0,-1 0 0,1 0 0,-1 0 0,1 0 0,-1 0 0,1 0 0,0 0 0,-1 0 0,1 0 0,-1 0 0,0 0 0,33 20 0,-32-20 0,57 27 0,-38-19 0,-1 0 0,0 2 0,-1 0 0,0 0 0,30 26 0,-45-35-3,-1 1-1,1-1 1,-1 0-1,1 1 1,-1-1-1,0 1 1,1 0-1,-1-1 1,0 1-1,0 0 1,0 0-1,-1-1 1,1 1-1,0 0 1,0 0-1,-1 0 1,0 0-1,1 0 1,-1 0-1,0 0 1,0 0-1,0 3 1,-1-4 12,0 1 1,1-1-1,-1 1 1,0-1-1,-1 0 1,1 1 0,0-1-1,0 0 1,0 0-1,-1 0 1,1 0-1,-1 0 1,1 0-1,-1 0 1,1 0-1,-1-1 1,1 1-1,-1-1 1,0 1-1,-1 0 1,-6 1-159,1-1 1,0 0-1,-1 0 1,1 0-1,-1-1 1,1-1-1,-1 1 1,1-1-1,-10-3 1,-13-8-6678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8.045"/>
    </inkml:context>
    <inkml:brush xml:id="br0">
      <inkml:brushProperty name="width" value="0.035" units="cm"/>
      <inkml:brushProperty name="height" value="0.035" units="cm"/>
    </inkml:brush>
  </inkml:definitions>
  <inkml:trace contextRef="#ctx0" brushRef="#br0">1 0 24575,'9'0'0,"8"0"0,2 10 0,-4 7 0,-3 6 0,-5 8 0,-2-6 0,-3-16 0,-2-15 0,0-6-8191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8.311"/>
    </inkml:context>
    <inkml:brush xml:id="br0">
      <inkml:brushProperty name="width" value="0.035" units="cm"/>
      <inkml:brushProperty name="height" value="0.035" units="cm"/>
    </inkml:brush>
  </inkml:definitions>
  <inkml:trace contextRef="#ctx0" brushRef="#br0">1 0 24575,'9'0'0,"13"0"0,3 0-8191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8.578"/>
    </inkml:context>
    <inkml:brush xml:id="br0">
      <inkml:brushProperty name="width" value="0.035" units="cm"/>
      <inkml:brushProperty name="height" value="0.035" units="cm"/>
    </inkml:brush>
  </inkml:definitions>
  <inkml:trace contextRef="#ctx0" brushRef="#br0">1 27 24575,'0'9'0,"9"4"0,3 8 0,9 1 0,1 7 0,7-3 0,-3 0 0,0-5 0,-1-6 0,-3-15 0,3-17 0,-3-14 0,0-8 0,-4-1 0,-4-4 0,-6 7-8191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8.826"/>
    </inkml:context>
    <inkml:brush xml:id="br0">
      <inkml:brushProperty name="width" value="0.035" units="cm"/>
      <inkml:brushProperty name="height" value="0.035" units="cm"/>
    </inkml:brush>
  </inkml:definitions>
  <inkml:trace contextRef="#ctx0" brushRef="#br0">0 174 24575,'20'0'0,"0"-1"0,0 0 0,-1-2 0,1 0 0,23-8 0,-39 11 0,0-2 0,0 1 0,0 0 0,0-1 0,0 0 0,-1 0 0,1 0 0,-1 0 0,1 0 0,-1-1 0,0 0 0,0 1 0,0-1 0,0 0 0,0-1 0,-1 1 0,1 0 0,-1-1 0,0 0 0,0 1 0,0-1 0,-1 0 0,1 0 0,-1 0 0,0 0 0,0 0 0,0 0 0,-1 0 0,1-1 0,-1 1 0,0-4 0,0 5 0,0 1 0,-1-1 0,1 1 0,0-1 0,-1 1 0,1 0 0,-1-1 0,0 1 0,0 0 0,0-1 0,0 1 0,0 0 0,-1 0 0,1 0 0,0 0 0,-1 0 0,0 0 0,1 1 0,-1-1 0,0 0 0,0 1 0,0-1 0,0 1 0,0 0 0,-3-2 0,3 3 0,0 0 0,-1-1 0,1 1 0,0 0 0,0 0 0,-1 0 0,1 0 0,0 1 0,0-1 0,-1 1 0,1-1 0,0 1 0,0 0 0,0 0 0,0 0 0,0 0 0,0 0 0,0 0 0,0 1 0,0-1 0,1 0 0,-1 1 0,0 0 0,1-1 0,-1 1 0,-1 3 0,-1 0 0,0 1 0,0-1 0,1 1 0,0 0 0,0-1 0,0 2 0,1-1 0,0 0 0,0 0 0,1 1 0,-1-1 0,1 1 0,1-1 0,-1 1 0,1 0 0,1-1 0,-1 1 0,1-1 0,0 1 0,2 8 0,-1-10 0,0-1 0,0 1 0,1 0 0,-1 0 0,1-1 0,0 1 0,0-1 0,1 0 0,-1 0 0,1 0 0,0-1 0,0 1 0,0-1 0,0 0 0,1 0 0,-1 0 0,1-1 0,0 1 0,0-1 0,0 0 0,0-1 0,0 1 0,0-1 0,0 0 0,8 0 0,20 0-1365,-4-4-5461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29.077"/>
    </inkml:context>
    <inkml:brush xml:id="br0">
      <inkml:brushProperty name="width" value="0.035" units="cm"/>
      <inkml:brushProperty name="height" value="0.035" units="cm"/>
    </inkml:brush>
  </inkml:definitions>
  <inkml:trace contextRef="#ctx0" brushRef="#br0">0 1 24575,'0'5'0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38.071"/>
    </inkml:context>
    <inkml:brush xml:id="br0">
      <inkml:brushProperty name="width" value="0.035" units="cm"/>
      <inkml:brushProperty name="height" value="0.035" units="cm"/>
    </inkml:brush>
  </inkml:definitions>
  <inkml:trace contextRef="#ctx0" brushRef="#br0">256 0 24575,'-15'1'0,"0"-1"0,0 2 0,0 0 0,0 1 0,0 0 0,0 2 0,1-1 0,0 2 0,-18 8 0,26-11 0,0 1 0,0 0 0,0 0 0,0 0 0,1 1 0,0-1 0,0 2 0,0-1 0,0 0 0,1 1 0,0 0 0,0 0 0,0 0 0,1 0 0,0 1 0,0-1 0,1 1 0,0 0 0,0-1 0,0 1 0,0 12 0,1-15 0,1-1 0,0 0 0,0 1 0,0-1 0,1 0 0,-1 1 0,1-1 0,0 0 0,0 0 0,0 1 0,0-1 0,1 0 0,-1 0 0,1 0 0,0-1 0,-1 1 0,1 0 0,1-1 0,-1 1 0,0-1 0,1 1 0,-1-1 0,1 0 0,0 0 0,-1 0 0,1-1 0,0 1 0,0-1 0,0 1 0,0-1 0,7 2 0,1-1 0,0 0 0,-1 0 0,1-1 0,0-1 0,0 0 0,0 0 0,0-1 0,20-4 0,3-4-151,0-1-1,-1-2 0,-1-2 0,0 0 1,-1-3-1,0 0 0,-2-2 1,38-31-1,-18 8-6674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38.476"/>
    </inkml:context>
    <inkml:brush xml:id="br0">
      <inkml:brushProperty name="width" value="0.035" units="cm"/>
      <inkml:brushProperty name="height" value="0.035" units="cm"/>
    </inkml:brush>
  </inkml:definitions>
  <inkml:trace contextRef="#ctx0" brushRef="#br0">5 1 24575,'-2'108'0,"0"-30"0,8 79 0,-6-155 0,0 1 0,0-1 0,0 1 0,0-1 0,1 0 0,-1 1 0,1-1 0,-1 0 0,1 0 0,0 1 0,0-1 0,0 0 0,0 0 0,1 0 0,-1 0 0,0 0 0,1 0 0,-1 0 0,1-1 0,0 1 0,2 1 0,-2-3 0,-1 0 0,1 0 0,0 0 0,0 0 0,-1 0 0,1-1 0,0 1 0,0-1 0,-1 1 0,1-1 0,0 0 0,-1 1 0,1-1 0,0 0 0,-1 0 0,1 0 0,-1 0 0,0 0 0,1-1 0,-1 1 0,0 0 0,0-1 0,0 1 0,0-1 0,0 1 0,1-2 0,11-14 0,1-2 0,2 0 0,0 1 0,29-25 0,-40 39 0,1 0 0,-1 0 0,1 1 0,0-1 0,0 1 0,0 1 0,0-1 0,0 1 0,1 0 0,-1 0 0,1 1 0,-1 0 0,1 0 0,0 1 0,-1 0 0,1 0 0,12 1 0,-15 0-2,0 0 0,-1 0 1,1 0-1,-1 1 0,1-1 0,0 1 0,-1 0 0,0 0 0,0 0 0,1 0 0,-1 1 0,-1-1 0,1 1 1,0 0-1,0 0 0,2 4 0,2 4 39,0 1 0,-1 0 0,7 18 0,-9-21-249,-1 0 1,2 0-1,-1 0 1,1 0-1,1-1 1,10 14-1,6-3-6614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38.789"/>
    </inkml:context>
    <inkml:brush xml:id="br0">
      <inkml:brushProperty name="width" value="0.035" units="cm"/>
      <inkml:brushProperty name="height" value="0.035" units="cm"/>
    </inkml:brush>
  </inkml:definitions>
  <inkml:trace contextRef="#ctx0" brushRef="#br0">43 95 24575,'0'4'0,"0"-1"0,1 1 0,-1-1 0,1 1 0,0-1 0,0 1 0,0-1 0,1 0 0,-1 0 0,1 1 0,-1-1 0,1 0 0,0 0 0,0-1 0,1 1 0,-1 0 0,0-1 0,1 1 0,0-1 0,-1 0 0,1 0 0,0 0 0,0 0 0,6 2 0,-6-3 0,-1 0 0,1 0 0,0 0 0,-1-1 0,1 1 0,0-1 0,0 0 0,-1 1 0,1-1 0,0 0 0,0-1 0,0 1 0,-1-1 0,1 1 0,0-1 0,-1 0 0,1 0 0,0 0 0,-1 0 0,1 0 0,-1-1 0,1 1 0,-1-1 0,0 1 0,0-1 0,0 0 0,0 0 0,0 0 0,0 0 0,0 0 0,2-5 0,-2 4 0,0 0 0,0 0 0,0 0 0,0 0 0,0-1 0,-1 1 0,0-1 0,1 1 0,-1-1 0,0 1 0,-1-1 0,1 0 0,-1 1 0,0-1 0,0 0 0,0 0 0,0 1 0,0-1 0,-1 0 0,0 0 0,0 1 0,0-1 0,0 1 0,0-1 0,-1 1 0,0-1 0,1 1 0,-1 0 0,-5-6 0,4 6 0,-1 0 0,0 0 0,0 0 0,-1 0 0,1 1 0,0-1 0,-1 1 0,1 0 0,-1 1 0,0-1 0,0 1 0,0 0 0,0 0 0,0 0 0,0 1 0,0-1 0,0 1 0,0 1 0,0-1 0,0 1 0,0 0 0,-7 2 0,7-2 0,0 1 0,0-1 0,0 1 0,1 0 0,-1 1 0,0-1 0,1 1 0,0 0 0,-1 0 0,1 1 0,-4 4 0,8-8-23,0 0 1,0 0-1,1 0 0,-1 0 0,0 0 1,1 0-1,-1 0 0,0 0 0,0 0 1,1 0-1,-1 0 0,0 0 0,1 0 1,-1 0-1,0 0 0,0 0 0,1 0 1,-1 0-1,0 0 0,0 1 0,1-1 1,-1 0-1,0 0 0,0 0 0,0 0 1,1 1-1,-1-1 0,0 0 0,0 0 1,0 1-1,1-1 0,-1 0 0,0 0 1,0 1-1,0-1 0,0 0 0,0 0 1,0 1-1,0-1 0,0 0 0,0 0 1,0 1-1,0-1 0,0 0 0,0 1 1,0-1-1,0 0 0,0 0 0,0 1 0,0-1 1,0 0-1,0 1 0,0-1 0,0 0 1,0 0-1,-1 1 0,1-1 0,0 0 1,0 0-1,17-2-6803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54.439"/>
    </inkml:context>
    <inkml:brush xml:id="br0">
      <inkml:brushProperty name="width" value="0.035" units="cm"/>
      <inkml:brushProperty name="height" value="0.035" units="cm"/>
    </inkml:brush>
  </inkml:definitions>
  <inkml:trace contextRef="#ctx0" brushRef="#br0">0 34 24575,'36'-1'0,"202"3"0,-196 6 0,75 22 0,-75-17 0,81 13 0,5-17 0,169-10 0,-114-2 0,-139 3 0,-1 1 0,0-1 0,-1-3 0,1-1 0,52-13 0,-31 0 0,1 2 0,0 3 0,1 3 0,85-1 0,2 14 0,-52-1 0,109-9 0,-62-24-1365,-135 28-5461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39.086"/>
    </inkml:context>
    <inkml:brush xml:id="br0">
      <inkml:brushProperty name="width" value="0.035" units="cm"/>
      <inkml:brushProperty name="height" value="0.035" units="cm"/>
    </inkml:brush>
  </inkml:definitions>
  <inkml:trace contextRef="#ctx0" brushRef="#br0">85 0 24575,'-10'6'0,"-11"18"0,0 16 0,2 7 0,6 2 0,20-9 0,21-10 0,17-11 0,0-13 0,-1-9 0,-9-14 0,-11-16 0,-25-2 0,-23 4 0,-15 9 0,-10 7 0,14 6 0,12 5-8191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39.501"/>
    </inkml:context>
    <inkml:brush xml:id="br0">
      <inkml:brushProperty name="width" value="0.035" units="cm"/>
      <inkml:brushProperty name="height" value="0.035" units="cm"/>
    </inkml:brush>
  </inkml:definitions>
  <inkml:trace contextRef="#ctx0" brushRef="#br0">208 1 24575,'-11'0'0,"0"1"0,0 0 0,0 1 0,0 0 0,0 1 0,0 0 0,1 1 0,-1 0 0,-19 11 0,24-11 0,0-1 0,0 1 0,1 1 0,-1-1 0,1 1 0,0 0 0,0 0 0,1 1 0,-1-1 0,1 1 0,0 0 0,1 0 0,-1 0 0,1 1 0,1-1 0,-4 10 0,6-14 0,0 0 0,-1 0 0,1 0 0,0 0 0,1 0 0,-1 1 0,0-1 0,0 0 0,1 0 0,-1-1 0,1 1 0,0 0 0,-1 0 0,1 0 0,0 0 0,0 0 0,0-1 0,1 1 0,-1 0 0,0-1 0,0 1 0,1-1 0,-1 0 0,1 1 0,0-1 0,-1 0 0,1 0 0,0 0 0,0 0 0,-1 0 0,1 0 0,0-1 0,0 1 0,0 0 0,0-1 0,3 1 0,11 3 0,0-1 0,0-1 0,25 1 0,-24-2 0,-14 0 0,1-1 0,-1 0 0,0 1 0,0 0 0,0 0 0,0 0 0,0 0 0,-1 0 0,1 0 0,0 1 0,0-1 0,-1 1 0,1 0 0,-1 0 0,1 0 0,-1 0 0,0 0 0,0 1 0,0-1 0,0 1 0,0-1 0,2 6 0,-3-6 0,-1 1 0,1-1 0,0 1 0,-1 0 0,0-1 0,1 1 0,-1 0 0,0-1 0,-1 1 0,1 0 0,0-1 0,-1 1 0,1-1 0,-1 1 0,0-1 0,0 1 0,0-1 0,0 1 0,0-1 0,-1 0 0,1 1 0,-1-1 0,1 0 0,-1 0 0,0 0 0,0 0 0,-4 2 0,2 0-72,0 0 1,-1-1-1,1 0 0,-1 0 0,0-1 0,0 1 0,0-1 0,0 0 1,-1 0-1,1-1 0,0 1 0,-1-1 0,1 0 0,-1-1 0,1 1 1,-1-1-1,1 0 0,-9-2 0,-10-7-6754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39.830"/>
    </inkml:context>
    <inkml:brush xml:id="br0">
      <inkml:brushProperty name="width" value="0.035" units="cm"/>
      <inkml:brushProperty name="height" value="0.035" units="cm"/>
    </inkml:brush>
  </inkml:definitions>
  <inkml:trace contextRef="#ctx0" brushRef="#br0">13 190 24575,'10'-1'0,"0"0"0,-1 0 0,1-1 0,0-1 0,-1 0 0,1 0 0,-1 0 0,0-1 0,0-1 0,0 0 0,-1 0 0,1 0 0,-1-1 0,-1-1 0,1 1 0,-1-1 0,0 0 0,0-1 0,-1 0 0,0 0 0,9-17 0,-14 24 0,0-1 0,-1 1 0,1-1 0,0 1 0,0-1 0,-1 0 0,1 1 0,-1-1 0,0 0 0,1 1 0,-1-1 0,0 0 0,0 0 0,0 1 0,0-1 0,0 0 0,0 0 0,-1 1 0,1-1 0,-1 0 0,1 1 0,-1-1 0,1 0 0,-1 1 0,0-1 0,0 1 0,0-1 0,0 1 0,0-1 0,0 1 0,0 0 0,-1 0 0,1-1 0,0 1 0,-1 0 0,1 0 0,-1 0 0,1 1 0,-1-1 0,1 0 0,-4-1 0,0 1 0,0 0 0,1 0 0,-1 0 0,-1 1 0,1 0 0,0-1 0,0 2 0,0-1 0,0 1 0,0-1 0,0 1 0,1 1 0,-1-1 0,-5 3 0,2 0 0,1 0 0,-1 1 0,1 0 0,0 0 0,0 1 0,1-1 0,-1 2 0,1-1 0,1 1 0,-1 0 0,1 0 0,-6 12 0,9-16 0,0 0 0,0 0 0,1 0 0,0 1 0,-1-1 0,1 0 0,1 1 0,-1-1 0,0 1 0,1-1 0,0 1 0,-1-1 0,1 1 0,1-1 0,-1 1 0,0-1 0,1 1 0,0-1 0,0 1 0,0-1 0,0 1 0,1-1 0,-1 0 0,1 0 0,0 0 0,0 0 0,0 0 0,0 0 0,0 0 0,1-1 0,-1 1 0,1-1 0,3 3 0,5 2 0,2 0 0,-1-1 0,1 0 0,0-1 0,0 0 0,1-1 0,-1 0 0,1-2 0,15 3 0,-12-3 0,0-1 0,-1 0 0,1-1 0,0-1 0,0-1 0,-1 0 0,23-6 0,-31 5-170,0-1-1,0 0 0,-1 0 1,0 0-1,0-1 0,0 0 1,12-12-1,10-10-6655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0.312"/>
    </inkml:context>
    <inkml:brush xml:id="br0">
      <inkml:brushProperty name="width" value="0.035" units="cm"/>
      <inkml:brushProperty name="height" value="0.035" units="cm"/>
    </inkml:brush>
  </inkml:definitions>
  <inkml:trace contextRef="#ctx0" brushRef="#br0">389 0 24575,'-23'0'0,"1"2"0,-1 0 0,1 1 0,0 2 0,-1 0 0,2 1 0,-33 14 0,38-13 0,1 1 0,1 0 0,-1 1 0,1 0 0,1 2 0,0-1 0,0 2 0,1-1 0,1 2 0,-16 21 0,25-33 0,1 1 0,0-1 0,-1 1 0,1-1 0,0 1 0,0 0 0,0-1 0,0 1 0,0 0 0,0 0 0,1-1 0,-1 1 0,1 0 0,-1 0 0,1 0 0,0 0 0,0 0 0,-1 0 0,1 0 0,1 0 0,-1 0 0,0 0 0,0 0 0,1 0 0,-1 0 0,1 0 0,0-1 0,-1 1 0,1 0 0,0 0 0,0 0 0,0-1 0,0 1 0,1-1 0,-1 1 0,0-1 0,1 1 0,-1-1 0,1 0 0,-1 1 0,1-1 0,-1 0 0,1 0 0,0 0 0,0-1 0,3 2 0,3 1 0,0-1 0,0 1 0,0-2 0,0 1 0,0-1 0,0-1 0,0 1 0,1-1 0,-1-1 0,11-1 0,-8-1 0,0 0 0,-1-1 0,1 0 0,-1 0 0,0-1 0,0 0 0,-1-1 0,1 0 0,11-11 0,5-6 0,36-42 0,-61 64 0,-1 0 0,1 1 0,0-1 0,-1 0 0,1 1 0,0-1 0,0 0 0,0 1 0,0-1 0,0 1 0,0-1 0,-1 1 0,1-1 0,0 1 0,0 0 0,0 0 0,0-1 0,1 1 0,-1 0 0,0 0 0,0 0 0,0 0 0,0 0 0,0 0 0,0 0 0,0 1 0,0-1 0,0 0 0,0 0 0,0 1 0,0-1 0,0 1 0,0-1 0,1 2 0,30 30 0,-9-8 0,-18-20-124,0 0 0,0-1 0,0 0 0,1 0 0,-1-1 0,1 1-1,0-1 1,0 0 0,-1-1 0,12 2 0,11-3-6702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0.937"/>
    </inkml:context>
    <inkml:brush xml:id="br0">
      <inkml:brushProperty name="width" value="0.035" units="cm"/>
      <inkml:brushProperty name="height" value="0.035" units="cm"/>
    </inkml:brush>
  </inkml:definitions>
  <inkml:trace contextRef="#ctx0" brushRef="#br0">271 164 24575,'0'-1'0,"-1"0"0,1 0 0,-1 0 0,0 0 0,1-1 0,-1 1 0,0 0 0,0 0 0,0 1 0,1-1 0,-1 0 0,0 0 0,0 0 0,-1 1 0,1-1 0,0 0 0,0 1 0,0-1 0,0 1 0,-1-1 0,1 1 0,0 0 0,0-1 0,-1 1 0,-1 0 0,-34-6 0,27 7 0,1 0 0,0 0 0,0 1 0,0 0 0,1 0 0,-1 1 0,0 0 0,1 1 0,0 0 0,0 0 0,0 0 0,-14 12 0,15-11 0,0 0 0,1 0 0,0 1 0,0-1 0,0 2 0,1-1 0,0 0 0,0 1 0,0 0 0,1 0 0,0 1 0,1-1 0,-1 1 0,-2 9 0,6-15 0,-1 0 0,1 0 0,0 0 0,-1 0 0,1-1 0,0 1 0,0 0 0,0 0 0,1 0 0,-1 0 0,0 0 0,1 0 0,-1 0 0,1 0 0,-1-1 0,1 1 0,0 0 0,0 0 0,0-1 0,0 1 0,0-1 0,0 1 0,0-1 0,1 1 0,-1-1 0,1 0 0,-1 1 0,1-1 0,-1 0 0,1 0 0,-1 0 0,1 0 0,0 0 0,0-1 0,0 1 0,-1-1 0,1 1 0,0-1 0,0 1 0,0-1 0,0 0 0,0 0 0,0 0 0,0 0 0,0 0 0,3-1 0,3 0 0,0 1 0,1-2 0,-1 1 0,0-1 0,0-1 0,0 1 0,0-1 0,0-1 0,9-5 0,-1-1 0,-1 0 0,-1-1 0,0-1 0,0-1 0,-2 0 0,1 0 0,-2-1 0,0-1 0,0 0 0,-1 0 0,-1-1 0,-1 0 0,0-1 0,-1 0 0,-1 0 0,-1-1 0,0 1 0,-1-1 0,2-27 0,-8 77 0,-2 3 0,2 0 0,2 1 0,4 36 0,-2-60 0,0-1 0,0 0 0,2 0 0,-1 1 0,1-2 0,6 13 0,-7-18 0,0 0 0,0 0 0,0-1 0,1 1 0,0-1 0,0 0 0,0 0 0,0 0 0,0 0 0,1-1 0,0 0 0,0 0 0,7 4 0,24 1-1365,-5-10-5461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1.139"/>
    </inkml:context>
    <inkml:brush xml:id="br0">
      <inkml:brushProperty name="width" value="0.035" units="cm"/>
      <inkml:brushProperty name="height" value="0.035" units="cm"/>
    </inkml:brush>
  </inkml:definitions>
  <inkml:trace contextRef="#ctx0" brushRef="#br0">0 0 24575,'0'11'0,"0"10"0,6 0 0,2-8 0,-1-13 0,-1-10 0,-2-11 0,-2-1-8191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1.419"/>
    </inkml:context>
    <inkml:brush xml:id="br0">
      <inkml:brushProperty name="width" value="0.035" units="cm"/>
      <inkml:brushProperty name="height" value="0.035" units="cm"/>
    </inkml:brush>
  </inkml:definitions>
  <inkml:trace contextRef="#ctx0" brushRef="#br0">1 26 24575,'0'-10'0,"0"-5"-8191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1.640"/>
    </inkml:context>
    <inkml:brush xml:id="br0">
      <inkml:brushProperty name="width" value="0.035" units="cm"/>
      <inkml:brushProperty name="height" value="0.035" units="cm"/>
    </inkml:brush>
  </inkml:definitions>
  <inkml:trace contextRef="#ctx0" brushRef="#br0">301 21 24575,'0'-6'0,"-6"-1"0,-12 0 0,-3 7 0,-15 14 0,-7 11 0,4 17 0,-3 19 0,7 10 0,8-2 0,10-7 0,7-3 0,5-6 0,4-7 0,2-10-8191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1.932"/>
    </inkml:context>
    <inkml:brush xml:id="br0">
      <inkml:brushProperty name="width" value="0.035" units="cm"/>
      <inkml:brushProperty name="height" value="0.035" units="cm"/>
    </inkml:brush>
  </inkml:definitions>
  <inkml:trace contextRef="#ctx0" brushRef="#br0">371 25 24575,'0'-6'0,"-12"-1"0,-8 1 0,-7 0 0,-10 8 0,2 14 0,-5 15 0,4 20 0,-2 17 0,5 8 0,8 2 0,9-6 0,6-5 0,0-13 0,2-22 0,-4-16 0,1-10-8191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2.119"/>
    </inkml:context>
    <inkml:brush xml:id="br0">
      <inkml:brushProperty name="width" value="0.035" units="cm"/>
      <inkml:brushProperty name="height" value="0.035" units="cm"/>
    </inkml:brush>
  </inkml:definitions>
  <inkml:trace contextRef="#ctx0" brushRef="#br0">1 140 24575,'5'-11'0,"14"-4"0,14 1 0,18-2 0,17 0 0,13 4 0,10-8 0,1 1 0,-16 2-8191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27:32.3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1,'84'22,"431"-13,-303-12,-60 2,241 4,-285 3,174 32,-154-14,1-5,164 2,360-20,-295-3,-352 2,-1 0,0 0,0 1,1 0,-1 0,0 0,0 0,0 1,5 2,9 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2.431"/>
    </inkml:context>
    <inkml:brush xml:id="br0">
      <inkml:brushProperty name="width" value="0.035" units="cm"/>
      <inkml:brushProperty name="height" value="0.035" units="cm"/>
    </inkml:brush>
  </inkml:definitions>
  <inkml:trace contextRef="#ctx0" brushRef="#br0">0 152 24575,'30'0'0,"-12"1"0,-1-1 0,1 0 0,-1-2 0,29-5 0,-41 6 0,-1-1 0,0 1 0,0-1 0,0 0 0,0 0 0,0 0 0,0-1 0,0 1 0,-1-1 0,1 0 0,-1 0 0,1 0 0,-1 0 0,0-1 0,-1 1 0,1-1 0,-1 0 0,1 0 0,-1 0 0,0 0 0,-1 0 0,3-8 0,-3 10 0,0 0 0,-1 0 0,1 0 0,-1 0 0,0 0 0,1 0 0,-1 0 0,0 0 0,0 0 0,-1 0 0,1 0 0,0 0 0,-1 0 0,1-1 0,-1 2 0,1-1 0,-1 0 0,0 0 0,0 0 0,0 0 0,0 0 0,0 1 0,-1-1 0,1 0 0,0 1 0,-1-1 0,1 1 0,-1 0 0,0-1 0,1 1 0,-1 0 0,0 0 0,0 0 0,-2-1 0,1 1 0,-1 0 0,1 0 0,-1 0 0,0 0 0,1 0 0,-1 1 0,0 0 0,0 0 0,1 0 0,-1 0 0,0 0 0,1 1 0,-1 0 0,0 0 0,1 0 0,-1 0 0,1 0 0,-5 3 0,2-1 0,1 1 0,0 0 0,0 0 0,0 0 0,0 0 0,0 1 0,1 0 0,0 0 0,0 0 0,0 0 0,1 1 0,0 0 0,0-1 0,0 1 0,1 0 0,0 1 0,0-1 0,0 0 0,1 0 0,0 1 0,0 7 0,0-9 0,2-1 0,-1 1 0,1 0 0,-1 0 0,1-1 0,1 1 0,-1 0 0,1-1 0,-1 1 0,1-1 0,0 0 0,1 0 0,-1 0 0,1 0 0,0 0 0,0 0 0,0-1 0,1 1 0,-1-1 0,1 0 0,-1 0 0,1 0 0,0 0 0,0-1 0,1 0 0,-1 0 0,0 0 0,1 0 0,5 1 0,-5-1-72,1 0 1,0-1-1,0 1 0,0-1 0,0 0 0,0-1 0,0 1 0,0-1 1,1 0-1,-1-1 0,0 0 0,0 0 0,0 0 0,0-1 0,0 1 1,-1-1-1,1-1 0,9-4 0,11-16-6754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2.697"/>
    </inkml:context>
    <inkml:brush xml:id="br0">
      <inkml:brushProperty name="width" value="0.035" units="cm"/>
      <inkml:brushProperty name="height" value="0.035" units="cm"/>
    </inkml:brush>
  </inkml:definitions>
  <inkml:trace contextRef="#ctx0" brushRef="#br0">0 120 24575,'0'5'0,"0"8"0,0 12 0,0-3 0,0-17 0,11-20 0,10-19 0,5-3 0,11 5 0,4 1 0,6 7 0,-4 7-8191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3.101"/>
    </inkml:context>
    <inkml:brush xml:id="br0">
      <inkml:brushProperty name="width" value="0.035" units="cm"/>
      <inkml:brushProperty name="height" value="0.035" units="cm"/>
    </inkml:brush>
  </inkml:definitions>
  <inkml:trace contextRef="#ctx0" brushRef="#br0">1 90 24575,'14'0'0,"-1"0"0,1-1 0,0 0 0,15-5 0,-25 5 0,-1 0 0,1 0 0,-1 0 0,1-1 0,-1 1 0,0-1 0,1 0 0,-1 0 0,0-1 0,0 1 0,0 0 0,-1-1 0,1 0 0,-1 0 0,1 1 0,-1-2 0,0 1 0,0 0 0,3-6 0,-5 8 0,1 1 0,-1-1 0,1 1 0,-1-1 0,0 0 0,1 1 0,-1-1 0,1 0 0,-1 0 0,0 1 0,0-1 0,1 0 0,-1 0 0,0 1 0,0-1 0,0 0 0,0 0 0,0 0 0,0 1 0,0-1 0,0 0 0,0 0 0,0 0 0,-1 1 0,1-1 0,0 0 0,-1 0 0,1 1 0,0-1 0,-1 0 0,1 1 0,-1-1 0,1 0 0,-1 1 0,1-1 0,-1 0 0,1 1 0,-1-1 0,0 1 0,1-1 0,-1 1 0,0 0 0,1-1 0,-1 1 0,0 0 0,1-1 0,-1 1 0,0 0 0,0 0 0,0 0 0,1 0 0,-1-1 0,0 1 0,0 0 0,0 0 0,1 1 0,-3-1 0,0 0 0,-1 1 0,0 0 0,1 0 0,-1 0 0,1 0 0,-1 0 0,1 1 0,0-1 0,-1 1 0,1 0 0,0 0 0,-3 3 0,4-3 0,0 0 0,0-1 0,0 1 0,1 0 0,-1 0 0,0 1 0,1-1 0,0 0 0,-1 0 0,1 1 0,0-1 0,0 1 0,0-1 0,1 1 0,-1-1 0,0 6 0,1-6 0,0 0 0,1 0 0,-1-1 0,1 1 0,-1 0 0,1 0 0,0-1 0,0 1 0,-1 0 0,1-1 0,0 1 0,0-1 0,1 1 0,-1-1 0,0 0 0,0 1 0,1-1 0,2 2 0,3 1 0,0 0 0,0 0 0,1-1 0,0 0 0,-1 0 0,1-1 0,0 0 0,0 0 0,12 0 0,-9-1-273,1 0 0,-1-1 0,0 0 0,21-4 0,-4-4-6553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3.429"/>
    </inkml:context>
    <inkml:brush xml:id="br0">
      <inkml:brushProperty name="width" value="0.035" units="cm"/>
      <inkml:brushProperty name="height" value="0.035" units="cm"/>
    </inkml:brush>
  </inkml:definitions>
  <inkml:trace contextRef="#ctx0" brushRef="#br0">0 1 24575,'0'156'0,"4"-138"0,6-18 0,18-25 0,-8 7 0,-13 14 5,0 1 0,0 0 1,1 0-1,-1 0 0,1 1 0,-1 1 0,1-1 0,0 1 0,14-1 0,74 9-297,-52-2-832,15-1-5702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3.693"/>
    </inkml:context>
    <inkml:brush xml:id="br0">
      <inkml:brushProperty name="width" value="0.035" units="cm"/>
      <inkml:brushProperty name="height" value="0.035" units="cm"/>
    </inkml:brush>
  </inkml:definitions>
  <inkml:trace contextRef="#ctx0" brushRef="#br0">0 0 24575,'0'6'0,"0"12"0,6 14 0,1 14 0,-1 3 0,0 6 0,-2-13 0,-2-25 0,-6-20 0,-2-10-8191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3.928"/>
    </inkml:context>
    <inkml:brush xml:id="br0">
      <inkml:brushProperty name="width" value="0.035" units="cm"/>
      <inkml:brushProperty name="height" value="0.035" units="cm"/>
    </inkml:brush>
  </inkml:definitions>
  <inkml:trace contextRef="#ctx0" brushRef="#br0">8 40 24575,'-5'0'0,"3"0"0,19 0 0,17 0 0,20 0 0,18-10 0,12-5 0,-7 1-8191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5.257"/>
    </inkml:context>
    <inkml:brush xml:id="br0">
      <inkml:brushProperty name="width" value="0.035" units="cm"/>
      <inkml:brushProperty name="height" value="0.035" units="cm"/>
    </inkml:brush>
  </inkml:definitions>
  <inkml:trace contextRef="#ctx0" brushRef="#br0">5 0 24575,'-2'113'0,"-1"-40"0,10 91 0,-6-158 0,0 0 0,0 0 0,1 1 0,-1-1 0,2 0 0,-1-1 0,1 1 0,-1 0 0,8 9 0,-9-14 0,-1 0 0,1 0 0,0 0 0,0 0 0,0-1 0,0 1 0,0 0 0,0 0 0,0-1 0,0 1 0,0-1 0,0 1 0,0-1 0,1 1 0,-1-1 0,0 1 0,0-1 0,1 0 0,-1 0 0,0 0 0,2 0 0,-1 0 0,0-1 0,0 0 0,0 0 0,0 0 0,0 0 0,-1 0 0,1 0 0,0 0 0,0 0 0,-1-1 0,1 1 0,-1-1 0,1 1 0,-1-1 0,0 0 0,0 0 0,2-2 0,0-1 0,13-19 0,1 0 0,32-33 0,-42 50 0,-1 1 0,1 1 0,0-1 0,1 1 0,-1 0 0,1 1 0,0 0 0,0 0 0,0 0 0,0 1 0,1 1 0,-1-1 0,11 0 0,-16 2 0,1 1 0,-1-1 0,1 1 0,0 1 0,-1-1 0,1 0 0,-1 1 0,1-1 0,-1 1 0,1 0 0,-1 0 0,0 1 0,1-1 0,-1 1 0,0-1 0,0 1 0,0 0 0,0 0 0,0 1 0,0-1 0,4 5 0,-6-4 0,0-1 0,1 0 0,-1 0 0,0 1 0,0-1 0,0 0 0,0 1 0,-1-1 0,1 1 0,-1-1 0,1 1 0,-1-1 0,0 1 0,0-1 0,0 1 0,0 0 0,-1-1 0,1 1 0,-1-1 0,1 1 0,-1-1 0,0 0 0,0 1 0,0-1 0,0 0 0,-1 1 0,1-1 0,-1 0 0,1 0 0,-3 2 0,-5 7-114,-1 0 1,-1 0-1,0-2 0,0 1 0,0-1 1,-1-1-1,-1 0 0,1-1 0,-1 0 1,-1-1-1,-23 8 0,10-10-6712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5.506"/>
    </inkml:context>
    <inkml:brush xml:id="br0">
      <inkml:brushProperty name="width" value="0.035" units="cm"/>
      <inkml:brushProperty name="height" value="0.035" units="cm"/>
    </inkml:brush>
  </inkml:definitions>
  <inkml:trace contextRef="#ctx0" brushRef="#br0">1 1 24575,'11'11'0,"3"15"0,0-3 0,3-5 0,-2-16 0,8-15 0,5-5 0,4 1 0,2 3 0,-4 15 0,2 8 0,3 1 0,0 1 0,6-3 0,-5-8 0,-8-4-8191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5.736"/>
    </inkml:context>
    <inkml:brush xml:id="br0">
      <inkml:brushProperty name="width" value="0.035" units="cm"/>
      <inkml:brushProperty name="height" value="0.035" units="cm"/>
    </inkml:brush>
  </inkml:definitions>
  <inkml:trace contextRef="#ctx0" brushRef="#br0">0 0 24575,'0'0'-8191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8.462"/>
    </inkml:context>
    <inkml:brush xml:id="br0">
      <inkml:brushProperty name="width" value="0.035" units="cm"/>
      <inkml:brushProperty name="height" value="0.035" units="cm"/>
    </inkml:brush>
  </inkml:definitions>
  <inkml:trace contextRef="#ctx0" brushRef="#br0">16 213 24575,'-6'0'0,"-2"6"0,7 1 0,14 0 0,21-1 0,28-18 0,30-8 0,22-16 0,9-3 0,-7 0 0,-11 7 0,-18 8 0,-23 4 0,-24 4-8191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27:34.1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0,'10'1,"1"0,-1 1,0 1,0-1,16 7,22 6,50-1,0-5,0-4,110-8,-60 0,1587 3,-1495-14,-7 0,114 17,234-6,-482-7,-68 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48.884"/>
    </inkml:context>
    <inkml:brush xml:id="br0">
      <inkml:brushProperty name="width" value="0.035" units="cm"/>
      <inkml:brushProperty name="height" value="0.035" units="cm"/>
    </inkml:brush>
  </inkml:definitions>
  <inkml:trace contextRef="#ctx0" brushRef="#br0">1 1 24575,'45'-1'0,"82"2"0,-115 0 0,0 0 0,1 1 0,-1 1 0,0-1 0,0 2 0,0 0 0,-1 0 0,12 7 0,-21-10 0,0 0 0,0 0 0,0 0 0,0 1 0,0-1 0,-1 0 0,1 1 0,-1-1 0,1 1 0,-1 0 0,1-1 0,-1 1 0,0 0 0,0 0 0,0 0 0,0 0 0,0 0 0,0 0 0,0 0 0,-1 0 0,1 0 0,-1 0 0,0 0 0,1 1 0,-1-1 0,0 0 0,0 0 0,0 0 0,-1 1 0,1-1 0,0 0 0,-1 0 0,0 0 0,1 0 0,-1 0 0,0 0 0,0 0 0,0 0 0,0 0 0,-3 3 0,-6 8 0,0-1 0,0 0 0,-2 0 0,-19 16 0,11-11 0,8-6-76,1 0 1,0 1-1,0 1 0,1 0 0,1 0 0,0 1 0,1 0 0,1 1 1,0-1-1,0 1 0,2 1 0,0-1 0,1 1 0,0 0 1,1 0-1,1 0 0,0 23 0,1 4-6750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54.312"/>
    </inkml:context>
    <inkml:brush xml:id="br0">
      <inkml:brushProperty name="width" value="0.035" units="cm"/>
      <inkml:brushProperty name="height" value="0.035" units="cm"/>
    </inkml:brush>
  </inkml:definitions>
  <inkml:trace contextRef="#ctx0" brushRef="#br0">2 1 24575,'-1'164'0,"21"433"0,-15-558 0,-4-49 0,0 1 0,1 0 0,0 0 0,0-1 0,1 1 0,0 1 0,1-1 0,0 0 0,0 1 0,1 0 0,8-12 0,-1 2 0,0 0 0,2 0 0,0 1 0,1 1 0,17-15 0,-21 22 0,-1 2 0,2-1 0,-1 2 0,1-1 0,0 2 0,0-1 0,1 2 0,-1-1 0,25-3 0,-32 7 0,0 0 0,0 1 0,0-1 0,0 1 0,1 1 0,-1-1 0,0 1 0,0 0 0,-1 0 0,1 0 0,0 1 0,0-1 0,-1 1 0,1 1 0,0-1 0,-1 0 0,0 1 0,0 0 0,0 0 0,0 1 0,0-1 0,-1 1 0,1-1 0,-1 1 0,0 0 0,0 0 0,0 1 0,3 7 0,-2-5 0,-1 1 0,1 0 0,-1 0 0,-1 0 0,1 0 0,-2 1 0,1-1 0,-1 1 0,0-1 0,-1 1 0,0 0 0,0-1 0,-1 1 0,0-1 0,0 1 0,-1-1 0,0 0 0,-1 0 0,0 1 0,0-1 0,-1-1 0,0 1 0,0-1 0,-1 1 0,0-1 0,-7 8 0,-10 9 0,-61 63 0,73-78 0,0-1 0,0 0 0,-1 0 0,0-1 0,-1 0 0,-19 8 0,27-14 5,1 0 0,-1 0 0,1 0-1,-1 0 1,0-1 0,1 1 0,-1-1 0,0 0-1,1 0 1,-1 0 0,0-1 0,0 1 0,1-1-1,-1 0 1,1 0 0,-1 0 0,1-1-1,-1 1 1,1-1 0,0 1 0,0-1 0,0-1-1,0 1 1,-4-3 0,3 1-104,0-1 0,0 0 0,0 1 0,1-1 0,0 0 0,0-1 0,0 1 0,0-1 0,1 1 0,0-1 0,0 0 0,1 1 0,-1-1 0,1-7 0,0-10-6727</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54.777"/>
    </inkml:context>
    <inkml:brush xml:id="br0">
      <inkml:brushProperty name="width" value="0.035" units="cm"/>
      <inkml:brushProperty name="height" value="0.035" units="cm"/>
    </inkml:brush>
  </inkml:definitions>
  <inkml:trace contextRef="#ctx0" brushRef="#br0">1 0 24575,'0'208'0,"0"-208"0,0 0 0,0 0 0,0 0 0,0 0 0,0 0 0,0 0 0,1 0 0,-1 0 0,0-1 0,0 1 0,0 0 0,0 0 0,0 0 0,1 0 0,-1 0 0,0 0 0,0 0 0,0 0 0,0 0 0,0 0 0,1 0 0,-1 0 0,0 0 0,0 0 0,0 0 0,0 0 0,0 0 0,0 0 0,1 0 0,-1 0 0,0 1 0,0-1 0,0 0 0,0 0 0,0 0 0,0 0 0,1 0 0,-1 0 0,0 0 0,0 0 0,0 1 0,0-1 0,0 0 0,0 0 0,0 0 0,0 0 0,0 0 0,0 0 0,0 1 0,0-1 0,1 0 0,-1 0 0,0 0 0,0 0 0,0 0 0,0 1 0,0-1 0,0 0 0,0 0 0,0 0 0,-1 0 0,1 0 0,0 1 0,0-1 0,0 0 0,0 0 0,0 0 0,13-16 0,16-35 0,-24 42 0,-2 3 0,1 0 0,0-1 0,0 2 0,0-1 0,1 1 0,-1-1 0,1 1 0,1 0 0,-1 1 0,7-5 0,-9 7 0,0 1 0,0 0 0,0 0 0,0 0 0,0 0 0,0 1 0,0-1 0,0 1 0,0-1 0,0 1 0,0 0 0,0 0 0,0 1 0,0-1 0,0 1 0,0-1 0,0 1 0,0 0 0,0 0 0,0 0 0,0 1 0,0-1 0,-1 1 0,1-1 0,3 4 0,1 1 15,1 1-1,-1 0 0,-1 0 0,1 0 1,-1 1-1,-1 0 0,0 0 0,6 12 1,-6-11-229,0 1 1,1-2 0,0 1-1,1-1 1,-1 0-1,14 12 1,1-7-6613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55.058"/>
    </inkml:context>
    <inkml:brush xml:id="br0">
      <inkml:brushProperty name="width" value="0.035" units="cm"/>
      <inkml:brushProperty name="height" value="0.035" units="cm"/>
    </inkml:brush>
  </inkml:definitions>
  <inkml:trace contextRef="#ctx0" brushRef="#br0">0 0 24575,'5'0'0,"8"0"0,12 11 0,8 4 0,9-1 0,4-3 0,4-3 0,-17-3 0,-15-3-8191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55.274"/>
    </inkml:context>
    <inkml:brush xml:id="br0">
      <inkml:brushProperty name="width" value="0.035" units="cm"/>
      <inkml:brushProperty name="height" value="0.035" units="cm"/>
    </inkml:brush>
  </inkml:definitions>
  <inkml:trace contextRef="#ctx0" brushRef="#br0">0 40 24575,'6'0'0,"7"0"0,7 0 0,11 0 0,12 0 0,3 0 0,0 0 0,3-11 0,5-3 0,-7 0-8191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55.696"/>
    </inkml:context>
    <inkml:brush xml:id="br0">
      <inkml:brushProperty name="width" value="0.035" units="cm"/>
      <inkml:brushProperty name="height" value="0.035" units="cm"/>
    </inkml:brush>
  </inkml:definitions>
  <inkml:trace contextRef="#ctx0" brushRef="#br0">1 1 24575,'0'5'0,"0"8"0,0 13 0,0 17 0,0 20 0,0 9 0,0 4 0,0-6 0,0-9 0,0-15-8191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56.037"/>
    </inkml:context>
    <inkml:brush xml:id="br0">
      <inkml:brushProperty name="width" value="0.035" units="cm"/>
      <inkml:brushProperty name="height" value="0.035" units="cm"/>
    </inkml:brush>
  </inkml:definitions>
  <inkml:trace contextRef="#ctx0" brushRef="#br0">0 1 24575,'6'0'0,"7"0"0,12 0 0,20 0 0,28 0 0,36 0 0,27 0 0,18 0 0,16 0 0,7 0 0,-11 0 0,-21 0 0,-48 0 0,-45 0 0,-31 0-8191</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56.817"/>
    </inkml:context>
    <inkml:brush xml:id="br0">
      <inkml:brushProperty name="width" value="0.035" units="cm"/>
      <inkml:brushProperty name="height" value="0.035" units="cm"/>
    </inkml:brush>
  </inkml:definitions>
  <inkml:trace contextRef="#ctx0" brushRef="#br0">1 0 24575,'0'393'0,"1"-410"0,0 1 0,2-1 0,0 0 0,1 1 0,1-1 0,0 1 0,1 1 0,1-1 0,0 1 0,2 0 0,-1 1 0,2-1 0,0 2 0,0 0 0,1 0 0,1 1 0,0 0 0,1 1 0,0 0 0,23-14 0,-33 23 0,0-1 0,1 1 0,0 0 0,-1 0 0,1 0 0,0 1 0,0-1 0,0 1 0,0 0 0,0 0 0,0 0 0,0 0 0,0 1 0,1 0 0,-1 0 0,0 0 0,0 0 0,0 1 0,0-1 0,1 1 0,-1 0 0,0 1 0,0-1 0,-1 1 0,1-1 0,0 1 0,0 0 0,-1 0 0,6 5 0,-2 0 0,0 1 0,0 0 0,-1 0 0,0 1 0,0-1 0,-1 1 0,0 0 0,-1 1 0,1-1 0,4 20 0,8 35-1365,-14-56-5461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57.882"/>
    </inkml:context>
    <inkml:brush xml:id="br0">
      <inkml:brushProperty name="width" value="0.035" units="cm"/>
      <inkml:brushProperty name="height" value="0.035" units="cm"/>
    </inkml:brush>
  </inkml:definitions>
  <inkml:trace contextRef="#ctx0" brushRef="#br0">1 11 24575,'3'-2'0,"1"0"0,0 1 0,0-1 0,0 1 0,0 0 0,0 0 0,0 1 0,1-1 0,-1 1 0,0 0 0,0 0 0,0 1 0,0-1 0,0 1 0,1 0 0,-1 0 0,7 3 0,-9-3 0,1 0 0,-1 0 0,0 1 0,0-1 0,0 1 0,-1-1 0,1 1 0,0 0 0,-1 0 0,1-1 0,-1 1 0,1 1 0,-1-1 0,0 0 0,0 0 0,0 0 0,0 0 0,0 1 0,-1-1 0,1 1 0,-1-1 0,1 0 0,-1 1 0,0-1 0,0 1 0,0-1 0,0 1 0,0-1 0,-1 0 0,1 1 0,-2 2 0,0 2 0,-1 0 0,0 0 0,0 0 0,-1 0 0,0 0 0,0-1 0,0 0 0,-7 8 0,5-7 0,1-1 0,0 1 0,1 0 0,-1 0 0,-4 12 0,9-19 0,0 1 0,0-1 0,0 0 0,0 0 0,1 1 0,-1-1 0,0 0 0,0 0 0,0 1 0,0-1 0,0 0 0,0 0 0,0 1 0,0-1 0,1 0 0,-1 0 0,0 0 0,0 1 0,0-1 0,1 0 0,-1 0 0,0 0 0,0 0 0,0 1 0,1-1 0,-1 0 0,0 0 0,0 0 0,1 0 0,-1 0 0,0 0 0,0 0 0,1 0 0,-1 0 0,0 0 0,0 0 0,1 0 0,-1 0 0,0 0 0,0 0 0,1 0 0,-1 0 0,0 0 0,0 0 0,1 0 0,-1 0 0,0 0 0,0 0 0,1-1 0,-1 1 0,21-4 0,-16 2 0,8-1 0,1 1 0,-1 0 0,1 1 0,25 1 0,-35 0 0,0 1 0,-1-1 0,1 1 0,0 0 0,0 0 0,-1 0 0,1 0 0,-1 1 0,1-1 0,-1 1 0,1 0 0,-1 0 0,0 0 0,0 0 0,0 1 0,0 0 0,0-1 0,-1 1 0,1 0 0,-1 0 0,4 6 0,-6-8 0,1 1 0,0-1 0,-1 1 0,1 0 0,-1-1 0,1 1 0,-1 0 0,0-1 0,0 1 0,0 0 0,0-1 0,0 1 0,0 0 0,0-1 0,-1 1 0,1 0 0,0-1 0,-1 1 0,1 0 0,-1-1 0,-1 3 0,0 0 0,-1 0 0,0-1 0,0 1 0,0-1 0,0 1 0,-1-1 0,-6 5 0,-3 0 0,1 0 0,-2 0 0,-25 9 0,34-15 0,-37 12 0,40-13 0,0-1 0,0 1 0,0-1 0,-1 0 0,1 1 0,0-1 0,0 0 0,-1 0 0,1 0 0,0-1 0,0 1 0,0 0 0,0-1 0,-1 0 0,1 1 0,-3-3 0,1-7-1365,6-2-5461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58.169"/>
    </inkml:context>
    <inkml:brush xml:id="br0">
      <inkml:brushProperty name="width" value="0.035" units="cm"/>
      <inkml:brushProperty name="height" value="0.035" units="cm"/>
    </inkml:brush>
  </inkml:definitions>
  <inkml:trace contextRef="#ctx0" brushRef="#br0">0 1 24575,'0'11'0,"0"15"0,0 8 0,0 10 0,0 8 0,0 1 0,0 3 0,0-3 0,0-11-8191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11.180"/>
    </inkml:context>
    <inkml:brush xml:id="br0">
      <inkml:brushProperty name="width" value="0.035" units="cm"/>
      <inkml:brushProperty name="height" value="0.035" units="cm"/>
    </inkml:brush>
  </inkml:definitions>
  <inkml:trace contextRef="#ctx0" brushRef="#br0">309 217 24575,'2'-47'0,"-1"32"0,0 0 0,-1 1 0,0-1 0,-1 0 0,-1 0 0,-5-22 0,6 35 0,0-1 0,0 1 0,0-1 0,0 1 0,0 0 0,0 0 0,-1-1 0,1 1 0,-1 0 0,1 0 0,-1 1 0,0-1 0,0 0 0,0 0 0,0 1 0,0-1 0,0 1 0,0 0 0,-1 0 0,1-1 0,-4 0 0,2 2 0,0-1 0,1 1 0,-1 0 0,0 0 0,0 0 0,0 1 0,1-1 0,-1 1 0,0 0 0,1 0 0,-1 0 0,-6 4 0,-4 2 0,2 0 0,-1 1 0,1 1 0,1 0 0,-1 1 0,-11 13 0,10-9 0,1 1 0,1 1 0,0 0 0,1 1 0,1 0 0,0 0 0,1 1 0,-7 26 0,12-34 0,0 0 0,1 0 0,0 0 0,1 0 0,0 0 0,0 0 0,1 0 0,1 1 0,0-1 0,0 0 0,1 0 0,0 0 0,0 0 0,1 0 0,1-1 0,0 1 0,7 12 0,-10-19 0,1 0 0,0 0 0,1 1 0,-1-1 0,1-1 0,-1 1 0,1 0 0,0-1 0,0 1 0,0-1 0,0 0 0,0 0 0,1 0 0,-1 0 0,0-1 0,1 1 0,0-1 0,-1 0 0,1 0 0,0 0 0,0-1 0,-1 1 0,1-1 0,0 0 0,0 0 0,0 0 0,-1-1 0,1 1 0,5-2 0,-3 0 0,-1 0 0,0-1 0,0 1 0,0-1 0,0 0 0,-1-1 0,1 1 0,-1-1 0,0 0 0,0 0 0,0 0 0,0 0 0,-1-1 0,0 0 0,0 1 0,0-1 0,0 0 0,-1-1 0,3-7 0,1-9 0,-2-1 0,0 1 0,-1-1 0,-2 0 0,-1-32 0,5-46 0,-5 101 0,0 0 0,0 0 0,0 0 0,0 0 0,0 1 0,0-1 0,0 0 0,1 0 0,-1 0 0,0 0 0,0 0 0,0 1 0,0-1 0,1 0 0,-1 0 0,0 0 0,0 0 0,0 0 0,0 0 0,1 0 0,-1 0 0,0 0 0,0 0 0,0 0 0,1 0 0,-1 0 0,0 0 0,0 0 0,0 0 0,1 0 0,-1 0 0,0 0 0,0 0 0,0 0 0,1 0 0,-1 0 0,0 0 0,0 0 0,0 0 0,0 0 0,1-1 0,-1 1 0,0 0 0,0 0 0,0 0 0,0 0 0,0 0 0,1-1 0,-1 1 0,0 0 0,0 0 0,0 0 0,0 0 0,0-1 0,0 1 0,0 0 0,0 0 0,0 0 0,0-1 0,0 1 0,0 0 0,0 0 0,16 29 0,11 41 0,-23-55-74,4 12 125,1 0 0,1-1 0,22 42 0,-29-62-116,0-1 0,0 0 0,1 0 0,-1 0 0,2 0 0,-1 0 0,0-1 0,1 0 0,0 0 0,0 0 0,0 0 0,0-1 0,0 0 0,1 0 0,0 0 0,-1-1 0,1 1 0,0-2 0,0 1 0,1-1 0,-1 0 0,9 1 0,14-5-6761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3:58.924"/>
    </inkml:context>
    <inkml:brush xml:id="br0">
      <inkml:brushProperty name="width" value="0.035" units="cm"/>
      <inkml:brushProperty name="height" value="0.035" units="cm"/>
    </inkml:brush>
  </inkml:definitions>
  <inkml:trace contextRef="#ctx0" brushRef="#br0">0 82 24575,'2'-4'0,"0"0"0,0 1 0,0 0 0,0-1 0,0 1 0,1 0 0,-1 0 0,1 0 0,0 1 0,-1-1 0,2 1 0,-1-1 0,0 1 0,0 0 0,7-3 0,-5 2 0,3-1 0,-1 0 0,1 0 0,0 0 0,1 1 0,-1 1 0,1-1 0,-1 1 0,1 1 0,0-1 0,-1 2 0,17-1 0,-23 1 0,0 1 0,0-1 0,1 0 0,-1 1 0,0-1 0,0 1 0,0 0 0,0 0 0,0 0 0,0 0 0,0 0 0,0 0 0,0 0 0,0 1 0,-1-1 0,1 1 0,0-1 0,-1 1 0,3 3 0,-3-2 0,0 0 0,0 0 0,0 0 0,0 1 0,-1-1 0,1 0 0,-1 0 0,0 1 0,0-1 0,0 0 0,-1 1 0,1-1 0,-1 0 0,0 0 0,1 0 0,-1 0 0,-3 6 0,-32 62 0,17-38 0,18-32 0,1 0 0,-1 1 0,0-1 0,1 1 0,-1-1 0,0 0 0,1 1 0,0-1 0,-1 1 0,1-1 0,0 1 0,0-1 0,0 1 0,0-1 0,0 1 0,0-1 0,0 1 0,0-1 0,1 1 0,-1-1 0,1 1 0,-1-1 0,1 0 0,1 3 0,-1-2 0,1 0 0,0 0 0,0-1 0,0 1 0,0-1 0,0 0 0,1 1 0,-1-1 0,0 0 0,1 0 0,-1 0 0,0-1 0,5 2 0,11 0 0,-1 0 0,1-1 0,26-2 0,-31 1 0,136-5-1365,-103 4-5461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03.399"/>
    </inkml:context>
    <inkml:brush xml:id="br0">
      <inkml:brushProperty name="width" value="0.035" units="cm"/>
      <inkml:brushProperty name="height" value="0.035" units="cm"/>
    </inkml:brush>
  </inkml:definitions>
  <inkml:trace contextRef="#ctx0" brushRef="#br0">570 0 24575,'-264'16'0,"30"0"0,220-16 0,8 0 0,0 0 0,0 0 0,1 0 0,-1 1 0,0 0 0,0 0 0,-6 3 0,11-4 0,1 0 0,0 0 0,0 0 0,0 0 0,0 0 0,-1 0 0,1 0 0,0 0 0,0 0 0,0 0 0,0 0 0,0 0 0,-1 0 0,1 0 0,0 0 0,0 0 0,0 1 0,0-1 0,0 0 0,0 0 0,0 0 0,-1 0 0,1 0 0,0 0 0,0 1 0,0-1 0,0 0 0,0 0 0,0 0 0,0 0 0,0 0 0,0 1 0,0-1 0,0 0 0,0 0 0,0 0 0,0 0 0,0 0 0,0 1 0,0-1 0,0 0 0,0 0 0,0 0 0,0 0 0,0 1 0,0-1 0,0 0 0,0 0 0,0 0 0,0 0 0,0 0 0,0 0 0,1 1 0,-1-1 0,0 0 0,0 0 0,0 0 0,14 6 0,18 1 0,146 20 0,-150-20 0,-1 1 0,0 1 0,0 2 0,37 20 0,-30-14 0,30 17 0,-60-32 0,0 1 0,-1-1 0,1 1 0,-1 0 0,1 1 0,-1-1 0,0 0 0,0 1 0,0 0 0,-1 0 0,0-1 0,3 6 0,-5-7 0,1 0 0,-1 0 0,0 0 0,0 0 0,0 0 0,0 0 0,0 0 0,0 0 0,-1 0 0,1 0 0,-1 0 0,1 0 0,-1 0 0,0 0 0,1 0 0,-1 0 0,0 0 0,0-1 0,-1 1 0,1 0 0,0-1 0,-1 1 0,1-1 0,-1 1 0,1-1 0,-3 2 0,-52 35 0,39-28 0,-74 46 0,38-25 0,-88 68 0,140-98 0,-1-1 0,1 1 0,0 0 0,0 0 0,-1 0 0,1 1 0,0-1 0,0 0 0,0 0 0,0 0 0,0 1 0,0-1 0,1 1 0,-1-1 0,0 1 0,1-1 0,-1 1 0,1-1 0,-1 1 0,1-1 0,0 1 0,0 3 0,0-4 0,1 0 0,0 0 0,0 0 0,0 0 0,0 1 0,0-1 0,0 0 0,0-1 0,0 1 0,0 0 0,0 0 0,1 0 0,-1-1 0,0 1 0,0-1 0,1 1 0,-1-1 0,1 1 0,-1-1 0,2 1 0,15 2 0,-1-1 0,1-1 0,20 0 0,-26-1 0,461-5-1365,-425 4-5461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03.832"/>
    </inkml:context>
    <inkml:brush xml:id="br0">
      <inkml:brushProperty name="width" value="0.035" units="cm"/>
      <inkml:brushProperty name="height" value="0.035" units="cm"/>
    </inkml:brush>
  </inkml:definitions>
  <inkml:trace contextRef="#ctx0" brushRef="#br0">1 1 24575,'11'0'0,"3"16"0,0 18 0,-2 13 0,-4 10 0,-3 0 0,-3 3 0,-1-5 0,-1-10-8191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04.099"/>
    </inkml:context>
    <inkml:brush xml:id="br0">
      <inkml:brushProperty name="width" value="0.035" units="cm"/>
      <inkml:brushProperty name="height" value="0.035" units="cm"/>
    </inkml:brush>
  </inkml:definitions>
  <inkml:trace contextRef="#ctx0" brushRef="#br0">0 1 24575,'6'0'0,"13"0"0,25 0 0,22 0 0,16 0 0,11 0 0,7 0 0,2 0 0,0 0 0,-5 0 0,-14 0 0,-16 0 0,-8 0 0,-9 0 0,-1 0 0,-10 0-8191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04.749"/>
    </inkml:context>
    <inkml:brush xml:id="br0">
      <inkml:brushProperty name="width" value="0.035" units="cm"/>
      <inkml:brushProperty name="height" value="0.035" units="cm"/>
    </inkml:brush>
  </inkml:definitions>
  <inkml:trace contextRef="#ctx0" brushRef="#br0">1 0 24575,'1'10'0,"0"0"0,0-1 0,1 1 0,3 11 0,5 23 0,5 221 0,-15-268 0,1-1 0,0 0 0,0 1 0,0-1 0,0 1 0,1-1 0,0 1 0,2-5 0,7-16 0,-6 12 0,34-89 0,-36 94 0,1 0 0,0 0 0,0 1 0,0-1 0,1 1 0,0 0 0,0 0 0,1 1 0,-1-1 0,1 1 0,9-5 0,-14 9 0,1 0 0,0 0 0,0 0 0,-1 1 0,1-1 0,0 0 0,0 1 0,0 0 0,0-1 0,0 1 0,0 0 0,0 0 0,0 0 0,0 0 0,0 1 0,0-1 0,-1 0 0,1 1 0,0-1 0,4 3 0,-3-1 0,1 0 0,-1 0 0,0 1 0,0-1 0,0 1 0,0 0 0,0 0 0,0 0 0,3 6 0,1 1 0,-1 1 0,0 1 0,-1-1 0,0 1 0,3 14 0,1 14-1365,-4-9-5461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05.383"/>
    </inkml:context>
    <inkml:brush xml:id="br0">
      <inkml:brushProperty name="width" value="0.035" units="cm"/>
      <inkml:brushProperty name="height" value="0.035" units="cm"/>
    </inkml:brush>
  </inkml:definitions>
  <inkml:trace contextRef="#ctx0" brushRef="#br0">0 43 24575,'4'-1'0,"0"0"0,0 0 0,0 0 0,0-1 0,-1 1 0,1-1 0,-1 0 0,6-3 0,11-6 0,-12 8 0,1 0 0,-1 1 0,1-1 0,0 2 0,0-1 0,0 1 0,12 0 0,-20 1 0,1 1 0,0-1 0,0 0 0,-1 0 0,1 1 0,0-1 0,0 1 0,-1-1 0,1 1 0,-1 0 0,1 0 0,0 0 0,-1 0 0,0 0 0,1 0 0,-1 0 0,1 0 0,0 2 0,-1-1 0,0 0 0,0 0 0,-1 0 0,1 0 0,0 0 0,-1 0 0,0 0 0,1 0 0,-1 0 0,0 0 0,0 0 0,0 0 0,0 0 0,-1 1 0,1-1 0,-1 0 0,1 0 0,-1 0 0,-1 3 0,-3 6 0,0 1 0,-2-1 0,1 0 0,-1 0 0,-1-1 0,-12 14 0,-10 15 0,29-37 0,0-1 0,0 0 0,0 0 0,0 1 0,0-1 0,0 0 0,1 1 0,-1-1 0,0 1 0,1-1 0,0 1 0,-1-1 0,1 1 0,0-1 0,0 1 0,0-1 0,0 1 0,0 0 0,0 1 0,1-2 0,-1 0 0,1 0 0,-1-1 0,1 1 0,0 0 0,-1 0 0,1-1 0,0 1 0,0 0 0,0-1 0,0 1 0,-1-1 0,1 1 0,0-1 0,0 0 0,0 1 0,0-1 0,0 0 0,0 0 0,0 1 0,0-1 0,1 0 0,11 0 0,-1 0 0,1-1 0,23-4 0,-16 2 0,-10 2 0,9-1 0,0 0 0,33 2 0,-49 0 0,0 0 0,0 0 0,1 0 0,-1 1 0,0 0 0,0-1 0,0 1 0,0 0 0,0 0 0,-1 0 0,1 1 0,0-1 0,0 1 0,-1 0 0,1-1 0,-1 1 0,0 0 0,1 0 0,-1 1 0,0-1 0,0 0 0,0 1 0,-1-1 0,4 6 0,-5-6 0,0 1 0,1-1 0,-1 1 0,0-1 0,0 1 0,0-1 0,-1 1 0,1-1 0,-1 1 0,1-1 0,-1 0 0,0 1 0,0-1 0,0 0 0,0 0 0,0 1 0,0-1 0,-1 0 0,1 0 0,-1 0 0,-2 2 0,-42 38 0,40-37 0,4-3-38,-14 10 93,0 0-1,-28 15 0,39-24-86,0-1 1,0 0-1,1 0 1,-1-1-1,-1 1 0,-8 0 1,12-1-30,0-1 1,0 0 0,1 0-1,-1-1 1,0 1-1,0 0 1,1 0 0,-1-1-1,0 1 1,0-1-1,1 0 1,-1 1-1,1-1 1,-1 0 0,1 0-1,-1 0 1,1 0-1,-1 0 1,1 0-1,-2-2 1,-8-16-6766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05.675"/>
    </inkml:context>
    <inkml:brush xml:id="br0">
      <inkml:brushProperty name="width" value="0.035" units="cm"/>
      <inkml:brushProperty name="height" value="0.035" units="cm"/>
    </inkml:brush>
  </inkml:definitions>
  <inkml:trace contextRef="#ctx0" brushRef="#br0">26 0 24575,'0'6'0,"0"12"0,0 15 0,0 13 0,0 9 0,0 7 0,0 3 0,0 3 0,0-6 0,-5-13 0,-3-20 0,1-26 0,1-14-8191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06.110"/>
    </inkml:context>
    <inkml:brush xml:id="br0">
      <inkml:brushProperty name="width" value="0.035" units="cm"/>
      <inkml:brushProperty name="height" value="0.035" units="cm"/>
    </inkml:brush>
  </inkml:definitions>
  <inkml:trace contextRef="#ctx0" brushRef="#br0">0 71 24575,'5'-1'0,"0"0"0,0-1 0,0 1 0,0-1 0,0 0 0,6-3 0,4-2 0,22-11 0,-28 12 0,0 1 0,1 1 0,0 0 0,0 0 0,17-4 0,-25 8 0,0 0 0,0-1 0,0 1 0,0 0 0,0 0 0,0 1 0,0-1 0,0 0 0,0 1 0,0-1 0,0 1 0,0 0 0,0 0 0,0 0 0,0 0 0,0 0 0,-1 0 0,1 0 0,0 0 0,-1 1 0,1-1 0,-1 1 0,1-1 0,-1 1 0,0-1 0,0 1 0,0 0 0,0 0 0,0 0 0,0-1 0,0 1 0,0 0 0,0 4 0,0-3 0,0 0 0,0 0 0,0 0 0,-1 1 0,1-1 0,-1 0 0,0 0 0,0 1 0,0-1 0,0 0 0,-1 0 0,1 1 0,-1-1 0,0 0 0,0 0 0,-2 5 0,-2 0 0,1 0 0,-2-1 0,1 0 0,-10 10 0,11-13 0,0 0 0,0 0 0,1 1 0,-1-1 0,1 1 0,0 0 0,0 0 0,1 0 0,-1 0 0,1 0 0,0 0 0,0 1 0,0 5 0,2-9 0,0 0 0,0 0 0,1-1 0,-1 1 0,1 0 0,-1 0 0,1-1 0,0 1 0,0 0 0,0-1 0,0 1 0,0-1 0,0 1 0,0-1 0,0 1 0,0-1 0,1 0 0,-1 0 0,0 0 0,1 1 0,0-1 0,-1 0 0,1-1 0,-1 1 0,1 0 0,0 0 0,0-1 0,-1 1 0,4 0 0,5 1 0,-1 0 0,1 0 0,0-1 0,13 1 0,12-4-226,-1-2 1,1-1-1,48-14 0,-71 16-236,41-10-6364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06.991"/>
    </inkml:context>
    <inkml:brush xml:id="br0">
      <inkml:brushProperty name="width" value="0.035" units="cm"/>
      <inkml:brushProperty name="height" value="0.035" units="cm"/>
    </inkml:brush>
  </inkml:definitions>
  <inkml:trace contextRef="#ctx0" brushRef="#br0">0 0 24575,'0'11'0,"0"15"0,0 20 0,0 18 0,0 16 0,0 4 0,6 5 0,2-7 0,-1-29 0,-1-29 0,-2-24 0,-2-17 0,0-6-8191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07.239"/>
    </inkml:context>
    <inkml:brush xml:id="br0">
      <inkml:brushProperty name="width" value="0.035" units="cm"/>
      <inkml:brushProperty name="height" value="0.035" units="cm"/>
    </inkml:brush>
  </inkml:definitions>
  <inkml:trace contextRef="#ctx0" brushRef="#br0">0 64 24575,'6'-4'0,"0"0"0,0 1 0,0 0 0,1 0 0,-1 0 0,1 0 0,0 1 0,0 0 0,0 1 0,0 0 0,0 0 0,0 0 0,0 1 0,11 0 0,23-3 0,19-8 0,-32 5 0,0 1 0,37-2 0,-58 7 0,0 0 0,1 0 0,-1 1 0,1 0 0,-1 0 0,0 1 0,0-1 0,1 2 0,-1-1 0,-1 1 0,1 0 0,0 1 0,9 6 0,-13-8 0,-1-1 0,0 1 0,0 0 0,0 0 0,0 0 0,0 0 0,0 0 0,0 0 0,-1 0 0,1 1 0,-1-1 0,0 1 0,0-1 0,0 1 0,0 0 0,0-1 0,0 1 0,-1 0 0,1-1 0,-1 1 0,0 0 0,0 4 0,0-2 0,-2-1 0,1 1 0,0-1 0,-1 1 0,0-1 0,0 1 0,0-1 0,-1 0 0,1 0 0,-1 0 0,0 0 0,-4 3 0,-5 5 0,-1 0 0,0-1 0,-1-1 0,0 0 0,0-1 0,-22 11 0,26-16 24,0 0 0,0 0 0,0-1 0,-19 3 0,28-6-59,0 1 1,-1-1-1,1 0 1,-1 1-1,1-1 1,-1 0-1,1 0 1,-1 0-1,1 0 1,0 0-1,-1 0 1,1 0-1,-1-1 0,1 1 1,-1-1-1,1 1 1,0-1-1,-1 1 1,1-1-1,0 0 1,-1 1-1,1-1 1,0 0-1,0 0 1,0 0-1,0 0 1,0 0-1,0 0 0,0 0 1,0-1-1,0 1 1,0 0-1,1 0 1,-1-1-1,1 1 1,-1 0-1,1-1 1,-1 1-1,1-1 1,0 1-1,-1-1 0,1-1 1,4-25-6792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11.613"/>
    </inkml:context>
    <inkml:brush xml:id="br0">
      <inkml:brushProperty name="width" value="0.035" units="cm"/>
      <inkml:brushProperty name="height" value="0.035" units="cm"/>
    </inkml:brush>
  </inkml:definitions>
  <inkml:trace contextRef="#ctx0" brushRef="#br0">1 0 24575,'0'5'0,"0"11"0,0 6 0,0 11 0,0 3 0,9-14 0,18-29 0,13-18 0,10-5 0,5 3 0,-7 11 0,-11 21 0,-12 16 0,-11 8 0,-7-1-8191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07.486"/>
    </inkml:context>
    <inkml:brush xml:id="br0">
      <inkml:brushProperty name="width" value="0.035" units="cm"/>
      <inkml:brushProperty name="height" value="0.035" units="cm"/>
    </inkml:brush>
  </inkml:definitions>
  <inkml:trace contextRef="#ctx0" brushRef="#br0">1 1 24575,'5'0'0,"14"0"0,8 0 0,6 0 0,2 0 0,12 0 0,10 0 0,-1 0 0,-19 0 0,-23 0 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07.708"/>
    </inkml:context>
    <inkml:brush xml:id="br0">
      <inkml:brushProperty name="width" value="0.035" units="cm"/>
      <inkml:brushProperty name="height" value="0.035" units="cm"/>
    </inkml:brush>
  </inkml:definitions>
  <inkml:trace contextRef="#ctx0" brushRef="#br0">1 45 24575,'5'0'0,"14"0"0,8 0 0,16-5 0,13-3 0,1 1 0,-2 1 0,-12-3 0,-12-1-8191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08.313"/>
    </inkml:context>
    <inkml:brush xml:id="br0">
      <inkml:brushProperty name="width" value="0.035" units="cm"/>
      <inkml:brushProperty name="height" value="0.035" units="cm"/>
    </inkml:brush>
  </inkml:definitions>
  <inkml:trace contextRef="#ctx0" brushRef="#br0">1 52 24575,'50'-15'0,"33"-12"0,-75 24 0,0 1 0,1 1 0,0-1 0,-1 1 0,1 1 0,0 0 0,9 0 0,-17 0 0,1 0 0,-1 1 0,0-1 0,0 0 0,0 0 0,0 1 0,0-1 0,1 0 0,-1 1 0,0-1 0,0 1 0,0-1 0,0 1 0,0 0 0,0-1 0,0 1 0,-1 0 0,1 0 0,0 0 0,0 0 0,-1-1 0,1 1 0,0 0 0,-1 0 0,1 0 0,-1 1 0,1 0 0,-1 0 0,0 0 0,0 0 0,0 0 0,0 0 0,-1 0 0,1 0 0,0 0 0,-1 0 0,0 0 0,0 0 0,1 0 0,-1 0 0,0-1 0,-2 3 0,-5 8 0,-1-1 0,0 0 0,-14 13 0,22-23 0,-47 38 0,37-32 0,0 2 0,1 0 0,-13 13 0,23-22 0,-1 1 0,1-1 0,0 0 0,-1 1 0,1-1 0,0 0 0,-1 1 0,1-1 0,0 0 0,0 1 0,0-1 0,-1 1 0,1-1 0,0 0 0,0 1 0,0-1 0,0 1 0,0-1 0,0 1 0,0-1 0,0 1 0,0-1 0,0 0 0,0 1 0,0-1 0,0 1 0,0-1 0,0 1 0,0-1 0,1 0 0,-1 1 0,0-1 0,0 1 0,1 0 0,17 6 0,31-3 0,-41-3 0,-3-1 0,0 0 0,0 1 0,1 0 0,-1 0 0,0 0 0,0 1 0,-1 0 0,1 0 0,0 0 0,0 0 0,-1 1 0,1 0 0,4 4 0,-8-6 0,0 0 0,0-1 0,-1 1 0,1 0 0,0 0 0,-1 0 0,1 0 0,-1 0 0,1 0 0,-1 1 0,1-1 0,-1 0 0,0 0 0,0 0 0,1 0 0,-1 0 0,0 1 0,0-1 0,0 0 0,0 0 0,0 0 0,-1 0 0,1 2 0,-1 0 0,-1 0 0,1-1 0,-1 1 0,0-1 0,1 1 0,-1-1 0,0 0 0,0 1 0,-1-1 0,1 0 0,0-1 0,-1 1 0,-3 2 0,-11 6 0,0-1 0,0-1 0,-1 0 0,0-2 0,-1 0 0,0-1 0,-35 5 0,35-10-1365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08.531"/>
    </inkml:context>
    <inkml:brush xml:id="br0">
      <inkml:brushProperty name="width" value="0.035" units="cm"/>
      <inkml:brushProperty name="height" value="0.035" units="cm"/>
    </inkml:brush>
  </inkml:definitions>
  <inkml:trace contextRef="#ctx0" brushRef="#br0">259 1 24575,'0'16'0,"-11"18"0,-4 13 0,-15 21 0,-4 16 0,-6 9 0,4-4 0,-4-8 0,5-22 0,20-21 0,12-17-8191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09.219"/>
    </inkml:context>
    <inkml:brush xml:id="br0">
      <inkml:brushProperty name="width" value="0.035" units="cm"/>
      <inkml:brushProperty name="height" value="0.035" units="cm"/>
    </inkml:brush>
  </inkml:definitions>
  <inkml:trace contextRef="#ctx0" brushRef="#br0">39 33 24575,'0'-2'0,"1"1"0,-1 0 0,1-1 0,0 1 0,-1 0 0,1 0 0,0 0 0,0 0 0,0 0 0,0 0 0,0 0 0,0 0 0,0 0 0,0 0 0,0 0 0,0 0 0,1 1 0,-1-1 0,0 0 0,0 1 0,1-1 0,-1 1 0,0 0 0,1-1 0,-1 1 0,3 0 0,45-7 0,-43 7 0,5-1 0,-1 0 0,1 1 0,0 0 0,-1 1 0,1 0 0,-1 1 0,0 0 0,1 0 0,-1 1 0,0 1 0,17 8 0,-23-10 0,0 1 0,-1 0 0,1 0 0,0 0 0,-1 0 0,0 0 0,0 1 0,0 0 0,0-1 0,-1 1 0,1 0 0,-1 0 0,0 1 0,0-1 0,-1 0 0,1 1 0,-1-1 0,0 0 0,0 1 0,0 0 0,-1-1 0,0 1 0,0 0 0,0-1 0,0 1 0,-1-1 0,1 1 0,-1 0 0,-2 5 0,-1 2 0,-1 1 0,0-1 0,-1 0 0,0-1 0,-1 1 0,0-1 0,-1-1 0,0 1 0,0-1 0,-1-1 0,-17 15 0,17-16 0,-1 0 0,0-1 0,0 0 0,0 0 0,-1-1 0,0 0 0,0-1 0,-1 0 0,1-1 0,-1-1 0,0 0 0,-19 3 0,29-6 0,0 1 0,0-1 0,-1 0 0,1 0 0,0 0 0,0 0 0,-1-1 0,1 1 0,0-1 0,0 1 0,0-1 0,-1 0 0,1 1 0,0-1 0,0 0 0,0-1 0,0 1 0,1 0 0,-1-1 0,0 1 0,0 0 0,1-1 0,-3-3 0,3 4 0,1-1 0,-1 0 0,1 0 0,0 0 0,0 0 0,0 0 0,0 0 0,0 0 0,0 0 0,0 0 0,0 0 0,1 0 0,-1 0 0,1 1 0,0-1 0,-1 0 0,1 0 0,0 0 0,0 1 0,0-1 0,0 0 0,0 1 0,1-1 0,-1 1 0,0-1 0,3 0 0,1-4 3,0 0 1,0 1-1,1 0 0,-1 1 0,1-1 0,1 1 1,-1 0-1,1 0 0,-1 1 0,1 0 1,0 0-1,0 0 0,0 1 0,1 0 0,-1 1 1,0 0-1,1 0 0,-1 0 0,1 1 0,-1 0 1,1 0-1,10 3 0,6 3-92,1 1 0,-1 1 0,0 2 0,-1 0 0,26 16 1,4 0-818,-18-10-5920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09.847"/>
    </inkml:context>
    <inkml:brush xml:id="br0">
      <inkml:brushProperty name="width" value="0.035" units="cm"/>
      <inkml:brushProperty name="height" value="0.035" units="cm"/>
    </inkml:brush>
  </inkml:definitions>
  <inkml:trace contextRef="#ctx0" brushRef="#br0">0 6 24575,'128'-2'0,"-59"-1"0,0 2 0,0 4 0,123 21 0,-180-21 0,0 1 0,0 0 0,-1 1 0,0 0 0,0 1 0,0 0 0,-1 1 0,0 0 0,0 0 0,-1 1 0,0 1 0,10 11 0,-19-20 0,0 0 0,1 1 0,-1-1 0,0 1 0,0-1 0,0 0 0,0 1 0,0-1 0,0 1 0,0-1 0,0 0 0,0 1 0,0-1 0,0 1 0,0-1 0,0 1 0,0-1 0,0 0 0,0 1 0,0-1 0,0 1 0,-1-1 0,1 0 0,0 1 0,0-1 0,0 1 0,-1-1 0,1 0 0,0 1 0,-1-1 0,1 0 0,0 0 0,-1 1 0,1-1 0,0 0 0,-1 0 0,1 1 0,0-1 0,-2 0 0,-17 8 0,16-7 0,-68 20 0,-77 25 0,125-37 0,0 0 0,1 2 0,1 0 0,-22 16 0,42-27 3,0 1 0,-1-1 0,1 1 1,0-1-1,0 1 0,0 0 0,0 0 0,0-1 0,0 1 0,0 0 0,0 0 0,1 0 0,-1 0 0,0 0 0,0 0 0,1 0 1,-1 0-1,1 1 0,-1-1 0,1 0 0,-1 0 0,1 0 0,0 1 0,0-1 0,-1 0 0,1 0 0,0 1 0,0-1 0,0 2 1,2-2-68,-1 0 1,0 0-1,0 0 1,0 0 0,1 0-1,-1 0 1,1-1 0,-1 1-1,0-1 1,1 1-1,-1-1 1,1 1 0,-1-1-1,1 0 1,-1 0 0,1 0-1,-1 0 1,1 0-1,-1 0 1,1 0 0,0 0-1,1-1 1,37-6-6763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10.137"/>
    </inkml:context>
    <inkml:brush xml:id="br0">
      <inkml:brushProperty name="width" value="0.035" units="cm"/>
      <inkml:brushProperty name="height" value="0.035" units="cm"/>
    </inkml:brush>
  </inkml:definitions>
  <inkml:trace contextRef="#ctx0" brushRef="#br0">0 0 24575,'0'11'0,"0"15"0,0 13 0,0 13 0,0 7 0,0 0 0,0 0 0,0-9-8191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13.296"/>
    </inkml:context>
    <inkml:brush xml:id="br0">
      <inkml:brushProperty name="width" value="0.035" units="cm"/>
      <inkml:brushProperty name="height" value="0.035" units="cm"/>
    </inkml:brush>
  </inkml:definitions>
  <inkml:trace contextRef="#ctx0" brushRef="#br0">263 21 24575,'0'-6'0,"-11"-1"0,-9-1 0,-19 8 0,-6 9 0,-9 9 0,6 12 0,11 6 0,29 9 0,26-4 0,21-8 0,16-10 0,9-9 0,5-19 0,-10-12 0,-3-5 0,-11-4 0,-14 3-8191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13.603"/>
    </inkml:context>
    <inkml:brush xml:id="br0">
      <inkml:brushProperty name="width" value="0.035" units="cm"/>
      <inkml:brushProperty name="height" value="0.035" units="cm"/>
    </inkml:brush>
  </inkml:definitions>
  <inkml:trace contextRef="#ctx0" brushRef="#br0">52 1 24575,'-5'5'0,"0"0"0,0 1 0,1 0 0,0 0 0,0 0 0,0 1 0,1-1 0,0 1 0,0 0 0,0 0 0,1 0 0,0 0 0,1 1 0,0-1 0,0 0 0,0 1 0,1-1 0,0 11 0,1-14 0,0 0 0,0 0 0,0 0 0,0 0 0,1-1 0,0 1 0,-1 0 0,1-1 0,1 1 0,-1-1 0,0 0 0,1 1 0,0-1 0,-1 0 0,1-1 0,0 1 0,1 0 0,-1-1 0,0 0 0,1 0 0,-1 0 0,1 0 0,0 0 0,0-1 0,-1 0 0,1 0 0,0 0 0,0 0 0,0 0 0,0-1 0,0 0 0,1 0 0,-1 0 0,4-1 0,1 0 0,1 0 0,-1-1 0,0-1 0,0 0 0,0 0 0,0 0 0,0-1 0,-1-1 0,1 1 0,-1-1 0,0-1 0,8-7 0,-12 10 0,-1 0 0,0-1 0,0 1 0,0 0 0,0-1 0,0 0 0,-1 1 0,0-1 0,0 0 0,0 0 0,0-1 0,2-5 0,-4 7 0,0 0 0,0 0 0,1 0 0,-2 1 0,1-1 0,0 0 0,-1 0 0,1 0 0,-1 1 0,0-1 0,1 0 0,-2 0 0,1 1 0,0-1 0,0 1 0,-1-1 0,1 1 0,-1 0 0,0-1 0,0 1 0,-3-2 0,-2-2 0,-1 1 0,0 0 0,0 0 0,0 1 0,0 0 0,-1 1 0,0 0 0,0 0 0,0 1 0,0 0 0,0 1 0,0 0 0,0 0 0,-1 1 0,1 0 0,0 0 0,0 1 0,0 1 0,-1-1 0,-10 5 0,20-6-1,-1 0 0,1 0 0,0 0 0,0 0 0,0 1 0,0-1 0,0 0 0,0 0 0,0 0 0,-1 0 0,1 0 0,0 1 0,0-1 0,0 0 0,0 0 0,0 0 0,0 0 0,0 1 0,0-1 0,0 0 0,0 0 0,0 0 0,0 0 0,0 1 0,0-1 0,0 0 0,0 0 0,0 0 0,0 1 0,0-1 0,0 0 0,0 0 0,0 0 0,1 0 0,-1 0 0,0 1 0,0-1 0,0 0 0,0 0 0,0 0 0,0 0 0,1 0 0,-1 0 0,0 1 0,0-1 0,0 0 0,0 0 0,0 0 0,1 0 0,-1 0 0,0 0 0,0 0 0,0 0 0,0 0 0,1 0 0,-1 0 0,0 0 0,0 0 0,0 0 0,0 0 0,1 0 0,-1 0 0,0 0 0,0 0 0,0 0 0,0 0 0,1 0 0,-1 0 0,15 4-1295,15 0-5530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14.035"/>
    </inkml:context>
    <inkml:brush xml:id="br0">
      <inkml:brushProperty name="width" value="0.035" units="cm"/>
      <inkml:brushProperty name="height" value="0.035" units="cm"/>
    </inkml:brush>
  </inkml:definitions>
  <inkml:trace contextRef="#ctx0" brushRef="#br0">1 1 24575,'0'137'0,"0"-137"0,0 1 0,0-1 0,-1 0 0,1 1 0,0-1 0,0 0 0,0 1 0,0-1 0,0 0 0,0 1 0,0-1 0,0 0 0,0 1 0,0-1 0,0 0 0,0 1 0,1-1 0,-1 0 0,0 1 0,0-1 0,0 0 0,0 1 0,1-1 0,-1 0 0,0 1 0,0-1 0,0 0 0,1 0 0,-1 1 0,0-1 0,0 0 0,1 0 0,-1 1 0,0-1 0,1 0 0,-1 0 0,0 0 0,1 0 0,-1 0 0,0 0 0,1 1 0,-1-1 0,0 0 0,1 0 0,17-13 0,25-41 0,-33 40 0,-3 6 0,-1 1 0,1-1 0,1 1 0,0 0 0,12-8 0,-18 14 0,0-1 0,0 1 0,0 0 0,0 0 0,1 0 0,-1 0 0,0 0 0,1 0 0,-1 1 0,0-1 0,1 1 0,-1-1 0,1 1 0,-1 0 0,1 0 0,-1 0 0,1 0 0,-1 1 0,0-1 0,1 1 0,-1-1 0,1 1 0,-1 0 0,0 0 0,0 0 0,1 0 0,-1 0 0,3 3 0,8 9 0,-2 1 0,0 0 0,-1 0 0,0 1 0,-1 1 0,13 31 0,21 32 0,-42-77-90,-1-1 47,1 0 1,-1 0-1,0 0 1,1 0-1,-1 0 1,1 0-1,-1 0 1,1-1-1,-1 1 1,1 0-1,0 0 1,0-1-1,-1 1 1,1 0-1,0-1 1,0 1-1,-1-1 1,1 1-1,0-1 1,0 1-1,0-1 1,0 0-1,0 1 1,0-1-1,0 0 1,0 0-1,0 0 1,0 0-1,1 0 1,3-7-6784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11.925"/>
    </inkml:context>
    <inkml:brush xml:id="br0">
      <inkml:brushProperty name="width" value="0.035" units="cm"/>
      <inkml:brushProperty name="height" value="0.035" units="cm"/>
    </inkml:brush>
  </inkml:definitions>
  <inkml:trace contextRef="#ctx0" brushRef="#br0">0 1 24575,'5'0'0,"6"0"0,11 0 0,5 0 0,4 0 0,1 0 0,5 0 0,-4 0-8191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14.655"/>
    </inkml:context>
    <inkml:brush xml:id="br0">
      <inkml:brushProperty name="width" value="0.035" units="cm"/>
      <inkml:brushProperty name="height" value="0.035" units="cm"/>
    </inkml:brush>
  </inkml:definitions>
  <inkml:trace contextRef="#ctx0" brushRef="#br0">28 80 24575,'-11'0'0,"2"0"0,2 6 0,8 1 0,4 12 0,12 12 0,3 13 0,4-1 0,9-8 0,4-21 0,-4-30 0,-7-22 0,-9-12 0,4-7 0,-1-6 0,-5 8-8191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15.012"/>
    </inkml:context>
    <inkml:brush xml:id="br0">
      <inkml:brushProperty name="width" value="0.035" units="cm"/>
      <inkml:brushProperty name="height" value="0.035" units="cm"/>
    </inkml:brush>
  </inkml:definitions>
  <inkml:trace contextRef="#ctx0" brushRef="#br0">1 153 24575,'31'1'0,"0"-2"0,46-8 0,-67 7 0,-1 0 0,1-1 0,-1 0 0,0 0 0,0-1 0,0-1 0,-1 1 0,0-2 0,1 1 0,-2-1 0,15-12 0,-21 16 0,1 0 0,0 0 0,0 0 0,-1 0 0,1 0 0,-1 0 0,0 0 0,1 0 0,-1-1 0,0 1 0,-1-1 0,1 1 0,0 0 0,-1-1 0,1 1 0,-1-1 0,0 1 0,1-1 0,-1 0 0,-1 1 0,1-4 0,-1 4 0,1 0 0,-1 1 0,0-1 0,0 1 0,0-1 0,0 1 0,0-1 0,0 1 0,0-1 0,0 1 0,-1 0 0,1 0 0,0 0 0,-1-1 0,1 2 0,-1-1 0,0 0 0,1 0 0,-1 0 0,1 1 0,-1-1 0,0 1 0,0-1 0,1 1 0,-1 0 0,0-1 0,0 1 0,1 0 0,-1 0 0,-2 1 0,1-1 0,0 1 0,0-1 0,0 1 0,0 0 0,0 0 0,0 0 0,0 0 0,0 1 0,0-1 0,1 1 0,-1 0 0,1 0 0,-1 0 0,1 0 0,0 0 0,0 0 0,0 1 0,0-1 0,0 1 0,0-1 0,1 1 0,-1 0 0,1 0 0,0-1 0,0 1 0,0 0 0,0 0 0,0 0 0,1 0 0,-1 0 0,1 1 0,0 2 0,-1 1 0,0 0 0,1 0 0,-1 0 0,2 0 0,-1 0 0,1-1 0,0 1 0,0 0 0,1 0 0,0 0 0,0-1 0,1 1 0,5 10 0,-3-12 6,-1 1-1,1-1 1,0 0-1,0 0 0,1 0 1,0-1-1,0 0 1,0 0-1,0 0 1,0-1-1,1 0 1,-1 0-1,1-1 0,0 0 1,0 0-1,0 0 1,0-1-1,0 0 1,0 0-1,0-1 1,8 0-1,-5-1-104,1 0 0,-1-1 0,0 0 0,0 0 0,0-1 0,-1-1 0,1 1 0,-1-2 0,0 1 0,0-1 0,0-1 0,0 1 0,-1-1 0,8-8 0,23-28-6727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15.310"/>
    </inkml:context>
    <inkml:brush xml:id="br0">
      <inkml:brushProperty name="width" value="0.035" units="cm"/>
      <inkml:brushProperty name="height" value="0.035" units="cm"/>
    </inkml:brush>
  </inkml:definitions>
  <inkml:trace contextRef="#ctx0" brushRef="#br0">1 26 24575,'0'11'0,"5"3"0,3 12 0,10 16 0,-3 3 0,-4-13 0,-4-17 0,-3-17 0,3-8 0,6-13 0,12-9 0,12 2 0,12 5 0,2-3 0,-1 2 0,7 6 0,-6 6-8191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15.804"/>
    </inkml:context>
    <inkml:brush xml:id="br0">
      <inkml:brushProperty name="width" value="0.035" units="cm"/>
      <inkml:brushProperty name="height" value="0.035" units="cm"/>
    </inkml:brush>
  </inkml:definitions>
  <inkml:trace contextRef="#ctx0" brushRef="#br0">261 1 24575,'-20'0'0,"0"0"0,0 2 0,0 0 0,0 1 0,1 1 0,-22 7 0,35-9 0,0 1 0,0-1 0,1 1 0,-1 0 0,1 0 0,0 1 0,0-1 0,0 1 0,0 0 0,1 1 0,-1-1 0,1 1 0,0 0 0,1 0 0,-1 0 0,1 0 0,0 1 0,0-1 0,1 1 0,0 0 0,0 0 0,0 0 0,0 0 0,1 0 0,0 0 0,0 10 0,1-13 0,-1 1 0,1-1 0,1 1 0,-1-1 0,0 1 0,1-1 0,-1 1 0,1-1 0,0 1 0,1-1 0,-1 0 0,0 1 0,1-1 0,0 0 0,-1 0 0,1 0 0,1 0 0,-1-1 0,0 1 0,1 0 0,-1-1 0,1 0 0,0 1 0,0-1 0,0 0 0,0 0 0,0-1 0,0 1 0,0-1 0,0 0 0,1 1 0,-1-1 0,1-1 0,-1 1 0,1 0 0,3-1 0,2 1 0,-1-1 0,1 1 0,-1-2 0,1 1 0,0-1 0,-1-1 0,1 0 0,-1 0 0,0 0 0,1-1 0,-1 0 0,-1-1 0,15-8 0,-12 4 0,-1 0 0,1-1 0,-1 0 0,8-12 0,-10 12 0,1 0 0,0 1 0,0 0 0,15-12 0,-21 20 0,-1-1 0,1 1 0,-1-1 0,1 1 0,0-1 0,-1 1 0,1 0 0,0 0 0,-1 0 0,1 0 0,0 0 0,0 0 0,-1 0 0,1 0 0,0 1 0,-1-1 0,1 1 0,-1-1 0,1 1 0,0 0 0,-1-1 0,1 1 0,-1 0 0,0 0 0,1 0 0,-1 0 0,0 0 0,0 1 0,1-1 0,-1 0 0,0 1 0,0-1 0,1 2 0,32 51 0,-33-52 0,13 27 0,-1 1 0,-1 1 0,-2 0 0,7 33 0,-12-43 0,-1 1 0,-1-1 0,-2 1 0,0 0 0,-1 0 0,-1 0 0,-3 21 0,3-37-26,0 0 0,0 0-1,-1-1 1,0 1 0,0 0 0,0-1-1,0 0 1,-1 0 0,0 1 0,0-1-1,0-1 1,-1 1 0,0 0 0,0-1-1,0 0 1,0 0 0,-1 0 0,1-1-1,-1 1 1,0-1 0,0 0 0,0 0-1,-1-1 1,1 0 0,0 0 0,-1 0-1,0 0 1,1-1 0,-1 0 0,0 0-1,0-1 1,0 1 0,0-1 0,1-1-1,-1 1 1,0-1 0,0 0 0,0 0-1,1-1 1,-1 1 0,1-1 0,-1-1-1,1 1 1,0-1 0,0 0 0,0 0-1,0 0 1,0-1 0,1 1 0,-1-1-1,-5-8 1,-20-24-6800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16.828"/>
    </inkml:context>
    <inkml:brush xml:id="br0">
      <inkml:brushProperty name="width" value="0.035" units="cm"/>
      <inkml:brushProperty name="height" value="0.035" units="cm"/>
    </inkml:brush>
  </inkml:definitions>
  <inkml:trace contextRef="#ctx0" brushRef="#br0">1 176 24575,'23'-2'0,"0"0"0,0-2 0,0-1 0,0 0 0,0-2 0,-1-1 0,34-16 0,-53 22 0,1 0 0,0 0 0,0 0 0,-1 0 0,0-1 0,1 1 0,-1-1 0,0 0 0,0 0 0,-1-1 0,1 1 0,-1 0 0,1-1 0,-1 1 0,0-1 0,1-4 0,-2 6 0,-1 0 0,0 0 0,1 0 0,-1-1 0,0 1 0,0 0 0,-1 0 0,1 0 0,0 0 0,-1 0 0,1 0 0,-1 0 0,0 0 0,1 0 0,-1 0 0,0 0 0,0 1 0,-1-1 0,1 0 0,0 1 0,0-1 0,-1 0 0,1 1 0,-1 0 0,1-1 0,-1 1 0,0 0 0,0 0 0,1 0 0,-1 0 0,0 0 0,0 0 0,0 0 0,-4 0 0,2-1 0,-1 1 0,1-1 0,-1 1 0,1 1 0,-1-1 0,0 0 0,0 1 0,1 0 0,-1 0 0,0 1 0,1-1 0,-1 1 0,0 0 0,1 0 0,-1 1 0,1-1 0,0 1 0,-6 3 0,2-1 0,1 1 0,0-1 0,0 2 0,0-1 0,1 1 0,-1 0 0,2 0 0,-1 1 0,1-1 0,-6 9 0,7-8 0,1-1 0,-1 1 0,1 0 0,0 0 0,1 0 0,-1 0 0,1 1 0,1-1 0,-1 0 0,1 1 0,0 11 0,2-15 0,-1 0 0,1 1 0,-1-1 0,1 1 0,0-1 0,1 0 0,-1 0 0,1 0 0,0 0 0,0 0 0,0 0 0,0 0 0,1 0 0,0-1 0,-1 1 0,1-1 0,1 0 0,-1 0 0,0 0 0,5 3 0,5 1 0,0 0 0,0-1 0,0-1 0,1 0 0,0 0 0,0-1 0,0-1 0,0-1 0,1 0 0,19 0 0,-15-1 0,0-2 0,0 0 0,-1 0 0,1-2 0,-1 0 0,0-2 0,30-10 0,-41 12-105,-1 0 0,0 0 0,1-1 0,-1 0 0,0 0 0,-1-1 0,1 1 0,-1-1 0,0 0 0,0-1 0,0 1 0,5-10 0,9-23-6721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17.122"/>
    </inkml:context>
    <inkml:brush xml:id="br0">
      <inkml:brushProperty name="width" value="0.035" units="cm"/>
      <inkml:brushProperty name="height" value="0.035" units="cm"/>
    </inkml:brush>
  </inkml:definitions>
  <inkml:trace contextRef="#ctx0" brushRef="#br0">0 4 24575,'11'17'0,"4"16"0,-1-3 0,3-12 0,9-20 0,7-21 0,8-7 0,8 2 0,-4 12 0,1 13 0,-7 13 0,-4 16 0,-9 9 0,-3-1 0,-5-12 0,-6-21 0,-5-11-8191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17.361"/>
    </inkml:context>
    <inkml:brush xml:id="br0">
      <inkml:brushProperty name="width" value="0.035" units="cm"/>
      <inkml:brushProperty name="height" value="0.035" units="cm"/>
    </inkml:brush>
  </inkml:definitions>
  <inkml:trace contextRef="#ctx0" brushRef="#br0">1 0 24575,'0'11'0,"0"15"0,5 14 0,3 17 0,10 15 0,2 12 0,-2 3 0,2-8 0,-3-28 0,-5-34 0,-3-26 0,-4-10-8191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17.593"/>
    </inkml:context>
    <inkml:brush xml:id="br0">
      <inkml:brushProperty name="width" value="0.035" units="cm"/>
      <inkml:brushProperty name="height" value="0.035" units="cm"/>
    </inkml:brush>
  </inkml:definitions>
  <inkml:trace contextRef="#ctx0" brushRef="#br0">0 1 24575,'0'5'0,"11"3"0,20-1 0,22-1 0,18-2 0,14-1 0,3-2 0,-2-1 0,-10 1 0,-18-2-8191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18.919"/>
    </inkml:context>
    <inkml:brush xml:id="br0">
      <inkml:brushProperty name="width" value="0.035" units="cm"/>
      <inkml:brushProperty name="height" value="0.035" units="cm"/>
    </inkml:brush>
  </inkml:definitions>
  <inkml:trace contextRef="#ctx0" brushRef="#br0">6 1 24575,'0'5'0,"0"14"0,0 8 0,0 11 0,6 11 0,1 6 0,-1 7 0,0-3 0,-2 1 0,-2-22 0,-1-29 0,-17-25 0,-6-12-8191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19.169"/>
    </inkml:context>
    <inkml:brush xml:id="br0">
      <inkml:brushProperty name="width" value="0.035" units="cm"/>
      <inkml:brushProperty name="height" value="0.035" units="cm"/>
    </inkml:brush>
  </inkml:definitions>
  <inkml:trace contextRef="#ctx0" brushRef="#br0">0 63 24575,'0'-5'0,"11"-2"0,10-6 0,5 0 0,17 2 0,5 3 0,6 3 0,-6 7 0,-12 16 0,-11 9 0,-27 17 0,-18 1 0,-12-7 0,-11-10 0,-4-10 0,6-13 0,10-14 0,10-5-8191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12.097"/>
    </inkml:context>
    <inkml:brush xml:id="br0">
      <inkml:brushProperty name="width" value="0.035" units="cm"/>
      <inkml:brushProperty name="height" value="0.035" units="cm"/>
    </inkml:brush>
  </inkml:definitions>
  <inkml:trace contextRef="#ctx0" brushRef="#br0">1 0 24575,'4'0'0,"12"0"0,6 0 0,6 0 0,7 0 0,6 0 0,2 0 0,-2 0 0,-8 0-8191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19.403"/>
    </inkml:context>
    <inkml:brush xml:id="br0">
      <inkml:brushProperty name="width" value="0.035" units="cm"/>
      <inkml:brushProperty name="height" value="0.035" units="cm"/>
    </inkml:brush>
  </inkml:definitions>
  <inkml:trace contextRef="#ctx0" brushRef="#br0">1 21 24575,'6'0'0,"12"0"0,21 0 0,14-6 0,3-2 0,-7 1-8191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19.812"/>
    </inkml:context>
    <inkml:brush xml:id="br0">
      <inkml:brushProperty name="width" value="0.035" units="cm"/>
      <inkml:brushProperty name="height" value="0.035" units="cm"/>
    </inkml:brush>
  </inkml:definitions>
  <inkml:trace contextRef="#ctx0" brushRef="#br0">218 0 24575,'-21'0'0,"1"1"0,0 1 0,-38 8 0,52-9 0,0 1 0,-1 0 0,2 0 0,-1 1 0,0-1 0,0 1 0,1 1 0,0-1 0,0 1 0,0-1 0,0 2 0,0-1 0,1 0 0,-1 1 0,1 0 0,-4 6 0,8-9 0,-1-1 0,0 1 0,0 0 0,1-1 0,-1 1 0,1 0 0,-1-1 0,1 1 0,0 0 0,0 0 0,0 0 0,0-1 0,0 1 0,0 0 0,0 0 0,1 0 0,-1-1 0,1 1 0,-1 0 0,1-1 0,0 1 0,-1 0 0,1-1 0,0 1 0,0-1 0,0 1 0,0-1 0,1 0 0,-1 1 0,0-1 0,0 0 0,1 0 0,-1 0 0,1 0 0,-1 0 0,1 0 0,0 0 0,-1 0 0,1-1 0,2 1 0,10 6 0,0-2 0,1 0 0,24 5 0,-28-7 0,15 3 0,-16-5 0,0 1 0,0 0 0,-1 1 0,1 0 0,-1 0 0,1 1 0,-1 0 0,0 1 0,-1 0 0,16 12 0,-23-17 0,0 1 0,-1 0 0,1-1 0,0 1 0,-1 0 0,1 0 0,-1-1 0,1 1 0,-1 0 0,1 0 0,-1 0 0,1 0 0,-1-1 0,0 1 0,0 0 0,1 0 0,-1 0 0,0 0 0,0 0 0,0 0 0,0 0 0,0 0 0,0 0 0,0 0 0,0 0 0,-1-1 0,1 1 0,0 0 0,0 0 0,-1 0 0,0 1 0,0 0 0,-1 0 0,0 0 0,0 0 0,0-1 0,0 1 0,0 0 0,0-1 0,-1 0 0,1 1 0,0-1 0,-4 1 0,-7 3 0,0-1 0,0 0 0,-18 2 0,14-4-341,0 0 0,0-1-1,-32-3 1,15-4-6485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20.137"/>
    </inkml:context>
    <inkml:brush xml:id="br0">
      <inkml:brushProperty name="width" value="0.035" units="cm"/>
      <inkml:brushProperty name="height" value="0.035" units="cm"/>
    </inkml:brush>
  </inkml:definitions>
  <inkml:trace contextRef="#ctx0" brushRef="#br0">0 125 24575,'34'0'0,"62"-8"0,-86 6 0,0 0 0,1 0 0,-1-1 0,0-1 0,-1 0 0,1 0 0,-1-1 0,1 0 0,15-12 0,-23 16 0,-1 0 0,1 0 0,-1 0 0,0 0 0,0 0 0,1-1 0,-1 1 0,0 0 0,0-1 0,0 1 0,0-1 0,-1 1 0,1-1 0,0 1 0,-1-1 0,1 1 0,0-1 0,-1 0 0,0 1 0,1-1 0,-1 0 0,0 1 0,0-1 0,0 0 0,0 0 0,-1 1 0,1-1 0,-1-2 0,0 2 0,0 1 0,0-1 0,0 1 0,-1-1 0,1 1 0,0-1 0,-1 1 0,0 0 0,1-1 0,-1 1 0,0 0 0,1 0 0,-1 0 0,0 0 0,0 1 0,0-1 0,0 0 0,0 1 0,0 0 0,0-1 0,0 1 0,0 0 0,-2 0 0,1 0 0,-1 0 0,1 1 0,0-1 0,0 1 0,0 0 0,0 0 0,0 0 0,-1 0 0,2 0 0,-1 1 0,0 0 0,0-1 0,0 1 0,1 0 0,-1 0 0,1 0 0,0 1 0,-1-1 0,1 1 0,0-1 0,0 1 0,1 0 0,-1-1 0,0 1 0,1 0 0,0 0 0,0 0 0,0 0 0,0 1 0,0-1 0,1 0 0,-1 4 0,-1-2 0,1 1 0,1 0 0,-1-1 0,1 1 0,0 0 0,0 0 0,0-1 0,1 1 0,0 0 0,0-1 0,1 1 0,-1-1 0,1 1 0,0-1 0,1 0 0,-1 1 0,1-1 0,3 4 0,0-4-42,-1-1-1,1 0 0,-1 0 1,1-1-1,0 1 0,1-1 1,-1 0-1,1-1 0,-1 0 1,1 0-1,0 0 0,-1-1 1,1 0-1,0 0 0,0-1 1,0 0-1,0 0 0,0-1 1,0 1-1,0-2 0,-1 1 1,1-1-1,0 0 0,-1 0 1,1 0-1,-1-1 0,0 0 1,0-1-1,0 1 0,0-1 1,8-8-1,13-16-6783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20.417"/>
    </inkml:context>
    <inkml:brush xml:id="br0">
      <inkml:brushProperty name="width" value="0.035" units="cm"/>
      <inkml:brushProperty name="height" value="0.035" units="cm"/>
    </inkml:brush>
  </inkml:definitions>
  <inkml:trace contextRef="#ctx0" brushRef="#br0">0 44 24575,'0'6'0,"12"1"0,3 12 0,-1 7 0,3-1 0,-2 7 0,-3 9 0,-4-8 0,-3-27 0,-2-19 0,-3-13 0,6-2 0,6-8 0,13 2 0,8 8 0,-2-4 0,-1 4 0,-6 6-8191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20.604"/>
    </inkml:context>
    <inkml:brush xml:id="br0">
      <inkml:brushProperty name="width" value="0.035" units="cm"/>
      <inkml:brushProperty name="height" value="0.035" units="cm"/>
    </inkml:brush>
  </inkml:definitions>
  <inkml:trace contextRef="#ctx0" brushRef="#br0">0 1 24575,'0'17'0,"0"10"0,0 7 0,6 8 0,1 3 0,6-6 0,0-16 0,-1-17 0,-4-9-8191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20.832"/>
    </inkml:context>
    <inkml:brush xml:id="br0">
      <inkml:brushProperty name="width" value="0.035" units="cm"/>
      <inkml:brushProperty name="height" value="0.035" units="cm"/>
    </inkml:brush>
  </inkml:definitions>
  <inkml:trace contextRef="#ctx0" brushRef="#br0">0 0 24575,'6'0'0,"2"0"-8191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21.083"/>
    </inkml:context>
    <inkml:brush xml:id="br0">
      <inkml:brushProperty name="width" value="0.035" units="cm"/>
      <inkml:brushProperty name="height" value="0.035" units="cm"/>
    </inkml:brush>
  </inkml:definitions>
  <inkml:trace contextRef="#ctx0" brushRef="#br0">6 162 24575,'27'0'0,"-3"1"0,0-1 0,0-1 0,45-9 0,-65 10 0,1-1 0,-1 0 0,1-1 0,-1 1 0,0-1 0,0 0 0,1 0 0,-1 0 0,-1 0 0,1-1 0,0 0 0,-1 0 0,1 0 0,-1 0 0,0 0 0,0-1 0,0 1 0,0-1 0,-1 0 0,1 0 0,-1 0 0,0 0 0,0 0 0,-1 0 0,1-1 0,1-6 0,-3 9 0,0-1 0,0 1 0,0 0 0,0-1 0,0 1 0,0 0 0,-1-1 0,1 1 0,-1 0 0,0-1 0,1 1 0,-1 0 0,0 0 0,0 0 0,-1 0 0,1 0 0,0 0 0,-1 0 0,1 0 0,-1 0 0,1 0 0,-1 1 0,0-1 0,0 1 0,0 0 0,0-1 0,0 1 0,0 0 0,0 0 0,0 0 0,0 0 0,-1 1 0,1-1 0,-5 0 0,1-1 0,-1 1 0,0 0 0,-1 0 0,1 1 0,0-1 0,0 2 0,0-1 0,0 1 0,0 0 0,-12 4 0,10-1 0,1 1 0,0-1 0,0 2 0,1-1 0,-1 1 0,1 1 0,0-1 0,1 1 0,-1 0 0,1 1 0,1 0 0,0-1 0,0 2 0,0-1 0,1 1 0,-5 12 0,7-14 0,0 0 0,0 0 0,0 0 0,1 0 0,0 0 0,0 0 0,1 0 0,0 0 0,0 0 0,2 9 0,-1-12 0,0 0 0,0 1 0,0-1 0,1 0 0,0 0 0,0 0 0,0 0 0,0-1 0,1 1 0,-1 0 0,1-1 0,0 0 0,0 1 0,0-1 0,0-1 0,1 1 0,4 3 0,-4-4 6,0 0-1,0 0 0,0-1 1,0 0-1,0 1 0,1-1 1,-1-1-1,0 1 1,0-1-1,1 1 0,-1-1 1,0 0-1,8-2 0,55-14-783,-53 12 116,39-13-6164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21.473"/>
    </inkml:context>
    <inkml:brush xml:id="br0">
      <inkml:brushProperty name="width" value="0.035" units="cm"/>
      <inkml:brushProperty name="height" value="0.035" units="cm"/>
    </inkml:brush>
  </inkml:definitions>
  <inkml:trace contextRef="#ctx0" brushRef="#br0">139 22 24575,'0'-1'0,"0"0"0,0 0 0,-1 0 0,1 0 0,-1 0 0,1 0 0,-1 0 0,1 0 0,-1 0 0,0 0 0,1 0 0,-1 0 0,0 0 0,0 0 0,0 1 0,0-1 0,1 0 0,-1 1 0,0-1 0,0 0 0,0 1 0,-1-1 0,1 1 0,0 0 0,0-1 0,0 1 0,0 0 0,0 0 0,0 0 0,0 0 0,-1 0 0,1 0 0,0 0 0,0 0 0,-1 0 0,-43 6 0,41-5 0,0 0 0,1 1 0,-1-1 0,1 1 0,-1 0 0,1 0 0,0 0 0,-1 0 0,1 1 0,0-1 0,1 1 0,-1 0 0,0 0 0,1 0 0,-1 0 0,1 0 0,0 1 0,-2 3 0,3-4 0,1-1 0,-1 1 0,0-1 0,1 1 0,0-1 0,-1 1 0,1 0 0,0-1 0,1 1 0,-1-1 0,0 1 0,1 0 0,-1-1 0,1 1 0,0-1 0,0 1 0,0-1 0,0 0 0,0 1 0,0-1 0,1 0 0,-1 0 0,1 0 0,0 0 0,-1 0 0,1 0 0,0 0 0,3 2 0,57 34 0,6 4 0,-64-39 0,0 0 0,-1 0 0,1 0 0,-1 1 0,0-1 0,0 1 0,0 0 0,0 0 0,-1 0 0,1 0 0,-1 0 0,3 8 0,-5-11-3,1 1-1,-1-1 0,0 0 0,0 1 0,1-1 1,-1 1-1,0-1 0,0 0 0,-1 1 1,1-1-1,0 1 0,0-1 0,-1 0 1,1 1-1,0-1 0,-1 0 0,0 1 1,1-1-1,-1 0 0,0 0 0,1 0 1,-1 1-1,-1 0 0,-1 0 23,0 0 1,1 0-1,-1 0 1,0 0-1,0-1 0,1 0 1,-1 1-1,0-1 0,-7 2 1,-5 0-277,0-1-1,-1 0 1,-19-1-1,28-1-181,-31 1-6387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26.973"/>
    </inkml:context>
    <inkml:brush xml:id="br0">
      <inkml:brushProperty name="width" value="0.035" units="cm"/>
      <inkml:brushProperty name="height" value="0.035" units="cm"/>
    </inkml:brush>
  </inkml:definitions>
  <inkml:trace contextRef="#ctx0" brushRef="#br0">0 1 24575,'0'5'0,"0"14"0,0 8 0,0 11 0,0 10 0,0 8 0,11 17 0,4 1 0,-1-7 0,-3-8 0,-3-20 0,-3-17-8191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27.190"/>
    </inkml:context>
    <inkml:brush xml:id="br0">
      <inkml:brushProperty name="width" value="0.035" units="cm"/>
      <inkml:brushProperty name="height" value="0.035" units="cm"/>
    </inkml:brush>
  </inkml:definitions>
  <inkml:trace contextRef="#ctx0" brushRef="#br0">0 0 24575,'0'5'0,"0"8"0,0 12 0,0 8 0,0 4 0,5-5 0,2-19 0,0-17 0,-1-13 0,-2-4-8191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13.113"/>
    </inkml:context>
    <inkml:brush xml:id="br0">
      <inkml:brushProperty name="width" value="0.035" units="cm"/>
      <inkml:brushProperty name="height" value="0.035" units="cm"/>
    </inkml:brush>
  </inkml:definitions>
  <inkml:trace contextRef="#ctx0" brushRef="#br0">34 0 24575,'0'5'0,"0"6"0,0 10 0,0 12 0,0 14 0,0 12 0,0 7 0,0 1 0,0-6 0,0-5 0,0-1 0,-9-6 0,-3-7 0,0-10-8191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27.343"/>
    </inkml:context>
    <inkml:brush xml:id="br0">
      <inkml:brushProperty name="width" value="0.035" units="cm"/>
      <inkml:brushProperty name="height" value="0.035" units="cm"/>
    </inkml:brush>
  </inkml:definitions>
  <inkml:trace contextRef="#ctx0" brushRef="#br0">0 0 24575,'6'0'0,"18"0"0,5 0-8191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27.760"/>
    </inkml:context>
    <inkml:brush xml:id="br0">
      <inkml:brushProperty name="width" value="0.035" units="cm"/>
      <inkml:brushProperty name="height" value="0.035" units="cm"/>
    </inkml:brush>
  </inkml:definitions>
  <inkml:trace contextRef="#ctx0" brushRef="#br0">1 77 24575,'0'9'0,"0"0"0,0 1 0,0-1 0,1 1 0,0-1 0,3 11 0,-4-20 0,0 1 0,1 0 0,-1 0 0,0 0 0,1 0 0,-1-1 0,1 1 0,-1 0 0,1 0 0,-1-1 0,1 1 0,-1-1 0,1 1 0,0 0 0,-1-1 0,1 1 0,0-1 0,0 1 0,-1-1 0,1 0 0,0 1 0,0-1 0,0 0 0,1 1 0,0-1 0,-1-1 0,1 1 0,0 0 0,0-1 0,0 1 0,0-1 0,0 0 0,-1 0 0,1 0 0,0 1 0,0-2 0,-1 1 0,1 0 0,-1 0 0,3-3 0,44-52 0,7-7 0,-51 60 0,0-1 0,0 1 0,0 0 0,0 0 0,1 1 0,0-1 0,-1 1 0,1 0 0,0 0 0,0 0 0,0 1 0,0 0 0,6-1 0,-3 2 0,0 0 0,-1 0 0,1 1 0,0 0 0,-1 0 0,1 1 0,-1 0 0,1 1 0,-1-1 0,0 1 0,0 1 0,0-1 0,-1 1 0,8 5 0,8 8 0,-1 1 0,30 33 0,-11-10 0,-37-38 0,0 0 0,0 0 0,1 0 0,-1-1 0,1 1 0,-1-1 0,1 0 0,0 1 0,0-2 0,0 1 0,0 0 0,1-1 0,-1 0 0,0 0 0,0 0 0,1-1 0,-1 1 0,1-1 0,-1 0 0,0 0 0,1-1 0,4 0 0,3-3 0,-1 0 0,0-1 0,0 0 0,0-1 0,-1 0 0,14-11 0,-17 11 0,1 0 0,0 1 0,0 0 0,0 0 0,1 0 0,0 1 0,0 1 0,0 0 0,0 0 0,1 0 0,-1 1 0,12 0 0,-18 2 0,0 0 0,0 0 0,0 1 0,0 0 0,0 0 0,0-1 0,0 2 0,0-1 0,0 0 0,0 1 0,0-1 0,-1 1 0,1 0 0,0 0 0,-1 0 0,0 0 0,0 0 0,1 1 0,1 2 0,3 6 0,0 0 0,-1 0 0,8 21 0,-11-23 0,1-1 0,-1 0 0,1 0 0,1 0 0,0-1 0,0 1 0,0-1 0,8 8 0,19 5-1365,0-6-5461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28.475"/>
    </inkml:context>
    <inkml:brush xml:id="br0">
      <inkml:brushProperty name="width" value="0.035" units="cm"/>
      <inkml:brushProperty name="height" value="0.035" units="cm"/>
    </inkml:brush>
  </inkml:definitions>
  <inkml:trace contextRef="#ctx0" brushRef="#br0">264 61 24575,'0'-3'0,"0"1"0,-1-1 0,0 0 0,1 0 0,-1 1 0,0-1 0,0 1 0,0-1 0,-1 1 0,1-1 0,0 1 0,-1 0 0,0 0 0,0-1 0,1 1 0,-1 0 0,0 1 0,0-1 0,-1 0 0,1 1 0,0-1 0,-1 1 0,1-1 0,-1 1 0,1 0 0,-1 0 0,1 1 0,-1-1 0,0 0 0,0 1 0,1-1 0,-1 1 0,-5 0 0,1-1 0,-1 1 0,1 0 0,-1 0 0,1 1 0,-1 0 0,1 0 0,-1 0 0,1 1 0,0 0 0,0 1 0,-12 5 0,10-1 0,2-1 0,-1 1 0,1 1 0,0-1 0,1 1 0,0 0 0,0 1 0,0-1 0,1 1 0,1 0 0,0 1 0,-6 16 0,8-21 0,0 1 0,0 0 0,0 0 0,1 0 0,0 0 0,0 0 0,1 0 0,-1 0 0,1 0 0,1 0 0,-1 1 0,1-1 0,0 0 0,0 0 0,1 0 0,0-1 0,0 1 0,0 0 0,1-1 0,-1 1 0,2-1 0,3 6 0,-5-9 0,0 0 0,0 0 0,0 0 0,1 0 0,-1 0 0,0 0 0,1-1 0,-1 1 0,1-1 0,0 0 0,0 0 0,-1 0 0,1 0 0,0-1 0,0 1 0,0 0 0,0-1 0,0 0 0,4 0 0,-2-1 0,0 0 0,-1 0 0,1 0 0,-1-1 0,1 0 0,-1 0 0,0 0 0,0 0 0,0-1 0,0 1 0,4-5 0,2-1 0,0-1 0,-1-1 0,-1 0 0,1 0 0,-2 0 0,1-1 0,9-21 0,-16 30 0,-1 0 0,1 0 0,0-1 0,0 1 0,0 0 0,0 0 0,1 0 0,-1 1 0,0-1 0,1 0 0,0 0 0,-1 1 0,4-3 0,-4 4 0,1 0 0,-1 0 0,1 0 0,-1 1 0,1-1 0,-1 0 0,0 1 0,1-1 0,-1 1 0,0-1 0,1 1 0,-1 0 0,0 0 0,0 0 0,1-1 0,0 3 0,12 6 0,2-1-170,0 0-1,0-1 0,1-1 1,0-1-1,0 0 0,0-1 1,34 3-1,2-2-6655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28.842"/>
    </inkml:context>
    <inkml:brush xml:id="br0">
      <inkml:brushProperty name="width" value="0.035" units="cm"/>
      <inkml:brushProperty name="height" value="0.035" units="cm"/>
    </inkml:brush>
  </inkml:definitions>
  <inkml:trace contextRef="#ctx0" brushRef="#br0">3 1 24575,'-1'43'0,"0"-26"0,0 0 0,5 32 0,-4-49 0,0 0 0,0 1 0,0-1 0,0 0 0,0 1 0,0-1 0,1 0 0,-1 1 0,0-1 0,0 0 0,0 1 0,1-1 0,-1 0 0,0 1 0,0-1 0,1 0 0,-1 0 0,0 1 0,1-1 0,-1 0 0,0 0 0,0 0 0,1 0 0,-1 1 0,1-1 0,-1 0 0,0 0 0,1 0 0,-1 0 0,0 0 0,1 0 0,-1 0 0,0 0 0,1 0 0,-1 0 0,1 0 0,-1 0 0,0 0 0,1 0 0,-1 0 0,0 0 0,1 0 0,-1-1 0,0 1 0,1 0 0,-1 0 0,0 0 0,1-1 0,-1 1 0,0 0 0,0 0 0,1-1 0,-1 1 0,0 0 0,0-1 0,1 1 0,24-24 0,-15 14 0,-4 5 0,-1 1 0,1 0 0,0 0 0,0 0 0,0 0 0,1 1 0,-1 0 0,1 1 0,0-1 0,9-1 0,-12 3 0,0 1 0,0 0 0,-1 0 0,1 0 0,0 0 0,-1 0 0,1 1 0,0 0 0,0 0 0,-1 0 0,1 0 0,-1 0 0,1 1 0,-1-1 0,0 1 0,0 0 0,1 0 0,-1 1 0,0-1 0,-1 0 0,5 6 0,3 4-25,-1 1 0,0 0-1,-1 1 1,0-1-1,9 27 1,-3-9-1188,-6-15-5613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29.165"/>
    </inkml:context>
    <inkml:brush xml:id="br0">
      <inkml:brushProperty name="width" value="0.035" units="cm"/>
      <inkml:brushProperty name="height" value="0.035" units="cm"/>
    </inkml:brush>
  </inkml:definitions>
  <inkml:trace contextRef="#ctx0" brushRef="#br0">0 85 24575,'11'0'0,"21"0"0,26 0 0,27 0 0,31-6 0,23-1 0,23 0 0,4-10 0,-14-2 0,-28 3 0,-34 3-8191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29.723"/>
    </inkml:context>
    <inkml:brush xml:id="br0">
      <inkml:brushProperty name="width" value="0.035" units="cm"/>
      <inkml:brushProperty name="height" value="0.035" units="cm"/>
    </inkml:brush>
  </inkml:definitions>
  <inkml:trace contextRef="#ctx0" brushRef="#br0">0 1 24575,'2'9'0,"-1"0"0,1 0 0,0 0 0,1 0 0,0-1 0,6 13 0,8 25 0,-13-30 0,-1 2 0,2 0 0,0-1 0,1 1 0,0-1 0,1-1 0,1 1 0,15 21 0,-23-37 0,1-1 0,-1 0 0,0 1 0,1-1 0,-1 0 0,1 1 0,-1-1 0,0 0 0,1 0 0,-1 1 0,1-1 0,-1 0 0,1 0 0,-1 0 0,1 0 0,-1 0 0,1 1 0,-1-1 0,1 0 0,-1 0 0,1 0 0,-1 0 0,1-1 0,-1 1 0,1 0 0,-1 0 0,1 0 0,-1 0 0,1 0 0,-1-1 0,1 1 0,-1 0 0,0 0 0,1-1 0,-1 1 0,1 0 0,-1-1 0,0 1 0,1 0 0,-1-1 0,0 1 0,1 0 0,-1-1 0,0 1 0,0-1 0,1 1 0,-1-1 0,0 1 0,0-1 0,0 1 0,0-1 0,0 1 0,1-1 0,-1 1 0,0-1 0,14-43 0,-8 23 0,1 7 0,0 1 0,0 0 0,1 0 0,1 1 0,0 0 0,1 0 0,0 1 0,1 1 0,0-1 0,25-16 0,-30 23 0,0 0 0,0 0 0,0 0 0,1 1 0,0 0 0,0 0 0,0 0 0,0 1 0,0 0 0,0 1 0,0 0 0,1 0 0,-1 0 0,1 1 0,-1 0 0,0 0 0,1 1 0,-1 0 0,0 0 0,1 1 0,-1 0 0,0 0 0,0 1 0,9 4 0,-13-5 0,0 0 0,0 0 0,0 0 0,0 1 0,-1-1 0,1 1 0,0-1 0,-1 1 0,0 0 0,0 0 0,0 0 0,0 0 0,0 0 0,-1 0 0,1 1 0,-1-1 0,0 1 0,0-1 0,0 1 0,0-1 0,-1 1 0,1-1 0,-1 1 0,0 0 0,0-1 0,-1 1 0,1-1 0,-1 1 0,-1 4 0,1-2 0,-1 1 0,-1-1 0,1 0 0,-1 0 0,-1 0 0,1 0 0,-1-1 0,0 1 0,0-1 0,0 0 0,-1 0 0,1 0 0,-1-1 0,-1 0 0,-5 4 0,-4 1 0,0-2 0,0 0 0,0 0 0,-28 6 0,36-11 0,0 0 0,-1 0 0,0-1 0,1 0 0,-1-1 0,0 1 0,1-2 0,-1 1 0,1-1 0,-1 0 0,0 0 0,-7-4 0,13 5-105,0-1 0,0 0 0,1 0 0,-1 0 0,0 0 0,1 0 0,-1-1 0,1 1 0,0 0 0,-1-1 0,1 1 0,-2-4 0,-5-17-6721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30.988"/>
    </inkml:context>
    <inkml:brush xml:id="br0">
      <inkml:brushProperty name="width" value="0.035" units="cm"/>
      <inkml:brushProperty name="height" value="0.035" units="cm"/>
    </inkml:brush>
  </inkml:definitions>
  <inkml:trace contextRef="#ctx0" brushRef="#br0">1 0 24575,'0'4'0,"6"164"0,-4-150 0,0 0 0,2 0 0,0 0 0,1 0 0,0-1 0,16 32 0,-15-46 0,0-13 0,3-25 0,-6 22 0,2-3 0,1 1 0,0 0 0,16-26 0,-19 35 0,0 1 0,1 0 0,0-1 0,0 2 0,0-1 0,1 0 0,-1 1 0,1 0 0,1 0 0,-1 0 0,0 0 0,1 1 0,5-3 0,-8 6 0,1-1 0,-1 0 0,0 1 0,0 0 0,0 0 0,0 0 0,0 0 0,0 1 0,1-1 0,-1 1 0,0-1 0,0 1 0,0 0 0,0 0 0,-1 1 0,1-1 0,0 1 0,0-1 0,-1 1 0,1 0 0,-1 0 0,1 0 0,3 5 0,6 5 0,-1 2 0,0-1 0,10 17 0,-16-22 0,24 41-1365,-5-3-5461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31.972"/>
    </inkml:context>
    <inkml:brush xml:id="br0">
      <inkml:brushProperty name="width" value="0.035" units="cm"/>
      <inkml:brushProperty name="height" value="0.035" units="cm"/>
    </inkml:brush>
  </inkml:definitions>
  <inkml:trace contextRef="#ctx0" brushRef="#br0">0 1 24575,'1'32'0,"1"0"0,1 0 0,2 0 0,1 0 0,2-1 0,1 1 0,15 33 0,-24-63 0,0-1 0,1 1 0,-1-1 0,1 1 0,-1-1 0,1 1 0,0-1 0,-1 0 0,1 1 0,0-1 0,0 0 0,0 0 0,0 1 0,0-1 0,0 0 0,1 0 0,-1 0 0,0 0 0,1-1 0,1 2 0,-1-3 0,-1 1 0,1-1 0,-1 0 0,1 0 0,-1-1 0,0 1 0,1 0 0,-1 0 0,0-1 0,0 1 0,0 0 0,0-1 0,0 1 0,0-1 0,0 0 0,0 1 0,-1-1 0,1-2 0,8-14 0,0 0 0,2 1 0,0 0 0,0 0 0,24-25 0,-31 38 0,1 0 0,-1 1 0,0-1 0,1 1 0,0 0 0,0 0 0,0 0 0,0 1 0,1 0 0,-1 0 0,0 0 0,1 1 0,-1-1 0,1 1 0,0 1 0,-1-1 0,1 1 0,0 0 0,0 0 0,-1 1 0,1-1 0,0 1 0,-1 1 0,1-1 0,8 4 0,-7-2-124,-1 0 0,1 1 0,-1 0 0,0 0 0,0 0 0,-1 1-1,1 0 1,-1 0 0,0 0 0,5 7 0,17 24-6702</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32.173"/>
    </inkml:context>
    <inkml:brush xml:id="br0">
      <inkml:brushProperty name="width" value="0.035" units="cm"/>
      <inkml:brushProperty name="height" value="0.035" units="cm"/>
    </inkml:brush>
  </inkml:definitions>
  <inkml:trace contextRef="#ctx0" brushRef="#br0">0 1 24575,'11'0'0,"9"0"0,13 0 0,11 0 0,4 0 0,0 0 0,2 6 0,-19 1 0,-13 0-8191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32.579"/>
    </inkml:context>
    <inkml:brush xml:id="br0">
      <inkml:brushProperty name="width" value="0.035" units="cm"/>
      <inkml:brushProperty name="height" value="0.035" units="cm"/>
    </inkml:brush>
  </inkml:definitions>
  <inkml:trace contextRef="#ctx0" brushRef="#br0">6 1 24575,'-6'0'0,"10"0"0,15 0 0,15 0 0,14 0 0,3 0 0,-1 0 0,2 0 0,-8 5 0,-12 13 0,-16 4 0,-11 8 0,-12 1 0,-5 4 0,-5 3 0,-1 6 0,4-10 0,3-12-8191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01.561"/>
    </inkml:context>
    <inkml:brush xml:id="br0">
      <inkml:brushProperty name="width" value="0.035" units="cm"/>
      <inkml:brushProperty name="height" value="0.035" units="cm"/>
    </inkml:brush>
  </inkml:definitions>
  <inkml:trace contextRef="#ctx0" brushRef="#br0">1 102 24575,'9'0'0,"13"-9"0,2-8 0,-2-6 0,-15 1 0,-13 4 0,-10 5 0,-3 15 0,2 16 0,4 14 0,14 12 0,16-3 0,14-7 0,16-10 0,5-9 0,-6-21 0,-11-9-8191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13.493"/>
    </inkml:context>
    <inkml:brush xml:id="br0">
      <inkml:brushProperty name="width" value="0.035" units="cm"/>
      <inkml:brushProperty name="height" value="0.035" units="cm"/>
    </inkml:brush>
  </inkml:definitions>
  <inkml:trace contextRef="#ctx0" brushRef="#br0">0 1 24575,'162'0'0,"265"3"0,-290 4 0,146 27 0,-158-10-100,99 15 322,-189-35-520,0-2 1,0-2 0,-1 0-1,50-9 1,-46 2-6529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33.186"/>
    </inkml:context>
    <inkml:brush xml:id="br0">
      <inkml:brushProperty name="width" value="0.035" units="cm"/>
      <inkml:brushProperty name="height" value="0.035" units="cm"/>
    </inkml:brush>
  </inkml:definitions>
  <inkml:trace contextRef="#ctx0" brushRef="#br0">401 1 24575,'0'0'0,"1"0"0,0 0 0,-1 0 0,1 0 0,-1 0 0,1 1 0,0-1 0,-1 0 0,1 0 0,-1 1 0,1-1 0,-1 0 0,1 1 0,-1-1 0,1 0 0,-1 1 0,1-1 0,-1 1 0,1-1 0,-1 1 0,0-1 0,1 1 0,-1-1 0,0 1 0,1-1 0,-1 1 0,0 0 0,0-1 0,1 1 0,-1-1 0,0 1 0,0 0 0,0-1 0,0 1 0,0 0 0,0-1 0,0 1 0,0-1 0,0 1 0,0 0 0,-1-1 0,1 1 0,0-1 0,0 1 0,-1 0 0,-11 29 0,3-18 0,0-1 0,-1 0 0,-1 0 0,0-1 0,0 0 0,0-1 0,-2 0 0,1-1 0,-1 0 0,0-1 0,0-1 0,-1 0 0,-16 5 0,22-9 0,-1 1 0,1-2 0,-1 1 0,0-1 0,1-1 0,-1 1 0,0-2 0,1 1 0,-1-1 0,0 0 0,1-1 0,-1 0 0,1 0 0,0-1 0,0 0 0,0-1 0,0 1 0,0-1 0,1-1 0,0 0 0,0 0 0,0 0 0,-9-10 0,14 14 0,1 0 0,0 0 0,-1-1 0,1 1 0,0 0 0,0 0 0,0-1 0,0 1 0,0 0 0,1-1 0,-1 1 0,0-1 0,1 1 0,-1-1 0,1 0 0,-1 1 0,1-1 0,0 1 0,0-1 0,-1 0 0,1 1 0,0-1 0,1 0 0,-1 1 0,0-1 0,1-2 0,1 1 0,-1 1 0,1 0 0,0 0 0,0 0 0,-1 0 0,2 0 0,-1 0 0,0 0 0,0 1 0,1-1 0,-1 1 0,0-1 0,1 1 0,3-1 0,10-4 0,1 1 0,0 1 0,30-5 0,-16 6 0,-1 1 0,1 1 0,0 1 0,-1 2 0,1 1 0,-1 1 0,0 2 0,0 1 0,42 16 0,-50-14 0,54 16 0,-73-24 0,0 0 0,-1-1 0,1 1 0,0-1 0,0 0 0,0 0 0,0 0 0,0 0 0,0 0 0,0-1 0,0 1 0,0-1 0,0 0 0,0 0 0,0 0 0,0 0 0,-1 0 0,1-1 0,0 1 0,3-4 0,-5 5 0,0-1 0,-1 1 0,1-1 0,-1 0 0,1 1 0,-1-1 0,1 1 0,-1-1 0,1 0 0,-1 1 0,0-1 0,1 0 0,-1 1 0,0-1 0,1 0 0,-1 0 0,0 1 0,0-1 0,0 0 0,0 0 0,0 0 0,0 1 0,0-1 0,0 0 0,0 0 0,0 1 0,0-1 0,-1 0 0,1 0 0,0 1 0,-1-2 0,0 0 0,-1 0 0,1 1 0,-1 0 0,0-1 0,1 1 0,-1 0 0,0 0 0,0 0 0,0 0 0,1 0 0,-5-1 0,-2 0 0,0-1 0,0 2 0,0-1 0,0 1 0,-12 0 0,8 3-170,-1 0-1,1 1 0,0 0 1,0 1-1,1 0 0,-1 1 1,-10 6-1,-21 15-6655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34.185"/>
    </inkml:context>
    <inkml:brush xml:id="br0">
      <inkml:brushProperty name="width" value="0.035" units="cm"/>
      <inkml:brushProperty name="height" value="0.035" units="cm"/>
    </inkml:brush>
  </inkml:definitions>
  <inkml:trace contextRef="#ctx0" brushRef="#br0">7 0 24575,'-5'0'0,"3"0"0,19 0 0,23 0 0,22 0 0,16 0 0,1 0 0,-29 0 0,-35 0 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34.342"/>
    </inkml:context>
    <inkml:brush xml:id="br0">
      <inkml:brushProperty name="width" value="0.035" units="cm"/>
      <inkml:brushProperty name="height" value="0.035" units="cm"/>
    </inkml:brush>
  </inkml:definitions>
  <inkml:trace contextRef="#ctx0" brushRef="#br0">0 1 24575,'6'0'0,"7"0"0,7 0 0,11 0 0,11 0 0,10 0 0,-4 0-8191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35.942"/>
    </inkml:context>
    <inkml:brush xml:id="br0">
      <inkml:brushProperty name="width" value="0.035" units="cm"/>
      <inkml:brushProperty name="height" value="0.035" units="cm"/>
    </inkml:brush>
  </inkml:definitions>
  <inkml:trace contextRef="#ctx0" brushRef="#br0">1 0 24575,'0'5'0,"0"14"0,0 8 0,0 11 0,0 16 0,0 9 0,0 6 0,0 1 0,0-5 0,5-13 0,3-22 0,-1-21 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36.129"/>
    </inkml:context>
    <inkml:brush xml:id="br0">
      <inkml:brushProperty name="width" value="0.035" units="cm"/>
      <inkml:brushProperty name="height" value="0.035" units="cm"/>
    </inkml:brush>
  </inkml:definitions>
  <inkml:trace contextRef="#ctx0" brushRef="#br0">1 0 24575,'0'11'0,"0"15"0,0 14 0,5 6 0,2-11 0,0-22 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36.349"/>
    </inkml:context>
    <inkml:brush xml:id="br0">
      <inkml:brushProperty name="width" value="0.035" units="cm"/>
      <inkml:brushProperty name="height" value="0.035" units="cm"/>
    </inkml:brush>
  </inkml:definitions>
  <inkml:trace contextRef="#ctx0" brushRef="#br0">0 1 24575,'11'0'0,"4"0"-8191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36.785"/>
    </inkml:context>
    <inkml:brush xml:id="br0">
      <inkml:brushProperty name="width" value="0.035" units="cm"/>
      <inkml:brushProperty name="height" value="0.035" units="cm"/>
    </inkml:brush>
  </inkml:definitions>
  <inkml:trace contextRef="#ctx0" brushRef="#br0">1 94 24575,'0'7'0,"0"1"0,1-1 0,-1 1 0,2-1 0,-1 0 0,1 0 0,0 0 0,4 9 0,-5-14 0,0-1 0,0 1 0,0 0 0,0-1 0,0 1 0,0-1 0,1 1 0,-1-1 0,0 0 0,1 1 0,-1-1 0,1 0 0,-1 0 0,1 0 0,0 0 0,0 0 0,-1-1 0,1 1 0,0-1 0,0 1 0,0-1 0,0 1 0,-1-1 0,1 0 0,0 0 0,0 0 0,0 0 0,0 0 0,0 0 0,0-1 0,0 1 0,0-1 0,-1 1 0,1-1 0,0 1 0,3-3 0,6-3 0,0 0 0,-1-1 0,1-1 0,-1 0 0,-1 0 0,1 0 0,-2-2 0,10-11 0,-7 9 0,0 0 0,0 1 0,1 0 0,18-12 0,-25 20 0,0 1 0,0-1 0,0 1 0,1 0 0,-1 0 0,1 0 0,-1 1 0,1 0 0,0 0 0,-1 0 0,1 1 0,0-1 0,0 2 0,-1-1 0,1 1 0,7 1 0,-5 0 0,0 1 0,1 0 0,-1 1 0,0 0 0,-1 0 0,1 0 0,10 9 0,-10-7 0,-1-1 0,2 1 0,-1-2 0,1 1 0,-1-1 0,14 3 0,-14-5 0,0 0 0,0-1 0,0 0 0,1-1 0,-1 0 0,0 0 0,1-1 0,-1 0 0,0-1 0,14-3 0,1-4 0,-1 0 0,28-16 0,37-15 0,-82 38 5,0 1 0,-1-1 0,1 1 0,0 1 0,0-1 0,0 1 0,0-1 0,0 1 0,0 1 0,0-1 0,0 1 0,0 0 0,0 0 0,-1 0 0,1 1 0,0 0 0,-1 0 0,1 0 0,-1 0 0,1 1 0,-1-1 0,0 1 0,4 4 0,2 2-191,-1 1 1,0 1-1,-1-1 0,0 1 1,0 1-1,-1-1 1,6 16-1,9 20-6640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37.512"/>
    </inkml:context>
    <inkml:brush xml:id="br0">
      <inkml:brushProperty name="width" value="0.035" units="cm"/>
      <inkml:brushProperty name="height" value="0.035" units="cm"/>
    </inkml:brush>
  </inkml:definitions>
  <inkml:trace contextRef="#ctx0" brushRef="#br0">1 1 24575,'0'308'0,"1"-313"0,1-1 0,1 1 0,-1-1 0,1 1 0,0 0 0,0 0 0,0 1 0,6-7 0,1-3 0,-1 0 0,-1 0 0,1 1 0,0 0 0,1 1 0,0 0 0,22-20 0,-29 30 0,-1 0 0,1 0 0,0 1 0,-1 0 0,1-1 0,0 1 0,0 0 0,0 0 0,0 0 0,-1 1 0,1-1 0,1 1 0,-1 0 0,0-1 0,3 2 0,-2-1 0,0 1 0,-1 0 0,1 1 0,0-1 0,-1 1 0,1-1 0,-1 1 0,0 0 0,0 0 0,0 1 0,0-1 0,0 1 0,0-1 0,0 1 0,2 4 0,9 10-455,-1 1 0,13 22 0,-5-2-6371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37.779"/>
    </inkml:context>
    <inkml:brush xml:id="br0">
      <inkml:brushProperty name="width" value="0.035" units="cm"/>
      <inkml:brushProperty name="height" value="0.035" units="cm"/>
    </inkml:brush>
  </inkml:definitions>
  <inkml:trace contextRef="#ctx0" brushRef="#br0">0 13 24575,'11'0'0,"9"0"0,13 0 0,11 0 0,4 0 0,5 0 0,-2 0 0,-8-5 0,-12-3-8191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38.120"/>
    </inkml:context>
    <inkml:brush xml:id="br0">
      <inkml:brushProperty name="width" value="0.035" units="cm"/>
      <inkml:brushProperty name="height" value="0.035" units="cm"/>
    </inkml:brush>
  </inkml:definitions>
  <inkml:trace contextRef="#ctx0" brushRef="#br0">1 1 24575,'11'0'0,"20"0"0,11 11 0,8 3 0,-3 6 0,-4 9 0,-10 12 0,-11 4 0,-13 6 0,-21 4 0,-8-1 0,-5-9 0,6-13 0,7-12-8191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14.490"/>
    </inkml:context>
    <inkml:brush xml:id="br0">
      <inkml:brushProperty name="width" value="0.035" units="cm"/>
      <inkml:brushProperty name="height" value="0.035" units="cm"/>
    </inkml:brush>
  </inkml:definitions>
  <inkml:trace contextRef="#ctx0" brushRef="#br0">1 1 24575,'0'309'0,"1"-326"0,0 1 0,2 0 0,0 0 0,1 0 0,0 1 0,2-1 0,0 1 0,0 0 0,1 1 0,1 0 0,1 0 0,0 0 0,0 1 0,1 1 0,1-1 0,0 2 0,1-1 0,14-10 0,-24 21 0,0-1 0,0 1 0,0-1 0,0 1 0,0 0 0,0 0 0,0 0 0,0 0 0,1 0 0,-1 0 0,0 1 0,1-1 0,-1 1 0,0-1 0,1 1 0,-1 0 0,1 0 0,-1 0 0,0 0 0,1 1 0,-1-1 0,0 1 0,1-1 0,-1 1 0,0 0 0,1 0 0,-1 0 0,0 0 0,0 0 0,0 0 0,0 1 0,0-1 0,0 1 0,0-1 0,-1 1 0,1 0 0,-1-1 0,1 1 0,1 3 0,4 8 0,-1 0 0,0 0 0,-1 1 0,-1-1 0,5 23 0,-3-12 0,16 74-1365,-16-56-5461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38.776"/>
    </inkml:context>
    <inkml:brush xml:id="br0">
      <inkml:brushProperty name="width" value="0.035" units="cm"/>
      <inkml:brushProperty name="height" value="0.035" units="cm"/>
    </inkml:brush>
  </inkml:definitions>
  <inkml:trace contextRef="#ctx0" brushRef="#br0">276 72 24575,'-1'3'0,"1"-1"0,-1 1 0,0-1 0,1 1 0,-1-1 0,0 0 0,-1 1 0,1-1 0,0 0 0,-1 0 0,1 0 0,-1 0 0,0 0 0,1 0 0,-5 2 0,-32 23 0,26-22 0,0 0 0,0 0 0,0-1 0,0-1 0,-1 0 0,1-1 0,-1 0 0,0-1 0,0 0 0,1-1 0,-1-1 0,0 0 0,-18-4 0,30 5 0,-1 0 0,1-1 0,0 1 0,0-1 0,0 1 0,0-1 0,0 1 0,0-1 0,0 0 0,0 0 0,0 1 0,0-1 0,1 0 0,-1 0 0,0 0 0,0 0 0,1 0 0,-1 0 0,1 0 0,-1 0 0,1 0 0,-1 0 0,1 0 0,-1 0 0,1-1 0,0 1 0,0 0 0,0 0 0,0 0 0,-1 0 0,2-1 0,-1 1 0,0 0 0,0 0 0,0 0 0,0 0 0,1-1 0,-1 1 0,1 0 0,-1 0 0,1 0 0,-1 0 0,1 0 0,-1 0 0,1 0 0,0 0 0,1-1 0,4-6 0,0 0 0,0 0 0,1 1 0,10-9 0,-12 11 0,0 1 0,1 0 0,-1 0 0,1 0 0,0 1 0,0-1 0,0 1 0,0 1 0,1 0 0,-1-1 0,1 2 0,-1-1 0,1 1 0,0 0 0,10 0 0,-7 2 0,1 0 0,-1 1 0,0 0 0,1 1 0,-1 0 0,-1 0 0,1 1 0,0 1 0,10 6 0,49 29 0,-33-17 0,1-3 0,65 27 0,-97-45 0,1-1 0,0 0 0,-1 0 0,1 0 0,0-1 0,0 1 0,-1-1 0,1-1 0,0 1 0,-1-1 0,1 0 0,0 0 0,-1-1 0,1 0 0,-1 0 0,0 0 0,6-4 0,-7 4 0,0 0 0,0-1 0,0 0 0,-1 0 0,1 0 0,-1 0 0,0 0 0,1-1 0,-2 1 0,1-1 0,0 0 0,-1 0 0,0 0 0,0 0 0,0 0 0,0-1 0,-1 1 0,1 0 0,-1-1 0,0 1 0,0-8 0,-1 8 0,-1 1 0,1 0 0,-1-1 0,0 1 0,0-1 0,0 1 0,0 0 0,0 0 0,-1 0 0,0 0 0,1 0 0,-1 0 0,0 0 0,0 0 0,-1 1 0,1-1 0,-1 1 0,1-1 0,-1 1 0,0 0 0,0 0 0,0 1 0,0-1 0,0 0 0,0 1 0,0 0 0,0 0 0,-1 0 0,-3-1 0,-8-2 0,0 0 0,0 1 0,0 1 0,-1 0 0,-17 1 0,22 2-85,0 0 0,-1 0-1,1 1 1,0 1 0,1 0-1,-1 0 1,0 1 0,1 0-1,0 1 1,0 0 0,0 1-1,1 0 1,0 1 0,0-1-1,-15 16 1,-3 10-6741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40.290"/>
    </inkml:context>
    <inkml:brush xml:id="br0">
      <inkml:brushProperty name="width" value="0.035" units="cm"/>
      <inkml:brushProperty name="height" value="0.035" units="cm"/>
    </inkml:brush>
  </inkml:definitions>
  <inkml:trace contextRef="#ctx0" brushRef="#br0">1 0 24575,'0'17'0,"0"16"0,0 19 0,0 12 0,0 6 0,0-3 0,0-2 0,0-1 0,0-17 0,0-27 0,0-23 0,0-11-8191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40.681"/>
    </inkml:context>
    <inkml:brush xml:id="br0">
      <inkml:brushProperty name="width" value="0.035" units="cm"/>
      <inkml:brushProperty name="height" value="0.035" units="cm"/>
    </inkml:brush>
  </inkml:definitions>
  <inkml:trace contextRef="#ctx0" brushRef="#br0">4 0 24575,'-2'53'0,"1"-32"0,0-1 0,2 1 0,4 34 0,-4-53 0,-1 1 0,1-1 0,-1 1 0,1-1 0,0 1 0,0-1 0,0 0 0,0 0 0,0 1 0,1-1 0,-1 0 0,1 0 0,-1 0 0,1 0 0,2 2 0,-2-4 0,-1 1 0,0-1 0,0 1 0,1-1 0,-1 1 0,0-1 0,1 0 0,-1 1 0,0-1 0,1 0 0,-1 0 0,0 0 0,1 0 0,-1 0 0,1 0 0,-1-1 0,0 1 0,1 0 0,-1-1 0,2 0 0,6-4 0,-1 0 0,1 0 0,-1-1 0,0 0 0,14-15 0,-10 10 0,2-2 0,1 1 0,1 0 0,0 1 0,0 1 0,1 0 0,35-13 0,-47 21 0,0 0 0,1 0 0,-1 1 0,1 0 0,-1 0 0,1 0 0,-1 0 0,1 1 0,0 0 0,-1 0 0,1 1 0,0 0 0,-1 0 0,1 0 0,-1 0 0,1 1 0,-1 0 0,0 0 0,0 1 0,0-1 0,0 1 0,0 0 0,0 0 0,-1 1 0,1 0 0,-1-1 0,7 10 0,10 18-6,-17-25-145,0 0 0,0 0 0,0 0 0,1-1 0,-1 1 0,1-1 0,1 0 0,6 5 0,3-3-6675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41.128"/>
    </inkml:context>
    <inkml:brush xml:id="br0">
      <inkml:brushProperty name="width" value="0.035" units="cm"/>
      <inkml:brushProperty name="height" value="0.035" units="cm"/>
    </inkml:brush>
  </inkml:definitions>
  <inkml:trace contextRef="#ctx0" brushRef="#br0">3 78 24575,'-1'51'0,"0"-23"0,1-1 0,1 0 0,6 36 0,-7-62 0,0 0 0,0 0 0,0 0 0,0 0 0,1 0 0,-1 0 0,0-1 0,0 1 0,1 0 0,-1 0 0,1 0 0,-1 0 0,1-1 0,-1 1 0,1 0 0,-1 0 0,1-1 0,0 1 0,-1 0 0,1-1 0,0 1 0,0-1 0,-1 1 0,1-1 0,0 1 0,0-1 0,1 1 0,-1-1 0,1 0 0,-1-1 0,0 1 0,1 0 0,-1-1 0,0 1 0,1-1 0,-1 1 0,0-1 0,1 0 0,-1 0 0,0 1 0,0-1 0,0 0 0,0 0 0,1-1 0,10-10 0,-2-1 0,16-22 0,-15 19 0,6-5 0,2-6 0,1 1 0,1 2 0,2 0 0,0 1 0,28-20 0,-49 40 0,1 1 0,-1 0 0,1 1 0,0-1 0,0 0 0,0 1 0,0 0 0,0-1 0,0 1 0,0 1 0,0-1 0,0 0 0,0 1 0,0-1 0,1 1 0,-1 0 0,0 0 0,0 0 0,1 1 0,-1-1 0,0 1 0,0 0 0,0-1 0,0 2 0,0-1 0,0 0 0,0 0 0,0 1 0,0 0 0,-1-1 0,1 1 0,0 0 0,-1 1 0,0-1 0,1 0 0,2 5 0,6 8 0,-1 1 0,0 0 0,-2 1 0,0 0 0,8 23 0,1 2 0,2-9-1365,-3-13-5461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41.598"/>
    </inkml:context>
    <inkml:brush xml:id="br0">
      <inkml:brushProperty name="width" value="0.035" units="cm"/>
      <inkml:brushProperty name="height" value="0.035" units="cm"/>
    </inkml:brush>
  </inkml:definitions>
  <inkml:trace contextRef="#ctx0" brushRef="#br0">0 0 24575,'5'0'0,"8"0"0,12 0 0,25 0 0,42 0 0,49 0 0,52 0 0,31 0 0,16 0 0,-5 0 0,-20 0 0,-30 0 0,-36 0 0,-53 0 0,-44 0-8191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42.251"/>
    </inkml:context>
    <inkml:brush xml:id="br0">
      <inkml:brushProperty name="width" value="0.035" units="cm"/>
      <inkml:brushProperty name="height" value="0.035" units="cm"/>
    </inkml:brush>
  </inkml:definitions>
  <inkml:trace contextRef="#ctx0" brushRef="#br0">0 0 24575,'2'16'0,"-1"0"0,2 0 0,0 0 0,11 29 0,2 15 0,10 97 0,-18-139 0,-1-29 0,6-42 0,-11 42 0,3-12 0,1 1 0,1 0 0,1 0 0,0 1 0,2 0 0,16-25 0,-24 42 0,1 1 0,0-1 0,0 1 0,0 0 0,0 0 0,0 0 0,0 1 0,1-1 0,-1 1 0,1 0 0,0 0 0,0 0 0,0 0 0,0 1 0,0-1 0,6 0 0,-2 1 0,-1 0 0,1 1 0,-1 0 0,1 0 0,-1 1 0,1 0 0,-1 0 0,14 4 0,-3 2 0,0 0 0,0 1 0,-1 1 0,0 0 0,0 2 0,21 16 0,-25-15 0,0 1 0,-1 0 0,0 1 0,-1 0 0,0 1 0,9 19 0,-17-30 0,6 8 119,-9-11-143,0-1 1,0 0 0,0 0 0,0 0 0,0 0-1,0 0 1,1 0 0,-1 1 0,0-1 0,0 0 0,0 0-1,0 0 1,0 0 0,1 0 0,-1 0 0,0 0-1,0 0 1,0 0 0,0 0 0,0 0 0,1 0 0,-1 0-1,0 0 1,0 0 0,0 0 0,0 0 0,1 0-1,-1 0 1,0 0 0,0 0 0,0 0 0,0 0 0,1 0-1,-1 0 1,0 0 0,0 0 0,0 0 0,0 0-1,0 0 1,1 0 0,-1-1 0,0 1 0,0 0 0,0 0-1,0 0 1,0 0 0,0 0 0,0 0 0,0-1-1,1 1 1,-1 0 0,0 0 0,0 0 0,0 0 0,0 0-1,0-1 1,0 1 0,0 0 0,0 0 0,0 0-1,0 0 1,0-1 0,0 1 0,1-13-6803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42.779"/>
    </inkml:context>
    <inkml:brush xml:id="br0">
      <inkml:brushProperty name="width" value="0.035" units="cm"/>
      <inkml:brushProperty name="height" value="0.035" units="cm"/>
    </inkml:brush>
  </inkml:definitions>
  <inkml:trace contextRef="#ctx0" brushRef="#br0">9 21 24575,'49'-10'0,"-4"-1"0,-43 11 0,0 0 0,0 0 0,1 0 0,-1 1 0,0-1 0,0 1 0,0-1 0,1 1 0,-1 0 0,0-1 0,0 1 0,0 0 0,0 1 0,0-1 0,0 0 0,-1 0 0,4 4 0,-4-4 0,0 0 0,0-1 0,-1 1 0,1 0 0,0 1 0,-1-1 0,1 0 0,-1 0 0,1 0 0,-1 0 0,0 0 0,0 0 0,1 1 0,-1-1 0,0 0 0,0 0 0,0 0 0,0 1 0,0-1 0,0 0 0,0 0 0,-1 0 0,1 0 0,0 1 0,-1-1 0,1 0 0,-1 0 0,1 0 0,-1 0 0,1 0 0,-1 0 0,0 0 0,-1 2 0,-33 30 0,31-29 0,-85 66 0,88-69 0,0 0 0,0 0 0,-1 0 0,1 0 0,0 1 0,0-1 0,0 0 0,0 1 0,1-1 0,-1 0 0,0 1 0,1-1 0,-1 1 0,0-1 0,1 1 0,-1 3 0,1-5 0,1 1 0,-1 0 0,0-1 0,0 1 0,1-1 0,-1 1 0,0 0 0,1-1 0,-1 1 0,1-1 0,-1 1 0,0-1 0,1 1 0,-1-1 0,1 1 0,0-1 0,-1 1 0,1-1 0,-1 0 0,1 1 0,0-1 0,-1 0 0,1 0 0,0 1 0,-1-1 0,2 0 0,4 1 0,-1 0 0,1 0 0,0-1 0,0 0 0,0 0 0,0 0 0,10-3 0,12-4-31,49-21-1,-40 14-1270,3-1-5524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43.467"/>
    </inkml:context>
    <inkml:brush xml:id="br0">
      <inkml:brushProperty name="width" value="0.035" units="cm"/>
      <inkml:brushProperty name="height" value="0.035" units="cm"/>
    </inkml:brush>
  </inkml:definitions>
  <inkml:trace contextRef="#ctx0" brushRef="#br0">0 0 24575,'0'12'0,"0"8"0,6 2 0,12-4 0,4-15 0,-2-15 0,-10-4 0,-18 0 0,-8 8 0,0 12 0,12 5 0,19 0 0,7 0-8191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44.608"/>
    </inkml:context>
    <inkml:brush xml:id="br0">
      <inkml:brushProperty name="width" value="0.035" units="cm"/>
      <inkml:brushProperty name="height" value="0.035" units="cm"/>
    </inkml:brush>
  </inkml:definitions>
  <inkml:trace contextRef="#ctx0" brushRef="#br0">4 0 24575,'-1'83'0,"-1"-38"0,2-1 0,9 75 0,-1-95 0,-7-25 0,-1 1 0,0 0 0,0 0 0,1 0 0,-1 0 0,0 0 0,1 0 0,-1 0 0,0 0 0,1 0 0,-1-1 0,0 1 0,0 0 0,1 0 0,-1 0 0,0 0 0,0-1 0,1 1 0,-1 0 0,0 0 0,0-1 0,0 1 0,1 0 0,-1-1 0,0 1 0,0 0 0,0 0 0,0-1 0,0 1 0,0 0 0,0-1 0,0 1 0,1 0 0,-1-1 0,0 1 0,8-47 0,-7 29 0,0-1 0,1 0 0,0 0 0,2 1 0,7-26 0,-9 38 0,0 1 0,0 0 0,1 1 0,-1-1 0,1 0 0,0 1 0,1-1 0,-1 1 0,1 0 0,0 0 0,0 1 0,0-1 0,0 1 0,0 0 0,1 0 0,0 0 0,-1 0 0,1 1 0,0 0 0,6-2 0,-5 2 0,0 1 0,0-1 0,0 1 0,0 0 0,0 0 0,0 1 0,1 0 0,-1 0 0,0 0 0,0 1 0,0 0 0,0 0 0,0 1 0,0-1 0,0 1 0,-1 1 0,1-1 0,0 1 0,-1 0 0,0 0 0,0 1 0,0-1 0,0 1 0,0 0 0,5 7 0,4 6 0,-1 0 0,-1 1 0,0 1 0,-2 0 0,16 38 0,-23-51-112,-3-4 34,1 1-1,0-1 1,0 1 0,1-1-1,-1 1 1,0-1 0,1 1-1,-1-1 1,1 0 0,0 0-1,0 0 1,0 0 0,0 0 0,0 0-1,4 2 1,5-4-6748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45.527"/>
    </inkml:context>
    <inkml:brush xml:id="br0">
      <inkml:brushProperty name="width" value="0.035" units="cm"/>
      <inkml:brushProperty name="height" value="0.035" units="cm"/>
    </inkml:brush>
  </inkml:definitions>
  <inkml:trace contextRef="#ctx0" brushRef="#br0">0 24 24575,'59'-20'0,"-52"18"0,0 2 0,0-1 0,0 1 0,0 0 0,-1 0 0,1 1 0,0 0 0,0 0 0,0 1 0,-1 0 0,1 0 0,6 3 0,-12-4 0,1 0 0,0 0 0,-1 0 0,1 0 0,-1 0 0,1 0 0,-1 1 0,0-1 0,0 0 0,1 1 0,-1-1 0,0 1 0,0 0 0,0-1 0,-1 1 0,1 0 0,0-1 0,-1 1 0,2 2 0,-2-1 0,0 1 0,0-1 0,-1 0 0,1 0 0,-1 0 0,1 0 0,-1 0 0,0 0 0,0 0 0,0 0 0,-1 0 0,1-1 0,-1 1 0,0 0 0,-3 3 0,-5 8 0,-1 0 0,0-2 0,-1 1 0,0-1 0,-1-1 0,-1 0 0,0-1 0,-19 11 0,53-27 0,0 1 0,0 1 0,1 1 0,-1 1 0,1 0 0,34 3 0,-48-1 0,1 1 0,-1-1 0,0 2 0,0-1 0,0 1 0,0 0 0,0 0 0,0 1 0,-1 0 0,1 0 0,5 5 0,-9-7 0,-1 1 0,0 0 0,0 0 0,0 0 0,0 0 0,0 0 0,-1 0 0,1 0 0,-1 1 0,1-1 0,-1 0 0,0 1 0,0-1 0,0 1 0,0 0 0,0-1 0,-1 1 0,1 0 0,-1 0 0,0-1 0,1 1 0,-1 0 0,-1 0 0,1-1 0,0 1 0,-1 0 0,1 0 0,-1-1 0,0 1 0,-2 4 0,0 0 9,0 0 1,-1-1-1,0 1 0,0-1 0,0 0 1,-1 0-1,0-1 0,0 1 0,-1-1 0,0 0 1,0 0-1,-11 6 0,12-8-96,0 0-1,0 0 1,0-1 0,-1 1-1,1-1 1,-1-1 0,1 1-1,-1-1 1,0 0-1,1 0 1,-1-1 0,0 0-1,0 0 1,0 0 0,0 0-1,-10-3 1,-10-8-6739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14.767"/>
    </inkml:context>
    <inkml:brush xml:id="br0">
      <inkml:brushProperty name="width" value="0.035" units="cm"/>
      <inkml:brushProperty name="height" value="0.035" units="cm"/>
    </inkml:brush>
  </inkml:definitions>
  <inkml:trace contextRef="#ctx0" brushRef="#br0">1 0 24575,'9'0'0,"8"0"0,6 0 0,8 0 0,9 0 0,1 0 0,-5 0-8191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45.791"/>
    </inkml:context>
    <inkml:brush xml:id="br0">
      <inkml:brushProperty name="width" value="0.035" units="cm"/>
      <inkml:brushProperty name="height" value="0.035" units="cm"/>
    </inkml:brush>
  </inkml:definitions>
  <inkml:trace contextRef="#ctx0" brushRef="#br0">35 1 24575,'0'5'0,"0"8"0,0 7 0,0 11 0,0 17 0,-6 11 0,-1 8 0,0 2 0,1-4 0,2-3 0,1-17 0,2-22 0,0-20 0,1-16 0,1-7-8191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46.403"/>
    </inkml:context>
    <inkml:brush xml:id="br0">
      <inkml:brushProperty name="width" value="0.035" units="cm"/>
      <inkml:brushProperty name="height" value="0.035" units="cm"/>
    </inkml:brush>
  </inkml:definitions>
  <inkml:trace contextRef="#ctx0" brushRef="#br0">1 58 24575,'23'-12'0,"0"1"0,28-8 0,-42 16 0,0 0 0,1 0 0,-1 1 0,1 0 0,-1 1 0,1 0 0,14 0 0,-22 1 0,-1 0 0,1 0 0,0 1 0,0-1 0,0 0 0,0 1 0,0-1 0,-1 1 0,1 0 0,0 0 0,0 0 0,-1-1 0,1 2 0,-1-1 0,1 0 0,-1 0 0,1 0 0,-1 1 0,1-1 0,-1 0 0,0 1 0,0 0 0,0-1 0,0 1 0,0-1 0,0 1 0,0 0 0,-1 0 0,1 0 0,-1-1 0,1 1 0,-1 0 0,0 0 0,0 0 0,1 0 0,-1 0 0,-1 0 0,1 0 0,0-1 0,0 1 0,-1 0 0,0 3 0,-1 3 0,0 0 0,-1 0 0,0-1 0,0 1 0,-1-1 0,0 0 0,0 0 0,0 0 0,-9 9 0,-58 57 0,22-23 0,48-49 0,-1 0 0,1 0 0,0 0 0,0 1 0,0-1 0,0 0 0,0 1 0,0-1 0,0 1 0,0-1 0,1 1 0,-1-1 0,1 1 0,-1-1 0,1 1 0,-1 0 0,1-1 0,0 1 0,0 0 0,0-1 0,0 1 0,0 0 0,0 0 0,1 1 0,0-1 0,0-1 0,0 1 0,0-1 0,1 0 0,-1 0 0,1 1 0,-1-1 0,1 0 0,-1 0 0,1 0 0,0 0 0,-1-1 0,1 1 0,0 0 0,0-1 0,-1 1 0,1-1 0,2 0 0,15 3 0,-1-1 0,1-2 0,26-1 0,-32 0 0,177-5-1365,-163 5-5461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46.913"/>
    </inkml:context>
    <inkml:brush xml:id="br0">
      <inkml:brushProperty name="width" value="0.035" units="cm"/>
      <inkml:brushProperty name="height" value="0.035" units="cm"/>
    </inkml:brush>
  </inkml:definitions>
  <inkml:trace contextRef="#ctx0" brushRef="#br0">0 1 24575,'6'0'0,"7"0"0,13 0 0,12 0 0,6 0 0,7 0 0,10 0 0,18 0 0,28 0 0,18 0 0,11 0 0,3 0 0,-10 0 0,-16 0 0,-22 0 0,-21 0 0,-22 0-8191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47.335"/>
    </inkml:context>
    <inkml:brush xml:id="br0">
      <inkml:brushProperty name="width" value="0.035" units="cm"/>
      <inkml:brushProperty name="height" value="0.035" units="cm"/>
    </inkml:brush>
  </inkml:definitions>
  <inkml:trace contextRef="#ctx0" brushRef="#br0">1 0 24575,'0'5'0,"0"8"0,0 12 0,0 14 0,0 5 0,0 0 0,0 5 0,11-7 0,4-10-8191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58.117"/>
    </inkml:context>
    <inkml:brush xml:id="br0">
      <inkml:brushProperty name="width" value="0.035" units="cm"/>
      <inkml:brushProperty name="height" value="0.035" units="cm"/>
    </inkml:brush>
  </inkml:definitions>
  <inkml:trace contextRef="#ctx0" brushRef="#br0">0 1 24575,'11'0'0,"9"0"0,13 0 0,11 0 0,9 0 0,8 0 0,-2 0 0,-6 0 0,-11 0-8191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4:58.343"/>
    </inkml:context>
    <inkml:brush xml:id="br0">
      <inkml:brushProperty name="width" value="0.035" units="cm"/>
      <inkml:brushProperty name="height" value="0.035" units="cm"/>
    </inkml:brush>
  </inkml:definitions>
  <inkml:trace contextRef="#ctx0" brushRef="#br0">0 40 24575,'6'0'0,"7"0"0,7 0 0,11 0 0,12 0 0,3-11 0,6-4 0,-6 1-8191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02.626"/>
    </inkml:context>
    <inkml:brush xml:id="br0">
      <inkml:brushProperty name="width" value="0.035" units="cm"/>
      <inkml:brushProperty name="height" value="0.035" units="cm"/>
    </inkml:brush>
  </inkml:definitions>
  <inkml:trace contextRef="#ctx0" brushRef="#br0">1 0 24575,'0'17'0,"0"16"0,0 14 0,5 15 0,3 9 0,-1 3 0,4-6 0,0-3 0,-1-18 0,2-17 0,0-20 0,-2-11-8191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02.857"/>
    </inkml:context>
    <inkml:brush xml:id="br0">
      <inkml:brushProperty name="width" value="0.035" units="cm"/>
      <inkml:brushProperty name="height" value="0.035" units="cm"/>
    </inkml:brush>
  </inkml:definitions>
  <inkml:trace contextRef="#ctx0" brushRef="#br0">0 0 24575,'0'6'0,"0"12"0,11 4 0,4 9 0,-1-6 0,-3-19 0,-3-10-8191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03.274"/>
    </inkml:context>
    <inkml:brush xml:id="br0">
      <inkml:brushProperty name="width" value="0.035" units="cm"/>
      <inkml:brushProperty name="height" value="0.035" units="cm"/>
    </inkml:brush>
  </inkml:definitions>
  <inkml:trace contextRef="#ctx0" brushRef="#br0">0 1 24575,'0'5'0,"11"2"0,4 0-8191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03.924"/>
    </inkml:context>
    <inkml:brush xml:id="br0">
      <inkml:brushProperty name="width" value="0.035" units="cm"/>
      <inkml:brushProperty name="height" value="0.035" units="cm"/>
    </inkml:brush>
  </inkml:definitions>
  <inkml:trace contextRef="#ctx0" brushRef="#br0">5 1 24575,'-1'63'0,"-1"-42"0,1-1 0,1 1 0,1-1 0,0 1 0,2 0 0,9 36 0,-12-56 0,0-1 0,1 0 0,-1 0 0,0 1 0,0-1 0,0 0 0,0 0 0,0 1 0,0-1 0,0 0 0,1 0 0,-1 0 0,0 1 0,0-1 0,0 0 0,1 0 0,-1 0 0,0 1 0,0-1 0,0 0 0,1 0 0,-1 0 0,0 0 0,0 0 0,1 0 0,-1 0 0,0 1 0,0-1 0,1 0 0,-1 0 0,0 0 0,0 0 0,1 0 0,-1 0 0,0 0 0,1 0 0,-1-1 0,0 1 0,0 0 0,1 0 0,11-10 0,9-22 0,-19 29 0,16-30 0,-12 19 0,2 0 0,0 1 0,0-1 0,1 2 0,12-13 0,-19 23 0,0 0 0,0 0 0,0 0 0,0 1 0,0-1 0,1 0 0,-1 1 0,0 0 0,1 0 0,0-1 0,-1 1 0,1 1 0,-1-1 0,1 0 0,0 1 0,0-1 0,-1 1 0,1 0 0,0 0 0,0 0 0,-1 0 0,1 1 0,0-1 0,0 1 0,-1-1 0,1 1 0,0 0 0,-1 0 0,1 0 0,-1 1 0,1-1 0,-1 0 0,0 1 0,3 2 0,4 4 0,0 1 0,-1 0 0,0 1 0,0 0 0,-1 0 0,-1 1 0,0-1 0,0 1 0,6 18 0,-8-18 0,1 1 0,0-1 0,1-1 0,0 1 0,1-1 0,0 0 0,0 0 0,1-1 0,18 16 0,-24-24 0,0 1 0,0-1 0,0 0 0,0 0 0,0-1 0,1 1 0,-1 0 0,0-1 0,1 1 0,-1-1 0,0 0 0,1 1 0,-1-1 0,0 0 0,1-1 0,-1 1 0,0 0 0,1-1 0,-1 1 0,0-1 0,0 0 0,1 0 0,-1 0 0,0 0 0,0 0 0,0 0 0,0 0 0,0-1 0,0 1 0,-1-1 0,1 0 0,0 1 0,-1-1 0,1 0 0,1-2 0,6-8 0,0-1 0,0 0 0,-1-1 0,6-14 0,-11 21 0,3-4 0,-1 0 0,2 0 0,-1 1 0,1 0 0,11-11 0,-16 19 0,-1 0 0,1 0 0,0 0 0,0 1 0,0-1 0,0 1 0,0-1 0,1 1 0,-1 0 0,0 0 0,1 0 0,-1 0 0,1 0 0,-1 1 0,1-1 0,-1 1 0,1-1 0,-1 1 0,1 0 0,0 0 0,-1 0 0,1 1 0,-1-1 0,1 0 0,-1 1 0,1 0 0,-1-1 0,1 1 0,-1 0 0,0 0 0,3 2 0,8 6 12,-1 1 0,0 1-1,0 0 1,-1 0 0,-1 1 0,0 0-1,0 1 1,-1 0 0,-1 1-1,7 15 1,-4-9-385,1-1-1,1 0 1,27 31-1,-30-41-6452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15.127"/>
    </inkml:context>
    <inkml:brush xml:id="br0">
      <inkml:brushProperty name="width" value="0.035" units="cm"/>
      <inkml:brushProperty name="height" value="0.035" units="cm"/>
    </inkml:brush>
  </inkml:definitions>
  <inkml:trace contextRef="#ctx0" brushRef="#br0">28 1 24575,'0'9'0,"-5"8"0,-1 10 0,0 11 0,1 7 0,2 1 0,0-7-8191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04.673"/>
    </inkml:context>
    <inkml:brush xml:id="br0">
      <inkml:brushProperty name="width" value="0.035" units="cm"/>
      <inkml:brushProperty name="height" value="0.035" units="cm"/>
    </inkml:brush>
  </inkml:definitions>
  <inkml:trace contextRef="#ctx0" brushRef="#br0">66 1 24575,'-1'0'0,"-1"0"0,0 1 0,0-1 0,1 1 0,-1-1 0,0 1 0,1 0 0,-1 0 0,1 0 0,-1 0 0,1 0 0,-1 0 0,1 0 0,0 0 0,-1 0 0,1 1 0,0-1 0,0 0 0,0 1 0,0-1 0,0 1 0,0 0 0,1-1 0,-1 1 0,0 0 0,0 1 0,-12 52 0,11-43 0,-3 9 0,1 1 0,1 0 0,1 0 0,0 0 0,2 1 0,1-1 0,4 26 0,-5-47 0,0 0 0,0-1 0,0 1 0,0 0 0,0 0 0,0 0 0,0 0 0,0 0 0,1-1 0,-1 1 0,0 0 0,1 0 0,-1 0 0,1-1 0,-1 1 0,1 0 0,-1 0 0,1-1 0,-1 1 0,1-1 0,0 1 0,-1 0 0,1-1 0,0 1 0,-1-1 0,1 1 0,0-1 0,0 0 0,0 1 0,-1-1 0,1 0 0,0 0 0,0 1 0,0-1 0,0 0 0,0 0 0,-1 0 0,1 0 0,0 0 0,0 0 0,0 0 0,0 0 0,0-1 0,0 1 0,-1 0 0,1-1 0,0 1 0,0 0 0,0-1 0,-1 1 0,1-1 0,0 1 0,-1-1 0,1 1 0,0-1 0,-1 1 0,2-2 0,35-43 0,-35 42 0,24-39 0,-21 32 0,0 0 0,1 1 0,0 0 0,0 0 0,0 0 0,1 1 0,1 0 0,0 0 0,0 1 0,0 0 0,16-10 0,-21 17 0,0-1 0,-1 1 0,1 0 0,0 0 0,0 0 0,-1 0 0,1 0 0,0 1 0,-1-1 0,1 1 0,0 0 0,-1 0 0,1 0 0,-1 0 0,1 0 0,-1 0 0,0 1 0,1-1 0,-1 1 0,0 0 0,0 0 0,0-1 0,0 1 0,0 0 0,-1 1 0,1-1 0,1 3 0,7 9 0,0 0 0,15 29 0,9 29-1365,-25-55-5461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04.923"/>
    </inkml:context>
    <inkml:brush xml:id="br0">
      <inkml:brushProperty name="width" value="0.035" units="cm"/>
      <inkml:brushProperty name="height" value="0.035" units="cm"/>
    </inkml:brush>
  </inkml:definitions>
  <inkml:trace contextRef="#ctx0" brushRef="#br0">0 12 24575,'6'0'0,"7"0"0,13 0 0,7 0 0,3 0 0,7 0 0,2 0 0,-7-5 0,-10-2-8191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05.219"/>
    </inkml:context>
    <inkml:brush xml:id="br0">
      <inkml:brushProperty name="width" value="0.035" units="cm"/>
      <inkml:brushProperty name="height" value="0.035" units="cm"/>
    </inkml:brush>
  </inkml:definitions>
  <inkml:trace contextRef="#ctx0" brushRef="#br0">1 0 24575,'0'6'0,"0"7"0,5 1 0,14-2 0,14 4 0,18-3 0,1 9 0,-3 1 0,-11 1 0,-22 3 0,-19-4 0,-15-5 0,-16 5 0,-1-2-8191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05.748"/>
    </inkml:context>
    <inkml:brush xml:id="br0">
      <inkml:brushProperty name="width" value="0.035" units="cm"/>
      <inkml:brushProperty name="height" value="0.035" units="cm"/>
    </inkml:brush>
  </inkml:definitions>
  <inkml:trace contextRef="#ctx0" brushRef="#br0">419 63 24575,'-2'1'0,"0"0"0,0 0 0,0 0 0,0 0 0,0 0 0,0 1 0,0-1 0,1 1 0,-1 0 0,0-1 0,-1 4 0,-6 4 0,-17 15 0,-2-1 0,-61 38 0,78-54 0,-1-1 0,1 0 0,-1-1 0,-1 0 0,1-1 0,-1-1 0,0 0 0,1 0 0,-1-1 0,0-1 0,-20 0 0,30-1 0,-1 0 0,1-1 0,0 1 0,-1-1 0,1 0 0,0 0 0,0 0 0,0 0 0,0-1 0,0 1 0,0-1 0,0 0 0,0 0 0,1 0 0,-1 0 0,1 0 0,-1-1 0,1 1 0,0-1 0,0 1 0,0-1 0,0 0 0,0 0 0,1 0 0,0 0 0,-1 0 0,1 0 0,0 0 0,0 0 0,1-1 0,-1 1 0,1 0 0,-1 0 0,1-1 0,0 1 0,0 0 0,1-1 0,-1 1 0,1 0 0,-1-1 0,1 1 0,0 0 0,0 0 0,1 0 0,-1 0 0,1 0 0,-1 0 0,1 0 0,0 0 0,0 1 0,0-1 0,0 1 0,1-1 0,-1 1 0,6-4 0,1 0 0,1 0 0,-1 0 0,2 1 0,-1 0 0,0 1 0,1 0 0,0 0 0,0 1 0,0 1 0,0 0 0,21-1 0,-10 2 0,-1 1 0,0 0 0,0 2 0,1 1 0,29 7 0,-29-3 0,-1 2 0,0 0 0,38 24 0,-31-17 0,39 17 0,-58-29 0,0-1 0,0-1 0,0 1 0,1-1 0,-1-1 0,1 0 0,-1 0 0,19-1 0,-25 0 0,0-1 0,1 1 0,-1 0 0,0-1 0,0 0 0,0 0 0,0 0 0,0 0 0,0 0 0,0-1 0,0 1 0,0-1 0,0 0 0,-1 0 0,1 0 0,-1 0 0,1 0 0,-1-1 0,0 1 0,0-1 0,0 1 0,0-1 0,0 0 0,-1 0 0,1 1 0,-1-1 0,0 0 0,0-1 0,0 1 0,0 0 0,-1 0 0,1 0 0,-1-1 0,1-3 0,-2 2 0,1 0 0,0 1 0,-1-1 0,0 0 0,0 0 0,-1 1 0,1-1 0,-1 1 0,0-1 0,0 1 0,-1 0 0,1 0 0,-1 0 0,0 0 0,0 0 0,0 0 0,0 1 0,-1 0 0,1-1 0,-1 1 0,0 1 0,-8-6 0,4 5 8,-1-1-1,1 2 1,-1-1-1,1 1 1,-1 0-1,0 1 1,0 0-1,1 1 1,-1-1-1,0 2 1,0-1-1,0 1 1,0 1-1,1-1 1,-16 6-1,12-3-142,1 1 0,0-1 0,0 2 0,0 0 0,1 0 0,-1 1 0,2 0 0,-1 1 0,1 0 0,-16 18 0,0 9-6691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06.836"/>
    </inkml:context>
    <inkml:brush xml:id="br0">
      <inkml:brushProperty name="width" value="0.035" units="cm"/>
      <inkml:brushProperty name="height" value="0.035" units="cm"/>
    </inkml:brush>
  </inkml:definitions>
  <inkml:trace contextRef="#ctx0" brushRef="#br0">1 0 24575,'0'6'0,"5"12"0,2 9 0,0 6 0,-2 13 0,-1 10 0,-1 7 0,-2 4 0,-1 1 0,0-5 0,0-19 0,0-22 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07.287"/>
    </inkml:context>
    <inkml:brush xml:id="br0">
      <inkml:brushProperty name="width" value="0.035" units="cm"/>
      <inkml:brushProperty name="height" value="0.035" units="cm"/>
    </inkml:brush>
  </inkml:definitions>
  <inkml:trace contextRef="#ctx0" brushRef="#br0">5 59 24575,'-2'34'0,"1"-25"0,0 0 0,1 0 0,0 0 0,0 0 0,1 0 0,0 0 0,0 0 0,1-1 0,0 1 0,6 14 0,-7-22 0,-1-1 0,0 1 0,1-1 0,-1 1 0,1-1 0,-1 1 0,1-1 0,-1 1 0,1-1 0,0 1 0,-1-1 0,1 0 0,0 1 0,-1-1 0,1 0 0,0 0 0,-1 1 0,1-1 0,0 0 0,-1 0 0,1 0 0,0 0 0,0 0 0,-1 0 0,1 0 0,0 0 0,-1 0 0,1 0 0,0 0 0,-1-1 0,1 1 0,0 0 0,-1 0 0,1-1 0,0 1 0,-1 0 0,1-1 0,0 1 0,-1-1 0,1 1 0,-1-1 0,1 1 0,-1-1 0,1 0 0,22-30 0,-20 27 0,13-22 0,-5 6 0,1 0 0,1 2 0,29-34 0,-39 49 0,0 0 0,0 0 0,0 1 0,0-1 0,0 1 0,1-1 0,-1 1 0,1 0 0,-1 0 0,1 0 0,0 1 0,0 0 0,0-1 0,0 1 0,0 0 0,0 1 0,0-1 0,0 1 0,0 0 0,0 0 0,0 0 0,0 0 0,0 1 0,0 0 0,0 0 0,0 0 0,0 0 0,4 2 0,5 5 19,1 0-1,-2 2 1,1-1-1,-1 1 1,-1 1-1,12 13 1,-12-11-318,1-1 0,1-1 0,0 0 0,23 15 0,-13-15-6527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07.967"/>
    </inkml:context>
    <inkml:brush xml:id="br0">
      <inkml:brushProperty name="width" value="0.035" units="cm"/>
      <inkml:brushProperty name="height" value="0.035" units="cm"/>
    </inkml:brush>
  </inkml:definitions>
  <inkml:trace contextRef="#ctx0" brushRef="#br0">0 59 24575,'2'19'0,"1"-1"0,0 0 0,2 0 0,0-1 0,0 1 0,9 16 0,1 4 0,-15-38 0,0 0 0,0-1 0,0 1 0,0-1 0,1 1 0,-1 0 0,0-1 0,0 1 0,0 0 0,1-1 0,-1 1 0,0 0 0,0-1 0,1 1 0,-1 0 0,0 0 0,0-1 0,1 1 0,-1 0 0,0 0 0,1 0 0,-1-1 0,1 1 0,-1 0 0,0 0 0,1 0 0,-1 0 0,0 0 0,1 0 0,-1 0 0,1 0 0,-1 0 0,0 0 0,1 0 0,-1 0 0,1 0 0,-1 0 0,0 0 0,1 0 0,-1 0 0,0 0 0,1 1 0,-1-1 0,1 0 0,-1 0 0,0 0 0,1 1 0,-1-1 0,0 0 0,0 1 0,1-1 0,-1 0 0,0 0 0,0 1 0,1-1 0,-1 0 0,0 1 0,0-1 0,0 1 0,0-1 0,1 0 0,-1 1 0,0-1 0,0 0 0,0 2 0,17-47 0,-10 26 0,0 6 0,-1 0 0,2 0 0,0 0 0,0 1 0,1 1 0,1-1 0,0 2 0,0-1 0,1 1 0,1 1 0,16-11 0,-22 16 0,0 0 0,0 1 0,1 0 0,-1 0 0,1 0 0,0 1 0,0 0 0,0 0 0,0 1 0,0 0 0,0 0 0,0 1 0,0 0 0,0 0 0,0 1 0,0 0 0,0 0 0,0 0 0,0 1 0,0 0 0,0 0 0,-1 1 0,1 0 0,-1 0 0,10 7 0,-2 1 18,-1 1 1,0 0-1,0 1 0,-1 0 0,10 16 0,-13-17-228,0 0-1,1-1 0,0 0 1,0-1-1,1 0 1,24 16-1,-15-18-6615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08.683"/>
    </inkml:context>
    <inkml:brush xml:id="br0">
      <inkml:brushProperty name="width" value="0.035" units="cm"/>
      <inkml:brushProperty name="height" value="0.035" units="cm"/>
    </inkml:brush>
  </inkml:definitions>
  <inkml:trace contextRef="#ctx0" brushRef="#br0">8 122 24575,'-5'0'0,"3"0"0,8 0 0,19 0 0,22 0 0,25 0 0,29 0 0,24 0 0,30-11 0,33-4 0,33-10 0,25-2 0,-3 5 0,-31 6 0,-35 10 0,-42 8 0,-55 8 0,-41 3-8191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12.199"/>
    </inkml:context>
    <inkml:brush xml:id="br0">
      <inkml:brushProperty name="width" value="0.035" units="cm"/>
      <inkml:brushProperty name="height" value="0.035" units="cm"/>
    </inkml:brush>
  </inkml:definitions>
  <inkml:trace contextRef="#ctx0" brushRef="#br0">49 0 24575,'-2'1'0,"0"-1"0,-1 0 0,1 0 0,0 1 0,0 0 0,0-1 0,0 1 0,0 0 0,1 0 0,-1 0 0,0 0 0,0 0 0,0 0 0,1 0 0,-1 1 0,1-1 0,-1 1 0,1-1 0,-1 1 0,1 0 0,0-1 0,0 1 0,0 0 0,0 0 0,0 0 0,0 0 0,1 0 0,-1 0 0,0 0 0,1 0 0,0 0 0,-1 0 0,1 0 0,0 3 0,-1 11 0,0 0 0,2 0 0,2 26 0,0-20 0,5 146 0,7-232 0,-12 49 0,1 1 0,1-1 0,0 0 0,1 1 0,0 0 0,1 1 0,11-17 0,-14 24 0,1 0 0,1 0 0,-1 1 0,1-1 0,0 1 0,0 0 0,0 1 0,1-1 0,-1 1 0,1 1 0,0-1 0,1 1 0,-1 1 0,0-1 0,1 1 0,9-1 0,-1-1 0,1 2 0,-1 0 0,1 1 0,-1 1 0,1 0 0,-1 2 0,23 3 0,-33-3 0,0-1 0,-1 1 0,1 0 0,0 1 0,-1-1 0,1 1 0,-1 1 0,0-1 0,0 0 0,0 1 0,0 0 0,-1 0 0,0 1 0,0-1 0,0 1 0,0 0 0,-1 0 0,1 0 0,-1 1 0,-1-1 0,1 1 0,3 10 0,21 74-1365,-11-54-5461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12.591"/>
    </inkml:context>
    <inkml:brush xml:id="br0">
      <inkml:brushProperty name="width" value="0.035" units="cm"/>
      <inkml:brushProperty name="height" value="0.035" units="cm"/>
    </inkml:brush>
  </inkml:definitions>
  <inkml:trace contextRef="#ctx0" brushRef="#br0">0 0 24575,'0'6'0,"0"12"0,0 15 0,0 18 0,0 11 0,0-4-8191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15.407"/>
    </inkml:context>
    <inkml:brush xml:id="br0">
      <inkml:brushProperty name="width" value="0.035" units="cm"/>
      <inkml:brushProperty name="height" value="0.035" units="cm"/>
    </inkml:brush>
  </inkml:definitions>
  <inkml:trace contextRef="#ctx0" brushRef="#br0">252 0 24575,'-5'5'0,"-6"6"0,-10 10 0,-7 7 0,-8 3 0,3 6 0,-3 1 0,4 4 0,4 3 0,6-5-8191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12.884"/>
    </inkml:context>
    <inkml:brush xml:id="br0">
      <inkml:brushProperty name="width" value="0.035" units="cm"/>
      <inkml:brushProperty name="height" value="0.035" units="cm"/>
    </inkml:brush>
  </inkml:definitions>
  <inkml:trace contextRef="#ctx0" brushRef="#br0">85 0 24575,'0'6'0,"0"12"0,0 21 0,-6 13 0,-1 5 0,0 3 0,-10-3 0,-2-6 0,3-16 0,3-15-8191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13.538"/>
    </inkml:context>
    <inkml:brush xml:id="br0">
      <inkml:brushProperty name="width" value="0.035" units="cm"/>
      <inkml:brushProperty name="height" value="0.035" units="cm"/>
    </inkml:brush>
  </inkml:definitions>
  <inkml:trace contextRef="#ctx0" brushRef="#br0">21 37 24575,'2'-3'0,"-1"1"0,1-1 0,-1 1 0,1 0 0,0-1 0,0 1 0,0 0 0,0 0 0,0 0 0,1 1 0,-1-1 0,1 0 0,-1 1 0,1 0 0,-1 0 0,1-1 0,0 1 0,0 1 0,-1-1 0,1 0 0,0 1 0,0-1 0,0 1 0,0 0 0,5 1 0,-4-1 0,1 0 0,0 1 0,0 0 0,0 0 0,0 1 0,-1-1 0,1 1 0,-1 0 0,1 0 0,-1 0 0,0 1 0,1 0 0,6 6 0,-6-5 0,-1 0 0,0 1 0,1 0 0,-2 0 0,1 1 0,-1-1 0,1 1 0,-1-1 0,-1 1 0,1 0 0,-1 0 0,0 1 0,-1-1 0,1 0 0,-1 0 0,0 1 0,-1-1 0,0 1 0,0-1 0,0 1 0,-2 7 0,0-7 0,0 1 0,0-1 0,-1 1 0,0-1 0,-1 0 0,0 0 0,0 0 0,0 0 0,-1-1 0,0 0 0,0 0 0,-1 0 0,1-1 0,-1 0 0,-1 0 0,-12 8 0,11-8 0,0-1 0,0 0 0,0 0 0,0-1 0,-11 3 0,17-5 0,0-1 0,-1 1 0,1-1 0,0 1 0,0-1 0,0 0 0,-1 0 0,1 0 0,0 0 0,0 0 0,0 0 0,-1-1 0,1 1 0,0-1 0,0 1 0,0-1 0,0 0 0,0 0 0,0 0 0,0 0 0,0 0 0,0-1 0,1 1 0,-1 0 0,-2-4 0,3 5 0,1-1 0,-1 0 0,1 0 0,-1 1 0,1-1 0,0 0 0,-1 0 0,1 0 0,0 1 0,0-1 0,0 0 0,0 0 0,0 0 0,0 1 0,0-1 0,0 0 0,0 0 0,0 0 0,0 0 0,0 1 0,0-1 0,1 0 0,-1 0 0,0 0 0,1 1 0,0-3 0,21-16 0,31-5 0,-35 18 17,0 1 0,1 1 1,-1 1-1,1 0 0,-1 1 0,38 2 0,-24 3-388,0 1-1,0 2 1,37 12 0,-26-5-6455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36.181"/>
    </inkml:context>
    <inkml:brush xml:id="br0">
      <inkml:brushProperty name="width" value="0.035" units="cm"/>
      <inkml:brushProperty name="height" value="0.035" units="cm"/>
    </inkml:brush>
  </inkml:definitions>
  <inkml:trace contextRef="#ctx0" brushRef="#br0">0 34 24575,'6'0'0,"18"0"0,16-6 0,7-2 0,7 1 0,5 1 0,3 2 0,-9 2-8191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36.430"/>
    </inkml:context>
    <inkml:brush xml:id="br0">
      <inkml:brushProperty name="width" value="0.035" units="cm"/>
      <inkml:brushProperty name="height" value="0.035" units="cm"/>
    </inkml:brush>
  </inkml:definitions>
  <inkml:trace contextRef="#ctx0" brushRef="#br0">0 1 24575,'6'0'0,"12"0"0,10 0 0,4 0 0,3 0 0,13 0 0,8 0 0,-5 0-8191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37.067"/>
    </inkml:context>
    <inkml:brush xml:id="br0">
      <inkml:brushProperty name="width" value="0.035" units="cm"/>
      <inkml:brushProperty name="height" value="0.035" units="cm"/>
    </inkml:brush>
  </inkml:definitions>
  <inkml:trace contextRef="#ctx0" brushRef="#br0">0 1 24575,'5'0'0,"3"5"0,-2 8 0,0 7 0,-2 6 0,-2 15 0,-1 6 0,5-6 0,13-8 0,14-11 0,12-9 0,-1-18 0,-8-7-8191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37.365"/>
    </inkml:context>
    <inkml:brush xml:id="br0">
      <inkml:brushProperty name="width" value="0.035" units="cm"/>
      <inkml:brushProperty name="height" value="0.035" units="cm"/>
    </inkml:brush>
  </inkml:definitions>
  <inkml:trace contextRef="#ctx0" brushRef="#br0">0 0 24575,'0'11'0,"0"15"0,0 14 0,6 0 0,1-7-8191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37.628"/>
    </inkml:context>
    <inkml:brush xml:id="br0">
      <inkml:brushProperty name="width" value="0.035" units="cm"/>
      <inkml:brushProperty name="height" value="0.035" units="cm"/>
    </inkml:brush>
  </inkml:definitions>
  <inkml:trace contextRef="#ctx0" brushRef="#br0">1 1 24575,'0'5'0,"0"14"0,0 8 0,0 11 0,0 5 0,0 6 0,0 6 0,0-2 0,0-25 0,0-18-8191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37.855"/>
    </inkml:context>
    <inkml:brush xml:id="br0">
      <inkml:brushProperty name="width" value="0.035" units="cm"/>
      <inkml:brushProperty name="height" value="0.035" units="cm"/>
    </inkml:brush>
  </inkml:definitions>
  <inkml:trace contextRef="#ctx0" brushRef="#br0">0 1 24575,'0'11'0,"0"15"0,0 8 0,0 4 0,0 2 0,0 4 0,0 1 0,0-8-8191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38.068"/>
    </inkml:context>
    <inkml:brush xml:id="br0">
      <inkml:brushProperty name="width" value="0.035" units="cm"/>
      <inkml:brushProperty name="height" value="0.035" units="cm"/>
    </inkml:brush>
  </inkml:definitions>
  <inkml:trace contextRef="#ctx0" brushRef="#br0">8 61 24575,'-5'0'0,"3"0"0,19 0 0,29 0 0,23 0 0,11-17 0,2-5 0,-12 1-8191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38.591"/>
    </inkml:context>
    <inkml:brush xml:id="br0">
      <inkml:brushProperty name="width" value="0.035" units="cm"/>
      <inkml:brushProperty name="height" value="0.035" units="cm"/>
    </inkml:brush>
  </inkml:definitions>
  <inkml:trace contextRef="#ctx0" brushRef="#br0">0 0 24575,'0'6'0,"0"13"0,0 14 0,0 12 0,0 11 0,0 11 0,0 6 0,0 1 0,6-11 0,2-28 0,-1-26 0,-2-24 0,0-11-8191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16.003"/>
    </inkml:context>
    <inkml:brush xml:id="br0">
      <inkml:brushProperty name="width" value="0.035" units="cm"/>
      <inkml:brushProperty name="height" value="0.035" units="cm"/>
    </inkml:brush>
  </inkml:definitions>
  <inkml:trace contextRef="#ctx0" brushRef="#br0">110 16 24575,'19'-4'0,"-7"1"0,1 0 0,-1 1 0,1 0 0,0 1 0,18 0 0,-28 1 0,1 1 0,0-1 0,-1 1 0,1-1 0,-1 1 0,1 0 0,-1 0 0,0 1 0,1-1 0,-1 1 0,0 0 0,0-1 0,0 1 0,0 1 0,0-1 0,0 0 0,-1 1 0,1-1 0,-1 1 0,0 0 0,0 0 0,0 0 0,0 0 0,0 0 0,0 0 0,-1 1 0,0-1 0,2 5 0,-1 1 0,0 1 0,-1 0 0,0 0 0,0 0 0,-1-1 0,0 1 0,-1 0 0,0 0 0,-1 0 0,0 0 0,0-1 0,-1 1 0,0-1 0,-1 0 0,0 0 0,-1 0 0,1 0 0,-2-1 0,1 1 0,-1-1 0,0-1 0,-1 1 0,0-1 0,0 0 0,-1-1 0,1 0 0,-2 0 0,1-1 0,0 1 0,-1-2 0,0 1 0,0-2 0,0 1 0,-1-1 0,1 0 0,-1-1 0,0 0 0,0-1 0,1 0 0,-1 0 0,0-1 0,0 0 0,0-1 0,-14-3 0,22 4 0,0 0 0,0-1 0,-1 1 0,1-1 0,0 0 0,0 0 0,0 0 0,0 0 0,1 0 0,-1 0 0,0-1 0,0 1 0,1-1 0,-1 1 0,0-1 0,-1-2 0,3 3 0,-1 0 0,1 0 0,0 0 0,-1 0 0,1 0 0,0-1 0,0 1 0,-1 0 0,1 0 0,0 0 0,0-1 0,0 1 0,1 0 0,-1 0 0,0 0 0,0 0 0,1-1 0,-1 1 0,1 0 0,-1 0 0,1-2 0,2 0 0,-1-1 0,1 1 0,0-1 0,0 1 0,0 0 0,0 0 0,1 0 0,-1 1 0,1-1 0,-1 1 0,1 0 0,0 0 0,0 0 0,6-2 0,4 0 0,1 1 0,-1 1 0,1 0 0,0 1 0,0 0 0,0 2 0,24 2 0,106 27 0,-103-20 0,-8 0-1365,-7 0-5461</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38.818"/>
    </inkml:context>
    <inkml:brush xml:id="br0">
      <inkml:brushProperty name="width" value="0.035" units="cm"/>
      <inkml:brushProperty name="height" value="0.035" units="cm"/>
    </inkml:brush>
  </inkml:definitions>
  <inkml:trace contextRef="#ctx0" brushRef="#br0">0 1 24575,'0'5'0,"0"13"0,5 20 0,2 9 0,0-9 0,-1-11-8191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39.024"/>
    </inkml:context>
    <inkml:brush xml:id="br0">
      <inkml:brushProperty name="width" value="0.035" units="cm"/>
      <inkml:brushProperty name="height" value="0.035" units="cm"/>
    </inkml:brush>
  </inkml:definitions>
  <inkml:trace contextRef="#ctx0" brushRef="#br0">7 1 24575,'-5'0'0,"3"0"0,14 0 0,4 0-8191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39.428"/>
    </inkml:context>
    <inkml:brush xml:id="br0">
      <inkml:brushProperty name="width" value="0.035" units="cm"/>
      <inkml:brushProperty name="height" value="0.035" units="cm"/>
    </inkml:brush>
  </inkml:definitions>
  <inkml:trace contextRef="#ctx0" brushRef="#br0">1 12 24575,'0'11'0,"3"18"0,5-26 0,9-13 0,-11 5 0,-1 0 0,1 1 0,1 0 0,-1 0 0,1 0 0,-1 1 0,1 0 0,0 0 0,0 1 0,0 0 0,1 0 0,-1 1 0,0 0 0,1 0 0,-1 0 0,1 1 0,-1 0 0,1 1 0,-1 0 0,1 0 0,-1 0 0,0 1 0,0 0 0,0 0 0,0 1 0,0 0 0,0 0 0,0 1 0,-1 0 0,0 0 0,9 8 0,0 3 0,15 14 0,-29-28 0,1 0 0,-1-1 0,1 1 0,-1 0 0,1-1 0,0 1 0,-1-1 0,1 1 0,0-1 0,-1 0 0,1 1 0,0-1 0,-1 0 0,1 0 0,0 0 0,0 0 0,-1-1 0,1 1 0,0 0 0,-1-1 0,4-1 0,34-17 0,-26 13 0,0-1 0,0 2 0,22-7 0,-30 11 0,0 0 0,0 0 0,1 1 0,-1-1 0,0 1 0,0 1 0,0-1 0,0 1 0,0 0 0,1 0 0,-1 0 0,-1 1 0,10 3 0,-1 2-170,-1-1-1,0 2 0,0 0 1,-1 0-1,0 1 0,-1 0 1,19 21-1,-14-8-6655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40.112"/>
    </inkml:context>
    <inkml:brush xml:id="br0">
      <inkml:brushProperty name="width" value="0.035" units="cm"/>
      <inkml:brushProperty name="height" value="0.035" units="cm"/>
    </inkml:brush>
  </inkml:definitions>
  <inkml:trace contextRef="#ctx0" brushRef="#br0">0 1 24575,'1'0'0,"0"0"0,-1 1 0,1-1 0,0 0 0,-1 0 0,1 1 0,0-1 0,-1 1 0,1-1 0,0 0 0,-1 1 0,1-1 0,-1 1 0,1 0 0,-1-1 0,1 1 0,-1-1 0,1 1 0,-1 0 0,0-1 0,1 1 0,-1 0 0,0 0 0,0-1 0,1 2 0,4 24 0,-4-21 0,4 32 0,-1 60 0,3 19 0,-7-116 0,0 0 0,0-1 0,0 1 0,0 0 0,0 0 0,0 0 0,0-1 0,0 1 0,0 0 0,0 0 0,1 0 0,-1-1 0,0 1 0,0 0 0,0 0 0,0 0 0,1 0 0,-1-1 0,0 1 0,0 0 0,0 0 0,1 0 0,-1 0 0,0 0 0,0 0 0,0 0 0,1-1 0,-1 1 0,0 0 0,0 0 0,1 0 0,-1 0 0,0 0 0,0 0 0,1 0 0,-1 0 0,0 0 0,0 1 0,0-1 0,1 0 0,-1 0 0,0 0 0,0 0 0,1 0 0,-1 0 0,0 0 0,0 0 0,0 1 0,0-1 0,1 0 0,-1 0 0,0 0 0,0 0 0,0 1 0,0-1 0,1 0 0,-1 0 0,0 0 0,0 1 0,0-1 0,0 0 0,0 0 0,0 1 0,0-1 0,0 0 0,0 0 0,0 0 0,0 1 0,0-1 0,15-21 0,-11 15 0,9-12 0,0 0 0,0 0 0,1 0 0,1 1 0,32-27 0,-44 41 0,0 0 0,0 1 0,1 0 0,-1 0 0,1 0 0,-1 0 0,1 0 0,0 0 0,0 1 0,0 0 0,0 0 0,0 0 0,0 0 0,0 1 0,0 0 0,0 0 0,0 0 0,0 0 0,0 0 0,1 1 0,-1 0 0,0 0 0,0 0 0,-1 0 0,1 0 0,0 1 0,0 0 0,-1 0 0,1 0 0,-1 0 0,1 1 0,-1-1 0,5 6 0,-3-3 16,0 1-1,0 1 1,-1-1 0,0 1-1,0-1 1,5 15-1,-7-15-162,1 0 0,0 0-1,0 0 1,0-1-1,1 1 1,-1-1-1,1 0 1,1 0-1,4 5 1,-2-8-6679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40.342"/>
    </inkml:context>
    <inkml:brush xml:id="br0">
      <inkml:brushProperty name="width" value="0.035" units="cm"/>
      <inkml:brushProperty name="height" value="0.035" units="cm"/>
    </inkml:brush>
  </inkml:definitions>
  <inkml:trace contextRef="#ctx0" brushRef="#br0">0 39 24575,'12'0'0,"14"0"0,14 0 0,5 0 0,7-6 0,0-1 0,-9-6 0,-12 0-8191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40.714"/>
    </inkml:context>
    <inkml:brush xml:id="br0">
      <inkml:brushProperty name="width" value="0.035" units="cm"/>
      <inkml:brushProperty name="height" value="0.035" units="cm"/>
    </inkml:brush>
  </inkml:definitions>
  <inkml:trace contextRef="#ctx0" brushRef="#br0">0 1 24575,'6'0'0,"7"0"0,13 0 0,7 0 0,3 5 0,8 2 0,-5 5 0,-9 7 0,-9 11 0,-9 5 0,-16 9 0,-20 2 0,1-7 0,4-10-8191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41.258"/>
    </inkml:context>
    <inkml:brush xml:id="br0">
      <inkml:brushProperty name="width" value="0.035" units="cm"/>
      <inkml:brushProperty name="height" value="0.035" units="cm"/>
    </inkml:brush>
  </inkml:definitions>
  <inkml:trace contextRef="#ctx0" brushRef="#br0">325 25 24575,'-1'8'0,"-1"-1"0,0 0 0,0 0 0,0 0 0,-1 0 0,0 0 0,0-1 0,0 1 0,-1-1 0,0 0 0,-1 0 0,1 0 0,-1 0 0,0-1 0,-1 0 0,1 0 0,-10 6 0,-7 6 0,0-2 0,0-1 0,-38 18 0,54-29 0,1-1 0,0 0 0,-1 0 0,1 0 0,-1 0 0,1-1 0,-1 0 0,0 0 0,0-1 0,0 1 0,1-1 0,-1 0 0,-6-2 0,10 2 0,0-1 0,0 0 0,0 1 0,1-1 0,-1 0 0,0 0 0,0 0 0,1 0 0,-1-1 0,1 1 0,-1 0 0,1-1 0,-1 1 0,1-1 0,0 1 0,-2-3 0,2 0 0,-1 1 0,1-1 0,-1 0 0,1 0 0,0 0 0,0 1 0,1-1 0,-1 0 0,1 0 0,0-7 0,0 3 0,0 0 0,1 0 0,0 0 0,0 0 0,1 0 0,0 0 0,0 0 0,1 1 0,0-1 0,1 1 0,-1 0 0,1 0 0,1 0 0,9-12 0,-10 15 0,0 0 0,1 1 0,-1-1 0,1 1 0,0 0 0,0 0 0,0 0 0,0 1 0,1-1 0,-1 1 0,1 1 0,-1-1 0,1 1 0,0 0 0,0 0 0,-1 1 0,1-1 0,0 1 0,0 1 0,0-1 0,9 3 0,3 1 0,1 2 0,-1 1 0,0 0 0,-1 1 0,27 16 0,-31-15 0,1-1 0,0-1 0,0 0 0,0-1 0,1-1 0,-1 0 0,1-1 0,1-1 0,24 3 0,-36-6 0,1-1 0,-1 0 0,1 0 0,0 0 0,-1-1 0,0 0 0,9-4 0,-13 6 0,1 0 0,0 0 0,-1 0 0,1-1 0,-1 1 0,1 0 0,-1-1 0,1 1 0,0 0 0,-1-1 0,1 1 0,-1-1 0,1 1 0,-1 0 0,0-1 0,1 0 0,-1 1 0,1-1 0,-1 1 0,0-1 0,0 1 0,1-1 0,-1 0 0,0 1 0,0-1 0,0 1 0,0-1 0,1 0 0,-1 1 0,0-1 0,0 0 0,0 1 0,0-1 0,-1 0 0,1 1 0,0-1 0,0 0 0,0 1 0,0-1 0,-1 1 0,1-1 0,0 0 0,-1 1 0,1-1 0,0 1 0,-1-1 0,1 1 0,-1-1 0,1 1 0,-1-1 0,1 1 0,-1 0 0,1-1 0,-1 1 0,1-1 0,-1 1 0,1 0 0,-1 0 0,0-1 0,1 1 0,-1 0 0,0 0 0,1 0 0,-1 0 0,0 0 0,-7-3-170,0 1-1,0 0 0,0 1 1,0 0-1,-1 0 0,1 0 1,-15 2-1,-26 2-6655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42.835"/>
    </inkml:context>
    <inkml:brush xml:id="br0">
      <inkml:brushProperty name="width" value="0.035" units="cm"/>
      <inkml:brushProperty name="height" value="0.035" units="cm"/>
    </inkml:brush>
  </inkml:definitions>
  <inkml:trace contextRef="#ctx0" brushRef="#br0">107 193 24575,'0'-6'0,"5"-1"0,2-5 0,11-1 0,2-4 0,-2-4 0,-10 2 0,-11 3 0,-6-6 0,-6 1 0,-13 3 0,-6 6 0,-3 4 0,5 9 0,7 4-8191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43.631"/>
    </inkml:context>
    <inkml:brush xml:id="br0">
      <inkml:brushProperty name="width" value="0.035" units="cm"/>
      <inkml:brushProperty name="height" value="0.035" units="cm"/>
    </inkml:brush>
  </inkml:definitions>
  <inkml:trace contextRef="#ctx0" brushRef="#br0">1 1 24575,'0'11'0,"0"9"0,0 12 0,0 7 0,0 2 0,0 5 0,0 0 0,0-8-8191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43.931"/>
    </inkml:context>
    <inkml:brush xml:id="br0">
      <inkml:brushProperty name="width" value="0.035" units="cm"/>
      <inkml:brushProperty name="height" value="0.035" units="cm"/>
    </inkml:brush>
  </inkml:definitions>
  <inkml:trace contextRef="#ctx0" brushRef="#br0">368 0 24575,'-5'0'0,"-3"12"0,-10 8 0,-7 13 0,-12 11 0,2 10 0,-11 6 0,-2 4 0,6 3 0,0-11 0,7-9 0,9-12-8191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34.860"/>
    </inkml:context>
    <inkml:brush xml:id="br0">
      <inkml:brushProperty name="width" value="0.035" units="cm"/>
      <inkml:brushProperty name="height" value="0.035" units="cm"/>
    </inkml:brush>
  </inkml:definitions>
  <inkml:trace contextRef="#ctx0" brushRef="#br0">20 0 24575,'2'122'0,"0"-17"0,-17 158 0,11-245 0,0 0 0,6-15 0,5-8 0,5-6 0,11-11 0,1 1 0,29-20 0,-46 36 0,0 1 0,0-1 0,1 2 0,-1-1 0,1 1 0,0 0 0,0 0 0,0 1 0,0 0 0,1 1 0,-1 0 0,0 0 0,12 1 0,-18 0 0,1 0 0,0 1 0,-1-1 0,1 0 0,-1 1 0,0 0 0,1 0 0,-1-1 0,1 2 0,-1-1 0,0 0 0,0 0 0,0 1 0,0-1 0,0 1 0,0-1 0,0 1 0,0 0 0,0 0 0,-1 0 0,1 0 0,-1 0 0,1 0 0,-1 1 0,0-1 0,0 0 0,0 1 0,0-1 0,-1 0 0,1 1 0,-1-1 0,1 1 0,-1 0 0,0-1 0,0 1 0,0-1 0,0 1 0,0-1 0,-1 1 0,0 2 0,0 2 0,0 1 0,-1-1 0,0 0 0,-1 0 0,0 0 0,0 0 0,0-1 0,-1 1 0,0-1 0,0 0 0,0 0 0,-10 10 0,6-10-65,0 0 0,0-1 0,0 0 0,-1-1 0,0 0 0,1 0 0,-1-1 0,-1 0 0,1 0 0,0-1 0,-1 0 0,1-1 0,-1 0 0,0-1 0,1 0 0,-1 0 0,0-1 0,1 0 0,-1-1 0,-12-3 0,11-2-6761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44.409"/>
    </inkml:context>
    <inkml:brush xml:id="br0">
      <inkml:brushProperty name="width" value="0.035" units="cm"/>
      <inkml:brushProperty name="height" value="0.035" units="cm"/>
    </inkml:brush>
  </inkml:definitions>
  <inkml:trace contextRef="#ctx0" brushRef="#br0">1 0 24575,'0'6'0,"0"17"0,0 17 0,0 7 0,6-4 0,7-10 0,1-28 0,-1-19 0,8-13 0,11-2 0,7 4 0,1 6 0,5 7 0,-5 10 0,2 6 0,-6 13 0,-10 10 0,-9 0-8191</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44.985"/>
    </inkml:context>
    <inkml:brush xml:id="br0">
      <inkml:brushProperty name="width" value="0.035" units="cm"/>
      <inkml:brushProperty name="height" value="0.035" units="cm"/>
    </inkml:brush>
  </inkml:definitions>
  <inkml:trace contextRef="#ctx0" brushRef="#br0">6 135 24575,'-6'0'0,"10"0"0,14 0 0,33-11 0,29-4 0,29 0 0,35 4 0,31-8 0,25-1 0,12 3 0,-14 5 0,-24 4 0,-36 3 0,-41 3-8191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46.711"/>
    </inkml:context>
    <inkml:brush xml:id="br0">
      <inkml:brushProperty name="width" value="0.035" units="cm"/>
      <inkml:brushProperty name="height" value="0.035" units="cm"/>
    </inkml:brush>
  </inkml:definitions>
  <inkml:trace contextRef="#ctx0" brushRef="#br0">0 1 24575,'0'16'0,"0"12"0,0 11 0,0 5 0,0 1 0,0-2 0,0-8-8191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46.970"/>
    </inkml:context>
    <inkml:brush xml:id="br0">
      <inkml:brushProperty name="width" value="0.035" units="cm"/>
      <inkml:brushProperty name="height" value="0.035" units="cm"/>
    </inkml:brush>
  </inkml:definitions>
  <inkml:trace contextRef="#ctx0" brushRef="#br0">0 1 24575,'6'0'0,"7"0"0,13 0 0,12 0 0,7 0 0,5 0 0,6 0 0,4 0 0,4 0 0,-5 0 0,-11 0-8191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47.548"/>
    </inkml:context>
    <inkml:brush xml:id="br0">
      <inkml:brushProperty name="width" value="0.035" units="cm"/>
      <inkml:brushProperty name="height" value="0.035" units="cm"/>
    </inkml:brush>
  </inkml:definitions>
  <inkml:trace contextRef="#ctx0" brushRef="#br0">83 49 24575,'0'0'0,"-1"0"0,1 1 0,0-1 0,-1 0 0,1 0 0,-1 0 0,1 0 0,-1 1 0,1-1 0,-1 0 0,1 0 0,-1 0 0,1 0 0,-1 0 0,1 0 0,-1-1 0,1 1 0,-1 0 0,1 0 0,0 0 0,-1 0 0,1 0 0,-1-1 0,1 1 0,-1 0 0,1 0 0,0-1 0,-1 1 0,1 0 0,0-1 0,-1 1 0,1 0 0,0-1 0,-1 1 0,1-1 0,0 1 0,-1-1 0,19-11 0,35-10 0,-45 20 0,0 0 0,-1 0 0,1 0 0,0 1 0,0 1 0,0-1 0,-1 1 0,1 1 0,0 0 0,0 0 0,8 2 0,-14-2 0,1 0 0,-1 0 0,0 0 0,1 0 0,-1 0 0,0 1 0,0 0 0,1-1 0,-1 1 0,0 0 0,-1 0 0,1 0 0,0 0 0,-1 0 0,1 0 0,-1 0 0,1 1 0,-1-1 0,0 1 0,0-1 0,0 1 0,-1-1 0,1 1 0,0-1 0,-1 1 0,0 0 0,0-1 0,0 1 0,0 0 0,0-1 0,0 1 0,0 0 0,-1-1 0,0 1 0,1 0 0,-2 2 0,-5 12 0,-1-1 0,0 0 0,0 0 0,-2-1 0,0-1 0,-1 1 0,0-1 0,-19 16 0,25-24 0,-2 0 0,1-1 0,0 0 0,-1 0 0,0-1 0,0 0 0,0 0 0,-1-1 0,1 0 0,-14 4 0,19-6 0,-1-1 0,0 1 0,1-1 0,-1 1 0,0-1 0,0 0 0,0 0 0,1 0 0,-1-1 0,0 1 0,1 0 0,-1-1 0,0 0 0,1 0 0,-1 0 0,0 0 0,1 0 0,-1 0 0,1-1 0,0 1 0,0-1 0,-1 0 0,1 1 0,0-1 0,0 0 0,1 0 0,-1-1 0,0 1 0,1 0 0,-1 0 0,1-1 0,0 1 0,-1-1 0,0-3 0,1 3 0,0 0 0,0 0 0,0 0 0,0 0 0,1 0 0,-1-1 0,1 1 0,0 0 0,0 0 0,0 0 0,0 0 0,1 0 0,-1 0 0,1-1 0,0 1 0,0 0 0,0 0 0,0 1 0,2-5 0,0 3 0,0 0 0,0 0 0,0 1 0,1-1 0,-1 1 0,1 0 0,0-1 0,0 2 0,0-1 0,0 0 0,6-1 0,6-3 0,1 1 0,0 0 0,0 1 0,0 1 0,33-3 0,-27 7 34,0 0-1,-1 1 1,41 8-1,-36-5-783,47 3 1,-45-9-6077</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48.062"/>
    </inkml:context>
    <inkml:brush xml:id="br0">
      <inkml:brushProperty name="width" value="0.035" units="cm"/>
      <inkml:brushProperty name="height" value="0.035" units="cm"/>
    </inkml:brush>
  </inkml:definitions>
  <inkml:trace contextRef="#ctx0" brushRef="#br0">4 1 24575,'-2'84'0,"0"-31"0,8 81 0,-5-124 0,1 0 0,1 1 0,0-1 0,0 0 0,1 0 0,0-1 0,1 1 0,7 11 0,-12-21 0,0 1 0,0-1 0,1 0 0,-1 1 0,0-1 0,0 0 0,0 0 0,0 1 0,0-1 0,1 0 0,-1 0 0,0 0 0,0 1 0,1-1 0,-1 0 0,0 0 0,0 0 0,0 0 0,1 1 0,-1-1 0,0 0 0,1 0 0,-1 0 0,0 0 0,0 0 0,1 0 0,-1 0 0,0 0 0,1 0 0,-1 0 0,0 0 0,0 0 0,1 0 0,-1 0 0,0 0 0,1 0 0,-1 0 0,0 0 0,0 0 0,1 0 0,-1-1 0,0 1 0,0 0 0,1 0 0,-1 0 0,9-18 0,2-38 0,-9 44 0,0 3 0,0 0 0,0 1 0,1 0 0,0-1 0,1 1 0,0 0 0,0 1 0,1-1 0,-1 1 0,13-14 0,-15 19 0,1 0 0,-1-1 0,1 1 0,0 0 0,-1 1 0,1-1 0,0 0 0,0 1 0,0 0 0,0 0 0,1 0 0,-1 0 0,0 0 0,0 0 0,1 1 0,-1 0 0,0-1 0,1 1 0,-1 1 0,0-1 0,1 0 0,-1 1 0,0 0 0,0-1 0,1 1 0,-1 1 0,0-1 0,0 0 0,0 1 0,0-1 0,5 5 0,-4-3 0,1 0 0,-1 1 0,1 0 0,-1 0 0,0 0 0,0 0 0,-1 0 0,1 1 0,-1 0 0,0 0 0,-1 0 0,1 0 0,2 6 0,0 5 0,0 1 0,4 33 0,-7-35 0,0-1 0,1 0 0,1 1 0,7 15 0,-7-28-1365,-2-11-5461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49.184"/>
    </inkml:context>
    <inkml:brush xml:id="br0">
      <inkml:brushProperty name="width" value="0.035" units="cm"/>
      <inkml:brushProperty name="height" value="0.035" units="cm"/>
    </inkml:brush>
  </inkml:definitions>
  <inkml:trace contextRef="#ctx0" brushRef="#br0">0 0 24575,'5'0'0,"13"0"0,9 0 0,11 0 0,5 0 0,6 0 0,0 0 0,-14 0 0,-13 0-8191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49.474"/>
    </inkml:context>
    <inkml:brush xml:id="br0">
      <inkml:brushProperty name="width" value="0.035" units="cm"/>
      <inkml:brushProperty name="height" value="0.035" units="cm"/>
    </inkml:brush>
  </inkml:definitions>
  <inkml:trace contextRef="#ctx0" brushRef="#br0">0 0 24575,'0'17'0,"0"17"0,0 7 0,0 8 0,0 2 0,0-8-8191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49.753"/>
    </inkml:context>
    <inkml:brush xml:id="br0">
      <inkml:brushProperty name="width" value="0.035" units="cm"/>
      <inkml:brushProperty name="height" value="0.035" units="cm"/>
    </inkml:brush>
  </inkml:definitions>
  <inkml:trace contextRef="#ctx0" brushRef="#br0">95 0 24575,'0'12'0,"0"8"0,-5 7 0,-3 10 0,-10 9 0,-2 9 0,2 0 0,-2 2 0,15-20 0,7-17-8191</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50.346"/>
    </inkml:context>
    <inkml:brush xml:id="br0">
      <inkml:brushProperty name="width" value="0.035" units="cm"/>
      <inkml:brushProperty name="height" value="0.035" units="cm"/>
    </inkml:brush>
  </inkml:definitions>
  <inkml:trace contextRef="#ctx0" brushRef="#br0">103 44 24575,'5'-1'0,"0"-1"0,0 1 0,0-1 0,0 0 0,0 0 0,0-1 0,-1 1 0,6-5 0,21-9 0,-28 15 0,-1 0 0,1 0 0,-1 1 0,1-1 0,-1 1 0,1-1 0,-1 1 0,1 0 0,0 0 0,-1 0 0,1 0 0,-1 1 0,1-1 0,-1 1 0,1-1 0,-1 1 0,1 0 0,-1 0 0,0 0 0,1 0 0,-1 1 0,0-1 0,2 2 0,-1 0 0,0 0 0,-1 1 0,1-1 0,-1 1 0,0-1 0,0 1 0,0 0 0,-1 0 0,0 0 0,1 0 0,-1 0 0,0 0 0,0 4 0,0 6 0,0 0 0,0 0 0,-2 0 0,1 0 0,-2 0 0,0 0 0,-7 24 0,6-30 0,1-1 0,-1 0 0,-1 0 0,1 0 0,-1-1 0,0 1 0,-1-1 0,0 0 0,0 0 0,0-1 0,0 1 0,-1-1 0,0 0 0,0-1 0,-1 1 0,1-1 0,-1-1 0,0 1 0,0-1 0,0 0 0,0-1 0,-1 1 0,1-1 0,-1-1 0,1 0 0,-1 0 0,1 0 0,-1-1 0,0 0 0,1 0 0,-1-1 0,0 0 0,1-1 0,-10-2 0,15 4 0,1-1 0,-1 1 0,0 0 0,0-1 0,1 0 0,-1 1 0,0-1 0,1 0 0,-1 0 0,1 0 0,-1 0 0,1 0 0,-1 0 0,1 0 0,0-1 0,0 1 0,-1-1 0,1 1 0,0 0 0,0-1 0,0 0 0,1 1 0,-1-1 0,0 0 0,0 1 0,1-1 0,-1 0 0,1-2 0,0 1 0,1 1 0,0 0 0,0 0 0,0 1 0,1-1 0,-1 0 0,0 0 0,1 0 0,-1 1 0,1-1 0,-1 1 0,1-1 0,0 1 0,0 0 0,0 0 0,-1 0 0,1 0 0,0 0 0,1 0 0,-1 0 0,0 0 0,0 1 0,3-1 0,18-5-151,1 2-1,0 0 0,-1 2 0,1 0 1,0 2-1,0 0 0,0 2 1,43 8-1,-33-2-6674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35.344"/>
    </inkml:context>
    <inkml:brush xml:id="br0">
      <inkml:brushProperty name="width" value="0.035" units="cm"/>
      <inkml:brushProperty name="height" value="0.035" units="cm"/>
    </inkml:brush>
  </inkml:definitions>
  <inkml:trace contextRef="#ctx0" brushRef="#br0">1 0 24575,'0'287'0,"2"-296"0,1 0 0,0 0 0,1 0 0,0 0 0,0 1 0,1 0 0,11-14 0,-14 19 0,3-5 0,0 1 0,1 0 0,0 1 0,0 0 0,1 0 0,0 0 0,0 0 0,0 1 0,0 0 0,1 1 0,14-7 0,-18 10 0,0 0 0,0-1 0,0 1 0,0 1 0,0-1 0,0 0 0,0 1 0,0 0 0,0 0 0,0 0 0,0 1 0,0-1 0,0 1 0,0 0 0,0 0 0,0 0 0,-1 1 0,1-1 0,0 1 0,-1 0 0,1 0 0,-1 0 0,0 1 0,1-1 0,-1 1 0,0 0 0,-1 0 0,5 5 0,-1 1-227,0 0-1,0 1 1,-1 0-1,0 0 1,5 16-1,2 14-6598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53.908"/>
    </inkml:context>
    <inkml:brush xml:id="br0">
      <inkml:brushProperty name="width" value="0.035" units="cm"/>
      <inkml:brushProperty name="height" value="0.035" units="cm"/>
    </inkml:brush>
  </inkml:definitions>
  <inkml:trace contextRef="#ctx0" brushRef="#br0">1 1 24575,'11'0'0,"9"0"0,7 0 0,10 0 0,4 0 0,6 0 0,1 0 0,-19 0 0,-15 0-8191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54.130"/>
    </inkml:context>
    <inkml:brush xml:id="br0">
      <inkml:brushProperty name="width" value="0.035" units="cm"/>
      <inkml:brushProperty name="height" value="0.035" units="cm"/>
    </inkml:brush>
  </inkml:definitions>
  <inkml:trace contextRef="#ctx0" brushRef="#br0">0 1 24575,'12'0'0,"19"0"0,11 0 0,9 0 0,1 0 0,-2 0 0,1 0 0,-8 0-8191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58.334"/>
    </inkml:context>
    <inkml:brush xml:id="br0">
      <inkml:brushProperty name="width" value="0.035" units="cm"/>
      <inkml:brushProperty name="height" value="0.035" units="cm"/>
    </inkml:brush>
  </inkml:definitions>
  <inkml:trace contextRef="#ctx0" brushRef="#br0">1 0 24575,'0'6'0,"0"7"0,0 7 0,0 11 0,0 6 0,0 7 0,0 3 0,0 4 0,0 4 0,11-8 0,3-16 0,0-25 0,-3-14-8191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58.567"/>
    </inkml:context>
    <inkml:brush xml:id="br0">
      <inkml:brushProperty name="width" value="0.035" units="cm"/>
      <inkml:brushProperty name="height" value="0.035" units="cm"/>
    </inkml:brush>
  </inkml:definitions>
  <inkml:trace contextRef="#ctx0" brushRef="#br0">1 0 24575,'0'5'0,"0"8"0,0 12 0,0 14 0,0-6 0,0-19 0,0-24 0,0-10-8191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58.810"/>
    </inkml:context>
    <inkml:brush xml:id="br0">
      <inkml:brushProperty name="width" value="0.035" units="cm"/>
      <inkml:brushProperty name="height" value="0.035" units="cm"/>
    </inkml:brush>
  </inkml:definitions>
  <inkml:trace contextRef="#ctx0" brushRef="#br0">0 1 24575,'6'0'0,"2"0"-8191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59.143"/>
    </inkml:context>
    <inkml:brush xml:id="br0">
      <inkml:brushProperty name="width" value="0.035" units="cm"/>
      <inkml:brushProperty name="height" value="0.035" units="cm"/>
    </inkml:brush>
  </inkml:definitions>
  <inkml:trace contextRef="#ctx0" brushRef="#br0">9 83 24575,'0'1'0,"-1"1"0,1-1 0,0 1 0,0-1 0,-1 1 0,1-1 0,-1 1 0,1-1 0,-1 1 0,0-1 0,0 0 0,0 1 0,-1 1 0,16-20 0,-4 8 0,0 0 0,0 1 0,1 0 0,0 0 0,1 1 0,-1 1 0,2 0 0,-1 0 0,0 1 0,14-3 0,-18 6 0,0 0 0,1 1 0,-1 0 0,0 0 0,1 1 0,-1 0 0,0 0 0,1 1 0,-1 0 0,0 0 0,1 1 0,-1 0 0,0 1 0,-1 0 0,1 0 0,0 1 0,7 4 0,-12-6 0,1 0 0,-1 0 0,1-1 0,0 1 0,0-1 0,0 0 0,0 0 0,0 0 0,0-1 0,0 1 0,0-1 0,0 0 0,0 0 0,5-1 0,58-18 0,-58 16 0,0-1 0,1 1 0,-1 1 0,0 0 0,1 0 0,0 1 0,-1 0 0,17 1 0,-17 2-80,1 2 0,-1-1-1,1 1 1,-1 0 0,-1 1-1,1 0 1,0 0 0,-1 1-1,0 0 1,-1 1 0,1 0 0,-1 0-1,-1 0 1,1 1 0,-1 0-1,7 13 1,1 1-6746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5:59.848"/>
    </inkml:context>
    <inkml:brush xml:id="br0">
      <inkml:brushProperty name="width" value="0.035" units="cm"/>
      <inkml:brushProperty name="height" value="0.035" units="cm"/>
    </inkml:brush>
  </inkml:definitions>
  <inkml:trace contextRef="#ctx0" brushRef="#br0">0 0 24575,'1'1'0,"0"-1"0,0 0 0,0 1 0,0-1 0,0 0 0,0 1 0,0-1 0,0 1 0,-1 0 0,1-1 0,0 1 0,0 0 0,0-1 0,-1 1 0,1 0 0,0 0 0,-1 0 0,1-1 0,-1 1 0,1 0 0,-1 0 0,1 0 0,-1 0 0,0 0 0,0 0 0,1 0 0,-1 2 0,6 33 0,-5-28 0,7 184 0,-8-127 0,2-77 0,0 0 0,0 0 0,1 0 0,1 0 0,0 0 0,1 1 0,0-1 0,1 1 0,0 1 0,0-1 0,2 1 0,-1 0 0,1 1 0,0-1 0,1 2 0,0-1 0,0 1 0,13-8 0,-19 14 0,0 1 0,0-1 0,0 0 0,0 1 0,1 0 0,-1 0 0,0 0 0,1 0 0,-1 1 0,1-1 0,-1 1 0,1 0 0,-1 0 0,1 0 0,-1 0 0,1 1 0,-1-1 0,0 1 0,1 0 0,-1 0 0,0 0 0,1 0 0,-1 1 0,0 0 0,0-1 0,0 1 0,0 0 0,-1 0 0,1 1 0,0-1 0,-1 0 0,1 1 0,-1 0 0,0-1 0,0 1 0,0 0 0,2 5 0,5 8 0,-1 2 0,-1-1 0,0 1 0,-1 0 0,4 23 0,-7-29 120,-3-12-152,1-1 1,-1 1-1,0 0 1,0 0-1,0 0 0,0 0 1,0 0-1,0 0 1,0 0-1,0 0 0,0 0 1,0 0-1,0 0 1,0 0-1,0 0 0,0 0 1,0 0-1,1 0 1,-1 0-1,0 0 0,0 0 1,0 0-1,0 0 1,0 0-1,0 0 0,0 0 1,0 0-1,0 0 1,0 0-1,0 0 1,1 0-1,-1 0 0,0 0 1,0 0-1,0 0 1,0 0-1,0 0 0,0 0 1,0 0-1,0 0 1,0 0-1,0 0 0,0 0 1,0 0-1,0 0 1,0 1-1,1-13-6794</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00.061"/>
    </inkml:context>
    <inkml:brush xml:id="br0">
      <inkml:brushProperty name="width" value="0.035" units="cm"/>
      <inkml:brushProperty name="height" value="0.035" units="cm"/>
    </inkml:brush>
  </inkml:definitions>
  <inkml:trace contextRef="#ctx0" brushRef="#br0">0 0 24575,'11'0'0,"15"0"0,9 0 0,9 0 0,2 0 0,-6 0-8191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00.420"/>
    </inkml:context>
    <inkml:brush xml:id="br0">
      <inkml:brushProperty name="width" value="0.035" units="cm"/>
      <inkml:brushProperty name="height" value="0.035" units="cm"/>
    </inkml:brush>
  </inkml:definitions>
  <inkml:trace contextRef="#ctx0" brushRef="#br0">46 0 24575,'-6'0'0,"-6"0"0,-3 6 0,3 7 0,13 1 0,18-2 0,12-2 0,5-4 0,9 10 0,1 0 0,-7 5 0,-9 3 0,-22 9 0,-18 4 0,-17 2 0,-11-6 0,8-9 0,8-7-8191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00.968"/>
    </inkml:context>
    <inkml:brush xml:id="br0">
      <inkml:brushProperty name="width" value="0.035" units="cm"/>
      <inkml:brushProperty name="height" value="0.035" units="cm"/>
    </inkml:brush>
  </inkml:definitions>
  <inkml:trace contextRef="#ctx0" brushRef="#br0">260 123 24575,'-2'6'0,"1"-1"0,-1 1 0,0-1 0,-1 1 0,1-1 0,-1 0 0,0 0 0,0 0 0,0-1 0,-1 1 0,-8 7 0,6-4 0,-2 0 0,1 0 0,-1 0 0,0-1 0,-1 0 0,1-1 0,-1 0 0,-1 0 0,1-1 0,-1 0 0,-16 6 0,23-10 0,0 0 0,0 0 0,0-1 0,0 1 0,-1-1 0,1 1 0,0-1 0,0 0 0,0 0 0,0-1 0,-1 1 0,1-1 0,0 1 0,0-1 0,0 0 0,0 0 0,0-1 0,0 1 0,0 0 0,1-1 0,-1 0 0,0 0 0,1 1 0,0-2 0,-1 1 0,1 0 0,0 0 0,0-1 0,0 1 0,0-1 0,0 0 0,1 1 0,-1-1 0,1 0 0,0 0 0,0 0 0,0 0 0,0 0 0,-1-6 0,1 4 0,1 1 0,-1-1 0,0 0 0,1 1 0,0-1 0,0 0 0,1 0 0,-1 1 0,1-1 0,0 0 0,0 1 0,1-1 0,-1 1 0,1-1 0,0 1 0,0 0 0,1 0 0,-1 0 0,1 0 0,0 0 0,0 0 0,0 1 0,0-1 0,7-4 0,-5 4 0,0 0 0,0 1 0,0-1 0,0 1 0,0 1 0,1-1 0,0 1 0,-1-1 0,1 2 0,0-1 0,0 1 0,0 0 0,0 0 0,0 0 0,0 1 0,0 0 0,0 0 0,9 2 0,-2 2 0,-1 1 0,0 1 0,0 0 0,0 0 0,-1 1 0,0 1 0,-1 0 0,1 0 0,-1 1 0,-1 0 0,15 18 0,-7-8 0,0-2 0,21 16 0,-31-29 0,0 1 0,0-1 0,0 0 0,0 0 0,0-1 0,1 0 0,-1-1 0,1 1 0,0-1 0,10 1 0,-13-3 0,-1 1 0,0-1 0,0 0 0,0 0 0,0-1 0,0 1 0,0-1 0,0 0 0,1 0 0,-2 0 0,1 0 0,0-1 0,0 0 0,0 0 0,-1 0 0,1 0 0,-1 0 0,0-1 0,1 1 0,-1-1 0,0 0 0,-1 0 0,1 0 0,0-1 0,-1 1 0,0-1 0,0 1 0,0-1 0,0 0 0,0 1 0,-1-1 0,0 0 0,0 0 0,0 0 0,0 0 0,0-1 0,-1-4 0,1 2 0,0 0 0,-1 0 0,0 0 0,-1 0 0,1 0 0,-1 0 0,-1 0 0,1 0 0,-1 0 0,0 0 0,-1 0 0,0 1 0,0-1 0,0 1 0,-1 0 0,0 0 0,0 0 0,0 1 0,-1-1 0,0 1 0,-8-7 0,7 7-49,-1 1 1,-1-1-1,1 2 0,-1-1 0,0 1 1,1 0-1,-2 0 0,1 1 0,0 0 1,0 1-1,-1-1 0,1 2 0,0-1 1,-1 1-1,1 1 0,-1-1 0,1 1 1,0 1-1,0 0 0,-1 0 0,1 0 1,0 1-1,1 0 0,-1 1 0,0 0 0,1 0 1,-8 6-1,-19 17-6777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35.672"/>
    </inkml:context>
    <inkml:brush xml:id="br0">
      <inkml:brushProperty name="width" value="0.035" units="cm"/>
      <inkml:brushProperty name="height" value="0.035" units="cm"/>
    </inkml:brush>
  </inkml:definitions>
  <inkml:trace contextRef="#ctx0" brushRef="#br0">1 27 24575,'4'0'0,"7"0"0,6 0 0,9 0 0,15-5 0,10-1 0,0 1 0,-3 0 0,-15 2 0,-13 1-8191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01.862"/>
    </inkml:context>
    <inkml:brush xml:id="br0">
      <inkml:brushProperty name="width" value="0.035" units="cm"/>
      <inkml:brushProperty name="height" value="0.035" units="cm"/>
    </inkml:brush>
  </inkml:definitions>
  <inkml:trace contextRef="#ctx0" brushRef="#br0">53 132 24575,'-1'0'0,"1"0"0,-1 0 0,1 0 0,-1 0 0,0 0 0,1 0 0,-1 0 0,1 0 0,-1-1 0,1 1 0,-1 0 0,1 0 0,-1-1 0,1 1 0,-1 0 0,1-1 0,-1 1 0,1-1 0,0 1 0,-1 0 0,1-1 0,-1 1 0,1-1 0,0 1 0,0-1 0,-1 1 0,1-1 0,0 1 0,0-1 0,-1 1 0,1-1 0,0 0 0,0 1 0,0-1 0,0 1 0,0-1 0,0 1 0,0-1 0,0 0 0,0 1 0,0-1 0,0 1 0,1-1 0,-1 0 0,1-2 0,-1 1 0,1 0 0,0 0 0,0-1 0,0 1 0,0 0 0,0 0 0,0 0 0,0 0 0,4-3 0,6-4 0,0 1 0,1 0 0,0 1 0,0 0 0,1 1 0,0 0 0,0 1 0,26-7 0,-15 6 0,0 2 0,1 0 0,-1 2 0,33 0 0,-51 2 0,-1 1 0,1-1 0,-1 1 0,1 1 0,-1-1 0,1 1 0,-1 0 0,0 0 0,1 1 0,-1-1 0,-1 1 0,1 0 0,0 0 0,-1 1 0,1 0 0,-1-1 0,0 1 0,0 1 0,-1-1 0,1 1 0,-1-1 0,0 1 0,0 0 0,-1 0 0,1 0 0,-1 0 0,0 1 0,0-1 0,-1 1 0,0-1 0,1 7 0,0 2 0,0-1 0,-1 1 0,0 0 0,-1 0 0,-1-1 0,0 1 0,-1 0 0,-1-1 0,0 0 0,0 1 0,-1-1 0,-7 13 0,4-12 0,-2-1 0,0 0 0,0-1 0,-1 1 0,0-2 0,-1 0 0,-1 0 0,1-1 0,-2 0 0,1-1 0,-1 0 0,-19 8 0,20-11 0,0 0 0,0-1 0,-1 0 0,0-1 0,0 0 0,0-1 0,0-1 0,-1 0 0,1-1 0,-1 0 0,1-1 0,-1 0 0,1-1 0,-21-5 0,29 5 0,-1-1 0,1 0 0,0 0 0,0-1 0,0 0 0,0 0 0,0 0 0,0 0 0,1-1 0,-1 1 0,-3-5 0,7 6 0,0 1 0,0 0 0,0-1 0,0 1 0,0 0 0,0-1 0,1 1 0,-1-1 0,0 0 0,1 1 0,-1-1 0,1 1 0,0-1 0,-1 0 0,1 1 0,0-1 0,0 0 0,0 1 0,0-1 0,1 0 0,-1 1 0,0-1 0,1 0 0,-1 1 0,1-1 0,-1 1 0,1-1 0,0 1 0,0-1 0,0 1 0,0-1 0,0 1 0,0 0 0,0-1 0,0 1 0,0 0 0,0 0 0,1 0 0,-1 0 0,3-1 0,3-3 0,1 1 0,0-1 0,-1 2 0,1-1 0,1 1 0,-1 1 0,0-1 0,1 1 0,-1 1 0,11-1 0,10-1 0,52 4 0,-34 3-341,0 3 0,-1 2-1,51 16 1,-32-5-6485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02.285"/>
    </inkml:context>
    <inkml:brush xml:id="br0">
      <inkml:brushProperty name="width" value="0.035" units="cm"/>
      <inkml:brushProperty name="height" value="0.035" units="cm"/>
    </inkml:brush>
  </inkml:definitions>
  <inkml:trace contextRef="#ctx0" brushRef="#br0">1 0 24575,'6'0'0,"7"0"0,12 0 0,20 0 0,17 0 0,27 0 0,25 0 0,22 0 0,3 0 0,-4 0 0,-21 0 0,-28 0-8191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04.222"/>
    </inkml:context>
    <inkml:brush xml:id="br0">
      <inkml:brushProperty name="width" value="0.035" units="cm"/>
      <inkml:brushProperty name="height" value="0.035" units="cm"/>
    </inkml:brush>
  </inkml:definitions>
  <inkml:trace contextRef="#ctx0" brushRef="#br0">0 331 24575,'2'1'0,"0"0"0,0 1 0,-1-1 0,1 0 0,-1 1 0,1 0 0,-1-1 0,1 1 0,-1 0 0,0 0 0,0 0 0,0-1 0,0 1 0,0 0 0,-1 0 0,1 1 0,0 3 0,1-2 0,13 35 0,23 39 0,-31-65 0,0-1 0,1 0 0,1 0 0,0 0 0,0-1 0,19 16 0,-28-27 0,1 1 0,-1 0 0,1-1 0,-1 1 0,1 0 0,0-1 0,-1 1 0,1-1 0,0 1 0,-1-1 0,1 1 0,0-1 0,0 1 0,-1-1 0,1 0 0,0 0 0,0 1 0,0-1 0,0 0 0,0 0 0,-1 0 0,1 0 0,0 0 0,0 0 0,0 0 0,0 0 0,0 0 0,-1 0 0,1 0 0,0-1 0,0 1 0,0 0 0,-1-1 0,1 1 0,0-1 0,0 1 0,-1 0 0,1-1 0,0 0 0,-1 1 0,1-1 0,0 1 0,-1-1 0,1 0 0,-1 1 0,1-1 0,-1 0 0,0 0 0,1 1 0,-1-1 0,0 0 0,1 0 0,-1 0 0,0 0 0,0 1 0,1-3 0,0-4 0,0 0 0,0 0 0,-1 0 0,0 0 0,-1-13 0,-25-141 0,13 96 0,-6-83 0,19 143 0,0 0 0,0-1 0,1 1 0,-1 0 0,1 0 0,0-1 0,1 1 0,-1 0 0,1 0 0,0 1 0,0-1 0,1 0 0,-1 1 0,1-1 0,0 1 0,0 0 0,1 0 0,-1 0 0,1 0 0,0 0 0,0 1 0,0 0 0,0 0 0,1 0 0,-1 0 0,1 1 0,0-1 0,0 1 0,0 1 0,0-1 0,6-1 0,18-3 0,-1 1 0,1 1 0,0 1 0,42 2 0,-44 0 0,202 3-1365,-175-1-5461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04.794"/>
    </inkml:context>
    <inkml:brush xml:id="br0">
      <inkml:brushProperty name="width" value="0.035" units="cm"/>
      <inkml:brushProperty name="height" value="0.035" units="cm"/>
    </inkml:brush>
  </inkml:definitions>
  <inkml:trace contextRef="#ctx0" brushRef="#br0">1 68 24575,'2'3'0,"0"1"0,0-1 0,0 0 0,1 0 0,-1 1 0,1-2 0,0 1 0,5 4 0,11 12 0,-12-7 0,-1 0 0,0 0 0,-1 0 0,6 18 0,4 12 0,3-98 0,-12 38 0,1-1 0,0 2 0,19-31 0,-23 41 0,2 1 0,-1-1 0,1 1 0,0 0 0,0 1 0,1-1 0,0 1 0,0 0 0,0 0 0,0 1 0,1 0 0,10-5 0,-14 8 0,0 0 0,0 0 0,0 0 0,0 1 0,0-1 0,0 1 0,0 0 0,0 0 0,0 0 0,0 0 0,1 0 0,-1 1 0,0-1 0,0 1 0,0 0 0,0 0 0,5 3 0,-3-1 0,0 0 0,0 0 0,0 1 0,0 0 0,-1 0 0,1 1 0,-1-1 0,6 9 0,0 2 0,-1 0 0,0 1 0,-1 1 0,-1-1 0,7 21 0,-8-10-56,-5-21-63,1-1 0,-1 1 0,1 0 0,-1 0 0,2-1 0,-1 1 0,1-1 0,-1 0 0,2 0 0,3 6 0,1-6-6707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08.707"/>
    </inkml:context>
    <inkml:brush xml:id="br0">
      <inkml:brushProperty name="width" value="0.035" units="cm"/>
      <inkml:brushProperty name="height" value="0.035" units="cm"/>
    </inkml:brush>
  </inkml:definitions>
  <inkml:trace contextRef="#ctx0" brushRef="#br0">8 0 24575,'-6'0'0,"4"0"0,8 0 0,8 0 0,13 0 0,8 0 0,8 0 0,-3 0-8191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08.939"/>
    </inkml:context>
    <inkml:brush xml:id="br0">
      <inkml:brushProperty name="width" value="0.035" units="cm"/>
      <inkml:brushProperty name="height" value="0.035" units="cm"/>
    </inkml:brush>
  </inkml:definitions>
  <inkml:trace contextRef="#ctx0" brushRef="#br0">0 40 24575,'6'0'0,"7"0"0,7 0 0,11 0 0,6 0 0,3-11 0,4-4 0,-4 1-8191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09.791"/>
    </inkml:context>
    <inkml:brush xml:id="br0">
      <inkml:brushProperty name="width" value="0.035" units="cm"/>
      <inkml:brushProperty name="height" value="0.035" units="cm"/>
    </inkml:brush>
  </inkml:definitions>
  <inkml:trace contextRef="#ctx0" brushRef="#br0">234 47 24575,'0'0'0,"-1"0"0,1-1 0,0 1 0,0 0 0,0-1 0,0 1 0,-1 0 0,1-1 0,0 1 0,0 0 0,0-1 0,-1 1 0,1 0 0,0 0 0,-1-1 0,1 1 0,0 0 0,-1 0 0,1-1 0,0 1 0,-1 0 0,1 0 0,0 0 0,-1 0 0,1 0 0,0 0 0,-1 0 0,1-1 0,-1 1 0,1 0 0,0 0 0,-1 0 0,1 1 0,-1-1 0,1 0 0,0 0 0,-1 0 0,1 0 0,0 0 0,-1 0 0,1 0 0,0 1 0,-1-1 0,1 0 0,0 0 0,-1 1 0,1-1 0,0 0 0,-1 0 0,1 1 0,0-1 0,-1 1 0,-20 13 0,3 3 0,0 0 0,1 2 0,1 0 0,1 1 0,0 0 0,2 1 0,0 1 0,2 0 0,0 1 0,1 0 0,2 1 0,0-1 0,2 2 0,0-1 0,2 1 0,1-1 0,0 1 0,2 0 0,3 38 0,-1-52 0,1 0 0,0 0 0,0 0 0,1 0 0,0-1 0,1 1 0,0-1 0,1 0 0,0 0 0,0 0 0,1-1 0,1 0 0,-1 0 0,2-1 0,-1 1 0,1-2 0,0 1 0,1-1 0,-1 0 0,15 8 0,-9-7 0,1-1 0,-1 0 0,2-1 0,-1 0 0,1-1 0,0-1 0,0 0 0,0-1 0,0-1 0,0-1 0,1 0 0,-1-1 0,21-3 0,-27 2 0,1-1 0,-1-1 0,0 1 0,0-2 0,0 1 0,0-1 0,0-1 0,-1 0 0,0 0 0,0-1 0,0 0 0,11-11 0,-10 7 0,0-1 0,0-1 0,-1 1 0,0-2 0,-1 1 0,-1-1 0,0 0 0,6-17 0,-4 5 0,-2 0 0,0-1 0,-2 1 0,0-1 0,-2 0 0,-1-1 0,-1 1 0,-1 0 0,-6-44 0,2 50 0,0-1 0,-1 1 0,0 0 0,-2 1 0,0 0 0,-2 0 0,-12-21 0,16 31 0,-1 1 0,0 0 0,0 0 0,-1 0 0,0 1 0,-1 0 0,0 0 0,0 1 0,0 0 0,-1 0 0,1 1 0,-1 0 0,-1 1 0,1 0 0,-1 0 0,-12-3 0,-7 1 0,-1 1 0,1 2 0,0 0 0,-1 2 0,0 2 0,-50 6 0,72-5-76,0 0 1,1 0-1,-1 1 0,1 0 0,-1 0 0,1 1 0,0 0 0,1 0 1,-1 1-1,1-1 0,0 2 0,0-1 0,0 0 0,1 1 1,-1 0-1,2 1 0,-7 10 0,-10 23-6750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39.507"/>
    </inkml:context>
    <inkml:brush xml:id="br0">
      <inkml:brushProperty name="width" value="0.035" units="cm"/>
      <inkml:brushProperty name="height" value="0.035" units="cm"/>
    </inkml:brush>
  </inkml:definitions>
  <inkml:trace contextRef="#ctx0" brushRef="#br0">0 0 24575,'11'0'0,"15"0"0,8 0 0,15 0 0,5 0 0,-1 0 0,-4 0 0,0 0 0,-2 0 0,-3 0 0,1 0 0,-1 0 0,-3 0 0,-2 0 0,2 0 0,1 0 0,-7 0-8191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40.222"/>
    </inkml:context>
    <inkml:brush xml:id="br0">
      <inkml:brushProperty name="width" value="0.035" units="cm"/>
      <inkml:brushProperty name="height" value="0.035" units="cm"/>
    </inkml:brush>
  </inkml:definitions>
  <inkml:trace contextRef="#ctx0" brushRef="#br0">0 91 24575,'11'0'0,"15"0"0,19 0 0,8-5 0,0-3 0,3 1 0,-9-4 0,-1 0 0,-2 1 0,-5 4 0,4 1 0,-1 3 0,-2 1 0,10 1 0,6-6 0,5-1 0,-2 0 0,-11 2-8191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40.689"/>
    </inkml:context>
    <inkml:brush xml:id="br0">
      <inkml:brushProperty name="width" value="0.035" units="cm"/>
      <inkml:brushProperty name="height" value="0.035" units="cm"/>
    </inkml:brush>
  </inkml:definitions>
  <inkml:trace contextRef="#ctx0" brushRef="#br0">0 0 24575,'6'0'0,"12"0"0,15 0 0,7 0 0,2 0 0,-5 0-8191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35.903"/>
    </inkml:context>
    <inkml:brush xml:id="br0">
      <inkml:brushProperty name="width" value="0.035" units="cm"/>
      <inkml:brushProperty name="height" value="0.035" units="cm"/>
    </inkml:brush>
  </inkml:definitions>
  <inkml:trace contextRef="#ctx0" brushRef="#br0">1 33 24575,'0'5'0,"9"1"0,8 0 0,11-1 0,9-1 0,8-2 0,6-6 0,-1-2 0,-4 0 0,-11-8 0,-1-2 0,-6 1-8191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41.710"/>
    </inkml:context>
    <inkml:brush xml:id="br0">
      <inkml:brushProperty name="width" value="0.035" units="cm"/>
      <inkml:brushProperty name="height" value="0.035" units="cm"/>
    </inkml:brush>
  </inkml:definitions>
  <inkml:trace contextRef="#ctx0" brushRef="#br0">29 2 24575,'-1'-1'0,"0"1"0,0 0 0,0 0 0,0-1 0,0 1 0,0 0 0,-1 0 0,1 0 0,0 1 0,0-1 0,0 0 0,0 0 0,0 0 0,0 1 0,0-1 0,-1 1 0,1-1 0,0 1 0,0-1 0,0 1 0,1 0 0,-1-1 0,0 1 0,0 0 0,0 0 0,-1 1 0,2-1 0,1 1 0,-1-1 0,1 1 0,-1-1 0,1 0 0,0 0 0,0 1 0,-1-1 0,1 0 0,0 0 0,0 0 0,0 0 0,0 0 0,0 0 0,0 0 0,0 0 0,2 1 0,67 42 0,-66-43 0,91 56 0,-2 4 0,127 108 0,-189-143 0,2-2 0,1-1 0,0-1 0,2-2 0,38 16 0,-69-35 0,0 1 0,-1 0 0,1 0 0,-1 1 0,0-1 0,0 1 0,7 6 0,-11-9 0,1 1 0,-1-1 0,0 1 0,1-1 0,-1 1 0,0 0 0,1-1 0,-1 1 0,0-1 0,0 1 0,0 0 0,1-1 0,-1 1 0,0-1 0,0 1 0,0 0 0,0-1 0,0 1 0,0 0 0,-1-1 0,1 1 0,0-1 0,0 2 0,-18 17 0,-76 48 0,-123 118 0,107-73 120,96-96-368,2 0 1,0 1-1,0 0 1,2 1-1,-14 31 1,13-16-6579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43.915"/>
    </inkml:context>
    <inkml:brush xml:id="br0">
      <inkml:brushProperty name="width" value="0.035" units="cm"/>
      <inkml:brushProperty name="height" value="0.035" units="cm"/>
    </inkml:brush>
  </inkml:definitions>
  <inkml:trace contextRef="#ctx0" brushRef="#br0">831 0 24575,'-65'3'0,"-80"15"0,107-12 0,-204 40 0,140-23 0,-137 12 0,275-35 0,0 1 0,0 2 0,0 2 0,38 9 0,154 47 0,-139-31 0,56 15 0,-137-44 0,-1 1 0,1 0 0,-1 1 0,1 0 0,10 5 0,-17-7 0,0-1 0,0 1 0,0 0 0,0-1 0,-1 1 0,1-1 0,0 1 0,0 0 0,0 0 0,-1 0 0,1-1 0,0 1 0,-1 0 0,1 0 0,-1 0 0,1 0 0,-1 0 0,0 0 0,1 0 0,-1 0 0,0 0 0,0 0 0,1 0 0,-1 0 0,0 0 0,0 0 0,0 1 0,0-1 0,-1 0 0,1 0 0,0 0 0,0 0 0,-1 0 0,1 0 0,0 0 0,-1 0 0,1 0 0,-1 0 0,1 0 0,-1-1 0,0 1 0,1 0 0,-1 0 0,0 0 0,0-1 0,1 1 0,-3 1 0,-13 11 0,0-1 0,0-1 0,-1 0 0,-1-1 0,0-1 0,0 0 0,-38 11 0,22-7 0,-41 21 0,10 1 0,2 3 0,1 3 0,-73 63 0,130-101 0,1 2 0,0-1 0,0 0 0,0 1 0,0 0 0,-4 7 0,8-12 0,0 1 0,-1 0 0,1 0 0,0 0 0,-1-1 0,1 1 0,0 0 0,0 0 0,0 0 0,0-1 0,0 1 0,0 0 0,0 0 0,0 0 0,0 0 0,0-1 0,0 1 0,1 0 0,-1 0 0,1 1 0,0-1 0,0 0 0,0 0 0,0 0 0,0 0 0,0 0 0,0 0 0,1 0 0,-1-1 0,0 1 0,1 0 0,-1-1 0,0 1 0,1-1 0,-1 0 0,0 1 0,3-1 0,44 5 0,0-1 0,93-7 0,-57 0 0,530 0-1365,-581 3-5461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44.572"/>
    </inkml:context>
    <inkml:brush xml:id="br0">
      <inkml:brushProperty name="width" value="0.035" units="cm"/>
      <inkml:brushProperty name="height" value="0.035" units="cm"/>
    </inkml:brush>
  </inkml:definitions>
  <inkml:trace contextRef="#ctx0" brushRef="#br0">449 27 24575,'-19'-7'0,"-2"2"0,1 0 0,0 1 0,-1 2 0,0 0 0,0 1 0,1 1 0,-1 0 0,0 2 0,-33 7 0,44-7 0,0 1 0,0 0 0,1 0 0,-1 1 0,1 0 0,0 1 0,0 0 0,0 1 0,0 0 0,1 0 0,0 0 0,1 1 0,-1 1 0,1-1 0,1 1 0,-1 0 0,2 1 0,-1-1 0,1 1 0,0 0 0,1 1 0,0-1 0,-3 11 0,5-13 0,0-1 0,0 1 0,1-1 0,0 1 0,1-1 0,0 1 0,-1-1 0,2 1 0,-1-1 0,1 1 0,0 0 0,1-1 0,-1 0 0,1 1 0,1-1 0,-1 0 0,1 0 0,0 0 0,0 0 0,6 7 0,-4-8 0,1 1 0,-1-1 0,1 0 0,0 0 0,0-1 0,1 0 0,-1 0 0,1 0 0,0-1 0,0 0 0,0 0 0,0-1 0,1 0 0,-1 0 0,1-1 0,-1 0 0,12 1 0,-11-2 0,1 1 0,-1-1 0,1-1 0,0 0 0,-1 0 0,1 0 0,-1-1 0,0-1 0,1 1 0,-1-1 0,0 0 0,-1-1 0,9-5 0,-10 5 0,-1-1 0,1 0 0,-1 0 0,0 0 0,0-1 0,-1 0 0,1 0 0,-1 0 0,-1 0 0,1-1 0,-1 1 0,0-1 0,-1 0 0,0 0 0,2-8 0,0-9 0,4-9 0,1 31 0,5 16 0,-6-3-77,9 12 146,0-1 0,34 34 0,-46-51-157,0-1 0,0 1 0,1-1 0,-1 0 0,1-1 0,0 1 0,0-1 0,1 0 0,-1-1 1,0 0-1,1 0 0,0 0 0,-1 0 0,1-1 0,0 0 0,12-1 0,8-4-6738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44.959"/>
    </inkml:context>
    <inkml:brush xml:id="br0">
      <inkml:brushProperty name="width" value="0.035" units="cm"/>
      <inkml:brushProperty name="height" value="0.035" units="cm"/>
    </inkml:brush>
  </inkml:definitions>
  <inkml:trace contextRef="#ctx0" brushRef="#br0">1 1 24575,'10'24'0,"-1"0"0,7 30 0,4 10 0,-17-56 0,14 33 0,-17-41 0,0 1 0,0-1 0,0 1 0,1-1 0,-1 1 0,0-1 0,0 1 0,0-1 0,1 1 0,-1-1 0,0 1 0,0-1 0,1 1 0,-1-1 0,0 0 0,1 1 0,-1-1 0,1 0 0,-1 1 0,1-1 0,-1 0 0,0 1 0,1-1 0,-1 0 0,1 0 0,-1 0 0,1 1 0,-1-1 0,1 0 0,-1 0 0,1 0 0,0 0 0,-1 0 0,1 0 0,-1 0 0,1 0 0,-1 0 0,1 0 0,-1 0 0,1 0 0,-1-1 0,1 1 0,-1 0 0,1 0 0,-1 0 0,1-1 0,-1 1 0,1 0 0,-1-1 0,0 1 0,1 0 0,-1-1 0,0 1 0,1 0 0,-1-1 0,0 1 0,1-1 0,-1 0 0,22-37 0,-14 21 0,1 0 0,1 1 0,0 0 0,19-21 0,-26 34 0,0 0 0,0 0 0,0 1 0,0-1 0,0 1 0,1 0 0,-1 0 0,1 0 0,-1 0 0,1 0 0,0 1 0,-1-1 0,1 1 0,0 0 0,0 0 0,0 1 0,0-1 0,0 1 0,0 0 0,0 0 0,0 0 0,0 1 0,0-1 0,0 1 0,0 0 0,7 3 0,-2 1-24,-1 1-1,1 0 1,-1 0-1,0 1 1,-1 0-1,0 0 1,0 1-1,0-1 1,-1 2-1,0-1 1,-1 1-1,7 13 1,3 3-1023,8 10-5779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45.371"/>
    </inkml:context>
    <inkml:brush xml:id="br0">
      <inkml:brushProperty name="width" value="0.035" units="cm"/>
      <inkml:brushProperty name="height" value="0.035" units="cm"/>
    </inkml:brush>
  </inkml:definitions>
  <inkml:trace contextRef="#ctx0" brushRef="#br0">345 80 24575,'0'-3'0,"-1"0"0,1 0 0,-1-1 0,0 1 0,0 0 0,0 0 0,0 0 0,0 0 0,-1 0 0,1 1 0,-1-1 0,0 0 0,0 1 0,0-1 0,0 1 0,0-1 0,0 1 0,-1 0 0,1 0 0,-1 0 0,0 0 0,0 1 0,1-1 0,-1 1 0,-6-2 0,3 0 0,-1 1 0,0 0 0,0 0 0,0 1 0,0-1 0,0 2 0,0-1 0,0 1 0,0 0 0,-12 2 0,7 2 0,0 0 0,1 0 0,0 2 0,0-1 0,0 1 0,1 1 0,-1 0 0,2 1 0,-1 0 0,1 0 0,0 1 0,1 0 0,0 0 0,0 1 0,1 0 0,-9 16 0,11-17 0,1 0 0,-1 0 0,2 1 0,-1-1 0,1 1 0,1 0 0,0 0 0,0 0 0,0 14 0,2-18 0,0 0 0,1 0 0,0 0 0,0 0 0,0 0 0,1 0 0,-1 0 0,2 0 0,-1 0 0,0-1 0,1 1 0,0-1 0,1 0 0,-1 0 0,1 0 0,4 5 0,2-1 7,0-1 0,1 0-1,0 0 1,0-1 0,1-1-1,-1 0 1,1 0-1,1-2 1,-1 1 0,1-1-1,0-1 1,-1 0 0,2-1-1,-1 0 1,0-1 0,0-1-1,17-1 1,-6-1-172,0 0 0,-1-1 0,0-2 0,0 0 0,0-2 0,-1 0 0,1-1 0,37-21 0,-9-4-6661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45.708"/>
    </inkml:context>
    <inkml:brush xml:id="br0">
      <inkml:brushProperty name="width" value="0.035" units="cm"/>
      <inkml:brushProperty name="height" value="0.035" units="cm"/>
    </inkml:brush>
  </inkml:definitions>
  <inkml:trace contextRef="#ctx0" brushRef="#br0">64 72 24575,'-1'1'0,"0"-1"0,1 1 0,-1-1 0,0 0 0,0 1 0,1-1 0,-1 1 0,0 0 0,1-1 0,-1 1 0,1 0 0,-1-1 0,0 1 0,1 0 0,0-1 0,-1 1 0,1 0 0,-1 0 0,1 0 0,0 0 0,0-1 0,0 1 0,-1 0 0,1 1 0,-5 27 0,4-24 0,-1 6 0,0 1 0,1 0 0,0 0 0,1 0 0,1-1 0,0 1 0,0 0 0,1 0 0,7 21 0,-7-28 0,0 0 0,1 0 0,0 0 0,0 0 0,0 0 0,0-1 0,1 0 0,-1 0 0,1 0 0,0 0 0,0 0 0,1-1 0,-1 0 0,1 0 0,0 0 0,0 0 0,0-1 0,0 0 0,0 0 0,0 0 0,1 0 0,-1-1 0,8 1 0,-6-1 0,-1-1 0,1 0 0,-1 0 0,1 0 0,-1-1 0,1 0 0,-1 0 0,0-1 0,1 0 0,-1 0 0,0 0 0,0-1 0,0 1 0,-1-2 0,1 1 0,0-1 0,-1 1 0,0-1 0,0-1 0,0 1 0,-1-1 0,0 0 0,0 0 0,0 0 0,0 0 0,-1-1 0,1 0 0,-2 0 0,1 0 0,-1 0 0,1 0 0,1-10 0,-2 9 0,0 0 0,-1 1 0,0-1 0,0 0 0,0 0 0,-1 0 0,0 0 0,0 0 0,-1 1 0,0-1 0,0 0 0,0 0 0,-1 0 0,0 1 0,0-1 0,-1 1 0,0 0 0,0 0 0,-1 0 0,1 0 0,-1 0 0,-1 1 0,1-1 0,-1 1 0,0 0 0,0 1 0,0-1 0,0 1 0,-1 0 0,0 0 0,-7-3 0,0 2 0,-1-1 0,1 2 0,-1-1 0,0 2 0,-1 0 0,1 1 0,-1 0 0,1 1 0,-1 1 0,1 0 0,-1 1 0,1 1 0,-19 4 0,31-6-3,1 0 0,-1 1 0,1-1 0,-1 0 0,1 1 0,0-1-1,-1 1 1,1 0 0,0-1 0,0 1 0,0 0 0,-1 0 0,1 0 0,0 0-1,0 0 1,0 0 0,0 0 0,0 0 0,1 0 0,-1 0 0,-1 3 0,2-3 10,0 0 0,1 0 1,-1-1-1,1 1 1,-1 0-1,1 0 1,-1 0-1,1 0 0,0 0 1,-1-1-1,1 1 1,0 0-1,-1-1 1,1 1-1,0 0 0,0-1 1,0 1-1,0-1 1,0 1-1,0-1 0,-1 0 1,3 1-1,9 4-373,0-1-1,1-1 0,17 3 0,19 1-6459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46.109"/>
    </inkml:context>
    <inkml:brush xml:id="br0">
      <inkml:brushProperty name="width" value="0.035" units="cm"/>
      <inkml:brushProperty name="height" value="0.035" units="cm"/>
    </inkml:brush>
  </inkml:definitions>
  <inkml:trace contextRef="#ctx0" brushRef="#br0">0 0 24575,'1'7'0,"0"1"0,1-1 0,0 0 0,0 0 0,1 0 0,-1-1 0,6 10 0,10 29 0,-1 62 0,-6-25 0,-11-82 0,1 0 0,-1-1 0,0 1 0,0 0 0,0-1 0,0 1 0,1 0 0,-1 0 0,0-1 0,0 1 0,0 0 0,1 0 0,-1 0 0,0-1 0,0 1 0,1 0 0,-1 0 0,0 0 0,1 0 0,-1 0 0,0 0 0,1-1 0,-1 1 0,0 0 0,0 0 0,1 0 0,-1 0 0,0 0 0,1 0 0,-1 0 0,0 0 0,1 0 0,-1 0 0,0 1 0,1-1 0,-1 0 0,0 0 0,0 0 0,1 0 0,-1 0 0,0 0 0,1 1 0,-1-1 0,0 0 0,0 0 0,1 1 0,-1-1 0,0 0 0,0 0 0,0 1 0,1-1 0,-1 0 0,0 0 0,0 1 0,0-1 0,0 0 0,0 1 0,0-1 0,0 0 0,0 0 0,1 1 0,-1-1 0,0 0 0,0 1 0,0-1 0,0 0 0,-1 1 0,1-1 0,0 1 0,16-27 0,-14 22 0,16-30 0,46-74 0,-57 97 0,1 1 0,0 0 0,0 1 0,1 0 0,0 0 0,0 1 0,17-11 0,-24 18 0,0 0 0,0 0 0,0 0 0,0 0 0,0 0 0,0 1 0,0-1 0,0 1 0,1-1 0,-1 1 0,0 0 0,0 0 0,0 0 0,1 0 0,-1 0 0,0 0 0,0 1 0,0-1 0,1 1 0,-1-1 0,4 3 0,-2-1 0,1 1 0,-1 0 0,0 0 0,0 1 0,0-1 0,0 1 0,-1 0 0,1 0 0,2 5 0,7 11 0,-1 1 0,-2 0 0,11 27 0,-18-42 0,7 24 0,-8-22 0,1 1 0,1 0 0,-1-1 0,8 11 0,-11-18 0,0-1 0,0 0 0,0 1 1,1-1-1,-1 0 0,0 1 0,0-1 0,1 0 0,-1 1 0,0-1 0,0 0 0,1 0 0,-1 0 0,0 1 0,1-1 1,-1 0-1,0 0 0,1 0 0,-1 0 0,0 0 0,1 1 0,-1-1 0,0 0 0,1 0 0,-1 0 0,0 0 0,1 0 0,-1 0 1,1 0-1,-1 0 0,0 0 0,1 0 0,-1 0 0,0-1 0,1 1 0,-1 0 0,0 0 0,1 0 0,-1 0 0,0-1 1,1 1-1,-1 0 0,0 0 0,0 0 0,1-1 0,-1 1 0,0 0 0,0-1 0,1 1 0,8-17-1369,-1-10-5457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46.417"/>
    </inkml:context>
    <inkml:brush xml:id="br0">
      <inkml:brushProperty name="width" value="0.035" units="cm"/>
      <inkml:brushProperty name="height" value="0.035" units="cm"/>
    </inkml:brush>
  </inkml:definitions>
  <inkml:trace contextRef="#ctx0" brushRef="#br0">0 172 24575,'1'3'0,"0"1"0,0-1 0,0 0 0,0 0 0,0 0 0,1 0 0,-1-1 0,1 1 0,0 0 0,0 0 0,4 3 0,5 9 0,3 7 0,2 0 0,1-1 0,0 0 0,31 26 0,-40-40 0,0 0 0,0-1 0,0 0 0,1 0 0,0-1 0,0 0 0,0 0 0,1-1 0,0-1 0,-1 0 0,1 0 0,0 0 0,1-2 0,17 2 0,-25-3 0,0 0 0,-1 0 0,1-1 0,0 1 0,-1-1 0,1 0 0,-1 0 0,1 0 0,-1 0 0,1 0 0,-1-1 0,0 1 0,1 0 0,-1-1 0,0 0 0,0 0 0,0 0 0,0 0 0,-1 0 0,1 0 0,0 0 0,-1 0 0,0-1 0,1 1 0,-1 0 0,0-1 0,0 1 0,0-1 0,0-4 0,2-8 0,0 0 0,-2 0 0,0-1 0,-1-18 0,1 6 0,-1 4-170,1 1-1,1 0 0,2-1 1,0 1-1,1 0 0,1 1 1,15-35-1,-4 25-6655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46.789"/>
    </inkml:context>
    <inkml:brush xml:id="br0">
      <inkml:brushProperty name="width" value="0.035" units="cm"/>
      <inkml:brushProperty name="height" value="0.035" units="cm"/>
    </inkml:brush>
  </inkml:definitions>
  <inkml:trace contextRef="#ctx0" brushRef="#br0">1 210 24575,'15'0'0,"1"0"0,0-2 0,0 1 0,-1-2 0,1 0 0,-1-1 0,27-11 0,-35 12 0,-1 0 0,0-1 0,0 1 0,0-2 0,0 1 0,-1 0 0,0-1 0,1 0 0,-2-1 0,1 1 0,-1-1 0,0 0 0,0 0 0,0 0 0,-1 0 0,0-1 0,0 1 0,-1-1 0,3-9 0,-4 14 0,-1 0 0,1 0 0,-1 0 0,1 0 0,-1 0 0,0 0 0,1 0 0,-1-1 0,0 1 0,0 0 0,-1 0 0,1 0 0,0 0 0,-1 0 0,1 0 0,-1 0 0,0 0 0,0 0 0,1 0 0,-1 0 0,0 0 0,-1 1 0,1-1 0,0 0 0,-1 1 0,1-1 0,0 0 0,-1 1 0,0 0 0,1-1 0,-1 1 0,0 0 0,0 0 0,0 0 0,0 0 0,1 0 0,-1 1 0,0-1 0,-1 1 0,1-1 0,-2 0 0,-1 1 0,0 0 0,1-1 0,-1 1 0,0 1 0,0-1 0,1 1 0,-1 0 0,1 0 0,-1 0 0,0 0 0,1 1 0,0 0 0,-1 0 0,1 0 0,0 1 0,0-1 0,0 1 0,-3 3 0,2-1 0,0 0 0,0 0 0,1 1 0,0 0 0,0 0 0,0 0 0,1 0 0,0 0 0,0 1 0,1-1 0,-1 1 0,2 0 0,-1 0 0,1 0 0,0 0 0,0 0 0,0 0 0,1 0 0,1 0 0,-1 0 0,1 0 0,0 0 0,1 0 0,3 13 0,-2-13 0,1 1 0,-1-1 0,1 0 0,1 0 0,-1 0 0,1-1 0,0 1 0,1-1 0,-1 0 0,1-1 0,0 1 0,1-1 0,-1-1 0,1 1 0,0-1 0,0 0 0,1 0 0,-1-1 0,1 0 0,-1-1 0,12 3 0,-10-3 8,0-1-1,1-1 1,-1 1-1,0-1 1,0-1-1,1 0 1,-1 0-1,0-1 1,0 0-1,0 0 1,0-1-1,0 0 1,-1-1-1,0 0 1,10-6-1,-4 1-193,0-1 1,-1 0-1,0-1 0,-1 0 1,0-1-1,-1-1 1,15-21-1,2-9-6640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47.081"/>
    </inkml:context>
    <inkml:brush xml:id="br0">
      <inkml:brushProperty name="width" value="0.035" units="cm"/>
      <inkml:brushProperty name="height" value="0.035" units="cm"/>
    </inkml:brush>
  </inkml:definitions>
  <inkml:trace contextRef="#ctx0" brushRef="#br0">1 0 24575,'1'18'0,"1"-1"0,1 0 0,1 0 0,0 0 0,2-1 0,-1 0 0,13 24 0,-10-24 0,-1 0 0,-1 0 0,0 0 0,-2 1 0,0 0 0,4 31 0,-7-29 0,1-27 0,13-31 0,-6 26 0,1 1 0,0 0 0,1 0 0,1 1 0,-1 1 0,2 0 0,-1 0 0,1 1 0,1 1 0,0 0 0,19-7 0,22-8 0,91-23 0,-145 45 0,56-18-1365,-10-1-5461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01.902"/>
    </inkml:context>
    <inkml:brush xml:id="br0">
      <inkml:brushProperty name="width" value="0.035" units="cm"/>
      <inkml:brushProperty name="height" value="0.035" units="cm"/>
    </inkml:brush>
  </inkml:definitions>
  <inkml:trace contextRef="#ctx0" brushRef="#br0">0 9 24575,'0'10'0,"0"7"0,0 6 0,0 8 0,0 3 0,0-8 0,0-13 0,10-19 0,11-13 0,13-3 0,0-7 0,4 1 0,0 6 0,-6 1 0,-9 5-8191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36.274"/>
    </inkml:context>
    <inkml:brush xml:id="br0">
      <inkml:brushProperty name="width" value="0.035" units="cm"/>
      <inkml:brushProperty name="height" value="0.035" units="cm"/>
    </inkml:brush>
  </inkml:definitions>
  <inkml:trace contextRef="#ctx0" brushRef="#br0">0 13 24575,'10'-5'0,"7"-1"0,1 5 0,-2 7 0,-9 12 0,-6 17 0,-3 8 0,-1 0 0,0-2 0,1 2 0,0-2 0,-4-8 0,0-10-8191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47.638"/>
    </inkml:context>
    <inkml:brush xml:id="br0">
      <inkml:brushProperty name="width" value="0.035" units="cm"/>
      <inkml:brushProperty name="height" value="0.035" units="cm"/>
    </inkml:brush>
  </inkml:definitions>
  <inkml:trace contextRef="#ctx0" brushRef="#br0">512 32 24575,'-5'-3'0,"-1"0"0,1 0 0,-1 0 0,1 1 0,-1-1 0,0 1 0,0 1 0,0-1 0,0 1 0,0 0 0,-1 1 0,1-1 0,-9 2 0,-5-3 0,-13-1 0,0 1 0,0 2 0,0 1 0,-52 8 0,75-7 0,0 0 0,0 1 0,0 0 0,0 1 0,0 0 0,1 0 0,0 1 0,0 0 0,0 1 0,0 0 0,1 0 0,0 1 0,0 0 0,1 0 0,0 1 0,0 0 0,1 0 0,-9 16 0,13-22 0,1 1 0,-1-1 0,1 1 0,0 0 0,0 0 0,0 0 0,0-1 0,0 1 0,1 0 0,-1 0 0,1 0 0,0 0 0,0 0 0,0 0 0,0 0 0,0 0 0,1 0 0,-1 0 0,1 0 0,0 0 0,0 0 0,2 3 0,-1-3 0,1 1 0,0-1 0,0 1 0,0-1 0,0 0 0,1 0 0,-1-1 0,1 1 0,-1-1 0,1 1 0,0-1 0,0 0 0,6 1 0,5 2 0,0-1 0,0 0 0,1-1 0,-1-1 0,1 0 0,-1-1 0,24-2 0,-31 0 0,1-1 0,0 1 0,-1-2 0,1 1 0,-1-1 0,1 0 0,-1-1 0,0 0 0,-1 0 0,1-1 0,-1 0 0,0 0 0,0-1 0,0 0 0,-1 0 0,0 0 0,0-1 0,-1 0 0,0 0 0,0-1 0,0 1 0,-1-1 0,0 0 0,-1 0 0,0-1 0,0 1 0,0-1 0,-1 1 0,1-16 0,-3 50 0,0 0 0,2 1 0,1-1 0,11 46 0,-6-36 0,-2 0 0,-1 0 0,-2 0 0,-2 61 0,-3-88 0,0 0 0,0-1 0,-1 0 0,0 1 0,0-1 0,-1 0 0,0 0 0,0-1 0,-1 1 0,0-1 0,0 0 0,-1-1 0,0 1 0,0-1 0,-1 0 0,1 0 0,-1-1 0,-8 5 0,8-6 0,1 0 0,-1-1 0,0 0 0,0 0 0,0 0 0,-1-1 0,1 0 0,0 0 0,-1-1 0,1 0 0,-1 0 0,0-1 0,1 0 0,-1 0 0,0-1 0,1 0 0,-1 0 0,1-1 0,-1 0 0,1 0 0,-9-5 0,11 4-114,0 0 1,0-1-1,0 1 0,0-1 0,1 0 1,0-1-1,0 1 0,0-1 0,0 0 1,1 0-1,-6-9 0,-8-22-6712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48.103"/>
    </inkml:context>
    <inkml:brush xml:id="br0">
      <inkml:brushProperty name="width" value="0.035" units="cm"/>
      <inkml:brushProperty name="height" value="0.035" units="cm"/>
    </inkml:brush>
  </inkml:definitions>
  <inkml:trace contextRef="#ctx0" brushRef="#br0">34 232 24575,'19'-1'0,"1"-1"0,0-1 0,-1-1 0,0 0 0,0-2 0,0 0 0,0-1 0,-1 0 0,30-18 0,-45 23 0,0 0 0,0 1 0,0-1 0,0 0 0,0 0 0,0 0 0,-1-1 0,1 1 0,-1-1 0,1 1 0,-1-1 0,0 0 0,0 0 0,0 0 0,-1 0 0,1 0 0,-1 0 0,0-1 0,1 1 0,-1 0 0,-1-1 0,1 1 0,0-1 0,-1 1 0,0-1 0,0 1 0,0-1 0,0 1 0,-1-5 0,-1 4 0,0 0 0,0 0 0,0-1 0,0 2 0,-1-1 0,1 0 0,-1 0 0,0 1 0,0-1 0,0 1 0,-1 0 0,1 0 0,-1 1 0,0-1 0,0 1 0,0-1 0,0 1 0,0 0 0,0 1 0,0-1 0,-1 1 0,-4-1 0,1-1 0,0 1 0,-1 1 0,1 0 0,-1 0 0,1 0 0,-1 1 0,1 1 0,-1-1 0,1 1 0,-16 4 0,18-3 0,1 0 0,0 1 0,0-1 0,0 1 0,0 0 0,0 0 0,1 1 0,-1-1 0,1 1 0,0 0 0,0 0 0,1 1 0,-1-1 0,1 1 0,0-1 0,0 1 0,-3 7 0,0 2 0,0-1 0,1 1 0,1 0 0,0 0 0,1 0 0,0 0 0,1 1 0,1-1 0,1 1 0,0-1 0,0 1 0,1-1 0,1 1 0,4 14 0,-3-20 0,0-1 0,0 0 0,0 0 0,1 0 0,0 0 0,1 0 0,-1-1 0,2 0 0,-1 0 0,1-1 0,0 1 0,0-1 0,1 0 0,0-1 0,0 1 0,0-2 0,0 1 0,1-1 0,0 0 0,0 0 0,0-1 0,0 0 0,1-1 0,14 3 0,-5-2-114,1-2 1,-1 0-1,0-1 0,1-1 0,-1 0 1,0-2-1,0 0 0,0-1 0,0-1 1,0 0-1,28-14 0,9-9-6712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48.535"/>
    </inkml:context>
    <inkml:brush xml:id="br0">
      <inkml:brushProperty name="width" value="0.035" units="cm"/>
      <inkml:brushProperty name="height" value="0.035" units="cm"/>
    </inkml:brush>
  </inkml:definitions>
  <inkml:trace contextRef="#ctx0" brushRef="#br0">285 136 24575,'0'-6'0,"-1"1"0,1 0 0,-1 0 0,0-1 0,0 1 0,-1 0 0,1 0 0,-1 0 0,0 0 0,-1 1 0,1-1 0,-1 1 0,0-1 0,0 1 0,0 0 0,-1 0 0,1 0 0,-1 0 0,0 1 0,0 0 0,-1-1 0,1 1 0,-9-4 0,4 3 0,-1 0 0,1 0 0,-1 1 0,0 0 0,0 0 0,0 2 0,-1-1 0,1 1 0,0 0 0,-1 1 0,-13 2 0,20-2 0,0 0 0,1 1 0,-1-1 0,0 1 0,1 0 0,-1 0 0,1 0 0,0 1 0,-1-1 0,1 1 0,0 0 0,0 0 0,0 0 0,0 0 0,0 0 0,0 1 0,1-1 0,-1 1 0,1 0 0,-3 3 0,3-1 0,0 0 0,0-1 0,0 1 0,1 0 0,0 0 0,0 0 0,0 0 0,1 0 0,-1 0 0,1 0 0,0 0 0,1 0 0,0 5 0,2 7 0,1-1 0,1 1 0,0-1 0,2 0 0,-1-1 0,2 1 0,13 20 0,0-8 0,2-1 0,0-1 0,2-2 0,1 0 0,45 32 0,-2-1 0,-67-54 0,0 1 0,0-1 0,0 1 0,0 0 0,0 0 0,-1-1 0,1 2 0,0-1 0,-1 0 0,1 0 0,-1 0 0,0 1 0,0-1 0,0 0 0,0 1 0,0-1 0,0 5 0,-1-5 0,0-1 0,-1 1 0,1-1 0,-1 0 0,1 1 0,-1-1 0,1 0 0,-1 1 0,0-1 0,1 0 0,-1 1 0,0-1 0,0 0 0,0 0 0,0 0 0,0 0 0,-1 0 0,1 0 0,0 0 0,0-1 0,0 1 0,-2 1 0,-8 2 0,1 0 0,0-1 0,-1 0 0,1 0 0,-1-1 0,-18 1 0,-93 1-1365,69-4-5461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50.224"/>
    </inkml:context>
    <inkml:brush xml:id="br0">
      <inkml:brushProperty name="width" value="0.035" units="cm"/>
      <inkml:brushProperty name="height" value="0.035" units="cm"/>
    </inkml:brush>
  </inkml:definitions>
  <inkml:trace contextRef="#ctx0" brushRef="#br0">1 1 24575,'0'11'0,"0"14"0,5 4 0,3 8 0,-1 3 0,-1-17 0,-2-17 0,-1-16 0,9-16 0,9-5 0,0 9 0,3 19 0,-3 21 0,-5 8-8191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50.530"/>
    </inkml:context>
    <inkml:brush xml:id="br0">
      <inkml:brushProperty name="width" value="0.035" units="cm"/>
      <inkml:brushProperty name="height" value="0.035" units="cm"/>
    </inkml:brush>
  </inkml:definitions>
  <inkml:trace contextRef="#ctx0" brushRef="#br0">0 1 24575,'11'0'0,"4"11"0,5 3 0,4 0 0,10-3 0,9-8 0,-2-5-8191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50.893"/>
    </inkml:context>
    <inkml:brush xml:id="br0">
      <inkml:brushProperty name="width" value="0.035" units="cm"/>
      <inkml:brushProperty name="height" value="0.035" units="cm"/>
    </inkml:brush>
  </inkml:definitions>
  <inkml:trace contextRef="#ctx0" brushRef="#br0">1 0 24575,'11'0'0,"9"0"0,7 0 0,9 0 0,0 0-8191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51.261"/>
    </inkml:context>
    <inkml:brush xml:id="br0">
      <inkml:brushProperty name="width" value="0.035" units="cm"/>
      <inkml:brushProperty name="height" value="0.035" units="cm"/>
    </inkml:brush>
  </inkml:definitions>
  <inkml:trace contextRef="#ctx0" brushRef="#br0">0 0 24575,'0'6'0,"0"7"0,0 13 0,0 7 0,0 9 0,6-2 0,1-8-8191</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6:52.419"/>
    </inkml:context>
    <inkml:brush xml:id="br0">
      <inkml:brushProperty name="width" value="0.035" units="cm"/>
      <inkml:brushProperty name="height" value="0.035" units="cm"/>
    </inkml:brush>
  </inkml:definitions>
  <inkml:trace contextRef="#ctx0" brushRef="#br0">287 32 24575,'-5'1'0,"0"1"0,0-1 0,0 1 0,1 0 0,-1 0 0,0 1 0,1-1 0,0 1 0,-1 0 0,-6 7 0,-18 10 0,19-15 0,-7 5 0,-1-1 0,0-1 0,-24 7 0,39-14 0,0 0 0,0 0 0,0 0 0,0 0 0,0 0 0,0-1 0,-1 0 0,1 0 0,0 0 0,0 0 0,-1 0 0,1 0 0,0-1 0,0 0 0,0 1 0,0-1 0,0 0 0,0-1 0,0 1 0,0 0 0,0-1 0,0 0 0,1 0 0,-1 0 0,1 0 0,-1 0 0,-3-5 0,5 6 0,0 0 0,1 0 0,-1 0 0,0 0 0,1 0 0,-1 0 0,1-1 0,-1 1 0,1 0 0,-1 0 0,1-1 0,0 1 0,0 0 0,0-1 0,0 1 0,0 0 0,0-1 0,0 1 0,0 0 0,0-1 0,1 1 0,-1 0 0,0-1 0,1 1 0,0-2 0,1 1 0,0 0 0,0-1 0,0 1 0,0 0 0,0 1 0,0-1 0,0 0 0,1 1 0,-1-1 0,1 1 0,4-2 0,4-2 0,1 1 0,0 1 0,1 0 0,18-2 0,-1 4 0,0 1 0,0 2 0,0 1 0,0 1 0,30 8 0,-22-4 0,0-2 0,43 2 0,-73-8 0,0 0 0,0 0 0,0-1 0,0 0 0,0 0 0,0-1 0,0 0 0,-1 0 0,15-6 0,-21 7 0,-1 1 0,1 0 0,-1-1 0,1 1 0,0 0 0,-1-1 0,1 1 0,-1 0 0,1-1 0,-1 1 0,1-1 0,-1 1 0,1-1 0,-1 1 0,1-1 0,-1 0 0,0 1 0,1-1 0,-1 1 0,0-1 0,0 0 0,1 1 0,-1-1 0,0 0 0,0 1 0,0-1 0,0 0 0,0 0 0,0 1 0,0-1 0,0 0 0,0-1 0,-1 1 0,0-1 0,0 1 0,0 0 0,-1 0 0,1-1 0,0 1 0,0 0 0,-1 0 0,1 0 0,-1 0 0,1 0 0,-4-1 0,-50-15 0,43 16-62,-1-1 0,-1 1 0,1 1 0,0 1 0,0 0 0,0 0 0,0 1 0,0 1 0,1 0 0,-1 1 0,1 0 0,0 1-1,0 1 1,0 0 0,1 0 0,0 1 0,0 0 0,0 1 0,1 0 0,0 1 0,-9 11 0,-5 5-6764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34.637"/>
    </inkml:context>
    <inkml:brush xml:id="br0">
      <inkml:brushProperty name="width" value="0.035" units="cm"/>
      <inkml:brushProperty name="height" value="0.035" units="cm"/>
    </inkml:brush>
  </inkml:definitions>
  <inkml:trace contextRef="#ctx0" brushRef="#br0">1 70 24575,'16'0'0,"18"0"0,12 0 0,5 0 0,5 0 0,-2 0 0,2 0 0,1 0 0,-3 0 0,1-5 0,2-3 0,-9-10 0,-8-2 0,-9 2-8191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35.179"/>
    </inkml:context>
    <inkml:brush xml:id="br0">
      <inkml:brushProperty name="width" value="0.035" units="cm"/>
      <inkml:brushProperty name="height" value="0.035" units="cm"/>
    </inkml:brush>
  </inkml:definitions>
  <inkml:trace contextRef="#ctx0" brushRef="#br0">35 1 24575,'0'11'0,"-6"20"0,-1 11 0,-1 9 0,3 6 0,1 11 0,1 5 0,2-5 0,0-8 0,1-14-8191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36.537"/>
    </inkml:context>
    <inkml:brush xml:id="br0">
      <inkml:brushProperty name="width" value="0.035" units="cm"/>
      <inkml:brushProperty name="height" value="0.035" units="cm"/>
    </inkml:brush>
  </inkml:definitions>
  <inkml:trace contextRef="#ctx0" brushRef="#br0">1 29 24575,'5'0'0,"10"0"0,18 0 0,26-4 0,22-3 0,6 1 0,-2 1 0,-10 2 0,-5 1 0,-13 0-8191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35.411"/>
    </inkml:context>
    <inkml:brush xml:id="br0">
      <inkml:brushProperty name="width" value="0.035" units="cm"/>
      <inkml:brushProperty name="height" value="0.035" units="cm"/>
    </inkml:brush>
  </inkml:definitions>
  <inkml:trace contextRef="#ctx0" brushRef="#br0">1 0 24575,'5'0'0,"19"0"0,27 0 0,22 0 0,15 0 0,9 0 0,-7 0 0,-12 0 0,-9 0 0,-16 0-8191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36.001"/>
    </inkml:context>
    <inkml:brush xml:id="br0">
      <inkml:brushProperty name="width" value="0.035" units="cm"/>
      <inkml:brushProperty name="height" value="0.035" units="cm"/>
    </inkml:brush>
  </inkml:definitions>
  <inkml:trace contextRef="#ctx0" brushRef="#br0">100 17 24575,'80'-9'0,"-66"6"0,0 1 0,0 1 0,0 0 0,0 1 0,22 2 0,-30-1 0,-1 0 0,0 1 0,0-1 0,0 1 0,0 0 0,-1 1 0,1-1 0,-1 1 0,1 0 0,-1 0 0,0 1 0,0-1 0,0 1 0,0 0 0,-1 0 0,0 0 0,0 0 0,0 1 0,3 5 0,-2-2 0,0-1 0,-1 0 0,0 1 0,0 0 0,-1 0 0,0 0 0,0 0 0,-1 0 0,0 0 0,0 0 0,-1 0 0,0 1 0,-1-1 0,0 0 0,-2 13 0,-1-10 0,1 1 0,-2-2 0,1 1 0,-1 0 0,-1-1 0,0 0 0,0 0 0,-1-1 0,-1 0 0,-10 12 0,8-12 0,1 1 0,-2-1 0,1-1 0,-1 0 0,-1 0 0,1-1 0,-1-1 0,-1 0 0,1-1 0,-1 0 0,0 0 0,0-2 0,0 0 0,0 0 0,-1-1 0,1-1 0,-1 0 0,1-1 0,-21-2 0,28 1 0,1 0 0,0-1 0,-1 0 0,1 0 0,0-1 0,-8-4 0,12 6 0,0 1 0,0 0 0,1-1 0,-1 1 0,0-1 0,1 1 0,-1-1 0,0 1 0,1-1 0,-1 1 0,1-1 0,-1 0 0,1 1 0,0-1 0,-1 0 0,1 0 0,-1 1 0,1-1 0,0 0 0,0 0 0,-1 1 0,1-1 0,0 0 0,0 0 0,0 0 0,0 1 0,0-1 0,0 0 0,0 0 0,0 0 0,0 1 0,1-1 0,-1 0 0,0 0 0,0 1 0,1-1 0,-1 0 0,0 0 0,1 1 0,-1-1 0,1 0 0,-1 1 0,1-1 0,-1 0 0,1 1 0,-1-1 0,1 1 0,0-1 0,-1 1 0,1-1 0,0 1 0,0 0 0,-1-1 0,2 1 0,7-5 0,0 1 0,0 0 0,0 0 0,1 1 0,-1 0 0,1 1 0,17-3 0,77-1 0,-78 5 0,245 2-1365,-232 0-5461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36.576"/>
    </inkml:context>
    <inkml:brush xml:id="br0">
      <inkml:brushProperty name="width" value="0.035" units="cm"/>
      <inkml:brushProperty name="height" value="0.035" units="cm"/>
    </inkml:brush>
  </inkml:definitions>
  <inkml:trace contextRef="#ctx0" brushRef="#br0">46 0 24575,'0'6'0,"-5"18"0,-2 21 0,0 20 0,2 16 0,1 10 0,1 1 0,2-9 0,1-14 0,-6-18 0,-1-18-8191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36.903"/>
    </inkml:context>
    <inkml:brush xml:id="br0">
      <inkml:brushProperty name="width" value="0.035" units="cm"/>
      <inkml:brushProperty name="height" value="0.035" units="cm"/>
    </inkml:brush>
  </inkml:definitions>
  <inkml:trace contextRef="#ctx0" brushRef="#br0">1 1 24575,'11'0'0,"20"0"0,22 0 0,23 0 0,16 0 0,15 0 0,5 0 0,-5 0 0,-10 0 0,-10 0 0,-20 0-8191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37.360"/>
    </inkml:context>
    <inkml:brush xml:id="br0">
      <inkml:brushProperty name="width" value="0.035" units="cm"/>
      <inkml:brushProperty name="height" value="0.035" units="cm"/>
    </inkml:brush>
  </inkml:definitions>
  <inkml:trace contextRef="#ctx0" brushRef="#br0">8 1 24575,'0'11'0,"0"9"0,-6 2 0,5-4 0,18-4 0,23-5 0,16-4 0,9-3 0,-6-7 0,-14-2-8191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37.576"/>
    </inkml:context>
    <inkml:brush xml:id="br0">
      <inkml:brushProperty name="width" value="0.035" units="cm"/>
      <inkml:brushProperty name="height" value="0.035" units="cm"/>
    </inkml:brush>
  </inkml:definitions>
  <inkml:trace contextRef="#ctx0" brushRef="#br0">47 0 24575,'0'5'0,"-11"3"0,-4 15 0,1 16 0,9 17 0,4 11 0,2 11 0,2 2 0,0-6 0,0-5 0,-2-9 0,12-19 0,2-29 0,0-16-8191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38.083"/>
    </inkml:context>
    <inkml:brush xml:id="br0">
      <inkml:brushProperty name="width" value="0.035" units="cm"/>
      <inkml:brushProperty name="height" value="0.035" units="cm"/>
    </inkml:brush>
  </inkml:definitions>
  <inkml:trace contextRef="#ctx0" brushRef="#br0">0 1 24575,'6'0'0,"12"5"0,14 2 0,19 0 0,12-2 0,-5-1-8191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38.580"/>
    </inkml:context>
    <inkml:brush xml:id="br0">
      <inkml:brushProperty name="width" value="0.035" units="cm"/>
      <inkml:brushProperty name="height" value="0.035" units="cm"/>
    </inkml:brush>
  </inkml:definitions>
  <inkml:trace contextRef="#ctx0" brushRef="#br0">1 1 24575,'0'11'0,"0"20"0,0 27 0,0 21 0,0 7 0,0 1 0,0-10 0,0-17-8191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38.770"/>
    </inkml:context>
    <inkml:brush xml:id="br0">
      <inkml:brushProperty name="width" value="0.035" units="cm"/>
      <inkml:brushProperty name="height" value="0.035" units="cm"/>
    </inkml:brush>
  </inkml:definitions>
  <inkml:trace contextRef="#ctx0" brushRef="#br0">0 1 24575,'12'0'0,"8"0"0,13 0 0,17 0 0,16 0 0,9 0 0,8 0 0,-5 0 0,-16 0-8191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39.345"/>
    </inkml:context>
    <inkml:brush xml:id="br0">
      <inkml:brushProperty name="width" value="0.035" units="cm"/>
      <inkml:brushProperty name="height" value="0.035" units="cm"/>
    </inkml:brush>
  </inkml:definitions>
  <inkml:trace contextRef="#ctx0" brushRef="#br0">382 22 24575,'-30'-2'0,"-44"-7"0,53 5 0,0 1 0,0 1 0,0 1 0,-31 2 0,44 0 0,1 0 0,0 1 0,0 0 0,0 0 0,0 1 0,0 0 0,0 0 0,1 1 0,-1-1 0,1 1 0,0 1 0,0-1 0,1 1 0,-1 0 0,1 1 0,0-1 0,-4 7 0,6-9 0,1 1 0,-1 0 0,1 0 0,0-1 0,0 1 0,0 0 0,1 1 0,-1-1 0,1 0 0,0 0 0,0 1 0,0-1 0,1 1 0,0-1 0,0 0 0,0 1 0,0-1 0,1 1 0,-1-1 0,1 0 0,0 1 0,0-1 0,1 0 0,0 0 0,-1 0 0,1 0 0,0 0 0,1 0 0,-1-1 0,1 1 0,3 4 0,9 8 0,1-1 0,0 0 0,1 0 0,35 21 0,10 6 0,-22-18 0,-2 3 0,-1 1 0,66 63 0,-102-90 0,1 1 0,-1-1 0,1 0 0,-1 1 0,0-1 0,0 1 0,0 0 0,1-1 0,-1 1 0,-1 0 0,1 0 0,0 0 0,0 0 0,-1-1 0,1 1 0,-1 0 0,0 0 0,1 0 0,-1 0 0,0 0 0,0 0 0,-1 4 0,0-4 0,0-1 0,0 1 0,0-1 0,-1 1 0,1-1 0,0 0 0,-1 1 0,1-1 0,-1 0 0,1 0 0,-1 0 0,0-1 0,0 1 0,1 0 0,-1 0 0,0-1 0,0 1 0,0-1 0,-2 1 0,-13 1 0,0 0 0,-1-2 0,-30-1 0,46 1 0,-9-1 0,0-1 0,0 0 0,0-1 0,0 0 0,0 0 0,1-1 0,0 0 0,-1-1 0,2-1 0,-1 1 0,1-1 0,-1-1 0,2 0 0,-14-13 0,18 17 0,1-1 0,-1 0 0,1-1 0,0 1 0,0-1 0,1 1 0,-1-1 0,1 0 0,0 0 0,0 0 0,1 0 0,-1 0 0,1 0 0,0 0 0,0-1 0,1 1 0,0 0 0,0-1 0,0 1 0,1 0 0,-1-1 0,1 1 0,0 0 0,1 0 0,-1 0 0,1 0 0,0 0 0,1 0 0,-1 0 0,1 1 0,0-1 0,4-5 0,11-9-53,1 0 0,0 2 0,1 0 0,1 1 0,1 1 0,42-22 0,-28 15-941,29-16-5832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37.082"/>
    </inkml:context>
    <inkml:brush xml:id="br0">
      <inkml:brushProperty name="width" value="0.035" units="cm"/>
      <inkml:brushProperty name="height" value="0.035" units="cm"/>
    </inkml:brush>
  </inkml:definitions>
  <inkml:trace contextRef="#ctx0" brushRef="#br0">0 1 24575,'2'172'0,"1"-179"0,-1 0 0,2 0 0,-1 0 0,1 0 0,0 1 0,0-1 0,1 1 0,-1 0 0,2 1 0,-1-1 0,0 1 0,1 0 0,0 0 0,0 0 0,1 1 0,-1 0 0,12-4 0,-2 0 0,0 1 0,1 1 0,1 0 0,-1 2 0,0 0 0,28-3 0,-35 6 12,1 0 0,0 1 0,0 0 0,0 1 0,-1 0 0,1 1 0,0 0 0,-1 1 0,15 5 0,-19-5-111,1 0 0,-1 1 0,0 0 0,0 0 0,0 0 0,-1 1 0,0 0 0,1 0 0,-2 0 0,1 0 0,-1 1 0,0 0 0,0 0 0,6 13 0,5 17-6727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40.544"/>
    </inkml:context>
    <inkml:brush xml:id="br0">
      <inkml:brushProperty name="width" value="0.035" units="cm"/>
      <inkml:brushProperty name="height" value="0.035" units="cm"/>
    </inkml:brush>
  </inkml:definitions>
  <inkml:trace contextRef="#ctx0" brushRef="#br0">14 1 24575,'0'6'0,"0"7"0,0 12 0,0 20 0,0 17 0,0 16 0,0 5 0,0 0 0,0-9 0,0-12 0,-6-16 0,-1-16-8191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40.775"/>
    </inkml:context>
    <inkml:brush xml:id="br0">
      <inkml:brushProperty name="width" value="0.035" units="cm"/>
      <inkml:brushProperty name="height" value="0.035" units="cm"/>
    </inkml:brush>
  </inkml:definitions>
  <inkml:trace contextRef="#ctx0" brushRef="#br0">1 0 24575,'16'6'0,"18"2"0,18-1 0,23-2 0,16 0 0,8-3 0,4-1 0,-4 0 0,-8-1 0,-14 0 0,-8-1 0,-12 1 0,-15 0-8191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41.153"/>
    </inkml:context>
    <inkml:brush xml:id="br0">
      <inkml:brushProperty name="width" value="0.035" units="cm"/>
      <inkml:brushProperty name="height" value="0.035" units="cm"/>
    </inkml:brush>
  </inkml:definitions>
  <inkml:trace contextRef="#ctx0" brushRef="#br0">1 1 24575,'0'5'0,"0"14"0,0 8 0,0 6 0,0 2 0,0 13 0,0 8 0,0 0 0,0-3 0,11-11 0,15-18 0,2-30 0,-3-14-8191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41.557"/>
    </inkml:context>
    <inkml:brush xml:id="br0">
      <inkml:brushProperty name="width" value="0.035" units="cm"/>
      <inkml:brushProperty name="height" value="0.035" units="cm"/>
    </inkml:brush>
  </inkml:definitions>
  <inkml:trace contextRef="#ctx0" brushRef="#br0">5 1 24575,'-2'62'0,"0"-32"0,2 1 0,0 0 0,3-1 0,7 44 0,-9-68 0,1 1 0,0 0 0,1-1 0,-1 1 0,1-1 0,0 0 0,1 1 0,-1-2 0,1 1 0,0 0 0,1-1 0,-1 0 0,1 0 0,0 0 0,1 0 0,-1-1 0,1 0 0,0 0 0,0-1 0,0 1 0,0-1 0,0 0 0,1-1 0,10 3 0,-12-4 0,-1 0 0,0-1 0,1 0 0,-1 0 0,0 0 0,1 0 0,-1 0 0,0-1 0,1 0 0,-1 0 0,0 0 0,0-1 0,0 1 0,0-1 0,0 0 0,0 0 0,0 0 0,-1-1 0,1 1 0,-1-1 0,0 0 0,1 0 0,-1 0 0,-1 0 0,1-1 0,0 1 0,-1-1 0,0 0 0,1 1 0,-2-1 0,1 0 0,0 0 0,-1 0 0,0-1 0,0 1 0,0 0 0,0 0 0,-1-1 0,1 1 0,-1 0 0,0-1 0,-1-6 0,0 9 0,1 1 0,0-1 0,-1 0 0,1 0 0,-1 1 0,1-1 0,-1 0 0,0 1 0,0-1 0,0 1 0,0-1 0,0 1 0,0-1 0,0 1 0,0 0 0,-1 0 0,1-1 0,0 1 0,-1 0 0,1 0 0,-1 0 0,1 1 0,-1-1 0,0 0 0,1 0 0,-1 1 0,0-1 0,1 1 0,-1 0 0,0-1 0,0 1 0,1 0 0,-1 0 0,0 0 0,0 0 0,1 0 0,-5 1 0,1 0 0,0 1 0,0-1 0,0 1 0,0 0 0,1 0 0,-1 0 0,0 1 0,1-1 0,-1 1 0,1 0 0,-7 7 0,3-1 17,1 0 0,1 0 1,-1 0-1,1 1 0,1 0 0,-8 19 0,12-25-37,-1 0 0,1 0 0,0 1 0,0-1-1,1 0 1,-1 1 0,1-1 0,0 1 0,1 5 0,-1-8-41,1 0 0,-1 0 0,1 0-1,-1 0 1,1 0 0,0 0 0,0-1 0,0 1 0,0 0 0,0 0-1,1-1 1,-1 1 0,0 0 0,1-1 0,-1 0 0,1 1 0,0-1-1,-1 0 1,1 0 0,2 2 0,15 3-6765</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47.900"/>
    </inkml:context>
    <inkml:brush xml:id="br0">
      <inkml:brushProperty name="width" value="0.035" units="cm"/>
      <inkml:brushProperty name="height" value="0.035" units="cm"/>
    </inkml:brush>
  </inkml:definitions>
  <inkml:trace contextRef="#ctx0" brushRef="#br0">1 0 24575,'0'6'0,"0"7"0,0 7 0,0 11 0,0 6 0,5 8 0,2 7 0,0 0 0,-2-3 0,-1-15 0,-1-14-8191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48.070"/>
    </inkml:context>
    <inkml:brush xml:id="br0">
      <inkml:brushProperty name="width" value="0.035" units="cm"/>
      <inkml:brushProperty name="height" value="0.035" units="cm"/>
    </inkml:brush>
  </inkml:definitions>
  <inkml:trace contextRef="#ctx0" brushRef="#br0">1 97 24575,'0'-11'0,"11"-4"0,14-4 0,15 0 0,17 4 0,4 4 0,-9 4-8191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48.953"/>
    </inkml:context>
    <inkml:brush xml:id="br0">
      <inkml:brushProperty name="width" value="0.035" units="cm"/>
      <inkml:brushProperty name="height" value="0.035" units="cm"/>
    </inkml:brush>
  </inkml:definitions>
  <inkml:trace contextRef="#ctx0" brushRef="#br0">35 0 24575,'-6'6'0,"-1"18"0,0 22 0,1 14 0,2 8 0,1 3 0,2-4 0,0-3 0,1-18 0,0-16-8191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49.120"/>
    </inkml:context>
    <inkml:brush xml:id="br0">
      <inkml:brushProperty name="width" value="0.035" units="cm"/>
      <inkml:brushProperty name="height" value="0.035" units="cm"/>
    </inkml:brush>
  </inkml:definitions>
  <inkml:trace contextRef="#ctx0" brushRef="#br0">0 46 24575,'6'0'0,"17"0"0,23 0 0,19 0 0,16-11 0,-1-4 0,-8 2 0,-17 7 0,-17 5-8191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50.220"/>
    </inkml:context>
    <inkml:brush xml:id="br0">
      <inkml:brushProperty name="width" value="0.035" units="cm"/>
      <inkml:brushProperty name="height" value="0.035" units="cm"/>
    </inkml:brush>
  </inkml:definitions>
  <inkml:trace contextRef="#ctx0" brushRef="#br0">0 0 24575,'11'0'0,"15"0"0,14 0 0,11 0 0,8 0 0,0 0 0,0 0 0,-9 0-8191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50.534"/>
    </inkml:context>
    <inkml:brush xml:id="br0">
      <inkml:brushProperty name="width" value="0.035" units="cm"/>
      <inkml:brushProperty name="height" value="0.035" units="cm"/>
    </inkml:brush>
  </inkml:definitions>
  <inkml:trace contextRef="#ctx0" brushRef="#br0">1 0 24575,'0'6'0,"0"13"0,0 2-8191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49.353"/>
    </inkml:context>
    <inkml:brush xml:id="br0">
      <inkml:brushProperty name="width" value="0.035" units="cm"/>
      <inkml:brushProperty name="height" value="0.035" units="cm"/>
    </inkml:brush>
  </inkml:definitions>
  <inkml:trace contextRef="#ctx0" brushRef="#br0">1 28 24575,'4'0'0,"3"-5"0,3-1 0,6 1 0,9 0 0,14 2 0,6 1 0,-1 0 0,-2 2 0,0 0 0,7 0 0,1 0 0,-4 1 0,-10-1-8191</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50.782"/>
    </inkml:context>
    <inkml:brush xml:id="br0">
      <inkml:brushProperty name="width" value="0.035" units="cm"/>
      <inkml:brushProperty name="height" value="0.035" units="cm"/>
    </inkml:brush>
  </inkml:definitions>
  <inkml:trace contextRef="#ctx0" brushRef="#br0">0 0 24575,'0'6'0,"11"1"0,15 1 0,2-3-8191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51.012"/>
    </inkml:context>
    <inkml:brush xml:id="br0">
      <inkml:brushProperty name="width" value="0.035" units="cm"/>
      <inkml:brushProperty name="height" value="0.035" units="cm"/>
    </inkml:brush>
  </inkml:definitions>
  <inkml:trace contextRef="#ctx0" brushRef="#br0">0 0 24575,'11'0'0,"15"0"0,3 0-8191</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58.339"/>
    </inkml:context>
    <inkml:brush xml:id="br0">
      <inkml:brushProperty name="width" value="0.035" units="cm"/>
      <inkml:brushProperty name="height" value="0.035" units="cm"/>
    </inkml:brush>
  </inkml:definitions>
  <inkml:trace contextRef="#ctx0" brushRef="#br0">1 0 24575,'0'6'0,"0"12"0,0 20 0,0 20 0,0 17 0,0 12 0,0 3 0,0-3 0,0-11 0,0-19-8191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58.570"/>
    </inkml:context>
    <inkml:brush xml:id="br0">
      <inkml:brushProperty name="width" value="0.035" units="cm"/>
      <inkml:brushProperty name="height" value="0.035" units="cm"/>
    </inkml:brush>
  </inkml:definitions>
  <inkml:trace contextRef="#ctx0" brushRef="#br0">8 1 24575,'-5'0'0,"3"0"0,13 0 0,22 0 0,16 0 0,16 0 0,8 0 0,-3 0 0,-7 0 0,-9 0 0,-14 0-8191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59.282"/>
    </inkml:context>
    <inkml:brush xml:id="br0">
      <inkml:brushProperty name="width" value="0.035" units="cm"/>
      <inkml:brushProperty name="height" value="0.035" units="cm"/>
    </inkml:brush>
  </inkml:definitions>
  <inkml:trace contextRef="#ctx0" brushRef="#br0">1 105 24575,'1'-2'0,"0"1"0,1-1 0,-1 0 0,1 0 0,-1 1 0,1-1 0,0 1 0,0 0 0,0-1 0,-1 1 0,1 0 0,0 0 0,0 0 0,1 0 0,-1 1 0,0-1 0,4 0 0,-2-1 0,56-21 0,-23 8 0,62-18 0,-90 31 0,0 0 0,1 0 0,-1 1 0,1 0 0,-1 1 0,1 0 0,-1 0 0,1 1 0,-1 0 0,1 1 0,-1 0 0,10 4 0,-15-4 0,0 0 0,0 0 0,0 1 0,-1-1 0,1 1 0,-1 0 0,0 0 0,0 1 0,0-1 0,0 0 0,0 1 0,-1 0 0,1 0 0,-1 0 0,0 0 0,-1 0 0,1 0 0,-1 0 0,1 0 0,-1 1 0,-1-1 0,1 1 0,0-1 0,-1 1 0,0-1 0,0 1 0,-1-1 0,1 0 0,-1 1 0,0-1 0,0 1 0,0-1 0,-1 0 0,1 0 0,-1 0 0,0 0 0,0 0 0,-1 0 0,1 0 0,-1-1 0,-5 7 0,-13 7 0,17-14 0,0 0 0,0 0 0,0 0 0,0 0 0,1 1 0,-1-1 0,1 1 0,0 0 0,0 0 0,0 0 0,1 0 0,-1 1 0,1-1 0,-2 6 0,6-8 0,-1 0 0,0-1 0,0 1 0,1 0 0,-1-1 0,1 1 0,0-1 0,-1 1 0,1-1 0,0 0 0,0 0 0,0 0 0,0 0 0,0 0 0,0 0 0,0 0 0,0-1 0,0 1 0,3 0 0,16 8 0,-18-7 0,0 0 0,0 1 0,0-1 0,0 1 0,0 0 0,0 0 0,-1 0 0,1 0 0,-1 1 0,0-1 0,0 0 0,0 1 0,-1 0 0,1-1 0,-1 1 0,0 0 0,0 0 0,0 0 0,0 0 0,-1 0 0,1 0 0,-1 0 0,0 0 0,-1 0 0,1 0 0,-1 0 0,1 0 0,-1 0 0,0 0 0,-1-1 0,1 1 0,-1 0 0,1-1 0,-1 1 0,0-1 0,-1 1 0,-3 4 0,3-3 0,-1 0 0,0 0 0,0-1 0,0 1 0,-1-1 0,1 0 0,-1 0 0,0 0 0,0-1 0,-1 0 0,1 0 0,-1 0 0,0 0 0,1-1 0,-1 0 0,0 0 0,0-1 0,0 0 0,-1 0 0,1 0 0,0-1 0,0 0 0,-11-1 0,15 1-38,1 0 0,0-1 0,0 1 1,0 0-1,-1-1 0,1 1 0,0-1 0,0 1 0,0-1 0,0 0 0,0 1 0,0-1 0,0 0 0,0 0 0,0 0 0,0 0 1,1 0-1,-1 0 0,0 0 0,0 0 0,1 0 0,-1 0 0,1 0 0,-1 0 0,1 0 0,0-1 0,-1 1 0,1 0 0,0 0 1,0-1-1,0 1 0,0 0 0,0 0 0,0-1 0,0-1 0,6-18-6788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8:59.676"/>
    </inkml:context>
    <inkml:brush xml:id="br0">
      <inkml:brushProperty name="width" value="0.035" units="cm"/>
      <inkml:brushProperty name="height" value="0.035" units="cm"/>
    </inkml:brush>
  </inkml:definitions>
  <inkml:trace contextRef="#ctx0" brushRef="#br0">0 1 24575,'6'0'0,"18"0"0,21 0 0,20 0 0,11 0 0,-3 0 0,-8 0 0,-15 0-8191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9:01.009"/>
    </inkml:context>
    <inkml:brush xml:id="br0">
      <inkml:brushProperty name="width" value="0.035" units="cm"/>
      <inkml:brushProperty name="height" value="0.035" units="cm"/>
    </inkml:brush>
  </inkml:definitions>
  <inkml:trace contextRef="#ctx0" brushRef="#br0">1 0 24575,'0'11'0,"0"15"0,0 14 0,0 17 0,0 15 0,0 12 0,0 3 0,0-7 0,0-13 0,0-6 0,0-19 0,0-17-8191</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9:01.274"/>
    </inkml:context>
    <inkml:brush xml:id="br0">
      <inkml:brushProperty name="width" value="0.035" units="cm"/>
      <inkml:brushProperty name="height" value="0.035" units="cm"/>
    </inkml:brush>
  </inkml:definitions>
  <inkml:trace contextRef="#ctx0" brushRef="#br0">1 1 24575,'16'0'0,"17"0"0,14 0 0,15 0 0,20 0 0,23 0 0,5 0 0,-5 0 0,-15 0 0,-17 0 0,-21 0-8191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9:02.119"/>
    </inkml:context>
    <inkml:brush xml:id="br0">
      <inkml:brushProperty name="width" value="0.035" units="cm"/>
      <inkml:brushProperty name="height" value="0.035" units="cm"/>
    </inkml:brush>
  </inkml:definitions>
  <inkml:trace contextRef="#ctx0" brushRef="#br0">317 128 24575,'10'-34'0,"-8"32"0,-1 0 0,0 0 0,0 0 0,0 0 0,0 0 0,0 0 0,0-1 0,-1 1 0,1 0 0,-1 0 0,0-1 0,1 1 0,-1 0 0,0 0 0,0-1 0,-1 1 0,1 0 0,0-1 0,-1 1 0,1 0 0,-1 0 0,0 0 0,0 0 0,1-1 0,-2 1 0,1 0 0,0 0 0,0 1 0,-3-4 0,0 2 0,0 0 0,-1 0 0,0 0 0,0 1 0,0-1 0,0 1 0,0 1 0,0-1 0,0 1 0,-1-1 0,1 2 0,-1-1 0,1 0 0,0 1 0,-9 1 0,3-1 0,-1 1 0,0 1 0,0 0 0,0 0 0,1 2 0,-14 4 0,12-2 0,1 1 0,-1 0 0,2 1 0,-1 0 0,1 1 0,0 1 0,-17 19 0,24-25 0,1-1 0,0 2 0,1-1 0,-1 0 0,1 0 0,-1 1 0,1 0 0,1-1 0,-1 1 0,1 0 0,-2 7 0,3-9 0,0 0 0,0 0 0,1 0 0,-1 0 0,0 0 0,1 0 0,0 0 0,0-1 0,0 1 0,0 0 0,0 0 0,1-1 0,-1 1 0,1-1 0,-1 1 0,1-1 0,0 0 0,0 0 0,0 0 0,0 0 0,3 2 0,0 0 0,1 0 0,-1 0 0,1-1 0,0 0 0,0 0 0,0-1 0,1 1 0,-1-1 0,0-1 0,1 1 0,-1-1 0,1 0 0,0-1 0,-1 0 0,1 0 0,0 0 0,8-2 0,-1 0 0,-1-1 0,1-1 0,-1 0 0,0-1 0,0 0 0,-1-1 0,15-9 0,-25 14 0,-1 0 0,1-1 0,0 1 0,-1 0 0,1 0 0,0 0 0,-1 0 0,1 0 0,0 1 0,0-1 0,0 0 0,0 1 0,0 0 0,0-1 0,0 1 0,0 0 0,0 0 0,0 0 0,0 0 0,0 0 0,0 0 0,0 1 0,3 0 0,-4 2 0,1-1 0,-1 1 0,1-1 0,-1 1 0,0-1 0,0 1 0,0 0 0,0 0 0,0-1 0,-1 1 0,1 0 0,-1 0 0,0 0 0,0 0 0,0 0 0,-1 3 0,3 86 0,-14 116 0,1-152 120,10-53-219,0 0 0,0 0 0,0 0 0,-1 1 0,1-1 0,-1-1 0,1 1 0,-1 0 0,0 0 0,0-1 0,0 1 0,-1-1 0,1 1 0,-5 2 0,-5-2-6727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9:02.893"/>
    </inkml:context>
    <inkml:brush xml:id="br0">
      <inkml:brushProperty name="width" value="0.035" units="cm"/>
      <inkml:brushProperty name="height" value="0.035" units="cm"/>
    </inkml:brush>
  </inkml:definitions>
  <inkml:trace contextRef="#ctx0" brushRef="#br0">1 0 24575,'0'6'0,"0"6"0,0 19 0,0 15 0,0 10 0,0 8 0,0-3 0,0 1 0,0-17 0,0-16-8191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49.866"/>
    </inkml:context>
    <inkml:brush xml:id="br0">
      <inkml:brushProperty name="width" value="0.035" units="cm"/>
      <inkml:brushProperty name="height" value="0.035" units="cm"/>
    </inkml:brush>
  </inkml:definitions>
  <inkml:trace contextRef="#ctx0" brushRef="#br0">0 30 24575,'0'5'0,"10"1"0,17-10 0,8-3 0,4-2 0,3 2 0,5 1 0,-1 2 0,1 2 0,-3 1 0,1 1 0,-3 0 0,-8 0-8191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9:03.065"/>
    </inkml:context>
    <inkml:brush xml:id="br0">
      <inkml:brushProperty name="width" value="0.035" units="cm"/>
      <inkml:brushProperty name="height" value="0.035" units="cm"/>
    </inkml:brush>
  </inkml:definitions>
  <inkml:trace contextRef="#ctx0" brushRef="#br0">1 1 24575,'17'0'0,"21"0"0,22 0 0,17 0 0,6 0 0,1 0 0,-15 0-8191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9:03.611"/>
    </inkml:context>
    <inkml:brush xml:id="br0">
      <inkml:brushProperty name="width" value="0.035" units="cm"/>
      <inkml:brushProperty name="height" value="0.035" units="cm"/>
    </inkml:brush>
  </inkml:definitions>
  <inkml:trace contextRef="#ctx0" brushRef="#br0">0 0 24575,'0'11'0,"0"15"0,0 19 0,0 19 0,0 15 0,0 11 0,0-5 0,0-10 0,0-8 0,0-14-8191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9:03.828"/>
    </inkml:context>
    <inkml:brush xml:id="br0">
      <inkml:brushProperty name="width" value="0.035" units="cm"/>
      <inkml:brushProperty name="height" value="0.035" units="cm"/>
    </inkml:brush>
  </inkml:definitions>
  <inkml:trace contextRef="#ctx0" brushRef="#br0">1 1 24575,'0'11'0,"11"4"0,15-1 0,20-2 0,12-4 0,14-3 0,5-2 0,1-2 0,-7-7 0,-6-2 0,4 1 0,-4 0 0,-3 3 0,-12 1-8191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9:04.456"/>
    </inkml:context>
    <inkml:brush xml:id="br0">
      <inkml:brushProperty name="width" value="0.035" units="cm"/>
      <inkml:brushProperty name="height" value="0.035" units="cm"/>
    </inkml:brush>
  </inkml:definitions>
  <inkml:trace contextRef="#ctx0" brushRef="#br0">1 37 24575,'18'0'0,"-1"-1"0,1 0 0,0-2 0,-1 0 0,1-1 0,28-10 0,-40 12 0,-1 0 0,1 0 0,0 1 0,0-1 0,1 2 0,-1-1 0,0 0 0,0 1 0,0 0 0,1 1 0,-1-1 0,0 1 0,0 0 0,11 4 0,-12-2 0,-1-1 0,1 1 0,-1-1 0,0 1 0,0 0 0,0 1 0,-1-1 0,1 1 0,-1 0 0,0-1 0,0 2 0,0-1 0,0 0 0,-1 0 0,1 1 0,-1-1 0,0 1 0,-1 0 0,2 5 0,0 0 0,-1 1 0,0 0 0,-1-1 0,0 1 0,0 0 0,-1 0 0,-1 0 0,0 0 0,0 0 0,-1-1 0,0 1 0,-1 0 0,-1-1 0,1 0 0,-2 0 0,1 0 0,-1 0 0,-1-1 0,0 0 0,-7 9 0,5-7 0,-1-2 0,0 1 0,0-1 0,-1-1 0,0 1 0,-1-2 0,0 0 0,0 0 0,0-1 0,-1 0 0,0-1 0,0 0 0,-1-1 0,1 0 0,-1-1 0,-18 2 0,28-4 0,0-1 0,-1 0 0,1 0 0,0 0 0,0 0 0,-1 0 0,1-1 0,0 1 0,0-1 0,0 0 0,0 0 0,0 0 0,0 0 0,0-1 0,0 1 0,0-1 0,0 0 0,1 0 0,-5-3 0,7 4 0,-1 0 0,1 0 0,-1 0 0,1 0 0,-1 0 0,1 0 0,-1 0 0,1 0 0,0 0 0,0 0 0,-1 0 0,1 0 0,0 0 0,0 0 0,0 0 0,0 0 0,0 0 0,1 0 0,-1 0 0,0 0 0,0 0 0,1-2 0,1 0 0,-1 1 0,1-1 0,0 1 0,0-1 0,0 1 0,0 0 0,0 0 0,0 0 0,1 0 0,-1 0 0,5-2 0,7-4 0,1 1 0,-1 0 0,1 1 0,1 0 0,-1 1 0,1 1 0,25-3 0,121-4 0,-58 6 0,-92 4-170,-2-1-1,1 0 0,0 0 1,0-1-1,-1-1 0,1 0 1,12-6-1,8-10-6655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9:04.869"/>
    </inkml:context>
    <inkml:brush xml:id="br0">
      <inkml:brushProperty name="width" value="0.035" units="cm"/>
      <inkml:brushProperty name="height" value="0.035" units="cm"/>
    </inkml:brush>
  </inkml:definitions>
  <inkml:trace contextRef="#ctx0" brushRef="#br0">1 15 24575,'16'0'0,"11"0"0,7 0 0,9 0 0,7 0 0,-4-5 0,1-3 0,-7 7 0,-11 19 0,-16 18 0,-10 19 0,-5 12 0,-3 5 0,-6 2 0,-1-7 0,2-3 0,2-24 0,2-18-8191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9:05.163"/>
    </inkml:context>
    <inkml:brush xml:id="br0">
      <inkml:brushProperty name="width" value="0.035" units="cm"/>
      <inkml:brushProperty name="height" value="0.035" units="cm"/>
    </inkml:brush>
  </inkml:definitions>
  <inkml:trace contextRef="#ctx0" brushRef="#br0">1 0 24575,'6'0'0,"18"0"0,22 0 0,19 0 0,11 0 0,-3 0 0,-3 0 0,-13 0-8191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9:05.382"/>
    </inkml:context>
    <inkml:brush xml:id="br0">
      <inkml:brushProperty name="width" value="0.035" units="cm"/>
      <inkml:brushProperty name="height" value="0.035" units="cm"/>
    </inkml:brush>
  </inkml:definitions>
  <inkml:trace contextRef="#ctx0" brushRef="#br0">1 0 24575,'0'6'0,"0"13"0,0 2-8191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9:05.644"/>
    </inkml:context>
    <inkml:brush xml:id="br0">
      <inkml:brushProperty name="width" value="0.035" units="cm"/>
      <inkml:brushProperty name="height" value="0.035" units="cm"/>
    </inkml:brush>
  </inkml:definitions>
  <inkml:trace contextRef="#ctx0" brushRef="#br0">0 13 24575,'11'0'0,"10"0"0,0-5 0,-2-2-8191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09:05.876"/>
    </inkml:context>
    <inkml:brush xml:id="br0">
      <inkml:brushProperty name="width" value="0.035" units="cm"/>
      <inkml:brushProperty name="height" value="0.035" units="cm"/>
    </inkml:brush>
  </inkml:definitions>
  <inkml:trace contextRef="#ctx0" brushRef="#br0">1 0 24575,'0'0'-8191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7T16:12:56.9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0,'4280'0'0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1.045"/>
    </inkml:context>
    <inkml:brush xml:id="br0">
      <inkml:brushProperty name="width" value="0.035" units="cm"/>
      <inkml:brushProperty name="height" value="0.035" units="cm"/>
    </inkml:brush>
  </inkml:definitions>
  <inkml:trace contextRef="#ctx0" brushRef="#br0">0 0 24575,'0'5'0,"0"6"0,0 11 0,0 6 0,0 8 0,0 12 0,0 11 0,0 16 0,0 12 0,0 7 0,0 5 0,0-4 0,0-5 0,0-12 0,0-16 0,0-12 0,0-21 0,0-14-8191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09:18.1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40 0,'-11'0,"-4"12,1 3</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09:18.3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 0,'-11'0,"-4"0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09:19.7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84 332,'-4'0,"-1"1,1-1,0 0,-1 0,1-1,0 1,-1-1,1 0,0 0,0-1,0 1,0-1,0 0,0 0,0 0,1 0,-1-1,-4-4,8 7,-1-1,1 0,0 0,0 0,-1 0,1 1,0-1,0 0,0 0,0 0,0 0,0 0,0 1,0-1,1 0,-1 0,0 0,0 0,1 1,-1-1,1 0,-1 0,0 1,1-1,-1 0,1 1,0-1,-1 0,1 1,0-1,-1 1,1-1,0 1,-1-1,1 1,0 0,0-1,0 1,-1 0,2-1,40-16,-36 15,367-150,-326 131,2 1,0 2,83-18,-108 32,-1 0,0 2,1 0,0 2,-1 1,1 0,-1 2,0 1,1 1,29 10,-14-1,101 40,-121-45,-1 1,0 0,-1 1,0 1,18 16,28 29,45 44,-79-73,36 28,-46-41,0 0,-1 1,-1 1,-1 1,0 0,19 30,-33-45,0 0,0 0,-1 0,1 0,-1 0,0 0,0 0,0 1,0-1,-1 0,1 1,-1-1,0 0,0 1,0-1,0 1,0-1,-1 0,0 1,-1 4,0-5,0 0,0 0,-1 0,1-1,-1 1,1 0,-1-1,0 0,0 1,0-1,0 0,0-1,-1 1,1-1,-6 3,-12 1,0 0,1-2,-1 0,-1-1,-24-1,-298-22,35 1,209 19,25 3,0-5,-104-15,162 14,0-1,1 0,-1-1,1-1,0-1,1 0,0-1,-26-20,36 25,0-1,0 0,0 0,1 0,-1-1,1 1,1-1,-1 0,1 0,0 0,-2-8,3 9,1 1,1-1,-1 0,1 1,0-1,0 0,0 1,1-1,-1 0,1 1,0-1,1 1,-1-1,1 1,0 0,0-1,0 1,3-4,1 0,0 1,0 0,0 0,1 0,0 1,0 0,0 0,1 1,0 0,10-5,13-4,49-16,-21 9,-2 1,1 3,0 3,0 2,114-9,245 16,-349 7,45-3,-49-1,1 4,64 9,-122-10,1 1,-1 0,-1 1,1 0,0 0,-1 1,1-1,-1 1,0 1,0-1,-1 1,1 0,-1 0,0 1,0-1,-1 1,0 0,0 1,4 7,1 4,-1 0,-1 1,-1 0,0 0,6 39,-12-54,1 1,-1 0,0 0,0-1,0 1,0 0,-1 0,0-1,0 1,0 0,-1-1,1 1,-1-1,0 0,-1 0,-4 8,2-6,0-1,0 0,-1 0,0 0,0 0,0-1,0 0,-1 0,-12 5,-5-1,0 0,-1-2,0-1,0-1,-34 2,-28 0,-1-5,0-2,1-5,0-4,-152-36,219 41,1-2,-1 0,-29-15,13-2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09:26.2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 87,'5'-11,"3"-9,-2-7,0 7,-2 12,-13 24,-4 21,-1 9,9-3,4-14,3-24,1-12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09:27.4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67,'51'0,"5"2,-1-3,1-3,99-18,-82 7,0 3,1 4,0 3,75 4,-125 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10:07.7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1 264,'67'-3,"0"-4,68-15,58-6,13-6,-138 19,89-6,178-22,-262 34,116-1,-19 3,-124 1,59-16,35-5,357 18,-288 12,-173-3,-1 2,1 2,42 8,-24 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10:13.8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317 70,'-40'-10,"9"1,20 7,1 1,-1 0,1 0,-1 1,1 0,-1 1,1 0,-12 3,18-3,0 1,1-1,-1 1,1-1,-1 1,1 0,0 1,0-1,0 0,0 1,0 0,0 0,1-1,-1 2,1-1,0 0,0 0,0 1,0-1,1 1,0-1,-1 1,1 0,0 0,0 4,1-3,-1 0,1 0,1-1,-1 1,1 0,0 0,0-1,0 1,0 0,1-1,0 1,0-1,0 0,1 0,-1 0,1 0,0 0,0 0,0-1,1 1,-1-1,1 0,0 0,0 0,6 3,4 2,1 0,-1-1,1 0,0-1,0-1,21 4,-30-7,0-1,1 0,-1 0,0-1,1 0,-1 0,1 0,-1-1,0 0,1 0,-1-1,0 0,0 0,0 0,0-1,0 1,-1-2,6-3,-7 4,-1 0,1-1,-1 0,0 0,0 0,-1 0,1 0,-1 0,0-1,0 1,0-1,-1 1,1-1,-1 0,0 0,-1 1,1-1,-1 0,0 0,0 0,0 0,-1 0,0 1,-1-6,0 2,-1 1,0-1,0 1,-1 0,0 0,0 0,-1 0,0 1,0-1,0 1,-1 1,0-1,0 1,0 0,-1 0,0 1,0 0,0 0,0 1,0 0,-9-3,2 1,0 0,0 1,-1 1,1 0,-1 1,0 1,0 0,1 1,-1 1,-25 4,35-4,-1 0,1 0,0 1,0 0,0 0,0 0,0 1,0-1,1 1,-1 0,1 1,0-1,0 1,0 0,1 0,-1 0,1 0,0 1,0-1,0 1,1 0,-1-1,1 1,1 1,-1-1,1 0,-1 0,1 1,1-1,-1 6,1-4,1 0,-1 0,1 0,1-1,-1 1,1 0,0-1,1 1,0-1,0 0,0 0,0 0,1 0,0-1,1 1,-1-1,1 0,0 0,0-1,0 1,1-1,0 0,7 3,42 15,-2-8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10:14.4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222 37,'-3'1,"0"-1,0 1,0 0,0 0,0 0,0 0,0 0,0 1,1-1,-1 1,1 0,-1 0,1 0,0 0,0 0,-1 0,1 1,1-1,-1 1,0-1,1 1,-1 0,-1 4,-3 6,1 1,0 0,-4 21,7-24,0-1,1 1,1-1,0 1,1-1,-1 1,2-1,0 1,0-1,6 17,-7-24,0-1,0 1,0 0,0 0,1-1,-1 1,1 0,-1-1,1 0,0 1,0-1,0 0,0 0,1 0,-1 0,0-1,1 1,-1 0,1-1,0 0,0 0,-1 0,1 0,0 0,0 0,0-1,0 1,0-1,0 0,0 0,0 0,0 0,0-1,0 1,0-1,-1 1,1-1,0 0,0 0,0-1,3-1,-1-1,0 1,0-1,-1 0,1 0,-1-1,0 1,0-1,-1 0,1 0,-1 0,0 0,0-1,-1 1,0-1,0 0,0 0,0 0,0-8,2-10,-1 0,-1 0,-1-31,-1 51,0 0,0-1,0 1,-1 0,0-1,0 1,0 0,-1 0,1 0,-1 0,0 0,0 0,0 0,0 1,-1-1,0 1,0-1,0 1,0 0,0 0,0 0,-8-4,6 5,-1 0,1-1,-1 2,0-1,0 1,0 0,0 0,0 0,0 1,0 0,0 0,0 1,0 0,0 0,-11 3,6 1,0 0,1 0,-1 1,1 0,0 1,1 0,-1 0,1 1,1 1,0-1,0 1,0 1,1-1,1 1,-7 13,9-16,1 0,0 0,0 1,1-1,0 1,0-1,1 1,0 0,0 0,1 14,1-17,0 1,0-1,0 0,1 0,-1 0,1 0,0 0,1 0,-1-1,1 1,0-1,0 1,1-1,-1 0,1 0,0-1,5 5,-4-5,1 0,-1 0,1 0,0-1,0 1,0-2,0 1,0 0,0-1,0 0,1-1,-1 1,0-1,0-1,1 1,-1-1,0 0,0 0,1-1,-1 0,0 0,-1 0,1-1,0 1,-1-2,1 1,-1 0,5-5,23-19</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40.702"/>
    </inkml:context>
    <inkml:brush xml:id="br0">
      <inkml:brushProperty name="width" value="0.035" units="cm"/>
      <inkml:brushProperty name="height" value="0.035" units="cm"/>
    </inkml:brush>
  </inkml:definitions>
  <inkml:trace contextRef="#ctx0" brushRef="#br0">19 1 24575,'2'170'0,"-5"186"0,-4-323 0,2-17 0,0-13 0,4-5 0,1 0 0,0 0 0,1 1 0,-1-1 0,0 0 0,0 0 0,1 0 0,-1 0 0,1 0 0,-1 1 0,1-1 0,0 0 0,0 1 0,0-1 0,0 0 0,0 1 0,0-1 0,0 1 0,2-2 0,28-32 0,-29 33 0,17-18 0,2 0 0,0 2 0,1 0 0,40-24 0,-54 37 0,-1 2 0,1-1 0,0 1 0,1 0 0,-1 0 0,0 1 0,1 1 0,13-2 0,-16 3 0,-1 0 0,0 0 0,0 1 0,0 0 0,0 0 0,1 0 0,-1 1 0,-1-1 0,1 1 0,0 0 0,0 1 0,-1-1 0,1 1 0,-1 0 0,6 5 0,-8-7 0,0 1 0,0-1 0,-1 1 0,1-1 0,-1 1 0,1 0 0,-1-1 0,0 1 0,1 0 0,-1 0 0,0 0 0,0 0 0,0 0 0,-1 0 0,1 0 0,0 0 0,-1 1 0,0-1 0,1 0 0,-1 0 0,0 1 0,0-1 0,0 0 0,0 0 0,-1 0 0,1 1 0,0-1 0,-1 0 0,0 0 0,1 0 0,-1 0 0,0 0 0,0 0 0,0 0 0,0 0 0,-1 0 0,1 0 0,-1-1 0,1 1 0,-4 2 0,-2 3 0,0 0 0,-1-1 0,0 0 0,0-1 0,-1 0 0,1 0 0,-19 7 0,-3-3-227,1-2-1,-2-1 1,1-1-1,-1-1 1,-43-1-1,28-2-6598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41.195"/>
    </inkml:context>
    <inkml:brush xml:id="br0">
      <inkml:brushProperty name="width" value="0.035" units="cm"/>
      <inkml:brushProperty name="height" value="0.035" units="cm"/>
    </inkml:brush>
  </inkml:definitions>
  <inkml:trace contextRef="#ctx0" brushRef="#br0">0 0 24575,'0'17'0,"0"16"0,0 9 0,0 2 0,0 5 0,0-12 0,11-22 0,9-26 0,12-22 0,12-4 0,4 3 0,5 12 0,-6 23 0,-12 15 0,-6 6 0,-8-2-8191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1.405"/>
    </inkml:context>
    <inkml:brush xml:id="br0">
      <inkml:brushProperty name="width" value="0.035" units="cm"/>
      <inkml:brushProperty name="height" value="0.035" units="cm"/>
    </inkml:brush>
  </inkml:definitions>
  <inkml:trace contextRef="#ctx0" brushRef="#br0">45 0 24575,'0'5'0,"0"6"0,-4 11 0,-2 15 0,0 12 0,1 5 0,2 0 0,1-6 0,1 0 0,-4-1 0,-2-2 0,2-9-8191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41.851"/>
    </inkml:context>
    <inkml:brush xml:id="br0">
      <inkml:brushProperty name="width" value="0.035" units="cm"/>
      <inkml:brushProperty name="height" value="0.035" units="cm"/>
    </inkml:brush>
  </inkml:definitions>
  <inkml:trace contextRef="#ctx0" brushRef="#br0">1 0 24575,'29'2'0,"1"1"0,35 8 0,2 0 0,-9-4 0,162 28 0,-218-35 0,0 0 0,1 1 0,-1-1 0,0 1 0,0 0 0,0-1 0,0 1 0,1 0 0,-1 0 0,0 0 0,-1 1 0,1-1 0,0 0 0,0 1 0,0-1 0,-1 1 0,1-1 0,-1 1 0,1 0 0,-1 0 0,2 4 0,-3-4 0,0 0 0,0 0 0,0 0 0,-1 0 0,1 0 0,-1 0 0,0 0 0,1 0 0,-1 0 0,0 0 0,0 0 0,0 0 0,-1-1 0,1 1 0,0 0 0,0-1 0,-1 1 0,1-1 0,-1 1 0,0-1 0,1 0 0,-1 0 0,-4 2 0,-27 22 0,-89 69 0,108-80 0,-1-1 0,2 2 0,0 0 0,0 0 0,-14 25 0,26-38 7,0 0 0,0-1 0,0 1 0,0-1-1,1 1 1,-1 0 0,1 0 0,-1-1 0,1 1 0,-1 0-1,1 0 1,0 0 0,0-1 0,0 1 0,0 0 0,1 3-1,-1-4-57,1 0 0,-1-1 0,1 1 0,-1 0 0,1 0 0,0-1 0,-1 1 0,1 0 0,0-1 0,-1 1-1,1 0 1,0-1 0,0 1 0,0-1 0,-1 1 0,1-1 0,0 0 0,0 1 0,0-1 0,0 0 0,0 0 0,0 1-1,0-1 1,0 0 0,0 0 0,0 0 0,0 0 0,2-1 0,19-1-6775</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42.281"/>
    </inkml:context>
    <inkml:brush xml:id="br0">
      <inkml:brushProperty name="width" value="0.035" units="cm"/>
      <inkml:brushProperty name="height" value="0.035" units="cm"/>
    </inkml:brush>
  </inkml:definitions>
  <inkml:trace contextRef="#ctx0" brushRef="#br0">30 136 24575,'-2'1'0,"1"0"0,-1 0 0,1 1 0,0-1 0,0 0 0,-1 0 0,1 1 0,0-1 0,0 1 0,0-1 0,0 1 0,0 0 0,1-1 0,-1 1 0,0 0 0,1-1 0,-1 1 0,1 0 0,0 0 0,0 0 0,-1-1 0,1 1 0,1 2 0,-2 1 0,-3 13 0,2 0 0,0 1 0,1-1 0,1 28 0,1-40 0,-1-1 0,1 0 0,0 0 0,1 0 0,-1 0 0,1 0 0,0 0 0,0 0 0,0-1 0,1 1 0,0 0 0,0-1 0,0 0 0,0 0 0,1 0 0,-1 0 0,1-1 0,0 1 0,0-1 0,8 5 0,-2-3 0,0-1 0,0-1 0,0 1 0,1-2 0,-1 1 0,1-1 0,-1-1 0,1 0 0,0-1 0,-1 0 0,1 0 0,0-1 0,-1 0 0,1-1 0,-1-1 0,1 1 0,-1-2 0,0 1 0,0-1 0,0-1 0,-1 0 0,13-8 0,-14 8 0,1-1 0,-1 0 0,0 0 0,-1-1 0,1 0 0,-1 0 0,-1 0 0,1-1 0,-1 0 0,-1-1 0,0 1 0,0-1 0,0 0 0,-1 0 0,0-1 0,-1 1 0,0-1 0,-1 1 0,0-1 0,0 0 0,-1 0 0,0 0 0,-2-20 0,0 22 0,-1 1 0,0-1 0,0 1 0,0 0 0,-1 0 0,0 0 0,-1 0 0,0 0 0,0 0 0,0 1 0,-1 0 0,0 0 0,0 0 0,0 1 0,-1-1 0,1 1 0,-1 1 0,-1-1 0,1 1 0,-1 0 0,0 0 0,1 1 0,-2 0 0,-13-4 0,10 4 0,0 0 0,-1 0 0,1 1 0,-1 1 0,0 0 0,1 1 0,-1 0 0,0 1 0,1 0 0,-1 0 0,0 2 0,1-1 0,0 1 0,0 1 0,-18 8 0,-9 11-1365,7-2-5461</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44.006"/>
    </inkml:context>
    <inkml:brush xml:id="br0">
      <inkml:brushProperty name="width" value="0.035" units="cm"/>
      <inkml:brushProperty name="height" value="0.035" units="cm"/>
    </inkml:brush>
  </inkml:definitions>
  <inkml:trace contextRef="#ctx0" brushRef="#br0">1 1 24575,'26'176'0,"-26"-164"0,7 68 0,-6 121 0,0-209 0,-1 0 0,1 0 0,1 1 0,-1-1 0,2 0 0,-1 1 0,1-1 0,0 1 0,0 0 0,1 0 0,0 0 0,0 1 0,0-1 0,1 1 0,0 0 0,1 0 0,-1 1 0,1 0 0,0 0 0,0 0 0,1 0 0,-1 1 0,1 0 0,0 1 0,0-1 0,1 2 0,11-5 0,0 3 0,0 1 0,1 1 0,-1 0 0,0 1 0,30 4 0,-44-3 0,0 0 0,0 1 0,0 0 0,0 0 0,0 0 0,0 0 0,0 1 0,-1 0 0,1 0 0,-1 0 0,1 1 0,-1 0 0,0-1 0,0 1 0,0 1 0,0-1 0,0 1 0,-1-1 0,0 1 0,1 0 0,-1 0 0,-1 1 0,1-1 0,-1 1 0,4 8 0,-5-9 0,-1 0 0,1 0 0,-1-1 0,0 1 0,-1 0 0,1 0 0,-1 0 0,1-1 0,-1 1 0,0 0 0,0-1 0,-1 1 0,1-1 0,-1 1 0,0-1 0,0 0 0,0 0 0,0 0 0,0 0 0,-1 0 0,1 0 0,-1-1 0,0 1 0,-3 2 0,-11 8 0,0 0 0,0-1 0,-20 9 0,35-20 0,-13 6 0,-1 0 0,0-1 0,-1-1 0,1-1 0,-1 0 0,0-1 0,0-1 0,0 0 0,0-2 0,-1 0 0,1-1 0,0 0 0,-20-5 0,35 6-42,1 0 3,0 0 1,-1 0-1,1 0 0,0 0 0,-1 0 0,1 0 0,0 0 0,-1-1 0,1 1 0,0 0 0,-1-1 0,1 1 0,0-1 0,0 0 1,0 1-1,-1-1 0,1 0 0,0 0 0,0 1 0,0-1 0,0 0 0,0 0 0,0 0 0,1 0 0,-1 0 0,0-1 0,0 1 1,1 0-1,-1 0 0,1 0 0,-1-1 0,1 1 0,-1-3 0,6-15-6787</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44.548"/>
    </inkml:context>
    <inkml:brush xml:id="br0">
      <inkml:brushProperty name="width" value="0.035" units="cm"/>
      <inkml:brushProperty name="height" value="0.035" units="cm"/>
    </inkml:brush>
  </inkml:definitions>
  <inkml:trace contextRef="#ctx0" brushRef="#br0">1 42 24575,'1'19'0,"1"0"0,1-1 0,5 21 0,2 9 0,-5-29 0,0-24 0,3-44 0,-3 14 0,-2 27 0,-1 1 0,1 0 0,0 0 0,1 0 0,-1 0 0,2 1 0,-1 0 0,1-1 0,-1 1 0,2 1 0,-1-1 0,1 1 0,-1 0 0,14-8 0,-16 11 0,0 0 0,0 1 0,0-1 0,0 1 0,1 0 0,-1 0 0,0 0 0,0 1 0,1-1 0,-1 1 0,1 0 0,-1 0 0,0 0 0,1 0 0,-1 0 0,0 1 0,1 0 0,-1-1 0,0 1 0,0 1 0,1-1 0,-1 0 0,0 1 0,0-1 0,0 1 0,-1 0 0,1 0 0,0 0 0,-1 0 0,1 1 0,-1-1 0,0 1 0,0-1 0,0 1 0,3 6 0,19 37-1365,-18-32-5461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44.831"/>
    </inkml:context>
    <inkml:brush xml:id="br0">
      <inkml:brushProperty name="width" value="0.035" units="cm"/>
      <inkml:brushProperty name="height" value="0.035" units="cm"/>
    </inkml:brush>
  </inkml:definitions>
  <inkml:trace contextRef="#ctx0" brushRef="#br0">0 0 24575,'11'0'0,"4"11"0,-1 9 0,3 13 0,-2 5 0,-3 3 0,-3 5 0,-4 0 0,-2-24 0,-8-16 0,-3-10-8191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45.039"/>
    </inkml:context>
    <inkml:brush xml:id="br0">
      <inkml:brushProperty name="width" value="0.035" units="cm"/>
      <inkml:brushProperty name="height" value="0.035" units="cm"/>
    </inkml:brush>
  </inkml:definitions>
  <inkml:trace contextRef="#ctx0" brushRef="#br0">0 19 24575,'11'0'0,"10"0"0,12 0 0,11 0 0,4 0 0,0 0 0,-10-5 0,1-2 0,-6 0-8191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45.396"/>
    </inkml:context>
    <inkml:brush xml:id="br0">
      <inkml:brushProperty name="width" value="0.035" units="cm"/>
      <inkml:brushProperty name="height" value="0.035" units="cm"/>
    </inkml:brush>
  </inkml:definitions>
  <inkml:trace contextRef="#ctx0" brushRef="#br0">0 0 24575,'0'11'0,"0"15"0,0 8 0,0 4 0,0 7 0,6 1 0,12-7 0,-1-10 0,-5-10-8191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51.965"/>
    </inkml:context>
    <inkml:brush xml:id="br0">
      <inkml:brushProperty name="width" value="0.035" units="cm"/>
      <inkml:brushProperty name="height" value="0.035" units="cm"/>
    </inkml:brush>
  </inkml:definitions>
  <inkml:trace contextRef="#ctx0" brushRef="#br0">3 0 24575,'-3'135'0,"7"143"0,-4-278 0,-1 0 0,1 1 0,0-1 0,0 0 0,0 1 0,0-1 0,0 0 0,0 0 0,0 1 0,0-1 0,0 0 0,0 1 0,0-1 0,0 0 0,0 1 0,0-1 0,0 0 0,1 1 0,-1-1 0,0 0 0,0 1 0,0-1 0,0 0 0,1 0 0,-1 1 0,0-1 0,0 0 0,1 0 0,-1 0 0,0 1 0,0-1 0,1 0 0,-1 0 0,0 0 0,0 1 0,1-1 0,-1 0 0,0 0 0,1 0 0,-1 0 0,0 0 0,1 0 0,-1 0 0,0 0 0,1 0 0,-1 0 0,0 0 0,1 0 0,-1 0 0,0 0 0,1 0 0,-1 0 0,0 0 0,0 0 0,1-1 0,-1 1 0,0 0 0,1 0 0,-1 0 0,0 0 0,0-1 0,1 1 0,-1-1 0,19-20 0,-14 15 0,19-22 0,1 1 0,46-39 0,-63 59 0,0 1 0,0 0 0,0 1 0,1 0 0,-1 0 0,1 1 0,1 0 0,-1 1 0,0 0 0,1 0 0,0 1 0,0 0 0,-1 1 0,1 0 0,11 0 0,-18 1 0,1 0 0,0 1 0,-1 0 0,1-1 0,-1 1 0,1 0 0,-1 1 0,0-1 0,1 0 0,-1 1 0,0 0 0,0 0 0,0 0 0,0 0 0,0 0 0,-1 1 0,1-1 0,-1 1 0,1 0 0,-1 0 0,0 0 0,0 0 0,0 0 0,0 0 0,-1 0 0,1 1 0,-1-1 0,0 0 0,0 1 0,1 6 0,-1-3 0,-1-1 0,0 1 0,0-1 0,0 0 0,-1 1 0,0-1 0,0 1 0,-1-1 0,0 0 0,0 0 0,0 0 0,0 0 0,-1 0 0,0 0 0,-1-1 0,-5 8 0,0-2 0,-1 0 0,-1-1 0,0-1 0,0 0 0,0 0 0,-1-1 0,-1 0 0,-22 9 0,27-13 0,0-1 0,-1 0 0,1 0 0,-1-1 0,0 0 0,1-1 0,-1 0 0,0 0 0,0-1 0,0 0 0,0 0 0,0-1 0,0 0 0,1-1 0,-12-3 0,16 3 10,1 1 0,0 0 0,0-1 0,0 0 0,0 0 0,0 0 0,0 0 0,1 0 0,-1 0 0,1-1 0,-4-4 0,5 6-46,0 0 0,1 0-1,-1 0 1,1 0 0,0 0 0,-1 0-1,1 0 1,0 0 0,-1 0 0,1 0 0,0 0-1,0 0 1,0 0 0,0 0 0,0 0-1,0 0 1,0 0 0,1 0 0,-1 0 0,0 0-1,0 0 1,1 0 0,-1 0 0,1 0 0,-1 0-1,1 0 1,-1 0 0,1 0 0,0 0-1,-1 0 1,1 1 0,0-1 0,0 0 0,-1 1-1,1-1 1,0 0 0,0 1 0,0-1-1,0 1 1,1-1 0,17-8-6790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52.478"/>
    </inkml:context>
    <inkml:brush xml:id="br0">
      <inkml:brushProperty name="width" value="0.035" units="cm"/>
      <inkml:brushProperty name="height" value="0.035" units="cm"/>
    </inkml:brush>
  </inkml:definitions>
  <inkml:trace contextRef="#ctx0" brushRef="#br0">1 1 24575,'0'11'0,"0"15"0,0 13 0,0 7 0,0-11 0,5-27 0,19-27 0,16-10 0,12 1 0,-2 9 0,-4 20 0,-11 21 0,-11 11 0,2 1 0,-9-6 0,-8-18 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53.217"/>
    </inkml:context>
    <inkml:brush xml:id="br0">
      <inkml:brushProperty name="width" value="0.035" units="cm"/>
      <inkml:brushProperty name="height" value="0.035" units="cm"/>
    </inkml:brush>
  </inkml:definitions>
  <inkml:trace contextRef="#ctx0" brushRef="#br0">1 0 24575,'11'0'0,"20"0"0,10 0 0,10 0 0,1 0 0,4 0 0,-4 0 0,7 0 0,5 6 0,2 2 0,-5-1 0,-1-1 0,-16-2 0,-17-2-8191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1.666"/>
    </inkml:context>
    <inkml:brush xml:id="br0">
      <inkml:brushProperty name="width" value="0.035" units="cm"/>
      <inkml:brushProperty name="height" value="0.035" units="cm"/>
    </inkml:brush>
  </inkml:definitions>
  <inkml:trace contextRef="#ctx0" brushRef="#br0">0 58 24575,'5'0'0,"11"0"0,17-9 0,16-4 0,10 1 0,-1 3 0,-5 2 0,-2 3 0,-1 2 0,-8 1-8191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53.726"/>
    </inkml:context>
    <inkml:brush xml:id="br0">
      <inkml:brushProperty name="width" value="0.035" units="cm"/>
      <inkml:brushProperty name="height" value="0.035" units="cm"/>
    </inkml:brush>
  </inkml:definitions>
  <inkml:trace contextRef="#ctx0" brushRef="#br0">0 1 24575,'11'0'0,"15"6"0,14 1 0,6 0 0,6 4 0,-6 6 0,-5 0 0,-9 8 0,-11 5 0,-8 4 0,-24-4 0,-9-3 0,-13-4 0,-6-8 0,4 6 0,1-1 0,13-3 0,10-6-8191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54.330"/>
    </inkml:context>
    <inkml:brush xml:id="br0">
      <inkml:brushProperty name="width" value="0.035" units="cm"/>
      <inkml:brushProperty name="height" value="0.035" units="cm"/>
    </inkml:brush>
  </inkml:definitions>
  <inkml:trace contextRef="#ctx0" brushRef="#br0">152 70 24575,'-5'1'0,"1"0"0,-1 0 0,1 0 0,-1 1 0,1-1 0,0 1 0,0 0 0,-1 0 0,2 1 0,-1-1 0,0 1 0,0 0 0,1 0 0,-1 0 0,1 0 0,-3 5 0,-4 4 0,0 0 0,1 1 0,-10 18 0,14-22 0,0 0 0,1 0 0,0 0 0,0 0 0,1 1 0,1-1 0,-3 16 0,5-22 0,-1 0 0,2 0 0,-1 0 0,0 0 0,0 0 0,1 0 0,0 0 0,0-1 0,-1 1 0,1 0 0,1 0 0,-1-1 0,0 1 0,1 0 0,0-1 0,-1 0 0,1 1 0,0-1 0,0 0 0,0 0 0,0 0 0,1 0 0,-1 0 0,1 0 0,-1-1 0,1 1 0,-1-1 0,1 0 0,4 2 0,15 4 0,0 0 0,1-2 0,-1 0 0,1-2 0,0 0 0,45-1 0,-47-3 0,-1 0 0,0-1 0,0-1 0,0-1 0,-1-1 0,1-1 0,-1 0 0,23-12 0,-34 14 0,0-1 0,-1 0 0,1 0 0,-1-1 0,0 0 0,-1 0 0,0 0 0,0-1 0,8-12 0,-11 16 0,-1 0 0,-1 0 0,1-1 0,0 1 0,-1-1 0,0 1 0,0-1 0,0 0 0,0 1 0,-1-1 0,1 0 0,-1 0 0,0 1 0,0-1 0,0 0 0,-1 0 0,1 1 0,-1-1 0,0 0 0,0 1 0,0-1 0,-1 1 0,1-1 0,-3-4 0,-4-2 0,1-1 0,-2 2 0,1-1 0,-1 1 0,-1 0 0,0 1 0,0 0 0,0 0 0,-1 1 0,0 1 0,-1 0 0,1 0 0,-18-5 0,-2 1 0,0 1 0,-1 1 0,0 2 0,-35-3 0,47 7-341,0 1 0,1 1-1,-33 4 1,17 3-6485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47.950"/>
    </inkml:context>
    <inkml:brush xml:id="br0">
      <inkml:brushProperty name="width" value="0.035" units="cm"/>
      <inkml:brushProperty name="height" value="0.035" units="cm"/>
    </inkml:brush>
  </inkml:definitions>
  <inkml:trace contextRef="#ctx0" brushRef="#br0">1 1 24575,'5'0'0,"14"0"0,8 0 0,17 0 0,6 0 0,0 0 0,-3 0 0,2 0 0,-2 0 0,-4 0 0,2 0 0,-6 0-8191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48.565"/>
    </inkml:context>
    <inkml:brush xml:id="br0">
      <inkml:brushProperty name="width" value="0.035" units="cm"/>
      <inkml:brushProperty name="height" value="0.035" units="cm"/>
    </inkml:brush>
  </inkml:definitions>
  <inkml:trace contextRef="#ctx0" brushRef="#br0">75 1 24575,'0'481'0,"1"-484"0,0 0 0,0 1 0,0-1 0,0 0 0,1 1 0,-1-1 0,1 1 0,0-1 0,-1 1 0,1-1 0,0 1 0,0 0 0,1 0 0,3-3 0,38-27 0,-30 24 0,-1 0 0,2 1 0,-1 1 0,1 1 0,0 0 0,0 0 0,0 2 0,24-3 0,-33 4 0,1 2 0,-1-1 0,1 1 0,-1 0 0,1 0 0,-1 1 0,1 0 0,-1 0 0,1 0 0,-1 1 0,0 0 0,1 0 0,-1 1 0,0-1 0,-1 1 0,1 1 0,0-1 0,-1 1 0,0 0 0,0 0 0,0 1 0,6 6 0,-9-8 0,1 0 0,-1 1 0,0-1 0,0 1 0,-1-1 0,1 1 0,-1-1 0,1 1 0,-1 0 0,0 0 0,-1 0 0,1 0 0,-1 0 0,1 0 0,-1-1 0,0 1 0,-1 0 0,1 0 0,-2 6 0,0-5 0,0 1 0,-1-2 0,1 1 0,-1 0 0,0 0 0,0-1 0,-1 0 0,1 1 0,-1-1 0,0-1 0,0 1 0,-7 4 0,-4 2 0,0-1 0,-1-1 0,0 0 0,0-1 0,0-1 0,-1 0 0,-29 5 0,9-4 0,-51 1 0,77-7 0,1-1 0,-1-1 0,0 1 0,0-2 0,1 1 0,-1-2 0,1 1 0,-1-1 0,-11-6 0,21 9-20,0 0-1,1 0 1,-1 0 0,0-1-1,1 1 1,-1 0 0,0 0-1,1 0 1,-1-1-1,1 1 1,-1 0 0,0-1-1,1 1 1,-1 0 0,1-1-1,-1 1 1,1-1-1,0 1 1,-1-1 0,1 1-1,-1-1 1,1 1 0,0-1-1,-1 0 1,1 1-1,0-1 1,0 1 0,-1-1-1,1 0 1,0 1 0,0-1-1,0 0 1,0 1-1,0-1 1,0 0 0,0 1-1,0-1 1,0 1-1,0-1 1,0 0 0,0 1-1,1-1 1,-1 0 0,0 1-1,0-1 1,1 1-1,-1-1 1,0 0 0,1 1-1,-1-1 1,0 1 0,1-1-1,-1 1 1,1-1-1,-1 1 1,1 0 0,-1-1-1,1 1 1,-1 0 0,1-1-1,0 1 1,-1 0-1,1-1 1,0 1 0,-1 0-1,2 0 1,26-12-6806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0:49.018"/>
    </inkml:context>
    <inkml:brush xml:id="br0">
      <inkml:brushProperty name="width" value="0.035" units="cm"/>
      <inkml:brushProperty name="height" value="0.035" units="cm"/>
    </inkml:brush>
  </inkml:definitions>
  <inkml:trace contextRef="#ctx0" brushRef="#br0">0 0 24575,'3'32'0,"1"-1"0,1 0 0,14 44 0,-19-73 0,0 0 0,1 0 0,-1 0 0,1 0 0,-1 0 0,1 0 0,0 0 0,0 0 0,0 0 0,0-1 0,0 1 0,1 0 0,-1-1 0,0 1 0,1-1 0,-1 1 0,3 1 0,-3-3 0,0 0 0,0 0 0,0 1 0,0-1 0,0 0 0,0-1 0,0 1 0,0 0 0,0 0 0,0 0 0,0 0 0,0-1 0,0 1 0,0-1 0,0 1 0,0 0 0,0-1 0,-1 0 0,1 1 0,0-1 0,0 1 0,-1-1 0,1 0 0,0 0 0,0 0 0,8-11 0,-1 1 0,0-1 0,-1-1 0,6-12 0,-1 3 0,-9 16 0,1 0 0,-1 1 0,1-1 0,1 1 0,-1-1 0,1 1 0,0 0 0,0 1 0,1 0 0,-1-1 0,1 2 0,0-1 0,7-3 0,-9 6 0,0 0 0,1 0 0,-1 0 0,0 0 0,0 1 0,1-1 0,-1 1 0,1 1 0,-1-1 0,0 0 0,0 1 0,1 0 0,-1 0 0,0 0 0,0 1 0,0-1 0,0 1 0,0 0 0,0 0 0,0 1 0,5 3 0,25 23-285,-2 0 0,32 39 0,-60-64-225,-16-16-6316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08.140"/>
    </inkml:context>
    <inkml:brush xml:id="br0">
      <inkml:brushProperty name="width" value="0.035" units="cm"/>
      <inkml:brushProperty name="height" value="0.035" units="cm"/>
    </inkml:brush>
  </inkml:definitions>
  <inkml:trace contextRef="#ctx0" brushRef="#br0">238 0 24575,'-7'1'0,"0"0"0,0 0 0,0 0 0,1 0 0,-1 1 0,0 1 0,1-1 0,-1 1 0,-10 6 0,-55 41 0,19-11 0,50-38 0,1 1 0,-1 0 0,0 0 0,1 0 0,-1 0 0,1 0 0,0 0 0,-1 1 0,1-1 0,0 1 0,1 0 0,-1-1 0,-2 6 0,4-7 0,-1 0 0,1 0 0,0 0 0,0 0 0,0-1 0,0 1 0,0 0 0,0 0 0,0 0 0,0 0 0,1-1 0,-1 1 0,0 0 0,0 0 0,1 0 0,-1-1 0,0 1 0,1 0 0,-1 0 0,1-1 0,0 2 0,1-1 0,-1 1 0,1-1 0,0 1 0,0-1 0,0 0 0,0 1 0,0-1 0,0 0 0,1 0 0,3 1 0,13 2 0,0 0 0,1-2 0,34 1 0,-32-2 0,0 1 0,-1 0 0,23 6 0,141 38-1365,-160-41-5461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17.396"/>
    </inkml:context>
    <inkml:brush xml:id="br0">
      <inkml:brushProperty name="width" value="0.035" units="cm"/>
      <inkml:brushProperty name="height" value="0.035" units="cm"/>
    </inkml:brush>
  </inkml:definitions>
  <inkml:trace contextRef="#ctx0" brushRef="#br0">103 0 24575,'-5'116'0,"-27"150"0,6-58 0,23-185 0,2-28 0,9-35 0,-4 30 0,2 0 0,-1 0 0,2 0 0,-1 1 0,1 0 0,0 0 0,1 1 0,0 0 0,1 0 0,-1 1 0,1 0 0,1 0 0,0 1 0,18-9 0,-14 8 0,0 1 0,1 0 0,-1 1 0,1 0 0,0 2 0,0-1 0,1 2 0,-1 0 0,0 1 0,25 1 0,-38 0 0,0 0 0,0 0 0,0 1 0,0-1 0,0 1 0,0-1 0,1 1 0,-1-1 0,-1 1 0,1 0 0,0 0 0,0 0 0,0 0 0,0 0 0,-1 1 0,1-1 0,0 0 0,2 4 0,-4-4 0,1 1 0,-1-1 0,1 0 0,-1 1 0,1-1 0,-1 1 0,0 0 0,0-1 0,0 1 0,0-1 0,0 1 0,0-1 0,0 1 0,0-1 0,-1 1 0,1-1 0,-1 1 0,1-1 0,-2 3 0,-3 5 0,0 0 0,-1-1 0,0 0 0,0 0 0,-1 0 0,-12 11 0,-13 10 0,0-1 0,-3-2 0,0-1 0,-1-2 0,-1-1 0,-42 17 0,76-37 10,0-1-1,0 0 1,-1-1-1,1 1 1,0 0-1,0-1 1,0 0-1,-1 0 1,-3 0-1,6 0-67,0 0-1,0-1 1,-1 1-1,1 0 1,0-1 0,0 1-1,0-1 1,0 1-1,0-1 1,0 1 0,1-1-1,-1 0 1,0 0-1,0 1 1,0-1 0,0 0-1,1 0 1,-1 0-1,0 0 1,1 0 0,-1 0-1,1 0 1,-1 0-1,1-2 1,-4-23-6768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17.864"/>
    </inkml:context>
    <inkml:brush xml:id="br0">
      <inkml:brushProperty name="width" value="0.035" units="cm"/>
      <inkml:brushProperty name="height" value="0.035" units="cm"/>
    </inkml:brush>
  </inkml:definitions>
  <inkml:trace contextRef="#ctx0" brushRef="#br0">4 0 24575,'-1'64'0,"-1"-36"0,2 0 0,5 52 0,-5-79 0,0 0 0,0-1 0,0 1 0,0-1 0,1 1 0,-1-1 0,0 1 0,0 0 0,0-1 0,1 1 0,-1-1 0,0 1 0,0-1 0,1 1 0,-1-1 0,1 1 0,-1-1 0,0 0 0,1 1 0,-1-1 0,1 1 0,-1-1 0,1 0 0,-1 1 0,1-1 0,-1 0 0,1 0 0,-1 0 0,1 1 0,-1-1 0,1 0 0,0 0 0,-1 0 0,1 0 0,-1 0 0,1 0 0,0 0 0,-1 0 0,1 0 0,-1 0 0,1 0 0,-1 0 0,1-1 0,0 1 0,-1 0 0,1 0 0,-1 0 0,1-1 0,-1 1 0,1 0 0,-1-1 0,1 1 0,-1-1 0,0 1 0,1 0 0,-1-1 0,1 0 0,31-30 0,-25 23 0,4-3 0,1 0 0,0 1 0,0 0 0,1 1 0,1 0 0,0 1 0,28-13 0,-36 19 0,-1 0 0,0 1 0,1-1 0,-1 1 0,1 0 0,-1 1 0,1-1 0,0 1 0,-1 0 0,1 1 0,-1-1 0,1 1 0,-1 0 0,1 0 0,-1 1 0,1 0 0,-1 0 0,0 0 0,0 0 0,0 1 0,0 0 0,-1 0 0,1 0 0,-1 1 0,0 0 0,5 5 0,-3-3 0,-1 0 0,-1 0 0,1 1 0,-1 0 0,-1 0 0,1 0 0,-1 0 0,0 1 0,-1-1 0,1 1 0,-2-1 0,1 1 0,-1 0 0,0 8 0,-3-2 89,-4-19-1543,-1-10-5372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18.160"/>
    </inkml:context>
    <inkml:brush xml:id="br0">
      <inkml:brushProperty name="width" value="0.035" units="cm"/>
      <inkml:brushProperty name="height" value="0.035" units="cm"/>
    </inkml:brush>
  </inkml:definitions>
  <inkml:trace contextRef="#ctx0" brushRef="#br0">1 1 24575,'11'0'0,"4"5"0,16 3 0,13-1 0,17-1 0,8-2 0,-13-2 0,-16 0-8191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18.358"/>
    </inkml:context>
    <inkml:brush xml:id="br0">
      <inkml:brushProperty name="width" value="0.035" units="cm"/>
      <inkml:brushProperty name="height" value="0.035" units="cm"/>
    </inkml:brush>
  </inkml:definitions>
  <inkml:trace contextRef="#ctx0" brushRef="#br0">0 1 24575,'11'0'0,"15"0"0,14 0 0,11 0 0,3 0 0,-2 0 0,0 0 0,-2 0 0,-10 0-8191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1.935"/>
    </inkml:context>
    <inkml:brush xml:id="br0">
      <inkml:brushProperty name="width" value="0.035" units="cm"/>
      <inkml:brushProperty name="height" value="0.035" units="cm"/>
    </inkml:brush>
  </inkml:definitions>
  <inkml:trace contextRef="#ctx0" brushRef="#br0">43 1 24575,'0'4'0,"0"12"0,0 12 0,0 10 0,0 14 0,0 6 0,-9 4 0,-3 0 0,0 3 0,2-8-8191</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18.931"/>
    </inkml:context>
    <inkml:brush xml:id="br0">
      <inkml:brushProperty name="width" value="0.035" units="cm"/>
      <inkml:brushProperty name="height" value="0.035" units="cm"/>
    </inkml:brush>
  </inkml:definitions>
  <inkml:trace contextRef="#ctx0" brushRef="#br0">408 80 24575,'0'-3'0,"0"-1"0,0 1 0,-1 0 0,1-1 0,-1 1 0,0 0 0,0 0 0,0 0 0,-1-1 0,1 1 0,-1 0 0,1 1 0,-1-1 0,0 0 0,0 0 0,0 1 0,-1-1 0,1 1 0,-1 0 0,1 0 0,-1 0 0,0 0 0,0 0 0,0 0 0,0 1 0,0-1 0,0 1 0,0 0 0,0 0 0,0 0 0,-1 0 0,1 1 0,-5-1 0,2 0 0,-1 1 0,0 0 0,1 0 0,-1 0 0,1 1 0,-1 0 0,1 0 0,0 0 0,-1 1 0,1 0 0,0 0 0,0 1 0,0 0 0,0 0 0,1 0 0,-11 8 0,6 0 0,0 1 0,0 0 0,1 0 0,1 1 0,0 1 0,0-1 0,2 1 0,0 0 0,0 1 0,1 0 0,1-1 0,1 2 0,0-1 0,-2 25 0,2 20 0,2 1 0,9 77 0,-8-137 0,4 50 0,1-5 0,-2 51 0,-3-84 0,-1 0 0,-1 0 0,0-1 0,0 1 0,-1-1 0,-1 1 0,0-1 0,-11 21 0,14-30-49,0 0 1,-1-1-1,0 1 0,1-1 0,-1 1 1,0-1-1,0 0 0,-1 0 0,1 0 1,0 0-1,-1 0 0,1 0 0,-1 0 1,1-1-1,-1 0 0,0 1 0,0-1 1,0 0-1,1 0 0,-1 0 0,0-1 1,0 1-1,0-1 0,0 0 0,-1 0 0,1 0 1,-3 0-1,-21-4-6777</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19.132"/>
    </inkml:context>
    <inkml:brush xml:id="br0">
      <inkml:brushProperty name="width" value="0.035" units="cm"/>
      <inkml:brushProperty name="height" value="0.035" units="cm"/>
    </inkml:brush>
  </inkml:definitions>
  <inkml:trace contextRef="#ctx0" brushRef="#br0">1 131 24575,'0'-11'0,"16"-3"0,17 0 0,14 3 0,5-8 0,4-1 0,-2 4 0,1 3 0,-3 5 0,-10 4-8191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19.434"/>
    </inkml:context>
    <inkml:brush xml:id="br0">
      <inkml:brushProperty name="width" value="0.035" units="cm"/>
      <inkml:brushProperty name="height" value="0.035" units="cm"/>
    </inkml:brush>
  </inkml:definitions>
  <inkml:trace contextRef="#ctx0" brushRef="#br0">115 1 24575,'0'11'0,"-12"14"0,-3 21 0,1 18 0,2 20 0,-7 19 0,0 8 0,2 1 0,10-6 0,18-11 0,12-21 0,13-23 0,1-32 0,-7-19-8191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19.892"/>
    </inkml:context>
    <inkml:brush xml:id="br0">
      <inkml:brushProperty name="width" value="0.035" units="cm"/>
      <inkml:brushProperty name="height" value="0.035" units="cm"/>
    </inkml:brush>
  </inkml:definitions>
  <inkml:trace contextRef="#ctx0" brushRef="#br0">1 0 24575,'0'322'0,"0"-350"0,2 1 0,0 0 0,13-49 0,-12 64 0,0 0 0,1 0 0,1 1 0,0 0 0,0 0 0,1 0 0,0 0 0,1 1 0,0 0 0,16-16 0,-20 24 0,-1 0 0,0 0 0,0 0 0,1 0 0,-1 1 0,1-1 0,-1 1 0,1-1 0,0 1 0,0 0 0,-1 0 0,1 1 0,0-1 0,0 0 0,0 1 0,0 0 0,0-1 0,0 1 0,0 0 0,0 1 0,0-1 0,0 0 0,0 1 0,0 0 0,0 0 0,-1 0 0,1 0 0,0 0 0,-1 0 0,1 1 0,0-1 0,-1 1 0,0 0 0,1 0 0,-1 0 0,0 0 0,0 0 0,0 0 0,2 3 0,5 6 0,-1 0 0,0 1 0,0 0 0,-1 0 0,0 1 0,8 25 0,-5-2 0,-1 1 0,-1 1 0,3 60 0,-10-106-16,0 0 0,1 0-1,0 0 1,0 0 0,4-8-1,3-11-1250,3-22-5559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20.154"/>
    </inkml:context>
    <inkml:brush xml:id="br0">
      <inkml:brushProperty name="width" value="0.035" units="cm"/>
      <inkml:brushProperty name="height" value="0.035" units="cm"/>
    </inkml:brush>
  </inkml:definitions>
  <inkml:trace contextRef="#ctx0" brushRef="#br0">1 1 24575,'11'0'0,"9"5"0,12 14 0,7 13 0,7 19 0,-4 17 0,-9 14 0,-10 9 0,-9 7 0,-13-4 0,-12-11 0,-3-9 0,-6-17 0,1-13 0,-8-14 0,-4-12 0,3-9-8191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23.622"/>
    </inkml:context>
    <inkml:brush xml:id="br0">
      <inkml:brushProperty name="width" value="0.035" units="cm"/>
      <inkml:brushProperty name="height" value="0.035" units="cm"/>
    </inkml:brush>
  </inkml:definitions>
  <inkml:trace contextRef="#ctx0" brushRef="#br0">325 125 24575,'1'-5'0,"-1"0"0,-1-1 0,1 1 0,-1 0 0,0 0 0,0 0 0,-1 0 0,0 0 0,1 0 0,-2 0 0,1 1 0,0-1 0,-1 1 0,0-1 0,0 1 0,0 0 0,-1 0 0,1 0 0,-1 1 0,0-1 0,0 1 0,0 0 0,-1 0 0,1 0 0,-1 1 0,1 0 0,-1 0 0,0 0 0,0 0 0,0 0 0,0 1 0,0 0 0,0 0 0,0 1 0,0 0 0,-1-1 0,1 2 0,0-1 0,-10 2 0,11-1 0,0 1 0,1-1 0,-1 1 0,0 0 0,1 0 0,-1 0 0,1 0 0,0 1 0,-1-1 0,1 1 0,0 0 0,1 0 0,-1 0 0,0 0 0,1 1 0,0-1 0,0 1 0,0-1 0,0 1 0,1 0 0,-1-1 0,-1 8 0,-2 9 0,0-1 0,2 1 0,-2 24 0,5-44 0,-2 240 0,1-23 0,-1-198 30,0 1 0,-2-1 0,-9 29 0,11-40-179,-1 1 1,-1-1-1,0 0 1,0 0-1,0 0 1,-1-1-1,0 0 1,0 0-1,-12 12 1,-2-5-6678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23.875"/>
    </inkml:context>
    <inkml:brush xml:id="br0">
      <inkml:brushProperty name="width" value="0.035" units="cm"/>
      <inkml:brushProperty name="height" value="0.035" units="cm"/>
    </inkml:brush>
  </inkml:definitions>
  <inkml:trace contextRef="#ctx0" brushRef="#br0">0 67 24575,'0'-5'0,"17"-8"0,11-1 0,6 1 0,8 4 0,9 2 0,6 3 0,5 3 0,-3 0 0,-11 1-8191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24.170"/>
    </inkml:context>
    <inkml:brush xml:id="br0">
      <inkml:brushProperty name="width" value="0.035" units="cm"/>
      <inkml:brushProperty name="height" value="0.035" units="cm"/>
    </inkml:brush>
  </inkml:definitions>
  <inkml:trace contextRef="#ctx0" brushRef="#br0">141 1 24575,'-11'0'0,"-4"11"0,-5 9 0,2 12 0,3 7 0,4 2 0,-7 5 0,0 5 0,8-5 0,6-11-8191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24.526"/>
    </inkml:context>
    <inkml:brush xml:id="br0">
      <inkml:brushProperty name="width" value="0.035" units="cm"/>
      <inkml:brushProperty name="height" value="0.035" units="cm"/>
    </inkml:brush>
  </inkml:definitions>
  <inkml:trace contextRef="#ctx0" brushRef="#br0">267 0 24575,'-5'6'0,"-3"7"0,-16 7 0,-4 11 0,-8 12 0,2 14 0,-4 15 0,4 12 0,8 2 0,8-2 0,8-5 0,5-9 0,14-18 0,12-16 0,13-16 0,1-10-8191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24.865"/>
    </inkml:context>
    <inkml:brush xml:id="br0">
      <inkml:brushProperty name="width" value="0.035" units="cm"/>
      <inkml:brushProperty name="height" value="0.035" units="cm"/>
    </inkml:brush>
  </inkml:definitions>
  <inkml:trace contextRef="#ctx0" brushRef="#br0">0 1 24575,'6'0'0,"1"5"0,11 14 0,2 8 0,14 6 0,2 8 0,6-3 0,-5 3 0,-3-5 0,-7-9-8191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2.136"/>
    </inkml:context>
    <inkml:brush xml:id="br0">
      <inkml:brushProperty name="width" value="0.035" units="cm"/>
      <inkml:brushProperty name="height" value="0.035" units="cm"/>
    </inkml:brush>
  </inkml:definitions>
  <inkml:trace contextRef="#ctx0" brushRef="#br0">1 0 24575,'9'0'0,"17"0"0,19 0 0,15 0 0,8 0 0,1 0 0,-2 0 0,-12 5 0,-16 1-8191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25.064"/>
    </inkml:context>
    <inkml:brush xml:id="br0">
      <inkml:brushProperty name="width" value="0.035" units="cm"/>
      <inkml:brushProperty name="height" value="0.035" units="cm"/>
    </inkml:brush>
  </inkml:definitions>
  <inkml:trace contextRef="#ctx0" brushRef="#br0">312 1 24575,'0'5'0,"-11"9"0,-3 6 0,-17 11 0,-8 6 0,-9 7 0,-1 3 0,-4 3 0,13-11 0,14-13-8191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25.417"/>
    </inkml:context>
    <inkml:brush xml:id="br0">
      <inkml:brushProperty name="width" value="0.035" units="cm"/>
      <inkml:brushProperty name="height" value="0.035" units="cm"/>
    </inkml:brush>
  </inkml:definitions>
  <inkml:trace contextRef="#ctx0" brushRef="#br0">0 1 24575,'5'0'0,"14"0"0,3 5 0,8 14 0,0 8 0,6 11 0,-4 10 0,-7 8 0,-7 11 0,-8 11 0,-5 8 0,-14 7 0,-17-1 0,-4-7 0,-8-16 0,3-9 0,-5-15 0,6-15-8191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25.896"/>
    </inkml:context>
    <inkml:brush xml:id="br0">
      <inkml:brushProperty name="width" value="0.035" units="cm"/>
      <inkml:brushProperty name="height" value="0.035" units="cm"/>
    </inkml:brush>
  </inkml:definitions>
  <inkml:trace contextRef="#ctx0" brushRef="#br0">342 1 24575,'-22'1'0,"-1"2"0,1 1 0,0 1 0,-23 7 0,-25 6 0,38-13 0,16-2 0,0-1 0,1 2 0,-1 0 0,-26 12 0,42-16 0,0 0 0,0 0 0,1 0 0,-1 0 0,0 0 0,1 0 0,-1 0 0,0 0 0,0 0 0,1 1 0,-1-1 0,0 0 0,0 0 0,1 0 0,-1 0 0,0 1 0,0-1 0,0 0 0,1 0 0,-1 0 0,0 1 0,0-1 0,0 0 0,0 0 0,1 1 0,-1-1 0,0 0 0,0 1 0,0-1 0,0 0 0,0 0 0,0 1 0,0-1 0,0 0 0,0 1 0,0-1 0,0 0 0,0 0 0,0 1 0,0-1 0,0 0 0,0 1 0,0-1 0,0 0 0,-1 0 0,1 1 0,0-1 0,0 0 0,0 0 0,0 1 0,-1-1 0,1 0 0,0 0 0,0 0 0,0 1 0,-1-1 0,1 0 0,0 0 0,0 0 0,-1 0 0,1 1 0,0-1 0,0 0 0,-1 0 0,1 0 0,31 7 0,-23-5 0,113 25-60,197 37-1245,-273-59-5521</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26.310"/>
    </inkml:context>
    <inkml:brush xml:id="br0">
      <inkml:brushProperty name="width" value="0.035" units="cm"/>
      <inkml:brushProperty name="height" value="0.035" units="cm"/>
    </inkml:brush>
  </inkml:definitions>
  <inkml:trace contextRef="#ctx0" brushRef="#br0">155 9 24575,'-5'1'0,"1"-1"0,-1 1 0,1 1 0,-1-1 0,1 1 0,0 0 0,0 0 0,-1 0 0,1 0 0,1 1 0,-1-1 0,0 1 0,1 0 0,-1 0 0,1 1 0,0-1 0,0 1 0,-4 6 0,-3 4 0,1 0 0,0 1 0,-11 27 0,15-29 0,0 0 0,0 0 0,2 0 0,0 0 0,0 1 0,1 0 0,1-1 0,0 28 0,1-35 0,1-1 0,0 1 0,1 0 0,-1-1 0,1 1 0,0-1 0,0 1 0,1-1 0,0 0 0,0 0 0,0 0 0,0 0 0,1 0 0,0-1 0,0 0 0,0 1 0,0-2 0,1 1 0,-1 0 0,1-1 0,0 0 0,0 0 0,8 3 0,-3-1 0,0-1 0,1-1 0,-1 0 0,1 0 0,0-1 0,-1 0 0,1-1 0,0 0 0,0-1 0,0 0 0,0-1 0,0 0 0,0 0 0,0-2 0,-1 1 0,1-1 0,-1-1 0,0 1 0,1-2 0,-2 0 0,1 0 0,-1-1 0,1 0 0,-2 0 0,1-1 0,-1 0 0,0-1 0,0 1 0,-1-2 0,0 1 0,0-1 0,-1 0 0,-1 0 0,1-1 0,-1 0 0,-1 0 0,0 0 0,0 0 0,-1-1 0,2-11 0,-4 16-5,-1 0 0,1 0-1,-1-1 1,0 1-1,-1 0 1,1 0 0,-1 0-1,-1 0 1,1 0 0,-1 0-1,0 0 1,0 0 0,-1 1-1,-6-11 1,4 8 25,-1 1 0,1 0 0,-2 1 0,1-1 0,-1 1 0,0 0 0,0 1 0,-1 0 0,-10-6 0,-1 2-206,-1 1 1,0 0-1,-1 1 0,1 2 1,-1 0-1,0 1 1,-41-3-1,23 7-6640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29.303"/>
    </inkml:context>
    <inkml:brush xml:id="br0">
      <inkml:brushProperty name="width" value="0.035" units="cm"/>
      <inkml:brushProperty name="height" value="0.035" units="cm"/>
    </inkml:brush>
  </inkml:definitions>
  <inkml:trace contextRef="#ctx0" brushRef="#br0">400 61 24575,'0'-3'0,"-1"1"0,1 0 0,-1-1 0,0 1 0,1 0 0,-1-1 0,0 1 0,0 0 0,-1 0 0,1 0 0,0 0 0,-1 0 0,1 0 0,-1 0 0,1 1 0,-1-1 0,0 0 0,0 1 0,0-1 0,0 1 0,0 0 0,0 0 0,0 0 0,-1 0 0,1 0 0,0 0 0,0 1 0,-1-1 0,-2 0 0,-10-2 0,0 0 0,0 1 0,-20 0 0,34 2 0,-10-1 0,0 1 0,0 1 0,-1 0 0,1 1 0,0 0 0,0 0 0,0 1 0,1 1 0,-1-1 0,1 2 0,-18 9 0,21-9 0,1-1 0,-1 1 0,1 1 0,0-1 0,0 1 0,1 0 0,0 0 0,0 1 0,0-1 0,1 1 0,0 0 0,1 0 0,-1 1 0,1-1 0,1 1 0,-1 0 0,-1 10 0,1 8 0,2-1 0,0 1 0,2-1 0,1 1 0,0-1 0,9 30 0,-6-30 0,-1 1 0,-1 0 0,-1-1 0,-1 1 0,-5 49 0,4-72-65,-1 0 0,1-1 0,-1 1 0,0 0 0,1 0 0,-1 0 0,-1-1 0,1 1 0,0 0 0,0-1 0,-1 1 0,0-1 0,1 0 0,-1 1 0,0-1 0,0 0 0,0 0 0,-1 0 0,1-1 0,-4 4 0,-19 3-6761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29.521"/>
    </inkml:context>
    <inkml:brush xml:id="br0">
      <inkml:brushProperty name="width" value="0.035" units="cm"/>
      <inkml:brushProperty name="height" value="0.035" units="cm"/>
    </inkml:brush>
  </inkml:definitions>
  <inkml:trace contextRef="#ctx0" brushRef="#br0">0 0 24575,'11'0'0,"9"0"0,12 0 0,12 0 0,10 0 0,11 0 0,7 0 0,-4 0 0,-7 0 0,-15 0-8191</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29.787"/>
    </inkml:context>
    <inkml:brush xml:id="br0">
      <inkml:brushProperty name="width" value="0.035" units="cm"/>
      <inkml:brushProperty name="height" value="0.035" units="cm"/>
    </inkml:brush>
  </inkml:definitions>
  <inkml:trace contextRef="#ctx0" brushRef="#br0">168 1 24575,'-11'11'0,"-9"15"0,-2 14 0,-7 11 0,0 14 0,6 12 0,6 10 0,6-5 0,6-4 0,8-17 0,21-28 0,17-21 0,2-29 0,-1-17 0,-8-2-8191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0.018"/>
    </inkml:context>
    <inkml:brush xml:id="br0">
      <inkml:brushProperty name="width" value="0.035" units="cm"/>
      <inkml:brushProperty name="height" value="0.035" units="cm"/>
    </inkml:brush>
  </inkml:definitions>
  <inkml:trace contextRef="#ctx0" brushRef="#br0">0 0 24575,'11'6'0,"15"12"0,8 4 0,-2 9 0,6 0 0,-5-1 0,4-5 0,1-7 0,-6-6-8191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0.259"/>
    </inkml:context>
    <inkml:brush xml:id="br0">
      <inkml:brushProperty name="width" value="0.035" units="cm"/>
      <inkml:brushProperty name="height" value="0.035" units="cm"/>
    </inkml:brush>
  </inkml:definitions>
  <inkml:trace contextRef="#ctx0" brushRef="#br0">244 1 24575,'-6'0'0,"-2"11"0,-10 15 0,-2 8 0,-9 10 0,0 2 0,-11-5 0,1-6 0,7-13 0,10-11-8191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0.520"/>
    </inkml:context>
    <inkml:brush xml:id="br0">
      <inkml:brushProperty name="width" value="0.035" units="cm"/>
      <inkml:brushProperty name="height" value="0.035" units="cm"/>
    </inkml:brush>
  </inkml:definitions>
  <inkml:trace contextRef="#ctx0" brushRef="#br0">0 0 24575,'6'0'0,"2"5"0,15 14 0,5 8 0,3 11 0,-4 5 0,-6 5 0,-7 1 0,-6-2 0,-16-10 0,-6 0 0,-17-6 0,-4-8-8191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02.121"/>
    </inkml:context>
    <inkml:brush xml:id="br0">
      <inkml:brushProperty name="width" value="0.035" units="cm"/>
      <inkml:brushProperty name="height" value="0.035" units="cm"/>
    </inkml:brush>
  </inkml:definitions>
  <inkml:trace contextRef="#ctx0" brushRef="#br0">0 0 24575,'0'10'0,"0"7"0,0 6 0,9 8 0,4 8 0,-1-7 0,-3-13 0,-7-20 0,-3-10-8191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2.700"/>
    </inkml:context>
    <inkml:brush xml:id="br0">
      <inkml:brushProperty name="width" value="0.035" units="cm"/>
      <inkml:brushProperty name="height" value="0.035" units="cm"/>
    </inkml:brush>
  </inkml:definitions>
  <inkml:trace contextRef="#ctx0" brushRef="#br0">70 107 24575,'-1'0'0,"1"0"0,-1 0 0,1 0 0,0 1 0,-1-1 0,1 0 0,-1 0 0,1 0 0,-1 0 0,1 0 0,-1 0 0,1 0 0,-1 0 0,1-1 0,0 1 0,-1 0 0,1 0 0,-1 0 0,1 0 0,-1-1 0,1 1 0,0 0 0,-1 0 0,1-1 0,0 1 0,-1 0 0,1-1 0,0 1 0,-1 0 0,1-1 0,0 1 0,-1-1 0,1 1 0,0 0 0,0-1 0,0 1 0,0-1 0,-1 1 0,1-1 0,12-18 0,28-14 0,-29 26 0,0 1 0,0 0 0,1 1 0,0 0 0,0 1 0,0 0 0,25-4 0,-33 7 0,0 1 0,0 0 0,0-1 0,0 2 0,0-1 0,0 0 0,0 1 0,0-1 0,0 1 0,0 0 0,0 1 0,0-1 0,-1 1 0,1-1 0,0 1 0,-1 0 0,0 1 0,1-1 0,-1 1 0,0-1 0,0 1 0,0 0 0,-1 0 0,1 0 0,-1 0 0,1 0 0,-1 1 0,0-1 0,1 5 0,1-1 0,-1 1 0,-1 0 0,0 0 0,0 0 0,0 0 0,-1 1 0,0-1 0,0 0 0,-1 1 0,-1-1 0,1 0 0,-1 1 0,0-1 0,-1 0 0,0 0 0,0 0 0,-1 0 0,0 0 0,-1-1 0,1 1 0,-1-1 0,-1 0 0,0 0 0,1 0 0,-2-1 0,1 1 0,-12 8 0,8-7 0,0 0 0,-1 0 0,0-1 0,0-1 0,-1 0 0,0 0 0,0-1 0,0-1 0,0 0 0,-1 0 0,0-1 0,0 0 0,0-1 0,0-1 0,0 0 0,0 0 0,0-1 0,-20-3 0,30 3 0,0 0 0,-1 0 0,1-1 0,0 1 0,0-1 0,0 1 0,0-1 0,0 0 0,0 0 0,0 0 0,1 0 0,-1 0 0,0 0 0,0 0 0,1-1 0,-1 1 0,1 0 0,-1-1 0,1 0 0,-1 1 0,1-1 0,0 0 0,0 0 0,0 1 0,-1-4 0,2 4 0,0-1 0,1 0 0,-1 1 0,0-1 0,1 0 0,0 1 0,-1-1 0,1 0 0,0 1 0,0-1 0,0 1 0,0 0 0,0-1 0,0 1 0,0 0 0,0-1 0,0 1 0,1 0 0,-1 0 0,1 0 0,-1 0 0,1 0 0,-1 0 0,1 1 0,-1-1 0,1 0 0,0 1 0,-1-1 0,1 1 0,2-1 0,19-5 0,-1 1 0,1 1 0,0 0 0,32 1 0,100 5 0,-66 2 0,-42-4-1365,-6 1-5461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0.921"/>
    </inkml:context>
    <inkml:brush xml:id="br0">
      <inkml:brushProperty name="width" value="0.035" units="cm"/>
      <inkml:brushProperty name="height" value="0.035" units="cm"/>
    </inkml:brush>
  </inkml:definitions>
  <inkml:trace contextRef="#ctx0" brushRef="#br0">26 0 24575,'0'6'0,"0"13"0,0 13 0,0 8 0,-11-3 0,-3-8-8191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1.110"/>
    </inkml:context>
    <inkml:brush xml:id="br0">
      <inkml:brushProperty name="width" value="0.035" units="cm"/>
      <inkml:brushProperty name="height" value="0.035" units="cm"/>
    </inkml:brush>
  </inkml:definitions>
  <inkml:trace contextRef="#ctx0" brushRef="#br0">1 1 24575,'5'0'0,"2"0"-8191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1.452"/>
    </inkml:context>
    <inkml:brush xml:id="br0">
      <inkml:brushProperty name="width" value="0.035" units="cm"/>
      <inkml:brushProperty name="height" value="0.035" units="cm"/>
    </inkml:brush>
  </inkml:definitions>
  <inkml:trace contextRef="#ctx0" brushRef="#br0">260 25 24575,'0'-1'0,"-1"0"0,1 0 0,-1 0 0,1 0 0,-1 0 0,0 0 0,1 0 0,-1 0 0,0 0 0,0 0 0,0 0 0,0 0 0,1 0 0,-1 1 0,0-1 0,0 0 0,-1 1 0,1-1 0,0 1 0,0-1 0,0 1 0,0-1 0,0 1 0,-1 0 0,1 0 0,0-1 0,-2 1 0,-37-4 0,37 4 0,-4 0 0,1 0 0,0 1 0,0-1 0,0 2 0,0-1 0,0 1 0,1 0 0,-1 0 0,0 0 0,1 1 0,-8 4 0,11-6 0,1 0 0,0 0 0,0 0 0,0 0 0,0 0 0,-1 0 0,2 0 0,-1 0 0,0 0 0,0 1 0,0-1 0,0 0 0,1 1 0,-1-1 0,1 0 0,-1 1 0,1-1 0,-1 1 0,1-1 0,0 2 0,0-1 0,0 0 0,1 0 0,0 0 0,-1 0 0,1 0 0,0 0 0,0-1 0,0 1 0,0 0 0,0 0 0,1-1 0,-1 1 0,0-1 0,1 1 0,-1-1 0,1 0 0,-1 0 0,1 1 0,3 0 0,57 33 0,-50-29 0,-1 0 0,1 0 0,-1 1 0,-1 0 0,1 1 0,17 17 0,-27-24 0,0 0 0,0 0 0,0 0 0,0-1 0,0 1 0,0 0 0,-1 0 0,1 1 0,0-1 0,-1 0 0,1 0 0,-1 0 0,1 0 0,-1 1 0,0-1 0,1 0 0,-1 0 0,0 1 0,0-1 0,0 0 0,0 0 0,0 1 0,0-1 0,0 0 0,0 0 0,-1 1 0,1-1 0,0 0 0,-1 0 0,1 1 0,-1-1 0,1 0 0,-1 0 0,0 0 0,1 0 0,-1 0 0,0 0 0,0 0 0,0 0 0,0 0 0,0 0 0,0-1 0,0 1 0,0 0 0,0-1 0,0 1 0,0 0 0,0-1 0,0 1 0,-1-1 0,1 0 0,-2 1 0,-8 3 0,-1-1 0,0 0 0,0 0 0,-14 0 0,10-1-170,0 0-1,1-1 0,-1-1 1,0 0-1,0-1 0,1-1 1,-28-7-1,5-6-6655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1.822"/>
    </inkml:context>
    <inkml:brush xml:id="br0">
      <inkml:brushProperty name="width" value="0.035" units="cm"/>
      <inkml:brushProperty name="height" value="0.035" units="cm"/>
    </inkml:brush>
  </inkml:definitions>
  <inkml:trace contextRef="#ctx0" brushRef="#br0">288 99 24575,'0'-2'0,"0"1"0,0 0 0,0-1 0,-1 1 0,1 0 0,0-1 0,-1 1 0,1 0 0,-1 0 0,1 0 0,-1-1 0,0 1 0,1 0 0,-1 0 0,0 0 0,0 0 0,0 0 0,0 0 0,0 0 0,0 0 0,0 0 0,0 1 0,0-1 0,-2-1 0,-1 1 0,0-1 0,0 1 0,0 0 0,0 0 0,0 0 0,-1 0 0,-7 0 0,-1 1 0,1 1 0,0 0 0,0 0 0,-21 6 0,22-3 0,1 0 0,-1 1 0,1 0 0,0 1 0,0 0 0,1 0 0,-13 12 0,17-14 0,0 0 0,1 1 0,-1-1 0,1 1 0,0 0 0,1 0 0,-1 1 0,1-1 0,0 1 0,1 0 0,-1 0 0,1 0 0,0 0 0,-1 8 0,2-12 0,1 1 0,0-1 0,0 0 0,0 1 0,0-1 0,0 0 0,0 1 0,0-1 0,1 0 0,0 0 0,-1 1 0,1-1 0,0 0 0,0 0 0,0 0 0,0 0 0,0 0 0,1 0 0,-1 0 0,0 0 0,1-1 0,2 3 0,-1-2 0,1 0 0,-1 0 0,1 0 0,-1 0 0,1-1 0,0 1 0,0-1 0,0 0 0,0 0 0,0-1 0,7 1 0,2-1 0,-1 0 0,0-1 0,1 0 0,-1-1 0,0-1 0,0 0 0,16-6 0,-15 3-72,1 0 1,-1-1-1,-1-1 0,0 0 0,0-1 0,0 0 0,-1-1 0,0 0 1,-1-1-1,0 0 0,-1 0 0,0-1 0,-1 0 0,0-1 0,-1 0 1,-1 0-1,0-1 0,5-16 0,1-17-6754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2.039"/>
    </inkml:context>
    <inkml:brush xml:id="br0">
      <inkml:brushProperty name="width" value="0.035" units="cm"/>
      <inkml:brushProperty name="height" value="0.035" units="cm"/>
    </inkml:brush>
  </inkml:definitions>
  <inkml:trace contextRef="#ctx0" brushRef="#br0">1 8 24575,'0'-5'0,"0"3"0,0 7 0,0 20 0,0 17 0,0 18 0,0 15 0,0 6 0,0 1 0,0-9 0,0-6 0,0-19 0,0-18-8191</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2.410"/>
    </inkml:context>
    <inkml:brush xml:id="br0">
      <inkml:brushProperty name="width" value="0.035" units="cm"/>
      <inkml:brushProperty name="height" value="0.035" units="cm"/>
    </inkml:brush>
  </inkml:definitions>
  <inkml:trace contextRef="#ctx0" brushRef="#br0">1 146 24575,'14'-1'0,"1"0"0,-1-2 0,0 0 0,0 0 0,0-1 0,0-1 0,0 0 0,-1-1 0,0-1 0,0 0 0,-1 0 0,0-2 0,17-13 0,-27 20 0,0 0 0,0 0 0,-1 0 0,1 0 0,0 0 0,-1 0 0,1-1 0,-1 1 0,0 0 0,0-1 0,0 1 0,0-1 0,0 1 0,-1-1 0,1 1 0,-1-1 0,1-5 0,-1 8 0,0-1 0,0 0 0,0 1 0,0-1 0,-1 0 0,1 1 0,0-1 0,0 0 0,-1 1 0,1-1 0,0 0 0,-1 1 0,1-1 0,0 1 0,-1-1 0,1 0 0,-1 1 0,1-1 0,-1 1 0,0 0 0,1-1 0,-1 1 0,-1-1 0,1 0 0,-1 1 0,1 0 0,-1 0 0,1 0 0,-1 0 0,1 0 0,-1 0 0,1 0 0,-1 0 0,1 0 0,-1 1 0,1-1 0,-1 1 0,1-1 0,-3 2 0,-2 1 0,0 1 0,0 0 0,0 0 0,1 1 0,-1 0 0,1-1 0,0 2 0,1-1 0,-1 1 0,1-1 0,0 1 0,0 1 0,1-1 0,0 0 0,0 1 0,0-1 0,1 1 0,0 0 0,0 0 0,1 0 0,0 0 0,0 0 0,1 12 0,0-15 0,-1 1 0,1 0 0,1-1 0,-1 1 0,1 0 0,0-1 0,0 1 0,0-1 0,0 1 0,1-1 0,0 0 0,0 0 0,0 1 0,0-1 0,1 0 0,0-1 0,-1 1 0,1 0 0,1-1 0,-1 0 0,0 0 0,1 0 0,0 0 0,0 0 0,-1-1 0,2 1 0,-1-1 0,0 0 0,0-1 0,1 1 0,-1-1 0,1 1 0,-1-1 0,1-1 0,-1 1 0,10-1 0,36-8-1365,-2-11-5461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2.660"/>
    </inkml:context>
    <inkml:brush xml:id="br0">
      <inkml:brushProperty name="width" value="0.035" units="cm"/>
      <inkml:brushProperty name="height" value="0.035" units="cm"/>
    </inkml:brush>
  </inkml:definitions>
  <inkml:trace contextRef="#ctx0" brushRef="#br0">253 0 24575,'-5'0'0,"-14"0"0,-19 6 0,-16 13 0,3 13 0,9 8 0,12 8 0,17-4 0,16-10 0,24-11 0,19-9 0,7-6 0,-6-23 0,1-12 0,-9-3-8191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2.987"/>
    </inkml:context>
    <inkml:brush xml:id="br0">
      <inkml:brushProperty name="width" value="0.035" units="cm"/>
      <inkml:brushProperty name="height" value="0.035" units="cm"/>
    </inkml:brush>
  </inkml:definitions>
  <inkml:trace contextRef="#ctx0" brushRef="#br0">0 2 24575,'0'5'0,"0"8"0,0 7 0,0 11 0,6 6 0,2-15 0,-1-22 0,10-10 0,1-10 0,4-2 0,-2-1 0,7 2 0,10 5 0,3 5 0,-4 5-8191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3.343"/>
    </inkml:context>
    <inkml:brush xml:id="br0">
      <inkml:brushProperty name="width" value="0.035" units="cm"/>
      <inkml:brushProperty name="height" value="0.035" units="cm"/>
    </inkml:brush>
  </inkml:definitions>
  <inkml:trace contextRef="#ctx0" brushRef="#br0">1 161 24575,'3'-1'0,"1"0"0,0-1 0,0 1 0,0 0 0,-1-1 0,1 0 0,-1 0 0,1 0 0,-1 0 0,0-1 0,0 1 0,5-6 0,13-8 0,15-5 0,-27 18 0,-1-2 0,0 1 0,0-1 0,0 0 0,0-1 0,-1 1 0,0-2 0,0 1 0,6-9 0,-13 15 0,1-1 0,0 1 0,-1-1 0,0 0 0,1 1 0,-1-1 0,1 0 0,-1 0 0,0 1 0,1-1 0,-1 0 0,0 0 0,0 1 0,0-1 0,0 0 0,0 0 0,0 0 0,0 0 0,0 1 0,0-1 0,0 0 0,0 0 0,0 0 0,0 1 0,-1-1 0,1 0 0,0 0 0,-1 1 0,1-1 0,0 0 0,-1 1 0,1-1 0,-1 0 0,1 1 0,-1-1 0,1 0 0,-1 1 0,0-1 0,1 1 0,-1-1 0,0 1 0,1 0 0,-1-1 0,0 1 0,0 0 0,-1-1 0,0 0 0,-1 1 0,0-1 0,0 1 0,0-1 0,1 1 0,-1 0 0,0 0 0,0 1 0,0-1 0,1 0 0,-1 1 0,-5 1 0,2 2 0,0-1 0,1 1 0,-1 0 0,1 0 0,0 1 0,0-1 0,0 1 0,0 0 0,1 1 0,0-1 0,0 1 0,1-1 0,-1 1 0,1 1 0,-3 8 0,5-12 0,-1-1 0,1 1 0,0 0 0,1-1 0,-1 1 0,0 0 0,1 0 0,0 0 0,-1 0 0,1 0 0,0-1 0,0 1 0,1 0 0,-1 0 0,1 0 0,-1 0 0,1-1 0,0 1 0,0 0 0,0-1 0,1 1 0,-1 0 0,0-1 0,1 0 0,0 1 0,-1-1 0,1 0 0,0 0 0,0 0 0,1 0 0,-1 0 0,0 0 0,0-1 0,1 1 0,-1-1 0,1 0 0,0 1 0,3 0 0,3 1-170,0-1-1,0 0 0,0-1 1,1 0-1,-1 0 0,1-1 1,13-1-1,19-5-6655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3.720"/>
    </inkml:context>
    <inkml:brush xml:id="br0">
      <inkml:brushProperty name="width" value="0.035" units="cm"/>
      <inkml:brushProperty name="height" value="0.035" units="cm"/>
    </inkml:brush>
  </inkml:definitions>
  <inkml:trace contextRef="#ctx0" brushRef="#br0">220 0 24575,'-11'0'0,"1"1"0,0 0 0,0 1 0,0-1 0,0 2 0,0 0 0,0 0 0,0 1 0,1 0 0,0 0 0,0 1 0,0 0 0,0 1 0,-7 7 0,9-8 0,2 0 0,-1 1 0,1 0 0,0 1 0,0-1 0,0 1 0,1 0 0,0 0 0,1 0 0,-1 0 0,1 1 0,1-1 0,-1 1 0,1 0 0,1 0 0,0 0 0,0 0 0,0 11 0,1-16 0,0 0 0,0 1 0,0-1 0,0 0 0,1 0 0,0 1 0,-1-1 0,1 0 0,0 0 0,1 0 0,-1 0 0,1 0 0,-1 0 0,1 0 0,0 0 0,0-1 0,2 3 0,-2-3 0,0 0 0,0-1 0,1 1 0,-1-1 0,0 0 0,1 0 0,-1 0 0,1 0 0,-1 0 0,1-1 0,-1 1 0,1-1 0,0 1 0,-1-1 0,1 0 0,-1 0 0,4 0 0,0-1 0,-1 0 0,0 0 0,1-1 0,-1 0 0,0 0 0,0 0 0,0 0 0,0-1 0,0 1 0,-1-1 0,1-1 0,-1 1 0,0-1 0,0 1 0,0-1 0,0 0 0,-1 0 0,0-1 0,5-7 0,0-6 0,0 0 0,8-28 0,-14 54-124,1 0 0,0 0 0,0 0 0,1 0 0,0-1 0,1 1-1,-1-1 1,1 0 0,1 0 0,7 7 0,20 19-6702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2.993"/>
    </inkml:context>
    <inkml:brush xml:id="br0">
      <inkml:brushProperty name="width" value="0.035" units="cm"/>
      <inkml:brushProperty name="height" value="0.035" units="cm"/>
    </inkml:brush>
  </inkml:definitions>
  <inkml:trace contextRef="#ctx0" brushRef="#br0">18 0 24575,'0'10'0,"0"12"0,0 11 0,0 11 0,0 6 0,0 4 0,0-2 0,0 0 0,-5-10 0,-1-16 0,0-13-8191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4.126"/>
    </inkml:context>
    <inkml:brush xml:id="br0">
      <inkml:brushProperty name="width" value="0.035" units="cm"/>
      <inkml:brushProperty name="height" value="0.035" units="cm"/>
    </inkml:brush>
  </inkml:definitions>
  <inkml:trace contextRef="#ctx0" brushRef="#br0">203 53 24575,'0'-2'0,"0"0"0,0 0 0,0 0 0,0-1 0,0 1 0,-1 0 0,1 0 0,-1 0 0,1 0 0,-1 0 0,0 1 0,0-1 0,0 0 0,0 0 0,0 0 0,0 1 0,-1-1 0,1 1 0,-1-1 0,1 1 0,-1-1 0,1 1 0,-1 0 0,0-1 0,1 1 0,-1 0 0,0 0 0,0 1 0,0-1 0,0 0 0,0 1 0,0-1 0,0 1 0,0-1 0,0 1 0,0 0 0,0 0 0,0 0 0,0 0 0,0 0 0,0 1 0,-1-1 0,-1 1 0,-3 1 0,0-1 0,0 1 0,0 0 0,1 0 0,-1 1 0,1 0 0,-1 0 0,1 0 0,0 1 0,1 0 0,-1 0 0,-5 5 0,8-6 0,1 0 0,-1 0 0,1 0 0,0 1 0,-1-1 0,2 0 0,-1 1 0,0-1 0,1 1 0,-1 0 0,1 0 0,0 0 0,0-1 0,1 1 0,-1 0 0,1 4 0,0-5 0,1 0 0,-1 0 0,1 0 0,0-1 0,0 1 0,0 0 0,0-1 0,0 1 0,1-1 0,-1 1 0,1-1 0,0 0 0,-1 0 0,1 1 0,0-1 0,0-1 0,0 1 0,1 0 0,-1 0 0,0-1 0,1 1 0,-1-1 0,4 2 0,9 3 0,-7-2 0,0-1 0,0 1 0,0 1 0,13 10 0,-19-14 0,-1-1 0,0 1 0,0 0 0,-1 0 0,1 0 0,0 0 0,0 1 0,0-1 0,-1 0 0,1 0 0,0 0 0,-1 0 0,1 1 0,-1-1 0,0 0 0,1 1 0,-1-1 0,0 0 0,0 1 0,0-1 0,0 0 0,0 1 0,0-1 0,0 0 0,0 1 0,0-1 0,-1 0 0,1 1 0,-1-1 0,1 0 0,-1 0 0,1 1 0,-1-1 0,0 0 0,1 0 0,-1 0 0,0 0 0,-2 2 0,1 1-47,-1-1 0,0 0 0,0 0 0,0 0 0,0 0 0,0 0 0,-1-1 0,1 1 0,-1-1-1,0 0 1,1 0 0,-1 0 0,0-1 0,0 0 0,0 1 0,0-1 0,-1 0 0,1-1 0,0 1 0,0-1 0,-1 0 0,1 0-1,0 0 1,0-1 0,-1 1 0,1-1 0,0 0 0,-5-2 0,-15-13-6779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4.344"/>
    </inkml:context>
    <inkml:brush xml:id="br0">
      <inkml:brushProperty name="width" value="0.035" units="cm"/>
      <inkml:brushProperty name="height" value="0.035" units="cm"/>
    </inkml:brush>
  </inkml:definitions>
  <inkml:trace contextRef="#ctx0" brushRef="#br0">0 1 24575,'0'16'0,"6"12"0,1 6 0,0 9 0,-1 2 0,-2-12 0,-1-23 0,-2-24 0,0-9-8191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4.453"/>
    </inkml:context>
    <inkml:brush xml:id="br0">
      <inkml:brushProperty name="width" value="0.035" units="cm"/>
      <inkml:brushProperty name="height" value="0.035" units="cm"/>
    </inkml:brush>
  </inkml:definitions>
  <inkml:trace contextRef="#ctx0" brushRef="#br0">0 0 24575,'6'0'0,"12"0"0,4 0-8191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4.764"/>
    </inkml:context>
    <inkml:brush xml:id="br0">
      <inkml:brushProperty name="width" value="0.035" units="cm"/>
      <inkml:brushProperty name="height" value="0.035" units="cm"/>
    </inkml:brush>
  </inkml:definitions>
  <inkml:trace contextRef="#ctx0" brushRef="#br0">1 121 24575,'0'6'0,"0"-10"0,22-20 0,18-12 0,14 1 0,-2 11 0,-5 21 0,-10 16 0,-12 12 0,1 2 0,-3 1 0,-1-4 0,2-5 0,8-7 0,-2-5-8191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1:35.217"/>
    </inkml:context>
    <inkml:brush xml:id="br0">
      <inkml:brushProperty name="width" value="0.035" units="cm"/>
      <inkml:brushProperty name="height" value="0.035" units="cm"/>
    </inkml:brush>
  </inkml:definitions>
  <inkml:trace contextRef="#ctx0" brushRef="#br0">215 128 24575,'2'0'0,"-1"-1"0,0 1 0,0-1 0,1 1 0,-1-1 0,0 0 0,0 1 0,0-1 0,0 0 0,0 0 0,0 0 0,0 0 0,0 0 0,0 0 0,0 0 0,0 0 0,-1-1 0,1 1 0,0 0 0,-1 0 0,1-1 0,-1 1 0,0 0 0,1-1 0,-1 1 0,0 0 0,0-1 0,0 1 0,0-2 0,0-42 0,0 42 0,-1 1 0,0-1 0,-1 0 0,1 0 0,0 1 0,-1-1 0,1 1 0,-1-1 0,0 1 0,0 0 0,0 0 0,0 0 0,0 0 0,-1 0 0,1 0 0,0 0 0,-1 1 0,1-1 0,-1 1 0,0 0 0,0 0 0,1 0 0,-1 0 0,0 0 0,0 1 0,0-1 0,0 1 0,0 0 0,0 0 0,0 0 0,0 0 0,0 0 0,1 1 0,-6 0 0,0 0 0,0 1 0,-1 0 0,1 0 0,0 1 0,0 0 0,0 1 0,1-1 0,-1 1 0,1 1 0,-13 10 0,14-10 0,1 1 0,0 0 0,0 0 0,1 1 0,0 0 0,0 0 0,0 0 0,1 0 0,0 0 0,0 1 0,1-1 0,0 1 0,0 0 0,1 0 0,0-1 0,0 1 0,1 0 0,1 11 0,-1-14 0,1-1 0,0 1 0,0-1 0,0 1 0,0-1 0,1 1 0,0-1 0,-1 0 0,2 0 0,-1 0 0,0 0 0,1 0 0,0 0 0,0-1 0,0 1 0,0-1 0,1 0 0,-1 0 0,1 0 0,0 0 0,0-1 0,0 1 0,0-1 0,0 0 0,0 0 0,1-1 0,-1 1 0,1-1 0,-1 0 0,1 0 0,-1-1 0,6 1 0,-5-1 0,1 0 0,-1 0 0,0 0 0,0-1 0,0 0 0,0 0 0,-1 0 0,1 0 0,0-1 0,0 0 0,-1 0 0,9-5 0,-2-1 0,1 0 0,-1-2 0,10-9 0,0 0 0,-21 18 0,1 0 0,-1 0 0,1 1 0,-1-1 0,1 1 0,-1-1 0,1 1 0,0-1 0,0 1 0,-1-1 0,1 1 0,0-1 0,0 1 0,-1 0 0,1-1 0,0 1 0,0 0 0,0 0 0,0 0 0,-1 0 0,1-1 0,0 1 0,0 0 0,0 1 0,0-1 0,-1 0 0,1 0 0,0 0 0,0 0 0,0 1 0,0-1 0,-1 0 0,1 1 0,0-1 0,0 1 0,-1-1 0,1 1 0,0-1 0,-1 1 0,1-1 0,0 1 0,-1-1 0,1 1 0,-1 0 0,1 0 0,-1-1 0,0 1 0,1 1 0,13 43 0,-7-2 0,-1 1 0,-3 0 0,-1 0 0,-8 82 0,5-119 6,-1 1 0,1 0-1,-2-1 1,1 0 0,-1 0-1,0 1 1,0-1 0,-1-1 0,0 1-1,-1-1 1,1 1 0,-1-1-1,0-1 1,0 1 0,-1-1-1,0 0 1,0 0 0,0 0 0,-1-1-1,-8 5 1,6-5-93,0 0-1,0-1 1,0 0 0,0-1-1,0 0 1,0 0 0,0-1-1,-1 0 1,1-1-1,-1 0 1,1 0 0,-1-1-1,1 0 1,0-1 0,0 0-1,-11-4 1,-15-8-6739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12:00.998"/>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65,'375'-16,"-78"2,-8 1,-79 6,-38 3,-149 0,-8-2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12:25.12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0 201,'127'2,"192"-5,-287-2,0 0,33-12,-34 9,0 1,35-4,326 7,-205 7,-35-5,165 5,-264 7,-51-9,1 0,0 0,-1 0,1 1,-1-1,0 1,1-1,-1 1,0 0,0 0,0 0,0 0,-1 0,1 0,0 0,1 4,-3-5,0 0,1 0,-1 0,0-1,0 1,0 0,0 0,0 0,0 0,0 0,0 0,-1 0,1 0,0 0,-1 0,1 0,0 0,-1-1,1 1,-1 0,1 0,-1 0,1-1,-1 1,0 0,1-1,-1 1,0 0,0-1,0 1,1-1,-1 1,0-1,0 0,0 1,0-1,-1 0,-43 13,36-11,-50 9,-2-3,1-2,-90-4,-65 5,-402 10,450-17,139 0,-1-1,1-2,0 0,0-2,0-1,1-1,-37-15,58 19,1 0,0-1,0 1,0-1,0 0,1-1,0 1,-1-1,2 0,-1 0,0 0,1 0,0-1,1 1,-1-1,1 0,0 0,0 0,1 0,-2-9,3 11,-1 0,1 0,0 0,0 0,0 0,0 0,1 0,0 0,0 0,0 0,0 0,1 0,-1 1,1-1,0 0,0 1,0 0,1-1,-1 1,1 0,0 0,-1 0,1 1,1-1,-1 1,0-1,1 1,-1 0,1 1,-1-1,7-1,12-3,0 1,0 1,0 2,44-1,94 13,-129-7,45 4,-8 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12:27.688"/>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31 333,'-24'0,"17"0,15 0,675-21,89-14,3 35,-331 3,-373 0,130 24,-52-4,252 6,-356-26,0 1,64 16,-62-10,88 7,180-17,-139-2,-166 3,1-1,-1-1,0 0,1 0,-1-1,0 0,13-5,-19 5,-1 0,0 0,0 0,0 0,0 0,0-1,0 1,-1-1,1 0,-1 0,1 0,-1 0,0 0,-1 0,1-1,0 1,-1-1,0 1,0-1,0 0,0 1,0-1,-1-4,3-36,-2 1,-9-79,7 117,0 0,0 0,0 0,0 0,-1 0,0 0,0 0,-1 1,1-1,-1 1,0 0,0 0,0 0,0 0,-1 0,0 1,0-1,0 1,0 0,0 0,-1 1,1-1,-1 1,1 0,-1 0,0 1,0-1,-9 0,-13-3,0 2,0 1,-1 1,-32 3,34-1,-83 0,-81 4,179-4,1 1,0 0,0 0,0 1,0 0,1 1,-1 0,1 0,0 1,0 0,0 1,-10 9,13-10,1 0,0 1,0-1,0 1,1 0,0 1,0-1,0 1,1 0,0 0,1 0,-1 0,1 0,1 1,-1-1,1 1,0 13,2-5,0 0,1 0,0-1,2 1,0-1,0 0,2 0,0 0,0 0,1-1,1 0,1-1,0 0,0 0,1-1,22 21,-17-20,-1-1,1-1,1 0,0-1,0-1,1 0,1-1,-1-1,1-1,0 0,0-1,1-1,0-1,19 1,-17-4,0 0,-1-1,1-1,0-1,-1-1,1 0,-1-2,-1 0,27-13,-36 15,-1-2,1 1,-1-1,0 0,-1-1,0 0,0 0,0-1,-1 0,0-1,-1 1,1-1,-2 0,1-1,-1 1,-1-1,0 0,0-1,3-14,-6 17,1 0,-1 0,0 0,-1 0,1 0,-2 0,1 1,-1-1,0 0,-5-14,4 17,0 1,-1-1,1 0,-1 1,0 0,-1 0,1 0,-1 0,0 0,0 1,0 0,0-1,0 1,-1 1,0-1,-8-3,-8-1,-1 1,0 0,0 2,0 0,0 2,-1 0,-26 2,-3 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2:33.368"/>
    </inkml:context>
    <inkml:brush xml:id="br0">
      <inkml:brushProperty name="width" value="0.035" units="cm"/>
      <inkml:brushProperty name="height" value="0.035" units="cm"/>
    </inkml:brush>
  </inkml:definitions>
  <inkml:trace contextRef="#ctx0" brushRef="#br0">55 1 24575,'-1'16'0,"-1"1"0,-6 27 0,-3 18 0,3 141 0,3-175 0,4-28 0,1 0 0,0 0 0,-1 0 0,1 0 0,0 0 0,0 0 0,-1 0 0,1 0 0,0 0 0,-1 0 0,1-1 0,0 1 0,-1 0 0,1 0 0,0 0 0,0-1 0,-1 1 0,1 0 0,0 0 0,0 0 0,0-1 0,-1 1 0,1 0 0,0-1 0,0 1 0,0 0 0,0 0 0,0-1 0,0 1 0,0 0 0,-1-1 0,1 1 0,0 0 0,0-1 0,0 1 0,0 0 0,0-1 0,0 1 0,-10-56 0,9 48 0,0-1 0,1 0 0,0 0 0,1 1 0,0-1 0,0 0 0,1 1 0,0-1 0,1 1 0,-1 0 0,2-1 0,-1 1 0,1 1 0,0-1 0,1 0 0,0 1 0,11-13 0,19-26 0,-27 34 0,1 0 0,0 1 0,0 0 0,12-10 0,-20 20 0,1 1 0,-1-1 0,0 0 0,1 0 0,-1 1 0,0-1 0,1 1 0,-1-1 0,1 1 0,-1 0 0,1-1 0,-1 1 0,1 0 0,-1 0 0,1 0 0,-1 0 0,1 0 0,-1 0 0,1 1 0,-1-1 0,0 0 0,1 1 0,-1-1 0,1 1 0,-1 0 0,0-1 0,1 1 0,-1 0 0,0 0 0,0 0 0,0 0 0,1 0 0,-1 0 0,0 0 0,0 0 0,-1 0 0,1 1 0,0-1 0,0 0 0,-1 1 0,2 2 0,4 5 0,-1 1 0,-1-1 0,0 1 0,4 14 0,-2 1 0,-1-1 0,-2 1 0,1 30 0,-4-33 0,2 0 0,1 0 0,0 0 0,8 23 0,-7-40 19,-1-14-1403,-2-8-5442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2:34.082"/>
    </inkml:context>
    <inkml:brush xml:id="br0">
      <inkml:brushProperty name="width" value="0.035" units="cm"/>
      <inkml:brushProperty name="height" value="0.035" units="cm"/>
    </inkml:brush>
  </inkml:definitions>
  <inkml:trace contextRef="#ctx0" brushRef="#br0">0 0 24575,'0'1'0,"0"0"0,1 0 0,-1-1 0,0 1 0,0 0 0,1 0 0,-1-1 0,1 1 0,-1 0 0,1-1 0,-1 1 0,1 0 0,-1-1 0,1 1 0,-1-1 0,1 1 0,-1-1 0,1 1 0,0-1 0,-1 1 0,1-1 0,0 0 0,0 1 0,-1-1 0,1 0 0,0 0 0,1 1 0,25 3 0,-22-3 0,74 4 0,-59-5 0,0 1 0,-1 1 0,1 0 0,-1 2 0,1 0 0,-1 1 0,0 1 0,22 9 0,-41-14 0,1-1 0,0 0 0,0 1 0,-1-1 0,1 0 0,0 1 0,-1-1 0,1 1 0,0-1 0,-1 1 0,1-1 0,-1 1 0,1-1 0,-1 1 0,1 0 0,-1-1 0,0 1 0,1 0 0,-1-1 0,1 1 0,-1 0 0,0-1 0,0 1 0,0 0 0,1 0 0,-1 0 0,0-1 0,0 1 0,0 0 0,0 0 0,0-1 0,0 1 0,0 0 0,-1 1 0,0 1 0,-1-1 0,1 0 0,-1 0 0,0 0 0,1 0 0,-1 0 0,0 0 0,0-1 0,0 1 0,-5 2 0,-60 28 0,66-31 0,-52 17 0,34-12 0,0 1 0,1 0 0,0 1 0,0 1 0,-27 19 0,44-28-38,0 1 0,0-1 0,0 1 1,0-1-1,0 1 0,1-1 0,-1 1 0,0-1 0,0 1 0,0 0 0,1 0 0,-1-1 0,0 1 0,1 0 0,-1 0 0,1 0 1,-1 0-1,1 0 0,-1 0 0,1 0 0,0 0 0,-1 0 0,1 0 0,0 0 0,0 0 0,0 0 0,0 0 0,0 0 0,0 0 1,0 0-1,0 0 0,0 0 0,0 0 0,0 0 0,1 2 0,11 6-6788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3.196"/>
    </inkml:context>
    <inkml:brush xml:id="br0">
      <inkml:brushProperty name="width" value="0.035" units="cm"/>
      <inkml:brushProperty name="height" value="0.035" units="cm"/>
    </inkml:brush>
  </inkml:definitions>
  <inkml:trace contextRef="#ctx0" brushRef="#br0">0 95 24575,'9'-5'0,"9"-1"0,9-9 0,10-2 0,13-3 0,3 2 0,-8 4-8191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2:34.380"/>
    </inkml:context>
    <inkml:brush xml:id="br0">
      <inkml:brushProperty name="width" value="0.035" units="cm"/>
      <inkml:brushProperty name="height" value="0.035" units="cm"/>
    </inkml:brush>
  </inkml:definitions>
  <inkml:trace contextRef="#ctx0" brushRef="#br0">413 0 24575,'-9'4'0,"-17"7"0,-9 1 0,-7 7 0,-1 2 0,-8 0 0,1-2 0,4 4 0,1-1 0,8-1 0,15-3 0,16-4 0,17-15 0,22-7 0,4-2-8191</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2:35.348"/>
    </inkml:context>
    <inkml:brush xml:id="br0">
      <inkml:brushProperty name="width" value="0.035" units="cm"/>
      <inkml:brushProperty name="height" value="0.035" units="cm"/>
    </inkml:brush>
  </inkml:definitions>
  <inkml:trace contextRef="#ctx0" brushRef="#br0">100 229 24575,'-1'0'0,"0"1"0,0-1 0,1 0 0,-1 1 0,0-1 0,0 1 0,0-1 0,1 1 0,-1-1 0,0 1 0,1 0 0,-1-1 0,0 1 0,1 0 0,-1-1 0,1 1 0,-1 0 0,1 0 0,-1-1 0,1 1 0,0 0 0,-1 0 0,1 2 0,-9 26 0,7-20 0,-3 7 0,-61 267 0,64-242 0,5-36 0,4-25 0,15-123 0,-16 95 0,2 1 0,15-54 0,-22 98 0,0-1 0,0 0 0,0 1 0,1-1 0,0 1 0,-1 0 0,1 0 0,0-1 0,0 1 0,1 0 0,-1 1 0,1-1 0,4-4 0,-5 7 0,0-1 0,0 0 0,0 1 0,0-1 0,0 1 0,0 0 0,0 0 0,0-1 0,0 1 0,0 1 0,0-1 0,0 0 0,0 0 0,0 1 0,1-1 0,-1 1 0,-1 0 0,1 0 0,0 0 0,0 0 0,0 0 0,0 0 0,-1 0 0,1 0 0,2 2 0,30 24 0,-1 1 0,-1 1 0,-1 2 0,-2 1 0,48 68 0,-75-96 0,1 0 0,-1-1 0,1 1 0,0-1 0,0 0 0,0 0 0,0 0 0,0 0 0,1-1 0,4 4 0,-8-6 0,1 0 0,-1 0 0,1 0 0,-1 0 0,1 0 0,-1 0 0,1 0 0,-1 0 0,1 0 0,0 0 0,-1 0 0,1 0 0,-1 0 0,1 0 0,-1 0 0,1-1 0,-1 1 0,1 0 0,-1 0 0,1 0 0,-1-1 0,1 1 0,-1 0 0,0-1 0,1 1 0,-1-1 0,1 1 0,-1-1 0,10-29 0,-6-16 32,-1 0 1,-7-72-1,1 79-325,1-1 1,3 1 0,1 0-1,9-52 1,-5 68-6534</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07.554"/>
    </inkml:context>
    <inkml:brush xml:id="br0">
      <inkml:brushProperty name="width" value="0.035" units="cm"/>
      <inkml:brushProperty name="height" value="0.035" units="cm"/>
    </inkml:brush>
  </inkml:definitions>
  <inkml:trace contextRef="#ctx0" brushRef="#br0">564 27 24575,'-27'0'0,"-394"-16"0,305 5 0,137 16 0,-1 0 0,0 1 0,31 14 0,80 40 0,-99-45 0,-18-10 0,-1 1 0,0 0 0,0 1 0,21 15 0,-32-20 0,0 0 0,0-1 0,-1 1 0,1 0 0,0 0 0,0 0 0,-1 0 0,1 0 0,-1 0 0,0 1 0,0-1 0,0 0 0,0 1 0,0-1 0,0 1 0,0-1 0,-1 1 0,0-1 0,1 1 0,-1-1 0,0 1 0,0 0 0,0-1 0,-1 1 0,1-1 0,0 1 0,-1-1 0,0 1 0,0-1 0,0 1 0,0-1 0,-2 4 0,-11 16 0,-2 0 0,0 0 0,-1-2 0,-2 0 0,-24 21 0,-34 38 0,43-43 0,25-27 0,0 0 0,0 0 0,1 1 0,1 0 0,-1 1 0,-9 18 0,17-28 0,-1 0 0,1 0 0,0 0 0,-1-1 0,1 1 0,0 0 0,0 0 0,-1 0 0,1 0 0,0 0 0,0 1 0,0-1 0,0 0 0,0 0 0,1 0 0,-1 0 0,0 0 0,0 0 0,1-1 0,-1 1 0,1 0 0,-1 0 0,0 0 0,1 0 0,0 0 0,-1 0 0,1-1 0,0 1 0,-1 0 0,1 0 0,0-1 0,0 1 0,-1 0 0,1-1 0,0 1 0,0-1 0,0 1 0,0-1 0,0 0 0,0 1 0,1-1 0,47 7 0,-44-7 0,164 1 31,108 9-1427,-238-5-5430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07.974"/>
    </inkml:context>
    <inkml:brush xml:id="br0">
      <inkml:brushProperty name="width" value="0.035" units="cm"/>
      <inkml:brushProperty name="height" value="0.035" units="cm"/>
    </inkml:brush>
  </inkml:definitions>
  <inkml:trace contextRef="#ctx0" brushRef="#br0">0 0 24575,'0'5'0,"0"5"0,0 11 0,0 11 0,0 9 0,0 7 0,0 5 0,0 2 0,0-4 0,0-6 0,0-1 0,0-17 0,0-14-8191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08.209"/>
    </inkml:context>
    <inkml:brush xml:id="br0">
      <inkml:brushProperty name="width" value="0.035" units="cm"/>
      <inkml:brushProperty name="height" value="0.035" units="cm"/>
    </inkml:brush>
  </inkml:definitions>
  <inkml:trace contextRef="#ctx0" brushRef="#br0">1 1 24575,'14'0'0,"18"0"0,17 0 0,20 0 0,15 0 0,13 0 0,3 0 0,-1 0 0,-14 4 0,-21 3-8191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08.773"/>
    </inkml:context>
    <inkml:brush xml:id="br0">
      <inkml:brushProperty name="width" value="0.035" units="cm"/>
      <inkml:brushProperty name="height" value="0.035" units="cm"/>
    </inkml:brush>
  </inkml:definitions>
  <inkml:trace contextRef="#ctx0" brushRef="#br0">25 1 24575,'0'60'0,"-3"0"0,-17 96 0,20-178 0,-1 16 0,1 0 0,0 1 0,0-1 0,1 0 0,-1 0 0,1 0 0,1 0 0,-1 0 0,1 1 0,3-7 0,2 0 0,2 0 0,-1 2 0,2-1 0,-1 1 0,1 0 0,1 1 0,0 0 0,0 1 0,1 0 0,0 1 0,0 0 0,1 1 0,0 0 0,0 1 0,0 0 0,0 1 0,28-4 0,-38 8 0,1 0 0,-1 0 0,1 0 0,-1 1 0,0-1 0,1 1 0,-1 0 0,0 0 0,1 0 0,-1 0 0,0 1 0,0-1 0,0 1 0,0 0 0,5 3 0,-2 1 0,-1-1 0,1 1 0,-1 0 0,0 0 0,-1 0 0,7 12 0,0 3 0,-1 1 0,-1 1 0,10 37 0,-14-37-69,-5-17-60,1 0-1,0-1 1,1 1-1,0 0 0,0-1 1,0 1-1,0-1 0,1 0 1,4 7-1,0-7-6696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10.579"/>
    </inkml:context>
    <inkml:brush xml:id="br0">
      <inkml:brushProperty name="width" value="0.035" units="cm"/>
      <inkml:brushProperty name="height" value="0.035" units="cm"/>
    </inkml:brush>
  </inkml:definitions>
  <inkml:trace contextRef="#ctx0" brushRef="#br0">1 0 24575,'0'233'0,"0"-233"0,-1-18 0,2 0 0,1 1 0,6-32 0,-8 45 0,2 1 0,-1-1 0,0 0 0,1 1 0,-1-1 0,1 1 0,0 0 0,0-1 0,1 1 0,4-5 0,-5 6 0,-1 1 0,1 0 0,0 0 0,-1 0 0,1 0 0,0 0 0,0 1 0,-1-1 0,1 1 0,0-1 0,0 1 0,0-1 0,0 1 0,0 0 0,0 0 0,0 0 0,0 0 0,0 0 0,0 1 0,0-1 0,-1 0 0,1 1 0,2 0 0,2 2 8,-1-1-1,1 1 1,-1 0-1,0 1 1,1-1-1,-2 1 1,1 0-1,0 0 1,-1 1-1,0-1 1,0 1-1,0 0 1,0 0-1,-1 0 1,3 6-1,0 2-255,0 0 1,0 0-1,-1 0 1,-1 1-1,4 18 1,-7-23-6579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10.861"/>
    </inkml:context>
    <inkml:brush xml:id="br0">
      <inkml:brushProperty name="width" value="0.035" units="cm"/>
      <inkml:brushProperty name="height" value="0.035" units="cm"/>
    </inkml:brush>
  </inkml:definitions>
  <inkml:trace contextRef="#ctx0" brushRef="#br0">1 0 24575,'4'0'0,"12"0"0,11 0 0,6 0 0,2 0 0,4 0 0,-4 0-8191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11.075"/>
    </inkml:context>
    <inkml:brush xml:id="br0">
      <inkml:brushProperty name="width" value="0.035" units="cm"/>
      <inkml:brushProperty name="height" value="0.035" units="cm"/>
    </inkml:brush>
  </inkml:definitions>
  <inkml:trace contextRef="#ctx0" brushRef="#br0">1 0 24575,'9'0'0,"17"0"0,9 0 0,2 0 0,0 0 0,8 0 0,-4 0-8191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11.304"/>
    </inkml:context>
    <inkml:brush xml:id="br0">
      <inkml:brushProperty name="width" value="0.035" units="cm"/>
      <inkml:brushProperty name="height" value="0.035" units="cm"/>
    </inkml:brush>
  </inkml:definitions>
  <inkml:trace contextRef="#ctx0" brushRef="#br0">0 1 24575,'0'5'0,"0"5"0,0 11 0,0 11 0,0 5 0,0 5 0,0-5-8191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3.473"/>
    </inkml:context>
    <inkml:brush xml:id="br0">
      <inkml:brushProperty name="width" value="0.035" units="cm"/>
      <inkml:brushProperty name="height" value="0.035" units="cm"/>
    </inkml:brush>
  </inkml:definitions>
  <inkml:trace contextRef="#ctx0" brushRef="#br0">12 1 24575,'0'4'0,"0"12"0,0 12 0,0 16 0,0 13 0,0 8 0,0-3 0,0-8 0,0-3 0,-5-11 0,-1-11-8191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18.435"/>
    </inkml:context>
    <inkml:brush xml:id="br0">
      <inkml:brushProperty name="width" value="0.035" units="cm"/>
      <inkml:brushProperty name="height" value="0.035" units="cm"/>
    </inkml:brush>
  </inkml:definitions>
  <inkml:trace contextRef="#ctx0" brushRef="#br0">416 47 24575,'-8'1'0,"0"1"0,0 1 0,-1-1 0,2 1 0,-1 0 0,0 1 0,1 0 0,-1 0 0,1 1 0,0 0 0,-8 7 0,-13 8 0,-25 16 0,40-25 0,0-1 0,-1-1 0,0 0 0,-1 0 0,0-2 0,0 0 0,-1-1 0,0 0 0,-16 3 0,29-9 0,0 0 0,0 0 0,0 0 0,1-1 0,-1 1 0,0-1 0,1 1 0,-1-1 0,0 0 0,1 0 0,-1 0 0,1-1 0,-1 1 0,1 0 0,0-1 0,-1 0 0,1 0 0,0 1 0,0-1 0,0 0 0,1-1 0,-1 1 0,0 0 0,1 0 0,-1-1 0,1 1 0,0-1 0,0 1 0,0-1 0,0 0 0,0 1 0,1-1 0,-1 0 0,1 0 0,0-4 0,-1 2 0,0-1 0,0 1 0,1 0 0,0 0 0,0 0 0,0 0 0,1-1 0,0 1 0,0 0 0,0 0 0,1 0 0,-1 0 0,1 1 0,0-1 0,1 0 0,-1 1 0,1-1 0,6-7 0,-4 8 0,1 1 0,-1-1 0,1 1 0,0 0 0,0 1 0,0-1 0,0 1 0,1 0 0,-1 1 0,0-1 0,1 1 0,-1 1 0,1-1 0,-1 1 0,1 0 0,9 2 0,-9-1 0,1 0 0,-1 0 0,0 1 0,0 0 0,0 0 0,0 1 0,0-1 0,-1 2 0,1-1 0,-1 1 0,0 0 0,0 0 0,0 1 0,7 6 0,3 7 0,0-2 0,1 0 0,1-1 0,0-1 0,1 0 0,33 16 0,-43-25 0,0-1 0,0-1 0,0 0 0,1 0 0,0-1 0,-1 0 0,20 2 0,-23-4 0,0-1 0,0 1 0,0-1 0,0 0 0,0 0 0,0-1 0,-1 1 0,1-1 0,-1-1 0,1 1 0,-1-1 0,0 0 0,0 0 0,6-5 0,-7 5 0,-1 0 0,1 0 0,-1 0 0,0-1 0,0 0 0,0 1 0,0-1 0,-1 0 0,0 0 0,0-1 0,0 1 0,0 0 0,0-1 0,-1 1 0,0-1 0,0 1 0,0-1 0,-1 0 0,1 0 0,-1 1 0,0-1 0,0 0 0,-1 1 0,0-1 0,0 0 0,0 1 0,0-1 0,0 1 0,-1-1 0,0 1 0,0 0 0,0 0 0,-1 0 0,1 0 0,-1 0 0,0 0 0,0 1 0,0-1 0,-1 1 0,1 0 0,-1 0 0,0 0 0,0 0 0,0 1 0,-6-3 0,2 1-65,-1 0 0,1 1 0,-1 1 0,0-1 0,0 1 0,0 1 0,0 0 0,0 0 0,0 0 0,0 2 0,0-1 0,0 1 0,0 0 0,0 1 0,0 0 0,0 0 0,1 1 0,-1 0 0,1 1 0,-12 5 0,-15 14-6761</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38.161"/>
    </inkml:context>
    <inkml:brush xml:id="br0">
      <inkml:brushProperty name="width" value="0.035" units="cm"/>
      <inkml:brushProperty name="height" value="0.035" units="cm"/>
    </inkml:brush>
  </inkml:definitions>
  <inkml:trace contextRef="#ctx0" brushRef="#br0">31 0 24575,'2'227'0,"-5"241"0,3-458 0,0 4 0,0 0 0,-2 0 0,1 0 0,-2 0 0,-7 24 0,5-54 0,2-14 0,4 18 0,2 0 0,-1 0 0,2 0 0,0 0 0,0 1 0,1 0 0,0-1 0,1 2 0,0-1 0,1 1 0,0 0 0,1 0 0,13-13 0,-15 17 0,-1 0 0,1 1 0,0 0 0,1 0 0,-1 1 0,1-1 0,0 2 0,0-1 0,1 1 0,-1 0 0,0 0 0,1 1 0,0 0 0,0 0 0,-1 1 0,1 0 0,0 0 0,0 1 0,0 0 0,0 1 0,0 0 0,9 1 0,-11 1 0,-1-1 0,1 1 0,-1-1 0,0 1 0,0 1 0,0-1 0,0 1 0,-1 0 0,0 0 0,1 0 0,-1 1 0,-1-1 0,1 1 0,-1 0 0,0 0 0,0 0 0,0 0 0,-1 1 0,1-1 0,1 9 0,-2-8 0,0 1 0,0-1 0,-1 1 0,0-1 0,0 1 0,-1 0 0,1-1 0,-1 1 0,-1 0 0,0-1 0,1 1 0,-2-1 0,1 1 0,-1-1 0,0 1 0,-1-1 0,1 0 0,-5 8 0,0-6 0,1 0 0,-1-1 0,-1 1 0,1-1 0,-1-1 0,-1 0 0,1 0 0,-1 0 0,0-1 0,0 0 0,0-1 0,-1 0 0,-19 5 0,10-5 0,1 0 0,-1-1 0,-1-1 0,1 0 0,0-2 0,-31-3 0,25-2-1365,9-2-5461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38.628"/>
    </inkml:context>
    <inkml:brush xml:id="br0">
      <inkml:brushProperty name="width" value="0.035" units="cm"/>
      <inkml:brushProperty name="height" value="0.035" units="cm"/>
    </inkml:brush>
  </inkml:definitions>
  <inkml:trace contextRef="#ctx0" brushRef="#br0">1 1 24575,'0'18'0,"-1"16"0,2 0 0,1-1 0,1 1 0,13 54 0,-11-70 0,-5-13 0,1 0 0,0 0 0,1 0 0,-1 1 0,1-1 0,0 0 0,1-1 0,-1 1 0,7 9 0,-7-17 0,0 1 0,-1 0 0,1-1 0,0 0 0,-1 1 0,0-1 0,1 0 0,-1 0 0,1-4 0,4-12 0,1 0 0,1 1 0,1 0 0,1 0 0,18-25 0,-25 39 0,0 0 0,0 0 0,1 1 0,-1-1 0,1 1 0,0 0 0,0 0 0,0 0 0,1 0 0,-1 1 0,0 0 0,1 0 0,0 0 0,-1 0 0,1 1 0,0 0 0,0 0 0,0 0 0,0 0 0,0 1 0,0 0 0,0 0 0,0 0 0,0 1 0,0 0 0,0 0 0,0 0 0,7 3 0,-8-3 0,1 1 0,-1 0 0,1 0 0,-1 1 0,0 0 0,0-1 0,0 1 0,-1 0 0,1 1 0,0-1 0,-1 1 0,0 0 0,0-1 0,0 1 0,2 6 0,0 0 0,0 0 0,-1 1 0,-1-1 0,0 1 0,3 13 0,-5-18-1365,-1-12-5461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38.913"/>
    </inkml:context>
    <inkml:brush xml:id="br0">
      <inkml:brushProperty name="width" value="0.035" units="cm"/>
      <inkml:brushProperty name="height" value="0.035" units="cm"/>
    </inkml:brush>
  </inkml:definitions>
  <inkml:trace contextRef="#ctx0" brushRef="#br0">0 0 24575,'0'5'0,"5"1"0,5-1 0,11 0 0,15-2 0,12-1 0,5-1 0,0 0 0,-6-1 0,-10-1-8191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39.132"/>
    </inkml:context>
    <inkml:brush xml:id="br0">
      <inkml:brushProperty name="width" value="0.035" units="cm"/>
      <inkml:brushProperty name="height" value="0.035" units="cm"/>
    </inkml:brush>
  </inkml:definitions>
  <inkml:trace contextRef="#ctx0" brushRef="#br0">0 33 24575,'5'0'0,"10"0"0,13 0 0,9 0 0,9 0 0,1 0 0,1 0 0,2-14 0,-7-4-8191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39.380"/>
    </inkml:context>
    <inkml:brush xml:id="br0">
      <inkml:brushProperty name="width" value="0.035" units="cm"/>
      <inkml:brushProperty name="height" value="0.035" units="cm"/>
    </inkml:brush>
  </inkml:definitions>
  <inkml:trace contextRef="#ctx0" brushRef="#br0">24 0 24575,'0'10'0,"0"7"0,0 14 0,0 17 0,0 13 0,-5 10 0,0 2 0,-1-6 0,1-11 0,2-14-8191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39.599"/>
    </inkml:context>
    <inkml:brush xml:id="br0">
      <inkml:brushProperty name="width" value="0.035" units="cm"/>
      <inkml:brushProperty name="height" value="0.035" units="cm"/>
    </inkml:brush>
  </inkml:definitions>
  <inkml:trace contextRef="#ctx0" brushRef="#br0">0 1 24575,'5'0'0,"10"0"0,22 0 0,22 0 0,20 0 0,15 0 0,0 0 0,-1 0 0,-13 0 0,-19 0-8191</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40.129"/>
    </inkml:context>
    <inkml:brush xml:id="br0">
      <inkml:brushProperty name="width" value="0.035" units="cm"/>
      <inkml:brushProperty name="height" value="0.035" units="cm"/>
    </inkml:brush>
  </inkml:definitions>
  <inkml:trace contextRef="#ctx0" brushRef="#br0">0 10 24575,'0'274'0,"1"-291"0,0 0 0,1 0 0,1 0 0,0 0 0,1 1 0,1-1 0,8-16 0,-9 23 0,1 0 0,-1 1 0,2 0 0,0 0 0,0 0 0,0 0 0,1 1 0,0 0 0,1 1 0,0 0 0,0 0 0,14-9 0,-19 14 0,0 0 0,1 1 0,-1-1 0,0 1 0,0-1 0,1 1 0,-1 0 0,1 1 0,-1-1 0,1 0 0,-1 1 0,1 0 0,0 0 0,-1 0 0,1 0 0,-1 1 0,1-1 0,-1 1 0,5 1 0,-4 0 0,0 1 0,0-1 0,1 1 0,-2-1 0,1 1 0,0 1 0,0-1 0,-1 0 0,0 1 0,0 0 0,0 0 0,4 6 0,1 3 0,-1 2 0,-1-1 0,0 1 0,-1 0 0,-1 0 0,0 0 0,3 24 0,-5-14-68,-1-14-192,0-1 1,0 1 0,1-1-1,5 15 1,-2-15-6567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41.149"/>
    </inkml:context>
    <inkml:brush xml:id="br0">
      <inkml:brushProperty name="width" value="0.035" units="cm"/>
      <inkml:brushProperty name="height" value="0.035" units="cm"/>
    </inkml:brush>
  </inkml:definitions>
  <inkml:trace contextRef="#ctx0" brushRef="#br0">0 0 24575,'19'16'0,"0"-2"0,1-1 0,0 0 0,1-1 0,36 14 0,-6-2 0,58 20 0,-14-7 0,-94-37 0,1 1 0,-1-1 0,0 1 0,0-1 0,0 1 0,0-1 0,0 1 0,0 0 0,0-1 0,0 1 0,0 0 0,0 0 0,-1 0 0,1 0 0,0 0 0,0 0 0,-1 0 0,1 0 0,-1 0 0,1 0 0,-1 0 0,1 2 0,-1-2 0,0 0 0,-1 0 0,1 1 0,0-1 0,-1 0 0,1 0 0,-1 0 0,1 0 0,-1 0 0,1 0 0,-1 0 0,0-1 0,1 1 0,-1 0 0,0 0 0,0 0 0,0-1 0,0 1 0,-1 0 0,-8 6 0,0-2 0,-1 1 0,-18 5 0,19-6 0,-60 28 0,-111 72 0,148-79 0,25-11 0,8-15 0,1 1 0,-1-1 0,0 0 0,0 1 0,1-1 0,-1 1 0,0-1 0,0 0 0,1 1 0,-1-1 0,0 0 0,1 1 0,-1-1 0,1 0 0,-1 0 0,0 1 0,1-1 0,-1 0 0,1 0 0,-1 0 0,1 0 0,-1 1 0,0-1 0,1 0 0,-1 0 0,1 0 0,-1 0 0,1 0 0,-1 0 0,1 0 0,-1 0 0,1 0 0,0-1 0,29-6-1365,6-9-5461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41.599"/>
    </inkml:context>
    <inkml:brush xml:id="br0">
      <inkml:brushProperty name="width" value="0.035" units="cm"/>
      <inkml:brushProperty name="height" value="0.035" units="cm"/>
    </inkml:brush>
  </inkml:definitions>
  <inkml:trace contextRef="#ctx0" brushRef="#br0">99 39 24575,'-14'23'0,"1"0"0,1 0 0,1 1 0,1 1 0,2 0 0,0 0 0,2 1 0,0 0 0,2 0 0,1 1 0,0 32 0,3-53 0,1 1 0,-1 0 0,2-1 0,-1 1 0,1-1 0,-1 0 0,2 1 0,-1-1 0,1 0 0,0 0 0,0 0 0,1-1 0,-1 1 0,1-1 0,1 0 0,-1 0 0,10 8 0,-7-8 0,0 0 0,1 0 0,0-1 0,0 0 0,0 0 0,1-1 0,-1 0 0,1 0 0,0-1 0,0 0 0,0-1 0,9 1 0,-6-2 0,1 1 0,-1-2 0,0 1 0,0-2 0,0 1 0,0-2 0,-1 1 0,1-2 0,-1 0 0,1 0 0,-1-1 0,0 0 0,-1-1 0,1 0 0,-1-1 0,0 0 0,-1-1 0,0 1 0,16-19 0,-18 14 0,0 1 0,0-2 0,-1 1 0,-1-1 0,0 1 0,-1-1 0,0-1 0,-1 1 0,-1-1 0,0 1 0,0-1 0,-2 0 0,0 1 0,0-1 0,-1 0 0,-5-23 0,4 28 0,0 0 0,-1-1 0,0 1 0,0 0 0,-1 1 0,-1-1 0,1 1 0,-1 0 0,0 0 0,-1 0 0,0 1 0,0-1 0,-1 2 0,0-1 0,0 1 0,0 0 0,-1 0 0,0 1 0,0 0 0,0 0 0,-1 1 0,0 0 0,1 1 0,-17-5 0,14 5-65,-1 1 0,0 0 0,0 0 0,0 1 0,0 1 0,0 0 0,1 0 0,-1 1 0,0 1 0,0 0 0,0 1 0,1 0 0,-1 1 0,1 0 0,0 0 0,0 1 0,1 1 0,-1 0 0,1 0 0,-18 16 0,2 7-6761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3.690"/>
    </inkml:context>
    <inkml:brush xml:id="br0">
      <inkml:brushProperty name="width" value="0.035" units="cm"/>
      <inkml:brushProperty name="height" value="0.035" units="cm"/>
    </inkml:brush>
  </inkml:definitions>
  <inkml:trace contextRef="#ctx0" brushRef="#br0">0 0 24575,'9'0'0,"18"0"0,22 0 0,18 0 0,11 0 0,6 0 0,-1 0 0,-15 0-8191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45.401"/>
    </inkml:context>
    <inkml:brush xml:id="br0">
      <inkml:brushProperty name="width" value="0.035" units="cm"/>
      <inkml:brushProperty name="height" value="0.035" units="cm"/>
    </inkml:brush>
  </inkml:definitions>
  <inkml:trace contextRef="#ctx0" brushRef="#br0">1 0 24575,'0'592'0,"0"-599"0,1 0 0,0 0 0,0 1 0,1-1 0,0 0 0,0 1 0,1-1 0,-1 1 0,1 0 0,1-1 0,-1 2 0,1-1 0,0 0 0,1 1 0,-1 0 0,1 0 0,0 0 0,0 0 0,1 1 0,-1 0 0,1 0 0,0 0 0,7-3 0,-4 3 0,-1 0 0,0 1 0,1 0 0,0 0 0,0 0 0,0 1 0,0 1 0,0-1 0,1 2 0,-1-1 0,0 1 0,0 1 0,1-1 0,-1 2 0,0-1 0,0 1 0,11 4 0,-15-3 5,-1-1-1,0 1 1,1 0 0,-1 0-1,0 1 1,-1-1-1,1 1 1,-1 0 0,1 0-1,-1 0 1,0 0-1,-1 0 1,1 1 0,-1-1-1,0 1 1,0 0-1,0 0 1,0 0 0,-1 0-1,0 0 1,0 0-1,0 6 1,1 15-274,0 0 1,-2-1-1,-3 28 0,2-42-127,0 12-6430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46.054"/>
    </inkml:context>
    <inkml:brush xml:id="br0">
      <inkml:brushProperty name="width" value="0.035" units="cm"/>
      <inkml:brushProperty name="height" value="0.035" units="cm"/>
    </inkml:brush>
  </inkml:definitions>
  <inkml:trace contextRef="#ctx0" brushRef="#br0">21 1 24575,'-1'14'0,"0"1"0,-1-1 0,-5 18 0,-3 16 0,11-49 0,5-9 0,0 0 0,1 0 0,1 1 0,-1 0 0,2 0 0,10-8 0,-12 13 0,1 0 0,1 1 0,-1 0 0,0 0 0,1 1 0,-1 1 0,1-1 0,0 1 0,-1 1 0,16 0 0,-20 0 0,0 0 0,0 1 0,0 0 0,1-1 0,-1 2 0,0-1 0,0 0 0,-1 1 0,1 0 0,0 0 0,0 0 0,-1 0 0,1 1 0,-1-1 0,0 1 0,0 0 0,0 0 0,0 0 0,0 0 0,-1 0 0,1 1 0,-1-1 0,0 1 0,2 4 0,-2-3-105,1 1 0,-1 0 0,0-1 0,-1 1 0,1 0 0,-1 0 0,-1 0 0,1 0 0,-1 0 0,0 0 0,0 1 0,-2 9 0,-5-1-6721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46.861"/>
    </inkml:context>
    <inkml:brush xml:id="br0">
      <inkml:brushProperty name="width" value="0.035" units="cm"/>
      <inkml:brushProperty name="height" value="0.035" units="cm"/>
    </inkml:brush>
  </inkml:definitions>
  <inkml:trace contextRef="#ctx0" brushRef="#br0">366 78 24575,'0'4'0,"0"-1"0,0 1 0,-1-1 0,0 0 0,1 0 0,-1 1 0,0-1 0,-1 0 0,1 0 0,0 0 0,-1 0 0,0 0 0,0 0 0,0-1 0,0 1 0,-5 4 0,2-2 0,-1-1 0,1 0 0,-1 0 0,0 0 0,-1-1 0,1 0 0,-13 5 0,7-4 0,-1-1 0,1 0 0,-1-1 0,0 0 0,0-1 0,0 0 0,0-1 0,-24-3 0,30 0 0,0 1 0,1-1 0,-1 0 0,1 0 0,0 0 0,0-1 0,0 0 0,0-1 0,1 1 0,0-1 0,-9-10 0,4 4 0,1 0 0,0-1 0,1 0 0,-11-24 0,18 35-47,0 0 0,1 0 0,-1 0 0,0 0 0,1 0 0,0-1 0,-1 1 0,1 0 0,0 0-1,0-1 1,-1 1 0,1 0 0,0-1 0,0 1 0,1 0 0,-1 0 0,0-1 0,0 1 0,0 0 0,1 0 0,-1-1 0,1 1-1,-1 0 1,1 0 0,0 0 0,-1 0 0,1 0 0,1-2 0,12-8-6779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47.686"/>
    </inkml:context>
    <inkml:brush xml:id="br0">
      <inkml:brushProperty name="width" value="0.035" units="cm"/>
      <inkml:brushProperty name="height" value="0.035" units="cm"/>
    </inkml:brush>
  </inkml:definitions>
  <inkml:trace contextRef="#ctx0" brushRef="#br0">1 1 24575,'0'9'0,"0"8"0,0 5 0,0 14 0,0 8 0,0 3 0,0-21 0,0-24 0,0-13-8191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47.920"/>
    </inkml:context>
    <inkml:brush xml:id="br0">
      <inkml:brushProperty name="width" value="0.035" units="cm"/>
      <inkml:brushProperty name="height" value="0.035" units="cm"/>
    </inkml:brush>
  </inkml:definitions>
  <inkml:trace contextRef="#ctx0" brushRef="#br0">1 1 24575,'4'0'0,"16"0"0,13 0 0,6 0 0,1 0 0,2 0 0,4 0 0,-6 0-8191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48.103"/>
    </inkml:context>
    <inkml:brush xml:id="br0">
      <inkml:brushProperty name="width" value="0.035" units="cm"/>
      <inkml:brushProperty name="height" value="0.035" units="cm"/>
    </inkml:brush>
  </inkml:definitions>
  <inkml:trace contextRef="#ctx0" brushRef="#br0">0 0 24575,'0'5'0,"0"10"0,0 8 0,0 8 0,0 5 0,0 4 0,0 1 0,0-7-8191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48.382"/>
    </inkml:context>
    <inkml:brush xml:id="br0">
      <inkml:brushProperty name="width" value="0.035" units="cm"/>
      <inkml:brushProperty name="height" value="0.035" units="cm"/>
    </inkml:brush>
  </inkml:definitions>
  <inkml:trace contextRef="#ctx0" brushRef="#br0">0 1 24575,'14'0'0,"13"0"0,12 0 0,8 0 0,6 0 0,2 0 0,2 0 0,-19 0 0,-20 0 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48.600"/>
    </inkml:context>
    <inkml:brush xml:id="br0">
      <inkml:brushProperty name="width" value="0.035" units="cm"/>
      <inkml:brushProperty name="height" value="0.035" units="cm"/>
    </inkml:brush>
  </inkml:definitions>
  <inkml:trace contextRef="#ctx0" brushRef="#br0">1 1 24575,'4'0'0,"7"0"0,10 0 0,11 0 0,0 0-8191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48.937"/>
    </inkml:context>
    <inkml:brush xml:id="br0">
      <inkml:brushProperty name="width" value="0.035" units="cm"/>
      <inkml:brushProperty name="height" value="0.035" units="cm"/>
    </inkml:brush>
  </inkml:definitions>
  <inkml:trace contextRef="#ctx0" brushRef="#br0">0 0 24575,'0'5'0,"0"6"0,0 5 0,0 10 0,9 9 0,3 13 0,0 7 0,-3-1 0,-2-5 0,-3-2 0,-2-13 0,-1-13-8191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49.139"/>
    </inkml:context>
    <inkml:brush xml:id="br0">
      <inkml:brushProperty name="width" value="0.035" units="cm"/>
      <inkml:brushProperty name="height" value="0.035" units="cm"/>
    </inkml:brush>
  </inkml:definitions>
  <inkml:trace contextRef="#ctx0" brushRef="#br0">0 1 24575,'9'0'0,"17"0"0,18 0 0,19 0 0,28 0 0,20 0 0,5 0 0,2 0 0,-11 0 0,-13 0 0,-19 9 0,-17 3 0,-19 0-8191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4.309"/>
    </inkml:context>
    <inkml:brush xml:id="br0">
      <inkml:brushProperty name="width" value="0.035" units="cm"/>
      <inkml:brushProperty name="height" value="0.035" units="cm"/>
    </inkml:brush>
  </inkml:definitions>
  <inkml:trace contextRef="#ctx0" brushRef="#br0">0 73 24575,'17'-10'0,"0"0"0,0 2 0,1 0 0,0 0 0,1 2 0,-1 0 0,1 1 0,1 1 0,-1 1 0,0 1 0,38 0 0,-54 1 0,0 1 0,0 1 0,0-1 0,0 0 0,-1 1 0,1-1 0,0 1 0,0 0 0,-1 0 0,1 0 0,0 0 0,-1 0 0,1 1 0,-1-1 0,1 1 0,-1 0 0,0 0 0,0 0 0,0 0 0,0 0 0,0 0 0,0 0 0,-1 0 0,1 1 0,-1-1 0,1 1 0,-1 0 0,0-1 0,0 1 0,0 0 0,0-1 0,-1 1 0,1 0 0,0 5 0,-2-2 0,1 1 0,-1-1 0,0 1 0,-1-1 0,1 0 0,-1 1 0,-1-1 0,1 0 0,-1 0 0,0-1 0,0 1 0,-1 0 0,0-1 0,-5 6 0,-11 11 0,0-1 0,-2-1 0,0 0 0,-1-2 0,-29 18 0,32-28 0,14-9 0,8-1 0,-1 1 0,1 0 0,-1-1 0,1 1 0,-1 0 0,1 0 0,0 0 0,0 0 0,0 0 0,0 0 0,-1 0 0,1 1 0,0-1 0,4 0 0,19-5 0,0 0 0,0 2 0,0 1 0,35 0 0,-54 2 0,1 1 0,0 0 0,0 1 0,-1 0 0,1 0 0,-1 0 0,1 1 0,-1 0 0,1 0 0,-1 1 0,0-1 0,0 1 0,0 1 0,-1-1 0,1 1 0,-1 0 0,0 0 0,0 1 0,0-1 0,0 1 0,5 8 0,-8-10 0,-1-1 0,0 0 0,1 1 0,-1-1 0,0 1 0,0-1 0,0 1 0,-1-1 0,1 1 0,-1 0 0,1-1 0,-1 1 0,0 0 0,0 0 0,0-1 0,-1 1 0,1 0 0,0-1 0,-1 1 0,0 0 0,-1 2 0,0-2 0,0 1 0,0-1 0,0 0 0,-1 0 0,0 0 0,1 0 0,-1 0 0,0 0 0,-1-1 0,1 1 0,0-1 0,-7 3 0,-3 1 0,1-1 0,-2 0 0,1-1 0,0 0 0,-1-1 0,0-1 0,-15 1 0,-13-4-1365,8-4-5461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49.700"/>
    </inkml:context>
    <inkml:brush xml:id="br0">
      <inkml:brushProperty name="width" value="0.035" units="cm"/>
      <inkml:brushProperty name="height" value="0.035" units="cm"/>
    </inkml:brush>
  </inkml:definitions>
  <inkml:trace contextRef="#ctx0" brushRef="#br0">1 1 24575,'14'167'0,"0"-34"0,-8-151 0,0 1 0,2 0 0,0 1 0,0 0 0,2 0 0,0 0 0,1 2 0,17-20 0,-24 30 0,0 0 0,1 1 0,-1-1 0,1 1 0,0 0 0,-1 0 0,1 0 0,1 1 0,-1 0 0,0 0 0,1 0 0,-1 0 0,0 1 0,1 0 0,0 0 0,-1 1 0,12 0 0,-12 1 0,0 0 0,1 0 0,-1 1 0,0 0 0,0 0 0,0 0 0,-1 1 0,1 0 0,0 0 0,-1 0 0,0 0 0,0 1 0,0-1 0,0 1 0,0 0 0,-1 0 0,0 1 0,0-1 0,3 6 0,1 3 0,0 0 0,-1 0 0,-1 1 0,0 0 0,4 26 0,-4-29-98,0-11 208,5-20-168,-2 3-1261,7-3-5507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49.935"/>
    </inkml:context>
    <inkml:brush xml:id="br0">
      <inkml:brushProperty name="width" value="0.035" units="cm"/>
      <inkml:brushProperty name="height" value="0.035" units="cm"/>
    </inkml:brush>
  </inkml:definitions>
  <inkml:trace contextRef="#ctx0" brushRef="#br0">22 0 24575,'0'5'0,"0"6"0,0 6 0,0 9 0,0 9 0,0 4 0,0-1 0,0 2 0,0-9 0,-9-20 0,-3-12-8191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50.137"/>
    </inkml:context>
    <inkml:brush xml:id="br0">
      <inkml:brushProperty name="width" value="0.035" units="cm"/>
      <inkml:brushProperty name="height" value="0.035" units="cm"/>
    </inkml:brush>
  </inkml:definitions>
  <inkml:trace contextRef="#ctx0" brushRef="#br0">1 28 24575,'4'0'0,"16"0"0,18 0 0,16 0 0,13 0 0,0-5 0,-12-6 0,-15-1-8191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50.324"/>
    </inkml:context>
    <inkml:brush xml:id="br0">
      <inkml:brushProperty name="width" value="0.035" units="cm"/>
      <inkml:brushProperty name="height" value="0.035" units="cm"/>
    </inkml:brush>
  </inkml:definitions>
  <inkml:trace contextRef="#ctx0" brushRef="#br0">0 1 24575,'0'13'0,"0"15"0,0 11 0,0 8 0,0 1 0,0-3 0,0-10-8191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51.594"/>
    </inkml:context>
    <inkml:brush xml:id="br0">
      <inkml:brushProperty name="width" value="0.035" units="cm"/>
      <inkml:brushProperty name="height" value="0.035" units="cm"/>
    </inkml:brush>
  </inkml:definitions>
  <inkml:trace contextRef="#ctx0" brushRef="#br0">22 1 24575,'0'9'0,"0"13"0,0 11 0,0 14 0,0 8 0,0 9 0,0 2 0,0-5 0,0-4 0,-9-12 0,-3-13-8191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51.837"/>
    </inkml:context>
    <inkml:brush xml:id="br0">
      <inkml:brushProperty name="width" value="0.035" units="cm"/>
      <inkml:brushProperty name="height" value="0.035" units="cm"/>
    </inkml:brush>
  </inkml:definitions>
  <inkml:trace contextRef="#ctx0" brushRef="#br0">0 0 24575,'0'9'0,"5"4"0,10-1 0,13-3 0,14-2 0,15-3 0,10-1 0,9-2 0,4-1 0,-1-1 0,-1 1 0,-14-1-8191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52.369"/>
    </inkml:context>
    <inkml:brush xml:id="br0">
      <inkml:brushProperty name="width" value="0.035" units="cm"/>
      <inkml:brushProperty name="height" value="0.035" units="cm"/>
    </inkml:brush>
  </inkml:definitions>
  <inkml:trace contextRef="#ctx0" brushRef="#br0">1 1 24575,'0'314'0,"2"-312"0,2-11 0,11-31 0,14-34 0,-26 68 0,0 1 0,0 0 0,0 0 0,0 1 0,1-1 0,0 1 0,0 0 0,0 0 0,0 0 0,1 0 0,-1 1 0,1-1 0,0 1 0,0 1 0,0-1 0,1 1 0,-1 0 0,1 0 0,-1 0 0,1 1 0,-1-1 0,9 1 0,-7 1 0,1 0 0,0 1 0,-1 0 0,1 1 0,-1 0 0,1 0 0,-1 0 0,0 1 0,0 0 0,0 1 0,0-1 0,-1 1 0,1 1 0,-1-1 0,0 1 0,8 8 0,-2-1 0,-1 0 0,-1 0 0,0 1 0,-1 0 0,-1 1 0,8 16 0,32 90 0,-47-118 0,-1-25-1365,-2-5-5461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52.700"/>
    </inkml:context>
    <inkml:brush xml:id="br0">
      <inkml:brushProperty name="width" value="0.035" units="cm"/>
      <inkml:brushProperty name="height" value="0.035" units="cm"/>
    </inkml:brush>
  </inkml:definitions>
  <inkml:trace contextRef="#ctx0" brushRef="#br0">0 0 24575,'19'0'0,"19"0"0,18 0 0,17 0 0,10 0 0,0 0 0,-19 0 0,-24 0 0,-24 0 0,-19 0 0,-9 0-8191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52.886"/>
    </inkml:context>
    <inkml:brush xml:id="br0">
      <inkml:brushProperty name="width" value="0.035" units="cm"/>
      <inkml:brushProperty name="height" value="0.035" units="cm"/>
    </inkml:brush>
  </inkml:definitions>
  <inkml:trace contextRef="#ctx0" brushRef="#br0">1 0 24575,'9'0'0,"12"0"0,17 0 0,11 0 0,6 0 0,2 0 0,-2 0 0,-8 0 0,-10 0-8191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53.397"/>
    </inkml:context>
    <inkml:brush xml:id="br0">
      <inkml:brushProperty name="width" value="0.035" units="cm"/>
      <inkml:brushProperty name="height" value="0.035" units="cm"/>
    </inkml:brush>
  </inkml:definitions>
  <inkml:trace contextRef="#ctx0" brushRef="#br0">1 1 24575,'0'734'0,"0"-744"0,0 1 0,1 0 0,-1 0 0,2 0 0,-1 0 0,1 1 0,1-1 0,0 0 0,0 1 0,0-1 0,1 1 0,0 0 0,1 0 0,0 1 0,0 0 0,1-1 0,0 1 0,0 1 0,0 0 0,1-1 0,0 2 0,0-1 0,1 1 0,-1 0 0,1 1 0,0 0 0,1 0 0,-1 1 0,1 0 0,-1 0 0,1 1 0,11-2 0,-2 3 0,1 1 0,-1 1 0,1 0 0,-1 2 0,1 0 0,-1 1 0,0 1 0,0 0 0,-1 2 0,0 0 0,0 1 0,0 0 0,-1 1 0,20 16 0,-34-23 0,1 0 0,0 0 0,-1 0 0,0 1 0,1-1 0,-1 1 0,0-1 0,0 1 0,-1 0 0,1 0 0,0 0 0,-1 0 0,0 0 0,0 0 0,0 0 0,0 0 0,0 1 0,-1-1 0,1 0 0,-1 1 0,0-1 0,0 5 0,-1-5 0,0 0 0,-1 1 0,1-1 0,-1 0 0,1 0 0,-1 0 0,0 0 0,0 0 0,0 0 0,-1 0 0,1-1 0,-1 1 0,1-1 0,-1 0 0,0 0 0,0 0 0,0 0 0,0 0 0,0 0 0,-7 2 0,-14 4 0,1-1 0,-1 0 0,0-2 0,-1-1 0,-48 2 0,-126-9 0,192 3 0,-14-1-1365,14-1-5461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4.632"/>
    </inkml:context>
    <inkml:brush xml:id="br0">
      <inkml:brushProperty name="width" value="0.035" units="cm"/>
      <inkml:brushProperty name="height" value="0.035" units="cm"/>
    </inkml:brush>
  </inkml:definitions>
  <inkml:trace contextRef="#ctx0" brushRef="#br0">22 0 24575,'0'10'0,"0"7"0,0 10 0,0 11 0,0 7 0,0 7 0,0-2 0,-9-10 0,-4-10-8191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3:53.858"/>
    </inkml:context>
    <inkml:brush xml:id="br0">
      <inkml:brushProperty name="width" value="0.035" units="cm"/>
      <inkml:brushProperty name="height" value="0.035" units="cm"/>
    </inkml:brush>
  </inkml:definitions>
  <inkml:trace contextRef="#ctx0" brushRef="#br0">1 0 24575,'1'18'0,"2"-1"0,0 0 0,2 0 0,-1-1 0,13 28 0,-6-13 0,-8-22 0,13 28 0,-16-36 0,0-1 0,1 1 0,-1-1 0,1 0 0,-1 1 0,1-1 0,-1 1 0,1-1 0,-1 0 0,1 1 0,-1-1 0,1 0 0,0 0 0,-1 1 0,1-1 0,-1 0 0,1 0 0,0 0 0,-1 0 0,1 0 0,0 0 0,-1 0 0,1 0 0,0 0 0,-1 0 0,1 0 0,-1 0 0,1 0 0,0-1 0,-1 1 0,1 0 0,-1 0 0,1-1 0,0 1 0,-1 0 0,1-1 0,-1 1 0,1-1 0,-1 1 0,1 0 0,-1-1 0,0 1 0,1-1 0,-1 0 0,0 1 0,1-1 0,-1 1 0,0-1 0,0 1 0,1-1 0,-1 0 0,0 0 0,15-21 0,-2 2 0,1 0 0,22-23 0,-32 38 0,1 1 0,-1-1 0,1 1 0,0 0 0,0 1 0,1-1 0,-1 1 0,1 0 0,0 1 0,0-1 0,0 1 0,0 0 0,0 1 0,6-2 0,-9 3 0,0 0 0,0 1 0,0-1 0,-1 0 0,1 1 0,0 0 0,0 0 0,-1 0 0,1 0 0,0 0 0,-1 0 0,1 1 0,-1-1 0,0 1 0,0 0 0,1-1 0,-1 1 0,0 0 0,0 0 0,-1 1 0,1-1 0,0 0 0,-1 1 0,3 3 0,3 8 0,0-1 0,-1 1 0,5 19 0,-10-28 0,41 141-1365,-33-116-5461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00.314"/>
    </inkml:context>
    <inkml:brush xml:id="br0">
      <inkml:brushProperty name="width" value="0.035" units="cm"/>
      <inkml:brushProperty name="height" value="0.035" units="cm"/>
    </inkml:brush>
  </inkml:definitions>
  <inkml:trace contextRef="#ctx0" brushRef="#br0">3 0 24575,'-1'90'0,"-1"-17"0,9 81 0,5-106 0,-1-32 0,-11-16 0,1 0 0,0 0 0,-1 0 0,1 0 0,0-1 0,-1 1 0,1 0 0,-1 0 0,1-1 0,-1 1 0,1 0 0,-1-1 0,1 1 0,-1-1 0,1 1 0,-1-1 0,1 1 0,-1-1 0,0 1 0,1-1 0,-1 1 0,0-1 0,1 1 0,-1-1 0,0 1 0,0-1 0,0 0 0,1 1 0,-1-1 0,0 1 0,0-2 0,22-66 0,-14 40 0,1 0 0,2 0 0,27-52 0,-35 75 0,0-1 0,1 1 0,0 0 0,0 0 0,0 0 0,1 0 0,-1 1 0,1 0 0,0 0 0,0 0 0,1 1 0,-1-1 0,1 1 0,0 0 0,0 1 0,0 0 0,0 0 0,0 0 0,0 0 0,0 1 0,1 0 0,-1 1 0,12-1 0,-13 2 0,1 0 0,-1 1 0,1-1 0,-1 1 0,0 0 0,1 1 0,-1-1 0,0 1 0,-1 0 0,1 0 0,0 1 0,-1-1 0,0 1 0,0 0 0,0 0 0,0 1 0,-1-1 0,1 1 0,-1-1 0,0 1 0,-1 0 0,1 0 0,2 9 0,3 6 0,-1-1 0,-1 1 0,-1 0 0,0 1 0,1 23 0,-3 15-1365,-3-51-5461</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00.581"/>
    </inkml:context>
    <inkml:brush xml:id="br0">
      <inkml:brushProperty name="width" value="0.035" units="cm"/>
      <inkml:brushProperty name="height" value="0.035" units="cm"/>
    </inkml:brush>
  </inkml:definitions>
  <inkml:trace contextRef="#ctx0" brushRef="#br0">1 1 24575,'0'4'0,"0"11"0,0 13 0,0 9 0,0 13 0,0 8 0,5-2 0,1-6 0,0-16 0,-6-14 0,-7-19 0,-3-11-8191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00.737"/>
    </inkml:context>
    <inkml:brush xml:id="br0">
      <inkml:brushProperty name="width" value="0.035" units="cm"/>
      <inkml:brushProperty name="height" value="0.035" units="cm"/>
    </inkml:brush>
  </inkml:definitions>
  <inkml:trace contextRef="#ctx0" brushRef="#br0">0 43 24575,'9'0'0,"8"0"0,14 0 0,12 0 0,7-4 0,5-2 0,1 0 0,-7-3 0,-9-1 0,-11 3-8191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01.004"/>
    </inkml:context>
    <inkml:brush xml:id="br0">
      <inkml:brushProperty name="width" value="0.035" units="cm"/>
      <inkml:brushProperty name="height" value="0.035" units="cm"/>
    </inkml:brush>
  </inkml:definitions>
  <inkml:trace contextRef="#ctx0" brushRef="#br0">0 1 24575,'0'4'0,"0"7"0,0 11 0,0 10 0,0 13 0,0 9 0,0 0 0,5-5 0,1-11-8191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07.077"/>
    </inkml:context>
    <inkml:brush xml:id="br0">
      <inkml:brushProperty name="width" value="0.035" units="cm"/>
      <inkml:brushProperty name="height" value="0.035" units="cm"/>
    </inkml:brush>
  </inkml:definitions>
  <inkml:trace contextRef="#ctx0" brushRef="#br0">402 1 24575,'0'0'0,"1"0"0,-1 0 0,1 0 0,-1 0 0,1 0 0,-1 0 0,1 0 0,-1 0 0,1 0 0,-1 0 0,1 1 0,-1-1 0,1 0 0,-1 0 0,0 1 0,1-1 0,-1 0 0,1 1 0,-1-1 0,0 0 0,1 1 0,-1-1 0,0 1 0,1-1 0,-1 0 0,0 1 0,0-1 0,1 1 0,-1-1 0,0 1 0,0-1 0,0 1 0,0-1 0,0 1 0,0-1 0,1 1 0,-1-1 0,0 1 0,-1-1 0,1 1 0,0-1 0,0 1 0,0-1 0,0 1 0,0-1 0,0 1 0,-1-1 0,1 2 0,-14 23 0,1-14 0,-1 0 0,0-1 0,0-1 0,-1 0 0,-27 11 0,23-11 0,1 0 0,0 2 0,-28 20 0,24-14 0,-1-2 0,-25 15 0,-26 17 0,73-47 0,0 1 0,0 0 0,0-1 0,-1 1 0,1 0 0,0 0 0,0 0 0,0 0 0,0 0 0,1 0 0,-1 0 0,0 0 0,0 0 0,1 0 0,-1 0 0,0 0 0,1 1 0,-1-1 0,1 0 0,0 0 0,-1 1 0,1-1 0,0 3 0,0-3 0,1 0 0,0 0 0,0 0 0,0 0 0,-1 0 0,1 0 0,0-1 0,0 1 0,0 0 0,0 0 0,0-1 0,0 1 0,1-1 0,-1 1 0,0-1 0,0 1 0,0-1 0,0 0 0,3 1 0,11 1 0,1 0 0,28-1 0,-40-1 0,50 0 0,-29-2 0,1 2 0,-1 0 0,0 2 0,0 1 0,0 1 0,40 11 0,107 35-1365,-151-45-5461</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23.991"/>
    </inkml:context>
    <inkml:brush xml:id="br0">
      <inkml:brushProperty name="width" value="0.035" units="cm"/>
      <inkml:brushProperty name="height" value="0.035" units="cm"/>
    </inkml:brush>
  </inkml:definitions>
  <inkml:trace contextRef="#ctx0" brushRef="#br0">1 0 24575,'0'3'0,"1"-1"0,-1 0 0,1 0 0,0 0 0,0 0 0,0 0 0,0 0 0,0 0 0,0 0 0,1 0 0,-1 0 0,0-1 0,1 1 0,0-1 0,-1 1 0,1-1 0,0 1 0,0-1 0,0 0 0,0 0 0,0 0 0,0 0 0,0 0 0,0 0 0,0-1 0,0 1 0,3 0 0,63 10 0,-67-10 0,126 1 0,-100-3 0,0 0 0,0 2 0,0 1 0,0 1 0,-1 2 0,1 0 0,25 10 0,-30-7-97,-8-3-220,-1 0 0,0 1 0,22 14 0,-18-7-6509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01.499"/>
    </inkml:context>
    <inkml:brush xml:id="br0">
      <inkml:brushProperty name="width" value="0.035" units="cm"/>
      <inkml:brushProperty name="height" value="0.035" units="cm"/>
    </inkml:brush>
  </inkml:definitions>
  <inkml:trace contextRef="#ctx0" brushRef="#br0">0 1 24575,'45'2'0,"-1"3"0,0 1 0,48 14 0,-12-3 0,-62-13 0,-11-4 0,0 1 0,-1 0 0,0 0 0,1 1 0,-1 0 0,0 0 0,0 1 0,12 6 0,-18-9 0,1 0 0,-1 0 0,0 1 0,0-1 0,1 0 0,-1 1 0,0-1 0,0 1 0,0-1 0,0 0 0,0 1 0,1-1 0,-1 0 0,0 1 0,0-1 0,0 1 0,0-1 0,0 1 0,0-1 0,0 0 0,0 1 0,-1-1 0,1 1 0,0-1 0,0 0 0,0 1 0,0-1 0,0 0 0,-1 1 0,1-1 0,0 0 0,0 1 0,-1-1 0,1 0 0,0 1 0,0-1 0,-1 0 0,0 1 0,-16 12 0,14-11 0,-118 69 82,-34 23-1529,116-65-5379</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01.979"/>
    </inkml:context>
    <inkml:brush xml:id="br0">
      <inkml:brushProperty name="width" value="0.035" units="cm"/>
      <inkml:brushProperty name="height" value="0.035" units="cm"/>
    </inkml:brush>
  </inkml:definitions>
  <inkml:trace contextRef="#ctx0" brushRef="#br0">1 0 24575,'0'38'0,"1"0"0,2-1 0,1 1 0,2-1 0,2 0 0,13 36 0,-21-72 0,0 0 0,1-1 0,-1 1 0,0 0 0,1 0 0,-1 0 0,1-1 0,-1 1 0,1 0 0,-1-1 0,1 1 0,-1-1 0,1 1 0,0 0 0,-1-1 0,1 1 0,0-1 0,0 0 0,-1 1 0,1-1 0,0 1 0,0-1 0,0 0 0,0 0 0,-1 0 0,1 1 0,0-1 0,0 0 0,0 0 0,0 0 0,0 0 0,-1 0 0,1-1 0,0 1 0,0 0 0,0 0 0,0 0 0,-1-1 0,1 1 0,0-1 0,0 1 0,-1 0 0,1-1 0,0 1 0,0-1 0,-1 1 0,1-1 0,-1 0 0,1 1 0,0-1 0,0-1 0,38-42 0,-32 34 0,-2 4 0,26-31 0,37-34 0,-59 62 0,1 0 0,0 1 0,1 1 0,-1-1 0,2 2 0,-1-1 0,1 2 0,-1-1 0,16-3 0,-21 8 0,1 0 0,-1 0 0,1 1 0,-1 0 0,0 0 0,1 1 0,-1 0 0,1 0 0,-1 0 0,0 1 0,0 0 0,0 0 0,0 1 0,0 0 0,-1 0 0,1 0 0,-1 0 0,1 1 0,-1 0 0,0 0 0,-1 0 0,5 6 0,11 11 0,-2 1 0,0 0 0,21 37 0,-37-55 0,11 15-227,-2 0-1,0 0 1,-1 1-1,-1 0 1,9 31-1,-12-21-6598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26.817"/>
    </inkml:context>
    <inkml:brush xml:id="br0">
      <inkml:brushProperty name="width" value="0.035" units="cm"/>
      <inkml:brushProperty name="height" value="0.035" units="cm"/>
    </inkml:brush>
  </inkml:definitions>
  <inkml:trace contextRef="#ctx0" brushRef="#br0">365 0 24575,'-5'0'0,"-10"0"0,-8 10 0,-8 2 0,0 9 0,-13 0 0,-3 7 0,2-2 0,-1-1 0,3 5 0,9-3-8191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4.850"/>
    </inkml:context>
    <inkml:brush xml:id="br0">
      <inkml:brushProperty name="width" value="0.035" units="cm"/>
      <inkml:brushProperty name="height" value="0.035" units="cm"/>
    </inkml:brush>
  </inkml:definitions>
  <inkml:trace contextRef="#ctx0" brushRef="#br0">1 79 24575,'9'-5'0,"14"-1"0,15 0 0,17-8 0,12-2 0,4 2 0,-4 3 0,-15 4-8191</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31.268"/>
    </inkml:context>
    <inkml:brush xml:id="br0">
      <inkml:brushProperty name="width" value="0.035" units="cm"/>
      <inkml:brushProperty name="height" value="0.035" units="cm"/>
    </inkml:brush>
  </inkml:definitions>
  <inkml:trace contextRef="#ctx0" brushRef="#br0">0 304 24575,'2'1'0,"0"-1"0,0 1 0,0-1 0,0 1 0,0 0 0,0-1 0,-1 1 0,1 0 0,0 0 0,-1 1 0,1-1 0,-1 0 0,1 0 0,-1 1 0,1-1 0,-1 1 0,0-1 0,1 3 0,22 35 0,-19-31 0,32 77 0,-29-64 0,0 0 0,1-1 0,16 24 0,-24-42 0,0-1 0,-1 0 0,1 0 0,0 0 0,0 0 0,0 0 0,0 0 0,0 0 0,0 0 0,0 0 0,0-1 0,1 1 0,-1 0 0,0-1 0,0 1 0,1-1 0,-1 1 0,0-1 0,1 0 0,-1 1 0,0-1 0,1 0 0,-1 0 0,0 0 0,1 0 0,-1 0 0,1 0 0,-1 0 0,0-1 0,1 1 0,-1 0 0,0-1 0,1 1 0,-1-1 0,0 0 0,0 1 0,2-2 0,4-3 0,0-1 0,0 1 0,0-1 0,10-13 0,-7 9 0,455-481-1365,-435 458-5461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37.483"/>
    </inkml:context>
    <inkml:brush xml:id="br0">
      <inkml:brushProperty name="width" value="0.035" units="cm"/>
      <inkml:brushProperty name="height" value="0.035" units="cm"/>
    </inkml:brush>
  </inkml:definitions>
  <inkml:trace contextRef="#ctx0" brushRef="#br0">45 1 24575,'0'5'0,"0"5"0,0 7 0,0 9 0,0 14 0,0 14 0,-5 16 0,-1 10 0,0 5 0,1-2 0,2-11 0,1-14 0,-4-16 0,0-19 0,0-15-8191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37.779"/>
    </inkml:context>
    <inkml:brush xml:id="br0">
      <inkml:brushProperty name="width" value="0.035" units="cm"/>
      <inkml:brushProperty name="height" value="0.035" units="cm"/>
    </inkml:brush>
  </inkml:definitions>
  <inkml:trace contextRef="#ctx0" brushRef="#br0">1 24 24575,'9'0'0,"12"0"0,12 0 0,14 0 0,17 0 0,17 0 0,17-4 0,5-2 0,-4 1 0,-16 0 0,-21 2-8191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38.459"/>
    </inkml:context>
    <inkml:brush xml:id="br0">
      <inkml:brushProperty name="width" value="0.035" units="cm"/>
      <inkml:brushProperty name="height" value="0.035" units="cm"/>
    </inkml:brush>
  </inkml:definitions>
  <inkml:trace contextRef="#ctx0" brushRef="#br0">1 0 24575,'0'284'0,"2"-257"0,5-36 0,8-48 0,-13 48 0,2-7 0,0 1 0,2 0 0,0 0 0,0 1 0,2 0 0,9-16 0,-14 26 0,0-1 0,0 1 0,1-1 0,-1 1 0,1 0 0,0 0 0,0 1 0,0-1 0,1 1 0,-1 0 0,1 0 0,0 0 0,0 1 0,0 0 0,0 0 0,0 0 0,0 0 0,1 1 0,-1 0 0,0 0 0,8 0 0,-9 2 0,-1-1 0,0 1 0,1 0 0,-1 0 0,0 1 0,0-1 0,0 1 0,0-1 0,0 1 0,0 0 0,0 0 0,0 0 0,-1 1 0,1-1 0,-1 1 0,0-1 0,0 1 0,0 0 0,0 0 0,3 5 0,3 8 0,0 0 0,9 28 0,-15-36 0,10 28-455,-1 0 0,6 40 0,-11-33-6371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40.183"/>
    </inkml:context>
    <inkml:brush xml:id="br0">
      <inkml:brushProperty name="width" value="0.035" units="cm"/>
      <inkml:brushProperty name="height" value="0.035" units="cm"/>
    </inkml:brush>
  </inkml:definitions>
  <inkml:trace contextRef="#ctx0" brushRef="#br0">1 1 24575,'9'0'0,"13"0"0,6 0 0,9 0 0,15 0 0,18 0 0,15 0 0,7 0 0,2 0 0,-11 0 0,-14 0 0,-16 0 0,-15 4 0,-15 2-8191</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40.607"/>
    </inkml:context>
    <inkml:brush xml:id="br0">
      <inkml:brushProperty name="width" value="0.035" units="cm"/>
      <inkml:brushProperty name="height" value="0.035" units="cm"/>
    </inkml:brush>
  </inkml:definitions>
  <inkml:trace contextRef="#ctx0" brushRef="#br0">1 0 24575,'0'5'0,"9"1"0,12 5 0,7 0 0,4-2 0,5-2 0,2-2 0,-7 2 0,-4 0 0,-6 8 0,-8 6 0,-10 0 0,-10 5 0,-14 7 0,-8 4 0,-8 3 0,-3 10 0,5-4-8191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41.407"/>
    </inkml:context>
    <inkml:brush xml:id="br0">
      <inkml:brushProperty name="width" value="0.035" units="cm"/>
      <inkml:brushProperty name="height" value="0.035" units="cm"/>
    </inkml:brush>
  </inkml:definitions>
  <inkml:trace contextRef="#ctx0" brushRef="#br0">218 41 24575,'-3'2'0,"-1"-1"0,1 1 0,0 0 0,-1 0 0,1 0 0,0 1 0,0-1 0,0 1 0,0-1 0,-4 7 0,-1-1 0,-9 9 0,1 1 0,0 0 0,1 1 0,2 1 0,0 0 0,1 1 0,0 1 0,2-1 0,1 2 0,1-1 0,0 1 0,2 1 0,1-1 0,1 1 0,1 0 0,-1 42 0,5-61 0,-1 1 0,1-1 0,0 0 0,0 1 0,0-1 0,1 0 0,-1 0 0,1 0 0,1 0 0,-1 0 0,1 0 0,0-1 0,0 1 0,0-1 0,1 0 0,-1 0 0,1 0 0,0 0 0,0 0 0,0-1 0,1 0 0,-1 0 0,1 0 0,0-1 0,0 1 0,0-1 0,0 0 0,0-1 0,8 2 0,10 3 0,0-2 0,1-1 0,-1-1 0,1-1 0,35-3 0,-40 0 0,-1 1 0,0-2 0,0-1 0,0 0 0,0-1 0,0-1 0,-1-1 0,0 0 0,31-19 0,-39 20 0,-1 0 0,0-1 0,0 0 0,0 0 0,-1 0 0,0-1 0,0 0 0,-1-1 0,0 1 0,-1-1 0,0 0 0,0-1 0,-1 1 0,0-1 0,-1 0 0,0 0 0,0 0 0,-1 0 0,1-13 0,-2 6 0,-1 0 0,0 0 0,-1 0 0,-1 0 0,-1 0 0,0 0 0,-1 1 0,-1 0 0,0-1 0,-1 2 0,-1-1 0,-1 1 0,0 0 0,-12-17 0,13 23 0,1 1 0,-2-1 0,1 1 0,-1 1 0,0-1 0,-1 1 0,0 1 0,0 0 0,0 0 0,-1 1 0,0 0 0,0 0 0,0 1 0,0 1 0,-1 0 0,1 0 0,-1 1 0,0 0 0,0 1 0,0 0 0,0 1 0,-19 1 0,27 0-72,0-1 1,0 0-1,0 1 0,0 0 0,0 0 0,0 0 0,0 0 0,0 0 1,0 0-1,1 1 0,-1 0 0,0-1 0,1 1 0,0 0 0,-1 0 1,1 0-1,0 1 0,-3 3 0,-11 20-6754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45.717"/>
    </inkml:context>
    <inkml:brush xml:id="br0">
      <inkml:brushProperty name="width" value="0.035" units="cm"/>
      <inkml:brushProperty name="height" value="0.035" units="cm"/>
    </inkml:brush>
  </inkml:definitions>
  <inkml:trace contextRef="#ctx0" brushRef="#br0">207 49 24575,'0'-2'0,"0"0"0,0 0 0,0 0 0,-1 0 0,1 0 0,-1 0 0,1 0 0,-1 0 0,0 0 0,0 0 0,0 0 0,0 0 0,0 0 0,0 1 0,-1-1 0,1 0 0,0 1 0,-1-1 0,1 1 0,-1 0 0,0 0 0,1-1 0,-1 1 0,0 0 0,0 0 0,0 0 0,0 1 0,0-1 0,0 0 0,0 1 0,0-1 0,0 1 0,0 0 0,0 0 0,0 0 0,0 0 0,0 0 0,-3 0 0,-1 0 0,-1 1 0,1-1 0,-1 1 0,1 1 0,-1-1 0,1 1 0,0 0 0,-1 1 0,1-1 0,0 1 0,-6 4 0,6-2 0,0-1 0,1 1 0,0 1 0,0-1 0,0 1 0,1-1 0,-1 2 0,1-1 0,1 0 0,-1 1 0,1-1 0,0 1 0,1 0 0,-1 0 0,2 0 0,-1 0 0,0 9 0,1-11 0,1-1 0,0 1 0,0-1 0,1 1 0,0-1 0,-1 0 0,2 1 0,-1-1 0,0 0 0,1 0 0,0 1 0,0-1 0,0-1 0,0 1 0,1 0 0,-1 0 0,1-1 0,0 0 0,0 1 0,0-1 0,1 0 0,-1 0 0,1-1 0,-1 1 0,1-1 0,0 0 0,0 0 0,0 0 0,6 1 0,-7-1 0,1-1 0,-1 1 0,1-1 0,0-1 0,-1 1 0,1 0 0,0-1 0,0 0 0,0 0 0,-1 0 0,1 0 0,0 0 0,0-1 0,-1 0 0,1 0 0,0 0 0,-1 0 0,1 0 0,-1-1 0,1 0 0,5-3 0,-1-2 0,1-1 0,-1 0 0,0 0 0,-1-1 0,11-16 0,2-2 0,-17 29 0,0-1 0,-1 1 0,1-1 0,-1 1 0,0 0 0,0 0 0,1 0 0,-1 0 0,0 0 0,-1 0 0,1 1 0,2 3 0,2 1 0,19 17-1365,1-1-5461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46.153"/>
    </inkml:context>
    <inkml:brush xml:id="br0">
      <inkml:brushProperty name="width" value="0.035" units="cm"/>
      <inkml:brushProperty name="height" value="0.035" units="cm"/>
    </inkml:brush>
  </inkml:definitions>
  <inkml:trace contextRef="#ctx0" brushRef="#br0">105 12 24575,'0'-1'0,"0"1"0,0 0 0,0-1 0,0 1 0,0-1 0,0 1 0,0 0 0,0-1 0,0 1 0,0-1 0,0 1 0,-1 0 0,1-1 0,0 1 0,0-1 0,0 1 0,-1 0 0,1-1 0,0 1 0,0 0 0,-1-1 0,1 1 0,0 0 0,0 0 0,-1-1 0,1 1 0,-1 0 0,1 0 0,0 0 0,-1-1 0,1 1 0,0 0 0,-1 0 0,1 0 0,-1 0 0,-18 4 0,-17 16 0,36-19 0,-3 0 0,0 0 0,1 1 0,0-1 0,-1 1 0,1 0 0,0 0 0,0 0 0,0 0 0,0 0 0,0 0 0,1 1 0,-1-1 0,1 1 0,-1-1 0,1 1 0,0-1 0,0 1 0,0 0 0,0-1 0,0 1 0,1 0 0,0 0 0,-1 0 0,1 0 0,0-1 0,0 1 0,0 0 0,1 0 0,-1 0 0,1 0 0,-1-1 0,1 1 0,0 0 0,0 0 0,0-1 0,1 1 0,-1-1 0,1 1 0,3 4 0,3 3 0,1 1 0,1-1 0,-1-1 0,2 0 0,-1 0 0,1-1 0,13 7 0,-19-11 0,1-1 0,-1 1 0,0 0 0,0 0 0,0 0 0,0 1 0,-1 0 0,6 8 0,-9-12 0,0 1 0,0-1 0,-1 1 0,1 0 0,-1 0 0,1-1 0,-1 1 0,1 0 0,-1 0 0,0 0 0,0 0 0,0-1 0,0 1 0,0 0 0,-1 0 0,1 0 0,0-1 0,-1 1 0,1 0 0,-1 0 0,0-1 0,1 1 0,-1 0 0,0-1 0,0 1 0,0-1 0,0 1 0,-1-1 0,1 1 0,0-1 0,-1 0 0,1 0 0,-3 2 0,-2 2-85,-1 0 0,0-1-1,0 0 1,0-1 0,0 1-1,-1-1 1,1 0 0,-1-1-1,1 0 1,-1 0 0,0-1-1,0 0 1,0 0 0,0-1-1,-10-1 1,-1-1-6741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46.698"/>
    </inkml:context>
    <inkml:brush xml:id="br0">
      <inkml:brushProperty name="width" value="0.035" units="cm"/>
      <inkml:brushProperty name="height" value="0.035" units="cm"/>
    </inkml:brush>
  </inkml:definitions>
  <inkml:trace contextRef="#ctx0" brushRef="#br0">2 1 24575,'-1'89'0,"3"99"0,-3-186 0,1-1 0,0 1 0,0 0 0,1 0 0,-1 0 0,0 0 0,0-1 0,1 1 0,-1 0 0,1 0 0,0-1 0,0 1 0,-1 0 0,1-1 0,0 1 0,2 1 0,-2-2 0,-1-1 0,1 0 0,0 0 0,-1 0 0,1 0 0,0 0 0,-1 0 0,1 0 0,0 0 0,-1 0 0,1 0 0,0 0 0,-1-1 0,1 1 0,-1 0 0,1 0 0,0-1 0,-1 1 0,1 0 0,-1-1 0,1 1 0,-1 0 0,1-1 0,-1 1 0,1-1 0,-1 1 0,1-1 0,0 0 0,33-51 0,-24 33 0,1 1 0,1 0 0,1 1 0,0 0 0,1 1 0,16-14 0,-26 27 0,0-1 0,1 1 0,-1 0 0,1 0 0,0 0 0,0 1 0,0 0 0,0 0 0,0 0 0,0 0 0,1 1 0,7-1 0,-9 2 0,0 0 0,0 0 0,0 1 0,0 0 0,0 0 0,0 0 0,-1 0 0,1 0 0,0 1 0,-1 0 0,1-1 0,-1 1 0,1 1 0,-1-1 0,0 0 0,0 1 0,0 0 0,0-1 0,3 6 0,6 7-195,-1 1 0,-1 0 0,0 1 0,-1 0 0,-1 1 0,11 33 0,-8-15-6631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5.265"/>
    </inkml:context>
    <inkml:brush xml:id="br0">
      <inkml:brushProperty name="width" value="0.035" units="cm"/>
      <inkml:brushProperty name="height" value="0.035" units="cm"/>
    </inkml:brush>
  </inkml:definitions>
  <inkml:trace contextRef="#ctx0" brushRef="#br0">22 1 24575,'0'4'0,"0"7"0,0 11 0,0 15 0,0 11 0,0 7 0,0 4 0,0-5 0,-9-10 0,-4-13-8191</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46.961"/>
    </inkml:context>
    <inkml:brush xml:id="br0">
      <inkml:brushProperty name="width" value="0.035" units="cm"/>
      <inkml:brushProperty name="height" value="0.035" units="cm"/>
    </inkml:brush>
  </inkml:definitions>
  <inkml:trace contextRef="#ctx0" brushRef="#br0">1 0 24575,'4'10'0,"7"2"0,10-1 0,15-1 0,16-4 0,8-2 0,2-2 0,1-1 0,-6-1 0,-8 0 0,-13-5 0,-12-1-8191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47.369"/>
    </inkml:context>
    <inkml:brush xml:id="br0">
      <inkml:brushProperty name="width" value="0.035" units="cm"/>
      <inkml:brushProperty name="height" value="0.035" units="cm"/>
    </inkml:brush>
  </inkml:definitions>
  <inkml:trace contextRef="#ctx0" brushRef="#br0">16 1 24575,'-15'3'0,"17"3"0,27 7 0,57-1 0,-63-11 0,-1 1 0,0 1 0,0 1 0,0 1 0,0 2 0,-1-1 0,26 14 0,-45-20 0,0 1 0,0 0 0,0 0 0,-1 0 0,1 1 0,0-1 0,0 0 0,-1 1 0,1-1 0,0 1 0,-1-1 0,0 1 0,1 0 0,-1 0 0,0 0 0,0-1 0,0 1 0,0 0 0,0 0 0,0 1 0,-1-1 0,1 0 0,-1 0 0,1 0 0,-1 0 0,0 1 0,0-1 0,0 0 0,0 0 0,0 0 0,-1 0 0,1 1 0,0-1 0,-1 0 0,0 0 0,-1 4 0,-4 4 0,-1-1 0,0 1 0,0-2 0,-1 1 0,-17 15 0,2-1 0,-32 36-1365,37-36-5461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48.010"/>
    </inkml:context>
    <inkml:brush xml:id="br0">
      <inkml:brushProperty name="width" value="0.035" units="cm"/>
      <inkml:brushProperty name="height" value="0.035" units="cm"/>
    </inkml:brush>
  </inkml:definitions>
  <inkml:trace contextRef="#ctx0" brushRef="#br0">509 87 24575,'-10'7'0,"1"0"0,-1 0 0,-1-1 0,1 0 0,-1-1 0,0 0 0,0 0 0,-13 2 0,-12 7 0,-5 3 0,12-3 0,-2-2 0,0-1 0,0-1 0,-1-1 0,-59 8 0,88-17 0,0 0 0,0 0 0,0 0 0,0 0 0,0 0 0,0-1 0,0 1 0,0-1 0,0 0 0,0 0 0,0 0 0,0 0 0,0-1 0,1 1 0,-1-1 0,1 1 0,-1-1 0,1 0 0,-1 0 0,1 0 0,0 0 0,0-1 0,0 1 0,0-1 0,1 1 0,-1-1 0,1 1 0,-1-1 0,1 0 0,0 0 0,-1-4 0,1 2 0,0 1 0,1-1 0,-1 0 0,1 1 0,0-1 0,0 0 0,1 1 0,0-1 0,-1 1 0,2-1 0,-1 1 0,0-1 0,1 1 0,0 0 0,0 0 0,0 0 0,0 0 0,1 0 0,0 0 0,3-4 0,1 1 0,1 0 0,0 1 0,0 0 0,1 0 0,-1 0 0,1 1 0,1 1 0,-1 0 0,0 0 0,1 0 0,0 1 0,0 1 0,0 0 0,0 0 0,0 1 0,12 0 0,-8 0 0,-1 2 0,0 0 0,1 0 0,-1 1 0,0 1 0,0 0 0,0 1 0,-1 0 0,1 1 0,-1 1 0,0 0 0,11 7 0,6 7 0,0-3 0,1 0 0,1-2 0,65 23 0,-78-33 0,1-1 0,0 0 0,0-1 0,1-1 0,-1-1 0,0-1 0,1-1 0,-1 0 0,0-1 0,26-7 0,-39 7 0,0 0 0,-1 0 0,1-1 0,-1 0 0,1 0 0,-1-1 0,0 1 0,0-1 0,0 0 0,-1-1 0,0 1 0,0-1 0,0 0 0,0 0 0,0 0 0,-1 0 0,0 0 0,3-9 0,-5 11 0,0 1 0,0-1 0,0 0 0,0 1 0,-1-1 0,1 0 0,-1 0 0,0 1 0,1-1 0,-1 0 0,-1 0 0,1 0 0,0 1 0,-1-1 0,1 0 0,-1 0 0,0 1 0,0-1 0,0 0 0,0 1 0,-1-1 0,1 1 0,-1 0 0,1-1 0,-1 1 0,0 0 0,0 0 0,0 0 0,0 0 0,0 0 0,0 1 0,-1-1 0,1 0 0,0 1 0,-1 0 0,0 0 0,1 0 0,-1 0 0,0 0 0,1 0 0,-6 0 0,-11-3 12,0 0 0,0 2 0,-1 1 0,1 0 0,-1 1 0,1 1 0,0 1 0,-1 1 0,-18 5 0,12-2-224,1 1 0,1 2 0,-1 0-1,1 2 1,1 0 0,-26 18 0,1 7-6614</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4:50.221"/>
    </inkml:context>
    <inkml:brush xml:id="br0">
      <inkml:brushProperty name="width" value="0.035" units="cm"/>
      <inkml:brushProperty name="height" value="0.035" units="cm"/>
    </inkml:brush>
  </inkml:definitions>
  <inkml:trace contextRef="#ctx0" brushRef="#br0">0 144 24575,'2'2'0,"1"-1"0,-1 1 0,0 0 0,0 0 0,0 0 0,0 1 0,0-1 0,0 0 0,-1 1 0,1-1 0,-1 1 0,1-1 0,-1 1 0,0 0 0,0 0 0,1 4 0,2 3 0,21 44 0,10 20 0,27 84 0,-54-133 0,-8-19 0,2 0 0,-1 1 0,1-1 0,-1-1 0,2 1 0,-1 0 0,1 0 0,0-1 0,0 1 0,0-1 0,1 0 0,0 0 0,0-1 0,6 7 0,-9-11 0,0 1 0,0-1 0,0 1 0,1-1 0,-1 0 0,0 0 0,0 0 0,0 1 0,1-1 0,-1 0 0,0-1 0,0 1 0,1 0 0,-1 0 0,0 0 0,0-1 0,0 1 0,1 0 0,-1-1 0,0 0 0,0 1 0,0-1 0,0 1 0,0-1 0,0 0 0,0 0 0,0 0 0,0 1 0,-1-1 0,1 0 0,0 0 0,0 0 0,0-2 0,23-41 0,-22 39 0,22-52 0,-10 22 0,1 1 0,1 1 0,2 0 0,2 1 0,34-44 0,-15 36 0,2 1 0,58-42 0,-27 23 0,-60 46-1365,-9 7-5461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00.773"/>
    </inkml:context>
    <inkml:brush xml:id="br0">
      <inkml:brushProperty name="width" value="0.035" units="cm"/>
      <inkml:brushProperty name="height" value="0.035" units="cm"/>
    </inkml:brush>
  </inkml:definitions>
  <inkml:trace contextRef="#ctx0" brushRef="#br0">33 1 24575,'-25'0'0,"18"0"0,18 0 0,137 0 0,508 5 0,-2 36 0,319-6 0,-948-33 27,0 0 0,0 2-1,0 1 1,27 9 0,-23-6-527,1-1 1,36 4-1,-28-9-6326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45.525"/>
    </inkml:context>
    <inkml:brush xml:id="br0">
      <inkml:brushProperty name="width" value="0.035" units="cm"/>
      <inkml:brushProperty name="height" value="0.035" units="cm"/>
    </inkml:brush>
  </inkml:definitions>
  <inkml:trace contextRef="#ctx0" brushRef="#br0">277 132 24575,'0'-9'0,"0"1"0,-1 0 0,0-1 0,0 1 0,-1 0 0,0 0 0,-1 0 0,0 0 0,0 0 0,-6-10 0,8 16 0,-1-1 0,0 1 0,1 0 0,-1 0 0,0 0 0,0 0 0,-1 0 0,1 0 0,0 0 0,-1 1 0,1 0 0,-1-1 0,1 1 0,-1 0 0,1 0 0,-1 0 0,0 0 0,0 1 0,0-1 0,1 1 0,-1 0 0,0-1 0,0 1 0,0 1 0,0-1 0,1 0 0,-1 1 0,0-1 0,0 1 0,1 0 0,-1 0 0,0 0 0,1 0 0,-4 2 0,-4 2 0,1 1 0,-1 0 0,1 0 0,1 1 0,-1 0 0,1 0 0,0 1 0,1 0 0,0 1 0,0-1 0,1 1 0,0 1 0,1-1 0,-6 14 0,3-5 0,1 0 0,1 0 0,0 1 0,2 0 0,0 0 0,1 0 0,0 25 0,3-39 0,0 1 0,0-1 0,1 0 0,-1 1 0,1-1 0,1 0 0,-1 1 0,1-1 0,0 0 0,0 0 0,0 0 0,1-1 0,0 1 0,-1-1 0,2 1 0,-1-1 0,0 0 0,1 0 0,0 0 0,0-1 0,0 1 0,1-1 0,-1 0 0,1 0 0,-1 0 0,1-1 0,0 0 0,0 0 0,0 0 0,0 0 0,9 1 0,-6-2 0,-1 0 0,0 0 0,0-1 0,0 1 0,0-2 0,1 1 0,-1-1 0,0 0 0,0 0 0,0-1 0,0 0 0,0 0 0,0-1 0,-1 0 0,1 0 0,-1-1 0,0 1 0,0-1 0,0-1 0,-1 1 0,1-1 0,-1 0 0,7-8 0,-5 1 0,-1 0 0,0-1 0,0 0 0,-1 0 0,-1 0 0,0 0 0,-1-1 0,2-22 0,0 11 0,-12 65 0,-3 53 0,9-78 0,1 1 0,1-1 0,0 1 0,1-1 0,0 0 0,2 1 0,8 24 0,-11-36 7,1-1 0,0 0-1,0 0 1,0 0 0,0 0-1,1 0 1,-1 0-1,1 0 1,0-1 0,-1 1-1,1-1 1,1 0 0,-1 0-1,0 0 1,0 0 0,1 0-1,6 1 1,-8-2-55,0 0 0,0-1 0,1 0 0,-1 1 0,0-1 1,0 0-1,0 0 0,1 0 0,-1-1 0,0 1 0,0 0 0,0-1 0,1 1 0,-1-1 0,0 0 1,0 0-1,0 0 0,0 0 0,0 0 0,-1 0 0,1 0 0,0-1 0,0 1 0,-1-1 0,1 1 0,-1-1 1,1 0-1,-1 1 0,0-1 0,2-4 0,6-15-6778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46.194"/>
    </inkml:context>
    <inkml:brush xml:id="br0">
      <inkml:brushProperty name="width" value="0.035" units="cm"/>
      <inkml:brushProperty name="height" value="0.035" units="cm"/>
    </inkml:brush>
  </inkml:definitions>
  <inkml:trace contextRef="#ctx0" brushRef="#br0">8 794 24575,'1'2'0,"-1"1"0,1-1 0,-1 0 0,1 0 0,0 0 0,0 0 0,0 0 0,0 0 0,0 0 0,1 0 0,-1 0 0,0 0 0,1 0 0,-1-1 0,1 1 0,0-1 0,0 1 0,-1-1 0,1 0 0,4 3 0,47 21 0,-48-23 0,37 12 0,0-1 0,0-2 0,85 10 0,-50-14 0,109-4 0,-166-4 0,-1-1 0,1 0 0,-1-2 0,0 0 0,0-1 0,0-1 0,-1-1 0,23-11 0,-29 12 0,0-2 0,0 1 0,-1-1 0,0-1 0,-1 0 0,0-1 0,0 0 0,-1 0 0,0-1 0,-1 0 0,0 0 0,9-19 0,-2 0 0,-2 0 0,-1-2 0,-1 1 0,-1-1 0,-2-1 0,4-38 0,-10 53 0,-1 0 0,-1 1 0,0-1 0,-1 0 0,-1 0 0,-1 0 0,0 1 0,-2-1 0,0 1 0,-1 0 0,0 1 0,-1-1 0,-10-16 0,5 14 0,-1 0 0,0 1 0,-1 1 0,-1 0 0,-30-27 0,34 35 0,-1 0 0,0 1 0,0 1 0,-1 0 0,0 1 0,0 0 0,-1 1 0,1 0 0,-1 1 0,-17-2 0,-35-3 0,-1 4 0,0 2 0,-113 11 0,167-7 0,0 0 0,0 2 0,1 0 0,-1 0 0,1 1 0,-1 0 0,1 1 0,0 1 0,1 0 0,0 0 0,0 1 0,-11 9 0,11-6 0,0 1 0,0 1 0,1-1 0,1 2 0,0-1 0,1 1 0,0 1 0,1-1 0,-10 28 0,4-3 0,2 1 0,1 0 0,3 1 0,1 0 0,1 0 0,3 1 0,1-1 0,8 66 0,-6-98-65,0 0 0,1 0 0,0 0 0,0 0 0,1-1 0,0 1 0,1-1 0,-1 0 0,1 0 0,1 0 0,-1 0 0,1-1 0,0 1 0,1-1 0,-1-1 0,1 1 0,1-1 0,-1 0 0,1 0 0,11 6 0,18 8-6761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47.992"/>
    </inkml:context>
    <inkml:brush xml:id="br0">
      <inkml:brushProperty name="width" value="0.035" units="cm"/>
      <inkml:brushProperty name="height" value="0.035" units="cm"/>
    </inkml:brush>
  </inkml:definitions>
  <inkml:trace contextRef="#ctx0" brushRef="#br0">80 1 24575,'-1'1'0,"-1"1"0,1-1 0,0 1 0,-1 0 0,1-1 0,0 1 0,0 0 0,0 0 0,0 0 0,0 0 0,1 0 0,-1 0 0,0 0 0,1 0 0,0 0 0,-1 0 0,1 1 0,0 3 0,0-2 0,-10 98 0,6 186 0,6-166 0,-1-70 0,0-12 0,-7 69 0,1-91 0,0-18 0,1-27 0,5 22 0,0 0 0,1 0 0,0 0 0,0 0 0,0 0 0,1 0 0,-1 1 0,1-1 0,0 1 0,0 0 0,1 0 0,0 0 0,-1 0 0,1 0 0,5-3 0,11-8 0,40-24 0,-53 35 0,9-6 0,1 1 0,0 0 0,0 1 0,1 1 0,0 1 0,0 0 0,1 2 0,-1 0 0,1 1 0,25-1 0,-41 3 0,0 1 0,0 0 0,-1 0 0,1 0 0,0 0 0,-1 1 0,1-1 0,0 1 0,-1-1 0,1 1 0,0 0 0,-1 0 0,0 0 0,1 1 0,-1-1 0,1 1 0,-1-1 0,0 1 0,0 0 0,0-1 0,0 1 0,0 0 0,-1 0 0,1 1 0,0-1 0,-1 0 0,0 1 0,1-1 0,-1 0 0,0 1 0,0 0 0,-1-1 0,1 1 0,0-1 0,-1 1 0,1 0 0,-1-1 0,0 1 0,0 5 0,-1-1 0,0 0 0,-1 1 0,0-1 0,0 0 0,0 0 0,-1 0 0,0 0 0,0-1 0,-1 1 0,0-1 0,0 0 0,0 0 0,-9 9 0,-4 0 0,-1-1 0,0 0 0,-1-1 0,0-1 0,-37 17 0,18-12 0,-1-2 0,-50 13 0,83-27 0,0 1 0,1-2 0,-1 1 0,0 0 0,0-1 0,0 0 0,0-1 0,0 1 0,-10-3 0,14 2 0,0 1 0,1-1 0,-1 1 0,1-1 0,-1 0 0,0 0 0,1 0 0,-1 0 0,1 0 0,0 0 0,-1 0 0,1 0 0,0-1 0,0 1 0,-1 0 0,1-1 0,0 1 0,0-1 0,1 1 0,-1-1 0,0 1 0,0-1 0,1 0 0,-1 0 0,1 1 0,0-1 0,-1 0 0,1 0 0,0 1 0,0-1 0,0 0 0,0 0 0,0 1 0,1-1 0,-1-2 0,1 1-85,0 0 0,0 0-1,1 0 1,-1 1 0,0-1-1,1 0 1,0 1 0,0-1-1,0 1 1,0-1 0,0 1-1,0 0 1,0 0 0,1 0-1,3-3 1,18-9-6741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48.491"/>
    </inkml:context>
    <inkml:brush xml:id="br0">
      <inkml:brushProperty name="width" value="0.035" units="cm"/>
      <inkml:brushProperty name="height" value="0.035" units="cm"/>
    </inkml:brush>
  </inkml:definitions>
  <inkml:trace contextRef="#ctx0" brushRef="#br0">1 1 24575,'0'334'0,"2"-349"0,1 0 0,0 0 0,1 0 0,1 0 0,1 1 0,0-1 0,0 2 0,2-1 0,12-19 0,-14 26 0,0-1 0,0 1 0,1 0 0,0 1 0,0-1 0,1 1 0,0 1 0,0-1 0,0 2 0,0-1 0,17-6 0,-21 10 0,0 0 0,0 0 0,0 0 0,0 0 0,0 0 0,0 1 0,0 0 0,0 0 0,0 0 0,0 0 0,1 1 0,-1-1 0,0 1 0,0 0 0,0 0 0,0 1 0,-1-1 0,1 1 0,0 0 0,0 0 0,-1 0 0,0 0 0,1 1 0,-1 0 0,0-1 0,0 1 0,0 0 0,0 0 0,2 4 0,4 9 0,0 0 0,-1 1 0,-1 0 0,-1 0 0,0 1 0,-1-1 0,3 24 0,-3-16 0,1-1 0,17 41 0,-23-65 0,0 0 0,-1 0 0,1 0 0,0 0 0,0 1 0,0-1 0,0 0 0,0 0 0,0 0 0,0 0 0,0 0 0,0 1 0,0-1 0,0 0-1,0 0 1,0 0 0,0 0 0,0 1 0,0-1 0,1 0 0,-1 0 0,0 0 0,0 0 0,0 0 0,0 0 0,0 1 0,0-1 0,0 0 0,0 0 0,0 0 0,1 0 0,-1 0 0,0 0 0,0 0-1,0 0 1,0 0 0,0 1 0,0-1 0,1 0 0,-1 0 0,0 0 0,0 0 0,0 0 0,0 0 0,0 0 0,1 0 0,-1 0 0,0 0 0,0 0 0,0 0 0,0 0 0,0 0 0,1 0 0,-1 0-1,0 0 1,0 0 0,0-1 0,0 1 0,0 0 0,1 0 0,-1 0 0,0 0 0,0 0 0,0 0 0,0 0 0,0-1 0,2-8-1252,-2 9 1142,1-17-6716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48.906"/>
    </inkml:context>
    <inkml:brush xml:id="br0">
      <inkml:brushProperty name="width" value="0.035" units="cm"/>
      <inkml:brushProperty name="height" value="0.035" units="cm"/>
    </inkml:brush>
  </inkml:definitions>
  <inkml:trace contextRef="#ctx0" brushRef="#br0">1 1 24575,'9'0'0,"12"0"0,13 0 0,13 0 0,13 0 0,5 0 0,-4 0 0,-25 0 0,-20 0-8191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5.485"/>
    </inkml:context>
    <inkml:brush xml:id="br0">
      <inkml:brushProperty name="width" value="0.035" units="cm"/>
      <inkml:brushProperty name="height" value="0.035" units="cm"/>
    </inkml:brush>
  </inkml:definitions>
  <inkml:trace contextRef="#ctx0" brushRef="#br0">0 1 24575,'14'0'0,"19"0"0,23 0 0,20 0 0,11 0 0,6 0 0,-9 0 0,-10 0 0,-16 0-8191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49.110"/>
    </inkml:context>
    <inkml:brush xml:id="br0">
      <inkml:brushProperty name="width" value="0.035" units="cm"/>
      <inkml:brushProperty name="height" value="0.035" units="cm"/>
    </inkml:brush>
  </inkml:definitions>
  <inkml:trace contextRef="#ctx0" brushRef="#br0">1 1 24575,'0'9'0,"9"3"0,12 0 0,13-3 0,8-2 0,7-3 0,4-7 0,8-2 0,-8 0-8191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49.864"/>
    </inkml:context>
    <inkml:brush xml:id="br0">
      <inkml:brushProperty name="width" value="0.035" units="cm"/>
      <inkml:brushProperty name="height" value="0.035" units="cm"/>
    </inkml:brush>
  </inkml:definitions>
  <inkml:trace contextRef="#ctx0" brushRef="#br0">33 1 24575,'0'4'0,"0"7"0,0 10 0,0 11 0,0 9 0,0 7 0,0 4 0,0 3 0,0 1 0,0-4 0,0-7 0,-14-11 0,-4-11-8191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50.175"/>
    </inkml:context>
    <inkml:brush xml:id="br0">
      <inkml:brushProperty name="width" value="0.035" units="cm"/>
      <inkml:brushProperty name="height" value="0.035" units="cm"/>
    </inkml:brush>
  </inkml:definitions>
  <inkml:trace contextRef="#ctx0" brushRef="#br0">0 0 24575,'5'9'0,"15"3"0,23 0 0,22-3 0,19-2 0,13-3 0,4-2 0,3 8 0,-2 2 0,-14-1 0,-17-2 0,-21 2 0,-19-1-8191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50.892"/>
    </inkml:context>
    <inkml:brush xml:id="br0">
      <inkml:brushProperty name="width" value="0.035" units="cm"/>
      <inkml:brushProperty name="height" value="0.035" units="cm"/>
    </inkml:brush>
  </inkml:definitions>
  <inkml:trace contextRef="#ctx0" brushRef="#br0">0 0 24575,'0'467'0,"1"-498"0,0 1 0,2-1 0,1 1 0,15-56 0,-16 75 0,0 1 0,1 0 0,0 0 0,1 0 0,0 0 0,1 1 0,0 0 0,0 0 0,1 0 0,0 1 0,0 0 0,1 1 0,0-1 0,0 1 0,1 1 0,0 0 0,12-7 0,-18 12 0,-1 0 0,1-1 0,0 1 0,0 0 0,0 1 0,0-1 0,0 1 0,0-1 0,0 1 0,0 0 0,0 0 0,0 0 0,0 0 0,0 1 0,0-1 0,0 1 0,0 0 0,0 0 0,4 1 0,-3 1 0,0 0 0,0 0 0,0 0 0,0 0 0,-1 0 0,1 1 0,-1 0 0,0-1 0,0 1 0,5 8 0,2 8 0,-2-1 0,0 1 0,0 1 0,4 26 0,-3-7 0,3 63 0,-13-125-1365,0-5-5461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51.743"/>
    </inkml:context>
    <inkml:brush xml:id="br0">
      <inkml:brushProperty name="width" value="0.035" units="cm"/>
      <inkml:brushProperty name="height" value="0.035" units="cm"/>
    </inkml:brush>
  </inkml:definitions>
  <inkml:trace contextRef="#ctx0" brushRef="#br0">0 41 24575,'4'-1'0,"-1"0"0,0 1 0,0-1 0,0 0 0,0-1 0,0 1 0,0-1 0,5-2 0,7-5 0,-6 5 0,0 1 0,0 0 0,0 1 0,0 0 0,0 0 0,15-1 0,-22 3 0,0 0 0,0 0 0,0 0 0,0 1 0,-1-1 0,1 0 0,0 1 0,0-1 0,0 1 0,0 0 0,-1-1 0,1 1 0,0 0 0,-1 0 0,1 0 0,-1 1 0,1-1 0,-1 0 0,1 0 0,-1 1 0,0-1 0,0 1 0,0-1 0,1 1 0,-2-1 0,1 1 0,0 0 0,0 0 0,0-1 0,-1 1 0,1 0 0,-1 0 0,1 0 0,-1 0 0,0-1 0,0 1 0,0 0 0,0 3 0,0 1 0,-1-1 0,1 0 0,-1 1 0,0-1 0,-1 0 0,1 0 0,-1 1 0,0-1 0,0-1 0,0 1 0,-1 0 0,0 0 0,0-1 0,-4 6 0,-7 5 0,1-1 0,-26 20 0,6-5 0,33-29 0,-1 0 0,1 1 0,0-1 0,0 0 0,0 0 0,-1 1 0,1-1 0,0 0 0,0 1 0,0-1 0,0 0 0,0 1 0,0-1 0,-1 0 0,1 1 0,0-1 0,0 0 0,0 1 0,0-1 0,0 0 0,0 1 0,0-1 0,1 0 0,-1 1 0,0-1 0,0 0 0,0 1 0,0-1 0,0 0 0,0 1 0,1-1 0,-1 0 0,0 0 0,0 1 0,0-1 0,1 0 0,-1 0 0,0 1 0,0-1 0,1 0 0,-1 0 0,0 0 0,1 0 0,-1 1 0,0-1 0,0 0 0,1 0 0,-1 0 0,0 0 0,1 0 0,-1 0 0,0 0 0,1 0 0,-1 0 0,0 0 0,1 0 0,-1 0 0,0 0 0,1 0 0,-1 0 0,0 0 0,1 0 0,-1 0 0,1-1 0,29 3 0,-28-2 0,190-16-1365,-154 15-5461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53.855"/>
    </inkml:context>
    <inkml:brush xml:id="br0">
      <inkml:brushProperty name="width" value="0.035" units="cm"/>
      <inkml:brushProperty name="height" value="0.035" units="cm"/>
    </inkml:brush>
  </inkml:definitions>
  <inkml:trace contextRef="#ctx0" brushRef="#br0">1 0 24575,'12'2'0,"1"-1"0,0 2 0,-1 0 0,0 0 0,0 1 0,0 0 0,0 1 0,-1 1 0,16 9 0,45 19 0,-50-27 0,57 25 0,-74-30 0,0 0 0,0 1 0,-1 0 0,1 0 0,-1 1 0,0-1 0,0 1 0,0 0 0,0 0 0,-1 0 0,1 0 0,4 8 0,-7-9 0,0 1 0,-1-1 0,1 0 0,-1 0 0,0 0 0,1 0 0,-1 1 0,0-1 0,-1 0 0,1 0 0,-1 0 0,1 0 0,-1 0 0,0 0 0,0 0 0,0 0 0,-1 0 0,1 0 0,-1 0 0,0 0 0,1-1 0,-4 4 0,-7 9 0,-1 1 0,-22 19 0,11-11 0,-10 16-2,-34 34-1361,48-57-5463</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54.347"/>
    </inkml:context>
    <inkml:brush xml:id="br0">
      <inkml:brushProperty name="width" value="0.035" units="cm"/>
      <inkml:brushProperty name="height" value="0.035" units="cm"/>
    </inkml:brush>
  </inkml:definitions>
  <inkml:trace contextRef="#ctx0" brushRef="#br0">137 0 24575,'-7'3'0,"0"0"0,0 1 0,1 0 0,0 0 0,0 0 0,0 1 0,0 0 0,1 0 0,0 0 0,0 1 0,0 0 0,1 0 0,0 0 0,0 0 0,0 1 0,1 0 0,0-1 0,-4 14 0,-2 8 0,1 0 0,2 1 0,-4 40 0,8-57 0,1 0 0,1-1 0,0 1 0,0 0 0,1 0 0,1 0 0,0 0 0,6 19 0,-6-25 0,1 1 0,0-1 0,1 0 0,-1 0 0,1 0 0,0-1 0,1 1 0,-1-1 0,1 0 0,0 0 0,0-1 0,1 1 0,-1-1 0,1 0 0,0-1 0,9 5 0,-2-2 0,1-1 0,0 0 0,0 0 0,0-2 0,0 1 0,1-2 0,-1 0 0,1-1 0,0 0 0,0-2 0,-1 1 0,1-2 0,26-5 0,-34 5 0,1 0 0,-1-1 0,1 0 0,-1 0 0,0-1 0,0 0 0,0 0 0,-1-1 0,0 1 0,1-2 0,-2 1 0,1 0 0,-1-1 0,1 0 0,-2-1 0,1 1 0,-1-1 0,0 0 0,0 0 0,-1 0 0,0 0 0,0-1 0,0 1 0,-1-1 0,-1 0 0,1 1 0,0-10 0,-2 6 6,0 0 0,0 1 0,-1-1 0,0 0 0,-1 1 0,0-1 0,-1 1 0,0 0 0,0 0 0,-1 0 0,-1 0 0,0 0 0,0 1 0,0 0 0,-2 0 0,1 1 0,-1-1 0,0 1 0,-11-9 0,11 10-74,-1 1 1,0 0-1,0 0 1,0 1-1,0 0 1,-1 0-1,0 1 1,0 0-1,0 1 1,-1 0-1,1 0 1,-1 1-1,1 0 1,-1 1-1,0 0 1,0 1-1,0 0 1,1 0-1,-1 1 1,0 0-1,-12 3 1,-15 9-6759</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57.492"/>
    </inkml:context>
    <inkml:brush xml:id="br0">
      <inkml:brushProperty name="width" value="0.035" units="cm"/>
      <inkml:brushProperty name="height" value="0.035" units="cm"/>
    </inkml:brush>
  </inkml:definitions>
  <inkml:trace contextRef="#ctx0" brushRef="#br0">283 107 24575,'1'-6'0,"-1"0"0,-1-1 0,1 1 0,-1 0 0,0 0 0,-1 0 0,1-1 0,-1 1 0,0 0 0,-1 1 0,-5-11 0,6 14 0,0 0 0,0 0 0,0 0 0,0 0 0,0 1 0,0-1 0,-1 1 0,1-1 0,-1 1 0,1 0 0,-1 0 0,1 0 0,-1 0 0,0 0 0,1 1 0,-1-1 0,0 1 0,1 0 0,-1 0 0,0 0 0,0 0 0,1 0 0,-1 1 0,0-1 0,1 1 0,-1-1 0,0 1 0,1 0 0,-1 0 0,-2 2 0,-3 0 0,1 1 0,0 0 0,0 0 0,0 1 0,1 0 0,0 0 0,0 0 0,0 1 0,0 0 0,1 0 0,0 0 0,0 1 0,1 0 0,0 0 0,0 0 0,0 0 0,1 1 0,0-1 0,1 1 0,0 0 0,0 0 0,-1 8 0,-3 22 0,2 1 0,2 0 0,3 52 0,0-51 0,3 203 0,-4-238 15,0 1 0,-1-1 0,0 0 0,0 0 0,0 0 0,-1 0 0,-4 9 0,6-13-47,-1 0-1,1 0 1,-1 0 0,1 0 0,-1 0-1,1 0 1,-1-1 0,0 1-1,1 0 1,-1-1 0,0 1 0,0 0-1,0-1 1,1 1 0,-1-1-1,0 1 1,0-1 0,0 1 0,0-1-1,0 0 1,0 1 0,0-1-1,0 0 1,0 0 0,0 0 0,0 0-1,0 0 1,0 0 0,0 0-1,0 0 1,0 0 0,0 0 0,0-1-1,0 1 1,0 0 0,0-1-1,0 1 1,1-1 0,-1 1 0,0-1-1,0 1 1,0-1 0,0 1-1,1-1 1,-2-1 0,-12-11-6794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57.914"/>
    </inkml:context>
    <inkml:brush xml:id="br0">
      <inkml:brushProperty name="width" value="0.035" units="cm"/>
      <inkml:brushProperty name="height" value="0.035" units="cm"/>
    </inkml:brush>
  </inkml:definitions>
  <inkml:trace contextRef="#ctx0" brushRef="#br0">1 81 24575,'0'-1'0,"0"0"0,0 0 0,1 0 0,-1 0 0,1 0 0,-1 0 0,1 0 0,-1 0 0,1 0 0,-1 1 0,1-1 0,0 0 0,0 0 0,-1 1 0,1-1 0,0 0 0,0 1 0,0-1 0,0 1 0,0-1 0,0 1 0,0-1 0,0 1 0,0 0 0,0-1 0,0 1 0,2 0 0,33-6 0,-30 6 0,28-4 0,1 1 0,0 2 0,-1 2 0,36 5 0,-68-6 0,0 0 0,0 1 0,0 0 0,0 0 0,0-1 0,0 1 0,-1 0 0,1 0 0,0 1 0,0-1 0,-1 0 0,1 0 0,-1 1 0,1-1 0,-1 1 0,0 0 0,1-1 0,-1 1 0,0 0 0,0 0 0,0 0 0,0 0 0,1 3 0,0 5 0,0-1 0,-1 1 0,1-1 0,-2 13 0,0-14 0,1-1 0,-1 1 0,1-1 0,0 0 0,1 1 0,4 13 0,-5-19 0,0 0 0,1-1 0,-1 1 0,0 0 0,1-1 0,-1 1 0,1-1 0,-1 0 0,1 1 0,0-1 0,-1 0 0,1 0 0,0 0 0,0 0 0,0 0 0,0 0 0,0-1 0,0 1 0,0-1 0,0 1 0,0-1 0,0 0 0,0 0 0,0 0 0,1 0 0,-1 0 0,0 0 0,0-1 0,2 0 0,-1 1 0,0-1 0,0 0 0,0 0 0,0 0 0,0 0 0,0-1 0,-1 1 0,1-1 0,0 0 0,-1 0 0,0 1 0,1-2 0,-1 1 0,0 0 0,0 0 0,0-1 0,0 1 0,0-1 0,-1 1 0,1-1 0,-1 0 0,0 0 0,0 0 0,0 1 0,0-1 0,0 0 0,0 0 0,-1 0 0,1-6 0,-1 1 0,1-1 0,-1 1 0,0 0 0,-1-1 0,1 1 0,-2 0 0,1 0 0,-1 0 0,-1 0 0,-2-8 0,-30-39-1365,24 40-5461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58.253"/>
    </inkml:context>
    <inkml:brush xml:id="br0">
      <inkml:brushProperty name="width" value="0.035" units="cm"/>
      <inkml:brushProperty name="height" value="0.035" units="cm"/>
    </inkml:brush>
  </inkml:definitions>
  <inkml:trace contextRef="#ctx0" brushRef="#br0">1 5 24575,'0'5'0,"0"10"0,0 13 0,0 5 0,5 7 0,1-13 0,0-25 0,12-22 0,13-7 0,1-4 0,9 3 0,1 7 0,-1 6 0,2 7 0,-8 3-8191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02.276"/>
    </inkml:context>
    <inkml:brush xml:id="br0">
      <inkml:brushProperty name="width" value="0.035" units="cm"/>
      <inkml:brushProperty name="height" value="0.035" units="cm"/>
    </inkml:brush>
  </inkml:definitions>
  <inkml:trace contextRef="#ctx0" brushRef="#br0">25 34 24575,'-9'0'0,"-4"-9"0,10-3 0,6 0-8191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5.908"/>
    </inkml:context>
    <inkml:brush xml:id="br0">
      <inkml:brushProperty name="width" value="0.035" units="cm"/>
      <inkml:brushProperty name="height" value="0.035" units="cm"/>
    </inkml:brush>
  </inkml:definitions>
  <inkml:trace contextRef="#ctx0" brushRef="#br0">18 0 24575,'0'10'0,"0"7"0,0 5 0,-5 0 0,-1 5 0,0 3 0,6-4 0,7-7 0,13-6 0,16-5 0,7-4 0,1-3 0,-2-2 0,0 0 0,-1 0 0,-9 0-8191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58.716"/>
    </inkml:context>
    <inkml:brush xml:id="br0">
      <inkml:brushProperty name="width" value="0.035" units="cm"/>
      <inkml:brushProperty name="height" value="0.035" units="cm"/>
    </inkml:brush>
  </inkml:definitions>
  <inkml:trace contextRef="#ctx0" brushRef="#br0">0 16 24575,'1'214'0,"1"-225"0,0 1 0,0 0 0,1-1 0,1 1 0,-1 0 0,2 0 0,-1 1 0,2 0 0,-1-1 0,1 2 0,0-1 0,11-10 0,-8 9 0,1 0 0,0 1 0,1 0 0,0 0 0,1 1 0,0 1 0,0 0 0,0 1 0,16-6 0,-26 11 0,1 0 0,-1 0 0,1 0 0,-1 1 0,1-1 0,0 0 0,-1 1 0,1 0 0,0 0 0,0-1 0,-1 2 0,1-1 0,0 0 0,-1 1 0,1-1 0,0 1 0,-1 0 0,1-1 0,0 1 0,-1 1 0,1-1 0,-1 0 0,0 1 0,1-1 0,-1 1 0,0-1 0,0 1 0,0 0 0,0 0 0,0 0 0,-1 0 0,1 1 0,-1-1 0,1 0 0,-1 1 0,0-1 0,0 1 0,1 3 0,4 10 0,-2 1 0,0 0 0,-1 0 0,-1 0 0,0 18 0,1-6 0,-3-24-124,1 0 0,-1-1 0,1 1 0,0-1 0,0 1 0,1-1-1,-1 1 1,1-1 0,0 0 0,5 8 0,4-4-6702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59.089"/>
    </inkml:context>
    <inkml:brush xml:id="br0">
      <inkml:brushProperty name="width" value="0.035" units="cm"/>
      <inkml:brushProperty name="height" value="0.035" units="cm"/>
    </inkml:brush>
  </inkml:definitions>
  <inkml:trace contextRef="#ctx0" brushRef="#br0">1 5 24575,'73'-2'0,"-42"0"0,-1 1 0,1 2 0,34 5 0,-65-6 0,1 0 0,-1 0 0,1 0 0,-1 0 0,1 0 0,-1 0 0,1 0 0,0 0 0,-1 0 0,1 0 0,-1 0 0,1 0 0,-1 1 0,1-1 0,-1 0 0,1 0 0,-1 1 0,1-1 0,-1 0 0,1 1 0,-1-1 0,0 0 0,1 1 0,-1-1 0,0 1 0,1-1 0,-1 1 0,0-1 0,1 1 0,-1-1 0,0 1 0,0-1 0,0 1 0,1-1 0,-1 1 0,0-1 0,0 1 0,0-1 0,0 1 0,0-1 0,0 1 0,0 0 0,0-1 0,0 1 0,0-1 0,0 1 0,-1-1 0,1 1 0,0-1 0,0 1 0,0-1 0,-1 1 0,1-1 0,0 1 0,-1-1 0,1 1 0,0-1 0,-1 0 0,1 1 0,-1-1 0,1 1 0,-1-1 0,1 0 0,-1 1 0,-34 26 0,31-25 0,-24 16 0,17-12 0,0 1 0,0 0 0,1 0 0,-1 1 0,2 1 0,-1 0 0,1 0 0,-9 12 0,14-4-1365,8-5-5461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59.337"/>
    </inkml:context>
    <inkml:brush xml:id="br0">
      <inkml:brushProperty name="width" value="0.035" units="cm"/>
      <inkml:brushProperty name="height" value="0.035" units="cm"/>
    </inkml:brush>
  </inkml:definitions>
  <inkml:trace contextRef="#ctx0" brushRef="#br0">146 1 24575,'-9'5'0,"-17"10"0,-13 8 0,0 8 0,11 0 0,24-15 0,22-15 0,8-7-8191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5:59.584"/>
    </inkml:context>
    <inkml:brush xml:id="br0">
      <inkml:brushProperty name="width" value="0.035" units="cm"/>
      <inkml:brushProperty name="height" value="0.035" units="cm"/>
    </inkml:brush>
  </inkml:definitions>
  <inkml:trace contextRef="#ctx0" brushRef="#br0">11 0 24575,'0'9'0,"0"13"0,0 11 0,0 9 0,0 7 0,0 9 0,0-1 0,0-1 0,-4-10 0,-3-13-8191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2.753"/>
    </inkml:context>
    <inkml:brush xml:id="br0">
      <inkml:brushProperty name="width" value="0.035" units="cm"/>
      <inkml:brushProperty name="height" value="0.035" units="cm"/>
    </inkml:brush>
  </inkml:definitions>
  <inkml:trace contextRef="#ctx0" brushRef="#br0">1 1 24575,'0'29'0,"-1"81"0,23 183 0,11 90 0,-32-397 0,-1 1 0,2-1 0,0 0 0,0 0 0,2 1 0,-1 0 0,2-1 0,0 1 0,0 1 0,1-1 0,1 1 0,0 0 0,0 0 0,2 1 0,-1 0 0,18-17 0,-18 21 0,1-1 0,-1 1 0,2 0 0,-1 1 0,1 0 0,0 1 0,0-1 0,0 2 0,1 0 0,-1 0 0,1 1 0,0 0 0,0 1 0,1 0 0,-1 1 0,0 0 0,0 1 0,1 0 0,-1 1 0,0 0 0,12 3 0,-18-3 0,0 0 0,-1 0 0,1 1 0,-1-1 0,1 1 0,-1 0 0,0 1 0,0-1 0,0 1 0,0-1 0,0 1 0,-1 0 0,1 1 0,-1-1 0,0 0 0,0 1 0,0 0 0,0 0 0,-1 0 0,0 0 0,1 0 0,-2 0 0,1 1 0,0-1 0,-1 1 0,0-1 0,1 8 0,-1-7 0,-1 1 0,0 0 0,-1 0 0,1 0 0,-1 0 0,0 0 0,-1-1 0,1 1 0,-1 0 0,0-1 0,-1 1 0,1-1 0,-1 0 0,0 0 0,0 0 0,-1 0 0,0 0 0,1-1 0,-1 0 0,-1 0 0,-6 6 0,-4-1 0,-1 0 0,0-1 0,-1-1 0,0 0 0,0-1 0,0-1 0,0 0 0,-1-2 0,0 0 0,0-1 0,0-1 0,0 0 0,0-1 0,-29-5 0,26-4-1365,12-4-5461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3.297"/>
    </inkml:context>
    <inkml:brush xml:id="br0">
      <inkml:brushProperty name="width" value="0.035" units="cm"/>
      <inkml:brushProperty name="height" value="0.035" units="cm"/>
    </inkml:brush>
  </inkml:definitions>
  <inkml:trace contextRef="#ctx0" brushRef="#br0">1 0 24575,'1'28'0,"2"-1"0,1 0 0,1 0 0,1 0 0,1-1 0,2 0 0,15 33 0,-24-58 0,0 0 0,0-1 0,0 1 0,1 0 0,-1 0 0,0-1 0,1 1 0,-1-1 0,0 1 0,1 0 0,-1-1 0,1 1 0,-1-1 0,1 1 0,-1-1 0,1 1 0,-1-1 0,1 1 0,0-1 0,-1 0 0,1 1 0,0-1 0,-1 0 0,1 0 0,0 1 0,-1-1 0,1 0 0,0 0 0,0 0 0,-1 0 0,1 0 0,0 0 0,-1 0 0,1 0 0,0 0 0,0 0 0,-1 0 0,1 0 0,0-1 0,-1 1 0,1 0 0,0-1 0,-1 1 0,1 0 0,0-1 0,-1 1 0,1-1 0,-1 1 0,1-1 0,-1 1 0,1-1 0,-1 1 0,1-1 0,-1 1 0,1-1 0,-1 0 0,0 1 0,1-2 0,29-51 0,-20 33 0,-6 14 0,-1 1 0,1-1 0,1 1 0,-1 0 0,1 0 0,-1 0 0,1 1 0,1 0 0,-1 0 0,1 0 0,-1 0 0,1 1 0,0 0 0,0 1 0,9-4 0,-12 6 0,1-1 0,-1 1 0,1 0 0,-1 0 0,0 0 0,1 0 0,-1 1 0,1 0 0,-1-1 0,0 1 0,0 0 0,1 1 0,-1-1 0,0 0 0,0 1 0,0 0 0,0 0 0,-1 0 0,1 0 0,0 0 0,-1 0 0,1 1 0,-1-1 0,0 1 0,0 0 0,0-1 0,0 1 0,-1 0 0,1 0 0,-1 0 0,2 5 0,1 2 4,-1-1 1,0 1-1,-1 0 0,0 0 0,-1 0 0,1 14 0,1 3-1398,-5-37-5432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3.515"/>
    </inkml:context>
    <inkml:brush xml:id="br0">
      <inkml:brushProperty name="width" value="0.035" units="cm"/>
      <inkml:brushProperty name="height" value="0.035" units="cm"/>
    </inkml:brush>
  </inkml:definitions>
  <inkml:trace contextRef="#ctx0" brushRef="#br0">0 1 24575,'5'0'0,"1"9"0,0 8 0,-1 10 0,-2 14 0,0 10 0,-2-9 0,-6-16 0,-1-13-8191</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3.716"/>
    </inkml:context>
    <inkml:brush xml:id="br0">
      <inkml:brushProperty name="width" value="0.035" units="cm"/>
      <inkml:brushProperty name="height" value="0.035" units="cm"/>
    </inkml:brush>
  </inkml:definitions>
  <inkml:trace contextRef="#ctx0" brushRef="#br0">1 1 24575,'9'0'0,"8"0"0,5 0 0,9 0 0,7 0 0,8 0 0,-6 0-8191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3.900"/>
    </inkml:context>
    <inkml:brush xml:id="br0">
      <inkml:brushProperty name="width" value="0.035" units="cm"/>
      <inkml:brushProperty name="height" value="0.035" units="cm"/>
    </inkml:brush>
  </inkml:definitions>
  <inkml:trace contextRef="#ctx0" brushRef="#br0">0 0 24575,'0'14'0,"0"9"0,0 5 0,0 7 0,0 7 0,0-3-8191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4.272"/>
    </inkml:context>
    <inkml:brush xml:id="br0">
      <inkml:brushProperty name="width" value="0.035" units="cm"/>
      <inkml:brushProperty name="height" value="0.035" units="cm"/>
    </inkml:brush>
  </inkml:definitions>
  <inkml:trace contextRef="#ctx0" brushRef="#br0">0 1 24575,'5'0'0,"10"0"0,17 0 0,17 0 0,13 0 0,1 0 0,-10 9 0,-19 3 0,-15-1-8191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6.157"/>
    </inkml:context>
    <inkml:brush xml:id="br0">
      <inkml:brushProperty name="width" value="0.035" units="cm"/>
      <inkml:brushProperty name="height" value="0.035" units="cm"/>
    </inkml:brush>
  </inkml:definitions>
  <inkml:trace contextRef="#ctx0" brushRef="#br0">57 0 24575,'0'9'0,"0"18"0,0 13 0,0 9 0,-9 11 0,-3 4 0,0 1 0,2-1 0,4-3 0,1-1 0,3-22 0,1-16-8191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4.455"/>
    </inkml:context>
    <inkml:brush xml:id="br0">
      <inkml:brushProperty name="width" value="0.035" units="cm"/>
      <inkml:brushProperty name="height" value="0.035" units="cm"/>
    </inkml:brush>
  </inkml:definitions>
  <inkml:trace contextRef="#ctx0" brushRef="#br0">1 0 24575,'9'0'0,"12"0"0,17 0 0,15 0 0,8 0 0,-7 0-8191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4.984"/>
    </inkml:context>
    <inkml:brush xml:id="br0">
      <inkml:brushProperty name="width" value="0.035" units="cm"/>
      <inkml:brushProperty name="height" value="0.035" units="cm"/>
    </inkml:brush>
  </inkml:definitions>
  <inkml:trace contextRef="#ctx0" brushRef="#br0">11 1 24575,'0'4'0,"0"11"0,0 17 0,0 12 0,0 12 0,0 10 0,0 9 0,0-1 0,0-2 0,0-10 0,-5-15 0,0-15-8191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5.308"/>
    </inkml:context>
    <inkml:brush xml:id="br0">
      <inkml:brushProperty name="width" value="0.035" units="cm"/>
      <inkml:brushProperty name="height" value="0.035" units="cm"/>
    </inkml:brush>
  </inkml:definitions>
  <inkml:trace contextRef="#ctx0" brushRef="#br0">1 1 24575,'9'0'0,"18"0"0,21 0 0,31 9 0,29 3 0,25 0 0,11-3 0,10-2 0,1-3 0,-2-2 0,-5 8 0,-18 2 0,-27-1 0,-35-2 0,-34-3 0,-22-2-8191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6.080"/>
    </inkml:context>
    <inkml:brush xml:id="br0">
      <inkml:brushProperty name="width" value="0.035" units="cm"/>
      <inkml:brushProperty name="height" value="0.035" units="cm"/>
    </inkml:brush>
  </inkml:definitions>
  <inkml:trace contextRef="#ctx0" brushRef="#br0">0 0 24575,'0'332'0,"1"-352"0,1 0 0,1 1 0,0-1 0,2 1 0,0 0 0,1 0 0,1 1 0,0-1 0,2 1 0,14-24 0,-20 39 0,0-1 0,0 0 0,0 1 0,0 0 0,0-1 0,1 1 0,-1 1 0,1-1 0,0 0 0,0 1 0,0 0 0,0 0 0,0 0 0,1 0 0,-1 1 0,0 0 0,1-1 0,-1 2 0,1-1 0,0 0 0,-1 1 0,1 0 0,-1 0 0,1 1 0,0-1 0,-1 1 0,1 0 0,-1 0 0,1 0 0,-1 1 0,0-1 0,0 1 0,5 3 0,-1-1 0,0 1 0,-1 0 0,1 0 0,-1 0 0,-1 1 0,1 0 0,-1 1 0,0-1 0,0 1 0,-1 0 0,0 1 0,0-1 0,0 1 0,-1 0 0,-1 1 0,4 9 0,-3-4-273,-1 0 0,0 0 0,-2 0 0,1 17 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6.332"/>
    </inkml:context>
    <inkml:brush xml:id="br0">
      <inkml:brushProperty name="width" value="0.035" units="cm"/>
      <inkml:brushProperty name="height" value="0.035" units="cm"/>
    </inkml:brush>
  </inkml:definitions>
  <inkml:trace contextRef="#ctx0" brushRef="#br0">0 0 24575,'0'5'0,"0"10"0,0 13 0,0 10 0,0 8 0,0 10 0,5-5 0,1-2 0,0-13 0,-1-23 0,-6-17 0,-3-18 0,-1-5-8191</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6.499"/>
    </inkml:context>
    <inkml:brush xml:id="br0">
      <inkml:brushProperty name="width" value="0.035" units="cm"/>
      <inkml:brushProperty name="height" value="0.035" units="cm"/>
    </inkml:brush>
  </inkml:definitions>
  <inkml:trace contextRef="#ctx0" brushRef="#br0">0 22 24575,'10'0'0,"11"0"0,13 0 0,8 0 0,7 0 0,5 0 0,-8-9 0,-11-3-8191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6.684"/>
    </inkml:context>
    <inkml:brush xml:id="br0">
      <inkml:brushProperty name="width" value="0.035" units="cm"/>
      <inkml:brushProperty name="height" value="0.035" units="cm"/>
    </inkml:brush>
  </inkml:definitions>
  <inkml:trace contextRef="#ctx0" brushRef="#br0">1 0 24575,'0'10'0,"0"7"0,0 14 0,0 12 0,4 7 0,2 5 0,0-3 0,-2-5 0,0-20 0,-2-15-8191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7.231"/>
    </inkml:context>
    <inkml:brush xml:id="br0">
      <inkml:brushProperty name="width" value="0.035" units="cm"/>
      <inkml:brushProperty name="height" value="0.035" units="cm"/>
    </inkml:brush>
  </inkml:definitions>
  <inkml:trace contextRef="#ctx0" brushRef="#br0">249 1 24575,'-5'0'0,"-10"4"0,-12 7 0,-1 14 0,-6 18 0,4 15 0,-7 10 0,2 9 0,8 4 0,17-1 0,15-7 0,21-10 0,14-16 0,15-7 0,12-10 0,-1-10 0,-12-8-8191</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7.707"/>
    </inkml:context>
    <inkml:brush xml:id="br0">
      <inkml:brushProperty name="width" value="0.035" units="cm"/>
      <inkml:brushProperty name="height" value="0.035" units="cm"/>
    </inkml:brush>
  </inkml:definitions>
  <inkml:trace contextRef="#ctx0" brushRef="#br0">1 1 24575,'21'2'0,"-1"1"0,1 1 0,0 1 0,-1 1 0,0 1 0,36 17 0,-24-11 0,2 1 0,0 0 0,-1 3 0,-1 0 0,0 2 0,41 34 0,-65-47 0,-1 1 0,0 0 0,0 0 0,0 0 0,-1 1 0,-1 0 0,1 0 0,-1 1 0,0-1 0,-1 1 0,0 0 0,-1 0 0,0 1 0,0-1 0,-1 1 0,0 0 0,0-1 0,-1 1 0,-1 0 0,0 0 0,0 0 0,-1-1 0,0 1 0,0 0 0,-6 15 0,1-7 0,-1 0 0,0 0 0,-2-1 0,0 0 0,-1-1 0,-1 0 0,0 0 0,-1-1 0,-1-1 0,0 0 0,-1-1 0,0 0 0,-31 20 0,43-32-59,0 1 0,0-1-1,0 0 1,0 0-1,0 0 1,-1 0 0,1 0-1,0 0 1,0-1 0,-1 1-1,1-1 1,0 0 0,-1 1-1,1-1 1,-1 0-1,1 0 1,0-1 0,-1 1-1,1 0 1,0-1 0,-1 0-1,-2 0 1,-11-12-6767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8.360"/>
    </inkml:context>
    <inkml:brush xml:id="br0">
      <inkml:brushProperty name="width" value="0.035" units="cm"/>
      <inkml:brushProperty name="height" value="0.035" units="cm"/>
    </inkml:brush>
  </inkml:definitions>
  <inkml:trace contextRef="#ctx0" brushRef="#br0">50 1 24575,'10'0'0,"4"0"0,1 0 0,0 1 0,0 0 0,18 5 0,-31-6 0,0 0 0,0 1 0,1-1 0,-1 1 0,0 0 0,0-1 0,0 1 0,1 0 0,-1 0 0,0 1 0,0-1 0,-1 0 0,1 1 0,0-1 0,0 1 0,-1-1 0,1 1 0,-1 0 0,1 0 0,-1 0 0,0 0 0,0 0 0,1 0 0,-1 0 0,-1 0 0,1 0 0,0 0 0,-1 1 0,1-1 0,-1 0 0,1 1 0,-1-1 0,0 0 0,0 1 0,0-1 0,-1 0 0,1 3 0,-2 0 0,0 0 0,0 0 0,0 0 0,-1-1 0,0 1 0,1-1 0,-2 1 0,1-1 0,0 0 0,-1 0 0,0-1 0,-8 7 0,-61 40 0,41-30 0,28-17 0,-32 25 0,36-27 0,-1-1 0,0 0 0,1 1 0,-1-1 0,1 1 0,-1-1 0,1 1 0,-1-1 0,1 1 0,-1-1 0,1 1 0,-1 0 0,1-1 0,0 1 0,0 0 0,-1-1 0,1 1 0,0 0 0,0-1 0,-1 1 0,1 0 0,0-1 0,0 1 0,0 0 0,0 0 0,0-1 0,0 1 0,0 0 0,1-1 0,-1 1 0,0 0 0,0-1 0,0 1 0,1 0 0,-1-1 0,0 1 0,1 0 0,-1-1 0,0 1 0,1-1 0,-1 1 0,1-1 0,-1 1 0,1-1 0,-1 1 0,1-1 0,0 1 0,-1-1 0,1 0 0,-1 1 0,1-1 0,1 1 0,11 2 0,1 1 0,-1-2 0,1 0 0,0 0 0,0-1 0,0-1 0,18-2 0,4 1 0,214-2-1365,-183 1-5461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6.453"/>
    </inkml:context>
    <inkml:brush xml:id="br0">
      <inkml:brushProperty name="width" value="0.035" units="cm"/>
      <inkml:brushProperty name="height" value="0.035" units="cm"/>
    </inkml:brush>
  </inkml:definitions>
  <inkml:trace contextRef="#ctx0" brushRef="#br0">22 1 24575,'0'14'0,"0"14"0,0 7 0,0 2 0,0 4 0,0 0 0,-9-12 0,-4-11-8191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9.552"/>
    </inkml:context>
    <inkml:brush xml:id="br0">
      <inkml:brushProperty name="width" value="0.035" units="cm"/>
      <inkml:brushProperty name="height" value="0.035" units="cm"/>
    </inkml:brush>
  </inkml:definitions>
  <inkml:trace contextRef="#ctx0" brushRef="#br0">33 0 24575,'0'10'0,"0"6"0,0 11 0,0 14 0,0 15 0,0 10 0,0 9 0,0 5 0,0-7 0,0-10 0,0-12 0,-14-15 0,-4-13-8191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09.830"/>
    </inkml:context>
    <inkml:brush xml:id="br0">
      <inkml:brushProperty name="width" value="0.035" units="cm"/>
      <inkml:brushProperty name="height" value="0.035" units="cm"/>
    </inkml:brush>
  </inkml:definitions>
  <inkml:trace contextRef="#ctx0" brushRef="#br0">1 1 24575,'9'0'0,"12"0"0,17 0 0,19 0 0,20 0 0,18 0 0,12 0 0,2 0 0,-4 0 0,-6 0 0,-11 0 0,-15 0 0,-21 0-8191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10.511"/>
    </inkml:context>
    <inkml:brush xml:id="br0">
      <inkml:brushProperty name="width" value="0.035" units="cm"/>
      <inkml:brushProperty name="height" value="0.035" units="cm"/>
    </inkml:brush>
  </inkml:definitions>
  <inkml:trace contextRef="#ctx0" brushRef="#br0">1 18 24575,'1'283'0,"2"-299"0,0-1 0,2 1 0,0-1 0,1 2 0,0-1 0,2 1 0,0 0 0,0 0 0,1 1 0,1 0 0,0 0 0,1 1 0,1 1 0,0 0 0,1 0 0,0 2 0,0-1 0,1 2 0,0 0 0,21-10 0,-32 17 0,1 1 0,-1-1 0,1 1 0,0 0 0,-1 0 0,1 0 0,0 1 0,0-1 0,0 1 0,-1 0 0,1 0 0,0 0 0,4 1 0,-6 0 0,0 0 0,0 0 0,0-1 0,0 1 0,0 1 0,0-1 0,0 0 0,-1 0 0,1 1 0,0-1 0,-1 1 0,1-1 0,-1 1 0,1 0 0,-1-1 0,0 1 0,1 3 0,3 6 0,-1 1 0,-1 0 0,0 0 0,0 0 0,-2 1 0,2 19 0,-3-21 0,1 1 0,1-1 0,0 0 0,5 17 0,-7-28-25,0 1 0,0-1-1,0 1 1,0-1 0,0 1 0,1-1-1,-1 1 1,0-1 0,0 1-1,0-1 1,1 1 0,-1-1 0,0 0-1,0 1 1,1-1 0,-1 1-1,0-1 1,1 0 0,-1 1 0,0-1-1,1 0 1,-1 0 0,1 1-1,-1-1 1,1 0 0,-1 0 0,1 1-1,-1-1 1,0 0 0,1 0-1,-1 0 1,1 0 0,-1 0 0,1 0-1,-1 0 1,1 0 0,-1 0 0,1 0-1,-1 0 1,1 0 0,-1 0-1,1 0 1,-1 0 0,1-1 0,-1 1-1,1 0 1,-1 0 0,1 0-1,-1-1 1,0 1 0,1 0 0,-1-1-1,1 0 1,8-11-6801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11.150"/>
    </inkml:context>
    <inkml:brush xml:id="br0">
      <inkml:brushProperty name="width" value="0.035" units="cm"/>
      <inkml:brushProperty name="height" value="0.035" units="cm"/>
    </inkml:brush>
  </inkml:definitions>
  <inkml:trace contextRef="#ctx0" brushRef="#br0">8 1 24575,'9'0'0,"8"0"0,1 4 0,-3 12 0,-4 6 0,-17 1 0,-13 0 0,-7 5 0,5-1 0,15-6 0,14-6 0,14-11 0,13-5 0,5-3 0,4-1 0,1 1 0,0 1 0,-6 1-8191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12.489"/>
    </inkml:context>
    <inkml:brush xml:id="br0">
      <inkml:brushProperty name="width" value="0.035" units="cm"/>
      <inkml:brushProperty name="height" value="0.035" units="cm"/>
    </inkml:brush>
  </inkml:definitions>
  <inkml:trace contextRef="#ctx0" brushRef="#br0">1 1 24575,'9'0'0,"17"0"0,13 0 0,5 0 0,-6 9 0,-8 3-8191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12.689"/>
    </inkml:context>
    <inkml:brush xml:id="br0">
      <inkml:brushProperty name="width" value="0.035" units="cm"/>
      <inkml:brushProperty name="height" value="0.035" units="cm"/>
    </inkml:brush>
  </inkml:definitions>
  <inkml:trace contextRef="#ctx0" brushRef="#br0">1 22 24575,'9'0'0,"8"0"0,10 0 0,5 0 0,2 0 0,-1 0 0,-5-9 0,-8-3-8191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13.455"/>
    </inkml:context>
    <inkml:brush xml:id="br0">
      <inkml:brushProperty name="width" value="0.035" units="cm"/>
      <inkml:brushProperty name="height" value="0.035" units="cm"/>
    </inkml:brush>
  </inkml:definitions>
  <inkml:trace contextRef="#ctx0" brushRef="#br0">23 0 24575,'0'768'0,"0"-778"0,1 0 0,1 0 0,0 0 0,1 0 0,-1 1 0,2-1 0,0 0 0,0 1 0,0 0 0,1 0 0,1 0 0,-1 1 0,1 0 0,1 0 0,0 0 0,0 1 0,0 0 0,1 0 0,15-9 0,-10 7 0,0 0 0,1 1 0,0 1 0,0 1 0,1 0 0,0 0 0,0 2 0,0 0 0,0 0 0,1 2 0,-1 0 0,25 0 0,-36 2 0,0 0 0,0 0 0,1 1 0,-1-1 0,0 1 0,0 0 0,0 1 0,0-1 0,0 1 0,0-1 0,0 1 0,-1 1 0,1-1 0,-1 0 0,1 1 0,-1-1 0,0 1 0,0 0 0,0 0 0,0 1 0,-1-1 0,1 0 0,-1 1 0,0 0 0,0-1 0,0 1 0,1 5 0,-1-4 0,-1 0 0,0 0 0,0 1 0,-1-1 0,1 1 0,-1-1 0,-1 0 0,1 1 0,-1-1 0,0 1 0,0-1 0,0 0 0,-1 0 0,1 1 0,-1-1 0,-1 0 0,1-1 0,-1 1 0,0 0 0,0-1 0,-4 5 0,-6 5 0,-1-1 0,0 0 0,-1-1 0,0 0 0,-1-1 0,0-1 0,-1-1 0,-31 13 0,23-12 0,0-1 0,0-1 0,-1-2 0,1 0 0,-46 3 0,34-12 120,26-3-321,21-6-1083,11 2-5542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13.903"/>
    </inkml:context>
    <inkml:brush xml:id="br0">
      <inkml:brushProperty name="width" value="0.035" units="cm"/>
      <inkml:brushProperty name="height" value="0.035" units="cm"/>
    </inkml:brush>
  </inkml:definitions>
  <inkml:trace contextRef="#ctx0" brushRef="#br0">1 0 24575,'0'270'0,"0"-280"0,1-1 0,0 0 0,1 1 0,0-1 0,1 1 0,0 0 0,1 0 0,6-13 0,-8 18 0,0 0 0,1 1 0,0-1 0,0 1 0,0 0 0,0 0 0,1 0 0,-1 0 0,1 0 0,0 1 0,0 0 0,1 0 0,-1 0 0,1 0 0,-1 1 0,1-1 0,0 1 0,0 1 0,6-3 0,-9 4 0,1 0 0,0 0 0,-1 0 0,1 0 0,0 0 0,-1 1 0,1-1 0,0 1 0,-1-1 0,1 1 0,-1 0 0,1 0 0,-1 0 0,0 1 0,1-1 0,-1 0 0,0 1 0,0-1 0,0 1 0,0 0 0,0 0 0,0 0 0,-1 0 0,1 0 0,1 3 0,5 7 0,-1 1 0,0 0 0,7 21 0,-2-6 0,27 47-1365,-22-47-5461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16.906"/>
    </inkml:context>
    <inkml:brush xml:id="br0">
      <inkml:brushProperty name="width" value="0.035" units="cm"/>
      <inkml:brushProperty name="height" value="0.035" units="cm"/>
    </inkml:brush>
  </inkml:definitions>
  <inkml:trace contextRef="#ctx0" brushRef="#br0">5 0 24575,'-2'104'0,"-1"-41"0,9 95 0,-6-157 0,0 0 0,0 0 0,0 0 0,0 0 0,1 0 0,-1 0 0,0 0 0,0 0 0,1 0 0,-1 0 0,0 0 0,1 0 0,-1 0 0,1-1 0,-1 1 0,1 0 0,0 0 0,-1 0 0,1 0 0,0-1 0,0 1 0,1 1 0,-1-2 0,0 0 0,0 0 0,0 0 0,-1-1 0,1 1 0,0 0 0,0 0 0,0-1 0,0 1 0,0 0 0,-1-1 0,1 1 0,0-1 0,0 1 0,-1-1 0,1 1 0,0-1 0,-1 0 0,1 1 0,1-2 0,34-51 0,-28 40 0,14-21 0,-10 14 0,0 1 0,23-27 0,-32 43 0,-1 0 0,1-1 0,1 1 0,-1 1 0,0-1 0,1 0 0,-1 1 0,1-1 0,0 1 0,0 0 0,0 0 0,0 1 0,0-1 0,0 1 0,1 0 0,-1 0 0,0 1 0,1-1 0,3 1 0,-5 0 0,-1 1 0,0 0 0,0-1 0,1 1 0,-1 0 0,0 1 0,0-1 0,0 0 0,0 0 0,0 1 0,0 0 0,-1-1 0,1 1 0,0 0 0,-1 0 0,1-1 0,-1 1 0,0 0 0,0 1 0,2 3 0,17 48 0,-19-53 0,5 25 0,5 49 0,-9-54 0,1-1 0,1 0 0,12 39 0,-11-54-34,-1-13 119,0-14-1501,-3-1-5410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17.124"/>
    </inkml:context>
    <inkml:brush xml:id="br0">
      <inkml:brushProperty name="width" value="0.035" units="cm"/>
      <inkml:brushProperty name="height" value="0.035" units="cm"/>
    </inkml:brush>
  </inkml:definitions>
  <inkml:trace contextRef="#ctx0" brushRef="#br0">22 1 24575,'0'4'0,"0"7"0,0 10 0,0 6 0,0 8 0,0 2 0,0 5 0,0-1 0,0-16 0,-9-22 0,-3-11-8191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6.670"/>
    </inkml:context>
    <inkml:brush xml:id="br0">
      <inkml:brushProperty name="width" value="0.035" units="cm"/>
      <inkml:brushProperty name="height" value="0.035" units="cm"/>
    </inkml:brush>
  </inkml:definitions>
  <inkml:trace contextRef="#ctx0" brushRef="#br0">0 80 24575,'0'-9'0,"5"-3"0,15 0 0,19 2 0,17 3 0,13-2 0,3 1 0,-4 1 0,-15 2-8191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17.276"/>
    </inkml:context>
    <inkml:brush xml:id="br0">
      <inkml:brushProperty name="width" value="0.035" units="cm"/>
      <inkml:brushProperty name="height" value="0.035" units="cm"/>
    </inkml:brush>
  </inkml:definitions>
  <inkml:trace contextRef="#ctx0" brushRef="#br0">0 1 24575,'9'0'0,"12"0"0,12 0 0,15 0 0,12 0 0,0 0 0,-4 0 0,-4 0 0,-10 0-8191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17.537"/>
    </inkml:context>
    <inkml:brush xml:id="br0">
      <inkml:brushProperty name="width" value="0.035" units="cm"/>
      <inkml:brushProperty name="height" value="0.035" units="cm"/>
    </inkml:brush>
  </inkml:definitions>
  <inkml:trace contextRef="#ctx0" brushRef="#br0">0 1 24575,'0'4'0,"0"7"0,0 10 0,0 11 0,0 9 0,0 7 0,0 0 0,0-4 0,0-14 0,0-12-8191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18.236"/>
    </inkml:context>
    <inkml:brush xml:id="br0">
      <inkml:brushProperty name="width" value="0.035" units="cm"/>
      <inkml:brushProperty name="height" value="0.035" units="cm"/>
    </inkml:brush>
  </inkml:definitions>
  <inkml:trace contextRef="#ctx0" brushRef="#br0">0 0 24575,'54'3'0,"0"3"0,87 20 0,-83-14 0,31 1 0,-57-10 0,0 2 0,48 13 0,-78-18 0,0 1 0,0-1 0,-1 1 0,1-1 0,0 1 0,0-1 0,0 1 0,0 0 0,0 0 0,-1 0 0,1 0 0,0 0 0,-1 1 0,1-1 0,-1 0 0,0 1 0,1-1 0,-1 1 0,0-1 0,0 1 0,0 0 0,0 0 0,0-1 0,0 1 0,0 0 0,-1 0 0,1 0 0,-1 0 0,1 0 0,-1 2 0,-1-1 0,0 0 0,0 0 0,0 0 0,-1 0 0,0 0 0,1-1 0,-1 1 0,0-1 0,0 0 0,-1 1 0,1-1 0,0 0 0,-1 0 0,1 0 0,-1-1 0,0 1 0,1 0 0,-1-1 0,-5 2 0,-51 22 0,-1-2 0,-82 20 0,123-36-1365,25-6-5461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18.921"/>
    </inkml:context>
    <inkml:brush xml:id="br0">
      <inkml:brushProperty name="width" value="0.035" units="cm"/>
      <inkml:brushProperty name="height" value="0.035" units="cm"/>
    </inkml:brush>
  </inkml:definitions>
  <inkml:trace contextRef="#ctx0" brushRef="#br0">1 18 24575,'2'0'0,"1"1"0,-1-1 0,1 1 0,-1 0 0,1 0 0,-1 0 0,0 0 0,1 0 0,-1 0 0,0 1 0,0-1 0,0 1 0,0 0 0,0-1 0,0 1 0,0 0 0,-1 0 0,1 0 0,-1 0 0,1 1 0,-1-1 0,0 0 0,0 0 0,1 3 0,3 8 0,0-1 0,-1 1 0,2 15 0,8 105 0,-14-132 0,1-13 0,0 1 0,1 0 0,0 0 0,0 0 0,1 0 0,0 1 0,1-1 0,1 1 0,0 0 0,0 0 0,1 0 0,0 0 0,0 1 0,1 0 0,0 1 0,1 0 0,0 0 0,0 0 0,1 1 0,0 0 0,0 1 0,12-7 0,-12 8 0,-1 0 0,1 1 0,0 0 0,0 0 0,0 1 0,0 0 0,1 0 0,-1 1 0,1 0 0,0 1 0,-1 0 0,1 1 0,0 0 0,0 1 0,0-1 0,-1 2 0,1-1 0,-1 2 0,1-1 0,-1 1 0,0 0 0,0 1 0,0 0 0,0 1 0,14 10 0,-11-4 0,0 1 0,-1 0 0,-1 0 0,0 1 0,-1 1 0,0-1 0,-1 2 0,-1-1 0,0 1 0,-1 0 0,0 0 0,-2 1 0,0 0 0,0 0 0,2 32 0,-4-35-113,4 26 354,-10-31-589,-7-20-797,1-4-5681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20.293"/>
    </inkml:context>
    <inkml:brush xml:id="br0">
      <inkml:brushProperty name="width" value="0.035" units="cm"/>
      <inkml:brushProperty name="height" value="0.035" units="cm"/>
    </inkml:brush>
  </inkml:definitions>
  <inkml:trace contextRef="#ctx0" brushRef="#br0">217 1 24575,'-9'0'0,"-8"9"0,-10 8 0,-5 9 0,-6 20 0,3 15 0,8 16 0,8 9 0,8 7 0,9 2 0,16-10 0,22-11 0,25-17 0,19-19 0,11-16 0,-7-12 0,-16-7-8191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20.865"/>
    </inkml:context>
    <inkml:brush xml:id="br0">
      <inkml:brushProperty name="width" value="0.035" units="cm"/>
      <inkml:brushProperty name="height" value="0.035" units="cm"/>
    </inkml:brush>
  </inkml:definitions>
  <inkml:trace contextRef="#ctx0" brushRef="#br0">0 0 24575,'1'8'0,"1"-1"0,0 1 0,0-1 0,1 1 0,0-1 0,0 0 0,0 0 0,1-1 0,0 1 0,7 8 0,6 12 0,24 43 0,55 103 0,-81-143 0,-1 2 0,-2-1 0,14 57 0,-24-79 0,0 1 0,-1-1 0,0 1 0,-1 0 0,0-1 0,0 1 0,-1-1 0,0 1 0,-1 0 0,0-1 0,-5 15 0,0-10 0,1-1 0,-2 0 0,1 0 0,-2-1 0,0 0 0,-18 19 0,8-10-103,7-8-150,1-1 1,-1 0 0,-1 0-1,-14 9 1,8-10-6574</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21.564"/>
    </inkml:context>
    <inkml:brush xml:id="br0">
      <inkml:brushProperty name="width" value="0.035" units="cm"/>
      <inkml:brushProperty name="height" value="0.035" units="cm"/>
    </inkml:brush>
  </inkml:definitions>
  <inkml:trace contextRef="#ctx0" brushRef="#br0">0 69 24575,'1'-2'0,"-1"1"0,0-1 0,1 1 0,0-1 0,-1 1 0,1-1 0,0 1 0,-1 0 0,1-1 0,0 1 0,0 0 0,0 0 0,0 0 0,0-1 0,1 1 0,-1 0 0,0 1 0,0-1 0,3-1 0,32-17 0,-29 16 0,1-1 0,1 1 0,0 0 0,0 0 0,0 1 0,1 0 0,18-1 0,-26 2 0,-1 1 0,1 0 0,0 0 0,0 0 0,0 0 0,0 0 0,0 1 0,0-1 0,0 1 0,-1-1 0,1 1 0,0-1 0,0 1 0,-1 0 0,1 0 0,0 0 0,-1 0 0,1 0 0,-1 0 0,1 1 0,-1-1 0,0 0 0,1 1 0,-1-1 0,0 1 0,0 0 0,0-1 0,0 1 0,0 0 0,0-1 0,-1 1 0,1 0 0,-1 0 0,1 0 0,-1-1 0,1 1 0,-1 0 0,0 0 0,0 0 0,0 0 0,-1 3 0,0 3 0,0 0 0,-1 0 0,-1 0 0,1 0 0,-1 0 0,-1 0 0,1-1 0,-6 9 0,5-10 0,0 0 0,1 1 0,0 0 0,0 0 0,0 0 0,1 0 0,0 0 0,0 0 0,1 0 0,-1 12 0,3-17 0,-1 0 0,1 0 0,-1-1 0,1 1 0,-1 0 0,1 0 0,0-1 0,0 1 0,0-1 0,0 1 0,0-1 0,0 1 0,1-1 0,-1 1 0,0-1 0,1 0 0,-1 0 0,1 0 0,-1 0 0,1 0 0,0 0 0,-1 0 0,1 0 0,0-1 0,0 1 0,-1-1 0,1 1 0,0-1 0,0 0 0,0 0 0,0 0 0,2 0 0,11 1 0,1 0 0,-1-2 0,17-2 0,-13 1 0,203-12-1365,-164 11-5461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22.602"/>
    </inkml:context>
    <inkml:brush xml:id="br0">
      <inkml:brushProperty name="width" value="0.035" units="cm"/>
      <inkml:brushProperty name="height" value="0.035" units="cm"/>
    </inkml:brush>
  </inkml:definitions>
  <inkml:trace contextRef="#ctx0" brushRef="#br0">0 26 24575,'59'-16'0,"-47"14"0,9-1 0,0 0 0,38 2 0,-53 1 0,-1 1 0,0-1 0,0 1 0,0 1 0,0-1 0,0 1 0,6 3 0,-9-5 0,0 1 0,0 1 0,-1-1 0,1 0 0,-1 0 0,1 1 0,-1-1 0,1 1 0,-1-1 0,0 1 0,1-1 0,-1 1 0,0 0 0,0 0 0,-1 0 0,1-1 0,0 1 0,0 4 0,0-3 0,-1 0 0,0 0 0,0-1 0,0 1 0,0 0 0,0 0 0,-1 0 0,1-1 0,-1 1 0,0 0 0,0-1 0,0 1 0,0-1 0,0 1 0,-1-1 0,1 1 0,-1-1 0,0 0 0,1 1 0,-5 2 0,-3 4 0,-1 0 0,-1-1 0,-13 9 0,-6 4 0,30-21 0,-1 0 0,1 0 0,0 1 0,-1-1 0,1 0 0,-1 0 0,1 1 0,0-1 0,-1 0 0,1 1 0,0-1 0,-1 0 0,1 1 0,0-1 0,0 0 0,-1 1 0,1-1 0,0 0 0,0 1 0,0-1 0,0 1 0,0-1 0,-1 1 0,1-1 0,0 0 0,0 1 0,0-1 0,0 1 0,0-1 0,0 1 0,0-1 0,0 1 0,1-1 0,-1 0 0,0 1 0,0-1 0,0 1 0,0-1 0,0 1 0,1-1 0,-1 0 0,0 1 0,0-1 0,1 0 0,-1 1 0,0-1 0,1 0 0,-1 1 0,0-1 0,1 0 0,-1 0 0,0 1 0,1-1 0,-1 0 0,1 0 0,-1 0 0,1 0 0,-1 1 0,0-1 0,1 0 0,-1 0 0,1 0 0,-1 0 0,1 0 0,0 0 0,36 4 0,-34-3 0,257-1-86,-175-1-1193,-29 0-5547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25.543"/>
    </inkml:context>
    <inkml:brush xml:id="br0">
      <inkml:brushProperty name="width" value="0.035" units="cm"/>
      <inkml:brushProperty name="height" value="0.035" units="cm"/>
    </inkml:brush>
  </inkml:definitions>
  <inkml:trace contextRef="#ctx0" brushRef="#br0">11 1 24575,'0'5'0,"0"10"0,0 12 0,0 11 0,0 8 0,0 1 0,0 1 0,0 2 0,0-3 0,-5-9 0,-1-12-8191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25.806"/>
    </inkml:context>
    <inkml:brush xml:id="br0">
      <inkml:brushProperty name="width" value="0.035" units="cm"/>
      <inkml:brushProperty name="height" value="0.035" units="cm"/>
    </inkml:brush>
  </inkml:definitions>
  <inkml:trace contextRef="#ctx0" brushRef="#br0">1 0 24575,'4'0'0,"7"0"0,10 0 0,16 0 0,19 0 0,20 0 0,9 0 0,1 0 0,-7 0 0,-10 0 0,-19 0-8191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6.890"/>
    </inkml:context>
    <inkml:brush xml:id="br0">
      <inkml:brushProperty name="width" value="0.035" units="cm"/>
      <inkml:brushProperty name="height" value="0.035" units="cm"/>
    </inkml:brush>
  </inkml:definitions>
  <inkml:trace contextRef="#ctx0" brushRef="#br0">0 0 24575,'0'5'0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26.430"/>
    </inkml:context>
    <inkml:brush xml:id="br0">
      <inkml:brushProperty name="width" value="0.035" units="cm"/>
      <inkml:brushProperty name="height" value="0.035" units="cm"/>
    </inkml:brush>
  </inkml:definitions>
  <inkml:trace contextRef="#ctx0" brushRef="#br0">0 39 24575,'12'64'0,"-2"-15"0,-8-20 0,-3-22 0,1 0 0,0-1 0,0 1 0,1 0 0,0-1 0,0 1 0,1-1 0,0 1 0,0-1 0,0 0 0,1 0 0,0 0 0,0 0 0,4 6 0,-6-11 0,-1-1 0,1 1 0,-1-1 0,1 0 0,-1 0 0,1 1 0,-1-1 0,1 0 0,-1 0 0,1 0 0,0 1 0,-1-1 0,1 0 0,-1 0 0,1 0 0,-1 0 0,1 0 0,0 0 0,-1 0 0,1 0 0,-1 0 0,1-1 0,0 1 0,-1 0 0,1 0 0,-1 0 0,1-1 0,-1 1 0,1 0 0,-1-1 0,1 1 0,-1 0 0,1-1 0,-1 1 0,1-1 0,-1 1 0,0 0 0,1-1 0,-1 1 0,0-1 0,1 1 0,-1-1 0,0 0 0,0 1 0,0-1 0,1 1 0,-1-1 0,0 1 0,0-1 0,0-1 0,12-37 0,-11 32 0,4-16 0,0 1 0,2 0 0,0 1 0,2-1 0,0 2 0,1-1 0,17-24 0,-26 43 0,1 0 0,0-1 0,0 1 0,-1 0 0,1 0 0,1 0 0,-1 0 0,0 1 0,0-1 0,1 1 0,-1-1 0,1 1 0,-1 0 0,1 0 0,-1 0 0,1 0 0,0 0 0,0 0 0,3 0 0,-3 2 0,0-1 0,-1 1 0,1-1 0,-1 1 0,1 0 0,0 0 0,-1 0 0,0 0 0,1 1 0,-1-1 0,0 1 0,0-1 0,1 1 0,-1 0 0,-1 0 0,4 3 0,7 11 0,-1 0 0,-1 1 0,-1 0 0,13 30 0,-7-15 0,-15-30-74,8 10 277,-8-12-231,0 0 0,0 0 1,0 0-1,0 0 0,0 1 1,1-1-1,-1 0 0,0 0 1,0 0-1,0 0 0,0 0 1,0 0-1,1 0 1,-1 1-1,0-1 0,0 0 1,0 0-1,0 0 0,1 0 1,-1 0-1,0 0 0,0 0 1,0 0-1,1 0 0,-1 0 1,0 0-1,0 0 0,0 0 1,1 0-1,-1 0 0,0 0 1,0 0-1,0 0 0,0 0 1,1 0-1,-1 0 0,0-1 1,0 1-1,0 0 0,0 0 1,1 0-1,-1 0 0,0 0 1,0 0-1,0 0 0,0-1 1,0 1-1,0 0 0,1 0 1,-1 0-1,0 0 0,0-1 1,0 1-1,4-12-6798</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26.906"/>
    </inkml:context>
    <inkml:brush xml:id="br0">
      <inkml:brushProperty name="width" value="0.035" units="cm"/>
      <inkml:brushProperty name="height" value="0.035" units="cm"/>
    </inkml:brush>
  </inkml:definitions>
  <inkml:trace contextRef="#ctx0" brushRef="#br0">1 2 24575,'25'0'0,"-12"-1"0,1 1 0,-1 0 0,0 1 0,0 0 0,0 1 0,13 4 0,-24-6 0,0 1 0,1 0 0,-1 0 0,0 0 0,0 1 0,0-1 0,-1 0 0,1 1 0,0-1 0,0 1 0,-1-1 0,1 1 0,-1 0 0,1 0 0,-1 0 0,2 3 0,-2-2 0,0 0 0,-1 0 0,1 0 0,-1 1 0,1-1 0,-1 0 0,0 1 0,0-1 0,0 0 0,-1 0 0,1 1 0,-1-1 0,0 0 0,-1 5 0,-3 4 0,0-1 0,-1 0 0,0 0 0,0 0 0,-1-1 0,-13 15 0,-14 21 0,34-46 0,-1 1 0,1-1 0,0 1 0,-1-1 0,1 1 0,0-1 0,0 1 0,0-1 0,-1 1 0,1-1 0,0 1 0,0-1 0,0 1 0,0-1 0,0 1 0,0-1 0,0 1 0,0-1 0,0 1 0,0-1 0,0 1 0,0-1 0,0 1 0,0-1 0,1 1 0,-1-1 0,0 1 0,0-1 0,1 1 0,-1-1 0,0 1 0,0-1 0,1 0 0,0 1 0,20 7 0,29-9 0,-28-3-455,0-1 0,21-9 0,-3 0-6371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27.482"/>
    </inkml:context>
    <inkml:brush xml:id="br0">
      <inkml:brushProperty name="width" value="0.035" units="cm"/>
      <inkml:brushProperty name="height" value="0.035" units="cm"/>
    </inkml:brush>
  </inkml:definitions>
  <inkml:trace contextRef="#ctx0" brushRef="#br0">1 0 24575,'13'0'0,"10"5"0,10 1 0,13 0 0,7 4 0,1-1 0,-6-1 0,-10 7 0,-3 1 0,-7 2 0,-8 3 0,-22-2 0,-19 4 0,-16 9 0,-10-2 0,-6-2 0,0-5 0,10-7-8191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28.116"/>
    </inkml:context>
    <inkml:brush xml:id="br0">
      <inkml:brushProperty name="width" value="0.035" units="cm"/>
      <inkml:brushProperty name="height" value="0.035" units="cm"/>
    </inkml:brush>
  </inkml:definitions>
  <inkml:trace contextRef="#ctx0" brushRef="#br0">71 1 24575,'0'4'0,"0"11"0,0 13 0,-5 14 0,-1 15 0,1 10 0,0 9 0,-3 0 0,0-4 0,-8-14 0,-1-17-8191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28.442"/>
    </inkml:context>
    <inkml:brush xml:id="br0">
      <inkml:brushProperty name="width" value="0.035" units="cm"/>
      <inkml:brushProperty name="height" value="0.035" units="cm"/>
    </inkml:brush>
  </inkml:definitions>
  <inkml:trace contextRef="#ctx0" brushRef="#br0">0 29 24575,'5'0'0,"10"0"0,21 0 0,23 0 0,34-5 0,33-1 0,32 0 0,16 1 0,2 2 0,-10 1 0,-25 0 0,-27 2 0,-42 0 0,-33 0-8191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28.923"/>
    </inkml:context>
    <inkml:brush xml:id="br0">
      <inkml:brushProperty name="width" value="0.035" units="cm"/>
      <inkml:brushProperty name="height" value="0.035" units="cm"/>
    </inkml:brush>
  </inkml:definitions>
  <inkml:trace contextRef="#ctx0" brushRef="#br0">160 0 24575,'0'5'0,"0"6"0,-5 10 0,-1 11 0,-9 9 0,-11 12 0,-1 10 0,-1 4 0,5-1 0,6-2 0,6-7 0,10-13 0,13-6 0,15-9 0,6-9 0,8-12 0,-3-13 0,-9-5-8191</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29.344"/>
    </inkml:context>
    <inkml:brush xml:id="br0">
      <inkml:brushProperty name="width" value="0.035" units="cm"/>
      <inkml:brushProperty name="height" value="0.035" units="cm"/>
    </inkml:brush>
  </inkml:definitions>
  <inkml:trace contextRef="#ctx0" brushRef="#br0">1 0 24575,'1'184'0,"1"-190"0,0 0 0,0 0 0,0 0 0,1 0 0,0 0 0,0 0 0,0 1 0,1-1 0,0 1 0,0 0 0,0 0 0,1 0 0,0 1 0,-1 0 0,1 0 0,1 0 0,5-3 0,-8 5 0,1 1 0,0-1 0,-1 1 0,1 0 0,0 0 0,0 1 0,-1-1 0,1 1 0,0 0 0,0 0 0,0 0 0,0 1 0,0-1 0,-1 1 0,1 0 0,0 0 0,0 0 0,-1 0 0,1 1 0,-1-1 0,1 1 0,-1 0 0,0 0 0,0 0 0,0 1 0,0-1 0,0 1 0,0 0 0,-1 0 0,4 3 0,1 4 0,1 1 0,-1 0 0,-1 0 0,0 1 0,6 15 0,5 9 0,-6-21 87,-11-15-124,0 0-1,1 0 1,-1 0 0,0 0 0,1 0 0,-1 0-1,1 0 1,-1-1 0,0 1 0,1 0-1,-1 0 1,0 0 0,1 0 0,-1 0-1,0-1 1,1 1 0,-1 0 0,0 0 0,0-1-1,1 1 1,-1 0 0,0 0 0,0-1-1,1 1 1,-1 0 0,0-1 0,0 1 0,0 0-1,0-1 1,1 1 0,-1 0 0,0-1-1,0 1 1,0 0 0,0-1 0,0 1-1,0 0 1,0-1 0,5-22-6789</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29.593"/>
    </inkml:context>
    <inkml:brush xml:id="br0">
      <inkml:brushProperty name="width" value="0.035" units="cm"/>
      <inkml:brushProperty name="height" value="0.035" units="cm"/>
    </inkml:brush>
  </inkml:definitions>
  <inkml:trace contextRef="#ctx0" brushRef="#br0">33 0 24575,'0'5'0,"0"10"0,0 12 0,0 11 0,0 8 0,0 5 0,0-1 0,0-19 0,-9-23 0,-3-18 0,1-8-8191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29.812"/>
    </inkml:context>
    <inkml:brush xml:id="br0">
      <inkml:brushProperty name="width" value="0.035" units="cm"/>
      <inkml:brushProperty name="height" value="0.035" units="cm"/>
    </inkml:brush>
  </inkml:definitions>
  <inkml:trace contextRef="#ctx0" brushRef="#br0">0 23 24575,'9'0'0,"17"0"0,18 0 0,6 0 0,-1 0 0,-4 0 0,-10-10 0,-11-2-8191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30.013"/>
    </inkml:context>
    <inkml:brush xml:id="br0">
      <inkml:brushProperty name="width" value="0.035" units="cm"/>
      <inkml:brushProperty name="height" value="0.035" units="cm"/>
    </inkml:brush>
  </inkml:definitions>
  <inkml:trace contextRef="#ctx0" brushRef="#br0">0 0 24575,'0'5'0,"0"10"0,0 17 0,0 12 0,10 3 0,2-2 0,0 1 0,-2-12 0,-4-17 0,-6-16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7.075"/>
    </inkml:context>
    <inkml:brush xml:id="br0">
      <inkml:brushProperty name="width" value="0.035" units="cm"/>
      <inkml:brushProperty name="height" value="0.035" units="cm"/>
    </inkml:brush>
  </inkml:definitions>
  <inkml:trace contextRef="#ctx0" brushRef="#br0">1 1 24575,'5'0'0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30.243"/>
    </inkml:context>
    <inkml:brush xml:id="br0">
      <inkml:brushProperty name="width" value="0.035" units="cm"/>
      <inkml:brushProperty name="height" value="0.035" units="cm"/>
    </inkml:brush>
  </inkml:definitions>
  <inkml:trace contextRef="#ctx0" brushRef="#br0">0 0 24575,'10'0'0,"6"0"0,16 0 0,15 0 0,18 9 0,8 13 0,-5 11 0,-13 14 0,-16 8 0,-15 9 0,-11 2 0,-13-5 0,-11-4 0,-13-7 0,-2-21 0,4-16-8191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30.587"/>
    </inkml:context>
    <inkml:brush xml:id="br0">
      <inkml:brushProperty name="width" value="0.035" units="cm"/>
      <inkml:brushProperty name="height" value="0.035" units="cm"/>
    </inkml:brush>
  </inkml:definitions>
  <inkml:trace contextRef="#ctx0" brushRef="#br0">1 4 24575,'39'-1'0,"-24"0"0,0 0 0,0 1 0,-1 1 0,1 0 0,0 1 0,-1 0 0,1 1 0,17 7 0,-30-9 0,0 0 0,0-1 0,0 1 0,0 0 0,0 0 0,0 1 0,-1-1 0,1 0 0,0 1 0,-1-1 0,1 1 0,-1-1 0,0 1 0,1 0 0,-1-1 0,0 1 0,0 0 0,0 0 0,0 0 0,-1 0 0,1 0 0,0 0 0,0 4 0,-1-3 0,-1 1 0,1-1 0,-1 0 0,1 1 0,-1-1 0,0 0 0,-1 1 0,1-1 0,0 0 0,-1 0 0,0 0 0,0 0 0,-2 3 0,-9 9 0,-1 0 0,0-1 0,-31 23 0,40-32 0,4-5 0,0 0 0,1 0 0,-1 1 0,1-1 0,-1 1 0,0-1 0,1 0 0,-1 1 0,1-1 0,-1 1 0,1-1 0,-1 1 0,1 0 0,-1-1 0,1 1 0,0-1 0,-1 1 0,1 0 0,0-1 0,0 1 0,-1 0 0,1-1 0,0 1 0,0 0 0,0 0 0,0-1 0,0 1 0,0 0 0,0 0 0,0-1 0,0 2 0,1-1 0,0 0 0,1 0 0,-1 0 0,0 0 0,0-1 0,0 1 0,1 0 0,-1-1 0,0 1 0,1-1 0,-1 0 0,0 1 0,1-1 0,2 0 0,63 3 0,-61-3 0,126-3-1365,-97 2-5461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33.810"/>
    </inkml:context>
    <inkml:brush xml:id="br0">
      <inkml:brushProperty name="width" value="0.035" units="cm"/>
      <inkml:brushProperty name="height" value="0.035" units="cm"/>
    </inkml:brush>
  </inkml:definitions>
  <inkml:trace contextRef="#ctx0" brushRef="#br0">569 0 24575,'-1'3'0,"1"0"0,-1 0 0,0 0 0,0-1 0,0 1 0,0 0 0,-1 0 0,1-1 0,-1 1 0,1-1 0,-1 0 0,0 1 0,0-1 0,0 0 0,0 0 0,-1 0 0,1 0 0,0 0 0,-5 1 0,-60 33 0,45-25 0,11-5 0,-24 13 0,-2-1 0,1-1 0,-2-3 0,-48 14 0,64-24 0,-11 3 0,-1 1 0,2 1 0,-39 17 0,71-26 0,-1 0 0,1 0 0,-1 0 0,1 0 0,0 0 0,-1 0 0,1 0 0,0 0 0,-1 1 0,1-1 0,0 0 0,-1 0 0,1 0 0,0 1 0,-1-1 0,1 0 0,0 0 0,0 0 0,-1 1 0,1-1 0,0 0 0,0 1 0,-1-1 0,1 0 0,0 1 0,0-1 0,0 0 0,0 1 0,0-1 0,-1 0 0,1 1 0,0-1 0,0 0 0,0 1 0,0-1 0,0 0 0,0 1 0,0-1 0,0 1 0,0-1 0,16 7 0,27-3 0,101-3 0,165 11 0,-266-8-1365,-8 0-5461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34.340"/>
    </inkml:context>
    <inkml:brush xml:id="br0">
      <inkml:brushProperty name="width" value="0.035" units="cm"/>
      <inkml:brushProperty name="height" value="0.035" units="cm"/>
    </inkml:brush>
  </inkml:definitions>
  <inkml:trace contextRef="#ctx0" brushRef="#br0">1 1 24575,'5'0'0,"10"0"0,12 0 0,11 0 0,12 0 0,12 0 0,4 0 0,1 0 0,-3 4 0,-7 3 0,-8-1 0,-9-2 0,-11 0-8191</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44.697"/>
    </inkml:context>
    <inkml:brush xml:id="br0">
      <inkml:brushProperty name="width" value="0.035" units="cm"/>
      <inkml:brushProperty name="height" value="0.035" units="cm"/>
    </inkml:brush>
  </inkml:definitions>
  <inkml:trace contextRef="#ctx0" brushRef="#br0">98 1 24575,'-4'0'0,"-3"9"0,1 13 0,2 11 0,0 9 0,-3 12 0,0 5 0,1 3 0,1-1 0,2-6 0,1-7 0,-8 1 0,-3 2 0,2-3 0,2-10-8191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45.038"/>
    </inkml:context>
    <inkml:brush xml:id="br0">
      <inkml:brushProperty name="width" value="0.035" units="cm"/>
      <inkml:brushProperty name="height" value="0.035" units="cm"/>
    </inkml:brush>
  </inkml:definitions>
  <inkml:trace contextRef="#ctx0" brushRef="#br0">1 28 24575,'9'0'0,"12"0"0,17 0 0,19 0 0,24-5 0,30-1 0,19 1 0,1 0 0,-12 2 0,-17 1 0,-27 1-8191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45.653"/>
    </inkml:context>
    <inkml:brush xml:id="br0">
      <inkml:brushProperty name="width" value="0.035" units="cm"/>
      <inkml:brushProperty name="height" value="0.035" units="cm"/>
    </inkml:brush>
  </inkml:definitions>
  <inkml:trace contextRef="#ctx0" brushRef="#br0">1 1 24575,'1'339'0,"2"-374"0,2 1 0,12-43 0,-15 69 0,0-1 0,1 1 0,0 0 0,0 0 0,1 0 0,0 0 0,0 0 0,1 1 0,0 0 0,1 0 0,-1 0 0,1 0 0,1 1 0,10-9 0,-15 14 0,0 0 0,0 0 0,0 0 0,1 0 0,-1 0 0,0 0 0,0 1 0,0-1 0,1 1 0,-1 0 0,0-1 0,1 1 0,-1 0 0,0 0 0,1 1 0,-1-1 0,0 0 0,1 1 0,-1-1 0,0 1 0,3 1 0,-1 0 0,-1 0 0,1 1 0,-1-1 0,1 1 0,-1 0 0,0 0 0,0 0 0,0 1 0,0-1 0,3 7 0,2 2 0,-2 1 0,1 0 0,-2 1 0,0-1 0,6 28 0,6 116 0,-13-144-107,0-13 143,2-23 142,-1-37-1650,-4 21-5354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46.271"/>
    </inkml:context>
    <inkml:brush xml:id="br0">
      <inkml:brushProperty name="width" value="0.035" units="cm"/>
      <inkml:brushProperty name="height" value="0.035" units="cm"/>
    </inkml:brush>
  </inkml:definitions>
  <inkml:trace contextRef="#ctx0" brushRef="#br0">22 23 24575,'-21'-2'0,"48"-3"0,-3 1 0,-22 4 0,71-11 0,-68 11 0,1-1 0,0 1 0,0 1 0,-1-1 0,1 1 0,0 0 0,-1 0 0,1 1 0,-1 0 0,7 3 0,-10-5 0,-1 1 0,0 0 0,0 0 0,0 0 0,0 0 0,0 0 0,0 0 0,0 0 0,0 0 0,0 0 0,-1 0 0,1 0 0,0 1 0,-1-1 0,1 0 0,-1 1 0,1-1 0,-1 0 0,0 1 0,1-1 0,-1 1 0,0-1 0,0 0 0,0 1 0,0-1 0,0 1 0,-1-1 0,1 0 0,0 1 0,-1-1 0,1 0 0,0 1 0,-1-1 0,0 0 0,1 1 0,-1-1 0,0 0 0,0 0 0,0 1 0,-5 7 0,0 0 0,-1 0 0,-13 13 0,-16 10 0,27-26 0,0 1 0,1 1 0,0-1 0,1 1 0,-8 10 0,15-17 0,-1-1 0,1 1 0,0-1 0,0 1 0,0-1 0,0 1 0,-1-1 0,1 1 0,0-1 0,0 1 0,0 0 0,0-1 0,0 1 0,0-1 0,0 1 0,0-1 0,1 1 0,-1-1 0,0 1 0,0 0 0,0-1 0,1 1 0,-1-1 0,0 1 0,0-1 0,1 1 0,-1-1 0,0 0 0,1 1 0,-1-1 0,1 1 0,-1-1 0,1 0 0,-1 1 0,0-1 0,1 0 0,-1 1 0,1-1 0,-1 0 0,1 0 0,0 0 0,-1 0 0,1 1 0,-1-1 0,1 0 0,-1 0 0,1 0 0,-1 0 0,1 0 0,0 0 0,35 3 0,-33-3 0,52 2-455,-1-3 0,80-10 0,-101 4-6371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46.880"/>
    </inkml:context>
    <inkml:brush xml:id="br0">
      <inkml:brushProperty name="width" value="0.035" units="cm"/>
      <inkml:brushProperty name="height" value="0.035" units="cm"/>
    </inkml:brush>
  </inkml:definitions>
  <inkml:trace contextRef="#ctx0" brushRef="#br0">6 0 24575,'-5'0'0,"8"0"0,13 0 0,7 0 0,10 0 0,8 0 0,12 0 0,9 0 0,13 0 0,4 0 0,-4 0 0,-4 0 0,-11 0 0,-23 0 0,-19 0-8191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47.268"/>
    </inkml:context>
    <inkml:brush xml:id="br0">
      <inkml:brushProperty name="width" value="0.035" units="cm"/>
      <inkml:brushProperty name="height" value="0.035" units="cm"/>
    </inkml:brush>
  </inkml:definitions>
  <inkml:trace contextRef="#ctx0" brushRef="#br0">0 1 24575,'26'1'0,"0"2"0,0 0 0,0 2 0,-1 1 0,0 1 0,32 14 0,-51-18 0,0 0 0,0 0 0,0 0 0,0 1 0,-1 0 0,0 0 0,0 1 0,5 4 0,-9-7 0,1-1 0,-1 1 0,0-1 0,0 1 0,0 0 0,0-1 0,0 1 0,0 0 0,0 0 0,-1 0 0,1 0 0,-1-1 0,1 1 0,-1 0 0,0 0 0,0 0 0,0 0 0,0 0 0,0 0 0,0 0 0,0 0 0,-1 0 0,1 0 0,-1 0 0,1 0 0,-1 0 0,0 0 0,0-1 0,0 1 0,-2 3 0,-7 7 0,-1 0 0,0-1 0,-1 0 0,0-1 0,-17 11 0,12-9 0,1 1 0,-21 20 0,36-32 5,0 0 0,0 0 1,0 0-1,0 0 0,0 0 0,0 1 0,0-1 0,1 0 0,-1 0 0,0 0 0,1 1 0,-1-1 0,1 0 1,0 1-1,-1-1 0,1 0 0,0 1 0,0-1 0,0 3 0,0-3-69,1 0 1,0 0-1,-1 0 0,1 0 0,0 0 0,-1-1 1,1 1-1,0 0 0,0 0 0,0 0 0,0-1 1,0 1-1,0 0 0,0-1 0,0 1 1,0-1-1,0 1 0,0-1 0,0 0 0,0 1 1,0-1-1,2 0 0,22 5-6762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7.280"/>
    </inkml:context>
    <inkml:brush xml:id="br0">
      <inkml:brushProperty name="width" value="0.035" units="cm"/>
      <inkml:brushProperty name="height" value="0.035" units="cm"/>
    </inkml:brush>
  </inkml:definitions>
  <inkml:trace contextRef="#ctx0" brushRef="#br0">1 1 24575,'4'0'0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47.689"/>
    </inkml:context>
    <inkml:brush xml:id="br0">
      <inkml:brushProperty name="width" value="0.035" units="cm"/>
      <inkml:brushProperty name="height" value="0.035" units="cm"/>
    </inkml:brush>
  </inkml:definitions>
  <inkml:trace contextRef="#ctx0" brushRef="#br0">188 31 24575,'-7'1'0,"-1"-1"0,1 1 0,-1 1 0,1-1 0,0 1 0,0 0 0,0 1 0,0 0 0,0 0 0,0 1 0,1-1 0,-1 1 0,1 1 0,0-1 0,1 1 0,-1 0 0,1 1 0,0-1 0,0 1 0,0 0 0,1 0 0,-5 10 0,3-5 0,0 0 0,1 1 0,0 0 0,1 0 0,0 0 0,1 0 0,1 1 0,0 0 0,0-1 0,1 1 0,1 0 0,2 18 0,-2-26 0,1 0 0,0 1 0,0-1 0,1 0 0,-1 0 0,1 0 0,1 0 0,-1-1 0,0 1 0,1-1 0,0 1 0,0-1 0,1 0 0,-1 0 0,1 0 0,7 6 0,-5-6 0,1 0 0,-1 0 0,1-1 0,0 0 0,0 0 0,0-1 0,0 0 0,0 0 0,0 0 0,1-1 0,7 0 0,-3 0 0,1-1 0,-1-1 0,1 0 0,-1 0 0,0-1 0,1-1 0,-1 0 0,0-1 0,-1 0 0,1 0 0,-1-2 0,1 1 0,-2-1 0,12-9 0,-15 10 0,-1-1 0,1 0 0,-2 0 0,1-1 0,-1 1 0,0-1 0,0 0 0,0-1 0,-1 1 0,-1-1 0,1 0 0,-1 0 0,-1 0 0,1 0 0,-1 0 0,-1-1 0,1 1 0,-1 0 0,-1-1 0,0 0 0,0 1 0,-1-1 0,0 1 0,0-1 0,-1 1 0,0 0 0,0 0 0,-1 0 0,0 0 0,0 0 0,-1 0 0,0 1 0,-1-1 0,0 1 0,0 1 0,0-1 0,-1 0 0,0 1 0,0 0 0,0 1 0,-1 0 0,0 0 0,0 0 0,0 0 0,-1 1 0,0 1 0,1-1 0,-13-3 0,4 3-170,0-1-1,0 2 0,0 0 1,-1 1-1,1 0 0,-1 1 1,-21 3-1,4 3-6655</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53.523"/>
    </inkml:context>
    <inkml:brush xml:id="br0">
      <inkml:brushProperty name="width" value="0.035" units="cm"/>
      <inkml:brushProperty name="height" value="0.035" units="cm"/>
    </inkml:brush>
  </inkml:definitions>
  <inkml:trace contextRef="#ctx0" brushRef="#br0">0 0 24575,'9'0'0,"17"0"0,18 0 0,15 0 0,12 0 0,2 0 0,-2 0 0,-8 0 0,-10 0 0,-1 0 0,-9 5 0,-2 1 0,0 0 0,-1-1 0,-8-2-8191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54.089"/>
    </inkml:context>
    <inkml:brush xml:id="br0">
      <inkml:brushProperty name="width" value="0.035" units="cm"/>
      <inkml:brushProperty name="height" value="0.035" units="cm"/>
    </inkml:brush>
  </inkml:definitions>
  <inkml:trace contextRef="#ctx0" brushRef="#br0">32 24 24575,'-1'0'0,"0"0"0,-1 0 0,1 0 0,0 0 0,-1 0 0,1 0 0,0 0 0,0 1 0,-1-1 0,1 1 0,0-1 0,0 1 0,-1-1 0,1 1 0,0 0 0,0-1 0,0 1 0,0 0 0,0 0 0,0 0 0,0 0 0,0 0 0,1 0 0,-1 0 0,0 0 0,0 0 0,1 1 0,-1-1 0,0 2 0,1-2 0,0 0 0,0 0 0,0 1 0,0-1 0,1 0 0,-1 0 0,0 0 0,0 0 0,1 0 0,-1 0 0,1 0 0,-1 0 0,1 0 0,-1 0 0,1 0 0,0 0 0,-1 0 0,1-1 0,0 1 0,0 0 0,0 0 0,0-1 0,-1 1 0,1-1 0,0 1 0,0 0 0,0-1 0,0 0 0,0 1 0,1-1 0,-1 0 0,0 1 0,0-1 0,0 0 0,0 0 0,2 0 0,25 3 0,1-2 0,-1 0 0,1-2 0,41-7 0,-19 2 0,75-7 0,235-14 0,-354 27-170,0 0-1,0 0 0,1-1 1,-1 0-1,0 0 0,0-1 1,10-3-1,3-6-6655</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54.612"/>
    </inkml:context>
    <inkml:brush xml:id="br0">
      <inkml:brushProperty name="width" value="0.035" units="cm"/>
      <inkml:brushProperty name="height" value="0.035" units="cm"/>
    </inkml:brush>
  </inkml:definitions>
  <inkml:trace contextRef="#ctx0" brushRef="#br0">45 1 24575,'-2'0'0,"-30"2"0,32-2 0,-1 0 0,1 0 0,-1 0 0,1 0 0,0 1 0,-1-1 0,1 0 0,-1 0 0,1 0 0,0 0 0,-1 0 0,1 0 0,-1 1 0,1-1 0,0 0 0,-1 0 0,1 1 0,0-1 0,0 0 0,-1 0 0,1 1 0,0-1 0,-1 0 0,1 1 0,0-1 0,0 0 0,0 1 0,0-1 0,-1 1 0,1-1 0,0 0 0,0 1 0,0-1 0,0 1 0,0-1 0,0 0 0,0 1 0,0-1 0,0 1 0,0-1 0,0 0 0,0 1 0,0-1 0,0 1 0,0-1 0,1 0 0,-1 1 0,0-1 0,0 1 0,0-1 0,1 0 0,-1 1 0,0-1 0,0 0 0,1 0 0,-1 1 0,0-1 0,1 0 0,-1 1 0,0-1 0,1 0 0,-1 0 0,0 0 0,1 0 0,-1 1 0,0-1 0,1 0 0,-1 0 0,1 0 0,9 6 0,0 0 0,0-1 0,0 0 0,1-1 0,16 5 0,22 10 0,181 99 0,-224-115 0,1 1 0,-1 0 0,0 1 0,-1-1 0,1 1 0,-1 0 0,0 0 0,0 1 0,0 0 0,-1 0 0,0 0 0,5 9 0,-8-12 0,0 1 0,0-1 0,0 0 0,0 1 0,-1-1 0,1 0 0,-1 1 0,0-1 0,0 1 0,0-1 0,0 1 0,-1-1 0,0 1 0,1-1 0,-1 0 0,0 1 0,0-1 0,-1 0 0,1 0 0,-1 0 0,0 0 0,0 0 0,0 0 0,0 0 0,0-1 0,0 1 0,-6 4 0,-23 20 36,-2-2 0,-42 26 0,43-30-527,0 0 0,-55 52 0,68-52-6335</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56.312"/>
    </inkml:context>
    <inkml:brush xml:id="br0">
      <inkml:brushProperty name="width" value="0.035" units="cm"/>
      <inkml:brushProperty name="height" value="0.035" units="cm"/>
    </inkml:brush>
  </inkml:definitions>
  <inkml:trace contextRef="#ctx0" brushRef="#br0">542 1 24575,'-64'-1'0,"1"4"0,-104 16 0,109-9 0,-38 7 0,86-15 0,0 1 0,1 0 0,0 0 0,0 1 0,0 1 0,-16 9 0,25-14 0,-1 0 0,0 1 0,0-1 0,1 0 0,-1 1 0,0-1 0,1 1 0,-1-1 0,0 1 0,1-1 0,-1 1 0,1 0 0,-1-1 0,1 1 0,-1 0 0,1-1 0,-1 1 0,1 0 0,0 0 0,-1-1 0,1 1 0,0 0 0,0 0 0,-1 0 0,1-1 0,0 1 0,0 0 0,0 0 0,0 0 0,0 0 0,0-1 0,1 1 0,-1 0 0,0 0 0,0 0 0,0-1 0,1 1 0,-1 0 0,0 0 0,1-1 0,-1 1 0,1 0 0,-1 0 0,1-1 0,-1 1 0,1-1 0,0 1 0,-1-1 0,1 1 0,-1-1 0,1 1 0,0-1 0,0 1 0,-1-1 0,1 0 0,0 1 0,1-1 0,52 18 0,-50-17 0,118 23 0,-78-18 0,0 3 0,79 27 0,-121-36 0,0 1 0,0-1 0,0 1 0,0 0 0,0 0 0,0 0 0,0 0 0,0 0 0,-1 0 0,1 1 0,0-1 0,-1 1 0,1-1 0,-1 1 0,1-1 0,-1 1 0,0 0 0,0 0 0,0 0 0,0 0 0,0 0 0,1 2 0,-2-2 0,0 0 0,-1 0 0,1 0 0,0 0 0,-1 0 0,0 0 0,1 0 0,-1 0 0,0 0 0,0-1 0,0 1 0,0 0 0,0-1 0,0 1 0,-1 0 0,1-1 0,0 0 0,-4 3 0,-5 4 0,0 0 0,-1-1 0,0-1 0,0 0 0,0 0 0,-16 4 0,4-3 0,-1-2 0,-47 5 0,53-9 0,1 1 0,0 0 0,1 1 0,-1 1 0,0 1 0,1 0 0,-24 12 0,37-15 0,1-1 0,-1 1 0,1-1 0,0 1 0,-1 0 0,1 0 0,0 0 0,0 1 0,0-1 0,0 0 0,1 1 0,-1-1 0,1 1 0,-1-1 0,1 1 0,-2 5 0,3-7 0,0 1 0,0-1 0,0 1 0,0-1 0,0 1 0,1-1 0,-1 1 0,0-1 0,1 1 0,-1-1 0,1 1 0,0-1 0,-1 0 0,1 1 0,0-1 0,0 0 0,0 0 0,0 1 0,0-1 0,0 0 0,0 0 0,0 0 0,0 0 0,0 0 0,1-1 0,-1 1 0,0 0 0,1 0 0,-1-1 0,1 1 0,-1-1 0,1 1 0,-1-1 0,2 0 0,19 6 0,-1-1 0,0-1 0,1-1 0,0-1 0,23-1 0,115-10 0,-98 4 0,199-12-1365,-205 14-5461</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56.782"/>
    </inkml:context>
    <inkml:brush xml:id="br0">
      <inkml:brushProperty name="width" value="0.035" units="cm"/>
      <inkml:brushProperty name="height" value="0.035" units="cm"/>
    </inkml:brush>
  </inkml:definitions>
  <inkml:trace contextRef="#ctx0" brushRef="#br0">83 1 24575,'0'4'0,"0"7"0,-9 6 0,-4 9 0,2 9 0,-4 8 0,3 6 0,2 4 0,3 2 0,3-4 0,2-6 0,10-11 0,14-10 0,7-10 0,-2-8-8191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57.050"/>
    </inkml:context>
    <inkml:brush xml:id="br0">
      <inkml:brushProperty name="width" value="0.035" units="cm"/>
      <inkml:brushProperty name="height" value="0.035" units="cm"/>
    </inkml:brush>
  </inkml:definitions>
  <inkml:trace contextRef="#ctx0" brushRef="#br0">0 1 24575,'10'0'0,"6"0"0,16 0 0,6 0 0,1 0 0,4 0 0,-6 0-8191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57.330"/>
    </inkml:context>
    <inkml:brush xml:id="br0">
      <inkml:brushProperty name="width" value="0.035" units="cm"/>
      <inkml:brushProperty name="height" value="0.035" units="cm"/>
    </inkml:brush>
  </inkml:definitions>
  <inkml:trace contextRef="#ctx0" brushRef="#br0">1 1 24575,'0'4'0,"0"16"0,0 9 0,0 9 0,0 2 0,0 3 0,0 0 0,0 1 0,0-2 0,4-12 0,2-12-8191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57.641"/>
    </inkml:context>
    <inkml:brush xml:id="br0">
      <inkml:brushProperty name="width" value="0.035" units="cm"/>
      <inkml:brushProperty name="height" value="0.035" units="cm"/>
    </inkml:brush>
  </inkml:definitions>
  <inkml:trace contextRef="#ctx0" brushRef="#br0">0 1 24575,'6'2'0,"0"0"0,-1 0 0,1 1 0,-1 0 0,0 0 0,0 0 0,0 1 0,-1 0 0,1 0 0,-1 0 0,0 0 0,5 6 0,-3-4 0,10 11 0,-1 0 0,-1 1 0,0 0 0,-1 1 0,-1 1 0,-1 0 0,13 33 0,-20-43 0,-1 0 0,0 1 0,0-1 0,-1 0 0,0 1 0,-1-1 0,0 1 0,-1 0 0,0-1 0,-1 1 0,0 0 0,0-1 0,-1 1 0,-1-1 0,0 0 0,0 1 0,-1-2 0,-6 14 0,-1-5 0,-1-1 0,-19 25 0,28-38 0,-1 0 0,0 1 0,0-2 0,0 1 0,0 0 0,-1-1 0,1 1 0,-1-1 0,0-1 0,0 1 0,0-1 0,0 1 0,0-1 0,-7 1 0,11-3-42,-1 0-1,1 0 0,0 0 1,0-1-1,0 1 0,-1 0 1,1-1-1,0 1 0,0 0 1,0-1-1,0 0 0,0 1 1,0-1-1,0 0 0,0 1 1,0-1-1,0 0 0,0 0 1,0 0-1,0 0 0,0 0 1,1 0-1,-1 0 0,1 0 1,-1 0-1,0 0 0,1 0 1,0 0-1,-1 0 0,1-1 1,-1-1-1,-5-22-6783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58.124"/>
    </inkml:context>
    <inkml:brush xml:id="br0">
      <inkml:brushProperty name="width" value="0.035" units="cm"/>
      <inkml:brushProperty name="height" value="0.035" units="cm"/>
    </inkml:brush>
  </inkml:definitions>
  <inkml:trace contextRef="#ctx0" brushRef="#br0">1 36 24575,'22'27'0,"-17"-16"0,0-1 0,-1 1 0,5 20 0,-4-15 0,-5-16 0,0 0 0,0 1 0,0-1 0,0 0 0,0 0 0,0 1 0,0-1 0,0 0 0,0 0 0,0 1 0,0-1 0,1 0 0,-1 0 0,0 0 0,0 1 0,0-1 0,0 0 0,1 0 0,-1 0 0,0 1 0,0-1 0,0 0 0,1 0 0,-1 0 0,0 0 0,0 0 0,1 0 0,-1 0 0,0 1 0,0-1 0,1 0 0,-1 0 0,0 0 0,0 0 0,1 0 0,-1 0 0,0 0 0,1 0 0,10-9 0,13-26 0,-16 22 0,0 3 0,1 0 0,0 0 0,0 0 0,1 2 0,1-1 0,-1 1 0,13-7 0,-21 13 0,1 1 0,-1 0 0,1 0 0,0 0 0,-1 0 0,1 0 0,0 0 0,-1 1 0,1-1 0,0 1 0,0 0 0,0-1 0,0 1 0,0 1 0,-1-1 0,5 1 0,-5 0 0,1 1 0,-1-1 0,0 0 0,0 1 0,0-1 0,0 1 0,0 0 0,-1 0 0,1 0 0,0 0 0,-1 0 0,0 0 0,1 0 0,-1 0 0,0 1 0,0-1 0,0 0 0,0 1 0,-1-1 0,1 1 0,0-1 0,-1 3 0,2 60-1365,-3-78-5461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8:59.908"/>
    </inkml:context>
    <inkml:brush xml:id="br0">
      <inkml:brushProperty name="width" value="0.035" units="cm"/>
      <inkml:brushProperty name="height" value="0.035" units="cm"/>
    </inkml:brush>
  </inkml:definitions>
  <inkml:trace contextRef="#ctx0" brushRef="#br0">0 18 24575,'0'-9'0,"0"1"0,0 12 0,5 14 0,1 18 0,-1 18 0,0 17 0,-2 17 0,-1 11 0,-1 3 0,0-11 0,-1-12 0,0-23 0,-1-22-8191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58.360"/>
    </inkml:context>
    <inkml:brush xml:id="br0">
      <inkml:brushProperty name="width" value="0.035" units="cm"/>
      <inkml:brushProperty name="height" value="0.035" units="cm"/>
    </inkml:brush>
  </inkml:definitions>
  <inkml:trace contextRef="#ctx0" brushRef="#br0">12 0 24575,'0'14'0,"0"13"0,0 12 0,0 4 0,0 3 0,0-1 0,0-13 0,0-21 0,-5-17 0,-1-8-8191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58.546"/>
    </inkml:context>
    <inkml:brush xml:id="br0">
      <inkml:brushProperty name="width" value="0.035" units="cm"/>
      <inkml:brushProperty name="height" value="0.035" units="cm"/>
    </inkml:brush>
  </inkml:definitions>
  <inkml:trace contextRef="#ctx0" brushRef="#br0">1 0 24575,'4'0'0,"7"0"0,10 0 0,7 0 0,7 0 0,2 0 0,-5 0-8191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58.715"/>
    </inkml:context>
    <inkml:brush xml:id="br0">
      <inkml:brushProperty name="width" value="0.035" units="cm"/>
      <inkml:brushProperty name="height" value="0.035" units="cm"/>
    </inkml:brush>
  </inkml:definitions>
  <inkml:trace contextRef="#ctx0" brushRef="#br0">0 1 24575,'0'9'0,"0"12"0,0 8 0,0 2 0,10 11 0,2 7 0,0 0 0,-2-9-8191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59.390"/>
    </inkml:context>
    <inkml:brush xml:id="br0">
      <inkml:brushProperty name="width" value="0.035" units="cm"/>
      <inkml:brushProperty name="height" value="0.035" units="cm"/>
    </inkml:brush>
  </inkml:definitions>
  <inkml:trace contextRef="#ctx0" brushRef="#br0">4 0 24575,'-1'64'0,"-1"-36"0,1 0 0,2 1 0,1-1 0,10 50 0,-6-70 0,-1-20 0,4-34 0,-7 32 0,-1 8 0,0 1 0,1-1 0,0 1 0,0 0 0,1 0 0,-1 0 0,1 0 0,0 0 0,0 0 0,1 1 0,-1-1 0,1 1 0,0 0 0,0 0 0,0 0 0,1 1 0,5-4 0,-7 5 0,0 1 0,0-1 0,0 1 0,0 0 0,0 0 0,0 1 0,0-1 0,1 1 0,-1-1 0,0 1 0,0 0 0,0 0 0,1 0 0,-1 1 0,0-1 0,0 1 0,0 0 0,0 0 0,0 0 0,0 0 0,0 0 0,0 0 0,0 1 0,0 0 0,-1 0 0,1-1 0,-1 1 0,1 1 0,-1-1 0,0 0 0,4 6 0,31 44 0,-27-42 86,-3-17-1537,-4-9-5375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6:59.764"/>
    </inkml:context>
    <inkml:brush xml:id="br0">
      <inkml:brushProperty name="width" value="0.035" units="cm"/>
      <inkml:brushProperty name="height" value="0.035" units="cm"/>
    </inkml:brush>
  </inkml:definitions>
  <inkml:trace contextRef="#ctx0" brushRef="#br0">0 6 24575,'59'-2'0,"-43"0"0,1 0 0,-1 2 0,1 0 0,0 1 0,-1 1 0,1 0 0,-1 1 0,29 10 0,-44-13 0,0 1 0,0-1 0,0 1 0,-1-1 0,1 1 0,0-1 0,0 1 0,-1-1 0,1 1 0,0 0 0,-1-1 0,1 1 0,-1 0 0,1 0 0,-1-1 0,1 1 0,-1 0 0,1 0 0,-1 0 0,0-1 0,0 1 0,1 0 0,-1 0 0,0 0 0,0 0 0,0 0 0,0 0 0,0 1 0,0 0 0,-1 0 0,0 1 0,0-1 0,0 1 0,0-1 0,0 0 0,0 0 0,0 0 0,-1 0 0,-1 3 0,-43 39 0,45-43 0,-32 23 0,24-19 0,2 0 0,-1 0 0,1 1 0,-1 0 0,2 1 0,-13 14 0,18-20 0,1 0 0,0-1 0,0 1 0,-1 0 0,1-1 0,0 1 0,0 0 0,0 0 0,0-1 0,0 1 0,0 0 0,0 0 0,0 0 0,0-1 0,1 1 0,-1 0 0,0-1 0,0 1 0,1 0 0,-1 0 0,0-1 0,1 1 0,-1 0 0,1-1 0,-1 1 0,1-1 0,-1 1 0,1-1 0,-1 1 0,1-1 0,-1 1 0,1-1 0,0 1 0,-1-1 0,1 0 0,0 1 0,-1-1 0,1 0 0,0 0 0,0 1 0,-1-1 0,1 0 0,0 0 0,0 0 0,-1 0 0,1 0 0,1 0 0,44 6 0,-43-6 0,183 1-1365,-134-2-5461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0.571"/>
    </inkml:context>
    <inkml:brush xml:id="br0">
      <inkml:brushProperty name="width" value="0.035" units="cm"/>
      <inkml:brushProperty name="height" value="0.035" units="cm"/>
    </inkml:brush>
  </inkml:definitions>
  <inkml:trace contextRef="#ctx0" brushRef="#br0">267 22 24575,'-4'-3'0,"1"1"0,-1-1 0,1 1 0,-1 0 0,0 1 0,0-1 0,0 1 0,0-1 0,0 1 0,0 0 0,0 1 0,0-1 0,0 1 0,0 0 0,-1 0 0,1 0 0,0 0 0,0 1 0,0 0 0,0-1 0,0 2 0,0-1 0,-7 3 0,0 0 0,0 1 0,1 0 0,-1 0 0,1 1 0,0 1 0,1 0 0,-12 10 0,12-9 0,1 1 0,0 0 0,0 0 0,1 1 0,0 0 0,-9 19 0,15-27 0,-1 1 0,1 0 0,0-1 0,0 1 0,0 0 0,1 0 0,-1 0 0,1-1 0,0 1 0,-1 0 0,1 0 0,0 0 0,1 0 0,-1 0 0,0 0 0,1-1 0,0 1 0,0 0 0,-1 0 0,2-1 0,-1 1 0,0 0 0,0-1 0,1 1 0,0-1 0,-1 0 0,1 1 0,0-1 0,0 0 0,0 0 0,0 0 0,1 0 0,3 2 0,2 0 9,0 1-1,1-2 1,-1 1-1,1-1 1,-1-1 0,1 1-1,0-1 1,0-1-1,0 0 1,0 0-1,1-1 1,-1 0-1,13-2 1,-4 0-221,-1-1 0,1-1 0,-1-1-1,0 0 1,-1-1 0,17-8 0,0-3-6614</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0.851"/>
    </inkml:context>
    <inkml:brush xml:id="br0">
      <inkml:brushProperty name="width" value="0.035" units="cm"/>
      <inkml:brushProperty name="height" value="0.035" units="cm"/>
    </inkml:brush>
  </inkml:definitions>
  <inkml:trace contextRef="#ctx0" brushRef="#br0">40 73 24575,'0'9'0,"-1"8"0,2 0 0,0-1 0,0 1 0,6 22 0,-6-37 0,-1 0 0,0 0 0,1-1 0,-1 1 0,1 0 0,0 0 0,-1 0 0,1-1 0,0 1 0,0 0 0,0-1 0,0 1 0,0-1 0,1 1 0,-1-1 0,0 0 0,1 1 0,-1-1 0,1 0 0,-1 0 0,1 0 0,0 0 0,-1 0 0,1 0 0,0-1 0,0 1 0,0-1 0,-1 1 0,1-1 0,0 0 0,0 1 0,0-1 0,0 0 0,0 0 0,0 0 0,0-1 0,0 1 0,-1 0 0,1-1 0,0 1 0,0-1 0,0 1 0,-1-1 0,1 0 0,0 0 0,-1 0 0,1 0 0,2-3 0,0 2 0,-1-1 0,1 1 0,-1-1 0,0 0 0,0-1 0,0 1 0,-1 0 0,1-1 0,-1 0 0,0 1 0,0-1 0,0 0 0,0 0 0,-1 0 0,1 0 0,-1 0 0,0-1 0,-1 1 0,1 0 0,-1-1 0,1-4 0,-1 3 0,0 0 0,-1 0 0,1 1 0,-1-1 0,0 0 0,0 0 0,-1 1 0,1-1 0,-2 1 0,1 0 0,0-1 0,-1 1 0,0 0 0,0 0 0,-5-5 0,4 6 0,0 0 0,0 1 0,0 0 0,-1-1 0,0 2 0,1-1 0,-1 1 0,0-1 0,0 1 0,0 0 0,-9-1 0,11 2 0,0 0 0,0 1 0,0 0 0,0 0 0,0-1 0,0 2 0,0-1 0,0 0 0,0 1 0,0-1 0,0 1 0,1 0 0,-1 0 0,0 0 0,0 0 0,1 0 0,-1 1 0,0-1 0,1 1 0,-1 0 0,1 0 0,-2 2 0,3-4 2,1 1-1,-1-1 0,1 1 1,-1 0-1,1-1 0,0 1 0,-1-1 1,1 1-1,0 0 0,0-1 1,-1 1-1,1 0 0,0 0 1,0-1-1,0 1 0,0 0 1,0-1-1,0 1 0,0 0 1,0 0-1,0-1 0,0 1 1,0 0-1,1-1 0,-1 1 1,0 0-1,0-1 0,1 1 1,-1 0-1,0-1 0,1 1 0,-1-1 1,1 1-1,-1-1 0,1 1 1,-1-1-1,1 1 0,-1-1 1,1 1-1,-1-1 0,1 1 1,0-1-1,-1 0 0,1 0 1,0 1-1,-1-1 0,1 0 1,1 0-1,35 13-1297,-36-13 1162,37 8-6692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1.258"/>
    </inkml:context>
    <inkml:brush xml:id="br0">
      <inkml:brushProperty name="width" value="0.035" units="cm"/>
      <inkml:brushProperty name="height" value="0.035" units="cm"/>
    </inkml:brush>
  </inkml:definitions>
  <inkml:trace contextRef="#ctx0" brushRef="#br0">1 1 24575,'0'11'0,"0"1"0,1 0 0,0 0 0,1-1 0,0 1 0,1-1 0,1 1 0,0-1 0,0 0 0,7 12 0,-10-22 0,-1-1 0,1 1 0,0-1 0,-1 1 0,1-1 0,0 0 0,-1 1 0,1-1 0,0 0 0,-1 1 0,1-1 0,0 0 0,0 0 0,0 0 0,-1 1 0,1-1 0,0 0 0,0 0 0,-1 0 0,1 0 0,0-1 0,0 1 0,0 0 0,-1 0 0,1 0 0,0-1 0,0 1 0,-1 0 0,1-1 0,0 1 0,0-1 0,27-16 0,-21 12 0,0 0 0,0 1 0,1-1 0,0 2 0,0-1 0,0 1 0,0 0 0,0 1 0,1 0 0,-1 0 0,1 1 0,8-1 0,-13 3 0,0-1 0,0 1 0,0 0 0,0 0 0,0 0 0,0 0 0,-1 1 0,1-1 0,0 1 0,-1 0 0,1 0 0,-1 0 0,0 1 0,0-1 0,0 1 0,0 0 0,0 0 0,0 0 0,-1 0 0,0 0 0,1 1 0,-1-1 0,0 1 0,-1-1 0,4 8 0,14 52 0,-16-53 69,-2-17-1503,-2-10-5392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1.583"/>
    </inkml:context>
    <inkml:brush xml:id="br0">
      <inkml:brushProperty name="width" value="0.035" units="cm"/>
      <inkml:brushProperty name="height" value="0.035" units="cm"/>
    </inkml:brush>
  </inkml:definitions>
  <inkml:trace contextRef="#ctx0" brushRef="#br0">1 30 24575,'0'5'0,"14"1"0,9 9 0,0 11 0,7 1 0,-4 5 0,5-2 0,-4-3 0,-1-5 0,-2-7 0,-3-19 0,-7-14 0,5-13 0,-2-10 0,1 2 0,-2-2 0,0 6 0,-2 9-8191</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1.924"/>
    </inkml:context>
    <inkml:brush xml:id="br0">
      <inkml:brushProperty name="width" value="0.035" units="cm"/>
      <inkml:brushProperty name="height" value="0.035" units="cm"/>
    </inkml:brush>
  </inkml:definitions>
  <inkml:trace contextRef="#ctx0" brushRef="#br0">11 153 24575,'5'-2'0,"-1"0"0,0 0 0,1 0 0,-1 0 0,0 0 0,-1-1 0,1 0 0,0 0 0,-1 0 0,1 0 0,-1 0 0,4-6 0,2 0 0,-4 4 0,1-1 0,-1 0 0,0 0 0,0 0 0,-1-1 0,7-12 0,-10 18 0,-1-1 0,1 1 0,-1 0 0,1-1 0,-1 1 0,0 0 0,0-1 0,1 1 0,-1-1 0,0 1 0,0 0 0,0-1 0,0 1 0,-1-1 0,1 1 0,0 0 0,0-1 0,-1 1 0,1 0 0,-1-1 0,0 1 0,1 0 0,-1-1 0,0 1 0,0 0 0,1 0 0,-1 0 0,0 0 0,0 0 0,0 0 0,0 0 0,-1 0 0,1 0 0,0 0 0,0 1 0,0-1 0,-1 1 0,1-1 0,0 0 0,-1 1 0,1 0 0,0-1 0,-1 1 0,-1 0 0,0-1 0,0 1 0,1 0 0,-1-1 0,1 1 0,-1 0 0,0 0 0,1 1 0,-1-1 0,0 1 0,1-1 0,-1 1 0,1 0 0,-1 0 0,1 0 0,0 0 0,-1 0 0,1 1 0,0-1 0,0 1 0,-1-1 0,1 1 0,1 0 0,-1 0 0,0 0 0,0 0 0,1 0 0,-1 0 0,1 0 0,-2 3 0,0 0 0,1 0 0,-1 0 0,1 0 0,0 0 0,0 1 0,1-1 0,0 0 0,0 1 0,0-1 0,0 1 0,1-1 0,0 11 0,2-10 5,-1 0-1,1-1 0,0 1 0,0 0 1,1-1-1,0 1 0,0-1 0,0 0 1,1 0-1,-1 0 0,1 0 1,0-1-1,0 0 0,1 0 0,0 0 1,-1 0-1,1 0 0,0-1 1,1 0-1,-1 0 0,1-1 0,-1 1 1,1-1-1,0 0 0,0-1 0,0 1 1,8 0-1,-2 0-110,-1-1 0,1 0 0,-1 0 0,0-1 0,1-1 0,-1 0-1,1-1 1,-1 0 0,0 0 0,0-1 0,0-1 0,0 0 0,17-9 0,7-10-6720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0.249"/>
    </inkml:context>
    <inkml:brush xml:id="br0">
      <inkml:brushProperty name="width" value="0.035" units="cm"/>
      <inkml:brushProperty name="height" value="0.035" units="cm"/>
    </inkml:brush>
  </inkml:definitions>
  <inkml:trace contextRef="#ctx0" brushRef="#br0">1 0 24575,'0'10'0,"0"16"0,0 19 0,0 20 0,0 17 0,0 19 0,0 6 0,0-5 0,0-12 0,4-15 0,2-12 0,0-20 0,-6-19 0,-3-17 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2.207"/>
    </inkml:context>
    <inkml:brush xml:id="br0">
      <inkml:brushProperty name="width" value="0.035" units="cm"/>
      <inkml:brushProperty name="height" value="0.035" units="cm"/>
    </inkml:brush>
  </inkml:definitions>
  <inkml:trace contextRef="#ctx0" brushRef="#br0">0 14 24575,'0'9'0,"0"8"0,0 9 0,0-3 0,0-11 0,0-16 0,5-8 0,10-6 0,8 0 0,9 3 0,3 4 0,10 4 0,2 3 0,-2 3 0,-5 0 0,-9-3 0,-9-1-8191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2.688"/>
    </inkml:context>
    <inkml:brush xml:id="br0">
      <inkml:brushProperty name="width" value="0.035" units="cm"/>
      <inkml:brushProperty name="height" value="0.035" units="cm"/>
    </inkml:brush>
  </inkml:definitions>
  <inkml:trace contextRef="#ctx0" brushRef="#br0">239 28 24575,'0'-1'0,"-1"-1"0,1 1 0,-1 0 0,0 0 0,1-1 0,-1 1 0,0 0 0,0 0 0,0 0 0,0 0 0,1 0 0,-2 0 0,1 0 0,0 1 0,0-1 0,0 0 0,0 0 0,0 1 0,-1-1 0,1 1 0,0-1 0,-1 1 0,1-1 0,0 1 0,-1 0 0,1 0 0,0 0 0,-2 0 0,-47-5 0,43 5 0,-2 0 0,0 1 0,1 0 0,-1 0 0,1 1 0,-1 0 0,1 0 0,0 1 0,0 0 0,0 0 0,0 1 0,-10 7 0,15-10 0,1 1 0,-1 0 0,0-1 0,1 1 0,-1 0 0,1 0 0,0 1 0,0-1 0,0 0 0,0 1 0,0 0 0,0-1 0,1 1 0,-1 0 0,1 0 0,0 0 0,-1 0 0,1 0 0,1 0 0,-1 0 0,0 0 0,1 0 0,0 0 0,0 0 0,0 1 0,0-1 0,0 0 0,0 0 0,1 0 0,0 0 0,-1 0 0,1 0 0,3 6 0,-3-6 0,1-1 0,0 1 0,0-1 0,-1 1 0,2-1 0,-1 0 0,0 1 0,0-1 0,1 0 0,-1-1 0,1 1 0,-1 0 0,1-1 0,0 0 0,0 1 0,0-1 0,-1 0 0,1 0 0,0-1 0,0 1 0,1-1 0,-1 1 0,0-1 0,0 0 0,0 0 0,0 0 0,0-1 0,0 1 0,0-1 0,0 1 0,0-1 0,6-3 0,0 1 0,0 0 0,-1-1 0,1 0 0,-1-1 0,0 0 0,0 0 0,0-1 0,0 0 0,8-9 0,21-31 0,-37 46 0,0-1 0,0 1 0,0 0 0,0 0 0,1 0 0,-1-1 0,0 1 0,0 0 0,0 0 0,0 0 0,1 0 0,-1-1 0,0 1 0,0 0 0,1 0 0,-1 0 0,0 0 0,0 0 0,1 0 0,-1 0 0,0 0 0,0 0 0,1 0 0,-1 0 0,0 0 0,0 0 0,1 0 0,-1 0 0,0 0 0,0 0 0,1 0 0,-1 0 0,0 0 0,0 0 0,1 0 0,-1 0 0,0 0 0,0 1 0,1-1 0,3 12 0,-1 24 0,-3-33 0,0 31 0,-6 251 0,5-281 0,1 1 0,-1-1 0,0 0 0,0 0 0,0 0 0,-1 0 0,0 0 0,1 0 0,-1 0 0,-1 0 0,1 0 0,0-1 0,-1 0 0,0 1 0,0-1 0,0 0 0,0 0 0,0 0 0,-1-1 0,-4 3 0,7-4 0,-1 0 0,1-1 0,-1 1 0,0-1 0,0 1 0,1-1 0,-1 1 0,0-1 0,0 0 0,1 0 0,-1 0 0,0 0 0,0 0 0,1-1 0,-1 1 0,0-1 0,0 1 0,1-1 0,-3 0 0,1-1 0,0 0 0,1 0 0,-1 0 0,1 0 0,-1-1 0,1 1 0,0 0 0,0-1 0,0 0 0,1 1 0,-1-1 0,0 0 0,1 0 0,-2-4 0,-8-30-1365,4 0-5461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3.111"/>
    </inkml:context>
    <inkml:brush xml:id="br0">
      <inkml:brushProperty name="width" value="0.035" units="cm"/>
      <inkml:brushProperty name="height" value="0.035" units="cm"/>
    </inkml:brush>
  </inkml:definitions>
  <inkml:trace contextRef="#ctx0" brushRef="#br0">1 109 24575,'54'2'0,"-20"0"0,-1-2 0,42-5 0,-68 5 0,-1-1 0,1 0 0,0-1 0,0 0 0,-1 0 0,1 0 0,-1-1 0,0 1 0,0-2 0,0 1 0,0-1 0,0 0 0,-1 0 0,1 0 0,-1-1 0,7-8 0,-11 12 0,-1 0 0,1 0 0,0 0 0,-1 0 0,1 0 0,-1 0 0,0 0 0,1 0 0,-1 0 0,0 0 0,1 0 0,-1 0 0,0 0 0,0-1 0,0 1 0,0 0 0,0 0 0,0 0 0,0 0 0,0 0 0,-1 0 0,1 0 0,0-1 0,-1 1 0,1 0 0,-1 0 0,1 0 0,-1 0 0,1 0 0,-1 1 0,0-1 0,1 0 0,-1 0 0,0 0 0,0 0 0,0 1 0,0-1 0,1 0 0,-1 1 0,0-1 0,0 1 0,0-1 0,0 1 0,-1-1 0,1 1 0,0 0 0,0 0 0,0-1 0,-2 1 0,-4-2 0,-1 0 0,1 1 0,-1-1 0,1 2 0,-1-1 0,-7 1 0,8 1 0,1 0 0,0 0 0,-1 1 0,1 0 0,0 0 0,0 1 0,1-1 0,-1 1 0,0 1 0,1-1 0,0 1 0,0 0 0,0 0 0,0 0 0,1 1 0,-1-1 0,1 1 0,0 0 0,1 1 0,-1-1 0,1 1 0,0-1 0,-3 9 0,5-10 0,-1 0 0,1 0 0,0 0 0,0 0 0,0 0 0,1 0 0,-1 0 0,1 1 0,0-1 0,0 0 0,0 0 0,1 0 0,0 1 0,0-1 0,0 0 0,0 0 0,0 0 0,1 0 0,0-1 0,-1 1 0,2 0 0,-1-1 0,0 1 0,1-1 0,-1 0 0,1 1 0,0-1 0,0-1 0,0 1 0,1 0 0,-1-1 0,1 0 0,-1 1 0,1-1 0,6 2 0,7 2-124,0-1 0,1 0 0,-1-1 0,1-1 0,0-1 0,0 0-1,0-1 1,0-1 0,0-1 0,35-6 0,-26-1-6702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3.500"/>
    </inkml:context>
    <inkml:brush xml:id="br0">
      <inkml:brushProperty name="width" value="0.035" units="cm"/>
      <inkml:brushProperty name="height" value="0.035" units="cm"/>
    </inkml:brush>
  </inkml:definitions>
  <inkml:trace contextRef="#ctx0" brushRef="#br0">214 20 24575,'0'-1'0,"-1"0"0,1 0 0,0 0 0,-1 0 0,1 0 0,-1 0 0,1 0 0,-1 0 0,0 0 0,1 0 0,-1 1 0,0-1 0,0 0 0,1 0 0,-1 1 0,0-1 0,0 0 0,0 1 0,0-1 0,0 1 0,0 0 0,0-1 0,0 1 0,0 0 0,0-1 0,0 1 0,0 0 0,0 0 0,0 0 0,0 0 0,0 0 0,-2 0 0,0 0 0,-1-1 0,1 1 0,-1 1 0,0-1 0,1 0 0,-1 1 0,0 0 0,-4 1 0,5 0 0,0-1 0,1 1 0,-1 0 0,0 0 0,1 0 0,-1 0 0,1 1 0,0-1 0,0 1 0,0-1 0,0 1 0,0 0 0,0-1 0,1 1 0,-1 0 0,1 0 0,0 0 0,0 0 0,0 1 0,0-1 0,1 0 0,-1 0 0,1 1 0,0-1 0,0 0 0,0 0 0,0 1 0,1-1 0,-1 0 0,1 0 0,0 0 0,0 1 0,0-1 0,2 4 0,2 6 0,1-2 0,0 1 0,0 0 0,1-1 0,0 0 0,1-1 0,12 13 0,-14-17 0,-1-1 0,0 0 0,-1 0 0,1 0 0,-1 0 0,6 12 0,-9-17 0,-1 1 0,0 0 0,0 0 0,1-1 0,-1 1 0,0 0 0,0 0 0,0 0 0,0 0 0,0-1 0,0 1 0,0 0 0,0 0 0,0 0 0,0 0 0,0-1 0,-1 1 0,1 0 0,0 0 0,0-1 0,-1 2 0,0-1 0,-1 0 0,1 1 0,0-1 0,0 0 0,-1 0 0,1 0 0,-1-1 0,1 1 0,-1 0 0,1-1 0,-1 1 0,1 0 0,-1-1 0,-3 1 0,-8 2-136,-1-1-1,0 0 1,0-1-1,0-1 1,0 0-1,0-1 1,0 0-1,0-1 0,-23-6 1,6-5-6690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4.282"/>
    </inkml:context>
    <inkml:brush xml:id="br0">
      <inkml:brushProperty name="width" value="0.035" units="cm"/>
      <inkml:brushProperty name="height" value="0.035" units="cm"/>
    </inkml:brush>
  </inkml:definitions>
  <inkml:trace contextRef="#ctx0" brushRef="#br0">0 1 24575,'0'9'0,"0"3"-8191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5.620"/>
    </inkml:context>
    <inkml:brush xml:id="br0">
      <inkml:brushProperty name="width" value="0.035" units="cm"/>
      <inkml:brushProperty name="height" value="0.035" units="cm"/>
    </inkml:brush>
  </inkml:definitions>
  <inkml:trace contextRef="#ctx0" brushRef="#br0">0 0 24575,'0'275'0,"1"-279"0,0 1 0,0 0 0,0-1 0,0 1 0,1 0 0,-1 0 0,1 0 0,0 0 0,0 0 0,0 1 0,0-1 0,0 0 0,1 1 0,-1 0 0,1 0 0,0-1 0,-1 1 0,6-2 0,3-3 0,1 0 0,0 1 0,19-8 0,-13 8 0,1 1 0,-1 1 0,38-4 0,-50 7 0,-1 0 0,1 1 0,-1 0 0,1 0 0,-1 1 0,1-1 0,-1 1 0,1 0 0,-1 1 0,1-1 0,-1 1 0,0 0 0,0 0 0,0 1 0,0-1 0,0 1 0,6 6 0,-10-9 0,-1 1 0,0-1 0,1 1 0,-1-1 0,1 1 0,-1 0 0,0-1 0,0 1 0,1 0 0,-1-1 0,0 1 0,0 0 0,0-1 0,0 1 0,0 0 0,0-1 0,0 1 0,0 0 0,0 0 0,0-1 0,0 1 0,0 0 0,0-1 0,0 1 0,-1 0 0,1-1 0,0 1 0,-1-1 0,1 1 0,0 0 0,-1-1 0,1 1 0,-1-1 0,1 1 0,-1 0 0,-21 17 0,21-18 0,-24 14-195,0-1 0,0-1 0,-1-2 0,0 0 0,-1-2 0,-30 5 0,43-11-6631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6.086"/>
    </inkml:context>
    <inkml:brush xml:id="br0">
      <inkml:brushProperty name="width" value="0.035" units="cm"/>
      <inkml:brushProperty name="height" value="0.035" units="cm"/>
    </inkml:brush>
  </inkml:definitions>
  <inkml:trace contextRef="#ctx0" brushRef="#br0">1 0 24575,'0'12'0,"0"3"0,0 0 0,0-1 0,2 1 0,0-1 0,4 15 0,-6-27 0,1 1 0,0-1 0,-1 0 0,1 0 0,0 0 0,0 0 0,0 0 0,1 0 0,-1 0 0,0 0 0,1 0 0,-1-1 0,1 1 0,0 0 0,-1-1 0,1 1 0,0-1 0,0 0 0,0 0 0,0 0 0,0 0 0,0 0 0,0 0 0,0 0 0,1-1 0,-1 1 0,0-1 0,0 1 0,1-1 0,-1 0 0,0 0 0,1 0 0,-1 0 0,0-1 0,0 1 0,1 0 0,-1-1 0,0 0 0,4-1 0,1-1 0,-1 0 0,1-1 0,-1 0 0,0 0 0,0 0 0,0 0 0,-1-1 0,0 0 0,0 0 0,0-1 0,-1 0 0,6-7 0,22-24 0,-32 36 0,0 1 0,0 0 0,1-1 0,-1 1 0,1-1 0,-1 1 0,0 0 0,1-1 0,-1 1 0,1 0 0,-1 0 0,1-1 0,-1 1 0,1 0 0,-1 0 0,1 0 0,-1-1 0,1 1 0,-1 0 0,1 0 0,-1 0 0,1 0 0,-1 0 0,1 0 0,-1 0 0,1 0 0,-1 0 0,1 0 0,-1 1 0,1-1 0,-1 0 0,1 0 0,-1 0 0,1 1 0,-1-1 0,1 0 0,-1 0 0,0 1 0,1-1 0,-1 0 0,1 1 0,-1-1 0,0 1 0,1-1 0,-1 0 0,0 1 0,0-1 0,1 1 0,-1-1 0,0 1 0,0-1 0,0 1 0,1-1 0,-1 1 0,0-1 0,0 1 0,0-1 0,0 1 0,0 0 0,5 39 0,-5-36 0,1 15 0,2 14 0,-2 0 0,-1 0 0,-2 1 0,-9 51 0,11-82 0,-1-1 0,1 1 0,-1 0 0,0-1 0,0 1 0,0-1 0,0 1 0,0-1 0,-1 1 0,1-1 0,-1 0 0,1 1 0,-1-1 0,0 0 0,0 0 0,0-1 0,0 1 0,0 0 0,0 0 0,-1-1 0,1 0 0,-1 1 0,1-1 0,-1 0 0,1 0 0,-1 0 0,1-1 0,-1 1 0,0-1 0,0 1 0,-4-1 0,4 0 0,-1-1 0,1 0 0,0 0 0,0 0 0,0 0 0,0-1 0,0 1 0,0-1 0,0 0 0,0 0 0,1 0 0,-1 0 0,1 0 0,-1 0 0,1-1 0,0 1 0,0-1 0,0 0 0,0 0 0,1 1 0,-1-1 0,1 0 0,0 0 0,-1-1 0,0-5 0,1 5 0,-1 0 0,1 0 0,1-1 0,-1 1 0,0 0 0,1 0 0,0 0 0,0-1 0,1 1 0,-1 0 0,1 0 0,0-1 0,0 1 0,0 0 0,0 0 0,1 0 0,3-6 0,-2 6 0,0 0 0,1 0 0,-1 0 0,1 1 0,0-1 0,0 1 0,1 0 0,-1 0 0,1 0 0,-1 1 0,1 0 0,0 0 0,0 0 0,6-2 0,34-6-1365,-1 3-5461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6.521"/>
    </inkml:context>
    <inkml:brush xml:id="br0">
      <inkml:brushProperty name="width" value="0.035" units="cm"/>
      <inkml:brushProperty name="height" value="0.035" units="cm"/>
    </inkml:brush>
  </inkml:definitions>
  <inkml:trace contextRef="#ctx0" brushRef="#br0">1 426 24575,'4'-1'0,"0"-1"0,-1 0 0,1 0 0,0 0 0,-1 0 0,1 0 0,-1-1 0,1 0 0,-1 0 0,0 0 0,0 0 0,-1 0 0,4-5 0,-3 4 0,34-43 0,-3-2 0,-1-1 0,32-70 0,-5 9 0,-59 111 0,-1 0 0,0-1 0,0 1 0,0 0 0,0-1 0,0 1 0,0 0 0,1 0 0,-1-1 0,0 1 0,0 0 0,1 0 0,-1-1 0,0 1 0,0 0 0,1 0 0,-1 0 0,0-1 0,0 1 0,1 0 0,-1 0 0,0 0 0,1 0 0,-1 0 0,0-1 0,1 1 0,-1 0 0,0 0 0,1 0 0,-1 0 0,0 0 0,1 0 0,0 0 0,7 12 0,4 31 0,-8-25 0,73 314 0,-76-312 69,-14-26-1503,-8-14-5392</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6.694"/>
    </inkml:context>
    <inkml:brush xml:id="br0">
      <inkml:brushProperty name="width" value="0.035" units="cm"/>
      <inkml:brushProperty name="height" value="0.035" units="cm"/>
    </inkml:brush>
  </inkml:definitions>
  <inkml:trace contextRef="#ctx0" brushRef="#br0">1 11 24575,'9'0'0,"13"0"0,11 0 0,14 0 0,4 0 0,2 0 0,1 0 0,-4-4 0,-10-2-8191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6.946"/>
    </inkml:context>
    <inkml:brush xml:id="br0">
      <inkml:brushProperty name="width" value="0.035" units="cm"/>
      <inkml:brushProperty name="height" value="0.035" units="cm"/>
    </inkml:brush>
  </inkml:definitions>
  <inkml:trace contextRef="#ctx0" brushRef="#br0">1 1 24575,'0'4'0,"0"12"0,0 16 0,0 12 0,0 7 0,0 5 0,0-3 0,0-1 0,0-14 0,0-19 0,0-11-8191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0.542"/>
    </inkml:context>
    <inkml:brush xml:id="br0">
      <inkml:brushProperty name="width" value="0.035" units="cm"/>
      <inkml:brushProperty name="height" value="0.035" units="cm"/>
    </inkml:brush>
  </inkml:definitions>
  <inkml:trace contextRef="#ctx0" brushRef="#br0">0 143 24575,'5'0'0,"15"-9"0,14-3 0,19 0 0,21-12 0,6-1 0,4 3 0,-8 5 0,-7 6 0,-11 4 0,-5 4 0,-13 3-8191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7.224"/>
    </inkml:context>
    <inkml:brush xml:id="br0">
      <inkml:brushProperty name="width" value="0.035" units="cm"/>
      <inkml:brushProperty name="height" value="0.035" units="cm"/>
    </inkml:brush>
  </inkml:definitions>
  <inkml:trace contextRef="#ctx0" brushRef="#br0">1 0 24575,'0'5'0,"0"10"0,5 12 0,1 15 0,0 10 0,-1 1 0,-2 0 0,-1-5 0,-1-23 0,0-16-8191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7.396"/>
    </inkml:context>
    <inkml:brush xml:id="br0">
      <inkml:brushProperty name="width" value="0.035" units="cm"/>
      <inkml:brushProperty name="height" value="0.035" units="cm"/>
    </inkml:brush>
  </inkml:definitions>
  <inkml:trace contextRef="#ctx0" brushRef="#br0">1 0 24575,'9'0'0,"13"0"0,15 0 0,17 0 0,7 0 0,-2 0 0,-1 0 0,-12 0-8191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7.565"/>
    </inkml:context>
    <inkml:brush xml:id="br0">
      <inkml:brushProperty name="width" value="0.035" units="cm"/>
      <inkml:brushProperty name="height" value="0.035" units="cm"/>
    </inkml:brush>
  </inkml:definitions>
  <inkml:trace contextRef="#ctx0" brushRef="#br0">5 0 24575,'-5'0'0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8.298"/>
    </inkml:context>
    <inkml:brush xml:id="br0">
      <inkml:brushProperty name="width" value="0.035" units="cm"/>
      <inkml:brushProperty name="height" value="0.035" units="cm"/>
    </inkml:brush>
  </inkml:definitions>
  <inkml:trace contextRef="#ctx0" brushRef="#br0">344 24 24575,'-1'-1'0,"1"0"0,-1 0 0,0-1 0,1 1 0,-1 0 0,0 0 0,0 0 0,0 0 0,0 0 0,0 0 0,0 0 0,0 0 0,0 0 0,0 1 0,-1-1 0,1 0 0,0 1 0,0-1 0,-1 1 0,1-1 0,0 1 0,-1 0 0,1-1 0,0 1 0,-1 0 0,-2 0 0,-40-4 0,35 5 0,0-1 0,1 2 0,-1-1 0,1 1 0,-1 0 0,1 1 0,0 0 0,0 0 0,0 1 0,0 0 0,1 1 0,-1-1 0,1 1 0,0 1 0,1-1 0,-1 1 0,-7 10 0,11-13 0,0 1 0,1-1 0,-1 1 0,1-1 0,0 1 0,0 0 0,0 0 0,1 0 0,-1 0 0,1 1 0,0-1 0,0 0 0,0 0 0,1 1 0,0-1 0,-1 0 0,2 1 0,-1-1 0,0 1 0,1-1 0,0 0 0,0 0 0,0 1 0,1-1 0,-1 0 0,1 0 0,0 0 0,0 0 0,0-1 0,1 1 0,-1-1 0,1 1 0,0-1 0,0 0 0,0 0 0,5 4 0,8 7 0,2-1 0,26 15 0,-29-20 0,-1 2 0,1-1 0,-2 2 0,23 21 0,-35-31 0,0 0 0,0 0 0,0 0 0,0 0 0,0 1 0,0-1 0,-1 0 0,1 0 0,0 1 0,-1-1 0,1 1 0,0-1 0,-1 1 0,0-1 0,1 1 0,-1-1 0,0 1 0,0-1 0,0 3 0,0-3 0,-1 1 0,1-1 0,-1 0 0,0 0 0,1 0 0,-1 0 0,0 0 0,1 0 0,-1 0 0,0 0 0,0-1 0,0 1 0,0 0 0,0 0 0,0-1 0,0 1 0,0-1 0,0 1 0,-2 0 0,-6 2 0,0-1 0,0 1 0,-1-2 0,1 1 0,-10-1 0,-2 2-170,0-1-1,0-2 0,-1 0 1,1-1-1,0-1 0,0-1 1,-38-10-1,32 0-6655</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8.625"/>
    </inkml:context>
    <inkml:brush xml:id="br0">
      <inkml:brushProperty name="width" value="0.035" units="cm"/>
      <inkml:brushProperty name="height" value="0.035" units="cm"/>
    </inkml:brush>
  </inkml:definitions>
  <inkml:trace contextRef="#ctx0" brushRef="#br0">1 104 24575,'39'0'0,"0"-1"0,1-2 0,-1-1 0,61-16 0,-94 18 0,0 0 0,-1 0 0,1-1 0,-1 0 0,0 0 0,9-7 0,-13 9 0,0 1 0,-1-1 0,1 1 0,0-1 0,-1 1 0,1-1 0,0 0 0,-1 1 0,1-1 0,-1 0 0,1 0 0,-1 1 0,1-1 0,-1 0 0,0 0 0,1 0 0,-1 1 0,0-1 0,0 0 0,0 0 0,1 0 0,-1 0 0,0 0 0,0 0 0,0 1 0,0-1 0,-1 0 0,1 0 0,0 0 0,0 0 0,0 0 0,-1 1 0,1-1 0,0 0 0,-1 0 0,1 0 0,-1 1 0,1-1 0,-1 0 0,1 1 0,-1-1 0,0 0 0,1 1 0,-1-1 0,0 1 0,1-1 0,-1 1 0,0-1 0,0 1 0,0-1 0,1 1 0,-1 0 0,-2-1 0,-1-1 0,0 0 0,0 0 0,0 1 0,-1 0 0,1-1 0,-1 2 0,1-1 0,-1 0 0,1 1 0,-1 0 0,0 0 0,1 0 0,-1 0 0,1 1 0,-1 0 0,1 0 0,-1 0 0,1 1 0,0-1 0,0 1 0,-1 0 0,1 0 0,0 1 0,1-1 0,-1 1 0,0 0 0,1 0 0,-1 0 0,1 0 0,-4 5 0,5-5 0,-1 1 0,1-1 0,0 1 0,0 0 0,0-1 0,1 1 0,-1 0 0,1 0 0,0 0 0,0 0 0,0 0 0,0 0 0,1 1 0,0-1 0,0 0 0,0 0 0,0 0 0,1 0 0,-1 0 0,1 0 0,0 1 0,1-1 0,-1-1 0,0 1 0,1 0 0,0 0 0,0-1 0,0 1 0,1-1 0,-1 1 0,1-1 0,0 0 0,5 5 0,0-2-76,0-1 1,-1-1-1,1 1 0,1-1 0,-1-1 0,1 0 0,-1 0 0,1 0 1,0-1-1,0-1 0,0 1 0,0-2 0,0 1 0,1-1 1,-1 0-1,0-1 0,16-3 0,8-3-6750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8.922"/>
    </inkml:context>
    <inkml:brush xml:id="br0">
      <inkml:brushProperty name="width" value="0.035" units="cm"/>
      <inkml:brushProperty name="height" value="0.035" units="cm"/>
    </inkml:brush>
  </inkml:definitions>
  <inkml:trace contextRef="#ctx0" brushRef="#br0">1 60 24575,'0'9'0,"0"8"0,0 5 0,0 9 0,0-11 0,0-22 0,0-20 0,9-7 0,8-2 0,5 4 0,8 6 0,9 7 0,2 6 0,-2 4 0,2 3 0,-5 2-8191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9.155"/>
    </inkml:context>
    <inkml:brush xml:id="br0">
      <inkml:brushProperty name="width" value="0.035" units="cm"/>
      <inkml:brushProperty name="height" value="0.035" units="cm"/>
    </inkml:brush>
  </inkml:definitions>
  <inkml:trace contextRef="#ctx0" brushRef="#br0">0 0 24575,'0'5'0,"0"14"0,0 10 0,0 4 0,0 1 0,5-6 0,1-16 0,0-14 0,-1-8-8191</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9.356"/>
    </inkml:context>
    <inkml:brush xml:id="br0">
      <inkml:brushProperty name="width" value="0.035" units="cm"/>
      <inkml:brushProperty name="height" value="0.035" units="cm"/>
    </inkml:brush>
  </inkml:definitions>
  <inkml:trace contextRef="#ctx0" brushRef="#br0">1 22 24575,'0'-5'0,"9"-1"0,13 0 0,2 1-8191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9.656"/>
    </inkml:context>
    <inkml:brush xml:id="br0">
      <inkml:brushProperty name="width" value="0.035" units="cm"/>
      <inkml:brushProperty name="height" value="0.035" units="cm"/>
    </inkml:brush>
  </inkml:definitions>
  <inkml:trace contextRef="#ctx0" brushRef="#br0">0 132 24575,'15'0'0,"0"-2"0,-1 0 0,1 0 0,-1-1 0,27-10 0,-33 10 0,-1 1 0,0-2 0,0 1 0,-1-1 0,1 0 0,-1 0 0,0 0 0,0-1 0,0 0 0,0-1 0,-1 1 0,0-1 0,4-6 0,-8 11 0,0 0 0,-1 0 0,0 1 0,1-1 0,-1 0 0,1 0 0,-1 0 0,0 0 0,0 0 0,1 1 0,-1-1 0,0 0 0,0 0 0,0 0 0,0 0 0,0 0 0,0 0 0,0 0 0,0 0 0,-1 0 0,1 1 0,0-1 0,0 0 0,-1 0 0,1 0 0,0 0 0,-1 1 0,1-1 0,-2-1 0,1 1 0,-1-1 0,0 1 0,0 0 0,0-1 0,0 1 0,0 0 0,0 1 0,0-1 0,0 0 0,0 0 0,-5 0 0,1 0 0,0 0 0,-1 1 0,1-1 0,-1 1 0,1 1 0,0-1 0,-1 1 0,-6 2 0,9-2 0,1 1 0,0 0 0,0 0 0,0 0 0,0 0 0,1 0 0,-1 0 0,1 1 0,-1-1 0,1 1 0,0 0 0,0 0 0,0 0 0,0 0 0,0 0 0,1 0 0,0 0 0,-1 0 0,1 1 0,0-1 0,1 0 0,-1 1 0,0-1 0,1 1 0,0-1 0,0 1 0,0-1 0,0 1 0,1-1 0,-1 1 0,1-1 0,0 1 0,0-1 0,0 0 0,0 1 0,1-1 0,-1 0 0,1 0 0,0 0 0,0 0 0,0 0 0,0-1 0,1 1 0,-1-1 0,1 1 0,-1-1 0,1 0 0,0 0 0,5 3 0,2-2-227,0 0-1,-1-1 1,1 0-1,0 0 1,10-1-1,16 1-6598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09.963"/>
    </inkml:context>
    <inkml:brush xml:id="br0">
      <inkml:brushProperty name="width" value="0.035" units="cm"/>
      <inkml:brushProperty name="height" value="0.035" units="cm"/>
    </inkml:brush>
  </inkml:definitions>
  <inkml:trace contextRef="#ctx0" brushRef="#br0">135 0 24575,'-5'0'0,"-6"0"0,-5 0 0,-1 9 0,3 13 0,9 6 0,14-1 0,9 4 0,13-3 0,4-7 0,-13-2 0,-19-4 0,-19-5 0,-21-4 0,-9-2 0,-1-4 0,8 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02.602"/>
    </inkml:context>
    <inkml:brush xml:id="br0">
      <inkml:brushProperty name="width" value="0.035" units="cm"/>
      <inkml:brushProperty name="height" value="0.035" units="cm"/>
    </inkml:brush>
  </inkml:definitions>
  <inkml:trace contextRef="#ctx0" brushRef="#br0">1 118 24575,'17'0'0,"1"-1"0,-1 0 0,1-1 0,23-7 0,-37 8 0,-1 0 0,1 0 0,-1 0 0,1-1 0,-1 0 0,0 0 0,0 1 0,0-2 0,0 1 0,0 0 0,-1-1 0,5-3 0,-6 4 0,0 0 0,0 0 0,0 0 0,-1 0 0,1 0 0,0 0 0,-1-1 0,1 1 0,-1 0 0,0 0 0,1 0 0,-1-1 0,0 1 0,-1 0 0,1 0 0,0-1 0,-1 1 0,1 0 0,-1 0 0,1 0 0,-1 0 0,-1-3 0,1 4 0,1-1 0,0 1 0,0 0 0,-1 0 0,1 0 0,-1-1 0,1 1 0,-1 0 0,0 0 0,1 0 0,-1 0 0,0 0 0,1 0 0,-1 0 0,0 0 0,0 0 0,0 1 0,0-1 0,0 0 0,0 0 0,0 1 0,0-1 0,0 1 0,-1-1 0,1 1 0,0-1 0,0 1 0,0 0 0,-1 0 0,1-1 0,0 1 0,0 0 0,-1 0 0,1 0 0,0 0 0,0 1 0,-1-1 0,1 0 0,0 0 0,0 1 0,0-1 0,-1 1 0,1-1 0,0 1 0,0-1 0,0 1 0,0 0 0,0 0 0,0-1 0,0 1 0,0 0 0,0 0 0,1 0 0,-1 0 0,0 0 0,-1 2 0,1-1 0,0 0 0,-1 0 0,1 0 0,0 0 0,0 0 0,0 0 0,0 1 0,0-1 0,1 0 0,-1 1 0,1-1 0,-1 0 0,1 1 0,0-1 0,0 0 0,0 1 0,0-1 0,1 1 0,-1-1 0,1 0 0,-1 1 0,1-1 0,0 0 0,0 0 0,0 1 0,0-1 0,0 0 0,0 0 0,0 0 0,1 0 0,-1 0 0,4 2 0,2 0-103,-1 0-1,2 0 0,-1-1 1,0 0-1,1-1 0,-1 1 1,1-1-1,0-1 0,0 1 1,0-2-1,11 1 0,-18-1-17,36 3-6705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0.908"/>
    </inkml:context>
    <inkml:brush xml:id="br0">
      <inkml:brushProperty name="width" value="0.035" units="cm"/>
      <inkml:brushProperty name="height" value="0.035" units="cm"/>
    </inkml:brush>
  </inkml:definitions>
  <inkml:trace contextRef="#ctx0" brushRef="#br0">219 1 24575,'-9'1'0,"0"0"0,1 0 0,-1 1 0,1 1 0,-1-1 0,1 1 0,0 1 0,0 0 0,0 0 0,1 0 0,-1 1 0,1 0 0,0 0 0,1 1 0,-1 0 0,1 0 0,-10 13 0,8-9 0,0 1 0,1-1 0,0 2 0,0-1 0,1 1 0,1-1 0,0 2 0,1-1 0,0 0 0,1 1 0,-2 16 0,4-26 0,1 1 0,-1-1 0,1 0 0,1 1 0,-1-1 0,0 0 0,1 1 0,-1-1 0,1 0 0,0 0 0,0 0 0,0 1 0,1-1 0,-1 0 0,1 0 0,0-1 0,0 1 0,-1 0 0,2-1 0,-1 1 0,0-1 0,1 1 0,-1-1 0,1 0 0,-1 0 0,1 0 0,0-1 0,0 1 0,0 0 0,0-1 0,0 0 0,0 0 0,1 0 0,-1 0 0,0-1 0,0 1 0,1-1 0,-1 1 0,0-1 0,1-1 0,-1 1 0,0 0 0,1-1 0,-1 1 0,0-1 0,1 0 0,-1 0 0,0 0 0,0-1 0,0 1 0,0-1 0,0 0 0,-1 0 0,1 1 0,0-2 0,-1 1 0,3-3 0,5-5 0,-2 0 0,1-1 0,-1 0 0,-1 0 0,0-1 0,0 1 0,-1-2 0,-1 1 0,0-1 0,-1 0 0,4-20 0,-2 26 0,2 16 0,4 23 0,-10-28 0,10 32 0,21 52 0,-29-82 0,-1 1 0,1-1 0,0 0 0,0 0 0,1-1 0,-1 1 0,1-1 0,0 0 0,1 0 0,9 6 0,-13-10-62,-1 0 0,1 0 0,0 0 0,-1 0 0,1 0 0,0-1 0,0 1 0,-1-1 0,1 1 0,0-1 0,0 1 0,0-1-1,0 0 1,0 0 0,0 0 0,0 0 0,0 0 0,0-1 0,-1 1 0,1 0 0,3-2 0,9-7-6764</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10.262"/>
    </inkml:context>
    <inkml:brush xml:id="br0">
      <inkml:brushProperty name="width" value="0.035" units="cm"/>
      <inkml:brushProperty name="height" value="0.035" units="cm"/>
    </inkml:brush>
  </inkml:definitions>
  <inkml:trace contextRef="#ctx0" brushRef="#br0">30 1 24575,'-5'0'0,"-1"4"0,0 12 0,1 6 0,2 10 0,0 8 0,2 6 0,1 1 0,0-13 0,0-17 0,0-25 0,1-15 0,-1-5-8191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10.436"/>
    </inkml:context>
    <inkml:brush xml:id="br0">
      <inkml:brushProperty name="width" value="0.035" units="cm"/>
      <inkml:brushProperty name="height" value="0.035" units="cm"/>
    </inkml:brush>
  </inkml:definitions>
  <inkml:trace contextRef="#ctx0" brushRef="#br0">17 54 24575,'-9'0'0,"1"0"0,12 0 0,14 0 0,18 0 0,16 0 0,9 0 0,3-9 0,-5-3 0,-3 0 0,-2 3 0,-6 2 0,-10 3-8191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10.858"/>
    </inkml:context>
    <inkml:brush xml:id="br0">
      <inkml:brushProperty name="width" value="0.035" units="cm"/>
      <inkml:brushProperty name="height" value="0.035" units="cm"/>
    </inkml:brush>
  </inkml:definitions>
  <inkml:trace contextRef="#ctx0" brushRef="#br0">1 110 24575,'0'1'0,"1"0"0,0 1 0,-1-1 0,1 0 0,0 0 0,0 1 0,0-1 0,0 0 0,0 0 0,0 0 0,0 0 0,1 0 0,-1-1 0,0 1 0,1 0 0,-1-1 0,0 1 0,1 0 0,-1-1 0,0 0 0,1 1 0,-1-1 0,1 0 0,-1 0 0,1 0 0,2 0 0,42 3 0,-32-4 0,-1-2 0,1 1 0,-1-1 0,1-1 0,19-9 0,-28 12 0,-1-1 0,1-1 0,0 1 0,0 0 0,-1-1 0,0 0 0,1 0 0,-1-1 0,0 1 0,0-1 0,-1 0 0,1 0 0,-1 0 0,0 0 0,0-1 0,0 1 0,2-6 0,-5 9 0,0 0 0,0 0 0,1 0 0,-1 0 0,0 0 0,0 0 0,0 0 0,0 0 0,0 0 0,0 0 0,-1 0 0,1 0 0,0 0 0,0 0 0,-1 0 0,1 0 0,0 0 0,-1 0 0,1 0 0,-1 1 0,0-1 0,1 0 0,-1 0 0,1 0 0,-1 1 0,-1-2 0,-1 0 0,0 0 0,0 1 0,1-1 0,-1 1 0,0 0 0,0 0 0,0 0 0,0 0 0,-4 0 0,-2 0 0,0 0 0,0 1 0,-1 0 0,1 0 0,-14 3 0,15-1 0,0 0 0,1 1 0,-1 0 0,1 0 0,0 0 0,0 1 0,0 1 0,1-1 0,-1 1 0,1 0 0,0 0 0,0 1 0,1 0 0,0 0 0,0 0 0,0 0 0,1 1 0,0 0 0,0 0 0,-3 8 0,7-12 0,-1 0 0,1 0 0,0 0 0,0 0 0,0 0 0,1 0 0,-1 0 0,1 0 0,-1-1 0,1 1 0,0 0 0,0 0 0,0-1 0,1 1 0,-1 0 0,0-1 0,1 1 0,0-1 0,0 0 0,-1 1 0,1-1 0,1 0 0,-1 0 0,0-1 0,0 1 0,1 0 0,3 2 0,7 3 0,-1 0 0,1 0 0,0-1 0,16 5 0,-10-5-455,1-1 0,36 5 0,-14-6-6371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11.187"/>
    </inkml:context>
    <inkml:brush xml:id="br0">
      <inkml:brushProperty name="width" value="0.035" units="cm"/>
      <inkml:brushProperty name="height" value="0.035" units="cm"/>
    </inkml:brush>
  </inkml:definitions>
  <inkml:trace contextRef="#ctx0" brushRef="#br0">113 19 24575,'-1'-1'0,"1"0"0,0 0 0,-1 0 0,0 0 0,1 0 0,-1 0 0,0 0 0,1 0 0,-1 0 0,0 0 0,0 1 0,0-1 0,1 0 0,-1 0 0,0 1 0,0-1 0,0 1 0,0-1 0,0 1 0,-1-1 0,1 1 0,0 0 0,0-1 0,0 1 0,0 0 0,0 0 0,0 0 0,-2 0 0,-34 1 0,35 0 0,-1 0 0,1 1 0,0 0 0,0-1 0,1 1 0,-1 0 0,0 0 0,1 0 0,-1 0 0,1 0 0,-1 0 0,1 0 0,0 0 0,0 1 0,0-1 0,0 0 0,1 1 0,-1-1 0,0 1 0,1-1 0,0 1 0,0-1 0,0 1 0,0-1 0,0 1 0,0-1 0,1 3 0,0 6 0,0-1 0,0 0 0,2 1 0,-1-1 0,6 13 0,-2-11 0,0 0 0,1 0 0,1 0 0,0-1 0,18 18 0,9 15 0,-34-43 0,-1-1 0,1 0 0,-1 1 0,0-1 0,1 1 0,-1-1 0,0 1 0,0-1 0,1 0 0,-1 1 0,0-1 0,0 1 0,0-1 0,0 1 0,0 0 0,0-1 0,1 1 0,-1-1 0,0 1 0,0-1 0,-1 1 0,1-1 0,0 1 0,0-1 0,0 1 0,0-1 0,0 1 0,-1-1 0,1 1 0,0-1 0,0 1 0,-1-1 0,1 1 0,-1 0 0,-20 6 0,-28-6 0,45-1-114,0-1 1,0 1-1,0-1 0,0 0 0,0 0 1,0 0-1,1-1 0,-1 1 0,0-1 1,1 0-1,-6-3 0,-4-9-6712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11.422"/>
    </inkml:context>
    <inkml:brush xml:id="br0">
      <inkml:brushProperty name="width" value="0.035" units="cm"/>
      <inkml:brushProperty name="height" value="0.035" units="cm"/>
    </inkml:brush>
  </inkml:definitions>
  <inkml:trace contextRef="#ctx0" brushRef="#br0">1 1 24575,'0'4'0,"0"12"0,0 15 0,0 22 0,0 16 0,0 9 0,0-4 0,0-5 0,0-19 0,0-31 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11.624"/>
    </inkml:context>
    <inkml:brush xml:id="br0">
      <inkml:brushProperty name="width" value="0.035" units="cm"/>
      <inkml:brushProperty name="height" value="0.035" units="cm"/>
    </inkml:brush>
  </inkml:definitions>
  <inkml:trace contextRef="#ctx0" brushRef="#br0">0 74 24575,'5'0'0,"6"0"0,14-9 0,18-3 0,14 0 0,8 3 0,-4 2 0,-11-2 0,-10 1 0,-12 1-8191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11.860"/>
    </inkml:context>
    <inkml:brush xml:id="br0">
      <inkml:brushProperty name="width" value="0.035" units="cm"/>
      <inkml:brushProperty name="height" value="0.035" units="cm"/>
    </inkml:brush>
  </inkml:definitions>
  <inkml:trace contextRef="#ctx0" brushRef="#br0">6 0 24575,'-4'0'0,"2"0"0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29.429"/>
    </inkml:context>
    <inkml:brush xml:id="br0">
      <inkml:brushProperty name="width" value="0.035" units="cm"/>
      <inkml:brushProperty name="height" value="0.035" units="cm"/>
    </inkml:brush>
  </inkml:definitions>
  <inkml:trace contextRef="#ctx0" brushRef="#br0">358 0 24575,'-1'12'0,"0"0"0,-1-1 0,-5 18 0,-3 21 0,-3 124 0,-12 95 0,-2-97 0,-68 523 0,55-148 0,-17 153 0,-22 477 0,79-940 0,3 474 0,33-6 0,28-264 0,-15-130 0,-41-265 0,1 0 0,3 0 0,21 55 0,66 125 0,-75-174 0,81 139 0,-66-126 0,46 106 0,-34-53 0,-26-63 0,-2 0 0,-2 1 0,-3 1 0,11 61 0,-20-51 0,-4-22 0,3-1 0,0 0 0,3-1 0,25 63 0,-34-100 0,29 60 0,-4 2 0,23 86 0,-45-131 0,1-1 0,0 1 0,2-1 0,0 0 0,2-1 0,0 0 0,1-1 0,2 0 0,0-1 0,21 25 0,16 9 0,138 159 0,-146-158 0,3-2 0,1-2 0,3-3 0,81 63 0,-19-25 0,-4 4 0,116 125 0,-90-76 0,190 152 0,-82-75 0,-191-164 0,-3 2 0,63 91 0,-31-28 0,55 84 0,-107-155 0,-2 1 0,29 77 0,54 222 0,-92-278 0,-4 1 0,-3 0 0,1 87 0,-13 599 0,6-703 44,2-1 0,15 66 0,5 41-1541,-23-125-5329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31.259"/>
    </inkml:context>
    <inkml:brush xml:id="br0">
      <inkml:brushProperty name="width" value="0.035" units="cm"/>
      <inkml:brushProperty name="height" value="0.035" units="cm"/>
    </inkml:brush>
  </inkml:definitions>
  <inkml:trace contextRef="#ctx0" brushRef="#br0">55 0 24575,'0'526'0,"2"-534"0,1 0 0,0 0 0,0 0 0,1 0 0,0 1 0,0-1 0,1 1 0,10-12 0,-7 10 0,1 0 0,0 1 0,0 1 0,1 0 0,0 0 0,0 0 0,1 2 0,0-1 0,0 1 0,0 1 0,1 0 0,-1 0 0,1 1 0,0 1 0,0 0 0,0 1 0,21 0 0,-30 0 0,-1 1 0,0 1 0,0-1 0,0 0 0,1 0 0,-1 1 0,0-1 0,0 1 0,0 0 0,0 0 0,0 0 0,0 0 0,0 0 0,0 0 0,0 0 0,0 1 0,-1-1 0,1 1 0,0-1 0,1 3 0,-2-2 0,-1 0 0,1-1 0,-1 1 0,1 0 0,-1 0 0,1 0 0,-1 0 0,0 0 0,0 0 0,0 0 0,0 0 0,-1 0 0,1-1 0,0 1 0,-1 0 0,1 0 0,-1 0 0,-1 2 0,-2 5 0,0-1 0,-1 0 0,0 0 0,0-1 0,-1 1 0,0-1 0,-1-1 0,-8 9 0,-2-1 0,-1-1 0,-1-1 0,0-1 0,-24 11 0,34-18 0,0 0 0,0-1 0,-1 0 0,1 0 0,0-1 0,-1 0 0,0-1 0,1 0 0,-1-1 0,0 0 0,1 0 0,-11-3 0,-8-8-1365,9-4-5461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31.776"/>
    </inkml:context>
    <inkml:brush xml:id="br0">
      <inkml:brushProperty name="width" value="0.035" units="cm"/>
      <inkml:brushProperty name="height" value="0.035" units="cm"/>
    </inkml:brush>
  </inkml:definitions>
  <inkml:trace contextRef="#ctx0" brushRef="#br0">485 876 24575,'3'6'0,"1"0"0,-1 1 0,1-2 0,0 1 0,0 0 0,1-1 0,-1 0 0,1 0 0,0 0 0,1 0 0,-1-1 0,1 0 0,0 0 0,0-1 0,11 5 0,6 2 0,1 0 0,49 11 0,-35-12 0,1-2 0,0-2 0,0-2 0,1-1 0,-1-2 0,0-2 0,77-13 0,-91 9 0,-1 0 0,-1-2 0,1 0 0,-2-2 0,43-24 0,-50 25 0,-2-1 0,1 0 0,-1-1 0,-1 0 0,0-1 0,0-1 0,-2 0 0,1 0 0,11-22 0,-16 23 0,0-1 0,-2 1 0,0-1 0,0 0 0,-1 0 0,0 0 0,-2 0 0,1-1 0,-1 1 0,-1-1 0,-1 1 0,0 0 0,0-1 0,-2 1 0,1 0 0,-9-22 0,-4-9 0,-3 0 0,-2 1 0,-34-56 0,35 66 0,-2 0 0,-1 2 0,-1 0 0,-55-54 0,64 73 0,1 0 0,-1 2 0,-1-1 0,0 2 0,-1 0 0,0 1 0,0 0 0,0 2 0,-1-1 0,0 2 0,0 1 0,-1 0 0,-19-2 0,-1 4 0,-1 2 0,1 1 0,-1 2 0,1 2 0,0 1 0,0 2 0,1 2 0,-57 22 0,53-15 0,1 2 0,1 1 0,1 2 0,1 2 0,1 1 0,1 2 0,-38 37 0,56-46 0,0 0 0,1 1 0,2 0 0,-1 1 0,2 1 0,1 0 0,1 1 0,1 1 0,0-1 0,-9 37 0,16-48 0,1 0 0,0 1 0,1-1 0,0 1 0,1 0 0,0-1 0,1 1 0,0-1 0,0 1 0,2-1 0,-1 0 0,2 1 0,-1-1 0,1-1 0,1 1 0,0 0 0,0-1 0,1 0 0,1-1 0,0 1 0,0-1 0,0 0 0,18 14 0,-7-8 16,0-2-1,1 0 1,1-1 0,0-1-1,0-1 1,37 13 0,-14-10-508,0-1 1,62 8-1,17-5-6334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1.265"/>
    </inkml:context>
    <inkml:brush xml:id="br0">
      <inkml:brushProperty name="width" value="0.035" units="cm"/>
      <inkml:brushProperty name="height" value="0.035" units="cm"/>
    </inkml:brush>
  </inkml:definitions>
  <inkml:trace contextRef="#ctx0" brushRef="#br0">1 1 24575,'1'20'0,"2"1"0,0-1 0,2 0 0,0 0 0,12 28 0,8 37 0,-19-25 0,-6-65 0,-1 0 0,1 0 0,0 1 0,1-1 0,-1 0 0,1 1 0,0-1 0,0 0 0,1 1 0,-1-1 0,1 1 0,0 0 0,0-1 0,1 1 0,-1 0 0,1 0 0,0 1 0,0-1 0,0 1 0,4-4 0,10-11 0,1 0 0,27-20 0,-13 16-455,2 0 0,36-17 0,-48 28-6371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35.505"/>
    </inkml:context>
    <inkml:brush xml:id="br0">
      <inkml:brushProperty name="width" value="0.035" units="cm"/>
      <inkml:brushProperty name="height" value="0.035" units="cm"/>
    </inkml:brush>
  </inkml:definitions>
  <inkml:trace contextRef="#ctx0" brushRef="#br0">40 0 24575,'0'728'0,"1"-719"0,-3 43 0,2-51 0,0 1 0,0-1 0,0 1 0,0-1 0,0 1 0,-1-1 0,1 1 0,-1-1 0,1 1 0,-1-1 0,1 0 0,-1 1 0,0-1 0,0 0 0,1 1 0,-1-1 0,0 0 0,0 0 0,0 0 0,0 0 0,-1 0 0,1 0 0,0 0 0,0 0 0,-3 1 0,3-2 0,1 0 0,-1 0 0,0 0 0,0-1 0,0 1 0,0 0 0,1 0 0,-1-1 0,0 1 0,0-1 0,1 1 0,-1 0 0,0-1 0,1 1 0,-1-1 0,0 0 0,1 1 0,-1-1 0,1 0 0,-1 1 0,1-1 0,-1 0 0,1 1 0,-1-1 0,1 0 0,0 0 0,0 0 0,-1 1 0,1-1 0,0 0 0,0 0 0,0 0 0,0 1 0,0-1 0,0 0 0,0 0 0,0 0 0,0 0 0,0 0 0,0 1 0,1-2 0,5-36 0,0 27 0,0 0 0,1 0 0,1 0 0,0 1 0,0 1 0,0-1 0,2 1 0,-1 1 0,1-1 0,0 2 0,0-1 0,1 1 0,16-7 0,-8 5 0,0 0 0,0 1 0,1 1 0,0 1 0,0 1 0,0 1 0,31-3 0,-48 6 0,1 1 0,0 0 0,0 0 0,-1 0 0,1 1 0,0-1 0,-1 1 0,1 0 0,0 0 0,-1 0 0,1 0 0,-1 0 0,1 1 0,-1 0 0,6 4 0,-7-5 0,-1 1 0,1 0 0,0 0 0,-1 1 0,1-1 0,-1 0 0,0 0 0,0 1 0,0-1 0,0 1 0,0-1 0,0 1 0,-1-1 0,1 1 0,-1-1 0,0 1 0,0 4 0,-1 2 0,0 1 0,-1 0 0,0 0 0,-1-1 0,0 1 0,0-1 0,-1 1 0,0-1 0,-1-1 0,-6 12 0,0-4 0,-1 0 0,0 0 0,-1-1 0,-20 18 0,28-28 0,-1 0 0,0-1 0,-1 1 0,1-1 0,-1 0 0,1-1 0,-1 0 0,-1 0 0,1 0 0,0-1 0,0 0 0,-1 0 0,1-1 0,-11 1 0,16-2-34,-1 0 0,0 0 0,1-1 0,-1 1 0,0-1-1,1 1 1,-1-1 0,1 0 0,-1 0 0,1 0 0,-1 0 0,1-1 0,0 1-1,-1-1 1,1 1 0,0-1 0,0 0 0,0 1 0,0-1 0,0 0-1,1-1 1,-1 1 0,1 0 0,-1 0 0,1-1 0,0 1 0,0-1 0,0 1-1,0-1 1,0 1 0,0-1 0,1 0 0,0 1 0,-1-1 0,1 0 0,0 1-1,0-1 1,0 0 0,1-2 0,3-25-6792</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36.019"/>
    </inkml:context>
    <inkml:brush xml:id="br0">
      <inkml:brushProperty name="width" value="0.035" units="cm"/>
      <inkml:brushProperty name="height" value="0.035" units="cm"/>
    </inkml:brush>
  </inkml:definitions>
  <inkml:trace contextRef="#ctx0" brushRef="#br0">2 1 24575,'-2'70'0,"5"76"0,-4-145 0,1-1 0,0 0 0,0 0 0,0 0 0,0 1 0,0-1 0,0 0 0,0 0 0,0 1 0,0-1 0,0 0 0,0 0 0,0 0 0,0 1 0,0-1 0,0 0 0,0 0 0,1 1 0,-1-1 0,0 0 0,0 0 0,0 0 0,0 0 0,0 1 0,0-1 0,1 0 0,-1 0 0,0 0 0,0 0 0,0 1 0,0-1 0,1 0 0,-1 0 0,0 0 0,0 0 0,0 0 0,1 0 0,-1 0 0,0 0 0,0 1 0,1-1 0,-1 0 0,0 0 0,10-11 0,12-33 0,-11 22 0,-4 13 0,-1-1 0,2 1 0,-1 0 0,2 1 0,-1 0 0,1 0 0,0 1 0,0 0 0,1 1 0,11-7 0,-17 12 0,0-1 0,-1 0 0,1 1 0,0 0 0,0 0 0,0 0 0,0 0 0,0 1 0,0-1 0,0 1 0,0 0 0,0 0 0,0 1 0,4 0 0,-5 0 0,0 0 0,0 1 0,0-1 0,-1 1 0,1-1 0,0 1 0,-1 0 0,1 0 0,-1 0 0,0 1 0,0-1 0,0 1 0,0-1 0,0 1 0,0-1 0,-1 1 0,1 0 0,-1 0 0,0 0 0,2 4 0,12 60-1365,-13-46-5461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36.346"/>
    </inkml:context>
    <inkml:brush xml:id="br0">
      <inkml:brushProperty name="width" value="0.035" units="cm"/>
      <inkml:brushProperty name="height" value="0.035" units="cm"/>
    </inkml:brush>
  </inkml:definitions>
  <inkml:trace contextRef="#ctx0" brushRef="#br0">0 1 24575,'14'0'0,"14"0"0,15 0 0,11 0 0,4 0 0,-7 4 0,-8 2 0,-15 0 0,-28-2 0,-12-1-8191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36.504"/>
    </inkml:context>
    <inkml:brush xml:id="br0">
      <inkml:brushProperty name="width" value="0.035" units="cm"/>
      <inkml:brushProperty name="height" value="0.035" units="cm"/>
    </inkml:brush>
  </inkml:definitions>
  <inkml:trace contextRef="#ctx0" brushRef="#br0">0 17 24575,'5'0'0,"6"0"0,10 0 0,11 0 0,9-5 0,2-1 0,-6 0-8191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37.570"/>
    </inkml:context>
    <inkml:brush xml:id="br0">
      <inkml:brushProperty name="width" value="0.035" units="cm"/>
      <inkml:brushProperty name="height" value="0.035" units="cm"/>
    </inkml:brush>
  </inkml:definitions>
  <inkml:trace contextRef="#ctx0" brushRef="#br0">1 0 24575,'5'6'0,"-1"1"0,1-1 0,-1 1 0,0 0 0,-1-1 0,0 2 0,0-1 0,0 0 0,-1 1 0,0-1 0,1 12 0,2 15 0,0 42 0,-4-50 0,1 70 0,-2-53 0,0-35 0,1-15 0,1-9 0,0-1 0,1 1 0,0 0 0,2 0 0,0 0 0,1 0 0,0 1 0,1 0 0,1 0 0,0 1 0,20-26 0,-19 29 0,0 1 0,1 0 0,0 1 0,1 0 0,-1 0 0,2 1 0,-1 1 0,1 0 0,0 0 0,1 1 0,-1 1 0,1 0 0,0 1 0,27-5 0,-35 8-5,0 0 0,0 1 0,1 0 0,-1 0 0,0 0 0,0 1 0,1 0 0,-1 0 0,0 0 0,0 0 0,0 1 0,0 0 0,0 0 0,-1 0 0,7 4 0,-5-1 25,1 0 0,-1 1 0,0-1 0,-1 1 0,1 0 0,-1 1 0,0-1 0,-1 1 0,4 7 0,4 10-268,-2 0 1,-1 1-1,-1-1 1,-1 2-1,3 27 1,-5-29-6579</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37.958"/>
    </inkml:context>
    <inkml:brush xml:id="br0">
      <inkml:brushProperty name="width" value="0.035" units="cm"/>
      <inkml:brushProperty name="height" value="0.035" units="cm"/>
    </inkml:brush>
  </inkml:definitions>
  <inkml:trace contextRef="#ctx0" brushRef="#br0">18 28 24575,'-9'0'0,"1"0"0,7 0 0,18 0 0,19 0 0,27 0 0,34 0 0,29 0 0,25-5 0,19-1 0,3 1 0,-13 0 0,-21 2 0,-29 1 0,-47 1 0,-34 1-8191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38.659"/>
    </inkml:context>
    <inkml:brush xml:id="br0">
      <inkml:brushProperty name="width" value="0.035" units="cm"/>
      <inkml:brushProperty name="height" value="0.035" units="cm"/>
    </inkml:brush>
  </inkml:definitions>
  <inkml:trace contextRef="#ctx0" brushRef="#br0">0 1 24575,'0'389'0,"1"-402"0,1 1 0,0-1 0,0 1 0,2 0 0,-1 0 0,1 0 0,1 0 0,0 1 0,1-1 0,13-19 0,0 4 0,1 1 0,1 1 0,26-24 0,-39 41 0,0 1 0,0 0 0,1 0 0,0 1 0,0 0 0,12-5 0,-19 10 0,1 0 0,-1 0 0,1 0 0,-1 0 0,1 0 0,0 1 0,-1 0 0,1-1 0,0 1 0,-1 0 0,1 0 0,0 0 0,-1 1 0,1-1 0,0 1 0,-1-1 0,1 1 0,-1 0 0,1 0 0,-1 0 0,1 0 0,-1 0 0,0 1 0,1-1 0,-1 1 0,0-1 0,0 1 0,0 0 0,3 4 0,3 5 14,-1 1-1,0 0 0,0 0 0,-2 0 1,1 1-1,-2 0 0,1 0 1,2 19-1,0 4-756,4 55 1,-12-104-6084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38.890"/>
    </inkml:context>
    <inkml:brush xml:id="br0">
      <inkml:brushProperty name="width" value="0.035" units="cm"/>
      <inkml:brushProperty name="height" value="0.035" units="cm"/>
    </inkml:brush>
  </inkml:definitions>
  <inkml:trace contextRef="#ctx0" brushRef="#br0">0 1 24575,'0'4'0,"0"7"0,0 15 0,0 12 0,0 5 0,0 3 0,0 4 0,0 2 0,5-7 0,1-17 0,0-17 0,-1-15 0,-11-16 0,-4-5-8191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39.063"/>
    </inkml:context>
    <inkml:brush xml:id="br0">
      <inkml:brushProperty name="width" value="0.035" units="cm"/>
      <inkml:brushProperty name="height" value="0.035" units="cm"/>
    </inkml:brush>
  </inkml:definitions>
  <inkml:trace contextRef="#ctx0" brushRef="#br0">1 22 24575,'4'0'0,"7"0"0,5 0 0,10 0 0,9 0 0,4 0 0,-1 0 0,3 0 0,-1-9 0,-8-3-8191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39.295"/>
    </inkml:context>
    <inkml:brush xml:id="br0">
      <inkml:brushProperty name="width" value="0.035" units="cm"/>
      <inkml:brushProperty name="height" value="0.035" units="cm"/>
    </inkml:brush>
  </inkml:definitions>
  <inkml:trace contextRef="#ctx0" brushRef="#br0">0 1 24575,'0'5'0,"0"15"0,0 13 0,9 15 0,3 9 0,0 3 0,-3-3 0,-2-3 0,-3-10-8191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1.886"/>
    </inkml:context>
    <inkml:brush xml:id="br0">
      <inkml:brushProperty name="width" value="0.035" units="cm"/>
      <inkml:brushProperty name="height" value="0.035" units="cm"/>
    </inkml:brush>
  </inkml:definitions>
  <inkml:trace contextRef="#ctx0" brushRef="#br0">0 1 24575,'2'100'0,"-2"44"0,3-163 0,2 1 0,0 0 0,1 0 0,1 1 0,1-1 0,0 1 0,1 1 0,15-20 0,-21 32 0,0-1 0,1 1 0,-1 0 0,1 0 0,0 1 0,1-1 0,-1 1 0,1 0 0,-1 0 0,1 0 0,0 1 0,0 0 0,0 0 0,0 0 0,0 0 0,0 1 0,1 0 0,-1 0 0,1 0 0,-1 1 0,0 0 0,1 0 0,-1 0 0,1 1 0,-1-1 0,0 1 0,1 1 0,-1-1 0,0 1 0,0 0 0,0 0 0,8 5 0,-4-2 0,0 0 0,0 1 0,-1 0 0,0 0 0,0 1 0,-1 0 0,0 0 0,12 15 0,-4 1 0,23 46 0,-36-65 0,-2-4 0,0 1 0,1-1 0,-1 0 0,0 1 0,0-1 0,1 1 0,-1-1 0,0 0 0,0 1 0,1-1 0,-1 0 0,0 0 0,1 1 0,-1-1 0,1 0 0,-1 0 0,0 1 0,1-1 0,-1 0 0,1 0 0,-1 0 0,1 0 0,-1 0 0,0 0 0,1 1 0,-1-1 0,1 0 0,-1 0 0,1 0 0,-1-1 0,1 1 0,-1 0 0,0 0 0,1 0 0,-1 0 0,1 0 0,-1 0 0,0-1 0,1 1 0,-1 0 0,1 0 0,-1-1 0,0 1 0,1 0 0,-1 0 0,0-1 0,1 1 0,-1-1 0,0 1 0,0 0 0,1-1 0,-1 0 0,19-26 0,-13 18 0,9-11 0,0 1 0,1 0 0,1 2 0,20-18 0,-31 30 0,-1 0 0,1 1 0,0 0 0,1 0 0,-1 0 0,0 1 0,1 0 0,0 0 0,0 1 0,0-1 0,0 2 0,0-1 0,0 1 0,1 0 0,-1 0 0,0 1 0,1 0 0,6 1 0,-11 0 0,0-1 0,0 1 0,0 0 0,-1 0 0,1 0 0,-1 0 0,1 0 0,-1 1 0,1-1 0,-1 1 0,0-1 0,1 1 0,-1 0 0,0 0 0,0 0 0,0 0 0,-1 1 0,1-1 0,0 0 0,-1 1 0,0-1 0,2 4 0,0 3 0,-1 0 0,0 0 0,0 1 0,-1-1 0,0 13 0,-1-13 0,0 0 0,1 0 0,1-1 0,3 16 0,7-10-1365,4-10-5461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45.645"/>
    </inkml:context>
    <inkml:brush xml:id="br0">
      <inkml:brushProperty name="width" value="0.035" units="cm"/>
      <inkml:brushProperty name="height" value="0.035" units="cm"/>
    </inkml:brush>
  </inkml:definitions>
  <inkml:trace contextRef="#ctx0" brushRef="#br0">1 20 24575,'0'-1'0,"1"0"0,-1 0 0,1 0 0,0 0 0,0 0 0,-1 0 0,1 1 0,0-1 0,0 0 0,0 0 0,0 1 0,0-1 0,0 0 0,0 1 0,0-1 0,1 1 0,-1-1 0,0 1 0,0 0 0,0-1 0,0 1 0,1 0 0,-1 0 0,2 0 0,33-4 0,-35 4 0,19 0 0,0 1 0,0 0 0,-1 2 0,1 0 0,24 8 0,98 39 0,-71-24 0,-63-23 0,1 0 0,-1 1 0,0 0 0,0 0 0,10 8 0,-17-11 0,0 0 0,0 0 0,0-1 0,0 1 0,0 0 0,0 0 0,0 0 0,-1 0 0,1 0 0,0 1 0,-1-1 0,1 0 0,-1 0 0,1 0 0,-1 0 0,0 1 0,1-1 0,-1 0 0,0 2 0,0-2 0,-1 1 0,1-1 0,-1 1 0,1-1 0,-1 1 0,0-1 0,0 1 0,0-1 0,0 0 0,0 0 0,0 1 0,0-1 0,0 0 0,0 0 0,0 0 0,-1 0 0,1 0 0,0-1 0,-1 1 0,-1 1 0,-98 52 0,66-37 0,1 1 0,0 2 0,1 1 0,2 2 0,-38 34 0,67-55 0,-1 1 0,1 0 0,-1 0 0,1 0 0,0 1 0,0-1 0,0 0 0,1 1 0,-2 5 0,2-9 0,1 1 0,0-1 0,0 1 0,0-1 0,0 1 0,0-1 0,0 1 0,0-1 0,0 1 0,0-1 0,0 1 0,0-1 0,0 1 0,1-1 0,-1 0 0,0 1 0,0-1 0,0 1 0,1-1 0,-1 1 0,0-1 0,0 0 0,1 1 0,-1-1 0,0 0 0,1 1 0,-1-1 0,1 1 0,0-1 0,1 0 0,-1 1 0,0-1 0,1 0 0,-1 0 0,1 1 0,-1-1 0,1 0 0,-1-1 0,1 1 0,-1 0 0,1 0 0,-1-1 0,2 0 0,19-6-1365,-1-1-5461</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46.051"/>
    </inkml:context>
    <inkml:brush xml:id="br0">
      <inkml:brushProperty name="width" value="0.035" units="cm"/>
      <inkml:brushProperty name="height" value="0.035" units="cm"/>
    </inkml:brush>
  </inkml:definitions>
  <inkml:trace contextRef="#ctx0" brushRef="#br0">98 0 24575,'-2'1'0,"0"-1"0,1 1 0,-1 0 0,0 0 0,0-1 0,0 1 0,1 0 0,-1 1 0,0-1 0,1 0 0,-1 0 0,1 1 0,-1-1 0,1 1 0,0-1 0,0 1 0,-1 0 0,1 0 0,-1 3 0,-18 39 0,13-23 0,0 0 0,2 1 0,1 0 0,0 0 0,2 0 0,0 1 0,2-1 0,2 27 0,-1-39 0,0 0 0,0-1 0,2 1 0,-1 0 0,1-1 0,0 1 0,1-1 0,0 0 0,1 0 0,0-1 0,0 1 0,1-1 0,0 0 0,0 0 0,1-1 0,0 0 0,0 0 0,1-1 0,-1 1 0,13 5 0,-12-7 0,1 0 0,0-1 0,0-1 0,0 1 0,1-2 0,-1 1 0,1-1 0,-1-1 0,1 0 0,0 0 0,-1-1 0,1 0 0,0 0 0,9-3 0,-12 2 0,0-1 0,-1 0 0,1 0 0,-1-1 0,1 0 0,-1 0 0,0-1 0,0 1 0,-1-1 0,1-1 0,-1 1 0,0-1 0,0 0 0,0 0 0,-1 0 0,0-1 0,0 1 0,0-1 0,-1 0 0,5-10 0,-5 7 0,1-1 0,-1 1 0,-1-1 0,0 1 0,0-1 0,-1 0 0,-1 0 0,1 0 0,-1 0 0,-1 1 0,0-1 0,-1 0 0,1 0 0,-2 1 0,1-1 0,-1 1 0,-1 0 0,0 0 0,0 0 0,-1 0 0,0 1 0,-12-16 0,7 11 0,-1 1 0,0 0 0,-1 0 0,0 1 0,-1 1 0,0 0 0,0 1 0,-1 0 0,-1 1 0,1 0 0,-1 2 0,0-1 0,-21-4 0,29 10-85,0 0 0,0 1-1,0 0 1,0 0 0,0 0-1,0 1 1,1 0 0,-1 1-1,0-1 1,0 1 0,1 1-1,-1-1 1,1 1 0,0 0-1,-10 7 1,-23 12-6741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2.836"/>
    </inkml:context>
    <inkml:brush xml:id="br0">
      <inkml:brushProperty name="width" value="0.035" units="cm"/>
      <inkml:brushProperty name="height" value="0.035" units="cm"/>
    </inkml:brush>
  </inkml:definitions>
  <inkml:trace contextRef="#ctx0" brushRef="#br0">1 1 24575,'4'0'0,"7"9"0,10 3 0,11-1 0,14-1 0,8-4 0,4-1 0,-22-3 0,-16-1-8191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3.020"/>
    </inkml:context>
    <inkml:brush xml:id="br0">
      <inkml:brushProperty name="width" value="0.035" units="cm"/>
      <inkml:brushProperty name="height" value="0.035" units="cm"/>
    </inkml:brush>
  </inkml:definitions>
  <inkml:trace contextRef="#ctx0" brushRef="#br0">0 1 24575,'14'0'0,"9"0"0,10 0 0,4 0 0,5 0 0,-5 0-8191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3.673"/>
    </inkml:context>
    <inkml:brush xml:id="br0">
      <inkml:brushProperty name="width" value="0.035" units="cm"/>
      <inkml:brushProperty name="height" value="0.035" units="cm"/>
    </inkml:brush>
  </inkml:definitions>
  <inkml:trace contextRef="#ctx0" brushRef="#br0">29 1 24575,'-6'17'0,"0"1"0,1 1 0,2-1 0,-1 1 0,2-1 0,1 1 0,0 0 0,2 22 0,-1 0 0,-2 2 0,2 71 0,1-119 0,1 0 0,-1 0 0,1 0 0,0 0 0,0 0 0,0 0 0,4-5 0,0-3 0,1 0 0,1 1 0,0-1 0,1 2 0,0-1 0,1 1 0,0 0 0,0 1 0,1 1 0,20-14 0,-25 18 0,0 1 0,1 0 0,0 0 0,0 0 0,0 1 0,0 0 0,0 1 0,1-1 0,-1 1 0,1 1 0,0 0 0,-1 0 0,1 0 0,0 1 0,0 0 0,-1 0 0,1 1 0,0 0 0,13 4 0,-16-2 0,0 0 0,0 0 0,0 1 0,-1 0 0,1 0 0,-1 0 0,0 0 0,-1 1 0,1-1 0,-1 1 0,1 0 0,-1 0 0,-1 0 0,1 0 0,2 9 0,5 14 0,12 47 0,-20-66 0,11 45-1365,-10-45-5461</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3.922"/>
    </inkml:context>
    <inkml:brush xml:id="br0">
      <inkml:brushProperty name="width" value="0.035" units="cm"/>
      <inkml:brushProperty name="height" value="0.035" units="cm"/>
    </inkml:brush>
  </inkml:definitions>
  <inkml:trace contextRef="#ctx0" brushRef="#br0">0 1 24575,'0'4'0,"0"12"0,0 15 0,0 13 0,0 8 0,0-1 0,0-4 0,0-19 0,0-15-8191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4.109"/>
    </inkml:context>
    <inkml:brush xml:id="br0">
      <inkml:brushProperty name="width" value="0.035" units="cm"/>
      <inkml:brushProperty name="height" value="0.035" units="cm"/>
    </inkml:brush>
  </inkml:definitions>
  <inkml:trace contextRef="#ctx0" brushRef="#br0">1 28 24575,'9'0'0,"13"0"0,16 0 0,10 0 0,12 0 0,4-5 0,-4-6 0,-12-1-8191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4.304"/>
    </inkml:context>
    <inkml:brush xml:id="br0">
      <inkml:brushProperty name="width" value="0.035" units="cm"/>
      <inkml:brushProperty name="height" value="0.035" units="cm"/>
    </inkml:brush>
  </inkml:definitions>
  <inkml:trace contextRef="#ctx0" brushRef="#br0">22 1 24575,'0'9'0,"0"13"0,0 11 0,0 9 0,0 7 0,0 9 0,0-1 0,0-5 0,0-3 0,0 0 0,-9-9 0,-3-10-8191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4.707"/>
    </inkml:context>
    <inkml:brush xml:id="br0">
      <inkml:brushProperty name="width" value="0.035" units="cm"/>
      <inkml:brushProperty name="height" value="0.035" units="cm"/>
    </inkml:brush>
  </inkml:definitions>
  <inkml:trace contextRef="#ctx0" brushRef="#br0">1 23 24575,'4'0'0,"7"0"0,10 0 0,29 0 0,34 0 0,39 0 0,45 0 0,31-5 0,13-1 0,-2 0 0,-4 1 0,-14 6 0,-35 3 0,-54 1 0,-49 0 0,-34-2-8191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5.326"/>
    </inkml:context>
    <inkml:brush xml:id="br0">
      <inkml:brushProperty name="width" value="0.035" units="cm"/>
      <inkml:brushProperty name="height" value="0.035" units="cm"/>
    </inkml:brush>
  </inkml:definitions>
  <inkml:trace contextRef="#ctx0" brushRef="#br0">1 0 24575,'4'82'0,"4"-1"0,32 140 0,-19-333 0,-19 105 0,-1 0 0,2 0 0,-1 0 0,1 0 0,0 1 0,0-1 0,1 1 0,0 0 0,0 0 0,1 0 0,-1 1 0,1-1 0,1 1 0,7-6 0,-10 9 0,0 0 0,0 0 0,1 0 0,-1 1 0,0 0 0,1-1 0,-1 1 0,1 1 0,0-1 0,-1 0 0,1 1 0,0 0 0,-1-1 0,1 2 0,0-1 0,-1 0 0,1 1 0,-1-1 0,1 1 0,0 0 0,-1 1 0,1-1 0,-1 0 0,0 1 0,0 0 0,1 0 0,-1 0 0,0 0 0,0 0 0,2 3 0,2 2 5,0 0 0,0 0-1,-1 0 1,0 1 0,-1 0-1,0 0 1,0 1-1,0-1 1,4 15 0,15 25-1417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2.205"/>
    </inkml:context>
    <inkml:brush xml:id="br0">
      <inkml:brushProperty name="width" value="0.035" units="cm"/>
      <inkml:brushProperty name="height" value="0.035" units="cm"/>
    </inkml:brush>
  </inkml:definitions>
  <inkml:trace contextRef="#ctx0" brushRef="#br0">1 57 24575,'0'2'0,"0"14"0,0 0 0,1 0 0,0 0 0,1 0 0,7 25 0,-7-38 0,-1 0 0,0 1 0,1-1 0,-1 0 0,1 0 0,0 0 0,0 0 0,0 0 0,1-1 0,-1 1 0,1-1 0,-1 1 0,1-1 0,0 0 0,0 0 0,0 0 0,0-1 0,0 1 0,0 0 0,1-1 0,-1 0 0,0 0 0,1 0 0,-1 0 0,1-1 0,-1 1 0,1-1 0,-1 0 0,1 0 0,0 0 0,3-1 0,1 0 0,-1 0 0,1-1 0,-1 0 0,1 0 0,-1-1 0,0 1 0,0-2 0,0 1 0,0-1 0,-1 0 0,1 0 0,-1-1 0,0 0 0,0 0 0,7-8 0,-10 9 0,0 0 0,0 0 0,0 0 0,0 0 0,-1-1 0,1 1 0,-1-1 0,0 0 0,0 0 0,-1 0 0,0 0 0,0 0 0,0 0 0,0 0 0,-1 0 0,1 0 0,-2 0 0,1 0 0,0 0 0,-1 0 0,0 0 0,0 0 0,0 0 0,-3-6 0,1 7 0,1 1 0,0-1 0,-1 1 0,0 0 0,0 0 0,0 0 0,0 0 0,0 0 0,-1 1 0,1-1 0,-1 1 0,1 0 0,-1 0 0,0 1 0,0-1 0,0 1 0,0 0 0,0 0 0,0 0 0,0 0 0,-9 0 0,7 0 0,-1 1 0,0 0 0,0 0 0,0 0 0,0 1 0,0 0 0,0 0 0,0 1 0,0 0 0,1 0 0,-1 0 0,-10 6 0,16-7 3,0-1 0,0 1 0,0-1-1,0 1 1,0 0 0,0-1 0,0 1-1,0 0 1,0 0 0,0 0 0,0 0 0,0 0-1,1 0 1,-1 0 0,0 0 0,1 0 0,-1 0-1,1 0 1,-1 0 0,1 1 0,0-1-1,-1 0 1,1 0 0,0 0 0,0 1 0,0-1-1,0 0 1,0 0 0,0 1 0,0-1-1,0 0 1,0 0 0,1 0 0,-1 1 0,0-1-1,1 0 1,-1 0 0,1 0 0,0 0-1,-1 0 1,2 2 0,2 1-151,-1-1 0,1 0-1,-1 1 1,1-1 0,0-1 0,0 1 0,1-1-1,-1 1 1,8 2 0,21 6-6678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5.545"/>
    </inkml:context>
    <inkml:brush xml:id="br0">
      <inkml:brushProperty name="width" value="0.035" units="cm"/>
      <inkml:brushProperty name="height" value="0.035" units="cm"/>
    </inkml:brush>
  </inkml:definitions>
  <inkml:trace contextRef="#ctx0" brushRef="#br0">0 1 24575,'0'9'0,"5"8"0,1 10 0,0 9 0,8 9 0,1 1 0,-1-4 0,-8-12 0,-5-17 0,-8-19 0,-1-18 0,-1-5-8191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5.732"/>
    </inkml:context>
    <inkml:brush xml:id="br0">
      <inkml:brushProperty name="width" value="0.035" units="cm"/>
      <inkml:brushProperty name="height" value="0.035" units="cm"/>
    </inkml:brush>
  </inkml:definitions>
  <inkml:trace contextRef="#ctx0" brushRef="#br0">1 0 24575,'5'5'0,"10"1"0,12 0 0,11-1 0,8-1 0,5-2 0,8-1 0,-6-5 0,-12-3-8191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6.168"/>
    </inkml:context>
    <inkml:brush xml:id="br0">
      <inkml:brushProperty name="width" value="0.035" units="cm"/>
      <inkml:brushProperty name="height" value="0.035" units="cm"/>
    </inkml:brush>
  </inkml:definitions>
  <inkml:trace contextRef="#ctx0" brushRef="#br0">1 40 24575,'32'-2'0,"0"-1"0,-1-1 0,59-16 0,-71 15 0,-11 4 0,0-1 0,0 1 0,0 0 0,0 1 0,0 0 0,0 0 0,0 0 0,0 1 0,0 1 0,0-1 0,0 1 0,0 1 0,0-1 0,7 5 0,-11-5 0,-1 0 0,0 0 0,0 0 0,0 1 0,0-1 0,0 1 0,0 0 0,-1 0 0,1 0 0,-1 0 0,0 0 0,0 0 0,0 1 0,0-1 0,-1 1 0,1-1 0,-1 1 0,0 0 0,0-1 0,0 1 0,-1 0 0,1 0 0,-1 0 0,0 0 0,0-1 0,0 1 0,-1 0 0,1 0 0,-1 0 0,0 0 0,-3 6 0,1-1 0,-1-1 0,0 0 0,0 0 0,-1 0 0,0-1 0,-1 1 0,0-1 0,0-1 0,0 1 0,-1-1 0,0 0 0,0 0 0,0-1 0,-1 0 0,-12 6 0,-3 1 0,0-2 0,0 0 0,-1-1 0,-35 7 0,52-14 0,-1-1 0,0 0 0,0 0 0,0-1 0,0 0 0,-12-1 0,18 0 0,1 1 0,-1 0 0,1 0 0,-1 0 0,1-1 0,-1 1 0,1-1 0,0 1 0,-1-1 0,1 1 0,0-1 0,-1 0 0,1 0 0,0 0 0,0 1 0,0-1 0,0 0 0,0-1 0,0 1 0,0 0 0,0 0 0,0 0 0,0 0 0,1-1 0,-1 1 0,0 0 0,1-1 0,-1 1 0,1-1 0,0 1 0,-1-1 0,1 1 0,0 0 0,0-1 0,0 1 0,0-1 0,0 1 0,0-1 0,0 1 0,1-1 0,0-2 0,0 1 0,1 0 0,-1 0 0,1 1 0,0-1 0,-1 0 0,1 1 0,1-1 0,-1 1 0,0 0 0,1-1 0,-1 1 0,1 0 0,-1 1 0,1-1 0,0 0 0,0 1 0,0-1 0,0 1 0,0 0 0,0 0 0,5-1 0,11-2 0,-1 0 0,28-1 0,-40 4 0,45 0-227,1 2-1,-1 2 1,0 3-1,-1 1 1,56 16-1,-69-14-6598</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7.150"/>
    </inkml:context>
    <inkml:brush xml:id="br0">
      <inkml:brushProperty name="width" value="0.035" units="cm"/>
      <inkml:brushProperty name="height" value="0.035" units="cm"/>
    </inkml:brush>
  </inkml:definitions>
  <inkml:trace contextRef="#ctx0" brushRef="#br0">18 0 24575,'1'230'0,"-3"244"0,2-468 0,0 1 0,-1 0 0,1 1 0,-1-1 0,0 0 0,0 0 0,-5 11 0,6-18 0,-1 0 0,1 0 0,0-1 0,-1 1 0,1 0 0,-1 0 0,1-1 0,0 1 0,-1 0 0,1-1 0,0 1 0,0 0 0,-1-1 0,1 1 0,0 0 0,0-1 0,-1 1 0,1-1 0,0 1 0,0-1 0,0 1 0,0 0 0,0-1 0,-1 1 0,1-1 0,0 1 0,0-1 0,0 1 0,0-1 0,0 1 0,1-1 0,-1 1 0,0 0 0,0-1 0,0 1 0,0-1 0,-1-27 0,4 20 0,-1 0 0,1 0 0,1 0 0,0 1 0,0-1 0,0 1 0,1 0 0,0 0 0,0 1 0,0-1 0,1 1 0,0 0 0,1 1 0,-1-1 0,1 1 0,0 1 0,11-6 0,-5 3 0,1 0 0,0 1 0,1 1 0,-1 1 0,1 0 0,0 1 0,0 0 0,29-1 0,-39 5 0,0-1 0,0 1 0,0 0 0,-1 0 0,1 0 0,0 0 0,0 1 0,-1 0 0,1 0 0,-1 0 0,1 1 0,-1 0 0,0-1 0,0 1 0,0 1 0,-1-1 0,1 0 0,-1 1 0,0 0 0,0 0 0,0 0 0,0 0 0,-1 1 0,1-1 0,-1 0 0,0 1 0,-1 0 0,1-1 0,-1 1 0,0 0 0,0 0 0,0 0 0,-1 0 0,0 0 0,0 0 0,0 0 0,0 0 0,-1 0 0,0 0 0,0-1 0,0 1 0,-1 0 0,1 0 0,-1-1 0,0 1 0,-1-1 0,1 1 0,-1-1 0,0 0 0,-3 4 0,-7 3 0,1 0 0,-1-1 0,-1 0 0,1-2 0,-2 1 0,1-2 0,-1 0 0,0 0 0,-1-2 0,1 0 0,-1 0 0,0-2 0,-1 0 0,1-1 0,0 0 0,-32-2 0,46 0-50,0 0-1,0 0 1,0 0-1,0 0 0,0 0 1,0-1-1,0 1 1,0-1-1,0 0 1,0 1-1,0-1 0,1 0 1,-1 0-1,0 0 1,0 0-1,1 0 1,-1-1-1,1 1 0,-1 0 1,1-1-1,0 1 1,-1-1-1,1 0 1,0 1-1,0-1 1,-2-3-1,1-17-6775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7.553"/>
    </inkml:context>
    <inkml:brush xml:id="br0">
      <inkml:brushProperty name="width" value="0.035" units="cm"/>
      <inkml:brushProperty name="height" value="0.035" units="cm"/>
    </inkml:brush>
  </inkml:definitions>
  <inkml:trace contextRef="#ctx0" brushRef="#br0">0 0 24575,'1'1'0,"0"-1"0,1 1 0,-1-1 0,0 1 0,0 0 0,0-1 0,0 1 0,-1 0 0,1 0 0,0 0 0,0 0 0,0 0 0,-1 0 0,1 0 0,0 0 0,-1 0 0,1 0 0,-1 0 0,1 0 0,-1 0 0,0 0 0,1 0 0,-1 1 0,0-1 0,0 0 0,0 2 0,5 40 0,-4-37 0,1 50 0,-3-36 0,2 0 0,5 31 0,-6-51 0,0 0 0,0 0 0,0 1 0,0-1 0,0 0 0,0 1 0,0-1 0,0 0 0,0 1 0,0-1 0,0 0 0,0 1 0,0-1 0,0 0 0,0 0 0,0 1 0,1-1 0,-1 0 0,0 1 0,0-1 0,0 0 0,0 0 0,1 1 0,-1-1 0,0 0 0,0 0 0,0 0 0,1 1 0,-1-1 0,0 0 0,1 0 0,-1 0 0,0 0 0,0 1 0,1-1 0,-1 0 0,0 0 0,1 0 0,-1 0 0,0 0 0,0 0 0,1 0 0,-1 0 0,0 0 0,1 0 0,-1 0 0,11-17 0,10-39 0,-18 47 0,-3 7 0,4-11 0,1 0 0,0 0 0,0 1 0,2 0 0,9-15 0,-15 25 0,0 1 0,1-1 0,-1 0 0,0 1 0,1-1 0,-1 1 0,1-1 0,0 1 0,0 0 0,-1 0 0,1 0 0,0 0 0,0 0 0,0 0 0,0 0 0,0 1 0,0-1 0,0 0 0,1 1 0,-1 0 0,0 0 0,0 0 0,0 0 0,0 0 0,0 0 0,1 0 0,-1 1 0,0-1 0,0 1 0,0-1 0,0 1 0,0 0 0,0 0 0,0 0 0,0 0 0,0 0 0,-1 0 0,1 1 0,0-1 0,-1 0 0,1 1 0,1 2 0,8 8 0,0 1 0,-1 0 0,0 0 0,-1 1 0,-1 0 0,0 1 0,9 24 0,-8-18 0,1-1 0,23 36 0,-37-64-1365,-4-6-5461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7.914"/>
    </inkml:context>
    <inkml:brush xml:id="br0">
      <inkml:brushProperty name="width" value="0.035" units="cm"/>
      <inkml:brushProperty name="height" value="0.035" units="cm"/>
    </inkml:brush>
  </inkml:definitions>
  <inkml:trace contextRef="#ctx0" brushRef="#br0">1 0 24575,'5'0'0,"5"0"0,11 0 0,16 0 0,14 0 0,5 0 0,-9 0-8191</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8.097"/>
    </inkml:context>
    <inkml:brush xml:id="br0">
      <inkml:brushProperty name="width" value="0.035" units="cm"/>
      <inkml:brushProperty name="height" value="0.035" units="cm"/>
    </inkml:brush>
  </inkml:definitions>
  <inkml:trace contextRef="#ctx0" brushRef="#br0">0 65 24575,'5'0'0,"10"0"0,12 0 0,11 0 0,3-9 0,0-3 0,-8-4 0,5 1 0,-4 2-8191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8.640"/>
    </inkml:context>
    <inkml:brush xml:id="br0">
      <inkml:brushProperty name="width" value="0.035" units="cm"/>
      <inkml:brushProperty name="height" value="0.035" units="cm"/>
    </inkml:brush>
  </inkml:definitions>
  <inkml:trace contextRef="#ctx0" brushRef="#br0">44 19 24575,'-2'0'0,"0"1"0,0 0 0,0-1 0,0 1 0,0 0 0,1 0 0,-1 0 0,0 0 0,0 1 0,1-1 0,-1 0 0,1 1 0,-1-1 0,1 1 0,-1 0 0,1-1 0,0 1 0,0 0 0,0 0 0,0-1 0,0 1 0,0 0 0,1 0 0,-1 0 0,0 0 0,1 0 0,0 1 0,-1-1 0,1 3 0,-5 64 0,6-6 0,13 88 0,-8-165 0,1-15 0,-4 11 0,2-1 0,-1 1 0,2 0 0,1 0 0,0 1 0,1 0 0,1 0 0,18-26 0,-20 33 0,1 0 0,1 0 0,-1 0 0,1 1 0,1 0 0,0 1 0,0 0 0,1 1 0,-1 0 0,2 1 0,-1 0 0,1 0 0,19-5 0,-27 10 0,0 0 0,0 0 0,-1 0 0,1 1 0,0-1 0,0 1 0,0 0 0,0 0 0,0 1 0,0-1 0,-1 1 0,1 0 0,0 0 0,0 0 0,-1 1 0,1-1 0,-1 1 0,1 0 0,-1 0 0,0 0 0,1 0 0,-1 0 0,0 1 0,-1 0 0,1-1 0,0 1 0,-1 0 0,1 0 0,-1 0 0,0 1 0,0-1 0,-1 1 0,1-1 0,0 1 0,0 4 0,4 11 0,0 0 0,-2 0 0,0 1 0,-1 0 0,0 30 0,-1-6-682,-6 87-1,2-122-6143</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8.935"/>
    </inkml:context>
    <inkml:brush xml:id="br0">
      <inkml:brushProperty name="width" value="0.035" units="cm"/>
      <inkml:brushProperty name="height" value="0.035" units="cm"/>
    </inkml:brush>
  </inkml:definitions>
  <inkml:trace contextRef="#ctx0" brushRef="#br0">1 0 24575,'5'0'0,"15"0"0,13 0 0,15 0 0,23 0 0,21 0 0,14 0 0,3 0 0,-8 0 0,-12 0 0,-26 0 0,-23 0-8191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9.450"/>
    </inkml:context>
    <inkml:brush xml:id="br0">
      <inkml:brushProperty name="width" value="0.035" units="cm"/>
      <inkml:brushProperty name="height" value="0.035" units="cm"/>
    </inkml:brush>
  </inkml:definitions>
  <inkml:trace contextRef="#ctx0" brushRef="#br0">4 0 24575,'-2'60'0,"1"-36"0,0 0 0,1 0 0,5 27 0,11-70 0,-6 3 0,1 0 0,1 1 0,27-27 0,-33 36 0,0 0 0,1 1 0,0 0 0,0 0 0,0 0 0,1 1 0,-1 0 0,1 0 0,0 1 0,0 0 0,12-2 0,-17 4 0,0 1 0,0 0 0,0 0 0,0 0 0,0 1 0,0-1 0,0 1 0,-1 0 0,1 0 0,0 0 0,0 0 0,-1 0 0,1 0 0,-1 1 0,1-1 0,-1 1 0,1 0 0,-1 0 0,0 0 0,0 0 0,0 0 0,0 0 0,0 0 0,-1 1 0,1-1 0,-1 1 0,1-1 0,-1 1 0,0 0 0,0-1 0,0 1 0,1 6 0,2 5 0,-1 1 0,0 0 0,-1 0 0,1 27 0,-4-30 96,0-18-1557,-1-9-5365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2.640"/>
    </inkml:context>
    <inkml:brush xml:id="br0">
      <inkml:brushProperty name="width" value="0.035" units="cm"/>
      <inkml:brushProperty name="height" value="0.035" units="cm"/>
    </inkml:brush>
  </inkml:definitions>
  <inkml:trace contextRef="#ctx0" brushRef="#br0">1 25 24575,'6'9'0,"0"0"0,-1 0 0,0 0 0,0 0 0,-1 1 0,0 0 0,-1 0 0,0 0 0,3 20 0,5 48 0,-8-92 0,1 0 0,1 0 0,0 0 0,0 1 0,2 0 0,-1 0 0,2 1 0,0 0 0,0 0 0,1 0 0,0 1 0,13-11 0,-18 18 0,1 0 0,-1 0 0,1 0 0,0 1 0,0 0 0,0 0 0,0 0 0,0 1 0,0-1 0,1 1 0,0 1 0,-1-1 0,1 1 0,0 0 0,0 0 0,-1 0 0,1 1 0,0 0 0,0 0 0,0 1 0,0 0 0,-1 0 0,1 0 0,0 0 0,-1 1 0,1 0 0,-1 0 0,1 1 0,-1-1 0,0 1 0,0 0 0,6 5 0,-2 1-97,1 0-1,-1 0 1,0 1-1,-1 0 1,-1 0-1,1 1 1,-1 0-1,-1 0 1,0 1-1,-1-1 1,0 1-1,-1 1 0,5 22 1,-6-20-6729</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9.670"/>
    </inkml:context>
    <inkml:brush xml:id="br0">
      <inkml:brushProperty name="width" value="0.035" units="cm"/>
      <inkml:brushProperty name="height" value="0.035" units="cm"/>
    </inkml:brush>
  </inkml:definitions>
  <inkml:trace contextRef="#ctx0" brushRef="#br0">0 0 24575,'0'9'0,"0"17"0,0 13 0,0 5 0,0-1 0,0 2 0,10-7 0,2-6 0,-5-17 0,-3-15 0,-3-9-8191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9.840"/>
    </inkml:context>
    <inkml:brush xml:id="br0">
      <inkml:brushProperty name="width" value="0.035" units="cm"/>
      <inkml:brushProperty name="height" value="0.035" units="cm"/>
    </inkml:brush>
  </inkml:definitions>
  <inkml:trace contextRef="#ctx0" brushRef="#br0">5 5 24575,'-5'0'0,"8"4"0,18 2 0,13 0 0,11-2 0,7-1 0,-6-5 0,-6-3 0,-9-5 0,-11-1-8191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00.010"/>
    </inkml:context>
    <inkml:brush xml:id="br0">
      <inkml:brushProperty name="width" value="0.035" units="cm"/>
      <inkml:brushProperty name="height" value="0.035" units="cm"/>
    </inkml:brush>
  </inkml:definitions>
  <inkml:trace contextRef="#ctx0" brushRef="#br0">1 0 24575,'0'19'0,"0"15"0,0 10 0,0 8 0,0 0 0,0-6 0,0-9-8191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7.984"/>
    </inkml:context>
    <inkml:brush xml:id="br0">
      <inkml:brushProperty name="width" value="0.035" units="cm"/>
      <inkml:brushProperty name="height" value="0.035" units="cm"/>
    </inkml:brush>
  </inkml:definitions>
  <inkml:trace contextRef="#ctx0" brushRef="#br0">1 1 24575,'2'39'0,"9"52"0,1 15 0,-8 87 0,-5-210 0,2 0 0,0 0 0,1 1 0,1-1 0,0 0 0,1 1 0,1 0 0,1 0 0,0 0 0,16-28 0,-16 35 0,1 1 0,0-1 0,1 1 0,0 0 0,0 1 0,0 0 0,1 0 0,0 1 0,0 0 0,19-8 0,-23 12 0,0 0 0,0 1 0,0-1 0,0 1 0,0 1 0,0-1 0,0 1 0,0-1 0,1 1 0,-1 1 0,0-1 0,0 1 0,0 0 0,0 0 0,0 1 0,0-1 0,0 1 0,0 0 0,0 0 0,-1 1 0,1-1 0,-1 1 0,0 0 0,8 7 0,-5-2 0,-1 0 0,1 0 0,-1 0 0,-1 1 0,1 0 0,-2 0 0,1 1 0,-1-1 0,-1 1 0,0 0 0,0 0 0,-1 0 0,0 0 0,1 11 0,0 14 0,-2-1 0,-5 62 0,2-85 45,0-27-1455,1-8-5416</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8.346"/>
    </inkml:context>
    <inkml:brush xml:id="br0">
      <inkml:brushProperty name="width" value="0.035" units="cm"/>
      <inkml:brushProperty name="height" value="0.035" units="cm"/>
    </inkml:brush>
  </inkml:definitions>
  <inkml:trace contextRef="#ctx0" brushRef="#br0">140 16 24575,'0'-1'0,"1"1"0,-1-1 0,0 1 0,0-1 0,0 1 0,0-1 0,0 1 0,0-1 0,0 1 0,0-1 0,0 1 0,0-1 0,0 1 0,-1-1 0,1 1 0,0-1 0,0 1 0,0-1 0,0 1 0,-1-1 0,1 1 0,0 0 0,-1-1 0,1 1 0,0-1 0,-1 1 0,1 0 0,0-1 0,-1 1 0,1 0 0,-1 0 0,1-1 0,-1 1 0,0-1 0,-16 12 0,-13 28 0,18-15 0,0 0 0,2 1 0,1 1 0,1 0 0,1 0 0,-5 36 0,4 0 0,1 104 0,7-148 0,2 0 0,0 0 0,1 0 0,0-1 0,2 1 0,7 19 0,-10-32 0,0 0 0,0 0 0,1 0 0,0-1 0,0 1 0,0-1 0,0 0 0,1 0 0,0 0 0,-1 0 0,6 3 0,-6-5 0,0-1 0,0 1 0,0-1 0,-1 0 0,1 0 0,0 0 0,0 0 0,0-1 0,0 1 0,1-1 0,-1 0 0,0 1 0,0-2 0,0 1 0,0 0 0,0-1 0,0 1 0,0-1 0,0 0 0,6-2 0,16-13-1365,-6-4-5461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8.785"/>
    </inkml:context>
    <inkml:brush xml:id="br0">
      <inkml:brushProperty name="width" value="0.035" units="cm"/>
      <inkml:brushProperty name="height" value="0.035" units="cm"/>
    </inkml:brush>
  </inkml:definitions>
  <inkml:trace contextRef="#ctx0" brushRef="#br0">1 1 24575,'0'330'0,"0"-354"0,1 0 0,0 1 0,2-1 0,9-40 0,-10 58 0,0 0 0,-1 1 0,2-1 0,-1 1 0,1 0 0,-1 0 0,1-1 0,1 2 0,-1-1 0,1 0 0,0 1 0,0 0 0,0 0 0,1 0 0,-1 0 0,1 1 0,0-1 0,0 1 0,0 1 0,0-1 0,1 1 0,-1-1 0,1 2 0,-1-1 0,11-1 0,-12 2 0,0 1 0,0 0 0,0 0 0,1 0 0,-1 0 0,0 1 0,0-1 0,0 1 0,0 0 0,1 1 0,-1-1 0,-1 1 0,1-1 0,0 1 0,0 1 0,6 4 0,-4-2 0,0 1 0,0 0 0,-1 0 0,0 0 0,0 1 0,0-1 0,-1 1 0,5 10 0,0 4 0,-1 0 0,-1 1 0,-1 0 0,-1 0 0,3 31 0,-5-6 118,-2-37-322,-2-30-1075,0-16-5547</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9.038"/>
    </inkml:context>
    <inkml:brush xml:id="br0">
      <inkml:brushProperty name="width" value="0.035" units="cm"/>
      <inkml:brushProperty name="height" value="0.035" units="cm"/>
    </inkml:brush>
  </inkml:definitions>
  <inkml:trace contextRef="#ctx0" brushRef="#br0">1 1 24575,'0'4'0,"9"12"0,3 11 0,0 10 0,-3 9 0,-2 6 0,-3-3 0,-2-4 0,-10-14 0,-9-22 0,-1-13-8191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9.208"/>
    </inkml:context>
    <inkml:brush xml:id="br0">
      <inkml:brushProperty name="width" value="0.035" units="cm"/>
      <inkml:brushProperty name="height" value="0.035" units="cm"/>
    </inkml:brush>
  </inkml:definitions>
  <inkml:trace contextRef="#ctx0" brushRef="#br0">1 43 24575,'9'0'0,"17"0"0,22 0 0,17 0 0,11-4 0,-3-3 0,-13-8 0,-18-2-8191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9.647"/>
    </inkml:context>
    <inkml:brush xml:id="br0">
      <inkml:brushProperty name="width" value="0.035" units="cm"/>
      <inkml:brushProperty name="height" value="0.035" units="cm"/>
    </inkml:brush>
  </inkml:definitions>
  <inkml:trace contextRef="#ctx0" brushRef="#br0">0 110 24575,'1'-3'0,"-1"1"0,1 0 0,0-1 0,0 1 0,0 0 0,0 0 0,0-1 0,0 1 0,1 0 0,-1 0 0,1 0 0,-1 0 0,1 1 0,0-1 0,0 0 0,2-1 0,34-24 0,-35 25 0,9-5 0,0 1 0,1 0 0,0 1 0,0 1 0,1 0 0,-1 1 0,1 0 0,0 1 0,-1 0 0,1 1 0,0 1 0,0 0 0,0 1 0,14 3 0,-24-3 0,-1 0 0,1 0 0,0 0 0,0 1 0,-1-1 0,1 1 0,-1 0 0,0 0 0,1 1 0,-1-1 0,0 1 0,0-1 0,0 1 0,-1 0 0,1 0 0,-1 0 0,4 6 0,-3-2 0,0 0 0,0 0 0,0 0 0,-1 0 0,0 1 0,-1-1 0,1 0 0,-1 15 0,-1-5 0,0 0 0,-2 0 0,0 0 0,-1 0 0,0 0 0,-2-1 0,-9 26 0,7-29 0,0 0 0,-1 0 0,0 0 0,-1-1 0,-1-1 0,0 0 0,0 0 0,-21 16 0,26-23 0,0 0 0,0 0 0,0-1 0,0 1 0,0-1 0,-1 0 0,0-1 0,0 1 0,1-1 0,-1 0 0,-1-1 0,1 1 0,0-1 0,0-1 0,0 1 0,-1-1 0,1 0 0,0 0 0,0-1 0,-1 0 0,1 0 0,-11-3 0,15 3 0,0 0 0,0 1 0,0-1 0,0 0 0,0 0 0,0 0 0,0 0 0,0-1 0,0 1 0,1 0 0,-1-1 0,0 1 0,1-1 0,-1 0 0,1 1 0,0-1 0,-1 0 0,1 0 0,0 0 0,0 0 0,0 0 0,1 0 0,-1 0 0,0 0 0,1-1 0,-1 1 0,1 0 0,0 0 0,0 0 0,0-1 0,0 1 0,0 0 0,0 0 0,1-1 0,-1 1 0,1 0 0,0-3 0,1 1 0,1-1 0,-1 1 0,1 0 0,0 0 0,0 1 0,0-1 0,1 0 0,-1 1 0,1 0 0,0 0 0,0 0 0,0 0 0,0 1 0,0 0 0,1 0 0,5-3 0,4 2 0,-1 0 0,1 1 0,-1 1 0,1 0 0,0 1 0,0 0 0,-1 1 0,1 0 0,21 6 0,47 2 0,-39-16-1365,-9-9-5461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9.879"/>
    </inkml:context>
    <inkml:brush xml:id="br0">
      <inkml:brushProperty name="width" value="0.035" units="cm"/>
      <inkml:brushProperty name="height" value="0.035" units="cm"/>
    </inkml:brush>
  </inkml:definitions>
  <inkml:trace contextRef="#ctx0" brushRef="#br0">29 1 24575,'9'14'0,"17"22"0,13 24 0,0 16 0,-6 8 0,-9 0 0,-9-6 0,-16-7 0,-12-11 0,-9-7 0,-10-7 0,-13-2 0,-8-5 0,5-8-8191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2.829"/>
    </inkml:context>
    <inkml:brush xml:id="br0">
      <inkml:brushProperty name="width" value="0.035" units="cm"/>
      <inkml:brushProperty name="height" value="0.035" units="cm"/>
    </inkml:brush>
  </inkml:definitions>
  <inkml:trace contextRef="#ctx0" brushRef="#br0">0 0 24575,'0'10'0,"0"7"0,0 6 0,5-1 0,1-14 0,-1-12 0,0-12 0,-2-1-8191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3.739"/>
    </inkml:context>
    <inkml:brush xml:id="br0">
      <inkml:brushProperty name="width" value="0.035" units="cm"/>
      <inkml:brushProperty name="height" value="0.035" units="cm"/>
    </inkml:brush>
  </inkml:definitions>
  <inkml:trace contextRef="#ctx0" brushRef="#br0">22 1 24575,'1'117'0,"-3"134"0,-6-207 0,8-44 0,0 0 0,0 0 0,0 1 0,0-1 0,0 0 0,0 0 0,0 0 0,0 0 0,0 1 0,0-1 0,0 0 0,0 0 0,0 0 0,0 0 0,0 0 0,0 1 0,0-1 0,-1 0 0,1 0 0,0 0 0,0 0 0,0 0 0,0 0 0,0 0 0,0 1 0,0-1 0,-1 0 0,1 0 0,0 0 0,0 0 0,0 0 0,0 0 0,0 0 0,-1 0 0,1 0 0,0 0 0,0 0 0,0 0 0,0 0 0,-1 0 0,1 0 0,0 0 0,0 0 0,0 0 0,0 0 0,0 0 0,-1 0 0,1 0 0,0 0 0,0 0 0,0 0 0,0 0 0,0-1 0,-1 1 0,1 0 0,-5-22 0,4 8 0,1 1 0,0-1 0,1 1 0,1-1 0,0 1 0,1-1 0,0 1 0,1 0 0,0 0 0,1 0 0,1 1 0,0 0 0,1 0 0,0 0 0,10-12 0,-12 17 0,0 1 0,0 0 0,0 0 0,1 1 0,-1-1 0,1 1 0,1 1 0,-1-1 0,1 1 0,0 0 0,0 0 0,0 1 0,0 0 0,1 0 0,-1 1 0,1 0 0,0 0 0,-1 1 0,1 0 0,0 0 0,0 1 0,0 0 0,0 0 0,0 1 0,0 0 0,-1 0 0,13 4 0,-13-1 0,1 0 0,-1 0 0,0 0 0,0 1 0,0 0 0,-1 1 0,0-1 0,0 1 0,0 0 0,0 1 0,-1 0 0,0-1 0,-1 1 0,0 1 0,0-1 0,0 1 0,-1 0 0,0-1 0,0 1 0,1 12 0,3 8 0,-2-1 0,-1 1 0,-1 0 0,-1 48 0,-5-58-1365,2-24-5461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3.972"/>
    </inkml:context>
    <inkml:brush xml:id="br0">
      <inkml:brushProperty name="width" value="0.035" units="cm"/>
      <inkml:brushProperty name="height" value="0.035" units="cm"/>
    </inkml:brush>
  </inkml:definitions>
  <inkml:trace contextRef="#ctx0" brushRef="#br0">1 1 24575,'0'9'0,"0"8"0,0 14 0,0 12 0,0 7 0,9 0 0,3 0 0,0 2 0,-7-13 0,-5-18 0,-11-18 0,-3-8-8191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4.206"/>
    </inkml:context>
    <inkml:brush xml:id="br0">
      <inkml:brushProperty name="width" value="0.035" units="cm"/>
      <inkml:brushProperty name="height" value="0.035" units="cm"/>
    </inkml:brush>
  </inkml:definitions>
  <inkml:trace contextRef="#ctx0" brushRef="#br0">0 0 24575,'5'0'0,"6"0"0,15 0 0,12 0 0,9 0 0,1 0 0,1 0 0,-2 0 0,-10 0-8191</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4.376"/>
    </inkml:context>
    <inkml:brush xml:id="br0">
      <inkml:brushProperty name="width" value="0.035" units="cm"/>
      <inkml:brushProperty name="height" value="0.035" units="cm"/>
    </inkml:brush>
  </inkml:definitions>
  <inkml:trace contextRef="#ctx0" brushRef="#br0">0 1 24575,'0'9'0,"0"8"0,9 9 0,3 11 0,0 12 0,-3 7 0,-2-2 0,-3-4 0,-6-12 0,-3-12-8191</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4.780"/>
    </inkml:context>
    <inkml:brush xml:id="br0">
      <inkml:brushProperty name="width" value="0.035" units="cm"/>
      <inkml:brushProperty name="height" value="0.035" units="cm"/>
    </inkml:brush>
  </inkml:definitions>
  <inkml:trace contextRef="#ctx0" brushRef="#br0">213 0 24575,'0'14'0,"-9"13"0,-3 17 0,-13 18 0,-3 18 0,-10 22 0,2 13 0,6 13 0,9 0 0,7-8 0,21-16 0,18-17 0,18-22 0,16-23 0,11-18 0,4-14 0,-2-7 0,-14-6-8191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5.139"/>
    </inkml:context>
    <inkml:brush xml:id="br0">
      <inkml:brushProperty name="width" value="0.035" units="cm"/>
      <inkml:brushProperty name="height" value="0.035" units="cm"/>
    </inkml:brush>
  </inkml:definitions>
  <inkml:trace contextRef="#ctx0" brushRef="#br0">1 1 24575,'13'0'0,"15"0"0,11 0 0,9 9 0,9 12 0,0 17 0,-1 25 0,-10 19 0,-3 20 0,-9 10 0,-15 0 0,-16-10 0,-7-13 0,-18-12 0,-9-20 0,0-24 0,6-26 0,6-15-8191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5.450"/>
    </inkml:context>
    <inkml:brush xml:id="br0">
      <inkml:brushProperty name="width" value="0.035" units="cm"/>
      <inkml:brushProperty name="height" value="0.035" units="cm"/>
    </inkml:brush>
  </inkml:definitions>
  <inkml:trace contextRef="#ctx0" brushRef="#br0">165 0 24575,'-5'0'0,"-10"4"0,-3 12 0,-12 16 0,-2 16 0,6 19 0,7 16 0,6 13 0,6 3 0,9-6 0,12-9 0,14-19 0,11-17 0,4-15 0,-1-14 0,-8-15 0,-10-8-8191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5.886"/>
    </inkml:context>
    <inkml:brush xml:id="br0">
      <inkml:brushProperty name="width" value="0.035" units="cm"/>
      <inkml:brushProperty name="height" value="0.035" units="cm"/>
    </inkml:brush>
  </inkml:definitions>
  <inkml:trace contextRef="#ctx0" brushRef="#br0">1 1 24575,'1'21'0,"1"-1"0,6 27 0,2 20 0,-3 127 0,-6-213 0,1 0 0,1 0 0,1 1 0,0-1 0,1 1 0,2-1 0,-1 2 0,2-1 0,10-17 0,-16 32 0,0-1 0,0 1 0,0 0 0,0 0 0,1 0 0,-1 0 0,1 0 0,0 1 0,-1-1 0,1 1 0,1 0 0,-1 0 0,0 0 0,0 0 0,1 0 0,-1 1 0,1-1 0,0 1 0,-1 0 0,1 0 0,0 1 0,-1-1 0,1 1 0,0 0 0,0 0 0,5 0 0,-4 1 0,1 1 0,-1 0 0,0-1 0,0 2 0,0-1 0,0 0 0,-1 1 0,1 0 0,0 0 0,-1 1 0,0-1 0,0 1 0,0 0 0,0 0 0,-1 0 0,0 0 0,6 10 0,54 117 0,-63-130 4,1 0 0,-1 0 0,1 0 0,-1 0-1,1 0 1,-1 0 0,1 0 0,-1-1 0,1 1-1,0 0 1,0 0 0,-1 0 0,1-1 0,0 1-1,0-1 1,0 1 0,0 0 0,0-1 0,0 1 0,0-1-1,0 0 1,0 1 0,1-1 0,-1 0-74,0-1 1,0 0 0,0 0-1,-1 0 1,1 1 0,0-1-1,0 0 1,-1 0-1,1 0 1,-1 0 0,1 0-1,-1 0 1,0 0 0,1 0-1,-1 0 1,0-1-1,0 1 1,1 0 0,-1 0-1,0-2 1,3-24-6757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6.102"/>
    </inkml:context>
    <inkml:brush xml:id="br0">
      <inkml:brushProperty name="width" value="0.035" units="cm"/>
      <inkml:brushProperty name="height" value="0.035" units="cm"/>
    </inkml:brush>
  </inkml:definitions>
  <inkml:trace contextRef="#ctx0" brushRef="#br0">1 1 24575,'0'4'0,"0"12"0,0 16 0,0 16 0,4 10 0,3 8 0,-1 3 0,-2-7 0,0-22 0,-2-23 0,-10-19 0,-4-8-8191</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6.271"/>
    </inkml:context>
    <inkml:brush xml:id="br0">
      <inkml:brushProperty name="width" value="0.035" units="cm"/>
      <inkml:brushProperty name="height" value="0.035" units="cm"/>
    </inkml:brush>
  </inkml:definitions>
  <inkml:trace contextRef="#ctx0" brushRef="#br0">1 22 24575,'13'0'0,"15"0"0,20 0 0,16 0 0,6 0 0,-4-9 0,-14-3-8191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3.046"/>
    </inkml:context>
    <inkml:brush xml:id="br0">
      <inkml:brushProperty name="width" value="0.035" units="cm"/>
      <inkml:brushProperty name="height" value="0.035" units="cm"/>
    </inkml:brush>
  </inkml:definitions>
  <inkml:trace contextRef="#ctx0" brushRef="#br0">1 23 24575,'0'-10'0,"0"-2"-8191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6.473"/>
    </inkml:context>
    <inkml:brush xml:id="br0">
      <inkml:brushProperty name="width" value="0.035" units="cm"/>
      <inkml:brushProperty name="height" value="0.035" units="cm"/>
    </inkml:brush>
  </inkml:definitions>
  <inkml:trace contextRef="#ctx0" brushRef="#br0">0 0 24575,'0'5'0,"0"10"0,0 17 0,0 16 0,0 15 0,0 9 0,0 3 0,0-8 0,0-24 0,0-20-8191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16.731"/>
    </inkml:context>
    <inkml:brush xml:id="br0">
      <inkml:brushProperty name="width" value="0.035" units="cm"/>
      <inkml:brushProperty name="height" value="0.035" units="cm"/>
    </inkml:brush>
  </inkml:definitions>
  <inkml:trace contextRef="#ctx0" brushRef="#br0">0 0 24575,'14'19'0,"27"28"0,21 25 0,9 19 0,-7 8 0,-16 0 0,-14-3 0,-28-3 0,-24-9 0,-18-14 0,-7-18 0,3-5 0,-1-11 0,7-10-8191</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21.569"/>
    </inkml:context>
    <inkml:brush xml:id="br0">
      <inkml:brushProperty name="width" value="0.035" units="cm"/>
      <inkml:brushProperty name="height" value="0.035" units="cm"/>
    </inkml:brush>
  </inkml:definitions>
  <inkml:trace contextRef="#ctx0" brushRef="#br0">0 1 24575,'14'225'0,"-1"30"0,-9-290 0,2 1 0,2 0 0,20-61 0,-21 74 0,-2 7 0,1 0 0,0 0 0,0 1 0,2 0 0,-1 0 0,2 1 0,0 0 0,0 0 0,19-17 0,-24 26 0,0-1 0,0 0 0,0 1 0,1 0 0,0-1 0,0 2 0,0-1 0,0 1 0,0 0 0,0 0 0,0 0 0,1 0 0,-1 1 0,1 0 0,-1 1 0,1-1 0,-1 1 0,1 0 0,0 0 0,-1 0 0,1 1 0,-1 0 0,1 0 0,-1 1 0,0-1 0,1 1 0,-1 0 0,7 5 0,-1 0 9,-1 1 1,0 0-1,0 1 0,-1 0 0,0 0 1,-1 1-1,0 1 0,-1-1 0,0 1 0,0 0 1,-1 1-1,6 15 0,-1 1-306,-1 0 0,-1 1 0,-2 0 0,5 38 0,-11-56-6529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22.084"/>
    </inkml:context>
    <inkml:brush xml:id="br0">
      <inkml:brushProperty name="width" value="0.035" units="cm"/>
      <inkml:brushProperty name="height" value="0.035" units="cm"/>
    </inkml:brush>
  </inkml:definitions>
  <inkml:trace contextRef="#ctx0" brushRef="#br0">0 68 24575,'15'-2'0,"0"0"0,-1-1 0,1-1 0,-1 0 0,0-1 0,15-7 0,6-2 0,-30 13 0,6-4 0,-1 2 0,1-1 0,0 1 0,0 1 0,0 0 0,12 0 0,-21 2 0,1 0 0,-1 1 0,0-1 0,1 0 0,-1 1 0,1 0 0,-1-1 0,0 1 0,1 0 0,-1 1 0,0-1 0,0 0 0,0 0 0,0 1 0,0-1 0,0 1 0,0 0 0,0 0 0,-1-1 0,1 1 0,-1 0 0,1 0 0,-1 1 0,0-1 0,0 0 0,0 0 0,0 1 0,0-1 0,0 0 0,-1 1 0,1-1 0,0 6 0,0-1 0,-1 0 0,1 0 0,-1 0 0,0 0 0,-1 1 0,0-1 0,0 0 0,-1 0 0,0 0 0,0 0 0,0 0 0,-1-1 0,0 1 0,0-1 0,-1 0 0,0 1 0,-7 8 0,2-4 0,-1 0 0,0-1 0,-1 0 0,0 0 0,-1-1 0,1 0 0,-21 10 0,28-17 0,1-1 0,0 1 0,-1-1 0,1 1 0,-1-1 0,1 0 0,-1-1 0,1 1 0,-1 0 0,0-1 0,1 0 0,-1 0 0,0 0 0,1 0 0,-1-1 0,0 0 0,-4-1 0,6 1 0,0 0 0,0 0 0,0 0 0,1 0 0,-1 0 0,0-1 0,0 1 0,1-1 0,-1 0 0,1 1 0,-1-1 0,1 0 0,0 0 0,0 0 0,0 0 0,0 0 0,0 0 0,0 0 0,0 0 0,1 0 0,-1-1 0,1 1 0,-1 0 0,1 0 0,0 0 0,0-1 0,0 1 0,1-3 0,-1 1 0,0 1 0,1 0 0,0-1 0,0 1 0,0 0 0,0 0 0,0 0 0,1 0 0,-1 0 0,1 0 0,0 1 0,0-1 0,0 0 0,0 1 0,1-1 0,-1 1 0,0 0 0,1 0 0,0 0 0,-1 0 0,1 0 0,0 1 0,0-1 0,0 1 0,0 0 0,0 0 0,1 0 0,-1 0 0,0 0 0,0 1 0,1-1 0,5 1 0,4-1 0,-1 1 0,0 0 0,1 0 0,-1 1 0,0 1 0,1 0 0,17 6 0,-16-2-341,-1 0 0,0 0-1,21 15 1,-7-2-6485</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22.392"/>
    </inkml:context>
    <inkml:brush xml:id="br0">
      <inkml:brushProperty name="width" value="0.035" units="cm"/>
      <inkml:brushProperty name="height" value="0.035" units="cm"/>
    </inkml:brush>
  </inkml:definitions>
  <inkml:trace contextRef="#ctx0" brushRef="#br0">45 0 24575,'0'9'0,"0"8"0,0 15 0,0 10 0,0 8 0,0 0 0,0-3 0,-9-16 0,-8-21 0,-1-12-8191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22.564"/>
    </inkml:context>
    <inkml:brush xml:id="br0">
      <inkml:brushProperty name="width" value="0.035" units="cm"/>
      <inkml:brushProperty name="height" value="0.035" units="cm"/>
    </inkml:brush>
  </inkml:definitions>
  <inkml:trace contextRef="#ctx0" brushRef="#br0">1 60 24575,'5'0'0,"10"0"0,12-4 0,15-3 0,15 2 0,1-9 0,1-2 0,-10 2-8191</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23.017"/>
    </inkml:context>
    <inkml:brush xml:id="br0">
      <inkml:brushProperty name="width" value="0.035" units="cm"/>
      <inkml:brushProperty name="height" value="0.035" units="cm"/>
    </inkml:brush>
  </inkml:definitions>
  <inkml:trace contextRef="#ctx0" brushRef="#br0">29 101 24575,'1'-3'0,"0"-1"0,0 0 0,0 1 0,0-1 0,0 0 0,1 1 0,0 0 0,-1-1 0,1 1 0,1 0 0,-1 0 0,0 0 0,1 0 0,-1 0 0,1 1 0,0-1 0,0 1 0,0-1 0,0 1 0,1 0 0,-1 1 0,0-1 0,1 0 0,5-1 0,7-3 0,-1 1 0,1 0 0,1 1 0,22-3 0,-34 6 0,1 1 0,-1 0 0,1 0 0,-1 0 0,1 1 0,-1-1 0,0 1 0,1 1 0,-1-1 0,0 1 0,1 0 0,-1 0 0,0 0 0,-1 1 0,1 0 0,9 6 0,-7-3 0,-1 1 0,1 0 0,-1 0 0,-1 0 0,1 1 0,-1-1 0,0 1 0,-1 1 0,6 12 0,-5-7 0,0 0 0,-1 1 0,-1-1 0,0 1 0,0 0 0,-2 0 0,0-1 0,-1 1 0,0 0 0,-1 0 0,-1 0 0,-4 22 0,1-27 0,1 0 0,-1 0 0,-1 0 0,0-1 0,0 1 0,-1-1 0,0-1 0,-1 1 0,0-1 0,0-1 0,0 0 0,-18 12 0,2-4 0,-1 0 0,0-2 0,-49 18 0,69-29 0,-1 0 0,1-1 0,-1 0 0,1 0 0,-1 0 0,1-1 0,-1 1 0,1-1 0,-1-1 0,1 1 0,-1-1 0,1 0 0,-9-3 0,12 3 0,0 1 0,0-1 0,0-1 0,0 1 0,0 0 0,0 0 0,1-1 0,-1 1 0,0-1 0,1 0 0,-1 1 0,1-1 0,0 0 0,0 0 0,-1 0 0,1 0 0,0 0 0,1 0 0,-1 0 0,0 0 0,1 0 0,-1 0 0,1-1 0,-1 1 0,1 0 0,0 0 0,0-1 0,0 1 0,0 0 0,1 0 0,-1 0 0,1-1 0,-1 1 0,1 0 0,0 0 0,1-4 0,0 0 0,0 1 0,1 0 0,-1-1 0,1 1 0,0 0 0,1 0 0,-1 0 0,1 1 0,0-1 0,0 1 0,0 0 0,0 0 0,1 0 0,0 1 0,0 0 0,0 0 0,0 0 0,0 0 0,1 1 0,-1 0 0,1 0 0,-1 0 0,8 0 0,-3 0 0,0 1 0,0 0 0,1 0 0,-1 2 0,0-1 0,0 1 0,0 1 0,0-1 0,0 2 0,0-1 0,0 2 0,16 7 0,17 14-95,-30-16 138,-1-1 0,1-1 0,1 0 0,16 6-1,-27-12-101,0 0 0,0-1-1,1 1 1,-1 0-1,0-1 1,0 0 0,1 0-1,-1 0 1,0 0 0,0 0-1,1-1 1,-1 1-1,0-1 1,0 0 0,0 0-1,0 0 1,0 0 0,0-1-1,0 1 1,0-1-1,0 0 1,-1 0 0,1 0-1,2-2 1,12-16-6767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23.354"/>
    </inkml:context>
    <inkml:brush xml:id="br0">
      <inkml:brushProperty name="width" value="0.035" units="cm"/>
      <inkml:brushProperty name="height" value="0.035" units="cm"/>
    </inkml:brush>
  </inkml:definitions>
  <inkml:trace contextRef="#ctx0" brushRef="#br0">1 9 24575,'2'16'0,"0"1"0,1-1 0,0 1 0,2-1 0,0 0 0,8 15 0,-4-6 0,-9-25 0,0 0 0,0 0 0,0 0 0,0 1 0,0-1 0,0 0 0,0 0 0,0 0 0,0 0 0,0 0 0,0 1 0,1-1 0,-1 0 0,0 0 0,0 0 0,0 0 0,0 0 0,0 0 0,0 0 0,1 0 0,-1 0 0,0 0 0,0 1 0,0-1 0,0 0 0,0 0 0,1 0 0,-1 0 0,0 0 0,0 0 0,0 0 0,0 0 0,1 0 0,-1 0 0,0 0 0,0 0 0,0 0 0,0 0 0,0-1 0,1 1 0,-1 0 0,0 0 0,0 0 0,0 0 0,0 0 0,0 0 0,1 0 0,-1 0 0,0-1 0,11-10 0,18-34 0,5-5 0,-30 45 0,1 0 0,-1 0 0,1 0 0,0 1 0,1 0 0,-1 0 0,1 1 0,0-1 0,-1 1 0,1 1 0,1-1 0,-1 1 0,0 0 0,1 0 0,-1 1 0,1-1 0,-1 2 0,10-1 0,-12 1 0,1 1 0,0 0 0,-1 0 0,1 0 0,0 1 0,-1-1 0,0 1 0,1 0 0,-1 0 0,0 1 0,0-1 0,0 1 0,0 0 0,-1 0 0,1 0 0,-1 1 0,0-1 0,0 1 0,0 0 0,0 0 0,-1 0 0,1 0 0,-1 0 0,0 1 0,-1-1 0,3 6 0,1 8 0,0 1 0,-1 0 0,0 0 0,-2 0 0,0 1 0,-2 36 0,-7-111-1365,6 26-5461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23.634"/>
    </inkml:context>
    <inkml:brush xml:id="br0">
      <inkml:brushProperty name="width" value="0.035" units="cm"/>
      <inkml:brushProperty name="height" value="0.035" units="cm"/>
    </inkml:brush>
  </inkml:definitions>
  <inkml:trace contextRef="#ctx0" brushRef="#br0">7 1 24575,'0'4'0,"0"7"0,0 14 0,0 13 0,4 14 0,2 2 0,0-4 0,-10-23 0,-5-21 0,-1-12-8191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23.851"/>
    </inkml:context>
    <inkml:brush xml:id="br0">
      <inkml:brushProperty name="width" value="0.035" units="cm"/>
      <inkml:brushProperty name="height" value="0.035" units="cm"/>
    </inkml:brush>
  </inkml:definitions>
  <inkml:trace contextRef="#ctx0" brushRef="#br0">0 53 24575,'9'0'0,"13"0"0,16 0 0,15 0 0,8-9 0,3-3 0,-5-4 0,-13 0-8191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3.312"/>
    </inkml:context>
    <inkml:brush xml:id="br0">
      <inkml:brushProperty name="width" value="0.035" units="cm"/>
      <inkml:brushProperty name="height" value="0.035" units="cm"/>
    </inkml:brush>
  </inkml:definitions>
  <inkml:trace contextRef="#ctx0" brushRef="#br0">228 21 24575,'-1'-2'0,"0"1"0,1 0 0,-1 0 0,0-1 0,0 1 0,0 0 0,0 0 0,0 0 0,0 0 0,0 0 0,0 0 0,0 0 0,-1 1 0,1-1 0,0 0 0,0 1 0,-1-1 0,1 1 0,0-1 0,-1 1 0,1 0 0,-1-1 0,1 1 0,-1 0 0,1 0 0,0 0 0,-3 0 0,-43 0 0,39 3 0,-1-1 0,0 2 0,1-1 0,0 1 0,0 1 0,0-1 0,1 1 0,-1 1 0,1-1 0,0 1 0,1 0 0,0 1 0,0 0 0,-8 10 0,11-12 0,0-1 0,0 1 0,0 0 0,1 1 0,-1-1 0,1 0 0,0 1 0,1-1 0,-1 1 0,0 9 0,2-12 0,0 0 0,0 0 0,0 0 0,1 1 0,-1-1 0,1 0 0,0 0 0,0 0 0,0 0 0,0 0 0,0 0 0,1 0 0,-1 0 0,1 0 0,0-1 0,0 1 0,0-1 0,0 1 0,5 2 0,1 2 0,1-1 0,0-1 0,0 1 0,0-2 0,1 1 0,0-1 0,0-1 0,0 0 0,0 0 0,14 1 0,18 2 0,50 0 0,-72-5 0,4 0-111,-2 0-307,-1 0 0,41-5 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24.052"/>
    </inkml:context>
    <inkml:brush xml:id="br0">
      <inkml:brushProperty name="width" value="0.035" units="cm"/>
      <inkml:brushProperty name="height" value="0.035" units="cm"/>
    </inkml:brush>
  </inkml:definitions>
  <inkml:trace contextRef="#ctx0" brushRef="#br0">1 0 24575,'0'5'0,"0"15"0,0 13 0,0 15 0,0 9 0,0 3 0,0-3 0,0-3 0,0-5 0,0-12-8191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24.917"/>
    </inkml:context>
    <inkml:brush xml:id="br0">
      <inkml:brushProperty name="width" value="0.035" units="cm"/>
      <inkml:brushProperty name="height" value="0.035" units="cm"/>
    </inkml:brush>
  </inkml:definitions>
  <inkml:trace contextRef="#ctx0" brushRef="#br0">1 1 24575,'0'245'0,"0"-255"0,1 0 0,0 0 0,0 0 0,1 0 0,1 0 0,-1 1 0,2-1 0,-1 1 0,1-1 0,9-13 0,-11 20 0,0 0 0,0 0 0,0 0 0,1 0 0,-1 0 0,1 0 0,0 1 0,-1 0 0,1-1 0,0 1 0,1 0 0,-1 0 0,0 1 0,0-1 0,1 1 0,-1 0 0,1 0 0,-1 0 0,1 0 0,0 0 0,-1 1 0,1-1 0,0 1 0,-1 0 0,1 0 0,0 1 0,-1-1 0,1 1 0,0 0 0,-1 0 0,7 2 0,1 2 0,1 1 0,-1 0 0,0 0 0,0 2 0,-1-1 0,1 1 0,14 15 0,-19-16 0,0-1 0,0 1 0,-1 0 0,1 1 0,-2-1 0,1 1 0,-1 0 0,0 0 0,-1 0 0,1 1 0,2 13 0,-6-21-45,0-1-1,1 1 1,-1 0-1,0 0 1,1 0-1,-1 0 1,0 0-1,0-1 1,0 1-1,0 0 1,0 0-1,0 0 1,0 0-1,0 0 1,0 0-1,-1 0 1,1-1-1,0 1 1,0 0-1,-1 0 1,1 0-1,-1 0 1,1-1-1,0 1 0,-1 0 1,0-1-1,1 1 1,-1 0-1,0 0 1,-7-5-6781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25.404"/>
    </inkml:context>
    <inkml:brush xml:id="br0">
      <inkml:brushProperty name="width" value="0.035" units="cm"/>
      <inkml:brushProperty name="height" value="0.035" units="cm"/>
    </inkml:brush>
  </inkml:definitions>
  <inkml:trace contextRef="#ctx0" brushRef="#br0">0 76 24575,'12'-9'0,"1"0"0,0 1 0,0 0 0,1 1 0,0 1 0,0 0 0,1 1 0,0 1 0,-1 0 0,1 1 0,1 1 0,-1 0 0,19 0 0,-30 2 0,1 0 0,0 0 0,-1 1 0,1-1 0,-1 1 0,1 0 0,-1 0 0,1 1 0,-1-1 0,0 1 0,0 0 0,0 0 0,0 1 0,0-1 0,0 1 0,0 0 0,-1 0 0,0 0 0,1 0 0,-1 0 0,0 1 0,-1 0 0,1-1 0,-1 1 0,1 0 0,-1 0 0,0 1 0,-1-1 0,1 0 0,-1 1 0,1-1 0,-2 1 0,1-1 0,0 1 0,-1 5 0,1-2 0,-1 0 0,0 0 0,0 0 0,-1-1 0,0 1 0,0 0 0,-1-1 0,0 1 0,0-1 0,-1 1 0,0-1 0,0 0 0,-1 0 0,1 0 0,-2-1 0,1 1 0,-1-1 0,0 0 0,0 0 0,-9 7 0,7-9 0,1 0 0,-1-1 0,1 1 0,-1-2 0,0 1 0,0-1 0,0 0 0,0 0 0,-1-1 0,1 0 0,-15 1 0,18-2 0,0 0 0,-1-1 0,1 1 0,0-1 0,-1 1 0,1-1 0,0 0 0,0-1 0,0 1 0,0-1 0,0 0 0,0 0 0,0 0 0,1 0 0,-1-1 0,1 0 0,-1 0 0,1 1 0,0-2 0,-5-5 0,7 7 0,1 1 0,-1 0 0,0 0 0,1 0 0,0-1 0,-1 1 0,1 0 0,0-1 0,-1 1 0,1 0 0,0-1 0,0 1 0,0 0 0,0-1 0,0 1 0,1 0 0,-1-1 0,0 1 0,1 0 0,-1-1 0,1 1 0,-1 0 0,1 0 0,-1-1 0,1 1 0,0 0 0,0 0 0,0 0 0,0 0 0,-1 0 0,1 0 0,0 0 0,1 0 0,-1 1 0,0-1 0,0 0 0,0 1 0,0-1 0,1 0 0,-1 1 0,0-1 0,2 1 0,6-4 0,1 0 0,-1 1 0,1 0 0,14-2 0,1 3-170,0 1-1,-1 2 0,1 0 1,0 1-1,0 1 0,-1 2 1,41 12-1,-27-6-6655</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25.658"/>
    </inkml:context>
    <inkml:brush xml:id="br0">
      <inkml:brushProperty name="width" value="0.035" units="cm"/>
      <inkml:brushProperty name="height" value="0.035" units="cm"/>
    </inkml:brush>
  </inkml:definitions>
  <inkml:trace contextRef="#ctx0" brushRef="#br0">67 1 24575,'0'9'0,"0"12"0,0 17 0,0 11 0,0 10 0,0 5 0,0-3 0,-5-13 0,-5-29 0,-2-21 0,-8-15 0,0-6-8191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25.829"/>
    </inkml:context>
    <inkml:brush xml:id="br0">
      <inkml:brushProperty name="width" value="0.035" units="cm"/>
      <inkml:brushProperty name="height" value="0.035" units="cm"/>
    </inkml:brush>
  </inkml:definitions>
  <inkml:trace contextRef="#ctx0" brushRef="#br0">0 23 24575,'10'0'0,"11"0"0,17 0 0,16 0 0,2 0 0,2-10 0,-10-2-8191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26.280"/>
    </inkml:context>
    <inkml:brush xml:id="br0">
      <inkml:brushProperty name="width" value="0.035" units="cm"/>
      <inkml:brushProperty name="height" value="0.035" units="cm"/>
    </inkml:brush>
  </inkml:definitions>
  <inkml:trace contextRef="#ctx0" brushRef="#br0">1 105 24575,'1'-4'0,"1"0"0,-1 0 0,1 0 0,0 1 0,0-1 0,1 0 0,-1 1 0,1-1 0,0 1 0,0 0 0,0 0 0,5-3 0,1-3 0,-4 4 0,1 0 0,0 1 0,0-1 0,1 1 0,-1 1 0,1-1 0,0 1 0,0 0 0,0 1 0,0 0 0,1 0 0,-1 0 0,1 1 0,-1 0 0,1 0 0,-1 1 0,1 0 0,-1 1 0,1-1 0,10 4 0,-2-1 0,0 0 0,-1 2 0,1 0 0,-1 0 0,0 2 0,0 0 0,-1 0 0,21 16 0,-23-14 0,0 0 0,-1 1 0,0 1 0,0 0 0,-2 0 0,1 1 0,-1 1 0,-1-1 0,12 24 0,-18-30 0,1 0 0,-1-1 0,0 1 0,-1 0 0,1 0 0,-1 1 0,0-1 0,-1 0 0,0 0 0,0 0 0,0 1 0,0-1 0,-1 0 0,0 0 0,-1 0 0,1 0 0,-1 0 0,0 0 0,-1 0 0,1-1 0,-1 1 0,0-1 0,-1 0 0,1 1 0,-1-1 0,-5 5 0,-2 0 0,-1 0 0,0 0 0,0-2 0,-1 1 0,0-2 0,0 1 0,-1-2 0,0 0 0,-15 4 0,0-1 0,-1-1 0,1-2 0,-48 4 0,69-9 0,1-2 0,-1 1 0,1-1 0,-1 0 0,1 0 0,-10-4 0,16 5 0,0 0 0,1 0 0,-1 0 0,0-1 0,0 1 0,0 0 0,0 0 0,0-1 0,0 1 0,1-1 0,-1 1 0,0-1 0,0 1 0,1-1 0,-1 1 0,0-1 0,1 0 0,-1 1 0,0-1 0,1 0 0,-1 0 0,1 1 0,-1-1 0,1 0 0,0 0 0,-1 0 0,1 1 0,0-1 0,-1 0 0,1 0 0,0 0 0,0 0 0,0 0 0,0 0 0,0 0 0,0 0 0,0 0 0,0 0 0,0 1 0,1-1 0,-1 0 0,0 0 0,0 0 0,1 0 0,-1 0 0,1 1 0,-1-1 0,1 0 0,-1 0 0,1 1 0,-1-1 0,1 0 0,0 1 0,-1-1 0,1 0 0,0 1 0,-1-1 0,1 1 0,0-1 0,0 1 0,1-1 0,4-3 0,-1 0 0,2 1 0,-1 0 0,0 0 0,1 0 0,-1 1 0,1 0 0,0 0 0,-1 1 0,14-2 0,72-1 0,-88 4 0,48 2-682,59 11-1,-72-7-6143</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26.702"/>
    </inkml:context>
    <inkml:brush xml:id="br0">
      <inkml:brushProperty name="width" value="0.035" units="cm"/>
      <inkml:brushProperty name="height" value="0.035" units="cm"/>
    </inkml:brush>
  </inkml:definitions>
  <inkml:trace contextRef="#ctx0" brushRef="#br0">1 0 24575,'0'97'0,"0"-96"0,-1-1 0,1 1 0,0-1 0,0 1 0,0-1 0,0 1 0,0 0 0,0-1 0,0 1 0,0-1 0,0 1 0,0-1 0,1 1 0,-1-1 0,0 1 0,0-1 0,0 0 0,1 1 0,-1-1 0,0 1 0,0-1 0,1 1 0,-1-1 0,0 0 0,1 1 0,-1-1 0,0 0 0,1 1 0,-1-1 0,1 1 0,14-10 0,21-37 0,-22 27 0,-12 17 0,0-1 0,0 1 0,1 0 0,-1 0 0,1 0 0,-1 0 0,1 0 0,0 1 0,0-1 0,0 1 0,0 0 0,0 0 0,0 0 0,0 0 0,0 0 0,1 1 0,-1-1 0,0 1 0,0 0 0,5 0 0,-2 1 0,0 1 0,0-1 0,0 1 0,0 0 0,-1 1 0,1-1 0,-1 1 0,0 0 0,0 1 0,6 4 0,7 7 0,-1 2 0,0 0 0,-2 0 0,21 30 0,-19-14 120,-17-32-148,0-1 0,1 1 0,-1 0 0,0-1 0,0 1 0,0-1 0,0 1 0,0 0 0,0-1 0,0 1 0,0-1 0,0 1 0,0-1 0,0 1 0,0 0 0,-1-1 0,1 1 0,0-1 0,0 1 0,-1-1 0,1 1 0,0-1 0,-1 1 0,1-1 0,0 1-1,-1-1 1,1 1 0,-1-1 0,1 0 0,0 1 0,-1-1 0,1 0 0,-1 1 0,1-1 0,-1 0 0,0 0 0,1 1 0,-1-1 0,1 0 0,-1 0 0,1 0 0,-1 0 0,0 0 0,1 0 0,-1 0 0,1 0 0,-1 0 0,0 0 0,1 0 0,-1 0 0,1 0 0,-2-1 0,-21-4-6798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28.188"/>
    </inkml:context>
    <inkml:brush xml:id="br0">
      <inkml:brushProperty name="width" value="0.035" units="cm"/>
      <inkml:brushProperty name="height" value="0.035" units="cm"/>
    </inkml:brush>
  </inkml:definitions>
  <inkml:trace contextRef="#ctx0" brushRef="#br0">0 0 24575,'3'3'0,"-1"-1"0,0 0 0,0 0 0,1 0 0,-1 0 0,1 0 0,-1-1 0,1 1 0,0-1 0,0 1 0,0-1 0,4 1 0,-1 1 0,50 20 0,0-3 0,1-1 0,1-4 0,1-1 0,79 6 0,-125-18 0,2-1 0,0 0 0,0 1 0,-1 1 0,1 1 0,15 6 0,-29-10 0,0 0 0,-1 0 0,1 1 0,-1-1 0,1 0 0,0 0 0,-1 1 0,1-1 0,-1 0 0,1 1 0,-1-1 0,1 1 0,-1-1 0,0 1 0,1-1 0,-1 1 0,1-1 0,-1 1 0,0-1 0,1 1 0,-1-1 0,0 1 0,0 0 0,0-1 0,1 1 0,-1-1 0,0 1 0,0 0 0,0-1 0,0 1 0,0 0 0,0-1 0,0 1 0,0-1 0,0 1 0,0 0 0,-1-1 0,1 1 0,0-1 0,0 1 0,-1 0 0,1-1 0,0 1 0,-1-1 0,1 1 0,0-1 0,-1 1 0,1-1 0,-1 1 0,1-1 0,-1 0 0,1 1 0,-1-1 0,1 0 0,-1 1 0,1-1 0,-1 0 0,0 1 0,-36 20 0,3-9 0,0-1 0,-55 11 0,66-19 0,1 2 0,0 0 0,0 1 0,0 2 0,1 0 0,0 1 0,0 1 0,1 1 0,-21 15 0,25-11-89,1 1 0,1 0 0,0 0 0,-22 37 0,22-32-831,-6 7-5906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39"/>
    </inkml:context>
    <inkml:brush xml:id="br0">
      <inkml:brushProperty name="width" value="0.035" units="cm"/>
      <inkml:brushProperty name="height" value="0.035" units="cm"/>
    </inkml:brush>
  </inkml:definitions>
  <inkml:trace contextRef="#ctx0" brushRef="#br0">1 0 24575,'39'3'0,"0"2"0,-1 2 0,1 1 0,-2 2 0,1 2 0,57 26 0,-29-1 0,-36-19 0,1-2 0,0 0 0,1-3 0,42 13 0,-71-25 0,0-1 0,-1 1 0,1 0 0,0 0 0,0 0 0,0 0 0,0 0 0,-1 0 0,1 1 0,-1 0 0,1-1 0,-1 1 0,4 3 0,-6-4 0,0-1 0,0 1 0,1-1 0,-1 1 0,0 0 0,0-1 0,0 1 0,0 0 0,0-1 0,1 1 0,-1-1 0,0 1 0,-1 0 0,1-1 0,0 1 0,0 0 0,0-1 0,0 1 0,0 0 0,-1-1 0,1 1 0,-1 0 0,-18 20 0,-90 65 0,-48 39 0,-10 28-1365,128-120-5461</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40.390"/>
    </inkml:context>
    <inkml:brush xml:id="br0">
      <inkml:brushProperty name="width" value="0.035" units="cm"/>
      <inkml:brushProperty name="height" value="0.035" units="cm"/>
    </inkml:brush>
  </inkml:definitions>
  <inkml:trace contextRef="#ctx0" brushRef="#br0">482 0 24575,'-5'0'0,"-10"9"0,-8 8 0,-9 10 0,-3 5 0,-6 2 0,-4 4 0,-9 5 0,1-5 0,-1 5 0,5-5 0,6-9 0,11-9-8191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4.226"/>
    </inkml:context>
    <inkml:brush xml:id="br0">
      <inkml:brushProperty name="width" value="0.035" units="cm"/>
      <inkml:brushProperty name="height" value="0.035" units="cm"/>
    </inkml:brush>
  </inkml:definitions>
  <inkml:trace contextRef="#ctx0" brushRef="#br0">254 57 24575,'0'-2'0,"0"0"0,0 0 0,-1 0 0,1 0 0,-1 0 0,1 1 0,-1-1 0,1 0 0,-1 0 0,0 0 0,0 1 0,0-1 0,0 0 0,0 1 0,0-1 0,0 1 0,-1-1 0,1 1 0,-1-1 0,1 1 0,-4-2 0,1 0 0,-1 1 0,1 0 0,-1 0 0,0 0 0,0 1 0,0 0 0,1 0 0,-9-1 0,0 1 0,1 1 0,0 0 0,-1 0 0,1 2 0,-1-1 0,-17 6 0,25-6 0,1 1 0,0 0 0,0 0 0,0 0 0,1 0 0,-1 0 0,0 1 0,1-1 0,0 1 0,-1 0 0,1 0 0,0 1 0,1-1 0,-1 1 0,0-1 0,1 1 0,0 0 0,0 0 0,0 0 0,1 0 0,-1 0 0,1 0 0,0 0 0,0 0 0,0 1 0,0-1 0,1 0 0,0 1 0,0-1 0,1 9 0,0-5 0,0 1 0,1 0 0,0 0 0,1-1 0,0 1 0,0-1 0,0 1 0,1-1 0,1-1 0,-1 1 0,1 0 0,1-1 0,-1 0 0,9 8 0,5 0 0,1 0 0,34 19 0,-39-26 0,0 1 0,0 1 0,-1 0 0,-1 0 0,1 2 0,-2 0 0,12 13 0,-23-24 0,0 0 0,-1 0 0,1 0 0,0 0 0,-1 0 0,1 0 0,0 0 0,-1 0 0,1 0 0,-1 0 0,0 1 0,1-1 0,-1 0 0,0 0 0,0 0 0,0 1 0,0-1 0,0 0 0,0 0 0,0 1 0,0-1 0,0 0 0,-1 0 0,1 0 0,0 1 0,-1-1 0,1 0 0,-1 0 0,1 0 0,-1 0 0,0 0 0,1 0 0,-1 0 0,0 0 0,0 0 0,0 0 0,0 0 0,0-1 0,1 1 0,-2 0 0,1 0 0,0-1 0,0 1 0,0-1 0,0 1 0,0-1 0,0 0 0,-1 1 0,-1-1 0,-8 4 0,-1-1 0,1-1 0,-24 2 0,33-4 0,-10 1-88,-6 1 143,0-1-1,0 0 1,-24-4 0,38 3-129,0 0-1,0-1 0,0 0 0,0 0 0,0 0 0,0-1 1,0 1-1,0-1 0,0 0 0,1 0 0,-1-1 1,1 1-1,-1 0 0,1-1 0,0 0 0,0 0 0,0 0 1,1 0-1,-5-7 0,-4-14-6751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0.728"/>
    </inkml:context>
    <inkml:brush xml:id="br0">
      <inkml:brushProperty name="width" value="0.035" units="cm"/>
      <inkml:brushProperty name="height" value="0.035" units="cm"/>
    </inkml:brush>
  </inkml:definitions>
  <inkml:trace contextRef="#ctx0" brushRef="#br0">44 0 24575,'0'613'0,"0"-631"0,0 0 0,1 0 0,1 0 0,1 0 0,7-24 0,-8 36 0,0 0 0,0 1 0,1-1 0,0 1 0,0 0 0,0-1 0,1 1 0,0 1 0,0-1 0,0 0 0,0 1 0,1 0 0,-1 0 0,1 0 0,0 1 0,0 0 0,1 0 0,-1 0 0,11-4 0,-4 3 0,0 1 0,1 0 0,-1 1 0,1 0 0,0 1 0,-1 1 0,20 1 0,-28-1 0,1 1 0,-1 0 0,0 0 0,1 0 0,-1 0 0,0 1 0,0-1 0,0 1 0,0 0 0,-1 1 0,5 2 0,-6-3 0,0 0 0,0 0 0,0 0 0,-1 0 0,1 0 0,-1 0 0,1 1 0,-1-1 0,0 0 0,0 1 0,0-1 0,0 1 0,-1 0 0,1-1 0,-1 1 0,1-1 0,-1 1 0,0 0 0,0 4 0,-1-2 0,0 0 0,0 0 0,-1 0 0,0-1 0,1 1 0,-2 0 0,1-1 0,0 1 0,-1-1 0,0 0 0,0 0 0,0 0 0,-1 0 0,-6 5 0,-5 5 0,-1 0 0,-21 12 0,17-13 30,0-1 0,-1-1 0,-23 9 0,39-17-113,-1-1 1,0 0-1,0 0 1,0 0-1,0-1 1,0 0-1,0 0 1,0 0-1,0-1 1,0 0-1,0 0 1,0-1-1,-1 0 1,1 0-1,0 0 1,0-1-1,-6-2 1,-1-6-6744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1.221"/>
    </inkml:context>
    <inkml:brush xml:id="br0">
      <inkml:brushProperty name="width" value="0.035" units="cm"/>
      <inkml:brushProperty name="height" value="0.035" units="cm"/>
    </inkml:brush>
  </inkml:definitions>
  <inkml:trace contextRef="#ctx0" brushRef="#br0">27 0 24575,'-3'4'0,"1"-1"0,-1 1 0,1 0 0,0 0 0,0 0 0,0 0 0,1 0 0,-1 0 0,1 1 0,0-1 0,0 7 0,-3 53 0,4-41 0,3-31 0,0 0 0,1 0 0,0 0 0,1 1 0,-1 0 0,1-1 0,1 2 0,0-1 0,0 1 0,0 0 0,10-8 0,-12 10 0,1 1 0,-1 0 0,1 0 0,-1 0 0,1 1 0,0-1 0,0 1 0,0 0 0,0 1 0,9-3 0,-12 4 0,1 0 0,-1 0 0,1 0 0,0 0 0,-1 1 0,1-1 0,-1 0 0,1 1 0,-1 0 0,1 0 0,-1 0 0,1 0 0,-1 0 0,0 0 0,1 1 0,-1-1 0,0 1 0,0-1 0,0 1 0,0 0 0,-1 0 0,1 0 0,1 2 0,3 8-151,0 0-1,-1 1 0,-1-1 0,0 1 1,-1 0-1,-1 0 0,0 1 1,1 19-1,-4-53-6674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1.488"/>
    </inkml:context>
    <inkml:brush xml:id="br0">
      <inkml:brushProperty name="width" value="0.035" units="cm"/>
      <inkml:brushProperty name="height" value="0.035" units="cm"/>
    </inkml:brush>
  </inkml:definitions>
  <inkml:trace contextRef="#ctx0" brushRef="#br0">0 0 24575,'0'10'0,"0"6"0,0 7 0,0 7 0,0 4 0,0 1 0,0 3 0,0-14 0,0-16 0,0-13 0,0-6-8191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1.655"/>
    </inkml:context>
    <inkml:brush xml:id="br0">
      <inkml:brushProperty name="width" value="0.035" units="cm"/>
      <inkml:brushProperty name="height" value="0.035" units="cm"/>
    </inkml:brush>
  </inkml:definitions>
  <inkml:trace contextRef="#ctx0" brushRef="#br0">0 0 24575,'5'0'0,"14"0"0,15 0 0,9 0 0,3 0 0,-2 0 0,1 0 0,-8 0-8191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7:51.841"/>
    </inkml:context>
    <inkml:brush xml:id="br0">
      <inkml:brushProperty name="width" value="0.035" units="cm"/>
      <inkml:brushProperty name="height" value="0.035" units="cm"/>
    </inkml:brush>
  </inkml:definitions>
  <inkml:trace contextRef="#ctx0" brushRef="#br0">12 0 24575,'0'5'0,"0"10"0,0 8 0,0 4 0,0 6 0,0 8 0,0 1 0,-5-7 0,-1-18 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42.335"/>
    </inkml:context>
    <inkml:brush xml:id="br0">
      <inkml:brushProperty name="width" value="0.035" units="cm"/>
      <inkml:brushProperty name="height" value="0.035" units="cm"/>
    </inkml:brush>
  </inkml:definitions>
  <inkml:trace contextRef="#ctx0" brushRef="#br0">321 111 24575,'0'-5'0,"0"0"0,-1 1 0,0-1 0,0 0 0,0 0 0,0 0 0,-1 1 0,0-1 0,0 1 0,0-1 0,-1 1 0,1 0 0,-1 0 0,0 0 0,0 0 0,-1 1 0,1-1 0,-1 1 0,1 0 0,-1 0 0,0 0 0,-1 0 0,1 1 0,0 0 0,-1-1 0,1 2 0,-1-1 0,1 0 0,-1 1 0,0 0 0,0 0 0,0 1 0,0-1 0,1 1 0,-1 0 0,0 0 0,0 1 0,0-1 0,0 1 0,-7 2 0,7-1 0,0 0 0,0 0 0,0 1 0,0-1 0,0 1 0,1 0 0,-1 1 0,1-1 0,0 1 0,0-1 0,0 1 0,0 1 0,1-1 0,0 0 0,0 1 0,0 0 0,0-1 0,1 1 0,0 0 0,0 1 0,0-1 0,-2 9 0,-1 11 0,1 1 0,0-1 0,1 40 0,3-57 0,1 90 0,15 101 0,-7-124 0,-3 0 0,-4 1 0,-8 84 0,4-147 24,0 1 0,0-1 0,-2 0 0,-6 19 0,8-28-107,0 0 1,0-1-1,0 1 1,0 0-1,0-1 1,-1 1-1,1-1 1,-1 0-1,0 1 1,0-2-1,0 1 1,-1 0-1,1 0 1,-1-1-1,1 0 1,-1 0-1,-7 3 1,-12-1-6744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42.832"/>
    </inkml:context>
    <inkml:brush xml:id="br0">
      <inkml:brushProperty name="width" value="0.035" units="cm"/>
      <inkml:brushProperty name="height" value="0.035" units="cm"/>
    </inkml:brush>
  </inkml:definitions>
  <inkml:trace contextRef="#ctx0" brushRef="#br0">0 286 24575,'50'-17'0,"66"-15"0,-80 25 0,0-3 0,-1 0 0,0-3 0,54-27 0,-68 29 0,12-8 0,34-26 0,-60 41 0,-1 0 0,-1-1 0,1 0 0,0 0 0,-1-1 0,0 0 0,-1 0 0,1 0 0,-1 0 0,0-1 0,-1 1 0,4-10 0,-56 75 0,35-36 0,0 0 0,2 1 0,0 1 0,2 0 0,1 0 0,1 1 0,-8 42 0,15-64 0,0 0 0,1 0 0,-1 0 0,1 0 0,0 1 0,0-1 0,1 0 0,-1 0 0,1 0 0,0 0 0,0 0 0,0 0 0,1 0 0,-1 0 0,1 0 0,4 5 0,-4-7 0,0 0 0,0 0 0,0 0 0,0 0 0,0 0 0,1-1 0,-1 1 0,1-1 0,-1 0 0,1 0 0,-1 0 0,1 0 0,0 0 0,-1 0 0,1-1 0,0 1 0,0-1 0,0 0 0,-1 0 0,1 0 0,0 0 0,0 0 0,0-1 0,-1 1 0,5-2 0,0 0 0,0 0 0,1-1 0,-1 0 0,0-1 0,0 1 0,-1-1 0,1-1 0,-1 1 0,0-1 0,0 0 0,0-1 0,-1 1 0,0-1 0,0 0 0,0 0 0,-1-1 0,0 1 0,0-1 0,-1 0 0,0 0 0,3-8 0,3-10 0,-2-1 0,-1 0 0,0 0 0,2-46 0,-10 94 0,1 0 0,2 0 0,0 0 0,4 23 0,-4-37 0,1 0 0,0 0 0,0-1 0,1 1 0,0-1 0,0 1 0,1-1 0,0 0 0,0 0 0,0 0 0,1-1 0,0 0 0,0 0 0,12 10 0,-15-14-35,0-1 0,0 0 0,0 1 0,0-1 0,0 0 0,0 0 0,1 0 0,-1 0 0,0-1 0,1 1 0,-1-1 0,0 1 0,1-1 0,-1 0 0,1 0 0,-1 0 0,1 0 0,-1 0 0,0 0 0,1-1 0,-1 1 0,1-1 0,-1 0 0,0 0 0,0 0 0,1 0 0,-1 0 0,0 0 0,0 0 0,0-1 0,0 1 0,0-1 0,-1 0 0,1 1 0,0-1 0,-1 0 0,1 0 0,1-3 0,14-23-6791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43.036"/>
    </inkml:context>
    <inkml:brush xml:id="br0">
      <inkml:brushProperty name="width" value="0.035" units="cm"/>
      <inkml:brushProperty name="height" value="0.035" units="cm"/>
    </inkml:brush>
  </inkml:definitions>
  <inkml:trace contextRef="#ctx0" brushRef="#br0">1 1 24575,'0'13'0,"0"20"0,0 16 0,0 6 0,4-7 0,2-7 0,0-20 0,-2-18 0,-1-23 0,-1-9-8191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43.193"/>
    </inkml:context>
    <inkml:brush xml:id="br0">
      <inkml:brushProperty name="width" value="0.035" units="cm"/>
      <inkml:brushProperty name="height" value="0.035" units="cm"/>
    </inkml:brush>
  </inkml:definitions>
  <inkml:trace contextRef="#ctx0" brushRef="#br0">0 33 24575,'5'0'0,"10"-14"0,3-5-8191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43.377"/>
    </inkml:context>
    <inkml:brush xml:id="br0">
      <inkml:brushProperty name="width" value="0.035" units="cm"/>
      <inkml:brushProperty name="height" value="0.035" units="cm"/>
    </inkml:brush>
  </inkml:definitions>
  <inkml:trace contextRef="#ctx0" brushRef="#br0">0 0 24575,'0'14'0,"0"27"0,0 25 0,0 25 0,9 19 0,4 5 0,-1-3 0,-3-12 0,-2-27 0,-3-40 0,-1-30 0,-2-16-8191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4.581"/>
    </inkml:context>
    <inkml:brush xml:id="br0">
      <inkml:brushProperty name="width" value="0.035" units="cm"/>
      <inkml:brushProperty name="height" value="0.035" units="cm"/>
    </inkml:brush>
  </inkml:definitions>
  <inkml:trace contextRef="#ctx0" brushRef="#br0">0 183 24575,'12'-1'0,"1"-1"0,-1 0 0,0-1 0,-1 0 0,1-1 0,0 0 0,-1-1 0,0 0 0,0 0 0,0-2 0,-1 1 0,0-1 0,0-1 0,-1 0 0,11-11 0,-18 17 0,0-1 0,0 0 0,0 0 0,0 0 0,-1 0 0,1 0 0,-1-1 0,0 1 0,0 0 0,0-1 0,0 1 0,-1-1 0,1 1 0,-1-1 0,0-6 0,-1 9 0,1-1 0,0 0 0,-1 0 0,1 1 0,-1-1 0,0 0 0,0 1 0,0-1 0,0 1 0,0-1 0,0 1 0,0-1 0,0 1 0,0 0 0,-1-1 0,1 1 0,0 0 0,-1 0 0,1 0 0,-1 0 0,1 0 0,-1 1 0,0-1 0,1 0 0,-1 1 0,0-1 0,0 1 0,1-1 0,-1 1 0,0 0 0,0 0 0,-2 0 0,-1 0 0,-1 1 0,1 0 0,0 0 0,0 1 0,-1-1 0,1 1 0,0 0 0,0 0 0,0 1 0,1-1 0,-1 1 0,1 0 0,-1 1 0,1-1 0,0 1 0,0 0 0,1 0 0,-1 0 0,1 0 0,-5 9 0,5-10 0,1 0 0,-1 1 0,1-1 0,0 1 0,0 0 0,1 0 0,-1 0 0,1 0 0,0 0 0,0 0 0,0 0 0,0 0 0,1 0 0,0 0 0,0 0 0,0 1 0,0-1 0,1 0 0,-1 0 0,1 0 0,0 0 0,0 0 0,1 0 0,-1 0 0,1 0 0,0 0 0,3 5 0,3-2 0,-1-1 0,1 0 0,0-1 0,0 1 0,0-1 0,1-1 0,-1 0 0,1 0 0,0-1 0,1 0 0,-1 0 0,0-1 0,14 1 0,-9 0 0,1-2 0,0 0 0,-1 0 0,1-2 0,0 0 0,-1 0 0,1-1 0,17-5 0,-22 3-227,-1 0-1,1-1 1,-1 0-1,0-1 1,10-7-1,4-4-6598</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43.807"/>
    </inkml:context>
    <inkml:brush xml:id="br0">
      <inkml:brushProperty name="width" value="0.035" units="cm"/>
      <inkml:brushProperty name="height" value="0.035" units="cm"/>
    </inkml:brush>
  </inkml:definitions>
  <inkml:trace contextRef="#ctx0" brushRef="#br0">200 11 24575,'0'-1'0,"-1"1"0,1-1 0,0 0 0,-1 1 0,1-1 0,0 1 0,-1-1 0,1 1 0,-1-1 0,1 1 0,-1-1 0,1 1 0,-1-1 0,1 1 0,-1-1 0,0 1 0,1 0 0,-1 0 0,1-1 0,-1 1 0,0 0 0,1 0 0,-1-1 0,0 1 0,1 0 0,-1 0 0,0 0 0,0 0 0,1 0 0,-2 0 0,-23 1 0,17 0 0,0 1 0,0 1 0,0-1 0,1 1 0,-1 1 0,1-1 0,0 1 0,0 0 0,0 1 0,1 0 0,0 0 0,-1 0 0,-5 8 0,9-10 0,0 0 0,1 0 0,-1 0 0,1 0 0,0 1 0,0-1 0,0 1 0,0-1 0,0 1 0,1 0 0,0 0 0,0 0 0,0 0 0,0 0 0,1 0 0,-1 0 0,1 0 0,0 0 0,0 0 0,0 0 0,1 0 0,0 0 0,0 0 0,0 0 0,0 0 0,0 0 0,1 0 0,1 3 0,5 4 0,-1 0 0,1-1 0,1-1 0,0 1 0,0-1 0,1-1 0,20 15 0,83 43 0,-101-59 0,-9-6 0,-1 0 0,1 1 0,0-1 0,0 1 0,-1 0 0,1 0 0,-1 0 0,1 0 0,-1 0 0,0 0 0,0 1 0,0-1 0,0 1 0,-1-1 0,1 1 0,0 0 0,-1 0 0,0 0 0,0 0 0,2 5 0,-4-4 0,1-1 0,-1 1 0,1-1 0,-1 1 0,0-1 0,0 0 0,-1 1 0,1-1 0,0 0 0,-1 0 0,0 0 0,0 0 0,0 0 0,0-1 0,-1 1 0,1-1 0,-1 1 0,1-1 0,-5 3 0,-24 19-227,-1-1-1,0-2 1,-2-1-1,0-1 1,-60 22-1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44.322"/>
    </inkml:context>
    <inkml:brush xml:id="br0">
      <inkml:brushProperty name="width" value="0.035" units="cm"/>
      <inkml:brushProperty name="height" value="0.035" units="cm"/>
    </inkml:brush>
  </inkml:definitions>
  <inkml:trace contextRef="#ctx0" brushRef="#br0">0 490 24575,'9'0'0,"18"0"0,17 0 0,19-14 0,32-14 0,50-15 0,51-15 0,43-11 0,26-3-807,19 2 807,-16 12 0,-45 17 0,-64 15 0,-64 16 0,-57 10 0,-40 5 0,-24 6 0,-8 2-7384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47.561"/>
    </inkml:context>
    <inkml:brush xml:id="br0">
      <inkml:brushProperty name="width" value="0.035" units="cm"/>
      <inkml:brushProperty name="height" value="0.035" units="cm"/>
    </inkml:brush>
  </inkml:definitions>
  <inkml:trace contextRef="#ctx0" brushRef="#br0">5 0 24575,'-5'5'0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47.745"/>
    </inkml:context>
    <inkml:brush xml:id="br0">
      <inkml:brushProperty name="width" value="0.035" units="cm"/>
      <inkml:brushProperty name="height" value="0.035" units="cm"/>
    </inkml:brush>
  </inkml:definitions>
  <inkml:trace contextRef="#ctx0" brushRef="#br0">0 1 24575,'0'9'0,"0"-1"0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1.132"/>
    </inkml:context>
    <inkml:brush xml:id="br0">
      <inkml:brushProperty name="width" value="0.035" units="cm"/>
      <inkml:brushProperty name="height" value="0.035" units="cm"/>
    </inkml:brush>
  </inkml:definitions>
  <inkml:trace contextRef="#ctx0" brushRef="#br0">27 0 24575,'0'1'0,"-1"-1"0,0 0 0,1 1 0,-1-1 0,0 1 0,1-1 0,-1 1 0,0-1 0,1 1 0,-1-1 0,1 1 0,-1 0 0,1-1 0,0 1 0,-1 0 0,1-1 0,0 1 0,-1 0 0,1 0 0,0-1 0,0 1 0,0 0 0,-1 0 0,1 1 0,-4 26 0,4-23 0,-12 376 0,13-210 0,0-236 0,16-102 0,-13 145 0,0 1 0,1-1 0,2 1 0,0 0 0,1 1 0,1 0 0,1 0 0,20-30 0,-24 43 0,0-1 0,0 1 0,0 1 0,1-1 0,0 1 0,14-9 0,-19 14 0,0-1 0,0 1 0,0 0 0,1 0 0,-1 0 0,0 1 0,0-1 0,1 0 0,-1 1 0,0-1 0,1 1 0,-1 0 0,0 0 0,1 0 0,-1 0 0,1 0 0,-1 1 0,0-1 0,1 1 0,-1-1 0,0 1 0,1 0 0,-1 0 0,0 0 0,0 0 0,0 0 0,0 0 0,0 1 0,0-1 0,3 4 0,2 3 0,-1 0 0,0 0 0,0 0 0,-1 1 0,0 0 0,0 0 0,5 18 0,17 72 0,-24-89 0,28 199 0,-15-80 0,-9-96 0,-7-33 0,0-1-1,1 1 0,-1 0 0,0 0 1,0 0-1,0 0 0,0 0 0,0 0 1,0 0-1,0 0 0,1 0 0,-1-1 1,0 1-1,0 0 0,0 0 0,0 0 1,0 0-1,1 0 0,-1 0 0,0 0 1,0 0-1,0 0 0,0 0 1,0 0-1,1 0 0,-1 0 0,0 0 1,0 0-1,0 0 0,0 0 0,0 0 1,1 0-1,-1 0 0,0 1 0,0-1 1,0 0-1,0 0 0,0 0 0,0 0 1,1 0-1,-1 0 0,0 0 1,0 0-1,0 1 0,0-1 0,0 0 1,0 0-1,0 0 0,0 0 0,0 0 1,0 0-1,0 1 0,1-1 0,-1 0 1,0 0-1,0 0 0,0 1 0,2-14-1321,1-10-5504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1.535"/>
    </inkml:context>
    <inkml:brush xml:id="br0">
      <inkml:brushProperty name="width" value="0.035" units="cm"/>
      <inkml:brushProperty name="height" value="0.035" units="cm"/>
    </inkml:brush>
  </inkml:definitions>
  <inkml:trace contextRef="#ctx0" brushRef="#br0">1 27 24575,'13'0'0,"15"0"0,15 0 0,20 0 0,12 0 0,17 0 0,20-4 0,23-2 0,12 0 0,-6 2 0,-22 1 0,-22 1 0,-32 1 0,-32 0 0,-26 1 0,-14 0-8191</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2.155"/>
    </inkml:context>
    <inkml:brush xml:id="br0">
      <inkml:brushProperty name="width" value="0.035" units="cm"/>
      <inkml:brushProperty name="height" value="0.035" units="cm"/>
    </inkml:brush>
  </inkml:definitions>
  <inkml:trace contextRef="#ctx0" brushRef="#br0">2 1 24575,'0'341'0,"0"-341"0,0 0 0,-1 0 0,1 1 0,0-1 0,0 0 0,0 0 0,0 0 0,0 0 0,0 1 0,0-1 0,0 0 0,0 0 0,0 0 0,0 1 0,0-1 0,0 0 0,0 0 0,0 0 0,0 1 0,0-1 0,0 0 0,0 0 0,0 0 0,0 1 0,0-1 0,0 0 0,0 0 0,0 0 0,0 0 0,0 1 0,0-1 0,1 0 0,-1 0 0,0 0 0,0 0 0,0 0 0,0 1 0,0-1 0,1 0 0,-1 0 0,0 0 0,0 0 0,0 0 0,0 0 0,1 0 0,-1 0 0,0 0 0,0 1 0,0-1 0,1 0 0,-1 0 0,0 0 0,0 0 0,0 0 0,1 0 0,-1 0 0,0 0 0,0-1 0,0 1 0,1 0 0,-1 0 0,0 0 0,0 0 0,0 0 0,0 0 0,1 0 0,-1 0 0,0-1 0,16-19 0,22-49 0,-29 53 0,0-2 0,2 1 0,1 0 0,0 1 0,0 1 0,2 0 0,27-24 0,-37 36 0,0 0 0,0 0 0,1 0 0,-1 1 0,0-1 0,1 1 0,0 1 0,-1-1 0,1 0 0,0 1 0,0 0 0,0 0 0,0 1 0,5-1 0,-6 2 0,-1 0 0,1-1 0,0 2 0,-1-1 0,1 0 0,-1 1 0,1-1 0,-1 1 0,0 0 0,1 0 0,-1 1 0,0-1 0,0 1 0,-1-1 0,1 1 0,-1 0 0,1 0 0,-1 0 0,0 0 0,0 0 0,2 4 0,7 18 0,-1 0 0,-1 1 0,-1 0 0,-2 0 0,0 1 0,-2 0 0,2 48 0,-7-100-1365,1-8-5461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2.401"/>
    </inkml:context>
    <inkml:brush xml:id="br0">
      <inkml:brushProperty name="width" value="0.035" units="cm"/>
      <inkml:brushProperty name="height" value="0.035" units="cm"/>
    </inkml:brush>
  </inkml:definitions>
  <inkml:trace contextRef="#ctx0" brushRef="#br0">0 1 24575,'0'13'0,"0"15"0,0 11 0,0 4 0,5 4 0,1 2 0,-9-11 0,-5-12-8191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2.606"/>
    </inkml:context>
    <inkml:brush xml:id="br0">
      <inkml:brushProperty name="width" value="0.035" units="cm"/>
      <inkml:brushProperty name="height" value="0.035" units="cm"/>
    </inkml:brush>
  </inkml:definitions>
  <inkml:trace contextRef="#ctx0" brushRef="#br0">0 54 24575,'10'0'0,"11"0"0,16 0 0,12 0 0,6 0 0,-2-9 0,0-4 0,-10-3 0,-11 1-8191</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2.773"/>
    </inkml:context>
    <inkml:brush xml:id="br0">
      <inkml:brushProperty name="width" value="0.035" units="cm"/>
      <inkml:brushProperty name="height" value="0.035" units="cm"/>
    </inkml:brush>
  </inkml:definitions>
  <inkml:trace contextRef="#ctx0" brushRef="#br0">0 1 24575,'0'4'0,"0"7"0,0 15 0,0 12 0,9 9 0,3 6 0,0-2 0,-3-1 0,-2-12 0,-3-23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02.996"/>
    </inkml:context>
    <inkml:brush xml:id="br0">
      <inkml:brushProperty name="width" value="0.035" units="cm"/>
      <inkml:brushProperty name="height" value="0.035" units="cm"/>
    </inkml:brush>
  </inkml:definitions>
  <inkml:trace contextRef="#ctx0" brushRef="#br0">153 1 24575,'-8'0'0,"0"0"0,1 0 0,-1 1 0,0 0 0,1 0 0,-1 1 0,1 0 0,-12 4 0,15-4 0,1 0 0,0 1 0,0-1 0,1 0 0,-1 1 0,0-1 0,1 1 0,-1 0 0,1 0 0,0 0 0,0 0 0,0 0 0,1 1 0,-1-1 0,1 1 0,-1-1 0,1 1 0,0-1 0,0 6 0,0-5 0,0-1 0,1 1 0,-1 0 0,1 0 0,0 0 0,0 0 0,0 0 0,1 0 0,0 0 0,-1 0 0,1-1 0,0 1 0,1 0 0,-1 0 0,1-1 0,0 1 0,-1-1 0,6 7 0,0-2 0,1 0 0,1 0 0,-1 0 0,20 12 0,-11-8 0,-16-12-3,0 1 1,-1-1-1,1 0 0,0 1 0,-1-1 0,1 0 1,0 1-1,-1-1 0,1 1 0,0-1 1,-1 1-1,1 0 0,-1-1 0,1 1 0,-1 0 1,1-1-1,-1 1 0,0 0 0,1-1 0,-1 1 1,0 0-1,1 0 0,-1-1 0,0 1 0,0 0 1,0 0-1,0 0 0,0-1 0,0 1 0,0 0 1,0 0-1,0 1 0,-1-1 16,-1 0 0,1 0-1,0 0 1,-1 0 0,1-1 0,-1 1 0,1 0-1,-1-1 1,0 1 0,1-1 0,-1 1-1,1-1 1,-1 0 0,-2 1 0,-70 1-956,68-2 421,-24-1-6304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4.872"/>
    </inkml:context>
    <inkml:brush xml:id="br0">
      <inkml:brushProperty name="width" value="0.035" units="cm"/>
      <inkml:brushProperty name="height" value="0.035" units="cm"/>
    </inkml:brush>
  </inkml:definitions>
  <inkml:trace contextRef="#ctx0" brushRef="#br0">0 30 24575,'5'4'0,"1"7"0,0 6 0,-2 9 0,9 6 0,-3-8 0,-3-18 0,2-18 0,4-18 0,9-3 0,6 4 0,12 7 0,8 7 0,-3 7-8191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3.241"/>
    </inkml:context>
    <inkml:brush xml:id="br0">
      <inkml:brushProperty name="width" value="0.035" units="cm"/>
      <inkml:brushProperty name="height" value="0.035" units="cm"/>
    </inkml:brush>
  </inkml:definitions>
  <inkml:trace contextRef="#ctx0" brushRef="#br0">0 28 24575,'10'0'0,"11"0"0,17 0 0,11 0 0,10-5 0,5-1 0,1 0 0,-2 1 0,-7 2 0,-3 5 0,-7 3 0,-6 1 0,-1-2 0,-12 0 0,-14-6 0,-20-8 0,-7-1-8191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3.596"/>
    </inkml:context>
    <inkml:brush xml:id="br0">
      <inkml:brushProperty name="width" value="0.035" units="cm"/>
      <inkml:brushProperty name="height" value="0.035" units="cm"/>
    </inkml:brush>
  </inkml:definitions>
  <inkml:trace contextRef="#ctx0" brushRef="#br0">3 20 24575,'-1'-6'0,"1"5"0,0 1 0,0 0 0,0-1 0,-1 1 0,1 0 0,0-1 0,0 1 0,0-1 0,0 1 0,0 0 0,0-1 0,0 1 0,0-1 0,0 1 0,0 0 0,0-1 0,0 1 0,0 0 0,1-1 0,-1 1 0,0-1 0,0 1 0,0 0 0,0-1 0,1 1 0,-1 0 0,0-1 0,0 1 0,1 0 0,-1 0 0,0-1 0,1 1 0,-1 0 0,0 0 0,1 0 0,-1-1 0,0 1 0,1 0 0,-1 0 0,0 0 0,1 0 0,-1 0 0,0-1 0,1 1 0,-1 0 0,1 0 0,-1 0 0,0 0 0,1 0 0,-1 0 0,1 0 0,-1 1 0,0-1 0,1 0 0,-1 0 0,0 0 0,1 1 0,19 1 0,0 2 0,0 0 0,26 9 0,4 2 0,-35-12 0,-1 2 0,1 0 0,-1 0 0,0 1 0,0 1 0,-1 1 0,15 9 0,-26-15 0,1 0 0,0 0 0,-1 0 0,1 0 0,-1 1 0,0-1 0,0 0 0,0 1 0,0 0 0,0-1 0,0 1 0,-1 0 0,1 0 0,-1 0 0,0 0 0,0 0 0,0 0 0,0 1 0,-1-1 0,1 0 0,-1 0 0,0 1 0,0-1 0,0 0 0,0 0 0,-1 1 0,1-1 0,-1 0 0,0 0 0,0 0 0,0 0 0,0 0 0,0 0 0,-1 0 0,1 0 0,-1 0 0,0 0 0,0-1 0,-4 5 0,-7 8 0,-1-2 0,0 1 0,-21 13 0,23-18 0,1 0 0,0 0 0,0 1 0,1 1 0,0-1 0,-14 22 0,23-32 3,1 1-1,-1-1 0,1 1 0,-1-1 1,1 1-1,-1-1 0,1 1 1,-1-1-1,1 1 0,0-1 0,-1 1 1,1 0-1,0-1 0,0 1 1,-1 0-1,1-1 0,0 1 0,0 0 1,0-1-1,0 1 0,0 0 1,0-1-1,0 1 0,0 0 0,0 0 1,0-1-1,0 1 0,0 0 1,1-1-1,-1 1 0,0-1 0,0 1 1,1 0-1,-1-1 0,1 1 1,-1-1-1,1 2 0,1-2-93,-1 0 1,1 0-1,-1 0 0,1 0 0,-1 0 1,1-1-1,-1 1 0,1 0 0,-1-1 1,1 1-1,-1-1 0,0 0 0,1 1 0,-1-1 1,2-1-1,22-15-6735</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4.016"/>
    </inkml:context>
    <inkml:brush xml:id="br0">
      <inkml:brushProperty name="width" value="0.035" units="cm"/>
      <inkml:brushProperty name="height" value="0.035" units="cm"/>
    </inkml:brush>
  </inkml:definitions>
  <inkml:trace contextRef="#ctx0" brushRef="#br0">40 1 24575,'0'4'0,"0"7"0,0 15 0,0 16 0,0 16 0,0 16 0,0 8 0,-5 6 0,-1 0 0,0-5 0,1-7 0,2-13 0,1-7 0,-4-13 0,0-14-8191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4.997"/>
    </inkml:context>
    <inkml:brush xml:id="br0">
      <inkml:brushProperty name="width" value="0.035" units="cm"/>
      <inkml:brushProperty name="height" value="0.035" units="cm"/>
    </inkml:brush>
  </inkml:definitions>
  <inkml:trace contextRef="#ctx0" brushRef="#br0">1 0 24575,'4'0'0,"7"0"0,10 0 0,11 0 0,9 0 0,12 0 0,10 0 0,3 0 0,-4 0 0,-13 5 0,-14 1-8191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5.231"/>
    </inkml:context>
    <inkml:brush xml:id="br0">
      <inkml:brushProperty name="width" value="0.035" units="cm"/>
      <inkml:brushProperty name="height" value="0.035" units="cm"/>
    </inkml:brush>
  </inkml:definitions>
  <inkml:trace contextRef="#ctx0" brushRef="#br0">5 0 24575,'-4'0'0,"11"0"0,15 0 0,8 0 0,8 0 0,6 0 0,6 0 0,3 0 0,1 0 0,2 0 0,-5 0 0,-6 0 0,-11 0-8191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5.552"/>
    </inkml:context>
    <inkml:brush xml:id="br0">
      <inkml:brushProperty name="width" value="0.035" units="cm"/>
      <inkml:brushProperty name="height" value="0.035" units="cm"/>
    </inkml:brush>
  </inkml:definitions>
  <inkml:trace contextRef="#ctx0" brushRef="#br0">33 0 24575,'0'9'0,"0"13"0,0 16 0,0 20 0,0 18 0,0 10 0,0 5 0,-9-4 0,-3-9 0,0-7 0,12-16 0,6-17-8191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5.908"/>
    </inkml:context>
    <inkml:brush xml:id="br0">
      <inkml:brushProperty name="width" value="0.035" units="cm"/>
      <inkml:brushProperty name="height" value="0.035" units="cm"/>
    </inkml:brush>
  </inkml:definitions>
  <inkml:trace contextRef="#ctx0" brushRef="#br0">70 62 24575,'-3'1'0,"0"-1"0,0 1 0,1 0 0,-1 0 0,1 0 0,-1 0 0,0 0 0,1 0 0,0 1 0,-1-1 0,1 1 0,0 0 0,0-1 0,0 1 0,0 0 0,0 0 0,0 1 0,0-1 0,1 0 0,-1 1 0,1-1 0,0 0 0,0 1 0,0 0 0,-2 5 0,0 1 0,0 0 0,1 1 0,0-1 0,0 1 0,1 0 0,0 9 0,1-13 0,1-1 0,0 1 0,0-1 0,0 0 0,1 1 0,0-1 0,0 0 0,0 0 0,0 0 0,1 0 0,0-1 0,0 1 0,0-1 0,1 0 0,-1 1 0,1-2 0,0 1 0,0 0 0,0-1 0,1 0 0,-1 0 0,1 0 0,0 0 0,0-1 0,0 0 0,0 0 0,10 3 0,-1-1 0,0-1 0,0 0 0,1 0 0,-1-2 0,0 0 0,1 0 0,-1-2 0,1 1 0,19-5 0,-27 4 0,-1-1 0,0 1 0,0-1 0,0-1 0,0 1 0,0-1 0,0 0 0,-1 0 0,1-1 0,-1 0 0,0 1 0,0-2 0,0 1 0,-1-1 0,1 1 0,-1-1 0,0 0 0,-1-1 0,1 1 0,-1-1 0,3-7 0,-4 8 0,-1-1 0,0 1 0,0-1 0,0 1 0,-1-1 0,0 1 0,0-1 0,0 0 0,-1 1 0,0-1 0,0 1 0,0-1 0,-1 1 0,1 0 0,-1 0 0,-1 0 0,1 0 0,-1 0 0,0 0 0,0 0 0,0 1 0,0-1 0,-1 1 0,-8-7 0,2 1-80,-1 1 0,0 1-1,-1 0 1,0 0 0,0 1-1,0 1 1,-1 0 0,0 0-1,-1 2 1,1-1 0,-1 2 0,1 0-1,-1 0 1,0 2 0,0-1-1,-18 2 1,-28 3-6746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6.753"/>
    </inkml:context>
    <inkml:brush xml:id="br0">
      <inkml:brushProperty name="width" value="0.035" units="cm"/>
      <inkml:brushProperty name="height" value="0.035" units="cm"/>
    </inkml:brush>
  </inkml:definitions>
  <inkml:trace contextRef="#ctx0" brushRef="#br0">299 107 24575,'0'-4'0,"0"0"0,0-1 0,-1 1 0,0-1 0,1 1 0,-1 0 0,-1-1 0,1 1 0,-1 0 0,1 0 0,-1 0 0,-1 0 0,1 0 0,0 1 0,-1-1 0,0 1 0,0-1 0,0 1 0,0 0 0,0 0 0,-1 0 0,1 1 0,-1-1 0,0 1 0,0 0 0,1 0 0,-2 0 0,1 0 0,0 1 0,0 0 0,0 0 0,-1 0 0,-7-1 0,5 2 0,0-1 0,-1 1 0,1 0 0,0 1 0,0 0 0,0 0 0,0 0 0,0 1 0,0 0 0,1 0 0,-1 1 0,1 0 0,-1 0 0,1 1 0,0-1 0,0 1 0,0 1 0,1-1 0,-1 1 0,-8 10 0,6-3 0,1 1 0,0-1 0,1 2 0,0-1 0,1 1 0,1 0 0,0 0 0,1 0 0,0 0 0,2 1 0,-1-1 0,2 1 0,1 22 0,2 10 0,3-1 0,21 87 0,13-6 0,-25-84 0,-1 1 0,13 81 0,-27-122 5,1 0 0,-1 0 0,0 0 0,0 0 0,0 0 0,0 0 0,-1 0 0,1 0 0,-1 0 0,1 0 0,-1 0 0,0 0 0,-1 0 0,1 0 0,0-1 0,-1 1 0,1 0 0,-1-1 0,0 1 0,0-1 0,0 0 0,0 0 0,-3 3 0,3-4-53,0 0 0,0 0 0,-1-1 0,1 1 0,0 0 1,-1-1-1,1 0 0,0 1 0,0-1 0,-1 0 0,1 0 0,-1 0 0,1-1 0,0 1 0,0 0 1,-1-1-1,1 0 0,0 1 0,0-1 0,0 0 0,-1 0 0,1 0 0,0-1 0,0 1 0,1 0 0,-1-1 1,0 1-1,0-1 0,1 0 0,-3-2 0,-16-19-6778</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7.286"/>
    </inkml:context>
    <inkml:brush xml:id="br0">
      <inkml:brushProperty name="width" value="0.035" units="cm"/>
      <inkml:brushProperty name="height" value="0.035" units="cm"/>
    </inkml:brush>
  </inkml:definitions>
  <inkml:trace contextRef="#ctx0" brushRef="#br0">0 160 24575,'8'-1'0,"1"0"0,-1-1 0,0 0 0,0 0 0,0-1 0,0 0 0,8-4 0,24-9 0,79-20 0,153-43 0,-258 74 0,-5 3 0,-17 15 0,-18 19 0,2 1 0,-27 49 0,43-66 0,0-1 0,0 2 0,2-1 0,0 0 0,1 1 0,1 0 0,0 0 0,-1 23 0,4-38 0,1 1 0,0-1 0,0 1 0,-1-1 0,2 0 0,-1 1 0,0-1 0,0 1 0,1-1 0,-1 0 0,1 1 0,0-1 0,0 0 0,0 1 0,0-1 0,0 0 0,0 0 0,0 0 0,1 0 0,-1 0 0,1 0 0,0-1 0,-1 1 0,1 0 0,0-1 0,0 1 0,0-1 0,0 0 0,0 0 0,0 0 0,1 0 0,-1 0 0,0 0 0,0 0 0,1-1 0,3 1 0,-1-1 0,1 0 0,-1 0 0,0-1 0,1 0 0,-1 0 0,0 0 0,0-1 0,0 0 0,0 0 0,0 0 0,0 0 0,-1-1 0,1 0 0,-1 0 0,7-6 0,-3 1 0,0 0 0,0-1 0,-1 0 0,0-1 0,0 1 0,-1-1 0,0-1 0,7-20 0,-5 8 0,0 0 0,-2-1 0,3-27 0,-9 51 0,0 0 0,0 0 0,0 0 0,0-1 0,0 1 0,0 0 0,0 0 0,0 0 0,0-1 0,0 1 0,0 0 0,0 0 0,0-1 0,0 1 0,0 0 0,0 0 0,0 0 0,0-1 0,0 1 0,0 0 0,0 0 0,0 0 0,1-1 0,-1 1 0,0 0 0,0 0 0,0 0 0,0 0 0,0-1 0,1 1 0,-1 0 0,0 0 0,0 0 0,0 0 0,0 0 0,1 0 0,-1 0 0,0-1 0,0 1 0,1 0 0,-1 0 0,0 0 0,0 0 0,0 0 0,1 0 0,-1 0 0,0 0 0,9 13 0,9 35 0,-12-31 0,-4-10 0,0-1 0,1 1 0,0 0 0,0-1 0,0 0 0,1 1 0,0-1 0,1-1 0,-1 1 0,1-1 0,0 0 0,11 9 0,-15-13-33,0-1 0,0 0-1,-1 0 1,1 0 0,0 0-1,0 0 1,0 0 0,0 0 0,0 0-1,0 0 1,-1 0 0,1 0-1,0-1 1,0 1 0,0 0-1,0-1 1,-1 1 0,1-1 0,0 1-1,0-1 1,-1 1 0,1-1-1,0 1 1,-1-1 0,1 0-1,0 1 1,-1-1 0,1 0 0,-1 1-1,1-1 1,-1 0 0,0 0-1,1 0 1,-1 1 0,0-1-1,0 0 1,1 0 0,-1 0 0,0 0-1,0-1 1,7-22-6793</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7.489"/>
    </inkml:context>
    <inkml:brush xml:id="br0">
      <inkml:brushProperty name="width" value="0.035" units="cm"/>
      <inkml:brushProperty name="height" value="0.035" units="cm"/>
    </inkml:brush>
  </inkml:definitions>
  <inkml:trace contextRef="#ctx0" brushRef="#br0">6 0 24575,'0'10'0,"0"16"0,0 18 0,5 6 0,1-1 0,-1-14 0,0-26 0,-2-24 0,-15-27 0,-5-8-8191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5.075"/>
    </inkml:context>
    <inkml:brush xml:id="br0">
      <inkml:brushProperty name="width" value="0.035" units="cm"/>
      <inkml:brushProperty name="height" value="0.035" units="cm"/>
    </inkml:brush>
  </inkml:definitions>
  <inkml:trace contextRef="#ctx0" brushRef="#br0">1 0 24575,'0'15'0,"4"17"0,3 10 0,-1 1 0,-1-1 0,-2-18 0,-1-21 0,0-13-8191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7.629"/>
    </inkml:context>
    <inkml:brush xml:id="br0">
      <inkml:brushProperty name="width" value="0.035" units="cm"/>
      <inkml:brushProperty name="height" value="0.035" units="cm"/>
    </inkml:brush>
  </inkml:definitions>
  <inkml:trace contextRef="#ctx0" brushRef="#br0">0 32 24575,'0'-4'0,"5"-2"0,1-5 0,0 1-8191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7.800"/>
    </inkml:context>
    <inkml:brush xml:id="br0">
      <inkml:brushProperty name="width" value="0.035" units="cm"/>
      <inkml:brushProperty name="height" value="0.035" units="cm"/>
    </inkml:brush>
  </inkml:definitions>
  <inkml:trace contextRef="#ctx0" brushRef="#br0">0 1 24575,'0'9'0,"0"22"0,0 28 0,0 27 0,14 27 0,4 12 0,0-2 0,5-16 0,0-31 0,-5-39 0,-5-24-8191</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8.206"/>
    </inkml:context>
    <inkml:brush xml:id="br0">
      <inkml:brushProperty name="width" value="0.035" units="cm"/>
      <inkml:brushProperty name="height" value="0.035" units="cm"/>
    </inkml:brush>
  </inkml:definitions>
  <inkml:trace contextRef="#ctx0" brushRef="#br0">125 0 24575,'-6'0'0,"1"1"0,-1-1 0,1 1 0,-1 0 0,1 1 0,0-1 0,0 1 0,-1 0 0,1 0 0,0 1 0,0 0 0,1-1 0,-1 2 0,1-1 0,-1 0 0,1 1 0,0 0 0,0 0 0,1 0 0,-1 0 0,1 1 0,0 0 0,-3 6 0,4-7 0,0 0 0,0 0 0,1 0 0,0 0 0,0 0 0,0 1 0,0-1 0,1 0 0,0 0 0,-1 1 0,2-1 0,-1 0 0,0 1 0,1-1 0,0 0 0,0 1 0,0-1 0,0 0 0,1 0 0,0 0 0,0 0 0,0 0 0,0-1 0,0 1 0,1-1 0,0 1 0,0-1 0,0 0 0,0 0 0,4 3 0,5 3 0,1-1 0,1 0 0,0-1 0,0 0 0,28 8 0,-9-3 0,-31-11 0,0 0 0,-1-1 0,1 1 0,0 0 0,0 0 0,0 0 0,-1 0 0,1 0 0,0 0 0,-1 0 0,1 1 0,-1-1 0,1 1 0,-1-1 0,0 1 0,0-1 0,2 5 0,-3-5 0,1 0 0,-1 0 0,0 0 0,0 0 0,-1 0 0,1 1 0,0-1 0,0 0 0,0 0 0,-1 0 0,1 0 0,-1 0 0,1 0 0,-1 0 0,1 0 0,-1 0 0,1 0 0,-1 0 0,0 0 0,0 0 0,1 0 0,-3 1 0,-6 5 0,-1 0 0,0 0 0,0-1 0,-18 9 0,14-8 0,-7 3-48,15-8-117,0 0 0,1 1 1,-1 0-1,1 0 1,0 1-1,0-1 1,-7 7-1,9-5-6661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8.517"/>
    </inkml:context>
    <inkml:brush xml:id="br0">
      <inkml:brushProperty name="width" value="0.035" units="cm"/>
      <inkml:brushProperty name="height" value="0.035" units="cm"/>
    </inkml:brush>
  </inkml:definitions>
  <inkml:trace contextRef="#ctx0" brushRef="#br0">1 0 24575,'0'5'0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8:58.700"/>
    </inkml:context>
    <inkml:brush xml:id="br0">
      <inkml:brushProperty name="width" value="0.035" units="cm"/>
      <inkml:brushProperty name="height" value="0.035" units="cm"/>
    </inkml:brush>
  </inkml:definitions>
  <inkml:trace contextRef="#ctx0" brushRef="#br0">1 0 24575,'0'0'-8191</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3.700"/>
    </inkml:context>
    <inkml:brush xml:id="br0">
      <inkml:brushProperty name="width" value="0.035" units="cm"/>
      <inkml:brushProperty name="height" value="0.035" units="cm"/>
    </inkml:brush>
  </inkml:definitions>
  <inkml:trace contextRef="#ctx0" brushRef="#br0">28 1 24575,'0'5'0,"0"10"0,0 12 0,0 11 0,0 8 0,0 0 0,0-2 0,0 0 0,-4-12 0,-7-25 0,-1-14-8191</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4.219"/>
    </inkml:context>
    <inkml:brush xml:id="br0">
      <inkml:brushProperty name="width" value="0.035" units="cm"/>
      <inkml:brushProperty name="height" value="0.035" units="cm"/>
    </inkml:brush>
  </inkml:definitions>
  <inkml:trace contextRef="#ctx0" brushRef="#br0">1 107 24575,'0'-1'0,"0"-1"0,1 1 0,-1-1 0,1 1 0,0 0 0,-1-1 0,1 1 0,0 0 0,0-1 0,0 1 0,0 0 0,0 0 0,0 0 0,0 0 0,0 0 0,1 0 0,-1 0 0,0 0 0,1 0 0,-1 1 0,3-2 0,38-15 0,-31 14 0,13-6 0,3-2 0,0 2 0,1 0 0,0 2 0,1 1 0,44-4 0,-68 10 0,-1 1 0,1-1 0,-1 1 0,0 0 0,1 0 0,-1 0 0,0 1 0,0 0 0,0-1 0,0 1 0,0 1 0,0-1 0,0 1 0,-1-1 0,1 1 0,-1 0 0,0 0 0,0 0 0,0 1 0,0-1 0,0 1 0,-1 0 0,0 0 0,0 0 0,0 0 0,0 0 0,0 0 0,1 9 0,3 9 0,0 2 0,-2-1 0,-1 0 0,0 26 0,-2-38 0,3 158 0,-1-164 0,5-14 0,17-32 0,3-6 0,-22 41 0,1-1 0,0 2 0,0-1 0,0 1 0,0 0 0,1 0 0,0 1 0,0 0 0,0 0 0,0 1 0,1 0 0,8-2 0,-13 4 0,-1 0 0,1 1 0,0-1 0,-1 1 0,1-1 0,0 1 0,-1 1 0,1-1 0,0 0 0,-1 1 0,1 0 0,0-1 0,-1 2 0,1-1 0,-1 0 0,1 1 0,-1-1 0,0 1 0,0 0 0,0 0 0,0 0 0,0 1 0,0-1 0,0 1 0,-1-1 0,1 1 0,-1 0 0,0 0 0,0 0 0,0 0 0,2 6 0,7 19-31,-9-21-117,0-1 0,0 0 0,1 0-1,0 0 1,0 0 0,1 0-1,-1-1 1,7 7 0,2-2-6678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4.530"/>
    </inkml:context>
    <inkml:brush xml:id="br0">
      <inkml:brushProperty name="width" value="0.035" units="cm"/>
      <inkml:brushProperty name="height" value="0.035" units="cm"/>
    </inkml:brush>
  </inkml:definitions>
  <inkml:trace contextRef="#ctx0" brushRef="#br0">0 183 24575,'29'-10'0,"-1"-1"0,0-1 0,-1-2 0,0-1 0,29-21 0,-54 34 0,1 1 0,-1-1 0,0-1 0,0 1 0,0 0 0,0 0 0,-1-1 0,1 1 0,-1-1 0,1 1 0,-1-1 0,0 0 0,0 1 0,0-1 0,0 0 0,0 0 0,-1 0 0,1-3 0,-1 4 0,-1 0 0,1 1 0,0-1 0,-1 1 0,1-1 0,-1 1 0,1-1 0,-1 1 0,0-1 0,0 1 0,1 0 0,-1-1 0,0 1 0,0 0 0,0 0 0,-1 0 0,1 0 0,0 0 0,0 0 0,0 0 0,-1 0 0,1 0 0,-1 0 0,1 1 0,-1-1 0,1 1 0,-1-1 0,1 1 0,-1-1 0,1 1 0,-1 0 0,1 0 0,-1 0 0,0 0 0,1 0 0,-3 0 0,0 1 0,-1-1 0,0 1 0,1 0 0,-1 1 0,1-1 0,-1 1 0,1 0 0,0 0 0,0 0 0,0 0 0,0 1 0,0 0 0,0 0 0,1 0 0,-1 0 0,1 0 0,-6 8 0,2-3 0,1 1 0,-1 0 0,2 0 0,-1 1 0,1 0 0,1-1 0,-4 12 0,6-16 0,1 0 0,0 0 0,0 0 0,0 0 0,1 0 0,-1 0 0,1 0 0,1 0 0,-1 0 0,1 0 0,-1 0 0,2 0 0,-1 0 0,0 0 0,1 0 0,0 0 0,0-1 0,0 1 0,1-1 0,0 0 0,-1 1 0,6 5 0,-3-6 0,0 1 0,0-1 0,0 0 0,1-1 0,-1 1 0,1-1 0,0 0 0,0 0 0,0-1 0,0 0 0,0 0 0,1 0 0,-1-1 0,1 0 0,-1 0 0,1-1 0,7 0 0,2 0-227,-1-1-1,0 0 1,0-1-1,0-1 1,29-10-1,-19 2-6598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5.063"/>
    </inkml:context>
    <inkml:brush xml:id="br0">
      <inkml:brushProperty name="width" value="0.035" units="cm"/>
      <inkml:brushProperty name="height" value="0.035" units="cm"/>
    </inkml:brush>
  </inkml:definitions>
  <inkml:trace contextRef="#ctx0" brushRef="#br0">1 461 24575,'5'0'0,"1"-1"0,-1-1 0,0 1 0,0 0 0,0-1 0,0 0 0,0-1 0,0 1 0,0-1 0,-1 0 0,1 0 0,-1 0 0,0 0 0,0-1 0,6-6 0,0-2 0,0 1 0,-1-1 0,0 0 0,8-18 0,-7 8 0,-2 0 0,0 0 0,-1-1 0,-2 0 0,0 0 0,1-32 0,13-55 0,-19 108 0,0-1 0,1 1 0,-1 0 0,1 0 0,-1 0 0,1 0 0,0 0 0,0 0 0,0 0 0,0 0 0,0 1 0,0-1 0,0 0 0,0 1 0,1-1 0,-1 0 0,1 1 0,0 0 0,-1-1 0,1 1 0,2-2 0,-2 4 0,0-1 0,0 0 0,0 1 0,-1 0 0,1-1 0,0 1 0,0 0 0,-1 0 0,1 0 0,-1 0 0,1 0 0,-1 0 0,1 1 0,-1-1 0,1 0 0,-1 1 0,0-1 0,0 1 0,0-1 0,0 1 0,0 0 0,0 0 0,1 3 0,25 42 0,-2 2 0,34 98 0,-58-145-52,0 0-1,0 0 1,0 0-1,-1 0 1,1 0-1,-1 0 1,1 0-1,-1 0 1,0 0-1,0 0 1,0 0-1,0 0 1,0 0-1,-1 0 1,1 0-1,0 0 1,-1 0-1,1-1 1,-1 1-1,0 0 0,0 0 1,0 0-1,0 0 1,0-1-1,-2 4 1,-15 5-6774</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5.281"/>
    </inkml:context>
    <inkml:brush xml:id="br0">
      <inkml:brushProperty name="width" value="0.035" units="cm"/>
      <inkml:brushProperty name="height" value="0.035" units="cm"/>
    </inkml:brush>
  </inkml:definitions>
  <inkml:trace contextRef="#ctx0" brushRef="#br0">0 72 24575,'9'0'0,"8"0"0,11 0 0,4-5 0,1-1 0,5 0 0,5 2 0,0-9 0,1-6 0,-6 0-8191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5.304"/>
    </inkml:context>
    <inkml:brush xml:id="br0">
      <inkml:brushProperty name="width" value="0.035" units="cm"/>
      <inkml:brushProperty name="height" value="0.035" units="cm"/>
    </inkml:brush>
  </inkml:definitions>
  <inkml:trace contextRef="#ctx0" brushRef="#br0">1 34 24575,'0'-9'0,"4"-4"0,3 1-8191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5.469"/>
    </inkml:context>
    <inkml:brush xml:id="br0">
      <inkml:brushProperty name="width" value="0.035" units="cm"/>
      <inkml:brushProperty name="height" value="0.035" units="cm"/>
    </inkml:brush>
  </inkml:definitions>
  <inkml:trace contextRef="#ctx0" brushRef="#br0">29 0 24575,'-4'0'0,"-2"9"0,0 13 0,1 11 0,1 14 0,2 8 0,1-1 0,1 1 0,4-11 0,3-7 0,-1-19 0,-1-18 0,-1-9-8191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5.748"/>
    </inkml:context>
    <inkml:brush xml:id="br0">
      <inkml:brushProperty name="width" value="0.035" units="cm"/>
      <inkml:brushProperty name="height" value="0.035" units="cm"/>
    </inkml:brush>
  </inkml:definitions>
  <inkml:trace contextRef="#ctx0" brushRef="#br0">0 1 24575,'0'9'0,"0"12"0,0 12 0,0 10 0,0 6 0,0 5 0,0 1 0,5-3 0,-4-11 0,-1-22 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5.972"/>
    </inkml:context>
    <inkml:brush xml:id="br0">
      <inkml:brushProperty name="width" value="0.035" units="cm"/>
      <inkml:brushProperty name="height" value="0.035" units="cm"/>
    </inkml:brush>
  </inkml:definitions>
  <inkml:trace contextRef="#ctx0" brushRef="#br0">7 72 24575,'-5'0'0,"4"0"0,11-5 0,12-1 0,8 0 0,3 1 0,5-7 0,1-3 0,-2 3 0,-7 2-8191</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6.138"/>
    </inkml:context>
    <inkml:brush xml:id="br0">
      <inkml:brushProperty name="width" value="0.035" units="cm"/>
      <inkml:brushProperty name="height" value="0.035" units="cm"/>
    </inkml:brush>
  </inkml:definitions>
  <inkml:trace contextRef="#ctx0" brushRef="#br0">0 34 24575,'0'4'0,"0"-6"0,0-14 0,0-3-8191</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6.744"/>
    </inkml:context>
    <inkml:brush xml:id="br0">
      <inkml:brushProperty name="width" value="0.035" units="cm"/>
      <inkml:brushProperty name="height" value="0.035" units="cm"/>
    </inkml:brush>
  </inkml:definitions>
  <inkml:trace contextRef="#ctx0" brushRef="#br0">216 108 24575,'4'0'0,"0"0"0,1-1 0,-1 1 0,0-1 0,0 0 0,1-1 0,-1 1 0,0-1 0,0 1 0,7-5 0,-10 5 0,0 0 0,1 0 0,-1 0 0,0 0 0,0 0 0,0 0 0,0 0 0,0 0 0,0-1 0,0 1 0,0 0 0,0-1 0,-1 1 0,1 0 0,-1-1 0,1 1 0,-1-1 0,1 1 0,-1-1 0,0 0 0,0 1 0,1-1 0,-1 1 0,0-1 0,-1 1 0,1-1 0,0 1 0,0-1 0,-1 1 0,1-1 0,-1 1 0,1-1 0,-2-2 0,0 1 0,0 1 0,-1-1 0,1 0 0,-1 0 0,1 1 0,-1 0 0,0-1 0,0 1 0,0 0 0,0 0 0,0 1 0,-1-1 0,1 1 0,0-1 0,-1 1 0,1 0 0,-1 0 0,-4 0 0,-6-1 0,-1 0 0,1 0 0,-19 2 0,27 0 0,0 0 0,-1 1 0,1 0 0,0 0 0,0 1 0,0 0 0,0 0 0,1 0 0,-1 0 0,0 1 0,1 0 0,0 1 0,0-1 0,0 1 0,0 0 0,0 0 0,1 0 0,-1 1 0,1-1 0,1 1 0,-1 0 0,1 1 0,-1-1 0,1 0 0,-3 11 0,3-9 0,1 0 0,0 1 0,0-1 0,1 1 0,0 0 0,0-1 0,1 1 0,0 0 0,0 0 0,1-1 0,0 1 0,0 0 0,1-1 0,0 1 0,0-1 0,1 0 0,0 0 0,0 0 0,0 0 0,8 11 0,-1-7 0,1 0 0,0 0 0,0-1 0,1-1 0,1 0 0,-1 0 0,1-1 0,1-1 0,-1 0 0,30 9 0,44 26 0,-85-41 0,0-1 0,0 1 0,0 0 0,0 1 0,-1-1 0,1 0 0,0 1 0,0-1 0,-1 1 0,1-1 0,-1 1 0,1 0 0,-1-1 0,0 1 0,0 0 0,0 0 0,0 0 0,0 0 0,0 0 0,0 0 0,-1 1 0,2 2 0,-3-3 0,1 0 0,-1 0 0,0 0 0,0 0 0,0-1 0,1 1 0,-2 0 0,1-1 0,0 1 0,0-1 0,0 1 0,-1-1 0,1 1 0,-1-1 0,1 0 0,-1 0 0,1 0 0,-1 0 0,-3 2 0,-6 2 0,0 0 0,0-1 0,-1 0 0,0 0 0,1-1 0,-21 2 0,25-5-151,-1 0-1,1 0 0,0 0 0,0-1 1,0 0-1,0-1 0,0 1 1,-8-4-1,-8-7-6674</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7.104"/>
    </inkml:context>
    <inkml:brush xml:id="br0">
      <inkml:brushProperty name="width" value="0.035" units="cm"/>
      <inkml:brushProperty name="height" value="0.035" units="cm"/>
    </inkml:brush>
  </inkml:definitions>
  <inkml:trace contextRef="#ctx0" brushRef="#br0">0 166 24575,'3'0'0,"21"1"0,0-2 0,0-1 0,43-9 0,-62 11 0,-1-1 0,0 0 0,0 0 0,1-1 0,-1 1 0,0-1 0,0 0 0,0 0 0,-1 0 0,1-1 0,0 1 0,-1-1 0,0 0 0,1 0 0,-1 0 0,0 0 0,-1-1 0,1 1 0,-1-1 0,1 0 0,-1 0 0,0 1 0,0-1 0,-1-1 0,1 1 0,-1 0 0,0 0 0,1-8 0,-2 10 0,1 0 0,-1-1 0,0 1 0,0 0 0,0-1 0,-1 1 0,1 0 0,0-1 0,-1 1 0,0 0 0,1 0 0,-1-1 0,0 1 0,0 0 0,0 0 0,-1 0 0,1 0 0,0 0 0,-1 0 0,1 1 0,-1-1 0,0 0 0,1 1 0,-1-1 0,0 1 0,0 0 0,0-1 0,0 1 0,0 0 0,0 0 0,0 0 0,-1 1 0,1-1 0,0 0 0,-1 1 0,-3-1 0,1 1 0,0 0 0,-1 0 0,1 0 0,0 1 0,0 0 0,0 0 0,0 0 0,0 0 0,0 1 0,0 0 0,0 0 0,0 0 0,1 1 0,-1-1 0,-6 7 0,6-5 0,0 0 0,1 1 0,-1 0 0,1-1 0,0 2 0,1-1 0,-1 0 0,1 1 0,0 0 0,0-1 0,1 1 0,0 0 0,0 1 0,0-1 0,1 0 0,0 0 0,0 1 0,0-1 0,1 1 0,0 6 0,1-8 0,0 1 0,0-1 0,1 0 0,0 0 0,-1 0 0,2 0 0,-1-1 0,1 1 0,-1 0 0,1-1 0,0 0 0,1 1 0,-1-1 0,1-1 0,0 1 0,0 0 0,0-1 0,0 0 0,1 0 0,-1 0 0,1-1 0,0 1 0,-1-1 0,10 3 0,-7-3-62,1 0 0,0-1 0,-1 0 0,1 0 0,0 0 0,0-1 0,0-1 0,0 1 0,0-1 0,-1 0 0,1-1 0,0 0-1,-1 0 1,1 0 0,-1-1 0,0-1 0,1 1 0,-2-1 0,1 0 0,0 0 0,9-9 0,13-14-6764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7.370"/>
    </inkml:context>
    <inkml:brush xml:id="br0">
      <inkml:brushProperty name="width" value="0.035" units="cm"/>
      <inkml:brushProperty name="height" value="0.035" units="cm"/>
    </inkml:brush>
  </inkml:definitions>
  <inkml:trace contextRef="#ctx0" brushRef="#br0">1 84 24575,'0'14'0,"0"9"0,0 5 0,0 7 0,0-11 0,0-20 0,0-14 0,0-11 0,0-10 0,4-1 0,3 1 0,8 6 0,6 7 0,9 2 0,4 4 0,1 4 0,3 3 0,-4 2-8191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7.574"/>
    </inkml:context>
    <inkml:brush xml:id="br0">
      <inkml:brushProperty name="width" value="0.035" units="cm"/>
      <inkml:brushProperty name="height" value="0.035" units="cm"/>
    </inkml:brush>
  </inkml:definitions>
  <inkml:trace contextRef="#ctx0" brushRef="#br0">1 1 24575,'0'4'0,"0"7"0,0 10 0,0 7 0,0 2 0,9-3 0,3 2 0,-1-7 0,-1-18 0,-4-13 0,-2-6-8191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7.748"/>
    </inkml:context>
    <inkml:brush xml:id="br0">
      <inkml:brushProperty name="width" value="0.035" units="cm"/>
      <inkml:brushProperty name="height" value="0.035" units="cm"/>
    </inkml:brush>
  </inkml:definitions>
  <inkml:trace contextRef="#ctx0" brushRef="#br0">0 0 24575,'9'0'0,"8"0"0,5 0 0,-1 0-8191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8.079"/>
    </inkml:context>
    <inkml:brush xml:id="br0">
      <inkml:brushProperty name="width" value="0.035" units="cm"/>
      <inkml:brushProperty name="height" value="0.035" units="cm"/>
    </inkml:brush>
  </inkml:definitions>
  <inkml:trace contextRef="#ctx0" brushRef="#br0">1 129 24575,'17'0'0,"0"-1"0,0 0 0,0-2 0,31-7 0,-42 8 0,-1 0 0,1 0 0,0 0 0,-1-1 0,1 0 0,-1 0 0,0 0 0,0-1 0,0 0 0,0 0 0,-1 0 0,0 0 0,0-1 0,0 0 0,0 0 0,5-9 0,-8 13 0,-1 0 0,1 0 0,0 0 0,-1 0 0,1 0 0,-1 0 0,1 0 0,-1 0 0,0 0 0,1 0 0,-1 0 0,0-1 0,0 1 0,0 0 0,0 0 0,0 0 0,0 0 0,0 0 0,0-1 0,0 1 0,-1 0 0,1 0 0,0 0 0,-1 0 0,1 0 0,-1 0 0,1 0 0,-1 0 0,1 0 0,-1 0 0,0 0 0,0 0 0,1 0 0,-1 1 0,0-1 0,0 0 0,0 1 0,0-1 0,0 0 0,0 1 0,0-1 0,0 1 0,0-1 0,0 1 0,0 0 0,0-1 0,0 1 0,0 0 0,-1 0 0,0 0 0,-4-1 0,0 1 0,1 0 0,-1 0 0,1 0 0,-1 0 0,0 1 0,1 0 0,-11 4 0,11-3 0,0 0 0,0 0 0,1 0 0,-1 1 0,1 0 0,-1 0 0,1 0 0,0 1 0,0-1 0,1 1 0,-1 0 0,1 0 0,-1 0 0,2 1 0,-1-1 0,0 1 0,1 0 0,-4 9 0,5-11 0,0 1 0,1 0 0,0 0 0,-1 0 0,1 0 0,1-1 0,-1 1 0,0 0 0,1 0 0,0 0 0,0-1 0,0 1 0,0 0 0,1-1 0,0 1 0,-1-1 0,1 1 0,0-1 0,0 0 0,1 0 0,-1 0 0,1 0 0,0 0 0,-1-1 0,1 1 0,6 3 0,0 0-72,0-1 1,1 1-1,0-1 0,0-1 0,0 0 0,0 0 0,1-1 0,0-1 1,-1 1-1,1-2 0,0 1 0,0-2 0,0 1 0,0-2 0,0 1 1,0-1-1,0-1 0,17-5 0,20-8-6754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5.586"/>
    </inkml:context>
    <inkml:brush xml:id="br0">
      <inkml:brushProperty name="width" value="0.035" units="cm"/>
      <inkml:brushProperty name="height" value="0.035" units="cm"/>
    </inkml:brush>
  </inkml:definitions>
  <inkml:trace contextRef="#ctx0" brushRef="#br0">55 129 24575,'4'0'0,"1"0"0,0-1 0,-1 0 0,1 0 0,0-1 0,-1 1 0,0-1 0,1 0 0,-1 0 0,0-1 0,0 1 0,0-1 0,7-6 0,-9 7 0,1 0 0,-1 0 0,0 0 0,0-1 0,0 1 0,0-1 0,0 1 0,0-1 0,-1 0 0,0 0 0,1 0 0,-1 0 0,0 0 0,0 0 0,-1 0 0,1 0 0,0 0 0,-1 0 0,0 0 0,0-1 0,0-4 0,-1 7 0,1-1 0,0 1 0,-1-1 0,1 0 0,-1 1 0,1-1 0,-1 1 0,0-1 0,0 1 0,0-1 0,0 1 0,0 0 0,0 0 0,0-1 0,0 1 0,0 0 0,0 0 0,-1 0 0,1 0 0,0 0 0,-1 0 0,1 0 0,-1 1 0,1-1 0,-1 1 0,0-1 0,1 1 0,-1-1 0,1 1 0,-1 0 0,0 0 0,1 0 0,-1 0 0,0 0 0,1 0 0,-1 0 0,0 0 0,1 1 0,-1-1 0,1 1 0,-1-1 0,0 1 0,1-1 0,-3 3 0,-2-1 0,0 1 0,0 0 0,0 0 0,0 1 0,1 0 0,0 0 0,-1 0 0,1 0 0,1 1 0,-6 6 0,7-7 0,0 0 0,0 0 0,1 0 0,-1 1 0,1-1 0,0 1 0,0 0 0,1 0 0,-1 0 0,1 0 0,0 0 0,0 0 0,1 0 0,0 0 0,0 0 0,0 0 0,0 0 0,1 0 0,-1 0 0,1 0 0,1 0 0,-1 0 0,1 0 0,2 5 0,-1-5 0,0-1 0,1 0 0,-1 0 0,1 0 0,0 0 0,0 0 0,0-1 0,1 1 0,-1-1 0,1 0 0,0-1 0,0 1 0,0-1 0,0 0 0,0 0 0,0-1 0,1 1 0,-1-1 0,0 0 0,1-1 0,-1 1 0,8-1 0,2-1-195,0 0 0,0-1 0,0 0 0,0-1 0,0-1 0,17-6 0,-3-1-6631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8.375"/>
    </inkml:context>
    <inkml:brush xml:id="br0">
      <inkml:brushProperty name="width" value="0.035" units="cm"/>
      <inkml:brushProperty name="height" value="0.035" units="cm"/>
    </inkml:brush>
  </inkml:definitions>
  <inkml:trace contextRef="#ctx0" brushRef="#br0">181 20 24575,'0'-1'0,"-1"0"0,1 0 0,0 0 0,-1 0 0,1 0 0,-1 0 0,0 0 0,1 0 0,-1 0 0,0 0 0,0 0 0,1 1 0,-1-1 0,0 0 0,0 0 0,0 1 0,0-1 0,0 1 0,0-1 0,0 1 0,0-1 0,0 1 0,0 0 0,0-1 0,-1 1 0,1 0 0,0 0 0,0 0 0,0 0 0,0 0 0,-2 0 0,-38 1 0,36 0 0,-1 0 0,0 1 0,1-1 0,-1 1 0,1 0 0,0 1 0,0-1 0,-1 1 0,2 0 0,-1 0 0,0 1 0,1-1 0,-1 1 0,1 0 0,0 0 0,0 1 0,1-1 0,-1 1 0,1 0 0,-4 8 0,5-9 0,0 0 0,1 0 0,0 0 0,0 1 0,0-1 0,0 0 0,1 0 0,0 0 0,-1 1 0,2-1 0,-1 0 0,0 0 0,1 1 0,0-1 0,0 0 0,0 0 0,0 0 0,1 0 0,0 0 0,0 0 0,0-1 0,0 1 0,0 0 0,1-1 0,-1 0 0,1 1 0,0-1 0,6 4 0,3 3 0,0-1 0,26 13 0,13 10 0,-50-31 2,1-1 0,-1 1 0,0-1 0,0 1 1,0 0-1,0-1 0,0 1 0,0 0 0,0 0 0,-1 0 0,1 0 0,0 0 0,0 0 0,-1 0 0,1 0 0,0 0 0,-1 0 0,1 0 0,-1 0 0,0 1 0,1-1 0,-1 0 1,0 0-1,0 0 0,1 1 0,-1-1 0,0 0 0,0 0 0,0 1 0,-1-1 0,1 0 0,0 0 0,0 0 0,-1 1 0,1-1 0,-1 0 0,1 0 0,-1 0 0,1 0 1,-1 0-1,0 0 0,1 0 0,-1 0 0,0 0 0,0 0 0,0 0 0,0 0 0,0-1 0,0 1 0,0 0 0,0-1 0,0 1 0,0 0 0,0-1 0,0 1 0,0-1 0,-3 1 1,-7 3-300,0 0 0,0 0 0,-1-1 0,-17 2 0,-10 0-6529</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9.080"/>
    </inkml:context>
    <inkml:brush xml:id="br0">
      <inkml:brushProperty name="width" value="0.035" units="cm"/>
      <inkml:brushProperty name="height" value="0.035" units="cm"/>
    </inkml:brush>
  </inkml:definitions>
  <inkml:trace contextRef="#ctx0" brushRef="#br0">36 1 24575,'0'4'0,"0"16"0,0 18 0,0 16 0,0 8 0,0-1 0,0-3 0,0-15 0,-5-15 0,-1-17 0,0-15 0,-3-7 0,0-1-8191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9.288"/>
    </inkml:context>
    <inkml:brush xml:id="br0">
      <inkml:brushProperty name="width" value="0.035" units="cm"/>
      <inkml:brushProperty name="height" value="0.035" units="cm"/>
    </inkml:brush>
  </inkml:definitions>
  <inkml:trace contextRef="#ctx0" brushRef="#br0">1 71 24575,'4'0'0,"12"0"0,16 0 0,16-5 0,15-1 0,9 0 0,2-8 0,-2-1 0,-9 1 0,-15 4-8191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09.695"/>
    </inkml:context>
    <inkml:brush xml:id="br0">
      <inkml:brushProperty name="width" value="0.035" units="cm"/>
      <inkml:brushProperty name="height" value="0.035" units="cm"/>
    </inkml:brush>
  </inkml:definitions>
  <inkml:trace contextRef="#ctx0" brushRef="#br0">1 112 24575,'15'0'0,"10"0"0,0 0 0,27-5 0,-45 3 0,0 1 0,0-1 0,0 0 0,0-1 0,0 1 0,-1-1 0,1-1 0,-1 1 0,1-1 0,-1 0 0,8-8 0,-13 11 0,1 0 0,-1-1 0,1 1 0,-1-1 0,1 0 0,-1 1 0,0-1 0,0 0 0,0 0 0,0 0 0,0 0 0,0 0 0,-1 0 0,1 0 0,0 0 0,0-4 0,-2 5 0,1 0 0,0 0 0,0-1 0,0 1 0,-1 0 0,1 0 0,0 0 0,-1 0 0,1 0 0,-1 0 0,0 0 0,1 0 0,-1 0 0,0 0 0,1 0 0,-1 0 0,0 0 0,0 0 0,0 1 0,0-1 0,-2-1 0,1 1 0,-1 0 0,0 0 0,1 0 0,-1 0 0,0 0 0,0 1 0,1-1 0,-1 1 0,0 0 0,0 0 0,0 0 0,1 0 0,-1 0 0,0 1 0,0-1 0,1 1 0,-1 0 0,0 0 0,1 0 0,-1 0 0,1 0 0,-1 1 0,1-1 0,-3 3 0,-1 2 0,0 0 0,1 1 0,0 0 0,0 0 0,0 0 0,1 1 0,0-1 0,1 1 0,0 0 0,0 0 0,1 0 0,0 1 0,0-1 0,1 1 0,0-1 0,0 1 0,1-1 0,0 1 0,2 11 0,-1-15 0,-1 0 0,1 1 0,0-1 0,1 0 0,0 0 0,-1 0 0,2 0 0,-1 0 0,0 0 0,1 0 0,0-1 0,0 1 0,7 6 0,-7-8 0,0-1 0,1 1 0,-1-1 0,0 0 0,1-1 0,-1 1 0,1 0 0,0-1 0,0 0 0,-1 0 0,1 0 0,0 0 0,0-1 0,0 1 0,0-1 0,0 0 0,0-1 0,0 1 0,0 0 0,7-3 0,23-10-1365,-5-6-5461</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0.022"/>
    </inkml:context>
    <inkml:brush xml:id="br0">
      <inkml:brushProperty name="width" value="0.035" units="cm"/>
      <inkml:brushProperty name="height" value="0.035" units="cm"/>
    </inkml:brush>
  </inkml:definitions>
  <inkml:trace contextRef="#ctx0" brushRef="#br0">137 66 24575,'0'-3'0,"-1"0"0,1 1 0,0-1 0,-1 0 0,0 0 0,0 0 0,0 0 0,0 1 0,0-1 0,-1 0 0,1 1 0,-1-1 0,0 1 0,1 0 0,-1-1 0,0 1 0,0 0 0,-1 0 0,1 0 0,0 1 0,-1-1 0,1 0 0,-1 1 0,1 0 0,-1-1 0,0 1 0,0 0 0,1 0 0,-1 1 0,0-1 0,0 1 0,0-1 0,0 1 0,0 0 0,0 0 0,0 0 0,0 0 0,0 1 0,1-1 0,-1 1 0,0 0 0,0 0 0,0 0 0,1 0 0,-1 0 0,0 1 0,1-1 0,-1 1 0,1-1 0,0 1 0,-1 0 0,1 0 0,0 0 0,-3 4 0,4-4 0,-1 0 0,1 0 0,-1 0 0,1 0 0,0 0 0,0 0 0,0 0 0,0 0 0,0 1 0,1-1 0,-1 0 0,1 1 0,-1-1 0,1 0 0,0 1 0,0-1 0,0 0 0,0 1 0,0-1 0,1 1 0,-1-1 0,1 0 0,-1 1 0,1-1 0,0 0 0,0 0 0,0 0 0,0 0 0,1 0 0,-1 0 0,0 0 0,1 0 0,-1 0 0,3 2 0,8 8 0,0-1 0,0 0 0,28 19 0,-20-15 0,-12-10 0,-1 1 0,0 0 0,0 0 0,-1 1 0,10 12 0,-16-18 0,1 0 0,-1 0 0,1 0 0,-1 0 0,1 0 0,-1 0 0,1 0 0,-1 0 0,0 0 0,0 0 0,1 0 0,-1 0 0,0 1 0,0-1 0,0 0 0,0 0 0,-1 0 0,1 0 0,0 0 0,0 0 0,-1 2 0,0-2 0,0 1 0,-1-1 0,1 1 0,0-1 0,-1 0 0,1 0 0,-1 1 0,1-1 0,-1 0 0,0 0 0,1 0 0,-1-1 0,0 1 0,0 0 0,0-1 0,1 1 0,-3-1 0,-4 2-151,1-1-1,-1 1 0,0-2 0,1 1 1,-1-1-1,1-1 0,-1 1 1,-14-4-1,-14-7-6674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0.306"/>
    </inkml:context>
    <inkml:brush xml:id="br0">
      <inkml:brushProperty name="width" value="0.035" units="cm"/>
      <inkml:brushProperty name="height" value="0.035" units="cm"/>
    </inkml:brush>
  </inkml:definitions>
  <inkml:trace contextRef="#ctx0" brushRef="#br0">21 0 24575,'0'5'0,"0"5"0,0 16 0,0 16 0,0 16 0,0 11 0,0 3 0,0-1 0,0-22 0,-9-29 0,-3-18-8191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0.496"/>
    </inkml:context>
    <inkml:brush xml:id="br0">
      <inkml:brushProperty name="width" value="0.035" units="cm"/>
      <inkml:brushProperty name="height" value="0.035" units="cm"/>
    </inkml:brush>
  </inkml:definitions>
  <inkml:trace contextRef="#ctx0" brushRef="#br0">1 16 24575,'5'0'0,"10"0"0,17 0 0,16 0 0,19 0 0,12 0 0,1-4 0,-9-2 0,-15 0-8191</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1.229"/>
    </inkml:context>
    <inkml:brush xml:id="br0">
      <inkml:brushProperty name="width" value="0.035" units="cm"/>
      <inkml:brushProperty name="height" value="0.035" units="cm"/>
    </inkml:brush>
  </inkml:definitions>
  <inkml:trace contextRef="#ctx0" brushRef="#br0">1 1 24575,'0'9'0,"0"12"0,0 8 0,0 7 0,0 3 0,0 3 0,0-9 0,0-21 0,0-15 0,0-13 0,0-4-8191</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1.354"/>
    </inkml:context>
    <inkml:brush xml:id="br0">
      <inkml:brushProperty name="width" value="0.035" units="cm"/>
      <inkml:brushProperty name="height" value="0.035" units="cm"/>
    </inkml:brush>
  </inkml:definitions>
  <inkml:trace contextRef="#ctx0" brushRef="#br0">1 1 24575,'5'0'0,"5"0"0,2 0-8191</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1.696"/>
    </inkml:context>
    <inkml:brush xml:id="br0">
      <inkml:brushProperty name="width" value="0.035" units="cm"/>
      <inkml:brushProperty name="height" value="0.035" units="cm"/>
    </inkml:brush>
  </inkml:definitions>
  <inkml:trace contextRef="#ctx0" brushRef="#br0">133 41 24575,'0'-2'0,"-1"1"0,1-1 0,0 0 0,-1 0 0,1 0 0,-1 1 0,0-1 0,0 0 0,1 1 0,-1-1 0,0 1 0,0-1 0,0 1 0,-1-1 0,1 1 0,0-1 0,-1 1 0,1 0 0,0 0 0,-1 0 0,0 0 0,1 0 0,-1 0 0,1 0 0,-1 1 0,0-1 0,0 0 0,1 1 0,-1 0 0,0-1 0,0 1 0,0 0 0,-2 0 0,-1-1 0,1 1 0,0 0 0,0 0 0,0 0 0,0 0 0,0 1 0,-1 0 0,1 0 0,0 0 0,0 0 0,1 1 0,-1-1 0,-7 5 0,9-4 0,0 0 0,0-1 0,0 2 0,0-1 0,0 0 0,1 0 0,-1 1 0,1-1 0,-1 0 0,1 1 0,0 0 0,0-1 0,0 1 0,0 0 0,1-1 0,-1 1 0,1 0 0,-1 0 0,1 0 0,0 0 0,0-1 0,0 1 0,1 0 0,-1 0 0,1 0 0,0-1 0,-1 1 0,1 0 0,0-1 0,0 1 0,1-1 0,-1 1 0,1-1 0,-1 1 0,3 1 0,1 4 0,1-1 0,-1 0 0,2 0 0,-1-1 0,1 1 0,0-1 0,0-1 0,0 0 0,1 0 0,9 5 0,23 3 0,-33-11 0,0 0 0,-1 0 0,1 0 0,0 1 0,-1 0 0,1 1 0,8 6 0,-15-10 0,0 0 0,0 0 0,1 1 0,-1-1 0,0 0 0,0 0 0,0 1 0,0-1 0,0 0 0,0 0 0,0 1 0,0-1 0,0 0 0,0 1 0,0-1 0,0 0 0,0 0 0,0 1 0,0-1 0,0 0 0,-1 0 0,1 1 0,0-1 0,0 0 0,0 0 0,0 1 0,0-1 0,-1 0 0,1 0 0,0 0 0,0 1 0,0-1 0,-1 0 0,1 0 0,0 0 0,0 0 0,-1 0 0,1 1 0,0-1 0,0 0 0,-1 0 0,1 0 0,0 0 0,0 0 0,-1 0 0,1 0 0,-1 0 0,-14 6 0,14-6 0,-11 3-227,1 0-1,-1 0 1,-1-2-1,1 1 1,-23-1-1,14-4-6598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06.039"/>
    </inkml:context>
    <inkml:brush xml:id="br0">
      <inkml:brushProperty name="width" value="0.035" units="cm"/>
      <inkml:brushProperty name="height" value="0.035" units="cm"/>
    </inkml:brush>
  </inkml:definitions>
  <inkml:trace contextRef="#ctx0" brushRef="#br0">90 54 24575,'0'-3'0,"0"0"0,-1-1 0,1 1 0,-1 0 0,1 0 0,-1 0 0,0-1 0,0 1 0,-1 0 0,1 0 0,-1 1 0,1-1 0,-4-4 0,5 7 0,-1-1 0,1 1 0,-1-1 0,1 1 0,-1-1 0,0 1 0,1-1 0,-1 1 0,0-1 0,1 1 0,-1 0 0,0 0 0,1-1 0,-1 1 0,0 0 0,0 0 0,1 0 0,-1 0 0,0 0 0,0 0 0,1 0 0,-3 0 0,2 1 0,-1-1 0,1 1 0,-1 0 0,1 0 0,-1 0 0,1 0 0,0 0 0,-1 0 0,1 0 0,0 0 0,0 1 0,0-1 0,0 0 0,-2 4 0,1-2 0,0 0 0,0 0 0,0 0 0,0 0 0,0 1 0,1-1 0,0 1 0,0 0 0,0-1 0,0 1 0,0 0 0,1-1 0,0 1 0,-1 0 0,1 0 0,1-1 0,-1 1 0,0 0 0,1 0 0,0-1 0,0 1 0,0 0 0,0-1 0,3 6 0,3 2 0,1-1 0,0 0 0,0 0 0,1 0 0,18 14 0,-18-16 0,0 0 0,0 0 0,-1 1 0,0 0 0,11 19 0,-18-27 3,0 1-1,0 0 1,0-1 0,-1 1-1,1 0 1,0 0-1,-1-1 1,0 1 0,1 0-1,-1 0 1,0 0-1,0 0 1,0-1 0,0 1-1,0 0 1,0 0 0,0 0-1,-1 0 1,1-1-1,-1 1 1,1 0 0,-1 0-1,0-1 1,0 1-1,0 0 1,0-1 0,0 1-1,0-1 1,0 0-1,0 1 1,-1-1 0,1 0-1,0 1 1,-1-1-1,1 0 1,-1 0 0,1 0-1,-1 0 1,0-1-1,0 1 1,1 0 0,-1-1-1,0 1 1,0-1-1,-3 1 1,-4 1-189,-1 0 1,0 0-1,0-1 0,0 0 1,0-1-1,1 0 1,-12-2-1,-13-5-6640</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1.959"/>
    </inkml:context>
    <inkml:brush xml:id="br0">
      <inkml:brushProperty name="width" value="0.035" units="cm"/>
      <inkml:brushProperty name="height" value="0.035" units="cm"/>
    </inkml:brush>
  </inkml:definitions>
  <inkml:trace contextRef="#ctx0" brushRef="#br0">1 0 24575,'0'14'0,"0"9"0,4 9 0,2 5 0,0 0 0,-2-16 0,-1-24 0,-1-12-8191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2.083"/>
    </inkml:context>
    <inkml:brush xml:id="br0">
      <inkml:brushProperty name="width" value="0.035" units="cm"/>
      <inkml:brushProperty name="height" value="0.035" units="cm"/>
    </inkml:brush>
  </inkml:definitions>
  <inkml:trace contextRef="#ctx0" brushRef="#br0">1 0 24575,'9'0'0,"4"5"0,8 0 0,0 1-8191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2.415"/>
    </inkml:context>
    <inkml:brush xml:id="br0">
      <inkml:brushProperty name="width" value="0.035" units="cm"/>
      <inkml:brushProperty name="height" value="0.035" units="cm"/>
    </inkml:brush>
  </inkml:definitions>
  <inkml:trace contextRef="#ctx0" brushRef="#br0">1 86 24575,'0'9'0,"0"-6"0,9-3 0,3-12 0,9-2 0,5-10 0,3 1 0,10 3 0,3 15 0,-5 13 0,-9 14 0,-5 3 0,-6-3-8191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2.696"/>
    </inkml:context>
    <inkml:brush xml:id="br0">
      <inkml:brushProperty name="width" value="0.035" units="cm"/>
      <inkml:brushProperty name="height" value="0.035" units="cm"/>
    </inkml:brush>
  </inkml:definitions>
  <inkml:trace contextRef="#ctx0" brushRef="#br0">182 0 24575,'-4'0'0,"-11"0"0,-8 0 0,-8 0 0,0 5 0,1 0 0,6 10 0,7 7 0,11 8 0,20-1 0,17-5 0,12-6 0,4-8 0,8-4 0,-6-8 0,-11-3-8191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2.998"/>
    </inkml:context>
    <inkml:brush xml:id="br0">
      <inkml:brushProperty name="width" value="0.035" units="cm"/>
      <inkml:brushProperty name="height" value="0.035" units="cm"/>
    </inkml:brush>
  </inkml:definitions>
  <inkml:trace contextRef="#ctx0" brushRef="#br0">1 53 24575,'0'13'0,"0"0"0,1 0 0,0-1 0,1 1 0,0 0 0,1-1 0,8 22 0,-9-30 0,0 0 0,1 0 0,-1 0 0,1-1 0,0 1 0,-1-1 0,2 0 0,-1 0 0,0 0 0,1 0 0,-1 0 0,1-1 0,0 1 0,0-1 0,0 0 0,0 0 0,0-1 0,0 1 0,0-1 0,1 0 0,-1 0 0,0 0 0,1-1 0,-1 0 0,8 0 0,-7 0 0,0 0 0,1-1 0,-1 0 0,1 0 0,-1 0 0,0-1 0,0 0 0,0 0 0,0 0 0,0-1 0,0 1 0,-1-1 0,1 0 0,-1-1 0,0 1 0,0-1 0,0 0 0,0 0 0,-1 0 0,1 0 0,-1 0 0,0-1 0,0 0 0,3-9 0,-4 10 0,0 0 0,-1 0 0,1 0 0,-1 0 0,0-1 0,0 1 0,-1 0 0,1-1 0,-1 1 0,0 0 0,0-1 0,-1 1 0,1-1 0,-1 1 0,0 0 0,0-1 0,0 1 0,-1 0 0,0 0 0,1 0 0,-1 0 0,-1 0 0,1 1 0,0-1 0,-1 0 0,0 1 0,0 0 0,0 0 0,0 0 0,-6-4 0,3 3 0,0 0 0,0 1 0,0 0 0,0 0 0,-1 0 0,1 1 0,-1 0 0,0 0 0,1 1 0,-1 0 0,0 0 0,0 1 0,0-1 0,0 1 0,0 1 0,-8 1 0,15-2-24,-1 0-1,1 0 1,-1 0 0,1 0-1,-1 0 1,0 0 0,1 0-1,-1 0 1,1 0-1,-1 0 1,1 0 0,-1 1-1,1-1 1,-1 0 0,1 0-1,-1 1 1,1-1-1,-1 0 1,1 1 0,-1-1-1,1 0 1,0 1 0,-1-1-1,1 1 1,-1-1-1,1 1 1,0-1 0,0 1-1,-1-1 1,1 1-1,0-1 1,0 1 0,0-1-1,-1 1 1,1-1 0,0 1-1,0 0 1,0-1-1,0 1 1,0-1 0,0 1-1,0-1 1,0 1 0,0-1-1,1 1 1,-1 0-1,0-1 1,0 1 0,0-1-1,1 1 1,-1-1-1,0 1 1,0-1 0,1 1-1,0-1 1,11 12-6802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3.336"/>
    </inkml:context>
    <inkml:brush xml:id="br0">
      <inkml:brushProperty name="width" value="0.035" units="cm"/>
      <inkml:brushProperty name="height" value="0.035" units="cm"/>
    </inkml:brush>
  </inkml:definitions>
  <inkml:trace contextRef="#ctx0" brushRef="#br0">1 0 24575,'0'5'0,"0"10"0,0 12 0,0 6 0,0 7 0,0-9 0,9-22 0,3-19 0,8-6 0,2-15 0,5-2 0,4 5 0,-5 16 0,-5 14 0,2 12 0,-3 13 0,-4 1-8191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3.572"/>
    </inkml:context>
    <inkml:brush xml:id="br0">
      <inkml:brushProperty name="width" value="0.035" units="cm"/>
      <inkml:brushProperty name="height" value="0.035" units="cm"/>
    </inkml:brush>
  </inkml:definitions>
  <inkml:trace contextRef="#ctx0" brushRef="#br0">156 24 24575,'0'-4'0,"-9"-2"0,-8 0 0,-5 2 0,-8 1 0,0 14 0,6 11 0,7 6 0,11-2 0,11 3 0,14-2 0,17-6 0,13-7 0,6-15 0,-1-12 0,-11-3-8191</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3.854"/>
    </inkml:context>
    <inkml:brush xml:id="br0">
      <inkml:brushProperty name="width" value="0.035" units="cm"/>
      <inkml:brushProperty name="height" value="0.035" units="cm"/>
    </inkml:brush>
  </inkml:definitions>
  <inkml:trace contextRef="#ctx0" brushRef="#br0">1 1 24575,'0'4'0,"0"7"0,0 10 0,0 11 0,0 9 0,0 7 0,0 4 0,0 3 0,0-4 0,9-10 0,8-22 0,0-13-8191</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4.104"/>
    </inkml:context>
    <inkml:brush xml:id="br0">
      <inkml:brushProperty name="width" value="0.035" units="cm"/>
      <inkml:brushProperty name="height" value="0.035" units="cm"/>
    </inkml:brush>
  </inkml:definitions>
  <inkml:trace contextRef="#ctx0" brushRef="#br0">0 106 24575,'0'9'0,"0"8"0,0 5 0,14 0 0,9-5 0,5-5 0,3-4 0,-5-9 0,4-8 0,-5-17 0,-5-8 0,-7-8 0,-1 3 0,-3 4 0,-2 8-8191</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4.499"/>
    </inkml:context>
    <inkml:brush xml:id="br0">
      <inkml:brushProperty name="width" value="0.035" units="cm"/>
      <inkml:brushProperty name="height" value="0.035" units="cm"/>
    </inkml:brush>
  </inkml:definitions>
  <inkml:trace contextRef="#ctx0" brushRef="#br0">99 1 24575,'-6'1'0,"1"0"0,-1 1 0,1 0 0,0 0 0,0 0 0,0 0 0,0 1 0,0 0 0,0 0 0,1 0 0,-1 1 0,1 0 0,0-1 0,0 2 0,-6 7 0,7-8 0,2-1 0,-1 1 0,0-1 0,1 1 0,-1 0 0,1-1 0,0 1 0,0 0 0,1 0 0,-1 0 0,1 0 0,0 0 0,0 0 0,0 0 0,0 0 0,1 0 0,0 0 0,0-1 0,0 1 0,0 0 0,0 0 0,1-1 0,0 1 0,2 3 0,4 4 0,0-1 0,1 0 0,0-1 0,1 0 0,19 14 0,4 4 0,-33-27 0,1 0 0,-1 1 0,1-1 0,-1 0 0,0 1 0,1-1 0,-1 0 0,1 1 0,-1-1 0,0 1 0,1-1 0,-1 1 0,0-1 0,1 1 0,-1-1 0,0 1 0,0-1 0,1 1 0,-1-1 0,0 1 0,0-1 0,0 1 0,0-1 0,0 1 0,0 0 0,0-1 0,0 1 0,0-1 0,0 1 0,0-1 0,0 1 0,0 0 0,-18 7 0,-27-7 0,41-1-105,0 0 0,1 0 0,-1 0 0,0-1 0,0 0 0,1 0 0,-1 0 0,1 0 0,-1-1 0,1 1 0,-1-1 0,-5-4 0,-1-7-6721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2.559"/>
    </inkml:context>
    <inkml:brush xml:id="br0">
      <inkml:brushProperty name="width" value="0.035" units="cm"/>
      <inkml:brushProperty name="height" value="0.035" units="cm"/>
    </inkml:brush>
  </inkml:definitions>
  <inkml:trace contextRef="#ctx0" brushRef="#br0">22 5 24575,'0'-4'0,"0"12"0,0 14 0,0 8 0,0 4 0,0 5 0,0 10 0,0 7 0,0 3 0,0-5 0,0-15 0,-9-29 0,-3-15-8191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4.672"/>
    </inkml:context>
    <inkml:brush xml:id="br0">
      <inkml:brushProperty name="width" value="0.035" units="cm"/>
      <inkml:brushProperty name="height" value="0.035" units="cm"/>
    </inkml:brush>
  </inkml:definitions>
  <inkml:trace contextRef="#ctx0" brushRef="#br0">1 0 24575,'0'5'0,"0"6"0,0 10 0,0 11 0,0 5 0,0 0 0,0-11 0,0-13 0,0-15 0,0-16 0,0-4-8191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4.845"/>
    </inkml:context>
    <inkml:brush xml:id="br0">
      <inkml:brushProperty name="width" value="0.035" units="cm"/>
      <inkml:brushProperty name="height" value="0.035" units="cm"/>
    </inkml:brush>
  </inkml:definitions>
  <inkml:trace contextRef="#ctx0" brushRef="#br0">1 1 24575,'14'0'0,"9"0"0,0 5 0,-3 1-8191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5.144"/>
    </inkml:context>
    <inkml:brush xml:id="br0">
      <inkml:brushProperty name="width" value="0.035" units="cm"/>
      <inkml:brushProperty name="height" value="0.035" units="cm"/>
    </inkml:brush>
  </inkml:definitions>
  <inkml:trace contextRef="#ctx0" brushRef="#br0">1 57 24575,'0'14'0,"0"13"0,4 8 0,3 1 0,8-4 0,6-9 0,5-7 0,6-7 0,3-5 0,-5-17 0,-2-11 0,-7-10 0,3-9 0,-3-1 0,0 6 0,-4 5 0,-4 9-8191</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5.519"/>
    </inkml:context>
    <inkml:brush xml:id="br0">
      <inkml:brushProperty name="width" value="0.035" units="cm"/>
      <inkml:brushProperty name="height" value="0.035" units="cm"/>
    </inkml:brush>
  </inkml:definitions>
  <inkml:trace contextRef="#ctx0" brushRef="#br0">1 219 24575,'8'-1'0,"0"0"0,1 0 0,-1-1 0,0 0 0,0-1 0,1 0 0,-2 0 0,1 0 0,0-1 0,-1-1 0,0 1 0,0-1 0,10-8 0,-2-1 0,0 0 0,0-1 0,-2-1 0,15-21 0,-26 35 0,-1 0 0,1 0 0,-1-1 0,0 1 0,1 0 0,-1-1 0,0 1 0,-1-1 0,1 1 0,0-1 0,-1 1 0,1-1 0,-1 0 0,0 1 0,0-1 0,0 1 0,0-4 0,-1 4 0,0 1 0,0-1 0,1 1 0,-1-1 0,0 1 0,0-1 0,0 1 0,-1 0 0,1 0 0,0-1 0,0 1 0,-1 0 0,1 0 0,-1 0 0,1 0 0,-1 1 0,1-1 0,-1 0 0,1 1 0,-1-1 0,1 1 0,-1-1 0,0 1 0,0 0 0,1 0 0,-1 0 0,-2 0 0,-1 0 0,-1 0 0,0 1 0,1 0 0,-1 0 0,0 1 0,1-1 0,-1 1 0,1 1 0,0-1 0,0 1 0,0-1 0,0 2 0,0-1 0,1 0 0,-1 1 0,1 0 0,0 0 0,0 0 0,0 1 0,1-1 0,-6 11 0,-1-2 0,2 1 0,0 1 0,1 0 0,0 0 0,1 0 0,-6 25 0,11-36-4,0 0 0,1 1 0,-1-1-1,1 0 1,0 0 0,0 1 0,0-1-1,0 0 1,1 0 0,0 0 0,0 0-1,0 1 1,0-1 0,1 0 0,-1-1 0,1 1-1,0 0 1,4 5 0,-2-5 21,0 1-1,0-1 1,1 0 0,-1 0-1,1 0 1,0-1 0,0 0-1,1 0 1,-1 0 0,1-1-1,10 4 1,-4-2-141,1-1 0,0-1 1,0 0-1,0 0 0,0-1 0,0-1 1,0-1-1,1 1 0,-1-2 0,0 0 1,18-5-1,1-6-6702</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15.706"/>
    </inkml:context>
    <inkml:brush xml:id="br0">
      <inkml:brushProperty name="width" value="0.035" units="cm"/>
      <inkml:brushProperty name="height" value="0.035" units="cm"/>
    </inkml:brush>
  </inkml:definitions>
  <inkml:trace contextRef="#ctx0" brushRef="#br0">1 0 24575,'0'0'-8191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0.575"/>
    </inkml:context>
    <inkml:brush xml:id="br0">
      <inkml:brushProperty name="width" value="0.035" units="cm"/>
      <inkml:brushProperty name="height" value="0.035" units="cm"/>
    </inkml:brush>
  </inkml:definitions>
  <inkml:trace contextRef="#ctx0" brushRef="#br0">0 0 24575,'0'10'0,"0"6"0,0 16 0,0 6 0,0 2 0,0 3 0,10-1 0,2-4 0,0 6 0,-3-13 0,-2-13-8191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0.781"/>
    </inkml:context>
    <inkml:brush xml:id="br0">
      <inkml:brushProperty name="width" value="0.035" units="cm"/>
      <inkml:brushProperty name="height" value="0.035" units="cm"/>
    </inkml:brush>
  </inkml:definitions>
  <inkml:trace contextRef="#ctx0" brushRef="#br0">0 1 24575,'0'9'0,"0"12"0,0 7 0,0 9 0,0 1 0,0-14 0,0-11-8191</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0.966"/>
    </inkml:context>
    <inkml:brush xml:id="br0">
      <inkml:brushProperty name="width" value="0.035" units="cm"/>
      <inkml:brushProperty name="height" value="0.035" units="cm"/>
    </inkml:brush>
  </inkml:definitions>
  <inkml:trace contextRef="#ctx0" brushRef="#br0">0 0 24575,'5'0'0,"14"0"0,5 0-8191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1.415"/>
    </inkml:context>
    <inkml:brush xml:id="br0">
      <inkml:brushProperty name="width" value="0.035" units="cm"/>
      <inkml:brushProperty name="height" value="0.035" units="cm"/>
    </inkml:brush>
  </inkml:definitions>
  <inkml:trace contextRef="#ctx0" brushRef="#br0">1 63 24575,'0'88'0,"2"-96"0,1 0 0,-1-1 0,1 1 0,1 0 0,-1 0 0,1 1 0,1-1 0,-1 1 0,1 0 0,1 0 0,-1 0 0,1 1 0,0 0 0,1 0 0,-1 1 0,1-1 0,12-6 0,-15 10 0,1-1 0,0 1 0,0 0 0,0 0 0,0 1 0,0-1 0,0 1 0,0 0 0,0 1 0,1-1 0,-1 1 0,0 0 0,0 0 0,1 1 0,-1-1 0,0 1 0,0 0 0,0 1 0,0-1 0,0 1 0,0 0 0,0 0 0,0 1 0,-1-1 0,1 1 0,-1 0 0,0 1 0,0-1 0,0 1 0,3 3 0,15 22 0,-17-20 0,1 0 0,1-1 0,0 0 0,9 9 0,-15-16 0,0 0 0,0 0 0,0 0 0,1 0 0,-1 0 0,0 0 0,1-1 0,-1 1 0,0 0 0,1-1 0,-1 1 0,1-1 0,-1 1 0,1-1 0,0 0 0,-1 0 0,1 0 0,-1 0 0,1 0 0,-1 0 0,1 0 0,0 0 0,-1 0 0,1-1 0,-1 1 0,1-1 0,-1 1 0,0-1 0,1 0 0,-1 1 0,1-1 0,-1 0 0,2-1 0,29-27 0,-19 16 0,0 1 0,1 1 0,1 0 0,0 0 0,18-8 0,-31 17 0,1 1 0,0 0 0,0-1 0,0 1 0,0 1 0,0-1 0,0 0 0,0 1 0,0 0 0,1-1 0,-1 1 0,0 0 0,0 1 0,0-1 0,0 1 0,0-1 0,0 1 0,0 0 0,0 0 0,0 0 0,0 0 0,0 1 0,0-1 0,-1 1 0,1 0 0,-1 0 0,1 0 0,-1 0 0,0 0 0,0 0 0,1 1 0,-2-1 0,1 1 0,0-1 0,2 6 0,10 22-1365,-5 1-5461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3.985"/>
    </inkml:context>
    <inkml:brush xml:id="br0">
      <inkml:brushProperty name="width" value="0.035" units="cm"/>
      <inkml:brushProperty name="height" value="0.035" units="cm"/>
    </inkml:brush>
  </inkml:definitions>
  <inkml:trace contextRef="#ctx0" brushRef="#br0">1 1 24575,'2'21'0,"0"0"0,2 0 0,0-1 0,11 31 0,6 32 0,-14-58 0,-7-25 0,0 0 0,0 0 0,0 1 0,0-1 0,0 0 0,0 0 0,0 0 0,1 0 0,-1 0 0,0 0 0,0 0 0,0 0 0,0 0 0,0 0 0,0 0 0,1 0 0,-1 1 0,0-1 0,0 0 0,0 0 0,0 0 0,0 0 0,0 0 0,1 0 0,-1 0 0,0 0 0,0 0 0,0 0 0,0-1 0,0 1 0,1 0 0,-1 0 0,0 0 0,0 0 0,0 0 0,0 0 0,0 0 0,0 0 0,0 0 0,1 0 0,-1 0 0,0 0 0,0-1 0,0 1 0,0 0 0,0 0 0,0 0 0,0 0 0,0 0 0,0 0 0,0-1 0,0 1 0,0 0 0,0 0 0,0 0 0,0 0 0,0 0 0,1-1 0,-1 1 0,-1 0 0,1 0 0,0 0 0,0 0 0,0 0 0,9-45 0,-6 25 0,0 8 0,0-1 0,1 1 0,1 0 0,10-22 0,-12 30 0,-1-1 0,1 1 0,0-1 0,1 1 0,-1 0 0,1 1 0,-1-1 0,1 1 0,0-1 0,0 1 0,1 0 0,-1 0 0,1 1 0,8-4 0,-11 6 0,0 0 0,0-1 0,1 1 0,-1 0 0,0 1 0,0-1 0,1 0 0,-1 1 0,0-1 0,0 1 0,0-1 0,0 1 0,0 0 0,0 0 0,0 0 0,0 0 0,0 1 0,0-1 0,0 0 0,-1 1 0,1-1 0,-1 1 0,1 0 0,-1-1 0,1 1 0,-1 0 0,0 0 0,0 0 0,0 0 0,1 2 0,4 8 0,0 0 0,-1 1 0,7 19 0,-5-3-46,-6-21-143,1 0 1,0 0 0,0-1-1,1 1 1,0-1-1,7 14 1,-2-13-6638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2.840"/>
    </inkml:context>
    <inkml:brush xml:id="br0">
      <inkml:brushProperty name="width" value="0.035" units="cm"/>
      <inkml:brushProperty name="height" value="0.035" units="cm"/>
    </inkml:brush>
  </inkml:definitions>
  <inkml:trace contextRef="#ctx0" brushRef="#br0">1 54 24575,'1'-1'0,"1"-1"0,0 0 0,0 0 0,0 1 0,0-1 0,0 1 0,0 0 0,1-1 0,-1 1 0,0 0 0,1 0 0,-1 1 0,1-1 0,-1 0 0,4 0 0,0 0 0,26-8 0,1 1 0,-1 2 0,1 1 0,1 2 0,-1 1 0,44 3 0,-73 0 0,1-1 0,-1 1 0,0 0 0,1 0 0,-1 0 0,0 0 0,0 1 0,1 0 0,-1 0 0,-1 0 0,1 0 0,0 0 0,0 1 0,-1 0 0,0 0 0,5 4 0,-7-5 0,1 1 0,0 0 0,-1-1 0,0 1 0,1 0 0,-1 0 0,0 0 0,0 0 0,-1 0 0,1 0 0,-1 0 0,0 0 0,1 0 0,-1 0 0,0 0 0,-1 0 0,1 0 0,-1 0 0,1 0 0,-1 0 0,0 0 0,0 0 0,0 0 0,-2 2 0,-1 3 8,0-1 0,0-1 0,-1 1 0,0 0 0,0-1 0,0 0 0,-1-1 0,0 1 0,0-1 0,-1 0 0,1 0 0,-1-1 0,0 0 0,-13 5 0,10-4-143,-1-1 0,1-1 0,-1 0 0,0 0 0,0-1 0,0 0 0,0-1 0,-1 0 0,1-1 0,-12-1 0,-7-5-6691</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4.235"/>
    </inkml:context>
    <inkml:brush xml:id="br0">
      <inkml:brushProperty name="width" value="0.035" units="cm"/>
      <inkml:brushProperty name="height" value="0.035" units="cm"/>
    </inkml:brush>
  </inkml:definitions>
  <inkml:trace contextRef="#ctx0" brushRef="#br0">1 1 24575,'9'0'0,"12"0"0,8 0 0,3 0 0,5 0 0,1 0 0,-1 0 0,2 0 0,-1 0 0,-16 0 0,-12 0-8191</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4.644"/>
    </inkml:context>
    <inkml:brush xml:id="br0">
      <inkml:brushProperty name="width" value="0.035" units="cm"/>
      <inkml:brushProperty name="height" value="0.035" units="cm"/>
    </inkml:brush>
  </inkml:definitions>
  <inkml:trace contextRef="#ctx0" brushRef="#br0">7 0 24575,'-5'0'0,"4"0"0,6 0 0,16 0 0,14 0 0,5 0 0,1 0 0,-7 5 0,-10 6 0,-8 5 0,-16 1 0,-8 2 0,-8-3 0,0 5 0,-8 0 0,11-9 0,11-11 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5.186"/>
    </inkml:context>
    <inkml:brush xml:id="br0">
      <inkml:brushProperty name="width" value="0.035" units="cm"/>
      <inkml:brushProperty name="height" value="0.035" units="cm"/>
    </inkml:brush>
  </inkml:definitions>
  <inkml:trace contextRef="#ctx0" brushRef="#br0">302 27 24575,'0'4'0,"-1"0"0,0 0 0,0 0 0,0 0 0,0 0 0,-1 0 0,1 0 0,-1 0 0,0 0 0,-1-1 0,1 1 0,0-1 0,-1 0 0,0 1 0,0-1 0,0 0 0,-4 2 0,-9 8 0,0 0 0,-23 11 0,23-14 0,1-1 0,1-1 0,-1 0 0,-20 7 0,31-14 0,0 1 0,0-1 0,0 0 0,-1 0 0,1 0 0,0 0 0,-1-1 0,1 0 0,0 1 0,-1-2 0,1 1 0,-1 0 0,1-1 0,0 0 0,0 0 0,-1 0 0,-4-3 0,8 3 0,0 1 0,0-1 0,0 0 0,0 0 0,0 0 0,0 0 0,0 0 0,0 0 0,0 0 0,0 0 0,1 0 0,-1-1 0,0 1 0,1 0 0,-1-1 0,1 1 0,-1 0 0,1-1 0,0 1 0,0 0 0,-1-1 0,1-2 0,0 0 0,1 1 0,0-1 0,-1 0 0,1 0 0,0 0 0,1 0 0,-1 1 0,3-5 0,1-3 0,1 1 0,1 0 0,0 0 0,12-13 0,-15 19 0,0-1 0,1 1 0,-1 0 0,1 1 0,0-1 0,0 1 0,0 0 0,1 0 0,-1 0 0,1 1 0,0-1 0,-1 2 0,1-1 0,0 0 0,0 1 0,0 0 0,0 1 0,0 0 0,0-1 0,12 3 0,-5 1 0,1 0 0,-1 1 0,0 1 0,0 0 0,-1 1 0,1 0 0,-1 1 0,13 9 0,-7-4 0,2 0 0,0-2 0,26 10 0,-39-17 0,-1 0 0,1-1 0,0-1 0,-1 1 0,1-1 0,0 0 0,0 0 0,0-1 0,0 0 0,0 0 0,0-1 0,0 1 0,0-2 0,10-2 0,-15 3 0,0 1 0,0-1 0,0 0 0,0 0 0,0 0 0,0 0 0,0 0 0,0-1 0,-1 1 0,1-1 0,0 1 0,-1-1 0,1 1 0,-1-1 0,0 0 0,1 0 0,-1 0 0,0 0 0,0 0 0,0 0 0,-1 0 0,1 0 0,0 0 0,-1 0 0,1 0 0,-1-1 0,0 1 0,0 0 0,0 0 0,0 0 0,0-1 0,0 1 0,-1 0 0,1 0 0,-1 0 0,1 0 0,-3-4 0,1 2 0,0 0 0,0 0 0,0 0 0,-1 0 0,0 1 0,1-1 0,-1 1 0,-1 0 0,1 0 0,0 0 0,-1 0 0,1 1 0,-1-1 0,0 1 0,0 0 0,0 0 0,0 0 0,-8-1 0,4 1-97,0 1-1,0 0 1,-1 1-1,1-1 1,0 2-1,0-1 1,-1 1-1,1 1 1,0-1-1,0 1 1,0 1-1,0-1 0,-12 7 1,-12 9-6729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5.979"/>
    </inkml:context>
    <inkml:brush xml:id="br0">
      <inkml:brushProperty name="width" value="0.035" units="cm"/>
      <inkml:brushProperty name="height" value="0.035" units="cm"/>
    </inkml:brush>
  </inkml:definitions>
  <inkml:trace contextRef="#ctx0" brushRef="#br0">105 0 24575,'0'10'0,"-9"2"0,-3 18 0,-9 13 0,0 9 0,2 4 0,6 2 0,4 0 0,8-5 0,24-2 0,20-10 0,4-16 0,-2-13 0,-9-22 0,-10-10-8191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6.195"/>
    </inkml:context>
    <inkml:brush xml:id="br0">
      <inkml:brushProperty name="width" value="0.035" units="cm"/>
      <inkml:brushProperty name="height" value="0.035" units="cm"/>
    </inkml:brush>
  </inkml:definitions>
  <inkml:trace contextRef="#ctx0" brushRef="#br0">0 11 24575,'9'0'0,"17"0"0,14 0 0,8 0 0,1 0 0,-7-5 0,-11-1-8191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6.451"/>
    </inkml:context>
    <inkml:brush xml:id="br0">
      <inkml:brushProperty name="width" value="0.035" units="cm"/>
      <inkml:brushProperty name="height" value="0.035" units="cm"/>
    </inkml:brush>
  </inkml:definitions>
  <inkml:trace contextRef="#ctx0" brushRef="#br0">0 0 24575,'0'5'0,"0"10"0,0 12 0,0 11 0,0 8 0,0 5 0,0-1 0,0-5 0,0-15 0,0-12-8191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6.709"/>
    </inkml:context>
    <inkml:brush xml:id="br0">
      <inkml:brushProperty name="width" value="0.035" units="cm"/>
      <inkml:brushProperty name="height" value="0.035" units="cm"/>
    </inkml:brush>
  </inkml:definitions>
  <inkml:trace contextRef="#ctx0" brushRef="#br0">1 1 24575,'4'0'0,"11"5"0,12 5 0,11 16 0,3 7 0,4 8 0,-5 6 0,-11 4 0,-4-2 0,-7-5 0,-7 0 0,-14-9 0,-6 0 0,-12-6 0,-6-9 0,1-20 0,5-12-8191</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7.221"/>
    </inkml:context>
    <inkml:brush xml:id="br0">
      <inkml:brushProperty name="width" value="0.035" units="cm"/>
      <inkml:brushProperty name="height" value="0.035" units="cm"/>
    </inkml:brush>
  </inkml:definitions>
  <inkml:trace contextRef="#ctx0" brushRef="#br0">1 26 24575,'0'10'0,"0"6"0,0 7 0,0 3 0,0-12 0,0-12 0,0-17 0,9-5 0,3-9 0,5 1 0,3 10 0,-1 12 0,4 7 0,0 13 0,-5 9 0,-6-5 0,1-14 0,-3-8-8191</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7.456"/>
    </inkml:context>
    <inkml:brush xml:id="br0">
      <inkml:brushProperty name="width" value="0.035" units="cm"/>
      <inkml:brushProperty name="height" value="0.035" units="cm"/>
    </inkml:brush>
  </inkml:definitions>
  <inkml:trace contextRef="#ctx0" brushRef="#br0">1 1 24575,'4'0'0,"2"4"0,0 12 0,-2 6 0,-1 10 0,4-1 0,0-11 0,0-17 0,-2-10-8191</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7.641"/>
    </inkml:context>
    <inkml:brush xml:id="br0">
      <inkml:brushProperty name="width" value="0.035" units="cm"/>
      <inkml:brushProperty name="height" value="0.035" units="cm"/>
    </inkml:brush>
  </inkml:definitions>
  <inkml:trace contextRef="#ctx0" brushRef="#br0">1 1 24575,'4'0'0,"21"0"0,10 0 0,9 0 0,-4 0-8191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3.093"/>
    </inkml:context>
    <inkml:brush xml:id="br0">
      <inkml:brushProperty name="width" value="0.035" units="cm"/>
      <inkml:brushProperty name="height" value="0.035" units="cm"/>
    </inkml:brush>
  </inkml:definitions>
  <inkml:trace contextRef="#ctx0" brushRef="#br0">1 0 24575,'5'0'0,"10"0"0,9 0 0,8 0 0,9 0 0,2 0 0,-2 0 0,-7 0-8191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7.830"/>
    </inkml:context>
    <inkml:brush xml:id="br0">
      <inkml:brushProperty name="width" value="0.035" units="cm"/>
      <inkml:brushProperty name="height" value="0.035" units="cm"/>
    </inkml:brush>
  </inkml:definitions>
  <inkml:trace contextRef="#ctx0" brushRef="#br0">1 0 24575,'0'5'0,"0"10"0,9 4 0,3 6 0,0 5 0,-3-4-8191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9.654"/>
    </inkml:context>
    <inkml:brush xml:id="br0">
      <inkml:brushProperty name="width" value="0.035" units="cm"/>
      <inkml:brushProperty name="height" value="0.035" units="cm"/>
    </inkml:brush>
  </inkml:definitions>
  <inkml:trace contextRef="#ctx0" brushRef="#br0">0 89 24575,'2'1'0,"0"-1"0,-1 1 0,1-1 0,-1 1 0,1-1 0,-1 1 0,0 0 0,1 0 0,-1 0 0,0 0 0,1 0 0,-1 0 0,0 0 0,0 0 0,0 0 0,0 1 0,0-1 0,0 0 0,0 1 0,0-1 0,-1 0 0,1 1 0,-1-1 0,2 4 0,10 42 0,-11-42 0,5 36 0,-6-31 0,2 0 0,-1 0 0,1 0 0,5 15 0,0-18 0,-2-16 0,0-18 0,-3 7 0,1-1 0,1 2 0,1-1 0,1 0 0,9-19 0,-12 32 0,0-1 0,1 1 0,0 0 0,0 1 0,1-1 0,-1 1 0,2 0 0,-1 0 0,0 0 0,1 1 0,0 0 0,1 0 0,-1 0 0,1 1 0,13-7 0,-17 10 0,0 0 0,-1 0 0,1 0 0,0 0 0,0 1 0,0-1 0,0 1 0,0 0 0,0 0 0,1 0 0,-1 0 0,0 0 0,0 1 0,0-1 0,0 1 0,-1 0 0,1 0 0,0 0 0,0 0 0,4 3 0,-2-1 0,-1 1 0,0-1 0,0 1 0,0 0 0,-1 1 0,1-1 0,-1 0 0,0 1 0,0 0 0,3 8 0,2 7 0,-1 0 0,-1 1 0,-1 0 0,4 38 0,-6-28 0,-2-19 0,-1 0 0,2 0 0,-1 0 0,1 0 0,1-1 0,1 1 0,-1-1 0,2 0 0,9 19 0,-6-25-1365,-2-10-5461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39.995"/>
    </inkml:context>
    <inkml:brush xml:id="br0">
      <inkml:brushProperty name="width" value="0.035" units="cm"/>
      <inkml:brushProperty name="height" value="0.035" units="cm"/>
    </inkml:brush>
  </inkml:definitions>
  <inkml:trace contextRef="#ctx0" brushRef="#br0">1 78 24575,'9'0'0,"17"0"0,18 0 0,15-5 0,20-1 0,25 0 0,22-8 0,8-2 0,0 3 0,-15 2 0,-17 4 0,-27 7 0,-21 4 0,-10 1 0,-14 0-8191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40.757"/>
    </inkml:context>
    <inkml:brush xml:id="br0">
      <inkml:brushProperty name="width" value="0.035" units="cm"/>
      <inkml:brushProperty name="height" value="0.035" units="cm"/>
    </inkml:brush>
  </inkml:definitions>
  <inkml:trace contextRef="#ctx0" brushRef="#br0">2 1 24575,'0'23'0,"-2"0"0,2 0 0,1 0 0,1 0 0,1 0 0,1 0 0,9 28 0,-13-51 0,0 1 0,0 0 0,0 0 0,0-1 0,0 1 0,0 0 0,0 0 0,1 0 0,-1-1 0,0 1 0,1 0 0,-1-1 0,0 1 0,1 0 0,-1-1 0,1 1 0,-1 0 0,1-1 0,-1 1 0,1-1 0,0 1 0,-1-1 0,1 1 0,0-1 0,-1 1 0,1-1 0,0 0 0,0 1 0,-1-1 0,1 0 0,0 0 0,0 1 0,-1-1 0,1 0 0,0 0 0,0 0 0,0 0 0,-1 0 0,1 0 0,0 0 0,0-1 0,-1 1 0,1 0 0,0 0 0,0 0 0,0-1 0,-1 1 0,1 0 0,0-1 0,-1 1 0,1-1 0,0 1 0,-1-1 0,1 1 0,-1-1 0,1 1 0,-1-1 0,1 0 0,-1 1 0,1-1 0,-1 0 0,1-1 0,7-9 0,-1 0 0,0 0 0,5-15 0,-4 10 0,-3 6 0,0 1 0,1 0 0,0 0 0,1 0 0,0 1 0,1-1 0,-1 2 0,12-10 0,-16 15 0,0 0 0,-1 1 0,1-1 0,0 0 0,0 1 0,1 0 0,-1 0 0,0 0 0,0 0 0,0 0 0,1 1 0,-1 0 0,0-1 0,1 1 0,-1 0 0,0 1 0,1-1 0,-1 0 0,0 1 0,0 0 0,1 0 0,-1 0 0,0 0 0,0 0 0,0 1 0,0-1 0,0 1 0,0 0 0,-1 0 0,1 0 0,2 3 0,1 1 0,0 0 0,-1 0 0,0 0 0,0 1 0,-1 0 0,0 0 0,0 0 0,0 1 0,-1-1 0,0 1 0,-1 0 0,3 12 0,-5-20-22,0 1 0,0-1 0,0 1 0,0-1 0,0 0 0,0 1 0,1-1 0,-1 1 0,0-1 0,0 0 0,0 1 0,0-1 0,1 0 0,-1 1 0,0-1 0,0 1 0,1-1 0,-1 0 0,0 0 0,1 1 0,-1-1 0,0 0 0,1 1 0,-1-1 0,0 0 0,1 0 0,-1 0 0,0 0 0,1 1 0,-1-1 0,1 0 0,-1 0 0,0 0 0,1 0 0,-1 0 0,1 0-1,-1 0 1,1 0 0,-1 0 0,0 0 0,1 0 0,-1 0 0,1 0 0,-1 0 0,0-1 0,1 1 0,-1 0 0,1 0 0,-1 0 0,0-1 0,1 1 0,-1 0 0,0 0 0,1-1 0,-1 1 0,0 0 0,1-1 0,-1 1 0,0 0 0,0-1 0,1 0 0,16-12-6804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40.957"/>
    </inkml:context>
    <inkml:brush xml:id="br0">
      <inkml:brushProperty name="width" value="0.035" units="cm"/>
      <inkml:brushProperty name="height" value="0.035" units="cm"/>
    </inkml:brush>
  </inkml:definitions>
  <inkml:trace contextRef="#ctx0" brushRef="#br0">33 1 24575,'0'5'0,"0"10"0,0 8 0,0 4 0,0 7 0,0 2 0,0 4 0,9-4 0,-1-9 0,-17-9 0,-10-11 0,-3-8-8191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41.120"/>
    </inkml:context>
    <inkml:brush xml:id="br0">
      <inkml:brushProperty name="width" value="0.035" units="cm"/>
      <inkml:brushProperty name="height" value="0.035" units="cm"/>
    </inkml:brush>
  </inkml:definitions>
  <inkml:trace contextRef="#ctx0" brushRef="#br0">0 82 24575,'5'0'0,"10"0"0,12-5 0,16-1 0,8 0 0,2-8 0,5-1 0,-8-4 0,-12 3-8191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41.312"/>
    </inkml:context>
    <inkml:brush xml:id="br0">
      <inkml:brushProperty name="width" value="0.035" units="cm"/>
      <inkml:brushProperty name="height" value="0.035" units="cm"/>
    </inkml:brush>
  </inkml:definitions>
  <inkml:trace contextRef="#ctx0" brushRef="#br0">1 1 24575,'0'9'0,"0"8"0,4 9 0,2 16 0,-1 13 0,0 2 0,-2-4 0,-1-6 0,-1-11-8191</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54.054"/>
    </inkml:context>
    <inkml:brush xml:id="br0">
      <inkml:brushProperty name="width" value="0.035" units="cm"/>
      <inkml:brushProperty name="height" value="0.035" units="cm"/>
    </inkml:brush>
  </inkml:definitions>
  <inkml:trace contextRef="#ctx0" brushRef="#br0">1 0 24575,'12'529'0,"0"-93"0,-8 1337-2997,-5-1015 5994,1-753-3096,-2 31 331,-2-24-501,4-12 237,-1 1-1,1-1 1,0 0-1,-1 0 1,1 0 0,0 0-1,0 0 1,-1 0 0,1 0-1,0 0 1,0 0 0,-1 0-1,1 0 1,0 0 0,-1 0-1,1 0 1,0 0 0,0 0-1,-1 0 1,1 0 0,0 0-1,-1 0 1,1 0 0,0-1-1,0 1 1,-1 0 0,1 0-1,0 0 1,0 0 0,0-1-1,-1 1 1,1 0 0,0 0-1,0-1 1,0 1 0,0 0-1,-1-1 1,-11-15-6794</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54.536"/>
    </inkml:context>
    <inkml:brush xml:id="br0">
      <inkml:brushProperty name="width" value="0.035" units="cm"/>
      <inkml:brushProperty name="height" value="0.035" units="cm"/>
    </inkml:brush>
  </inkml:definitions>
  <inkml:trace contextRef="#ctx0" brushRef="#br0">0 53 24575,'1206'-26'-900,"-113"-1"-540,-5 59 685,-383 39 570,381 19-171,-1054-90 341,609-3 2726,-591-2-3667,-20-2-5339</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56.622"/>
    </inkml:context>
    <inkml:brush xml:id="br0">
      <inkml:brushProperty name="width" value="0.035" units="cm"/>
      <inkml:brushProperty name="height" value="0.035" units="cm"/>
    </inkml:brush>
  </inkml:definitions>
  <inkml:trace contextRef="#ctx0" brushRef="#br0">0 27 24575,'10'0'0,"25"0"0,21-4 0,15-2 0,13 1 0,7 0 0,-4 2 0,-11 1 0,-19 1-8191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3.528"/>
    </inkml:context>
    <inkml:brush xml:id="br0">
      <inkml:brushProperty name="width" value="0.035" units="cm"/>
      <inkml:brushProperty name="height" value="0.035" units="cm"/>
    </inkml:brush>
  </inkml:definitions>
  <inkml:trace contextRef="#ctx0" brushRef="#br0">149 26 24575,'0'-2'0,"-1"1"0,1 0 0,-1 0 0,1 0 0,-1 0 0,1 0 0,-1-1 0,0 1 0,0 1 0,1-1 0,-1 0 0,0 0 0,0 0 0,0 0 0,0 0 0,0 1 0,0-1 0,-1 1 0,1-1 0,0 1 0,0-1 0,0 1 0,0-1 0,-1 1 0,1 0 0,0 0 0,0-1 0,-2 1 0,-38-3 0,41 3 0,-4 0 0,-1 0 0,1 1 0,0 0 0,0 0 0,0 0 0,0 0 0,0 0 0,0 1 0,0 0 0,0 0 0,0 0 0,1 0 0,-1 1 0,1-1 0,-6 6 0,8-7 0,0 0 0,0 0 0,0 1 0,0-1 0,0 0 0,0 1 0,0-1 0,1 1 0,-1-1 0,0 1 0,1 0 0,-1-1 0,1 1 0,0 0 0,-1-1 0,1 1 0,0 0 0,0-1 0,0 1 0,0 0 0,0-1 0,1 1 0,-1 0 0,1-1 0,-1 1 0,1-1 0,-1 1 0,1-1 0,0 1 0,-1-1 0,1 1 0,0-1 0,0 1 0,0-1 0,0 0 0,1 0 0,-1 1 0,0-1 0,0 0 0,1 0 0,1 1 0,10 6 0,1 1 0,-1-2 0,1 0 0,0-1 0,21 6 0,-23-8 0,0 0 0,0 1 0,-1 0 0,0 0 0,0 1 0,0 1 0,0 0 0,15 14 0,-25-21-3,0 1 1,0 0-1,0 0 0,0 1 0,0-1 0,0 0 0,0 0 0,0 0 0,0 1 1,0-1-1,-1 0 0,1 1 0,-1-1 0,1 1 0,-1-1 0,1 1 0,-1-1 1,0 1-1,0-1 0,1 1 0,-1-1 0,0 1 0,-1-1 0,1 1 0,0-1 1,0 1-1,-1 1 0,-1-1 15,1 0 1,-1 0-1,1 0 1,-1-1-1,0 1 1,0-1-1,0 1 1,0-1-1,0 0 1,0 0-1,0 0 1,0 0-1,-1 0 1,1 0-1,-4 0 1,-5 2-225,0-1 0,-1 0 0,1-1-1,-1 0 1,1-1 0,-14-1 0,-4-5-6614</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56.840"/>
    </inkml:context>
    <inkml:brush xml:id="br0">
      <inkml:brushProperty name="width" value="0.035" units="cm"/>
      <inkml:brushProperty name="height" value="0.035" units="cm"/>
    </inkml:brush>
  </inkml:definitions>
  <inkml:trace contextRef="#ctx0" brushRef="#br0">1 0 24575,'4'0'0,"16"0"0,19 0 0,15 0 0,9 0 0,2 0 0,-1 0 0,-6 0 0,-13 0-8191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57.042"/>
    </inkml:context>
    <inkml:brush xml:id="br0">
      <inkml:brushProperty name="width" value="0.035" units="cm"/>
      <inkml:brushProperty name="height" value="0.035" units="cm"/>
    </inkml:brush>
  </inkml:definitions>
  <inkml:trace contextRef="#ctx0" brushRef="#br0">1 1 24575,'5'0'0,"10"0"0,12 9 0,11 3 0,8-1 0,5-1 0,8-4 0,12-6 0,4-4 0,-12-1-8191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58.290"/>
    </inkml:context>
    <inkml:brush xml:id="br0">
      <inkml:brushProperty name="width" value="0.035" units="cm"/>
      <inkml:brushProperty name="height" value="0.035" units="cm"/>
    </inkml:brush>
  </inkml:definitions>
  <inkml:trace contextRef="#ctx0" brushRef="#br0">0 55 24575,'14'0'0,"9"0"0,10 0 0,12 0 0,9-9 0,9-3 0,7 1 0,5 1 0,0 4 0,5 2 0,-12 1-8191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58.553"/>
    </inkml:context>
    <inkml:brush xml:id="br0">
      <inkml:brushProperty name="width" value="0.035" units="cm"/>
      <inkml:brushProperty name="height" value="0.035" units="cm"/>
    </inkml:brush>
  </inkml:definitions>
  <inkml:trace contextRef="#ctx0" brushRef="#br0">0 1 24575,'9'0'0,"13"0"0,15 0 0,7 0 0,10 0 0,4 0 0,6 0 0,7 0 0,-1 0 0,-1 0 0,-14 0-8191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58.784"/>
    </inkml:context>
    <inkml:brush xml:id="br0">
      <inkml:brushProperty name="width" value="0.035" units="cm"/>
      <inkml:brushProperty name="height" value="0.035" units="cm"/>
    </inkml:brush>
  </inkml:definitions>
  <inkml:trace contextRef="#ctx0" brushRef="#br0">0 1 24575,'9'0'0,"8"0"0,5 0 0,13 0 0,14 4 0,18 3 0,15-1 0,12-6 0,-10-3-8191</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59.014"/>
    </inkml:context>
    <inkml:brush xml:id="br0">
      <inkml:brushProperty name="width" value="0.035" units="cm"/>
      <inkml:brushProperty name="height" value="0.035" units="cm"/>
    </inkml:brush>
  </inkml:definitions>
  <inkml:trace contextRef="#ctx0" brushRef="#br0">0 42 24575,'9'0'0,"13"0"0,16-4 0,6-2 0,5-9 0,-6-1-8191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59.629"/>
    </inkml:context>
    <inkml:brush xml:id="br0">
      <inkml:brushProperty name="width" value="0.035" units="cm"/>
      <inkml:brushProperty name="height" value="0.035" units="cm"/>
    </inkml:brush>
  </inkml:definitions>
  <inkml:trace contextRef="#ctx0" brushRef="#br0">1 0 24575,'4'0'0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02.138"/>
    </inkml:context>
    <inkml:brush xml:id="br0">
      <inkml:brushProperty name="width" value="0.035" units="cm"/>
      <inkml:brushProperty name="height" value="0.035" units="cm"/>
    </inkml:brush>
  </inkml:definitions>
  <inkml:trace contextRef="#ctx0" brushRef="#br0">1 0 24575,'0'0'-8191</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02.765"/>
    </inkml:context>
    <inkml:brush xml:id="br0">
      <inkml:brushProperty name="width" value="0.035" units="cm"/>
      <inkml:brushProperty name="height" value="0.035" units="cm"/>
    </inkml:brush>
  </inkml:definitions>
  <inkml:trace contextRef="#ctx0" brushRef="#br0">1 1 24575,'4'0'0</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03.328"/>
    </inkml:context>
    <inkml:brush xml:id="br0">
      <inkml:brushProperty name="width" value="0.035" units="cm"/>
      <inkml:brushProperty name="height" value="0.035" units="cm"/>
    </inkml:brush>
  </inkml:definitions>
  <inkml:trace contextRef="#ctx0" brushRef="#br0">0 5 24575,'0'-5'0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3.886"/>
    </inkml:context>
    <inkml:brush xml:id="br0">
      <inkml:brushProperty name="width" value="0.035" units="cm"/>
      <inkml:brushProperty name="height" value="0.035" units="cm"/>
    </inkml:brush>
  </inkml:definitions>
  <inkml:trace contextRef="#ctx0" brushRef="#br0">0 138 24575,'14'-2'0,"0"0"0,0-2 0,0 0 0,-1 0 0,1-1 0,-1-1 0,0 0 0,-1-1 0,0 0 0,20-16 0,-29 21 0,0 0 0,0 0 0,0 0 0,-1 0 0,1 0 0,-1-1 0,1 1 0,-1-1 0,0 0 0,0 0 0,2-5 0,-3 7 0,-1 1 0,0-1 0,0 0 0,0 1 0,0-1 0,0 0 0,0 1 0,0-1 0,0 0 0,0 1 0,0-1 0,0 0 0,0 1 0,0-1 0,-1 0 0,1 1 0,0-1 0,-1 0 0,1 1 0,0-1 0,-1 1 0,0-2 0,-23-10 0,21 11 0,0 0 0,-1 0 0,0 0 0,1 1 0,-1-1 0,1 1 0,-1 0 0,0 0 0,1 0 0,-1 1 0,1-1 0,-1 1 0,0 0 0,1 0 0,-1 0 0,1 0 0,0 1 0,-1-1 0,1 1 0,0 0 0,0 0 0,0 0 0,0 0 0,1 1 0,-1-1 0,1 1 0,-1 0 0,1-1 0,0 1 0,0 0 0,0 0 0,0 1 0,0-1 0,1 0 0,0 1 0,-1-1 0,1 1 0,1-1 0,-1 1 0,0-1 0,1 1 0,0-1 0,0 1 0,0 0 0,0-1 0,0 1 0,1 0 0,-1-1 0,3 5 0,-1-4 5,0 0 0,0 0 0,1-1-1,-1 1 1,1-1 0,0 1 0,0-1 0,1 0-1,-1 0 1,1 0 0,-1-1 0,1 1 0,0-1-1,0 0 1,0 0 0,0 0 0,0 0-1,1-1 1,-1 0 0,0 0 0,1 0 0,-1 0-1,1-1 1,6 1 0,-2 0-140,1-1 0,-1 0 0,0 0 0,1-1 0,-1 0 0,0-1 0,1 0 0,-1 0 0,0-1 0,16-7 0,-7-2-6691</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03.891"/>
    </inkml:context>
    <inkml:brush xml:id="br0">
      <inkml:brushProperty name="width" value="0.035" units="cm"/>
      <inkml:brushProperty name="height" value="0.035" units="cm"/>
    </inkml:brush>
  </inkml:definitions>
  <inkml:trace contextRef="#ctx0" brushRef="#br0">0 0 24575,'5'0'0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08.236"/>
    </inkml:context>
    <inkml:brush xml:id="br0">
      <inkml:brushProperty name="width" value="0.035" units="cm"/>
      <inkml:brushProperty name="height" value="0.035" units="cm"/>
    </inkml:brush>
  </inkml:definitions>
  <inkml:trace contextRef="#ctx0" brushRef="#br0">1 156 24575,'0'-103'0,"0"132"0,1 48 0,0-73 0,-1 1 0,1-1 0,0 0 0,0 0 0,0 0 0,1 0 0,-1 0 0,1-1 0,0 1 0,0 0 0,0-1 0,1 1 0,-1-1 0,1 0 0,3 4 0,-4-6 0,-1 0 0,0 0 0,1 0 0,-1 0 0,1 0 0,-1 0 0,1-1 0,-1 1 0,1 0 0,0-1 0,-1 1 0,1-1 0,0 0 0,0 1 0,-1-1 0,1 0 0,0 0 0,0 0 0,-1 0 0,1 0 0,0-1 0,-1 1 0,1 0 0,3-2 0,-2 0 0,0 0 0,1 0 0,-1 0 0,0-1 0,0 1 0,0-1 0,-1 0 0,1 0 0,-1 0 0,4-6 0,4-8 0,-1 0 0,-1 0 0,8-27 0,-15 41 0,1-2 0,2-8 0,0 1 0,1 1 0,0-1 0,1 1 0,13-20 0,-19 31 0,0-1 0,0 1 0,1 0 0,-1 0 0,0 0 0,0-1 0,0 1 0,0 0 0,0 0 0,1 0 0,-1 0 0,0-1 0,0 1 0,0 0 0,1 0 0,-1 0 0,0 0 0,0 0 0,1 0 0,-1 0 0,0 0 0,0-1 0,0 1 0,1 0 0,-1 0 0,0 0 0,0 0 0,1 0 0,-1 0 0,0 0 0,0 0 0,1 1 0,-1-1 0,0 0 0,0 0 0,0 0 0,1 0 0,-1 0 0,0 0 0,0 0 0,1 0 0,-1 1 0,0-1 0,0 0 0,0 0 0,1 0 0,4 16 0,-1 19 0,-1 28 0,-3-1 0,-2 0 0,-3 1 0,-3-1 0,-17 67 0,23-124 0,0 0 0,0-1 0,0 1 0,-1 0 0,1-1 0,-1 0 0,0 0 0,-1 0 0,1 0 0,-1 0 0,1-1 0,-1 1 0,0-1 0,-1 0 0,1 0 0,0-1 0,-6 3 0,7-3 0,1-1 0,-1 0 0,0 0 0,1 0 0,-1-1 0,0 1 0,0-1 0,0 1 0,1-1 0,-1 0 0,0 0 0,0 0 0,0-1 0,0 1 0,1 0 0,-1-1 0,0 0 0,0 0 0,1 0 0,-1 0 0,1 0 0,-1 0 0,1-1 0,-1 1 0,1-1 0,0 0 0,0 0 0,0 0 0,0 0 0,0 0 0,-3-4 0,-13-32-1365,6-5-5461</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08.466"/>
    </inkml:context>
    <inkml:brush xml:id="br0">
      <inkml:brushProperty name="width" value="0.035" units="cm"/>
      <inkml:brushProperty name="height" value="0.035" units="cm"/>
    </inkml:brush>
  </inkml:definitions>
  <inkml:trace contextRef="#ctx0" brushRef="#br0">1 1 24575,'9'0'0,"17"0"0,13 0 0,5 0 0,-1 0 0,-8 0-8191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08.699"/>
    </inkml:context>
    <inkml:brush xml:id="br0">
      <inkml:brushProperty name="width" value="0.035" units="cm"/>
      <inkml:brushProperty name="height" value="0.035" units="cm"/>
    </inkml:brush>
  </inkml:definitions>
  <inkml:trace contextRef="#ctx0" brushRef="#br0">0 32 24575,'5'0'0,"6"0"0,15 0 0,7 0 0,8 0 0,-4-14 0,-7-4-8191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08.919"/>
    </inkml:context>
    <inkml:brush xml:id="br0">
      <inkml:brushProperty name="width" value="0.035" units="cm"/>
      <inkml:brushProperty name="height" value="0.035" units="cm"/>
    </inkml:brush>
  </inkml:definitions>
  <inkml:trace contextRef="#ctx0" brushRef="#br0">64 1 24575,'0'9'0,"0"12"0,0 17 0,0 15 0,0 17 0,-9 11 0,-3 5 0,0-8 0,3-7 0,-3-11 0,2-17-8191</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09.849"/>
    </inkml:context>
    <inkml:brush xml:id="br0">
      <inkml:brushProperty name="width" value="0.035" units="cm"/>
      <inkml:brushProperty name="height" value="0.035" units="cm"/>
    </inkml:brush>
  </inkml:definitions>
  <inkml:trace contextRef="#ctx0" brushRef="#br0">19 24 24575,'-1'60'0,"0"-26"0,1 0 0,7 53 0,-7-86 0,0 1 0,0-1 0,0 0 0,1 1 0,-1-1 0,0 1 0,1-1 0,-1 0 0,1 1 0,0-1 0,-1 0 0,1 0 0,0 1 0,0-1 0,1 2 0,-1-3 0,-1 0 0,1 0 0,-1 0 0,1 0 0,-1 0 0,1 0 0,-1 0 0,1-1 0,-1 1 0,1 0 0,-1 0 0,0 0 0,1-1 0,-1 1 0,1 0 0,-1-1 0,0 1 0,1 0 0,-1 0 0,0-1 0,1 1 0,-1-1 0,0 1 0,0 0 0,1-1 0,-1 1 0,0-1 0,0 1 0,0-1 0,17-48 0,-15 35 0,4-17 0,0 0 0,2 0 0,19-47 0,-27 76 0,1 1 0,0 0 0,-1-1 0,1 1 0,0 0 0,0-1 0,0 1 0,0 0 0,0 0 0,0 0 0,0 0 0,0 0 0,0 0 0,3-1 0,-4 2 0,1 0 0,0-1 0,-1 1 0,1 0 0,-1 0 0,1 0 0,-1 0 0,1 0 0,0 0 0,-1 0 0,1 1 0,-1-1 0,1 0 0,0 0 0,-1 0 0,1 1 0,-1-1 0,1 0 0,-1 0 0,1 1 0,-1-1 0,1 0 0,-1 1 0,1-1 0,-1 1 0,3 3 0,0-1 0,-1 1 0,1 0 0,-1 0 0,0 0 0,0 1 0,-1-1 0,2 7 0,15 75 0,-5 0 0,-3 0 0,-2 105 0,-7-168 0,-1 0 0,-1 0 0,-8 44 0,8-61 0,0-1 0,-1 1 0,0-1 0,0 0 0,-1 0 0,1 0 0,-1 0 0,0 0 0,-6 6 0,7-9 0,-1 1 0,1-1 0,-1 0 0,1 0 0,-1-1 0,0 1 0,1-1 0,-1 1 0,0-1 0,0 0 0,0 0 0,0 0 0,0 0 0,-1-1 0,1 1 0,0-1 0,0 0 0,-4 0 0,2-1 0,0 1 0,0-1 0,0 0 0,1 0 0,-1-1 0,0 0 0,1 1 0,-1-2 0,1 1 0,-1 0 0,1-1 0,0 0 0,0 0 0,0 0 0,1 0 0,-1-1 0,1 1 0,-1-1 0,1 0 0,1 0 0,-1 0 0,0-1 0,1 1 0,0-1 0,0 1 0,0-1 0,1 0 0,-2-8 0,0 1 0,0 0 0,2 0 0,-1 0 0,2 0 0,-1 0 0,2 0 0,-1 0 0,2 0 0,-1 1 0,8-24 0,1 9-227,1 0-1,1 1 1,2 1-1,0 0 1,20-25-1,-12 21-6598</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10.038"/>
    </inkml:context>
    <inkml:brush xml:id="br0">
      <inkml:brushProperty name="width" value="0.035" units="cm"/>
      <inkml:brushProperty name="height" value="0.035" units="cm"/>
    </inkml:brush>
  </inkml:definitions>
  <inkml:trace contextRef="#ctx0" brushRef="#br0">0 43 24575,'5'0'0,"15"0"0,4-9 0,8-3 0,2 0 0,-4 3-8191</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10.319"/>
    </inkml:context>
    <inkml:brush xml:id="br0">
      <inkml:brushProperty name="width" value="0.035" units="cm"/>
      <inkml:brushProperty name="height" value="0.035" units="cm"/>
    </inkml:brush>
  </inkml:definitions>
  <inkml:trace contextRef="#ctx0" brushRef="#br0">0 17 24575,'5'0'0,"10"0"0,8 0 0,9-4 0,8-2 0,-3 0-8191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10.490"/>
    </inkml:context>
    <inkml:brush xml:id="br0">
      <inkml:brushProperty name="width" value="0.035" units="cm"/>
      <inkml:brushProperty name="height" value="0.035" units="cm"/>
    </inkml:brush>
  </inkml:definitions>
  <inkml:trace contextRef="#ctx0" brushRef="#br0">1 21 24575,'5'0'0,"5"0"0,12 0 0,10 0 0,9 0 0,2 0 0,3-9 0,-6-3-8191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10.708"/>
    </inkml:context>
    <inkml:brush xml:id="br0">
      <inkml:brushProperty name="width" value="0.035" units="cm"/>
      <inkml:brushProperty name="height" value="0.035" units="cm"/>
    </inkml:brush>
  </inkml:definitions>
  <inkml:trace contextRef="#ctx0" brushRef="#br0">1 0 24575,'0'9'0,"0"8"0,0 10 0,0 14 0,0 14 0,0 12 0,0 3 0,0-5 0,0-5 0,0-9 0,0-11-8191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28.938"/>
    </inkml:context>
    <inkml:brush xml:id="br0">
      <inkml:brushProperty name="width" value="0.035" units="cm"/>
      <inkml:brushProperty name="height" value="0.035" units="cm"/>
    </inkml:brush>
  </inkml:definitions>
  <inkml:trace contextRef="#ctx0" brushRef="#br0">1 1 24575,'0'0'-8191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4.216"/>
    </inkml:context>
    <inkml:brush xml:id="br0">
      <inkml:brushProperty name="width" value="0.035" units="cm"/>
      <inkml:brushProperty name="height" value="0.035" units="cm"/>
    </inkml:brush>
  </inkml:definitions>
  <inkml:trace contextRef="#ctx0" brushRef="#br0">1 48 24575,'4'0'0,"2"5"0,0 6 0,4 1 0,-1 8 0,-1 6 0,-2-7 0,-2-16 0,8-18 0,11-15 0,6-3 0,8 4 0,2 7 0,-5 8-8191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17.312"/>
    </inkml:context>
    <inkml:brush xml:id="br0">
      <inkml:brushProperty name="width" value="0.035" units="cm"/>
      <inkml:brushProperty name="height" value="0.035" units="cm"/>
    </inkml:brush>
  </inkml:definitions>
  <inkml:trace contextRef="#ctx0" brushRef="#br0">280 255 24575,'0'-1'0,"0"0"0,0-1 0,0 1 0,0 0 0,0 0 0,-1-1 0,1 1 0,0 0 0,0-1 0,-1 1 0,1 0 0,-1 0 0,1 0 0,-1 0 0,0-1 0,1 1 0,-1 0 0,0 0 0,0 0 0,0 0 0,0 0 0,0 1 0,0-1 0,0 0 0,-2-1 0,1 2 0,0-1 0,-1 0 0,1 1 0,-1-1 0,1 1 0,-1 0 0,1 0 0,-1 0 0,1 0 0,-1 0 0,1 1 0,-4 0 0,-5 2 0,0 0 0,0 1 0,1 1 0,-18 9 0,9-2 0,0 1 0,0 1 0,-26 25 0,39-34 0,2-1 0,-1 1 0,0 0 0,1 1 0,0-1 0,0 1 0,1 0 0,-1 0 0,1 0 0,1 0 0,-1 0 0,1 1 0,0-1 0,1 1 0,-1 0 0,0 8 0,2-12 0,0 0 0,1-1 0,-1 1 0,0-1 0,1 1 0,-1-1 0,1 1 0,0-1 0,0 1 0,0-1 0,0 0 0,1 0 0,-1 1 0,0-1 0,1 0 0,0 0 0,-1 0 0,1 0 0,0-1 0,0 1 0,0 0 0,0-1 0,0 1 0,1-1 0,-1 0 0,0 0 0,1 0 0,-1 0 0,0 0 0,1 0 0,-1-1 0,1 1 0,0-1 0,-1 0 0,1 0 0,-1 0 0,1 0 0,-1 0 0,4-1 0,5 0 0,-1 0 0,1-1 0,-1-1 0,0 0 0,0 0 0,0-1 0,0 0 0,11-7 0,-9 4 0,-1-1 0,1 0 0,-2-1 0,1 0 0,-2-1 0,1 0 0,-1 0 0,0-1 0,-1 0 0,-1-1 0,0 1 0,0-2 0,8-20 0,-8 10 0,-1 1 0,0-1 0,-2 0 0,-1 0 0,0 0 0,-2-1 0,-2-29 0,1 33 0,1 15 0,-1-1 0,0 0 0,0 0 0,0 1 0,-1-1 0,0 0 0,0 1 0,0-1 0,-1 1 0,-3-8 0,5 13 0,0 0 0,0 0 0,0-1 0,0 1 0,0 0 0,-1 0 0,1 0 0,0 0 0,0 0 0,0 0 0,0 0 0,0 0 0,0 0 0,-1 0 0,1 0 0,0 0 0,0 0 0,0 0 0,0 0 0,0 0 0,-1 0 0,1 0 0,0 0 0,0 0 0,0 0 0,0 0 0,-1 0 0,1 0 0,0 0 0,0 0 0,0 0 0,0 0 0,0 0 0,0 0 0,-1 0 0,1 0 0,0 0 0,0 1 0,0-1 0,0 0 0,0 0 0,0 0 0,0 0 0,-1 0 0,1 0 0,0 1 0,0-1 0,0 0 0,0 0 0,0 0 0,0 0 0,0 0 0,0 1 0,0-1 0,0 0 0,0 0 0,-6 17 0,0 19 0,-1 68 0,7 110 0,1-201-227,0 0-1,0 0 1,1 0-1,1-1 1,5 17-1,4-3-6598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17.717"/>
    </inkml:context>
    <inkml:brush xml:id="br0">
      <inkml:brushProperty name="width" value="0.035" units="cm"/>
      <inkml:brushProperty name="height" value="0.035" units="cm"/>
    </inkml:brush>
  </inkml:definitions>
  <inkml:trace contextRef="#ctx0" brushRef="#br0">8 82 24575,'0'15'0,"0"0"0,2 0 0,-1 0 0,2 0 0,0 0 0,8 23 0,-10-35 0,1 1 0,-1-1 0,1 0 0,-1 0 0,1 0 0,0 0 0,0 0 0,0 0 0,1-1 0,-1 1 0,0-1 0,1 0 0,0 1 0,0-1 0,0 0 0,0-1 0,0 1 0,0 0 0,0-1 0,0 0 0,0 1 0,1-1 0,-1-1 0,1 1 0,-1 0 0,1-1 0,-1 0 0,1 0 0,-1 0 0,1 0 0,-1 0 0,0-1 0,1 0 0,5-1 0,-3 0 0,-1-1 0,1 1 0,-1-1 0,0 0 0,0-1 0,0 1 0,0-1 0,0 0 0,-1 0 0,0 0 0,1-1 0,-2 0 0,1 0 0,0 0 0,-1 0 0,0 0 0,0-1 0,3-10 0,-3 9 0,-1 1 0,1-1 0,-2 1 0,1-1 0,-1 0 0,0 0 0,0 0 0,-1 1 0,0-1 0,0 0 0,-1 0 0,1 0 0,-2 0 0,1 0 0,-1 1 0,-4-13 0,3 15 5,1 1-1,0 0 0,-1-1 0,0 1 1,1 1-1,-1-1 0,0 0 0,-1 1 1,1-1-1,0 1 0,-1 0 1,1 0-1,-1 0 0,0 1 0,1-1 1,-1 1-1,0 0 0,0 0 1,0 0-1,0 1 0,0-1 0,0 1 1,0 0-1,0 0 0,0 0 0,0 1 1,-5 0-1,2 0-110,0 1 0,0-1 0,0 1 0,0 0 0,0 1 0,0 0-1,1 0 1,-1 1 0,1-1 0,0 1 0,0 1 0,0-1 0,-10 11 0,1 7-6720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18.073"/>
    </inkml:context>
    <inkml:brush xml:id="br0">
      <inkml:brushProperty name="width" value="0.035" units="cm"/>
      <inkml:brushProperty name="height" value="0.035" units="cm"/>
    </inkml:brush>
  </inkml:definitions>
  <inkml:trace contextRef="#ctx0" brushRef="#br0">0 157 24575,'8'-4'0,"14"-7"0,36-25 0,-53 32 0,-1 1 0,1 0 0,-1-1 0,0 0 0,-1 0 0,1 0 0,-1-1 0,1 1 0,-1-1 0,0 0 0,-1 0 0,0 0 0,4-10 0,-6 14 0,1 0 0,-1 0 0,0 0 0,1 0 0,-1 0 0,0-1 0,0 1 0,0 0 0,0 0 0,0 0 0,0 0 0,-1-1 0,1 1 0,0 0 0,0 0 0,-1 0 0,1 0 0,-1 0 0,1 0 0,-1 0 0,1 0 0,-1 0 0,0 0 0,0 0 0,1 0 0,-1 0 0,0 1 0,0-1 0,0 0 0,0 1 0,0-1 0,0 0 0,0 1 0,0-1 0,0 1 0,0-1 0,0 1 0,0 0 0,0 0 0,0-1 0,-1 1 0,1 0 0,0 0 0,0 0 0,0 0 0,0 0 0,0 0 0,-1 0 0,0 1 0,-3-1 0,1 1 0,-1 0 0,1 0 0,-1 0 0,1 0 0,0 1 0,0-1 0,0 1 0,0 0 0,0 0 0,-7 6 0,9-6 0,-1 0 0,1 0 0,0 1 0,0-1 0,0 1 0,0 0 0,0-1 0,1 1 0,-1 0 0,1 0 0,0 0 0,0 0 0,0 1 0,0-1 0,0 0 0,1 0 0,0 0 0,-1 1 0,1-1 0,0 0 0,1 0 0,-1 1 0,0-1 0,1 0 0,0 0 0,0 0 0,0 1 0,0-1 0,0 0 0,1 0 0,2 4 0,0-1 0,1 0 0,0 0 0,0-1 0,0 1 0,0-1 0,1 0 0,0 0 0,0-1 0,0 0 0,1 0 0,-1-1 0,1 1 0,7 2 0,5 0-151,-1-1-1,1 0 0,0-1 0,1-2 1,-1 1-1,0-2 0,1-1 1,36-4-1,-26-3-6674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18.446"/>
    </inkml:context>
    <inkml:brush xml:id="br0">
      <inkml:brushProperty name="width" value="0.035" units="cm"/>
      <inkml:brushProperty name="height" value="0.035" units="cm"/>
    </inkml:brush>
  </inkml:definitions>
  <inkml:trace contextRef="#ctx0" brushRef="#br0">170 23 24575,'-1'-1'0,"0"-1"0,1 1 0,-1 0 0,0 0 0,1 0 0,-1 0 0,0 0 0,0 0 0,0 0 0,0 0 0,0 0 0,0 1 0,0-1 0,0 0 0,0 1 0,0-1 0,0 0 0,-1 1 0,1-1 0,0 1 0,0 0 0,-1-1 0,1 1 0,0 0 0,0 0 0,-3 0 0,-37-4 0,35 5 0,0-1 0,1 1 0,-1 1 0,0-1 0,0 1 0,1 0 0,-1 0 0,1 1 0,0 0 0,-1 0 0,1 0 0,-4 4 0,7-6 0,1 0 0,-1 0 0,1 0 0,-1 0 0,1 0 0,0 1 0,-1-1 0,1 1 0,0-1 0,0 1 0,0-1 0,0 1 0,0-1 0,0 1 0,1 0 0,-1 0 0,1-1 0,-1 1 0,1 0 0,-1 0 0,1 0 0,0-1 0,0 1 0,0 0 0,0 0 0,0 0 0,0 0 0,1 0 0,-1-1 0,1 1 0,-1 0 0,1 0 0,0-1 0,-1 1 0,1 0 0,0-1 0,0 1 0,0-1 0,0 1 0,1-1 0,1 3 0,7 3 0,-1-1 0,1 1 0,1-2 0,-1 0 0,1 0 0,-1 0 0,1-2 0,1 1 0,-1-1 0,15 1 0,13 6 0,85 28 0,-123-38 0,1 0 0,-1 1 0,0-1 0,1 1 0,-1-1 0,0 1 0,0-1 0,1 1 0,-1 0 0,0 0 0,0 0 0,0 0 0,0 0 0,0 0 0,0 0 0,0 0 0,0 0 0,0 0 0,-1 0 0,1 1 0,0 1 0,-1-2 0,0 0 0,0 0 0,-1 0 0,1-1 0,-1 1 0,1 0 0,0 0 0,-1 0 0,0 0 0,1 0 0,-1-1 0,0 1 0,1 0 0,-1-1 0,0 1 0,0 0 0,1-1 0,-1 1 0,0-1 0,0 1 0,0-1 0,-1 1 0,-12 5 0,0-1 0,-28 6 0,34-9 0,5-1-33,-19 4 86,0 0-1,-27 2 0,43-7-145,1 1 0,0-1 0,0 0 0,-1-1 0,1 1 0,0-1 0,0 0 0,-1 0-1,1-1 1,0 0 0,0 1 0,0-2 0,1 1 0,-1 0 0,-6-5 0,-2-8-6733</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18.973"/>
    </inkml:context>
    <inkml:brush xml:id="br0">
      <inkml:brushProperty name="width" value="0.035" units="cm"/>
      <inkml:brushProperty name="height" value="0.035" units="cm"/>
    </inkml:brush>
  </inkml:definitions>
  <inkml:trace contextRef="#ctx0" brushRef="#br0">5 1 24575,'-2'46'0,"1"-33"0,0 1 0,1-1 0,0 1 0,1-1 0,4 16 0,-5-28 0,0-1 0,0 0 0,0 1 0,0-1 0,0 0 0,0 1 0,0-1 0,0 0 0,0 1 0,0-1 0,1 0 0,-1 1 0,0-1 0,0 0 0,0 0 0,1 1 0,-1-1 0,0 0 0,0 0 0,1 1 0,-1-1 0,0 0 0,0 0 0,1 0 0,-1 0 0,0 0 0,1 1 0,-1-1 0,0 0 0,1 0 0,-1 0 0,0 0 0,1 0 0,-1 0 0,0 0 0,1 0 0,12-9 0,15-27 0,-20 25 0,-2 4 0,1-1 0,-1 1 0,1 0 0,1 1 0,0 0 0,0 0 0,0 1 0,0-1 0,1 2 0,9-5 0,-14 8 0,0 0 0,0-1 0,0 2 0,0-1 0,0 0 0,1 1 0,-1 0 0,0 0 0,0 0 0,0 0 0,0 1 0,0-1 0,0 1 0,0 0 0,0 0 0,0 1 0,0-1 0,0 1 0,0 0 0,-1 0 0,1 0 0,-1 1 0,1-1 0,-1 1 0,0 0 0,3 3 0,0 1 0,0 1 0,0 0 0,-1 1 0,0-1 0,-1 1 0,0 0 0,0 0 0,4 15 0,7 17 0,-14-39-31,0 0 0,0 0 0,0-1 0,0 1 0,0 0 0,0-1 0,0 1 0,1-1 0,-1 1 0,0-1 0,1 0 0,-1 1 0,1-1 0,0 0 0,-1 0 0,1 0 0,0 0 0,0-1 0,0 1 0,0 0 0,0-1 0,-1 1 0,1-1 0,0 0 0,0 0 0,0 1-1,0-1 1,0-1 0,0 1 0,0 0 0,0 0 0,0-1 0,0 1 0,0-1 0,0 1 0,0-1 0,-1 0 0,1 0 0,0 0 0,0 0 0,-1 0 0,1 0 0,1-2 0,21-14-6795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19.221"/>
    </inkml:context>
    <inkml:brush xml:id="br0">
      <inkml:brushProperty name="width" value="0.035" units="cm"/>
      <inkml:brushProperty name="height" value="0.035" units="cm"/>
    </inkml:brush>
  </inkml:definitions>
  <inkml:trace contextRef="#ctx0" brushRef="#br0">22 97 24575,'-3'3'0,"1"0"0,0 0 0,0 1 0,0-1 0,0 1 0,0-1 0,1 1 0,-1 0 0,1 0 0,0-1 0,1 1 0,-1 0 0,0 0 0,1 0 0,0 8 0,0-6 0,1 0 0,-1 0 0,1 0 0,0 0 0,0 0 0,1-1 0,0 1 0,0 0 0,4 8 0,-4-12 0,-1 1 0,1-1 0,0 1 0,0-1 0,0 0 0,0 1 0,0-1 0,0-1 0,1 1 0,-1 0 0,1 0 0,-1-1 0,1 1 0,0-1 0,0 0 0,-1 0 0,1 0 0,0 0 0,0-1 0,0 1 0,0-1 0,3 1 0,-1-2 0,-1 1 0,1-1 0,0 1 0,-1-1 0,1-1 0,-1 1 0,1-1 0,-1 0 0,0 0 0,0 0 0,0 0 0,0-1 0,5-3 0,-5 3 0,-1 1 0,1-1 0,0 0 0,-1 0 0,0-1 0,0 1 0,0-1 0,0 1 0,-1-1 0,0 0 0,1 0 0,-1 0 0,0-1 0,-1 1 0,1 0 0,-1-1 0,0 1 0,0 0 0,0-1 0,-1 0 0,0 1 0,1-1 0,-2 1 0,1-1 0,0 1 0,-1-1 0,0 1 0,0-1 0,0 1 0,-3-7 0,0 5 0,-1 0 0,1 0 0,-1 0 0,-1 0 0,1 1 0,-1 0 0,1 0 0,-1 0 0,-1 1 0,1 0 0,-14-7 0,0 3 0,-1 0 0,-36-7 0,108 10-1365,-17 0-5461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19.469"/>
    </inkml:context>
    <inkml:brush xml:id="br0">
      <inkml:brushProperty name="width" value="0.035" units="cm"/>
      <inkml:brushProperty name="height" value="0.035" units="cm"/>
    </inkml:brush>
  </inkml:definitions>
  <inkml:trace contextRef="#ctx0" brushRef="#br0">68 1 24575,'0'13'0,"0"14"0,0 17 0,0 9 0,0 10 0,0-2 0,0-6 0,-5-12 0,-1-19 0,-8-22 0,-8-16 0,1-6-8191</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19.714"/>
    </inkml:context>
    <inkml:brush xml:id="br0">
      <inkml:brushProperty name="width" value="0.035" units="cm"/>
      <inkml:brushProperty name="height" value="0.035" units="cm"/>
    </inkml:brush>
  </inkml:definitions>
  <inkml:trace contextRef="#ctx0" brushRef="#br0">1 1 24575,'4'0'0,"11"0"0,13 0 0,14 0 0,15 0 0,10 0 0,0 0 0,-13 0-8191</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0.448"/>
    </inkml:context>
    <inkml:brush xml:id="br0">
      <inkml:brushProperty name="width" value="0.035" units="cm"/>
      <inkml:brushProperty name="height" value="0.035" units="cm"/>
    </inkml:brush>
  </inkml:definitions>
  <inkml:trace contextRef="#ctx0" brushRef="#br0">0 98 24575,'1'0'0,"29"0"0,50-6 0,-72 4 0,0 1 0,0-1 0,-1 0 0,1 0 0,0-1 0,-1 0 0,0-1 0,0 0 0,0 0 0,0 0 0,7-7 0,-12 10 0,-1 0 0,0-1 0,1 1 0,-1 0 0,0-1 0,0 1 0,0-1 0,0 1 0,0-1 0,0 1 0,-1-1 0,1 0 0,0-2 0,-1 3 0,1 0 0,-1 0 0,0 1 0,-1-1 0,1 0 0,0 0 0,0 1 0,0-1 0,0 0 0,-1 0 0,1 1 0,0-1 0,-1 0 0,1 1 0,0-1 0,-1 0 0,1 1 0,-1-1 0,1 1 0,-1-1 0,1 1 0,-2-2 0,0 1 0,-1-1 0,0 1 0,0 0 0,1 0 0,-1 0 0,0 0 0,0 1 0,0-1 0,0 1 0,0 0 0,0-1 0,0 1 0,0 0 0,0 1 0,-4 0 0,-3 1 0,0 1 0,-1 0 0,1 1 0,0 0 0,1 0 0,-1 1 0,-12 9 0,18-12 0,0 1 0,0 0 0,1 0 0,-1 0 0,1 0 0,0 0 0,-1 1 0,2-1 0,-1 1 0,0 0 0,1 0 0,-1 0 0,1 0 0,0 0 0,1 1 0,-1-1 0,1 1 0,0-1 0,-2 9 0,3-11 0,1-1 0,-1 1 0,0 0 0,0 0 0,1 0 0,-1 0 0,1 0 0,-1 0 0,1-1 0,0 1 0,0 0 0,0-1 0,0 1 0,0 0 0,0-1 0,1 1 0,-1-1 0,0 0 0,1 1 0,-1-1 0,3 1 0,0 1 0,1 0 0,0-1 0,0 0 0,0 0 0,0 0 0,0 0 0,9 0 0,8 1 0,-1-1 0,40-2 0,-56-1 0,43-3-1365,-9-3-5461</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0.663"/>
    </inkml:context>
    <inkml:brush xml:id="br0">
      <inkml:brushProperty name="width" value="0.035" units="cm"/>
      <inkml:brushProperty name="height" value="0.035" units="cm"/>
    </inkml:brush>
  </inkml:definitions>
  <inkml:trace contextRef="#ctx0" brushRef="#br0">0 0 24575,'10'0'0,"11"10"0,8 7 0,8 5 0,1 9 0,0-2 0,2-5 0,-5-16 0,-14-10 0,-10-3-8191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4.418"/>
    </inkml:context>
    <inkml:brush xml:id="br0">
      <inkml:brushProperty name="width" value="0.035" units="cm"/>
      <inkml:brushProperty name="height" value="0.035" units="cm"/>
    </inkml:brush>
  </inkml:definitions>
  <inkml:trace contextRef="#ctx0" brushRef="#br0">1 0 24575,'0'5'0,"0"6"0,0 11 0,0 11 0,0-5 0,4-17 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0.908"/>
    </inkml:context>
    <inkml:brush xml:id="br0">
      <inkml:brushProperty name="width" value="0.035" units="cm"/>
      <inkml:brushProperty name="height" value="0.035" units="cm"/>
    </inkml:brush>
  </inkml:definitions>
  <inkml:trace contextRef="#ctx0" brushRef="#br0">306 1 24575,'0'4'0,"-5"3"0,-1 8 0,-13 11 0,-18 6 0,-11 6 0,-3 2 0,-1-6 0,8-5 0,16-7 0,12-11 0,19-13 0,9-6-8191</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1.128"/>
    </inkml:context>
    <inkml:brush xml:id="br0">
      <inkml:brushProperty name="width" value="0.035" units="cm"/>
      <inkml:brushProperty name="height" value="0.035" units="cm"/>
    </inkml:brush>
  </inkml:definitions>
  <inkml:trace contextRef="#ctx0" brushRef="#br0">73 0 24575,'-9'14'0,"-4"14"0,2 6 0,1 3 0,4-10 0,-3-19 0,1-20 0,2-7-8191</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1.325"/>
    </inkml:context>
    <inkml:brush xml:id="br0">
      <inkml:brushProperty name="width" value="0.035" units="cm"/>
      <inkml:brushProperty name="height" value="0.035" units="cm"/>
    </inkml:brush>
  </inkml:definitions>
  <inkml:trace contextRef="#ctx0" brushRef="#br0">1 0 24575,'0'5'0,"9"1"0,3-1-8191</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1.590"/>
    </inkml:context>
    <inkml:brush xml:id="br0">
      <inkml:brushProperty name="width" value="0.035" units="cm"/>
      <inkml:brushProperty name="height" value="0.035" units="cm"/>
    </inkml:brush>
  </inkml:definitions>
  <inkml:trace contextRef="#ctx0" brushRef="#br0">196 43 24575,'0'-2'0,"-1"0"0,0 0 0,1 0 0,-1 0 0,0 1 0,0-1 0,0 0 0,-1 0 0,1 1 0,0-1 0,-1 0 0,1 1 0,-1 0 0,1-1 0,-1 1 0,0 0 0,0 0 0,0 0 0,1 0 0,-1 0 0,0 0 0,0 0 0,0 1 0,0-1 0,0 1 0,-4-1 0,-2-1 0,0 0 0,0 1 0,-1 0 0,1 0 0,-14 1 0,16 1 0,1 0 0,-1 0 0,1 1 0,0 0 0,0 0 0,0 0 0,0 0 0,0 1 0,0 0 0,0 0 0,1 0 0,-7 7 0,9-9 0,1 1 0,-1-1 0,1 1 0,-1 0 0,1 0 0,0 0 0,0 0 0,0 0 0,0 0 0,0 0 0,0 0 0,1 0 0,-1 0 0,1 0 0,-1 0 0,1 1 0,0-1 0,0 0 0,0 0 0,0 1 0,0-1 0,0 0 0,1 0 0,-1 0 0,1 1 0,0-1 0,-1 0 0,1 0 0,0 0 0,0 0 0,0 0 0,1 0 0,-1-1 0,2 3 0,2 2 0,1 0 0,0 0 0,0-1 0,0 0 0,1 0 0,-1-1 0,1 1 0,0-2 0,1 1 0,-1-1 0,9 3 0,17 4 0,46 8 0,12 5 0,-89-23 0,0 0 0,0 1 0,0-1 0,-1 1 0,1 0 0,0-1 0,0 1 0,-1 0 0,1 0 0,0 0 0,-1 0 0,1 1 0,-1-1 0,1 0 0,-1 1 0,0-1 0,0 1 0,1-1 0,-1 1 0,1 1 0,-2-1 0,-1-1 0,1 0 0,0 0 0,-1 0 0,1 0 0,-1 0 0,1 0 0,-1 0 0,1 0 0,-1 0 0,0-1 0,0 1 0,1 0 0,-1 0 0,0 0 0,0-1 0,0 1 0,0 0 0,0-1 0,0 1 0,0-1 0,0 1 0,0-1 0,-1 1 0,-9 3 0,-1 0 0,1 0 0,-1-1 0,-22 3 0,31-6-76,-1 1 1,1-1-1,-1 0 0,1 0 0,-1 0 0,1-1 0,-1 1 0,1-1 1,-1 0-1,1 0 0,-1 0 0,1-1 0,0 1 0,0-1 1,-1 1-1,1-1 0,-4-4 0,-14-16-6750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1.848"/>
    </inkml:context>
    <inkml:brush xml:id="br0">
      <inkml:brushProperty name="width" value="0.035" units="cm"/>
      <inkml:brushProperty name="height" value="0.035" units="cm"/>
    </inkml:brush>
  </inkml:definitions>
  <inkml:trace contextRef="#ctx0" brushRef="#br0">0 0 24575,'0'5'0,"9"14"0,3 15 0,9 14 0,1 13 0,-4 5 0,-5-3 0,-4-4 0,-4-17 0,-12-14 0,-9-23 0,-3-15 0,3-7-8191</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2.056"/>
    </inkml:context>
    <inkml:brush xml:id="br0">
      <inkml:brushProperty name="width" value="0.035" units="cm"/>
      <inkml:brushProperty name="height" value="0.035" units="cm"/>
    </inkml:brush>
  </inkml:definitions>
  <inkml:trace contextRef="#ctx0" brushRef="#br0">0 1 24575,'5'0'0,"10"0"0,17 0 0,17 0 0,13 0 0,6 0 0,-9 0-8191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3.632"/>
    </inkml:context>
    <inkml:brush xml:id="br0">
      <inkml:brushProperty name="width" value="0.035" units="cm"/>
      <inkml:brushProperty name="height" value="0.035" units="cm"/>
    </inkml:brush>
  </inkml:definitions>
  <inkml:trace contextRef="#ctx0" brushRef="#br0">1 0 24575,'9'0'0,"17"0"0,8 0 0,9 0 0,5 0 0,3 0 0,4 0 0,-9 9 0,-12 3-8191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3.984"/>
    </inkml:context>
    <inkml:brush xml:id="br0">
      <inkml:brushProperty name="width" value="0.035" units="cm"/>
      <inkml:brushProperty name="height" value="0.035" units="cm"/>
    </inkml:brush>
  </inkml:definitions>
  <inkml:trace contextRef="#ctx0" brushRef="#br0">1 17 24575,'0'4'0,"9"2"0,12-1 0,8 0 0,2-2 0,7-1 0,0-1 0,-1 0 0,1-1 0,0 0 0,-2-1 0,-3 1 0,-7-9 0,-17-4 0,-14 2 0,-8 1-8191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4.449"/>
    </inkml:context>
    <inkml:brush xml:id="br0">
      <inkml:brushProperty name="width" value="0.035" units="cm"/>
      <inkml:brushProperty name="height" value="0.035" units="cm"/>
    </inkml:brush>
  </inkml:definitions>
  <inkml:trace contextRef="#ctx0" brushRef="#br0">1 40 24575,'0'-2'0,"0"0"0,-1 1 0,1-1 0,0 1 0,0-1 0,0 0 0,1 1 0,-1-1 0,0 1 0,1-1 0,-1 0 0,1 1 0,-1-1 0,1 1 0,0 0 0,-1-1 0,1 1 0,0-1 0,0 1 0,0 0 0,2-3 0,0 3 0,1 1 0,-1-1 0,0 0 0,0 1 0,1 0 0,-1 0 0,0 0 0,1 0 0,5 1 0,-4-1 0,28 3 0,0 1 0,38 10 0,-58-11 0,-1 1 0,1 0 0,-1 1 0,0 0 0,-1 1 0,1 1 0,-1 0 0,17 14 0,-25-19 0,-1 0 0,0 0 0,0 1 0,0-1 0,0 1 0,0 0 0,-1-1 0,1 1 0,-1 0 0,1 0 0,-1 0 0,0 0 0,-1 0 0,1 0 0,0 1 0,-1-1 0,0 0 0,1 0 0,-1 0 0,-1 1 0,1-1 0,0 0 0,-1 0 0,1 0 0,-1 0 0,0 1 0,0-1 0,0 0 0,-1-1 0,1 1 0,-1 0 0,-3 4 0,-6 10 0,-1-1 0,-1 0 0,0-1 0,-18 16 0,11-12 0,10-10-151,1 1-1,0 1 0,1 0 0,-1 0 1,2 0-1,0 1 0,0 0 1,-6 18-1</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5.229"/>
    </inkml:context>
    <inkml:brush xml:id="br0">
      <inkml:brushProperty name="width" value="0.035" units="cm"/>
      <inkml:brushProperty name="height" value="0.035" units="cm"/>
    </inkml:brush>
  </inkml:definitions>
  <inkml:trace contextRef="#ctx0" brushRef="#br0">22 0 24575,'0'10'0,"0"11"0,0 17 0,0 11 0,0 6 0,0-2 0,0-5 0,0-15 0,-10-14 0,-2-9-8191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4.638"/>
    </inkml:context>
    <inkml:brush xml:id="br0">
      <inkml:brushProperty name="width" value="0.035" units="cm"/>
      <inkml:brushProperty name="height" value="0.035" units="cm"/>
    </inkml:brush>
  </inkml:definitions>
  <inkml:trace contextRef="#ctx0" brushRef="#br0">0 1 24575,'10'0'0,"2"0"-8191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5.805"/>
    </inkml:context>
    <inkml:brush xml:id="br0">
      <inkml:brushProperty name="width" value="0.035" units="cm"/>
      <inkml:brushProperty name="height" value="0.035" units="cm"/>
    </inkml:brush>
  </inkml:definitions>
  <inkml:trace contextRef="#ctx0" brushRef="#br0">0 36 24575,'25'0'0,"0"-1"0,0 0 0,0-2 0,-1-1 0,37-10 0,-54 11 0,1 1 0,-1 0 0,1 0 0,0 1 0,0 0 0,0 0 0,0 0 0,0 1 0,10 2 0,-15-2 0,0 1 0,0 0 0,0 1 0,-1-1 0,1 0 0,0 1 0,0 0 0,-1-1 0,1 1 0,-1 0 0,0 0 0,1 1 0,-1-1 0,0 0 0,0 1 0,-1-1 0,1 1 0,0 0 0,-1-1 0,0 1 0,1 0 0,-1 0 0,0 0 0,-1 0 0,1 0 0,0 0 0,-1 4 0,2 13 0,0-1 0,-2 1 0,0 0 0,-1-1 0,-7 33 0,-1 33 0,11-101 0,1 0 0,0 1 0,9-25 0,-10 32 0,1 0 0,0 0 0,1 0 0,0 1 0,0-1 0,0 1 0,1 0 0,0 0 0,1 0 0,-1 1 0,14-12 0,-15 15 0,0 1 0,0-1 0,0 1 0,0 0 0,1 0 0,-1 0 0,1 1 0,0-1 0,-1 1 0,1 0 0,0 0 0,0 1 0,-1 0 0,1 0 0,0 0 0,5 1 0,-6 0 0,0 0 0,1 1 0,-1 0 0,0 0 0,0 0 0,-1 0 0,1 1 0,0-1 0,-1 1 0,1 0 0,-1 0 0,0 1 0,0-1 0,0 1 0,-1-1 0,1 1 0,2 4 0,4 9-195,-1 0 0,0 0 0,-1 1 0,-1 0 0,-1 0 0,4 23 0,-6-23-6631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6.130"/>
    </inkml:context>
    <inkml:brush xml:id="br0">
      <inkml:brushProperty name="width" value="0.035" units="cm"/>
      <inkml:brushProperty name="height" value="0.035" units="cm"/>
    </inkml:brush>
  </inkml:definitions>
  <inkml:trace contextRef="#ctx0" brushRef="#br0">0 155 24575,'9'-2'0,"-1"0"0,0 0 0,0 0 0,0-1 0,-1 0 0,1-1 0,-1 1 0,1-1 0,-1-1 0,7-5 0,0 1 0,-10 6 0,44-31 0,-46 33 0,0-1 0,0 0 0,-1 0 0,1 0 0,0 0 0,-1 0 0,1 0 0,-1 0 0,1 0 0,-1-1 0,0 1 0,0 0 0,0-1 0,-1 1 0,1-1 0,0 1 0,-1-1 0,0 1 0,1-5 0,-1 6 0,-1 0 0,1 0 0,0 0 0,0 0 0,-1 0 0,1 0 0,0 0 0,-1 0 0,1 1 0,-1-1 0,1 0 0,-1 0 0,1 1 0,-1-1 0,0 0 0,1 1 0,-1-1 0,0 0 0,0 1 0,1-1 0,-1 1 0,0-1 0,0 1 0,0 0 0,0-1 0,0 1 0,1 0 0,-1-1 0,0 1 0,0 0 0,0 0 0,0 0 0,0 0 0,0 0 0,0 0 0,0 0 0,0 0 0,0 0 0,0 1 0,0-1 0,0 0 0,1 1 0,-1-1 0,0 0 0,-1 2 0,-4 0 0,1 0 0,-1 1 0,1 0 0,0 0 0,0 0 0,-6 6 0,3-2 0,0 0 0,0 1 0,1 0 0,1 0 0,-1 1 0,2 0 0,-7 11 0,11-18 0,0 0 0,0 0 0,0 0 0,0 1 0,0-1 0,1 0 0,-1 1 0,1-1 0,0 0 0,-1 1 0,1-1 0,0 1 0,0-1 0,1 0 0,-1 1 0,0-1 0,1 0 0,-1 1 0,1-1 0,0 0 0,0 0 0,0 1 0,0-1 0,0 0 0,0 0 0,1 0 0,-1 0 0,1 0 0,-1-1 0,1 1 0,0 0 0,0-1 0,0 1 0,0-1 0,0 0 0,0 1 0,0-1 0,3 1 0,13 4-136,0 0-1,1-1 1,0-1-1,0 0 1,0-2-1,1 0 1,-1-2-1,0 0 0,37-5 1,-6-1-6690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6.720"/>
    </inkml:context>
    <inkml:brush xml:id="br0">
      <inkml:brushProperty name="width" value="0.035" units="cm"/>
      <inkml:brushProperty name="height" value="0.035" units="cm"/>
    </inkml:brush>
  </inkml:definitions>
  <inkml:trace contextRef="#ctx0" brushRef="#br0">173 1 24575,'-14'0'0,"0"0"0,-1 2 0,1-1 0,-19 6 0,27-5 0,0 0 0,0 0 0,0 1 0,1 0 0,-1 0 0,1 0 0,-1 0 0,1 1 0,0 0 0,0 0 0,-8 9 0,12-12 0,1 0 0,-1 0 0,0-1 0,1 1 0,-1 0 0,0 0 0,1 0 0,-1-1 0,1 1 0,0 0 0,-1 0 0,1 0 0,0 0 0,-1 0 0,1 0 0,0 0 0,0 0 0,0 0 0,0 0 0,0 0 0,0 0 0,0 0 0,0 0 0,0 0 0,0 0 0,1 0 0,-1 0 0,0 0 0,1 0 0,-1 0 0,1 0 0,-1 0 0,1 0 0,-1-1 0,1 1 0,0 0 0,-1 0 0,1-1 0,0 1 0,0 0 0,-1-1 0,1 1 0,0-1 0,0 1 0,0-1 0,0 1 0,0-1 0,0 0 0,0 1 0,0-1 0,0 0 0,0 0 0,0 1 0,1-1 0,11 3 0,0 0 0,0-1 0,19 1 0,-16-1 0,-2-1 0,-1 1 0,1 0 0,-1 1 0,1 1 0,-1 0 0,0 0 0,-1 2 0,22 11 0,-33-17 0,-1 1 0,1-1 0,-1 0 0,1 1 0,-1-1 0,1 1 0,-1-1 0,1 1 0,-1-1 0,1 1 0,-1 0 0,1-1 0,-1 1 0,0-1 0,1 1 0,-1 0 0,0-1 0,0 1 0,0 0 0,1 0 0,-1-1 0,0 1 0,0 0 0,0-1 0,0 1 0,0 0 0,0 0 0,0-1 0,0 1 0,-1 0 0,1 0 0,-20 17 0,-43 7 0,53-22 0,-4 2-273,-1-1 0,0 0 0,0-1 0,-22 2 0,3-6-6553</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7.077"/>
    </inkml:context>
    <inkml:brush xml:id="br0">
      <inkml:brushProperty name="width" value="0.035" units="cm"/>
      <inkml:brushProperty name="height" value="0.035" units="cm"/>
    </inkml:brush>
  </inkml:definitions>
  <inkml:trace contextRef="#ctx0" brushRef="#br0">1 139 24575,'29'0'0,"0"-1"0,0-2 0,43-9 0,-62 10 0,0-1 0,0 0 0,0-1 0,0 0 0,-1 0 0,0-1 0,0-1 0,0 1 0,0-1 0,-1-1 0,0 1 0,13-15 0,-20 20 0,0 1 0,-1-1 0,1 0 0,0 0 0,-1 0 0,1 1 0,-1-1 0,1 0 0,-1 0 0,1 0 0,-1 0 0,1 0 0,-1 0 0,0 0 0,0 0 0,1 0 0,-1 0 0,0 0 0,0 0 0,0-1 0,0 1 0,0 0 0,0 0 0,-1 0 0,1 0 0,0 0 0,-1-1 0,0 1 0,0-1 0,0 1 0,-1 0 0,1 0 0,0 0 0,-1 0 0,1 0 0,-1 0 0,1 0 0,-1 1 0,0-1 0,1 0 0,-1 1 0,-3-1 0,-6-1 0,0 0 0,-1 1 0,-19 1 0,27 0 0,1 0 0,-1 1 0,0-1 0,0 1 0,0 0 0,0 0 0,1 0 0,-1 0 0,0 1 0,1 0 0,-1-1 0,1 1 0,0 0 0,0 1 0,0-1 0,0 1 0,0-1 0,0 1 0,0 0 0,1 0 0,-1 0 0,1 0 0,0 1 0,-3 6 0,4-7 0,0 0 0,0 1 0,0-1 0,1 1 0,0-1 0,0 1 0,0 0 0,0-1 0,0 1 0,0-1 0,1 1 0,0-1 0,0 0 0,0 1 0,0-1 0,0 0 0,1 1 0,0-1 0,-1 0 0,1 0 0,0 0 0,0-1 0,1 1 0,-1 0 0,1-1 0,-1 1 0,6 3 0,3 2 11,1-1 0,0 0 0,0 0 0,0-1 0,0-1 0,1 0-1,0 0 1,0-2 0,1 1 0,23 1 0,-31-4-62,-1 0 0,1-1-1,-1 1 1,1-1 0,0-1 0,-1 1 0,1-1-1,-1 0 1,1 0 0,-1-1 0,0 0 0,1 1-1,-1-2 1,0 1 0,0-1 0,0 0-1,-1 0 1,1 0 0,-1 0 0,1-1 0,-1 0-1,0 0 1,-1 0 0,1 0 0,-1-1 0,1 1-1,-1-1 1,3-7 0,4-18-6775</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7.355"/>
    </inkml:context>
    <inkml:brush xml:id="br0">
      <inkml:brushProperty name="width" value="0.035" units="cm"/>
      <inkml:brushProperty name="height" value="0.035" units="cm"/>
    </inkml:brush>
  </inkml:definitions>
  <inkml:trace contextRef="#ctx0" brushRef="#br0">0 4 24575,'0'4'0,"0"12"0,5 6 0,1 10 0,-1 8 0,0-17 0,3-20 0,9-22 0,11-15 0,6-2 0,1 5 0,-5 7-8191</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7.644"/>
    </inkml:context>
    <inkml:brush xml:id="br0">
      <inkml:brushProperty name="width" value="0.035" units="cm"/>
      <inkml:brushProperty name="height" value="0.035" units="cm"/>
    </inkml:brush>
  </inkml:definitions>
  <inkml:trace contextRef="#ctx0" brushRef="#br0">1 1 24575,'0'9'0,"0"12"0,0 7 0,0 4 0,0 5 0,9-3 0,3-13 0,0-14 0,-3-13 0,-3-14 0,-1-14 0,-3 0-8191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7.839"/>
    </inkml:context>
    <inkml:brush xml:id="br0">
      <inkml:brushProperty name="width" value="0.035" units="cm"/>
      <inkml:brushProperty name="height" value="0.035" units="cm"/>
    </inkml:brush>
  </inkml:definitions>
  <inkml:trace contextRef="#ctx0" brushRef="#br0">13 1 24575,'-9'0'0,"6"0"0,12 0 0,6 0-8191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8.051"/>
    </inkml:context>
    <inkml:brush xml:id="br0">
      <inkml:brushProperty name="width" value="0.035" units="cm"/>
      <inkml:brushProperty name="height" value="0.035" units="cm"/>
    </inkml:brush>
  </inkml:definitions>
  <inkml:trace contextRef="#ctx0" brushRef="#br0">1 113 24575,'14'-1'0,"1"0"0,-1 0 0,1-1 0,-1-1 0,22-8 0,-29 9 0,0 0 0,-1-1 0,1 0 0,-1 0 0,0-1 0,0 0 0,0 0 0,0-1 0,-1 1 0,0-1 0,0 0 0,0 0 0,4-7 0,-8 11 0,-1 0 0,1 0 0,0 0 0,-1 0 0,1 0 0,-1 0 0,1 0 0,-1 0 0,1-1 0,-1 1 0,0 0 0,0 0 0,1 0 0,-1-1 0,0 1 0,0 0 0,0 0 0,-1-3 0,1 4 0,0-1 0,-1 0 0,1 1 0,-1-1 0,1 1 0,-1-1 0,1 1 0,-1-1 0,1 1 0,-1 0 0,0-1 0,1 1 0,-1 0 0,1-1 0,-1 1 0,0 0 0,1 0 0,-1-1 0,0 1 0,0 0 0,1 0 0,-1 0 0,-1 0 0,-2 0 0,0 0 0,0 1 0,0-1 0,0 1 0,0 0 0,0 0 0,1 0 0,-1 0 0,0 1 0,-5 3 0,-2 2 0,0 0 0,0 1 0,1 0 0,0 1 0,1 0 0,0 1 0,-14 19 0,21-26 0,0 0 0,1-1 0,-1 1 0,0 0 0,1 0 0,0 0 0,0 1 0,0-1 0,0 0 0,0 0 0,0 1 0,1-1 0,0 0 0,0 1 0,0-1 0,0 0 0,0 1 0,1-1 0,-1 0 0,1 0 0,0 1 0,0-1 0,0 0 0,0 0 0,1 0 0,-1 0 0,1 0 0,0 0 0,0-1 0,0 1 0,0 0 0,0-1 0,1 0 0,-1 1 0,1-1 0,3 2 0,1 1 9,0-1-1,0 1 1,0-1-1,0-1 1,1 0 0,0 0-1,0 0 1,0-1-1,0 0 1,0-1-1,0 0 1,0 0-1,16-1 1,-11 0-174,0-2 0,0 0 0,0 0 0,0-1 0,-1-1 0,0 0 0,1-1 0,12-6 0,6-7-6661</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8.367"/>
    </inkml:context>
    <inkml:brush xml:id="br0">
      <inkml:brushProperty name="width" value="0.035" units="cm"/>
      <inkml:brushProperty name="height" value="0.035" units="cm"/>
    </inkml:brush>
  </inkml:definitions>
  <inkml:trace contextRef="#ctx0" brushRef="#br0">217 1 24575,'-5'0'0,"-10"4"0,-13 7 0,0 10 0,13 6 0,18-1 0,13 3 0,19 3 0,2 4 0,-10-4 0,-13-7 0,-23-8 0,-20-7 0,-13-5 0,-10-4 0,1-1 0,8-6 0,11-2-8191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9.266"/>
    </inkml:context>
    <inkml:brush xml:id="br0">
      <inkml:brushProperty name="width" value="0.035" units="cm"/>
      <inkml:brushProperty name="height" value="0.035" units="cm"/>
    </inkml:brush>
  </inkml:definitions>
  <inkml:trace contextRef="#ctx0" brushRef="#br0">290 286 24575,'0'-1'0,"-1"0"0,1 0 0,-1 0 0,1 0 0,-1 0 0,0 0 0,1 0 0,-1 0 0,0 1 0,0-1 0,1 0 0,-1 0 0,0 0 0,0 1 0,0-1 0,0 1 0,0-1 0,0 1 0,0-1 0,0 1 0,0-1 0,0 1 0,0 0 0,-1 0 0,1 0 0,-2-1 0,-37-4 0,35 5 0,-4-1 0,0 0 0,0 1 0,0 0 0,0 1 0,0 0 0,0 0 0,1 1 0,-1 0 0,0 0 0,1 1 0,-1 0 0,1 1 0,0 0 0,0 0 0,1 1 0,-1 0 0,1 0 0,0 0 0,0 1 0,1 0 0,-1 1 0,1 0 0,-9 13 0,13-18 0,0 0 0,0 1 0,1-1 0,-1 0 0,0 1 0,1 0 0,0-1 0,-1 1 0,1 0 0,0-1 0,1 1 0,-1 0 0,0 0 0,1 0 0,-1 0 0,1 0 0,0 0 0,0 0 0,0 0 0,1 0 0,-1-1 0,1 1 0,-1 0 0,1 0 0,0 0 0,0 0 0,0-1 0,1 1 0,-1 0 0,0-1 0,1 0 0,0 1 0,0-1 0,0 0 0,0 1 0,0-1 0,0 0 0,0-1 0,1 1 0,-1 0 0,5 2 0,1 0 0,0 0 0,1 0 0,-1 0 0,1-1 0,0 0 0,0-1 0,0 0 0,0-1 0,1 1 0,-1-2 0,0 1 0,13-2 0,-14 0 0,0-1 0,-1 1 0,1-1 0,0-1 0,-1 1 0,1-1 0,-1 0 0,0-1 0,0 0 0,0 0 0,0-1 0,-1 0 0,0 0 0,0 0 0,0-1 0,-1 1 0,1-2 0,-1 1 0,-1 0 0,1-1 0,-1 0 0,5-13 0,-1 1 0,-2 0 0,0-1 0,-1 0 0,-1 0 0,-1 0 0,-1 0 0,-1-38 0,-1 38 0,0 1 0,2 0 0,0 0 0,1-1 0,1 2 0,12-38 0,-16 56 0,0-1 0,0 1 0,0-1 0,0 1 0,0-1 0,1 1 0,-1-1 0,0 1 0,0-1 0,0 1 0,0 0 0,1-1 0,-1 1 0,0-1 0,0 1 0,1-1 0,-1 1 0,0 0 0,1-1 0,-1 1 0,1 0 0,-1-1 0,0 1 0,1 0 0,-1 0 0,1-1 0,-1 1 0,1 0 0,-1 0 0,1 0 0,-1 0 0,2-1 0,4 17 0,-2 32 0,-4-48 0,-1 125 0,-1-68 0,9 87 0,4-107 120,-10-37-145,-1 1 0,0-1 1,0 0-1,1 1 0,-1-1 0,0 1 1,1-1-1,-1 1 0,0-1 0,1 0 1,-1 1-1,1-1 0,-1 0 0,0 1 1,1-1-1,-1 0 0,1 0 0,-1 1 1,1-1-1,-1 0 0,1 0 0,-1 0 1,1 0-1,-1 0 0,1 0 0,-1 0 1,1 0-1,-1 0 0,1 0 0,0 0 1,-1 0-1,1 0 0,-1 0 0,1 0 1,-1 0-1,1-1 0,-1 1 0,1 0 1,-1 0-1,0-1 0,1 1 0,-1 0 1,1-1-1,-1 1 0,0 0 0,1-1 1,-1 1-1,1-1 0,-1 1 0,0 0 1,0-1-1,1 1 0,-1-1 0,0 1 1,0-1-1,0 1 0,1-1 0,-1 1 1,0-2-1,7-12-6801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4.905"/>
    </inkml:context>
    <inkml:brush xml:id="br0">
      <inkml:brushProperty name="width" value="0.035" units="cm"/>
      <inkml:brushProperty name="height" value="0.035" units="cm"/>
    </inkml:brush>
  </inkml:definitions>
  <inkml:trace contextRef="#ctx0" brushRef="#br0">0 169 24575,'8'-1'0,"1"0"0,-1-1 0,0 0 0,0-1 0,0 0 0,0 0 0,0-1 0,-1 0 0,0 0 0,1 0 0,-1-1 0,7-7 0,-7 7 0,-1 0 0,0 0 0,0-1 0,-1 0 0,1 0 0,-1-1 0,0 1 0,-1-1 0,0 0 0,0 0 0,0-1 0,3-11 0,-7 19 0,1-1 0,-1 0 0,0 0 0,1 0 0,-1 0 0,0 0 0,0 0 0,0 0 0,0 0 0,0 0 0,0 1 0,0-1 0,0 0 0,0 0 0,0 0 0,0 0 0,-1 0 0,1 0 0,0 0 0,-1 0 0,1 1 0,0-1 0,-1 0 0,1 0 0,-1 0 0,0 1 0,1-1 0,-2-1 0,1 2 0,0 0 0,-1 0 0,1 0 0,0 0 0,-1 0 0,1 0 0,0 0 0,-1 0 0,1 0 0,0 1 0,-1-1 0,1 1 0,0-1 0,0 1 0,-1-1 0,-1 2 0,-5 3 0,1 0 0,-1 0 0,1 1 0,0-1 0,-6 8 0,5-3 0,1 0 0,0 0 0,0 1 0,1-1 0,1 2 0,-5 11 0,9-21 0,-1 1 0,1-1 0,0 1 0,1-1 0,-1 1 0,0 0 0,1-1 0,0 1 0,-1 0 0,1-1 0,0 1 0,0 0 0,1-1 0,-1 1 0,0 0 0,1-1 0,0 1 0,0 0 0,0-1 0,0 1 0,0-1 0,0 0 0,0 1 0,1-1 0,-1 0 0,1 0 0,0 0 0,0 0 0,-1 0 0,1 0 0,1 0 0,-1 0 0,0-1 0,3 2 0,4 1-91,1-1 0,-1-1 0,1 1 0,0-2 0,0 1 0,0-1 0,0-1 0,0 0 0,0 0 0,0-1 0,0 0 0,0-1 0,0 0 0,16-6 0,14-6-6735</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9.469"/>
    </inkml:context>
    <inkml:brush xml:id="br0">
      <inkml:brushProperty name="width" value="0.035" units="cm"/>
      <inkml:brushProperty name="height" value="0.035" units="cm"/>
    </inkml:brush>
  </inkml:definitions>
  <inkml:trace contextRef="#ctx0" brushRef="#br0">1 1 24575,'0'4'0,"0"12"0,0 6 0,0 5 0,4-2 0,3-15 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9.613"/>
    </inkml:context>
    <inkml:brush xml:id="br0">
      <inkml:brushProperty name="width" value="0.035" units="cm"/>
      <inkml:brushProperty name="height" value="0.035" units="cm"/>
    </inkml:brush>
  </inkml:definitions>
  <inkml:trace contextRef="#ctx0" brushRef="#br0">1 1 24575,'0'0'-8191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29.924"/>
    </inkml:context>
    <inkml:brush xml:id="br0">
      <inkml:brushProperty name="width" value="0.035" units="cm"/>
      <inkml:brushProperty name="height" value="0.035" units="cm"/>
    </inkml:brush>
  </inkml:definitions>
  <inkml:trace contextRef="#ctx0" brushRef="#br0">1 73 24575,'0'13'0,"9"10"0,8 10 0,10-1 0,5-5 0,-3-17 0,-6-15 0,-8-15 0,4-10 0,7-8 0,-1-7 0,-8 4 0,-8 10-8191</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30.296"/>
    </inkml:context>
    <inkml:brush xml:id="br0">
      <inkml:brushProperty name="width" value="0.035" units="cm"/>
      <inkml:brushProperty name="height" value="0.035" units="cm"/>
    </inkml:brush>
  </inkml:definitions>
  <inkml:trace contextRef="#ctx0" brushRef="#br0">0 106 24575,'12'0'0,"-1"-1"0,1 0 0,-1-1 0,0-1 0,1 1 0,-1-2 0,12-4 0,-19 6 0,1 0 0,-1 0 0,0 0 0,0-1 0,0 1 0,0-1 0,0 0 0,-1 0 0,1 0 0,-1-1 0,0 1 0,0-1 0,0 0 0,0 1 0,0-1 0,-1-1 0,0 1 0,0 0 0,2-7 0,-4 10 0,1 1 0,-1 0 0,0-1 0,0 1 0,0 0 0,0-1 0,0 1 0,0 0 0,0-1 0,1 1 0,-1-1 0,0 1 0,0 0 0,0-1 0,0 1 0,-1 0 0,1-1 0,0 1 0,0-1 0,0 1 0,0 0 0,0-1 0,0 1 0,0 0 0,-1-1 0,1 1 0,0 0 0,0-1 0,-1 1 0,1 0 0,0 0 0,0-1 0,-1 1 0,1 0 0,0 0 0,-1-1 0,1 1 0,-1 0 0,-15 5 0,-14 19 0,24-18 0,1 1 0,0-1 0,1 0 0,-1 1 0,2 0 0,-1 0 0,0 1 0,1-1 0,1 1 0,-1-1 0,-1 12 0,4-15 0,0-1 0,0 1 0,0-1 0,0 1 0,1-1 0,-1 1 0,1-1 0,0 1 0,0-1 0,1 1 0,-1-1 0,1 0 0,-1 0 0,1 0 0,0 0 0,0 0 0,0 0 0,1 0 0,-1 0 0,1-1 0,0 0 0,-1 1 0,1-1 0,0 0 0,0 0 0,0 0 0,5 1 0,1 2-52,1-1-1,-1-1 1,1 0-1,-1 0 1,1-1-1,0 0 1,0-1-1,0 0 1,0 0-1,0-1 1,0 0-1,0-1 1,0 0-1,0-1 1,0 0-1,0 0 1,0-1-1,-1-1 1,1 0-1,-1 0 1,0 0-1,-1-1 0,1-1 1,-1 1-1,10-9 1,4-10-6774</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30.578"/>
    </inkml:context>
    <inkml:brush xml:id="br0">
      <inkml:brushProperty name="width" value="0.035" units="cm"/>
      <inkml:brushProperty name="height" value="0.035" units="cm"/>
    </inkml:brush>
  </inkml:definitions>
  <inkml:trace contextRef="#ctx0" brushRef="#br0">0 29 24575,'0'5'0,"0"10"0,0 8 0,0 9 0,0-6 0,0-16 0,0-15 0,5-6 0,1-10 0,4-3 0,6 4 0,-1 1 0,11 3 0,16 4 0,4 5 0,-5 3-8191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31.014"/>
    </inkml:context>
    <inkml:brush xml:id="br0">
      <inkml:brushProperty name="width" value="0.035" units="cm"/>
      <inkml:brushProperty name="height" value="0.035" units="cm"/>
    </inkml:brush>
  </inkml:definitions>
  <inkml:trace contextRef="#ctx0" brushRef="#br0">308 3 24575,'-44'-1'0,"16"0"0,1 1 0,-1 1 0,-41 7 0,63-7 0,0 0 0,0 0 0,1 1 0,-1 0 0,1 0 0,0 0 0,-1 1 0,1 0 0,0 0 0,1 0 0,-1 0 0,0 1 0,1 0 0,0 0 0,0 0 0,0 0 0,0 1 0,1 0 0,0 0 0,0-1 0,0 2 0,-3 6 0,5-9 0,0 0 0,1 0 0,-1 0 0,0 0 0,1 0 0,0 0 0,-1 0 0,1 1 0,1-1 0,-1 0 0,0 0 0,1 0 0,-1 0 0,1 0 0,0 0 0,0 0 0,0 0 0,1 0 0,-1-1 0,1 1 0,2 4 0,0-3 0,0 1 0,0-1 0,1 0 0,-1 0 0,1-1 0,0 1 0,0-1 0,0 0 0,0-1 0,1 1 0,6 1 0,-4-1 0,0-1 0,0 0 0,1 0 0,-1-1 0,0 0 0,1 0 0,15-2 0,-19 1 0,-1-1 0,0 1 0,0-1 0,1 0 0,-1-1 0,0 1 0,0 0 0,0-1 0,-1 0 0,1 0 0,0 0 0,-1-1 0,1 1 0,-1-1 0,4-3 0,-3 1 0,-1-1 0,1 1 0,-1-1 0,0 0 0,0 0 0,-1 0 0,1-1 0,1-7 0,0 0 0,7 43 0,-10-25 0,36 178 0,-33-150 0,0-1 0,-3 1 0,-3 60 0,1-83 0,0 0 0,-1 0 0,0-1 0,0 1 0,-1-1 0,0 0 0,-1 0 0,0 0 0,0 0 0,0-1 0,-1 1 0,-11 12 0,13-18 0,0 0 0,1 1 0,-1-1 0,0 0 0,-1 0 0,1-1 0,0 1 0,0-1 0,-1 1 0,1-1 0,-1 0 0,1-1 0,-1 1 0,1 0 0,-1-1 0,1 0 0,-1 0 0,0 0 0,1 0 0,-1-1 0,1 1 0,-1-1 0,1 0 0,-1 0 0,1 0 0,-1 0 0,1-1 0,0 0 0,0 1 0,0-1 0,0 0 0,0 0 0,-5-5 0,0 1-97,0-1-1,1 0 1,0 0-1,0-1 1,0 0-1,1 0 1,0 0-1,1-1 1,-1 0-1,2 0 1,-1 0-1,2-1 0,-4-9 1,-3-29-6729</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31.595"/>
    </inkml:context>
    <inkml:brush xml:id="br0">
      <inkml:brushProperty name="width" value="0.035" units="cm"/>
      <inkml:brushProperty name="height" value="0.035" units="cm"/>
    </inkml:brush>
  </inkml:definitions>
  <inkml:trace contextRef="#ctx0" brushRef="#br0">0 133 24575,'22'0'0,"-1"-1"0,0-2 0,1 0 0,26-8 0,-38 8 0,0 0 0,0 0 0,-1-1 0,1-1 0,-1 0 0,0 0 0,0 0 0,-1-1 0,1-1 0,12-12 0,-20 18 0,0 0 0,-1 1 0,1-1 0,0 0 0,0 0 0,-1 0 0,1 0 0,-1 1 0,1-1 0,0 0 0,-1 0 0,0 0 0,1 0 0,-1-1 0,0 1 0,1 0 0,-1 0 0,0 0 0,0 0 0,0 0 0,0 0 0,0 0 0,0 0 0,0 0 0,0-1 0,-1 1 0,1 0 0,-1-1 0,0 1 0,0-1 0,-1 1 0,1 0 0,0 0 0,-1-1 0,1 1 0,-1 0 0,0 0 0,1 1 0,-1-1 0,0 0 0,1 0 0,-1 1 0,-4-1 0,-2-1 0,-1 1 0,0 0 0,1 0 0,-1 1 0,0 0 0,-10 2 0,8 1 0,0 0 0,1 1 0,-1 1 0,0-1 0,1 2 0,0-1 0,1 1 0,-1 1 0,-11 10 0,18-15 0,1 0 0,0 1 0,0-1 0,0 0 0,1 0 0,-1 1 0,1-1 0,-1 1 0,1-1 0,0 1 0,-1 0 0,2 0 0,-1-1 0,0 1 0,0 0 0,0 6 0,2-7 0,-1 1 0,1 0 0,0-1 0,0 1 0,0-1 0,0 1 0,1-1 0,-1 1 0,0-1 0,1 0 0,0 0 0,-1 0 0,1 1 0,0-2 0,0 1 0,0 0 0,1 0 0,-1-1 0,0 1 0,1-1 0,3 2 0,8 4 0,0-2 0,0 1 0,0-2 0,0 0 0,1 0 0,-1-2 0,27 3 0,-8-4 0,-1-1 0,48-5 0,-67 2-195,0 0 0,-1 0 0,0-1 0,0-1 0,0 0 0,21-12 0,-5 0-6631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32.018"/>
    </inkml:context>
    <inkml:brush xml:id="br0">
      <inkml:brushProperty name="width" value="0.035" units="cm"/>
      <inkml:brushProperty name="height" value="0.035" units="cm"/>
    </inkml:brush>
  </inkml:definitions>
  <inkml:trace contextRef="#ctx0" brushRef="#br0">198 75 24575,'0'-3'0,"-1"-1"0,0 1 0,0 0 0,1-1 0,-2 1 0,1 0 0,0 0 0,-1 0 0,1 0 0,-1 0 0,0 0 0,0 0 0,0 1 0,-1-1 0,1 1 0,-1-1 0,1 1 0,-1 0 0,0 0 0,1 0 0,-1 0 0,0 1 0,0-1 0,-1 1 0,1 0 0,0 0 0,0 0 0,-6-1 0,5 1 0,0 0 0,0 0 0,0 0 0,0 1 0,-1-1 0,1 1 0,0 0 0,0 0 0,0 1 0,0-1 0,-1 1 0,1 0 0,0 0 0,0 1 0,0-1 0,1 1 0,-1 0 0,0 0 0,0 0 0,1 0 0,0 0 0,-1 1 0,-3 4 0,4-5 0,1 1 0,0 0 0,0 0 0,0 0 0,0 0 0,0 0 0,1 0 0,-1 0 0,1 1 0,0-1 0,0 1 0,0-1 0,1 1 0,-1-1 0,1 1 0,0-1 0,0 1 0,0-1 0,0 1 0,1 0 0,-1-1 0,1 1 0,0-1 0,0 0 0,0 1 0,0-1 0,4 6 0,2 2 0,2 0 0,-1-1 0,1 0 0,1 0 0,20 15 0,13 14 0,-42-38 0,-1-1 0,1 1 0,-1-1 0,0 0 0,1 1 0,-1-1 0,0 1 0,1-1 0,-1 1 0,0-1 0,1 1 0,-1-1 0,0 1 0,0 0 0,0-1 0,0 1 0,0-1 0,1 1 0,-1-1 0,0 1 0,0 0 0,0-1 0,0 1 0,-1-1 0,1 1 0,0-1 0,0 1 0,0 0 0,0-1 0,-1 1 0,1-1 0,0 1 0,-1 0 0,-20 12 0,-35-2 0,52-10 0,-29 3-1365,8-2-5461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32.235"/>
    </inkml:context>
    <inkml:brush xml:id="br0">
      <inkml:brushProperty name="width" value="0.035" units="cm"/>
      <inkml:brushProperty name="height" value="0.035" units="cm"/>
    </inkml:brush>
  </inkml:definitions>
  <inkml:trace contextRef="#ctx0" brushRef="#br0">0 1 24575,'9'0'0,"3"5"0,-4 1 0,-5-5 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42.651"/>
    </inkml:context>
    <inkml:brush xml:id="br0">
      <inkml:brushProperty name="width" value="0.035" units="cm"/>
      <inkml:brushProperty name="height" value="0.035" units="cm"/>
    </inkml:brush>
  </inkml:definitions>
  <inkml:trace contextRef="#ctx0" brushRef="#br0">82 63 24575,'-5'0'0,"1"1"0,-1 0 0,1 0 0,0 0 0,0 0 0,-1 1 0,1 0 0,0 0 0,-5 3 0,8-5 0,0 1 0,0-1 0,1 1 0,-1-1 0,0 0 0,0 1 0,1-1 0,-1 1 0,0 0 0,1-1 0,-1 1 0,1-1 0,-1 1 0,1 0 0,-1 0 0,1-1 0,-1 1 0,1 0 0,0 0 0,-1-1 0,1 1 0,0 0 0,0 0 0,-1 0 0,1 0 0,0 0 0,0-1 0,0 1 0,0 0 0,0 0 0,0 0 0,1 0 0,-1 0 0,0-1 0,0 1 0,0 0 0,1 0 0,-1 0 0,1-1 0,-1 1 0,0 0 0,1 0 0,-1-1 0,1 1 0,0 0 0,-1-1 0,1 1 0,0-1 0,-1 1 0,1-1 0,0 1 0,-1-1 0,2 1 0,0 0 0,-1 0 0,1 1 0,0-1 0,0-1 0,0 1 0,0 0 0,0 0 0,0-1 0,0 1 0,0-1 0,0 1 0,0-1 0,0 0 0,0 0 0,0 0 0,0 0 0,0 0 0,0-1 0,0 1 0,0-1 0,0 1 0,0-1 0,0 0 0,0 1 0,0-1 0,0 0 0,0 0 0,-1-1 0,1 1 0,0 0 0,-1 0 0,1-1 0,-1 1 0,1-1 0,-1 0 0,0 1 0,1-3 0,0 1 0,0 1 0,0-1 0,-1 0 0,1 0 0,-1 1 0,0-1 0,0 0 0,0-1 0,0 1 0,-1 0 0,1 0 0,-1 0 0,0 0 0,1 0 0,-1-1 0,-1 1 0,1 0 0,-1 0 0,1 0 0,-1 0 0,0 0 0,0 0 0,0 0 0,-2-4 0,1 5 0,0 0 0,0 0 0,1 0 0,-2 1 0,1-1 0,0 0 0,0 1 0,0 0 0,-1-1 0,1 1 0,-1 0 0,1 0 0,-1 1 0,1-1 0,-1 0 0,1 1 0,-1 0 0,0-1 0,1 1 0,-1 0 0,0 0 0,1 1 0,-1-1 0,0 0 0,1 1 0,-1 0 0,1-1 0,-1 1 0,1 0 0,-1 1 0,1-1 0,0 0 0,-1 1 0,1-1 0,0 1 0,0-1 0,0 1 0,0 0 0,1 0 0,-1 0 0,0 0 0,1 0 0,-1 1 0,1-1 0,0 0 0,0 1 0,0-1 0,0 1 0,0-1 0,0 1 0,1-1 0,-1 1 0,0 5 0,2-7-54,-1 1-1,1-1 0,-1 0 1,1 1-1,0-1 1,0 0-1,-1 0 0,1 1 1,0-1-1,0 0 1,0 0-1,0 0 0,0 0 1,0 0-1,1 0 0,-1-1 1,0 1-1,0 0 1,1 0-1,-1-1 0,0 1 1,1-1-1,-1 1 1,3-1-1,19 7-6771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5.228"/>
    </inkml:context>
    <inkml:brush xml:id="br0">
      <inkml:brushProperty name="width" value="0.035" units="cm"/>
      <inkml:brushProperty name="height" value="0.035" units="cm"/>
    </inkml:brush>
  </inkml:definitions>
  <inkml:trace contextRef="#ctx0" brushRef="#br0">106 12 24575,'0'-5'0,"-5"-1"0,-11 9 0,-2 14 0,6 4 0,10 3 0,10-3 0,12-4 0,9 3 0,-1 4 0,-6 7 0,-15-2 0,-14-6 0,-11-7 0,-16-5 0,-6-6 0,2-12 0,9-6-8191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57.241"/>
    </inkml:context>
    <inkml:brush xml:id="br0">
      <inkml:brushProperty name="width" value="0.035" units="cm"/>
      <inkml:brushProperty name="height" value="0.035" units="cm"/>
    </inkml:brush>
  </inkml:definitions>
  <inkml:trace contextRef="#ctx0" brushRef="#br0">1 0 24575,'4'0'0,"7"0"0,1 5 0,16 1 0,14 0 0,8-1 0,10-2 0,12-1 0,4-1 0,-11 0-8191</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19:57.471"/>
    </inkml:context>
    <inkml:brush xml:id="br0">
      <inkml:brushProperty name="width" value="0.035" units="cm"/>
      <inkml:brushProperty name="height" value="0.035" units="cm"/>
    </inkml:brush>
  </inkml:definitions>
  <inkml:trace contextRef="#ctx0" brushRef="#br0">0 11 24575,'10'0'0,"11"0"0,8 0 0,3 0 0,5 0 0,11 0 0,15 0 0,10 0 0,12 0 0,5 0 0,0-5 0,-14 0-8191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00.035"/>
    </inkml:context>
    <inkml:brush xml:id="br0">
      <inkml:brushProperty name="width" value="0.035" units="cm"/>
      <inkml:brushProperty name="height" value="0.035" units="cm"/>
    </inkml:brush>
  </inkml:definitions>
  <inkml:trace contextRef="#ctx0" brushRef="#br0">0 1 24575,'5'0'0,"5"0"0,7 0 0,0 0-8191</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00.362"/>
    </inkml:context>
    <inkml:brush xml:id="br0">
      <inkml:brushProperty name="width" value="0.035" units="cm"/>
      <inkml:brushProperty name="height" value="0.035" units="cm"/>
    </inkml:brush>
  </inkml:definitions>
  <inkml:trace contextRef="#ctx0" brushRef="#br0">0 12 24575,'5'0'0,"5"0"0,2-5 0,-1-1-8191</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00.782"/>
    </inkml:context>
    <inkml:brush xml:id="br0">
      <inkml:brushProperty name="width" value="0.035" units="cm"/>
      <inkml:brushProperty name="height" value="0.035" units="cm"/>
    </inkml:brush>
  </inkml:definitions>
  <inkml:trace contextRef="#ctx0" brushRef="#br0">1 0 24575,'4'0'0,"12"0"0,6 0 0,1 0-8191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43.444"/>
    </inkml:context>
    <inkml:brush xml:id="br0">
      <inkml:brushProperty name="width" value="0.035" units="cm"/>
      <inkml:brushProperty name="height" value="0.035" units="cm"/>
    </inkml:brush>
  </inkml:definitions>
  <inkml:trace contextRef="#ctx0" brushRef="#br0">139 127 24575,'0'-4'0,"0"1"0,0 0 0,-1 0 0,1 0 0,-1 0 0,1-1 0,-1 1 0,0 0 0,0 0 0,-1 0 0,1 1 0,0-1 0,-1 0 0,0 0 0,-2-2 0,3 4 0,0 0 0,0 0 0,0 1 0,-1-1 0,1 0 0,0 1 0,-1-1 0,1 1 0,0-1 0,-1 1 0,1 0 0,0-1 0,-1 1 0,1 0 0,-1 0 0,1 0 0,0 0 0,-1 0 0,1 1 0,-1-1 0,1 0 0,0 1 0,-1-1 0,1 1 0,0-1 0,-1 1 0,1 0 0,0-1 0,0 1 0,0 0 0,-1 0 0,1 0 0,0 0 0,-1 2 0,-1-2 0,1 1 0,0 0 0,0-1 0,0 1 0,0 0 0,0 0 0,1 0 0,-1 1 0,1-1 0,-1 0 0,1 1 0,0-1 0,0 1 0,0-1 0,0 1 0,0-1 0,0 1 0,1 0 0,-1 2 0,1-3 0,1 0 0,-1 0 0,0 0 0,1 0 0,0 0 0,-1-1 0,1 1 0,0 0 0,0 0 0,0-1 0,0 1 0,0 0 0,0-1 0,1 1 0,-1-1 0,1 0 0,-1 1 0,1-1 0,-1 0 0,3 1 0,0 1 0,1-1 0,-1 0 0,1 0 0,-1 0 0,1-1 0,0 0 0,-1 0 0,1 0 0,0 0 0,0-1 0,0 0 0,-1 0 0,1 0 0,0 0 0,0-1 0,0 0 0,0 0 0,-1 0 0,1-1 0,8-3 0,-10 3 0,0 1 0,0-1 0,0 0 0,0 0 0,0 0 0,0-1 0,-1 1 0,1-1 0,-1 0 0,1 1 0,-1-1 0,0 0 0,0 0 0,0-1 0,1-3 0,-2 5 0,-1-1 0,1 1 0,-1-1 0,0 0 0,1 1 0,-1-1 0,0 1 0,-1-1 0,1 0 0,0 1 0,-1-1 0,1 1 0,-1-1 0,0 1 0,0-1 0,-2-3 0,0 1 0,-1-1 0,0 1 0,0 0 0,0 1 0,0-1 0,-1 1 0,0 0 0,0 0 0,0 0 0,0 0 0,0 1 0,-1 0 0,0 0 0,0 1 0,-9-4 0,8 4 0,1 0 0,-1 0 0,0 1 0,1 0 0,-1 0 0,0 0 0,0 1 0,1 0 0,-1 1 0,0-1 0,0 1 0,1 1 0,-1-1 0,0 1 0,-10 4 0,17-6 2,-1 1-1,1-1 1,-1 0-1,0 1 1,1-1-1,-1 0 1,1 1-1,0-1 1,-1 0-1,1 1 1,-1-1-1,1 1 1,-1-1-1,1 1 1,0-1-1,-1 1 1,1-1-1,0 1 1,0-1-1,-1 1 1,1 0-1,0-1 1,0 1-1,0-1 1,0 1-1,0 0 1,0-1-1,0 1 1,0 0-1,0-1 1,0 1-1,0-1 1,0 1-1,0 0 1,1-1-1,-1 1 1,0-1-1,0 1 1,1-1-1,-1 1 1,0-1-1,1 1 1,-1-1-1,0 1 1,1-1-1,-1 1 1,1-1-1,-1 1 1,1-1-1,27 17-1441,3-7-5386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44.270"/>
    </inkml:context>
    <inkml:brush xml:id="br0">
      <inkml:brushProperty name="width" value="0.035" units="cm"/>
      <inkml:brushProperty name="height" value="0.035" units="cm"/>
    </inkml:brush>
  </inkml:definitions>
  <inkml:trace contextRef="#ctx0" brushRef="#br0">85 99 24575,'-1'0'0,"0"0"0,0-1 0,-1 1 0,1 0 0,0 0 0,0 0 0,-1 0 0,1 0 0,0 0 0,0 1 0,-1-1 0,1 0 0,0 1 0,0-1 0,0 1 0,-1-1 0,1 1 0,0-1 0,0 1 0,0 0 0,0-1 0,0 1 0,0 0 0,0 0 0,1 0 0,-1 0 0,0 0 0,0 0 0,1 0 0,-1 0 0,0 0 0,1 0 0,-1 0 0,1 1 0,0-1 0,-1 0 0,1 0 0,0 1 0,0-1 0,-1 0 0,1 0 0,0 1 0,0-1 0,1 0 0,-1 0 0,0 1 0,0-1 0,1 0 0,-1 0 0,0 0 0,1 1 0,-1-1 0,1 0 0,1 2 0,-2-2 0,1 0 0,0 0 0,0 1 0,0-1 0,0 0 0,0 0 0,0 0 0,0 0 0,0 0 0,0 0 0,0-1 0,0 1 0,1 0 0,-1-1 0,0 1 0,0-1 0,1 1 0,-1-1 0,0 1 0,1-1 0,-1 0 0,1 0 0,-1 0 0,0 1 0,1-1 0,-1-1 0,1 1 0,-1 0 0,0 0 0,1-1 0,-1 1 0,1 0 0,-1-1 0,0 1 0,0-1 0,1 0 0,-1 1 0,0-1 0,0 0 0,0 0 0,0 0 0,0 0 0,0 0 0,0 0 0,0 0 0,0 0 0,0 0 0,0 0 0,-1-1 0,2 0 0,0-3 0,0 1 0,-1-1 0,1 0 0,-1 0 0,0 0 0,0 1 0,0-1 0,-1 0 0,0 0 0,0 0 0,0 0 0,-1 0 0,1 0 0,-1 0 0,0 0 0,-1 0 0,1 1 0,-1-1 0,-2-5 0,3 8 0,1 0 0,-1 0 0,0 0 0,0 0 0,0 0 0,0 0 0,0 0 0,0 0 0,-1 0 0,1 1 0,-1-1 0,1 0 0,-1 1 0,0-1 0,0 1 0,1 0 0,-1-1 0,0 1 0,0 0 0,0 0 0,0 0 0,-1 0 0,1 1 0,0-1 0,0 1 0,0-1 0,-1 1 0,1 0 0,0 0 0,0 0 0,-1 0 0,1 0 0,0 0 0,0 1 0,-1-1 0,1 1 0,0-1 0,0 1 0,0 0 0,0 0 0,0 0 0,-4 2 0,4-1 0,0-1 0,0 0 0,0 0 0,0 1 0,0-1 0,0 1 0,1 0 0,-1 0 0,1 0 0,-1-1 0,1 1 0,-1 0 0,1 1 0,0-1 0,0 0 0,0 0 0,0 0 0,1 1 0,-1-1 0,0 1 0,1-1 0,0 0 0,0 1 0,-1-1 0,1 1 0,1-1 0,-1 5 0,2-4 0,-1 0 0,0 0 0,1-1 0,-1 1 0,1 0 0,0-1 0,0 1 0,0-1 0,0 1 0,0-1 0,1 0 0,-1 0 0,1 0 0,-1 0 0,1 0 0,0-1 0,0 1 0,-1-1 0,1 0 0,0 0 0,4 1 0,31 6-1365,-1-3-5461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45.178"/>
    </inkml:context>
    <inkml:brush xml:id="br0">
      <inkml:brushProperty name="width" value="0.035" units="cm"/>
      <inkml:brushProperty name="height" value="0.035" units="cm"/>
    </inkml:brush>
  </inkml:definitions>
  <inkml:trace contextRef="#ctx0" brushRef="#br0">152 83 24575,'0'0'0,"1"0"0,-1 0 0,1 0 0,-1 0 0,0 0 0,1 0 0,-1 0 0,1 0 0,-1 0 0,0 0 0,1 0 0,-1-1 0,1 1 0,-1 0 0,0 0 0,1 0 0,-1 0 0,1-1 0,-1 1 0,0 0 0,1 0 0,-1-1 0,0 1 0,0 0 0,1 0 0,-1-1 0,0 1 0,0-1 0,1 1 0,-1 0 0,0-1 0,0 1 0,0 0 0,0-1 0,1 0 0,-7-16 0,-20-12 0,20 26 0,-1 0 0,1 1 0,-1 0 0,1 0 0,-1 0 0,0 1 0,0 0 0,1 1 0,-15 0 0,19-1 0,0 1 0,0 0 0,0 0 0,0 0 0,0 0 0,0 1 0,0-1 0,1 0 0,-1 1 0,0 0 0,0-1 0,0 1 0,0 0 0,0 0 0,1 0 0,-1 0 0,0 0 0,1 0 0,-1 1 0,1-1 0,-1 0 0,1 1 0,0-1 0,0 1 0,0 0 0,-1-1 0,1 1 0,1 0 0,-1 0 0,0 0 0,0-1 0,1 1 0,-1 0 0,1 0 0,0 0 0,-1 0 0,1 0 0,0 2 0,1-1 0,0-1 0,-1 0 0,1 0 0,1 0 0,-1 0 0,0 0 0,0 0 0,1 0 0,-1 0 0,1-1 0,-1 1 0,1-1 0,0 1 0,0-1 0,0 1 0,0-1 0,0 0 0,0 0 0,0 0 0,0 0 0,0 0 0,0-1 0,1 1 0,-1-1 0,4 1 0,66 10 0,-64-10 0,3 0 0,1-1 0,-1 0 0,0 0 0,13-3 0,-21 3 0,-1 0 0,0-1 0,0 1 0,0-1 0,0 1 0,1-1 0,-1 0 0,0 1 0,0-1 0,0 0 0,0-1 0,-1 1 0,1 0 0,0 0 0,0-1 0,-1 1 0,1-1 0,-1 0 0,1 1 0,-1-1 0,0 0 0,1 0 0,-1 0 0,0 0 0,0 0 0,0 0 0,1-4 0,-2 4 0,0 1 0,0-1 0,0 1 0,0-1 0,-1 1 0,1-1 0,0 1 0,-1-1 0,1 1 0,-1-1 0,1 1 0,-1-1 0,0 1 0,1 0 0,-1 0 0,0-1 0,0 1 0,0 0 0,0 0 0,0 0 0,-2-2 0,0 0 0,-1 1 0,0-1 0,-1 1 0,1-1 0,0 1 0,-9-2 0,-1 0 0,0 0 0,0 1 0,-25-1 0,37 4 0,0-1 0,-1 1 0,1 0 0,0 0 0,0 0 0,-1 0 0,1 0 0,0 1 0,-1-1 0,1 1 0,0 0 0,0-1 0,0 1 0,0 0 0,0 0 0,0 0 0,0 1 0,0-1 0,0 0 0,0 1 0,1-1 0,-1 1 0,0-1 0,1 1 0,0 0 0,-1 0 0,1 0 0,-2 4 0,3-4 0,0 0 0,0 0 0,0 1 0,0-1 0,0 0 0,1 0 0,-1 0 0,1 0 0,-1 1 0,1-1 0,0 0 0,0 0 0,0 0 0,0-1 0,0 1 0,1 0 0,-1 0 0,0 0 0,1-1 0,0 1 0,-1-1 0,1 1 0,0-1 0,-1 0 0,1 0 0,0 1 0,0-1 0,0-1 0,0 1 0,3 1 0,3 1 0,1 0 0,-1 0 0,0-1 0,1 0 0,10 1 0,-17-2 0,1-1 0,-1 0 0,1 1 0,0-1 0,-1 0 0,1 0 0,0-1 0,-1 1 0,1-1 0,-1 1 0,1-1 0,-1 0 0,1 0 0,-1 0 0,1 0 0,-1 0 0,0 0 0,1-1 0,-1 1 0,0-1 0,2-2 0,-4-6-1365,-10 1-5461</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45.973"/>
    </inkml:context>
    <inkml:brush xml:id="br0">
      <inkml:brushProperty name="width" value="0.035" units="cm"/>
      <inkml:brushProperty name="height" value="0.035" units="cm"/>
    </inkml:brush>
  </inkml:definitions>
  <inkml:trace contextRef="#ctx0" brushRef="#br0">17 0 24575,'0'5'0,"-4"1"0,-3 5 0,2-1-8191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47.038"/>
    </inkml:context>
    <inkml:brush xml:id="br0">
      <inkml:brushProperty name="width" value="0.035" units="cm"/>
      <inkml:brushProperty name="height" value="0.035" units="cm"/>
    </inkml:brush>
  </inkml:definitions>
  <inkml:trace contextRef="#ctx0" brushRef="#br0">19 75 24575,'-5'-33'0,"0"24"0,-1 21 0,5-6 0,0 0 0,0-1 0,1 1 0,0 0 0,0-1 0,1 1 0,-1 0 0,1-1 0,0 1 0,1-1 0,0 1 0,-1-1 0,2 0 0,-1 1 0,0-1 0,1 0 0,0-1 0,0 1 0,1 0 0,4 4 0,-5-6 0,0 1 0,1-1 0,-1 0 0,1 0 0,0 0 0,0-1 0,0 1 0,0-1 0,0 0 0,1 0 0,-1 0 0,1-1 0,-1 1 0,1-1 0,0 0 0,-1-1 0,1 1 0,0-1 0,0 0 0,-1 0 0,1 0 0,0-1 0,-1 0 0,9-2 0,-9 2 0,-1 0 0,0 0 0,0 0 0,0-1 0,0 0 0,-1 1 0,1-1 0,0 0 0,-1 0 0,1 0 0,-1-1 0,0 1 0,1 0 0,-1-1 0,0 0 0,-1 1 0,1-1 0,0 0 0,-1 0 0,0 0 0,1 0 0,-1 0 0,0 0 0,-1-1 0,1 1 0,-1 0 0,1 0 0,-1-1 0,0 1 0,0-4 0,-1 1 0,0 1 0,0 0 0,0 0 0,0 0 0,-1 0 0,0 0 0,0 0 0,0 0 0,0 1 0,-1-1 0,0 1 0,0-1 0,0 1 0,0 0 0,-1 0 0,0 1 0,0-1 0,-5-3 0,3 3 0,0 1 0,0 0 0,0 0 0,-1 1 0,1 0 0,-1 0 0,1 0 0,-1 1 0,-11-1 0,16 2 0,0-1 0,0 1 0,0 0 0,0 0 0,0 0 0,0 1 0,0-1 0,0 0 0,0 1 0,1-1 0,-1 1 0,0 0 0,0 0 0,0-1 0,1 1 0,-1 0 0,0 1 0,1-1 0,-1 0 0,1 0 0,-1 1 0,1-1 0,0 1 0,-1-1 0,1 1 0,0-1 0,0 1 0,0 0 0,0-1 0,0 1 0,1 0 0,-1 0 0,1 0 0,-1 0 0,1 0 0,-1 0 0,1 2 0,0 0 0,1-1 0,0 1 0,-1-1 0,1 0 0,1 1 0,-1-1 0,0 0 0,1 0 0,-1 0 0,1 0 0,0 0 0,0 0 0,0 0 0,1-1 0,-1 1 0,0-1 0,1 1 0,0-1 0,0 0 0,-1 0 0,1 0 0,0-1 0,1 1 0,-1-1 0,3 2 0,-3-2 0,-1 0 0,1 0 0,-1 1 0,1-2 0,-1 1 0,1 0 0,0 0 0,-1-1 0,1 0 0,0 1 0,-1-1 0,1 0 0,0 0 0,-1-1 0,1 1 0,0 0 0,-1-1 0,1 0 0,0 0 0,-1 1 0,1-1 0,-1-1 0,1 1 0,-1 0 0,0-1 0,1 1 0,-1-1 0,0 0 0,0 0 0,0 1 0,3-6 0,-5 7 0,0-1 0,1 0 0,-1 0 0,0 0 0,0 0 0,0 0 0,0 1 0,1-1 0,-1 0 0,-1 0 0,1 0 0,0 0 0,0 0 0,0 0 0,0 1 0,-1-1 0,1 0 0,0 0 0,-1 0 0,1 1 0,0-1 0,-1 0 0,1 0 0,-1 1 0,0-1 0,1 0 0,-1 1 0,1-1 0,-1 1 0,0-1 0,0 1 0,1-1 0,-1 1 0,0-1 0,0 1 0,1 0 0,-1-1 0,0 1 0,0 0 0,-1-1 0,-36-9 0,29 8 0,-1 1 0,1 1 0,-1 0 0,-16 2 0,17 1 48,18 2-1461,9-2-5413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6.428"/>
    </inkml:context>
    <inkml:brush xml:id="br0">
      <inkml:brushProperty name="width" value="0.035" units="cm"/>
      <inkml:brushProperty name="height" value="0.035" units="cm"/>
    </inkml:brush>
  </inkml:definitions>
  <inkml:trace contextRef="#ctx0" brushRef="#br0">1 139 24575,'0'8'0,"0"-1"0,1 0 0,0 0 0,0 0 0,1 0 0,0 0 0,0 0 0,0 0 0,1-1 0,0 1 0,1-1 0,-1 0 0,1 0 0,1 0 0,-1 0 0,1 0 0,0-1 0,7 6 0,-9-8 0,1 0 0,0-1 0,0 1 0,0-1 0,1 0 0,-1-1 0,0 1 0,1-1 0,-1 1 0,1-1 0,0-1 0,-1 1 0,1-1 0,0 1 0,-1-1 0,1-1 0,0 1 0,-1-1 0,1 1 0,0-1 0,-1-1 0,1 1 0,-1-1 0,0 1 0,1-1 0,-1-1 0,0 1 0,6-5 0,-2 3 0,0-1 0,0 1 0,0 1 0,1-1 0,0 1 0,0 1 0,0 0 0,0 0 0,0 1 0,0 0 0,0 0 0,1 1 0,-1 1 0,12 1 0,12-1 0,-26-1 0,0 0 0,1 0 0,-1-1 0,0 0 0,0-1 0,0 1 0,0-2 0,0 1 0,0 0 0,0-1 0,-1-1 0,1 1 0,-1-1 0,0 0 0,0 0 0,0-1 0,5-6 0,-7 7 0,-1 0 0,0 0 0,0-1 0,0 1 0,-1-1 0,1 0 0,-1 0 0,0 0 0,-1 0 0,1 0 0,-1 0 0,0 0 0,0-1 0,-1 1 0,0 0 0,0-1 0,0 1 0,0 0 0,-1 0 0,0-1 0,0 1 0,0 0 0,-1 0 0,-3-8 0,-18-27 0,22 39 0,0-1 0,0 1 0,0 0 0,0 0 0,0 0 0,0-1 0,0 1 0,0 0 0,-1 0 0,1 0 0,0 1 0,-1-1 0,1 0 0,-1 0 0,1 1 0,0-1 0,-1 1 0,0-1 0,1 1 0,-1 0 0,1 0 0,-1 0 0,1-1 0,-1 1 0,-2 1 0,-3 7-1365,7 5-5461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47.870"/>
    </inkml:context>
    <inkml:brush xml:id="br0">
      <inkml:brushProperty name="width" value="0.035" units="cm"/>
      <inkml:brushProperty name="height" value="0.035" units="cm"/>
    </inkml:brush>
  </inkml:definitions>
  <inkml:trace contextRef="#ctx0" brushRef="#br0">17 18 24575,'-7'41'0,"4"-31"0,1 1 0,0-1 0,1 0 0,0 19 0,1-27 0,0 0 0,0 0 0,0 0 0,1-1 0,-1 1 0,0 0 0,1 0 0,0-1 0,-1 1 0,1 0 0,0-1 0,0 1 0,0 0 0,0-1 0,0 1 0,1-1 0,-1 0 0,0 1 0,1-1 0,-1 0 0,0 0 0,1 0 0,0 0 0,-1 0 0,1 0 0,0 0 0,-1-1 0,1 1 0,0-1 0,0 1 0,3 0 0,-3-1 0,0 0 0,1 0 0,-1 0 0,0 0 0,1 0 0,-1 0 0,0-1 0,1 1 0,-1-1 0,0 1 0,0-1 0,0 0 0,1 0 0,-1 0 0,0 0 0,0-1 0,0 1 0,-1 0 0,1-1 0,0 1 0,0-1 0,-1 0 0,1 1 0,-1-1 0,0 0 0,1 0 0,-1 0 0,0 0 0,0 0 0,0 0 0,0-1 0,-1 1 0,1 0 0,-1 0 0,1-1 0,-1 1 0,0 0 0,0-4 0,1 0 0,0 0 0,-1 1 0,0-1 0,0 1 0,-1-1 0,1 1 0,-1-1 0,0 1 0,-1-1 0,0 1 0,1-1 0,-2 1 0,1 0 0,0 0 0,-6-7 0,6 9 0,0 1 0,0 0 0,-1 0 0,1 0 0,0 0 0,-1 0 0,1 0 0,-1 1 0,-3-2 0,5 3 0,0-1 0,1 1 0,-1 0 0,0 0 0,0 0 0,0-1 0,1 1 0,-1 0 0,0 0 0,0 0 0,1 0 0,-1 1 0,0-1 0,0 0 0,1 0 0,-1 0 0,0 1 0,0-1 0,1 0 0,-1 1 0,0-1 0,1 0 0,-2 1 0,1 1 0,-1 0 0,1 0 0,0 1 0,0-1 0,0 0 0,0 0 0,0 1 0,0-1 0,0 0 0,1 1 0,0-1 0,-1 1 0,1-1 0,0 1 0,0-1 0,0 1 0,1 3 0,-1-2 0,0-1 0,1 0 0,0 0 0,-1 0 0,1 1 0,0-1 0,0 0 0,1 0 0,-1-1 0,1 1 0,-1 0 0,1 0 0,0-1 0,0 1 0,3 2 0,-4-4 0,1 0 0,-1 0 0,1-1 0,-1 1 0,1 0 0,0-1 0,-1 1 0,1-1 0,0 0 0,-1 1 0,1-1 0,0 0 0,0 0 0,-1 0 0,1 0 0,0 0 0,0-1 0,-1 1 0,1 0 0,0-1 0,-1 0 0,1 1 0,0-1 0,-1 0 0,1 0 0,-1 1 0,1-1 0,-1 0 0,0-1 0,1 1 0,-1 0 0,2-2 0,-3 3-4,1-1 1,0 0-1,0 1 0,-1-1 0,1 1 0,0-1 0,0 0 1,-1 0-1,1 1 0,-1-1 0,1 0 0,-1 0 0,1 0 1,-1 0-1,0 0 0,1 1 0,-1-1 0,0 0 0,0 0 1,1-2-1,-11-7 204,-11 6-1685,31 7-5341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48.681"/>
    </inkml:context>
    <inkml:brush xml:id="br0">
      <inkml:brushProperty name="width" value="0.035" units="cm"/>
      <inkml:brushProperty name="height" value="0.035" units="cm"/>
    </inkml:brush>
  </inkml:definitions>
  <inkml:trace contextRef="#ctx0" brushRef="#br0">163 39 24575,'-1'0'0,"0"0"0,0 0 0,1 1 0,-1-1 0,0 0 0,0 1 0,1-1 0,-1 1 0,0-1 0,1 1 0,-1-1 0,0 1 0,1-1 0,-1 1 0,1-1 0,-1 1 0,1 0 0,-1-1 0,1 1 0,-1 0 0,1 0 0,0-1 0,-1 1 0,1 0 0,0 0 0,0 0 0,-1-1 0,1 1 0,0 0 0,0 0 0,0 1 0,3 26 0,-1-28 0,-1-7 0,-1-11 0,-1 15 0,-1-1 0,0 1 0,1 0 0,-1 0 0,0 0 0,-1 0 0,1 1 0,0-1 0,-1 0 0,0 1 0,1 0 0,-1-1 0,0 1 0,0 0 0,0 1 0,-1-1 0,1 1 0,0-1 0,0 1 0,-6-1 0,4 0 0,1 1 0,-1 0 0,0 1 0,0-1 0,0 1 0,0 0 0,0 0 0,0 1 0,0-1 0,0 1 0,0 0 0,1 0 0,-1 1 0,-6 2 0,10-4 0,1 0 0,-1 1 0,0-1 0,0 0 0,0 1 0,1-1 0,-1 0 0,0 1 0,1-1 0,-1 1 0,0-1 0,1 1 0,-1 0 0,1-1 0,-1 1 0,0 0 0,1-1 0,0 1 0,-1 0 0,1 0 0,-1-1 0,1 1 0,0 0 0,0 0 0,-1-1 0,1 2 0,0-1 0,1 0 0,-1 0 0,1 0 0,0 0 0,-1 0 0,1-1 0,-1 1 0,1 0 0,0 0 0,0-1 0,0 1 0,-1-1 0,1 1 0,0 0 0,0-1 0,0 0 0,2 1 0,47 13 0,10-11 0,-31-12 0,-28 8 0,-1 1 0,1-1 0,-1 1 0,1-1 0,-1 1 0,1-1 0,-1 1 0,1-1 0,-1 0 0,0 1 0,1-1 0,-1 0 0,0 1 0,0-1 0,1 0 0,-1 0 0,0 1 0,0-1 0,0 0 0,0 0 0,0 1 0,0-1 0,0 0 0,0 0 0,0 1 0,-1-1 0,1 0 0,0 0 0,0 1 0,0-1 0,-1-1 0,-1 0 0,0-1 0,0 1 0,0 0 0,0 0 0,-1 0 0,1 0 0,-1 0 0,1 0 0,-1 0 0,1 1 0,-1 0 0,0-1 0,0 1 0,0 0 0,0 0 0,0 1 0,0-1 0,0 0 0,0 1 0,0 0 0,0 0 0,0 0 0,0 0 0,0 0 0,0 1 0,0-1 0,0 1 0,0 0 0,0 0 0,-3 1 0,6-1-33,0-1 0,-1 0-1,1 0 1,0 0 0,0 0-1,0 1 1,0-1 0,0 0 0,-1 0-1,1 0 1,0 1 0,0-1-1,0 0 1,0 0 0,0 0-1,0 1 1,0-1 0,0 0 0,0 0-1,0 0 1,0 1 0,0-1-1,0 0 1,0 0 0,0 1-1,0-1 1,0 0 0,0 0 0,0 0-1,0 1 1,0-1 0,1 0-1,-1 0 1,0 0 0,0 1-1,0-1 1,0 0 0,0 0 0,0 0-1,1 1 1,10 7-6793</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0:49.544"/>
    </inkml:context>
    <inkml:brush xml:id="br0">
      <inkml:brushProperty name="width" value="0.035" units="cm"/>
      <inkml:brushProperty name="height" value="0.035" units="cm"/>
    </inkml:brush>
  </inkml:definitions>
  <inkml:trace contextRef="#ctx0" brushRef="#br0">1 47 24575,'55'32'0,"-57"-32"0,0-1 0,1 0 0,-1 0 0,1 0 0,-1 0 0,1 0 0,0 0 0,-1 0 0,1 0 0,0-1 0,0 1 0,0 0 0,0-1 0,0 1 0,0-1 0,0 0 0,0 1 0,1-1 0,-1 1 0,1-1 0,-1 0 0,1 0 0,0 1 0,-1-1 0,1 0 0,0 0 0,0 1 0,0-1 0,0 0 0,1 0 0,-1 1 0,0-1 0,1 0 0,-1 1 0,1-1 0,0 0 0,-1 1 0,1-1 0,0 1 0,0-1 0,0 1 0,0-1 0,0 1 0,1 0 0,-1 0 0,0-1 0,1 1 0,-1 0 0,0 0 0,1 0 0,-1 0 0,1 1 0,0-1 0,-1 0 0,1 1 0,0-1 0,-1 1 0,1-1 0,0 1 0,0 0 0,-1 0 0,1 0 0,0 0 0,2 0 0,-7-1 0,1 1 0,-1 0 0,0 0 0,0 0 0,1 0 0,-1 0 0,0 1 0,1-1 0,-1 1 0,0 0 0,1-1 0,-1 1 0,1 0 0,-1 1 0,1-1 0,-4 2 0,6-2 0,-1-1 0,0 1 0,0 0 0,1-1 0,-1 1 0,0 0 0,1-1 0,-1 1 0,1 0 0,-1 0 0,1-1 0,-1 1 0,1 0 0,-1 0 0,1 0 0,0 0 0,0 0 0,-1-1 0,1 1 0,0 0 0,0 0 0,0 0 0,0 0 0,0 0 0,0 0 0,0 0 0,0 0 0,1 0 0,-1 0 0,0 0 0,0-1 0,1 1 0,-1 0 0,1 0 0,-1 0 0,0 0 0,1-1 0,0 1 0,-1 0 0,1 0 0,-1-1 0,1 1 0,0 0 0,0-1 0,-1 1 0,1-1 0,0 1 0,0-1 0,1 1 0,40 17-1365,-25-13-5461</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2:47.817"/>
    </inkml:context>
    <inkml:brush xml:id="br0">
      <inkml:brushProperty name="width" value="0.035" units="cm"/>
      <inkml:brushProperty name="height" value="0.035" units="cm"/>
    </inkml:brush>
  </inkml:definitions>
  <inkml:trace contextRef="#ctx0" brushRef="#br0">30 0 24575,'-18'374'0,"16"-343"0,-2 10 0,2-22 0,0 1 0,1-1 0,1 0 0,4 34 0,-4-53 0,0 1 0,0-1 0,0 1 0,0-1 0,0 0 0,0 1 0,1-1 0,-1 1 0,0-1 0,0 0 0,0 1 0,1-1 0,-1 0 0,0 1 0,1-1 0,-1 0 0,0 0 0,1 1 0,-1-1 0,0 0 0,1 0 0,-1 1 0,0-1 0,1 0 0,-1 0 0,0 0 0,1 0 0,-1 1 0,1-1 0,-1 0 0,1 0 0,-1 0 0,0 0 0,1 0 0,-1 0 0,1 0 0,-1 0 0,0 0 0,1-1 0,-1 1 0,1 0 0,-1 0 0,0 0 0,1 0 0,-1-1 0,1 1 0,-1 0 0,0 0 0,1 0 0,-1-1 0,0 1 0,0 0 0,1-1 0,-1 1 0,0 0 0,1-1 0,-1 0 0,21-22 0,-19 20 0,29-33 0,38-37 0,-59 63 0,0 1 0,1 1 0,0-1 0,1 1 0,0 1 0,0 0 0,0 1 0,23-8 0,-33 14 0,0-1 0,1 0 0,-1 1 0,1-1 0,-1 1 0,0-1 0,1 1 0,-1 0 0,1 0 0,-1 0 0,1 1 0,-1-1 0,1 1 0,-1-1 0,0 1 0,1 0 0,-1 0 0,0 0 0,1 0 0,-1 0 0,0 0 0,0 1 0,0-1 0,0 1 0,0-1 0,-1 1 0,1 0 0,0 0 0,-1 0 0,1 0 0,-1 0 0,0 0 0,1 0 0,-1 0 0,0 0 0,0 1 0,0 1 0,1 2 0,-1 0 0,0-1 0,0 1 0,-1 0 0,1 0 0,-1 0 0,0-1 0,-1 1 0,1 0 0,-1 0 0,-1-1 0,1 1 0,-1 0 0,-4 10 0,-1-5-68,0 0 0,-1 0-1,-1 0 1,1-1 0,-2-1 0,1 1-1,-1-1 1,-1-1 0,1 0 0,-1-1-1,-1 0 1,0 0 0,0-1 0,0-1-1,0 0 1,-1-1 0,0 0 0,0 0-1,-18 1 1,-5-1-6758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2:48.497"/>
    </inkml:context>
    <inkml:brush xml:id="br0">
      <inkml:brushProperty name="width" value="0.035" units="cm"/>
      <inkml:brushProperty name="height" value="0.035" units="cm"/>
    </inkml:brush>
  </inkml:definitions>
  <inkml:trace contextRef="#ctx0" brushRef="#br0">1 0 24575,'1'32'0,"10"52"0,0-8 0,-8-56 0,1-16 0,9-28 0,3-9 0,-4 16 0,0 2 0,1 0 0,1 0 0,25-21 0,-33 31 0,0 0 0,0 0 0,1 1 0,0 0 0,0 0 0,0 1 0,1-1 0,-1 1 0,1 1 0,0 0 0,-1 0 0,1 0 0,0 1 0,11 0 0,-16 1 4,0 1-1,0-1 1,0 1-1,0 0 0,0 0 1,0 0-1,-1 0 1,1 1-1,0-1 1,-1 1-1,1 0 0,-1-1 1,1 1-1,-1 0 1,0 0-1,0 1 1,0-1-1,0 0 0,0 1 1,-1-1-1,1 1 1,-1 0-1,1-1 1,-1 1-1,0 0 0,0 0 1,0 0-1,-1 0 1,1 0-1,-1 0 1,1 5-1,1 11-297,-1-1 0,-1 0 1,-4 35-1,3-47-6,-1 12-6526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2:48.872"/>
    </inkml:context>
    <inkml:brush xml:id="br0">
      <inkml:brushProperty name="width" value="0.035" units="cm"/>
      <inkml:brushProperty name="height" value="0.035" units="cm"/>
    </inkml:brush>
  </inkml:definitions>
  <inkml:trace contextRef="#ctx0" brushRef="#br0">1 0 24575,'14'0'0,"9"0"0,9 0 0,5 0 0,0 0 0,8 0 0,-9 0 0,-10 0-8191</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2:49.121"/>
    </inkml:context>
    <inkml:brush xml:id="br0">
      <inkml:brushProperty name="width" value="0.035" units="cm"/>
      <inkml:brushProperty name="height" value="0.035" units="cm"/>
    </inkml:brush>
  </inkml:definitions>
  <inkml:trace contextRef="#ctx0" brushRef="#br0">1 1 24575,'13'0'0,"15"0"0,6 0 0,2 0 0,0 0 0,3 0 0,-6 0-8191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2:49.487"/>
    </inkml:context>
    <inkml:brush xml:id="br0">
      <inkml:brushProperty name="width" value="0.035" units="cm"/>
      <inkml:brushProperty name="height" value="0.035" units="cm"/>
    </inkml:brush>
  </inkml:definitions>
  <inkml:trace contextRef="#ctx0" brushRef="#br0">22 0 24575,'0'5'0,"0"15"0,0 9 0,0 8 0,0 8 0,0 5 0,0 3 0,0 2 0,0-4 0,0-1 0,-9-10 0,-3-11-8191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2:49.731"/>
    </inkml:context>
    <inkml:brush xml:id="br0">
      <inkml:brushProperty name="width" value="0.035" units="cm"/>
      <inkml:brushProperty name="height" value="0.035" units="cm"/>
    </inkml:brush>
  </inkml:definitions>
  <inkml:trace contextRef="#ctx0" brushRef="#br0">1 1 24575,'4'0'0,"16"0"0,22 0 0,23 0 0,28 0 0,16 0 0,-1 0 0,-9 0 0,-18 0 0,-13 0 0,-18 0-8191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2:50.380"/>
    </inkml:context>
    <inkml:brush xml:id="br0">
      <inkml:brushProperty name="width" value="0.035" units="cm"/>
      <inkml:brushProperty name="height" value="0.035" units="cm"/>
    </inkml:brush>
  </inkml:definitions>
  <inkml:trace contextRef="#ctx0" brushRef="#br0">32 1 24575,'0'6'0,"1"25"0,-1 1 0,-1-1 0,-2 0 0,-1 1 0,-2-1 0,-13 44 0,26-117 0,15-35 0,-22 76 0,9-19 0,0 0 0,1 1 0,18-25 0,-25 40 0,1 0 0,-1 0 0,1 0 0,0 1 0,0-1 0,0 1 0,0 0 0,9-5 0,-11 7 0,1 0 0,-1 0 0,0 1 0,0-1 0,1 1 0,-1-1 0,1 1 0,-1 0 0,0 0 0,1 0 0,-1 0 0,1 0 0,-1 0 0,0 1 0,1-1 0,-1 1 0,0 0 0,0 0 0,1 0 0,1 1 0,1 2 0,0 0 0,0 0 0,-1 0 0,0 1 0,0 0 0,0 0 0,0 0 0,-1 0 0,0 0 0,0 1 0,3 7 0,23 67 0,-10-2-1365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6.665"/>
    </inkml:context>
    <inkml:brush xml:id="br0">
      <inkml:brushProperty name="width" value="0.035" units="cm"/>
      <inkml:brushProperty name="height" value="0.035" units="cm"/>
    </inkml:brush>
  </inkml:definitions>
  <inkml:trace contextRef="#ctx0" brushRef="#br0">352 0 24575,'-5'9'0,"-6"13"0,-15 16 0,-13 21 0,-9 15 0,-11 8 0,1 5 0,10-4 0,13-6 0,12-16-8191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2:50.953"/>
    </inkml:context>
    <inkml:brush xml:id="br0">
      <inkml:brushProperty name="width" value="0.035" units="cm"/>
      <inkml:brushProperty name="height" value="0.035" units="cm"/>
    </inkml:brush>
  </inkml:definitions>
  <inkml:trace contextRef="#ctx0" brushRef="#br0">1 0 24575,'4'0'0,"1"1"0,-1-1 0,0 1 0,0 0 0,1-1 0,-1 2 0,7 2 0,-10-4 0,1 1 0,-1 0 0,0 0 0,1 0 0,-1 0 0,0 0 0,1 0 0,-1 0 0,0 0 0,0 0 0,0 0 0,0 1 0,0-1 0,0 0 0,-1 1 0,1-1 0,0 1 0,-1-1 0,1 1 0,-1-1 0,1 1 0,-1 0 0,0-1 0,0 1 0,0-1 0,0 1 0,0 0 0,0-1 0,0 1 0,0 0 0,-1 1 0,-1 2 0,1 1 0,-1-1 0,0-1 0,0 1 0,-1 0 0,0 0 0,1-1 0,-1 0 0,-1 1 0,-5 5 0,-16 25 0,25-34 0,0 0 0,0-1 0,0 1 0,0-1 0,0 1 0,0 0 0,0-1 0,0 1 0,0-1 0,0 1 0,0 0 0,0-1 0,1 1 0,-1-1 0,0 1 0,1-1 0,-1 1 0,0-1 0,1 1 0,-1-1 0,0 1 0,1-1 0,-1 1 0,1-1 0,-1 0 0,1 1 0,-1-1 0,1 0 0,-1 1 0,1-1 0,-1 0 0,1 0 0,-1 0 0,1 1 0,0-1 0,-1 0 0,1 0 0,-1 0 0,1 0 0,0 0 0,-1 0 0,2 0 0,32 3 0,-31-3 0,211-2-1365,-159 1-5461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2:56.744"/>
    </inkml:context>
    <inkml:brush xml:id="br0">
      <inkml:brushProperty name="width" value="0.035" units="cm"/>
      <inkml:brushProperty name="height" value="0.035" units="cm"/>
    </inkml:brush>
  </inkml:definitions>
  <inkml:trace contextRef="#ctx0" brushRef="#br0">0 0 24575,'7'1'0,"-1"0"0,0 0 0,0 1 0,1 0 0,-1 0 0,0 0 0,8 6 0,20 6 0,10-3 0,1-2 0,52 3 0,-49-7 0,78 19 0,-118-22 0,0 1 0,0 0 0,0 0 0,-1 1 0,1-1 0,10 9 0,-17-12 0,0 1 0,1 0 0,-1 0 0,0 1 0,0-1 0,0 0 0,1 0 0,-1 1 0,0-1 0,-1 0 0,1 1 0,0-1 0,0 1 0,-1-1 0,1 1 0,-1-1 0,1 1 0,-1 0 0,0-1 0,1 1 0,-1 0 0,0-1 0,0 1 0,0 0 0,0-1 0,-1 1 0,1 0 0,0-1 0,-1 1 0,1-1 0,-1 1 0,1-1 0,-1 1 0,0-1 0,0 1 0,0-1 0,0 1 0,0-1 0,-2 2 0,-13 14 4,0-1 1,-2-1-1,0 0 0,0-1 0,-30 16 0,-13 9-1394,30-15-5436</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2:57.195"/>
    </inkml:context>
    <inkml:brush xml:id="br0">
      <inkml:brushProperty name="width" value="0.035" units="cm"/>
      <inkml:brushProperty name="height" value="0.035" units="cm"/>
    </inkml:brush>
  </inkml:definitions>
  <inkml:trace contextRef="#ctx0" brushRef="#br0">75 112 24575,'-2'12'0,"1"0"0,-2 1 0,1-1 0,-2-1 0,-4 13 0,4-13 0,0 0 0,1-1 0,0 2 0,1-1 0,0 0 0,0 16 0,2-24 0,1 1 0,-1-1 0,1 0 0,0 1 0,0-1 0,0 0 0,0 0 0,1 1 0,-1-1 0,1 0 0,0 0 0,0-1 0,0 1 0,0 0 0,1-1 0,-1 1 0,1-1 0,-1 0 0,1 0 0,0 0 0,0 0 0,0 0 0,0 0 0,0-1 0,6 2 0,4 2 0,1-1 0,0-1 0,0 0 0,0-1 0,0-1 0,0 0 0,0-1 0,1 0 0,-1-1 0,0-1 0,0 0 0,0-1 0,0 0 0,0-1 0,-1-1 0,0 0 0,15-8 0,-20 9 0,1-1 0,-1 0 0,0-1 0,-1 0 0,1 0 0,-1-1 0,0 1 0,-1-2 0,1 1 0,-2-1 0,9-13 0,-10 15 0,-1-1 0,-1 0 0,1 0 0,-1-1 0,0 1 0,-1 0 0,0-1 0,0 1 0,0 0 0,-1-1 0,0 1 0,-1-1 0,0 1 0,0-1 0,0 1 0,-4-11 0,2 12 0,0 0 0,0 1 0,0-1 0,0 0 0,-1 1 0,0 0 0,0 0 0,-1 0 0,1 1 0,-1-1 0,0 1 0,-1 0 0,1 1 0,0-1 0,-1 1 0,0 0 0,0 0 0,0 1 0,0 0 0,0 0 0,-9-2 0,-16-3 0,0 1 0,-63-3 0,83 9 0,-6-1 30,0 0 0,-1 1 0,-16 3 0,28-2-154,0 0 0,0 1 1,0-1-1,0 1 0,0 1 0,1-1 1,-1 1-1,1 0 0,-1 0 0,1 1 1,-8 6-1,-4 8-6702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2:58.505"/>
    </inkml:context>
    <inkml:brush xml:id="br0">
      <inkml:brushProperty name="width" value="0.035" units="cm"/>
      <inkml:brushProperty name="height" value="0.035" units="cm"/>
    </inkml:brush>
  </inkml:definitions>
  <inkml:trace contextRef="#ctx0" brushRef="#br0">1 0 24575,'0'699'0,"1"-711"0,0 0 0,1-1 0,1 1 0,0 0 0,0 1 0,1-1 0,1 1 0,0-1 0,1 1 0,0 1 0,0-1 0,1 1 0,0 0 0,14-13 0,-14 15 0,0 0 0,1 0 0,1 1 0,-1 0 0,1 1 0,0 0 0,1 0 0,0 1 0,-1 0 0,2 1 0,-1 0 0,0 0 0,1 1 0,0 1 0,-1-1 0,17 0 0,-23 3 0,-1 1 0,0-1 0,0 0 0,0 1 0,0 0 0,0 0 0,0 0 0,0 0 0,0 0 0,0 0 0,0 1 0,-1 0 0,1-1 0,-1 1 0,1 0 0,-1 0 0,1 1 0,-1-1 0,0 0 0,0 1 0,0-1 0,-1 1 0,1 0 0,0-1 0,-1 1 0,0 0 0,0 0 0,0 0 0,0 0 0,0 0 0,0 0 0,-1 0 0,1 4 0,1 13 0,0 1 0,-2-1 0,0 1 0,-3 20 0,1-16 0,-1 8-1365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2:59.008"/>
    </inkml:context>
    <inkml:brush xml:id="br0">
      <inkml:brushProperty name="width" value="0.035" units="cm"/>
      <inkml:brushProperty name="height" value="0.035" units="cm"/>
    </inkml:brush>
  </inkml:definitions>
  <inkml:trace contextRef="#ctx0" brushRef="#br0">1 0 24575,'0'9'0,"0"13"0,0 6 0,0 9 0,0 6 0,0 1 0,0-21 0,4-15 0,3-12 0,3-6 0,10-2 0,-3 2 0,-5 2-8191</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2:59.731"/>
    </inkml:context>
    <inkml:brush xml:id="br0">
      <inkml:brushProperty name="width" value="0.035" units="cm"/>
      <inkml:brushProperty name="height" value="0.035" units="cm"/>
    </inkml:brush>
  </inkml:definitions>
  <inkml:trace contextRef="#ctx0" brushRef="#br0">434 0 24575,'-2'7'0,"0"0"0,-1 0 0,0 0 0,0 0 0,-1-1 0,0 1 0,-5 6 0,8-12 0,-4 7 0,-1 0 0,-1-1 0,0 0 0,0 0 0,0 0 0,-1-1 0,1 0 0,-2 0 0,1-1 0,0 0 0,-1-1 0,0 0 0,0 0 0,-19 4 0,11-4 0,-1-1 0,0 0 0,0-2 0,0 0 0,0-1 0,1-1 0,-26-4 0,36 3 0,-1 0 0,1 0 0,0-1 0,0 0 0,0 0 0,0-1 0,0 0 0,1 0 0,-1-1 0,1 0 0,0 0 0,1 0 0,-9-10 0,23 13-1365,4 5-5461</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0.537"/>
    </inkml:context>
    <inkml:brush xml:id="br0">
      <inkml:brushProperty name="width" value="0.035" units="cm"/>
      <inkml:brushProperty name="height" value="0.035" units="cm"/>
    </inkml:brush>
  </inkml:definitions>
  <inkml:trace contextRef="#ctx0" brushRef="#br0">0 2 24575,'16'-1'0,"-15"1"0,1 0 0,0 0 0,-1 0 0,1 0 0,0 0 0,-1 0 0,1 0 0,0 0 0,-1 1 0,1-1 0,0 0 0,-1 1 0,3 1 0,-3-1 0,1 1 0,-1-1 0,0 1 0,0-1 0,0 1 0,0 0 0,-1 0 0,1-1 0,0 1 0,-1 0 0,1 0 0,-1 0 0,0 0 0,1 0 0,-1 0 0,0 2 0,3 96 0,19-120 0,-17 14 0,4-4 0,1 0 0,0 1 0,1 1 0,0 0 0,0 0 0,0 1 0,23-10 0,-30 15 0,1 0 0,-1 0 0,1 1 0,0-1 0,-1 1 0,1 0 0,0 0 0,0 1 0,0 0 0,0-1 0,-1 2 0,1-1 0,0 0 0,0 1 0,0 0 0,0 0 0,-1 1 0,1-1 0,-1 1 0,1 0 0,-1 0 0,1 0 0,-1 1 0,7 5 0,51 65-1365,-54-66-5461</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0.782"/>
    </inkml:context>
    <inkml:brush xml:id="br0">
      <inkml:brushProperty name="width" value="0.035" units="cm"/>
      <inkml:brushProperty name="height" value="0.035" units="cm"/>
    </inkml:brush>
  </inkml:definitions>
  <inkml:trace contextRef="#ctx0" brushRef="#br0">1 1 24575,'0'14'0,"4"13"0,2 7 0,0 2 0,-2 9 0,0-8 0,-2-14 0,-1-12-8191</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0.969"/>
    </inkml:context>
    <inkml:brush xml:id="br0">
      <inkml:brushProperty name="width" value="0.035" units="cm"/>
      <inkml:brushProperty name="height" value="0.035" units="cm"/>
    </inkml:brush>
  </inkml:definitions>
  <inkml:trace contextRef="#ctx0" brushRef="#br0">1 33 24575,'4'0'0,"11"0"0,13 0 0,9 0 0,4-9 0,5-3 0,-7 0-8191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1.187"/>
    </inkml:context>
    <inkml:brush xml:id="br0">
      <inkml:brushProperty name="width" value="0.035" units="cm"/>
      <inkml:brushProperty name="height" value="0.035" units="cm"/>
    </inkml:brush>
  </inkml:definitions>
  <inkml:trace contextRef="#ctx0" brushRef="#br0">0 1 24575,'0'4'0,"0"12"0,0 6 0,0 5 0,0 2 0,0 6 0,0 1 0,5-6 0,1-17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8.432"/>
    </inkml:context>
    <inkml:brush xml:id="br0">
      <inkml:brushProperty name="width" value="0.035" units="cm"/>
      <inkml:brushProperty name="height" value="0.035" units="cm"/>
    </inkml:brush>
  </inkml:definitions>
  <inkml:trace contextRef="#ctx0" brushRef="#br0">1 164 24575,'0'4'0,"1"0"0,0 0 0,-1 0 0,2 0 0,-1 0 0,0 0 0,1-1 0,0 1 0,0-1 0,0 1 0,0-1 0,1 0 0,-1 0 0,1 0 0,0 0 0,0 0 0,0-1 0,0 1 0,0-1 0,0 0 0,1 1 0,-1-2 0,1 1 0,5 2 0,4 1 0,0 0 0,0 0 0,1-1 0,0-1 0,21 2 0,-32-4 0,0-1 0,0 1 0,1-1 0,-1 0 0,0 0 0,0-1 0,0 1 0,0 0 0,0-1 0,1 0 0,-1 0 0,0 0 0,-1 0 0,1 0 0,0-1 0,0 1 0,0-1 0,-1 0 0,1 0 0,-1 0 0,1 0 0,-1 0 0,0 0 0,0-1 0,0 1 0,0-1 0,0 1 0,-1-1 0,2-4 0,8-7 0,53 37 0,-59-21 0,0-1 0,0 0 0,0 0 0,0 0 0,1 0 0,-1-1 0,0 0 0,1 0 0,-1 0 0,0-1 0,0 0 0,1 0 0,-1 0 0,0-1 0,0 1 0,0-1 0,0-1 0,-1 1 0,1 0 0,0-1 0,-1 0 0,0 0 0,0-1 0,0 1 0,0-1 0,0 0 0,-1 0 0,1 0 0,-1 0 0,0-1 0,-1 1 0,1-1 0,-1 0 0,0 0 0,0 0 0,2-7 0,-1 4-105,0 0 0,-1 0 0,1-1 0,-2 1 0,1-1 0,-1 1 0,0-1 0,-1 0 0,0 0 0,-1 1 0,1-1 0,-3-9 0,-8-12-6721</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1.577"/>
    </inkml:context>
    <inkml:brush xml:id="br0">
      <inkml:brushProperty name="width" value="0.035" units="cm"/>
      <inkml:brushProperty name="height" value="0.035" units="cm"/>
    </inkml:brush>
  </inkml:definitions>
  <inkml:trace contextRef="#ctx0" brushRef="#br0">1 1 24575,'4'0'0,"11"4"0,17 2 0,16 0 0,10-2 0,4-1 0,-9-1-8191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1.779"/>
    </inkml:context>
    <inkml:brush xml:id="br0">
      <inkml:brushProperty name="width" value="0.035" units="cm"/>
      <inkml:brushProperty name="height" value="0.035" units="cm"/>
    </inkml:brush>
  </inkml:definitions>
  <inkml:trace contextRef="#ctx0" brushRef="#br0">1 41 24575,'4'0'0,"16"0"0,22-5 0,23-1 0,14-4 0,7-1 0,-10 2-8191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2.116"/>
    </inkml:context>
    <inkml:brush xml:id="br0">
      <inkml:brushProperty name="width" value="0.035" units="cm"/>
      <inkml:brushProperty name="height" value="0.035" units="cm"/>
    </inkml:brush>
  </inkml:definitions>
  <inkml:trace contextRef="#ctx0" brushRef="#br0">0 0 24575,'0'10'0,"0"15"0,0 19 0,0 20 0,0 13 0,0 6 0,0-5 0,0-12 0,0-17-8191</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2.407"/>
    </inkml:context>
    <inkml:brush xml:id="br0">
      <inkml:brushProperty name="width" value="0.035" units="cm"/>
      <inkml:brushProperty name="height" value="0.035" units="cm"/>
    </inkml:brush>
  </inkml:definitions>
  <inkml:trace contextRef="#ctx0" brushRef="#br0">0 26 24575,'5'0'0,"10"0"0,21 0 0,23 0 0,30 0 0,26 0 0,26 0 0,12-5 0,-6-1 0,-24 0 0,-27 1 0,-32 2-8191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2.958"/>
    </inkml:context>
    <inkml:brush xml:id="br0">
      <inkml:brushProperty name="width" value="0.035" units="cm"/>
      <inkml:brushProperty name="height" value="0.035" units="cm"/>
    </inkml:brush>
  </inkml:definitions>
  <inkml:trace contextRef="#ctx0" brushRef="#br0">2 0 24575,'-1'96'0,"3"102"0,-2-198 0,0-1 0,0 1 0,0 0 0,0 0 0,0 0 0,0 0 0,0 0 0,0 0 0,0-1 0,0 1 0,0 0 0,0 0 0,0 0 0,1 0 0,-1 0 0,0 0 0,0 0 0,0-1 0,0 1 0,0 0 0,0 0 0,0 0 0,0 0 0,0 0 0,0 0 0,1 0 0,-1 0 0,0 0 0,0 0 0,0-1 0,0 1 0,0 0 0,0 0 0,1 0 0,-1 0 0,0 0 0,0 0 0,0 0 0,0 0 0,0 0 0,0 0 0,1 0 0,-1 0 0,0 0 0,0 0 0,0 0 0,0 0 0,0 0 0,0 0 0,1 1 0,-1-1 0,0 0 0,0 0 0,0 0 0,0 0 0,0 0 0,0 0 0,0 0 0,0 0 0,1 0 0,-1 0 0,0 1 0,0-1 0,0 0 0,0 0 0,0 0 0,0 0 0,0 0 0,0 1 0,13-21 0,17-35 0,-22 39 0,1-2 0,-2 4 0,1 0 0,0 0 0,0 1 0,2 0 0,15-17 0,-24 28 0,1 1 0,0-1 0,-1 1 0,1-1 0,0 1 0,0 0 0,0 0 0,0 0 0,0 0 0,0 0 0,0 1 0,0-1 0,1 1 0,-1-1 0,0 1 0,0 0 0,0 0 0,4 0 0,-3 1 0,0 0 0,0 0 0,0 0 0,0 1 0,0-1 0,0 1 0,-1 0 0,1 0 0,-1 0 0,1 0 0,-1 0 0,0 1 0,0-1 0,0 1 0,0-1 0,0 1 0,1 3 0,8 12 0,-1 1 0,12 35 0,6 9 0,-22-55-1365</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3.168"/>
    </inkml:context>
    <inkml:brush xml:id="br0">
      <inkml:brushProperty name="width" value="0.035" units="cm"/>
      <inkml:brushProperty name="height" value="0.035" units="cm"/>
    </inkml:brush>
  </inkml:definitions>
  <inkml:trace contextRef="#ctx0" brushRef="#br0">17 0 24575,'0'10'0,"0"7"0,0 10 0,0 5 0,0 2 0,0-1 0,0 4 0,0-9 0,-5-19 0,-1-15 0,1-7-8191</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3.462"/>
    </inkml:context>
    <inkml:brush xml:id="br0">
      <inkml:brushProperty name="width" value="0.035" units="cm"/>
      <inkml:brushProperty name="height" value="0.035" units="cm"/>
    </inkml:brush>
  </inkml:definitions>
  <inkml:trace contextRef="#ctx0" brushRef="#br0">0 60 24575,'9'0'0,"12"0"0,12-5 0,14-1 0,4 1 0,-8-4 0,-1-1 0,-7-3 0,-11 1-8191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3.600"/>
    </inkml:context>
    <inkml:brush xml:id="br0">
      <inkml:brushProperty name="width" value="0.035" units="cm"/>
      <inkml:brushProperty name="height" value="0.035" units="cm"/>
    </inkml:brush>
  </inkml:definitions>
  <inkml:trace contextRef="#ctx0" brushRef="#br0">11 1 24575,'0'4'0,"0"11"0,0 12 0,0 11 0,0 8 0,0 0 0,0 3 0,-4-13 0,-2-12-8191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3.925"/>
    </inkml:context>
    <inkml:brush xml:id="br0">
      <inkml:brushProperty name="width" value="0.035" units="cm"/>
      <inkml:brushProperty name="height" value="0.035" units="cm"/>
    </inkml:brush>
  </inkml:definitions>
  <inkml:trace contextRef="#ctx0" brushRef="#br0">157 1 24575,'0'4'0,"-4"11"0,-7 8 0,-1 4 0,-8 11 0,-1 9 0,-5 10 0,2 4 0,4 1 0,6 0 0,10-7 0,19-13 0,26-3 0,24-10 0,15-8 0,3-9 0,-13-6-8191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4.298"/>
    </inkml:context>
    <inkml:brush xml:id="br0">
      <inkml:brushProperty name="width" value="0.035" units="cm"/>
      <inkml:brushProperty name="height" value="0.035" units="cm"/>
    </inkml:brush>
  </inkml:definitions>
  <inkml:trace contextRef="#ctx0" brushRef="#br0">1 0 24575,'9'5'0,"12"10"0,8 8 0,7 9 0,-1 3 0,-8 5 0,-8 5 0,-11 4 0,-13 8 0,-14 2 0,-13-3 0,-11-2 0,3-15 0,12-24 0,11-14-8191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9.099"/>
    </inkml:context>
    <inkml:brush xml:id="br0">
      <inkml:brushProperty name="width" value="0.035" units="cm"/>
      <inkml:brushProperty name="height" value="0.035" units="cm"/>
    </inkml:brush>
  </inkml:definitions>
  <inkml:trace contextRef="#ctx0" brushRef="#br0">0 0 24575,'0'14'0,"0"15"0,0 20 0,0 17 0,0 10 0,0 2 0,0 3 0,0-9 0,0-31 0,0-26 0,0-21 0,0-9-8191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4.774"/>
    </inkml:context>
    <inkml:brush xml:id="br0">
      <inkml:brushProperty name="width" value="0.035" units="cm"/>
      <inkml:brushProperty name="height" value="0.035" units="cm"/>
    </inkml:brush>
  </inkml:definitions>
  <inkml:trace contextRef="#ctx0" brushRef="#br0">0 11 24575,'45'-4'0,"-40"2"0,0 1 0,0 0 0,0 0 0,0 0 0,0 1 0,0 0 0,0 0 0,0 0 0,1 0 0,-1 1 0,0 0 0,0 0 0,0 1 0,0-1 0,-1 1 0,1 0 0,5 3 0,-8-4 0,-1 1 0,0-1 0,-1 1 0,1-1 0,0 1 0,0-1 0,-1 1 0,1-1 0,0 1 0,-1 0 0,0-1 0,1 1 0,-1 0 0,0 0 0,0-1 0,0 1 0,0 0 0,0-1 0,0 1 0,-1 0 0,1 0 0,-1-1 0,1 1 0,-1-1 0,1 1 0,-1 0 0,0-1 0,0 1 0,0-1 0,-2 3 0,-39 51 0,25-36 0,12-12 0,0 1 0,0-1 0,1 1 0,0 0 0,-6 16 0,9-22 0,1-1 0,0 0 0,-1 0 0,1 0 0,0 1 0,0-1 0,0 0 0,0 0 0,0 0 0,1 1 0,-1-1 0,0 0 0,0 0 0,1 0 0,-1 1 0,1-1 0,-1 0 0,1 0 0,-1 0 0,2 1 0,-1 0 0,1-1 0,0 0 0,-1 0 0,1 0 0,0 0 0,0 0 0,0-1 0,0 1 0,-1 0 0,1-1 0,0 1 0,0-1 0,0 0 0,0 0 0,0 0 0,4 0 0,159-6 132,-47-1-1629,-76 6-5329</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10.734"/>
    </inkml:context>
    <inkml:brush xml:id="br0">
      <inkml:brushProperty name="width" value="0.035" units="cm"/>
      <inkml:brushProperty name="height" value="0.035" units="cm"/>
    </inkml:brush>
  </inkml:definitions>
  <inkml:trace contextRef="#ctx0" brushRef="#br0">0 1 24575,'5'0'0,"15"0"0,9 0 0,8 0 0,4 0 0,2 0 0,-9 0 0,-12 0-8191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10.964"/>
    </inkml:context>
    <inkml:brush xml:id="br0">
      <inkml:brushProperty name="width" value="0.035" units="cm"/>
      <inkml:brushProperty name="height" value="0.035" units="cm"/>
    </inkml:brush>
  </inkml:definitions>
  <inkml:trace contextRef="#ctx0" brushRef="#br0">0 1 24575,'5'0'0,"10"0"0,8 0 0,4 0 0,7 0 0,2 0 0,0 0 0,2 0 0,5 0 0,-5 0-8191</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11.519"/>
    </inkml:context>
    <inkml:brush xml:id="br0">
      <inkml:brushProperty name="width" value="0.035" units="cm"/>
      <inkml:brushProperty name="height" value="0.035" units="cm"/>
    </inkml:brush>
  </inkml:definitions>
  <inkml:trace contextRef="#ctx0" brushRef="#br0">27 0 24575,'0'507'0,"1"-512"0,0 1 0,0-1 0,0 0 0,0 1 0,1-1 0,0 1 0,0 0 0,0-1 0,0 1 0,1 0 0,0 0 0,0 1 0,0-1 0,0 0 0,0 1 0,1 0 0,-1 0 0,1 0 0,0 0 0,0 1 0,0-1 0,9-3 0,2-1 0,0 1 0,0 0 0,1 1 0,-1 0 0,27-3 0,-26 5 0,1 1 0,-1 1 0,0 1 0,0 0 0,0 1 0,21 3 0,-36-4 0,0 0 0,1 0 0,-1 1 0,0-1 0,0 0 0,0 0 0,1 1 0,-1-1 0,0 1 0,0-1 0,0 1 0,0-1 0,0 1 0,0 0 0,0-1 0,0 1 0,0 0 0,0 0 0,0 0 0,-1 0 0,1 0 0,0 0 0,0 0 0,-1 0 0,1 0 0,-1 0 0,1 0 0,-1 0 0,0 0 0,1 0 0,-1 1 0,0-1 0,0 0 0,1 0 0,-1 0 0,0 1 0,0-1 0,-1 0 0,1 0 0,0 0 0,0 1 0,0-1 0,-1 0 0,1 0 0,-1 0 0,1 0 0,-1 0 0,1 0 0,-1 0 0,0 0 0,1 0 0,-3 2 0,-3 5 0,0-1 0,-1 1 0,1-1 0,-2-1 0,-11 10 0,-14 6 0,-1-2 0,-1 0 0,0-3 0,-57 20 0,86-34 17,1-2 0,-1 1 1,0-1-1,0 1 0,0-2 0,-8 1 0,12-1-67,1 0 1,0 0-1,-1 0 1,1 0-1,-1-1 1,1 1-1,-1 0 1,1-1-1,0 0 1,-1 1-1,1-1 1,0 0-1,0 1 1,-1-1-1,1 0 1,0 0-1,0 0 1,0 0-1,0 0 1,0 0-1,0 0 1,0-1-1,1 1 1,-1 0-1,0 0 1,1-1-1,-1 1 1,1-1-1,-1-1 1,-3-23-6777</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12.032"/>
    </inkml:context>
    <inkml:brush xml:id="br0">
      <inkml:brushProperty name="width" value="0.035" units="cm"/>
      <inkml:brushProperty name="height" value="0.035" units="cm"/>
    </inkml:brush>
  </inkml:definitions>
  <inkml:trace contextRef="#ctx0" brushRef="#br0">1 0 24575,'0'16'0,"-1"17"0,2-1 0,1 1 0,12 61 0,-14-94 0,0 1 0,0-1 0,0 0 0,0 1 0,0-1 0,0 0 0,0 1 0,0-1 0,0 0 0,1 0 0,-1 1 0,0-1 0,0 0 0,0 1 0,0-1 0,1 0 0,-1 0 0,0 1 0,0-1 0,1 0 0,-1 0 0,0 1 0,0-1 0,1 0 0,-1 0 0,0 0 0,1 0 0,-1 1 0,0-1 0,1 0 0,-1 0 0,0 0 0,1 0 0,-1 0 0,0 0 0,1 0 0,-1 0 0,0 0 0,1 0 0,-1 0 0,0 0 0,1 0 0,-1 0 0,0 0 0,1-1 0,-1 1 0,0 0 0,0 0 0,1 0 0,-1 0 0,0-1 0,1 1 0,16-17 0,-9 8 0,12-8 0,0 0 0,31-19 0,-43 31 0,0 1 0,0-1 0,0 1 0,0 1 0,1 0 0,-1 0 0,1 0 0,0 1 0,0 0 0,13 0 0,-20 2 0,0 0 0,0 0 0,0 1 0,0-1 0,0 1 0,0-1 0,0 1 0,-1-1 0,1 1 0,0 0 0,0 0 0,-1 0 0,1 0 0,-1 0 0,1 1 0,-1-1 0,1 0 0,-1 1 0,0-1 0,2 3 0,0 0 0,-1 0 0,0 0 0,0 0 0,0 1 0,-1-1 0,1 1 0,-1-1 0,1 6 0,-1 5 0,0-1 0,0 0 0,-1 0 0,-3 22 0,1-33-1365,0-10-5461</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6.081"/>
    </inkml:context>
    <inkml:brush xml:id="br0">
      <inkml:brushProperty name="width" value="0.035" units="cm"/>
      <inkml:brushProperty name="height" value="0.035" units="cm"/>
    </inkml:brush>
  </inkml:definitions>
  <inkml:trace contextRef="#ctx0" brushRef="#br0">27 0 24575,'0'10'0,"0"6"0,0 11 0,0 10 0,-4 7 0,-3 6 0,1-1 0,2-4 0,0-1 0,2-8-8191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6.349"/>
    </inkml:context>
    <inkml:brush xml:id="br0">
      <inkml:brushProperty name="width" value="0.035" units="cm"/>
      <inkml:brushProperty name="height" value="0.035" units="cm"/>
    </inkml:brush>
  </inkml:definitions>
  <inkml:trace contextRef="#ctx0" brushRef="#br0">1 1 24575,'0'5'0,"4"1"0,16 0 0,22-1 0,33-2 0,25-5 0,24-4 0,9 1 0,-4 0 0,-15 2 0,-23 0 0,-26 2-8191</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07.067"/>
    </inkml:context>
    <inkml:brush xml:id="br0">
      <inkml:brushProperty name="width" value="0.035" units="cm"/>
      <inkml:brushProperty name="height" value="0.035" units="cm"/>
    </inkml:brush>
  </inkml:definitions>
  <inkml:trace contextRef="#ctx0" brushRef="#br0">1 1 24575,'0'349'0,"-1"-371"0,2-1 0,1 0 0,1 1 0,0 0 0,13-41 0,-13 55 0,0-1 0,1 1 0,0 1 0,0-1 0,1 1 0,-1-1 0,2 1 0,-1 1 0,1-1 0,0 1 0,0 0 0,1 0 0,0 1 0,0-1 0,0 2 0,1-1 0,0 1 0,11-5 0,-16 8 0,1-1 0,1 1 0,-1 0 0,0 0 0,0 0 0,0 1 0,0-1 0,1 1 0,-1 0 0,0 0 0,0 0 0,1 1 0,-1 0 0,0 0 0,0 0 0,0 0 0,0 0 0,0 1 0,0 0 0,0 0 0,0 0 0,-1 0 0,1 0 0,-1 1 0,0 0 0,1 0 0,-1 0 0,-1 0 0,1 0 0,0 0 0,-1 1 0,1-1 0,-1 1 0,2 4 0,6 13 0,-1 0 0,0 0 0,-2 1 0,9 42 0,-13-51 0,28 82 0,-29-105-1365,-4-10-5461</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18.403"/>
    </inkml:context>
    <inkml:brush xml:id="br0">
      <inkml:brushProperty name="width" value="0.035" units="cm"/>
      <inkml:brushProperty name="height" value="0.035" units="cm"/>
    </inkml:brush>
  </inkml:definitions>
  <inkml:trace contextRef="#ctx0" brushRef="#br0">12 48 24575,'-1'1'0,"1"-1"0,0 0 0,-1 0 0,1 0 0,-1 0 0,1 0 0,0 0 0,-1 0 0,1 0 0,0 0 0,-1 0 0,1 0 0,-1 0 0,1 0 0,0-1 0,-1 1 0,1 0 0,0 0 0,-1 0 0,1 0 0,0-1 0,-1 1 0,1 0 0,0 0 0,-1-1 0,1 1 0,0 0 0,0 0 0,-1-1 0,1 1 0,0 0 0,-1-1 0,8-10 0,19-8 0,-18 16 0,-1 1 0,1 0 0,-1 0 0,1 0 0,0 1 0,0 0 0,0 1 0,0 0 0,0 0 0,0 0 0,0 1 0,8 2 0,-13-2 0,0 0 0,0 0 0,-1 0 0,1 0 0,0 0 0,-1 0 0,1 1 0,-1-1 0,1 1 0,-1 0 0,0-1 0,0 1 0,0 0 0,0 0 0,0 1 0,0-1 0,-1 0 0,1 1 0,-1-1 0,1 1 0,-1-1 0,0 1 0,0 0 0,0-1 0,0 1 0,-1 0 0,1 0 0,-1 0 0,1-1 0,-1 1 0,0 0 0,0 0 0,-1 0 0,1 0 0,0 0 0,-2 3 0,1-2 0,0 0 0,0-1 0,-1 1 0,1-1 0,-1 1 0,0-1 0,0 1 0,0-1 0,-1 0 0,1 0 0,-1 0 0,1 0 0,-1 0 0,-6 3 0,-51 30 0,19-12 0,41-24 0,-1 0 0,1 0 0,0 0 0,0 1 0,0-1 0,0 0 0,0 0 0,0 0 0,0 0 0,0 0 0,-1 0 0,1 0 0,0 0 0,0 0 0,0 0 0,0 1 0,0-1 0,0 0 0,0 0 0,0 0 0,0 0 0,0 0 0,0 0 0,0 0 0,0 1 0,0-1 0,0 0 0,0 0 0,0 0 0,0 0 0,0 0 0,0 0 0,0 0 0,0 1 0,0-1 0,0 0 0,0 0 0,0 0 0,0 0 0,0 0 0,0 0 0,0 0 0,0 0 0,0 1 0,0-1 0,1 0 0,-1 0 0,0 0 0,0 0 0,0 0 0,0 0 0,0 0 0,0 0 0,0 0 0,0 0 0,1 0 0,-1 0 0,0 0 0,0 0 0,0 1 0,13 2 0,15-1 0,234-4-1365,-226 2-5461</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27.959"/>
    </inkml:context>
    <inkml:brush xml:id="br0">
      <inkml:brushProperty name="width" value="0.035" units="cm"/>
      <inkml:brushProperty name="height" value="0.035" units="cm"/>
    </inkml:brush>
  </inkml:definitions>
  <inkml:trace contextRef="#ctx0" brushRef="#br0">414 0 24575,'-82'32'0,"33"-18"0,2 3 0,0 1 0,1 3 0,-50 29 0,91-46 0,-1-1 0,1 1 0,0-1 0,0 1 0,1 1 0,-9 8 0,13-12 0,0-1 0,-1 1 0,1-1 0,0 1 0,-1-1 0,1 1 0,0 0 0,0-1 0,-1 1 0,1-1 0,0 1 0,0 0 0,0-1 0,0 1 0,0 0 0,0-1 0,0 1 0,0 0 0,0-1 0,0 1 0,0 0 0,0-1 0,1 1 0,-1-1 0,0 1 0,1 0 0,0 1 0,0-1 0,1 0 0,-1 0 0,0 0 0,1 0 0,-1-1 0,1 1 0,-1 0 0,1-1 0,0 1 0,-1-1 0,1 1 0,0-1 0,-1 0 0,3 1 0,60 5 0,0-3 0,103-8 0,-45 1 0,-94 3-1365,-14 1-5461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9.379"/>
    </inkml:context>
    <inkml:brush xml:id="br0">
      <inkml:brushProperty name="width" value="0.035" units="cm"/>
      <inkml:brushProperty name="height" value="0.035" units="cm"/>
    </inkml:brush>
  </inkml:definitions>
  <inkml:trace contextRef="#ctx0" brushRef="#br0">1 1 24575,'18'0'0,"21"0"0,13 0 0,7 0 0,7 0 0,-2 0 0,-13 9 0,-19 13 0,-25 2 0,-22 3 0,-19-5 0,-17-5 0,-5-6 0,-2-4 0,4-4 0,11-3-8191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28.376"/>
    </inkml:context>
    <inkml:brush xml:id="br0">
      <inkml:brushProperty name="width" value="0.035" units="cm"/>
      <inkml:brushProperty name="height" value="0.035" units="cm"/>
    </inkml:brush>
  </inkml:definitions>
  <inkml:trace contextRef="#ctx0" brushRef="#br0">1 85 24575,'9'0'0,"12"0"0,12-9 0,10-4 0,11-3 0,9 1 0,0 2 0,-6 4 0,-10 4 0,-2 2 0,-5 1 0,-4 2 0,-8 1-8191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0.513"/>
    </inkml:context>
    <inkml:brush xml:id="br0">
      <inkml:brushProperty name="width" value="0.035" units="cm"/>
      <inkml:brushProperty name="height" value="0.035" units="cm"/>
    </inkml:brush>
  </inkml:definitions>
  <inkml:trace contextRef="#ctx0" brushRef="#br0">8 0 24575,'3'21'0,"0"-1"0,7 26 0,7 30 0,6 176 0,-23-252 0,0 0 0,0 0 0,0 1 0,0-1 0,0 0 0,0 0 0,0 1 0,0-1 0,0 0 0,0 0 0,0 1 0,0-1 0,0 0 0,1 0 0,-1 0 0,0 1 0,0-1 0,0 0 0,0 0 0,0 0 0,1 1 0,-1-1 0,0 0 0,0 0 0,0 0 0,1 0 0,-1 0 0,0 1 0,0-1 0,0 0 0,1 0 0,-1 0 0,0 0 0,0 0 0,1 0 0,-1 0 0,0 0 0,0 0 0,1 0 0,-1 0 0,0 0 0,1 0 0,12-9 0,23-29 0,-14 15 0,-8 11 0,-1 2 0,29-18 0,-37 25 0,1 0 0,0 0 0,0 1 0,0-1 0,0 1 0,0 0 0,0 1 0,1 0 0,-1 0 0,13 0 0,-18 0 0,1 1 0,-1 0 0,0 0 0,0 0 0,0 1 0,0-1 0,0 0 0,0 0 0,0 0 0,0 1 0,0-1 0,0 1 0,0-1 0,0 1 0,0-1 0,0 1 0,0 0 0,0-1 0,0 1 0,0 0 0,-1 0 0,1-1 0,0 1 0,-1 0 0,1 0 0,0 0 0,-1 0 0,1 1 0,-1 0 0,0 0 0,0 0 0,0 0 0,0 0 0,0 0 0,-1-1 0,1 1 0,-1 0 0,1 0 0,-1 0 0,0 0 0,0-1 0,0 1 0,-2 2 0,-4 6 0,0 0 0,-1 0 0,-18 16 0,-2-2 0,-42 28 0,59-45 0,1 0 0,-1-1 0,0-1 0,-1 0 0,1 0 0,-1-1 0,-22 5 0,31-9-124,1 0 0,-1 0 0,0 0 0,1 0 0,-1 0 0,1 0-1,-1-1 1,1 1 0,-1-1 0,-2-1 0,-14-11-6702</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0.916"/>
    </inkml:context>
    <inkml:brush xml:id="br0">
      <inkml:brushProperty name="width" value="0.035" units="cm"/>
      <inkml:brushProperty name="height" value="0.035" units="cm"/>
    </inkml:brush>
  </inkml:definitions>
  <inkml:trace contextRef="#ctx0" brushRef="#br0">0 222 24575,'2'1'0,"-1"1"0,1-1 0,0 1 0,0-1 0,-1 0 0,1 0 0,0 0 0,0 0 0,0 0 0,0-1 0,0 1 0,0 0 0,1-1 0,-1 1 0,0-1 0,0 0 0,0 0 0,3 0 0,-1 1 0,13 0 0,0 1 0,0-2 0,1 0 0,-1-1 0,0-1 0,0-1 0,0 0 0,0-1 0,29-12 0,-33 11 0,-1 0 0,0-1 0,0-1 0,0 0 0,-1 0 0,0-1 0,-1-1 0,1 0 0,-2 0 0,1-1 0,-1 0 0,-1-1 0,8-12 0,-15 21 0,1-1 0,-1 1 0,1-1 0,-1 0 0,0 0 0,0 0 0,0 0 0,-1 0 0,1 0 0,-1 0 0,1 0 0,-1 0 0,0 0 0,0 0 0,0 0 0,-1 0 0,1 0 0,-1 0 0,0 0 0,-1-4 0,1 5 0,0 1 0,0-1 0,0 1 0,-1 0 0,1-1 0,0 1 0,-1 0 0,1 0 0,-1 0 0,1 0 0,-1 0 0,0 0 0,1 0 0,-1 1 0,0-1 0,1 0 0,-1 1 0,0-1 0,0 1 0,0 0 0,0 0 0,1 0 0,-1 0 0,0 0 0,0 0 0,0 0 0,0 1 0,1-1 0,-1 0 0,0 1 0,0 0 0,1-1 0,-3 2 0,-7 4 0,1-1 0,0 2 0,0-1 0,1 2 0,-1-1 0,1 1 0,1 1 0,0-1 0,0 1 0,1 1 0,0 0 0,0 0 0,1 0 0,1 1 0,-1-1 0,2 1 0,0 0 0,0 1 0,1-1 0,0 1 0,1 0 0,-1 18 0,3-26 0,0 0 0,1 0 0,0 0 0,0-1 0,0 1 0,0 0 0,1-1 0,-1 1 0,1 0 0,0-1 0,0 0 0,0 1 0,1-1 0,-1 0 0,1 0 0,-1-1 0,1 1 0,0 0 0,0-1 0,0 0 0,1 0 0,-1 0 0,1 0 0,-1 0 0,1-1 0,-1 1 0,1-1 0,0 0 0,0 0 0,-1 0 0,9 0 0,-3 0 0,0-1 0,0 1 0,0-1 0,0-1 0,0 0 0,0 0 0,0-1 0,0 0 0,0-1 0,0 0 0,-1 0 0,15-8 0,19-24-1365,-9-5-5461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1.176"/>
    </inkml:context>
    <inkml:brush xml:id="br0">
      <inkml:brushProperty name="width" value="0.035" units="cm"/>
      <inkml:brushProperty name="height" value="0.035" units="cm"/>
    </inkml:brush>
  </inkml:definitions>
  <inkml:trace contextRef="#ctx0" brushRef="#br0">134 44 24575,'4'-9'0,"-2"-3"0,-12 1 0,-8 1 0,-1 8 0,-6 14 0,0 13 0,5 12 0,6 8 0,5 12 0,9-5 0,18-11 0,20-13 0,12-20 0,8-16 0,-3-7 0,0-9 0,-10-2-8191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1.597"/>
    </inkml:context>
    <inkml:brush xml:id="br0">
      <inkml:brushProperty name="width" value="0.035" units="cm"/>
      <inkml:brushProperty name="height" value="0.035" units="cm"/>
    </inkml:brush>
  </inkml:definitions>
  <inkml:trace contextRef="#ctx0" brushRef="#br0">273 39 24575,'-1'-2'0,"0"-1"0,0 1 0,-1 0 0,1-1 0,-1 1 0,0 0 0,0 0 0,0 0 0,0 0 0,0 0 0,0 0 0,0 1 0,0-1 0,-1 1 0,1-1 0,-1 1 0,1 0 0,-1 0 0,1 0 0,-1 0 0,-3 0 0,0 1 0,1-1 0,0 1 0,-1 1 0,1-1 0,0 1 0,-1 0 0,1 0 0,0 1 0,0-1 0,-7 4 0,-3 3 0,0 0 0,1 0 0,0 2 0,0-1 0,1 2 0,-13 13 0,19-17 0,1 1 0,0-1 0,0 1 0,0 1 0,-7 17 0,12-25 0,0 1 0,1-1 0,-1 1 0,1-1 0,-1 1 0,1-1 0,0 1 0,0 0 0,-1-1 0,1 1 0,0-1 0,1 1 0,-1 0 0,0-1 0,0 1 0,1-1 0,-1 1 0,2 2 0,-1-3 0,0 0 0,0 1 0,1-1 0,-1 0 0,0 0 0,1 0 0,-1 0 0,1 0 0,0-1 0,-1 1 0,1 0 0,-1-1 0,1 1 0,0-1 0,0 0 0,-1 1 0,1-1 0,0 0 0,0 0 0,-1 0 0,4-1 0,3 1 0,-1-1 0,0 0 0,0 0 0,1-1 0,-1 0 0,0 0 0,0-1 0,-1 0 0,1 0 0,0-1 0,-1 0 0,10-7 0,5-7 0,0 0 0,19-24 0,17-14 0,-57 55 0,1 0 0,0 1 0,-1-1 0,1 1 0,0-1 0,-1 1 0,1 0 0,0-1 0,-1 1 0,1 0 0,0-1 0,0 1 0,0 0 0,-1 0 0,1 0 0,0 0 0,0 0 0,0 0 0,-1 0 0,1 0 0,0 0 0,0 0 0,0 0 0,-1 0 0,1 0 0,0 1 0,0-1 0,-1 0 0,1 1 0,0-1 0,-1 1 0,1-1 0,0 0 0,-1 1 0,1-1 0,0 1 0,-1 0 0,1-1 0,-1 1 0,1-1 0,-1 1 0,0 0 0,1 0 0,-1-1 0,1 1 0,-1 0 0,0 0 0,0-1 0,1 1 0,-1 1 0,13 49 0,-11-39 0,2 1 0,0 0 0,0-1 0,1 0 0,1 0 0,0 0 0,9 12 0,-14-22 0,0 0 0,0 0 0,0 0 0,1 0 0,-1 0 0,0 0 0,1-1 0,0 1 0,-1-1 0,1 1 0,0-1 0,0 1 0,0-1 0,0 0 0,0 0 0,0 0 0,0 0 0,1-1 0,-1 1 0,0 0 0,0-1 0,1 0 0,-1 1 0,0-1 0,1 0 0,-1 0 0,0 0 0,0-1 0,1 1 0,-1 0 0,0-1 0,0 0 0,1 1 0,-1-1 0,0 0 0,0 0 0,0 0 0,0-1 0,0 1 0,0 0 0,-1-1 0,3-1 0,0-1-105,-1 1 0,-1-1 0,1 0 0,0 1 0,-1-1 0,0-1 0,0 1 0,0 0 0,0 0 0,-1-1 0,0 1 0,1-8 0,5-26-6721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1.905"/>
    </inkml:context>
    <inkml:brush xml:id="br0">
      <inkml:brushProperty name="width" value="0.035" units="cm"/>
      <inkml:brushProperty name="height" value="0.035" units="cm"/>
    </inkml:brush>
  </inkml:definitions>
  <inkml:trace contextRef="#ctx0" brushRef="#br0">1 0 24575,'9'57'0,"-1"-17"0,-6-21 0,0 0 0,2 0 0,11 34 0,-13-48 0,-1-1 0,2 1 0,-1 0 0,0 0 0,1-1 0,0 1 0,0-1 0,0 0 0,1 0 0,-1 0 0,1-1 0,0 1 0,0-1 0,0 0 0,1 0 0,-1 0 0,1 0 0,-1-1 0,6 2 0,-7-3 0,0-1 0,0 0 0,0 0 0,0 0 0,0 0 0,0 0 0,0-1 0,-1 1 0,1-1 0,0 0 0,0 1 0,-1-2 0,1 1 0,0 0 0,-1 0 0,1-1 0,-1 1 0,1-1 0,-1 0 0,0 0 0,3-3 0,4-4 0,0 0 0,-1-1 0,10-14 0,-9 10 0,-1-1 0,-1 0 0,-1 0 0,0 0 0,5-21 0,-10 33 0,2-1 0,-1 13 0,1 31 0,2 17 0,-2-49 0,-1 0 0,1 1 0,1-1 0,0 0 0,0-1 0,9 13 0,-11-17 0,0 0 0,-1-1 0,1 1 0,1-1 0,-1 0 0,0 1 0,1-1 0,-1 0 0,1 0 0,0 0 0,-1-1 0,1 1 0,0-1 0,0 0 0,0 1 0,0-1 0,0 0 0,1-1 0,-1 1 0,6 0 0,8-8-1365,-5-6-5461</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2.290"/>
    </inkml:context>
    <inkml:brush xml:id="br0">
      <inkml:brushProperty name="width" value="0.035" units="cm"/>
      <inkml:brushProperty name="height" value="0.035" units="cm"/>
    </inkml:brush>
  </inkml:definitions>
  <inkml:trace contextRef="#ctx0" brushRef="#br0">225 24 24575,'-4'-2'0,"1"-1"0,-1 0 0,0 1 0,0 0 0,0 0 0,0 0 0,0 1 0,0-1 0,-1 1 0,1 0 0,0 0 0,-1 1 0,-6-1 0,-1 0 0,0 1 0,0 1 0,-20 2 0,25-1 0,0 0 0,0 0 0,0 1 0,0 0 0,1 0 0,0 1 0,-1 0 0,1 0 0,-6 5 0,11-8 0,-1 0 0,1 0 0,-1 0 0,1 1 0,0-1 0,0 0 0,-1 1 0,1-1 0,0 1 0,0-1 0,0 1 0,0-1 0,0 1 0,1 0 0,-1-1 0,0 1 0,1 0 0,-1-1 0,1 1 0,0 0 0,0 0 0,0 0 0,-1 0 0,2-1 0,-1 1 0,0 0 0,0 0 0,0 0 0,1-1 0,-1 1 0,1 0 0,0 0 0,-1-1 0,1 1 0,0-1 0,0 1 0,0 0 0,0-1 0,0 0 0,0 1 0,2 1 0,9 6 0,0-1 0,1-1 0,0 1 0,0-2 0,0 0 0,1 0 0,0-2 0,0 1 0,24 3 0,51 19 0,-87-26 0,-1-1 0,1 1 0,-1 0 0,1-1 0,-1 1 0,1 0 0,-1 0 0,0 0 0,0 0 0,1 0 0,-1 0 0,0 0 0,0 0 0,0 1 0,0-1 0,0 0 0,-1 1 0,2 1 0,-2-2 0,0 0 0,0 0 0,0 0 0,0 0 0,0 0 0,0 0 0,0 0 0,0 0 0,-1 0 0,1 0 0,0 0 0,-1 0 0,1 0 0,-1 0 0,1 0 0,-1 0 0,0 0 0,1-1 0,-1 1 0,0 0 0,0 0 0,-5 4 0,1-1 0,-1 0 0,1-1 0,-1 0 0,0 1 0,-1-2 0,-6 3 0,6-2-151,-1-1-1,1 0 0,0-1 0,-1 0 1,1 0-1,-1 0 0,1-1 1,-14-1-1,-8-6-6674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2.597"/>
    </inkml:context>
    <inkml:brush xml:id="br0">
      <inkml:brushProperty name="width" value="0.035" units="cm"/>
      <inkml:brushProperty name="height" value="0.035" units="cm"/>
    </inkml:brush>
  </inkml:definitions>
  <inkml:trace contextRef="#ctx0" brushRef="#br0">0 210 24575,'9'-2'0,"-1"0"0,0 0 0,1-1 0,-1 0 0,0-1 0,-1 1 0,1-1 0,-1-1 0,0 0 0,11-8 0,-3 3 0,-1 0 0,1-1 0,24-25 0,-36 34 0,0-1 0,0 0 0,-1 0 0,1 0 0,-1 0 0,0-1 0,0 1 0,0-1 0,0 1 0,0-1 0,-1 1 0,0-1 0,1 0 0,-2 0 0,1 0 0,0 0 0,-1 0 0,1 0 0,-2-4 0,1 7 0,0 0 0,0 0 0,0 0 0,-1 0 0,1 0 0,0 0 0,-1 0 0,1 0 0,-1 0 0,1 0 0,-1 0 0,1 0 0,-1 0 0,0 1 0,1-1 0,-1 0 0,0 0 0,0 1 0,0-1 0,1 0 0,-1 1 0,0-1 0,0 1 0,0-1 0,0 1 0,0 0 0,-2-1 0,1 1 0,-1 0 0,0 0 0,1 0 0,-1 1 0,1-1 0,0 0 0,-1 1 0,1 0 0,-1 0 0,1 0 0,-4 1 0,0 2 0,-1 0 0,0 0 0,1 1 0,0 0 0,0 0 0,0 0 0,-5 7 0,6-5 0,0 1 0,0 1 0,0-1 0,1 1 0,0 0 0,1 0 0,0 0 0,-4 16 0,7-22 0,-1 0 0,1 0 0,0 0 0,0 0 0,0 0 0,0 0 0,0 0 0,1 0 0,-1 0 0,1 0 0,0 0 0,0 0 0,0 0 0,0 0 0,0-1 0,1 1 0,0 0 0,-1-1 0,1 1 0,0-1 0,0 0 0,0 1 0,0-1 0,0 0 0,1 0 0,-1-1 0,1 1 0,-1 0 0,1-1 0,4 2 0,0 0-91,-1 0 0,1-1 0,0 0 0,0 0 0,-1-1 0,1 0 0,0 0 0,0 0 0,0-1 0,0 0 0,1-1 0,-1 0 0,-1 0 0,11-2 0,10-9-6735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4.452"/>
    </inkml:context>
    <inkml:brush xml:id="br0">
      <inkml:brushProperty name="width" value="0.035" units="cm"/>
      <inkml:brushProperty name="height" value="0.035" units="cm"/>
    </inkml:brush>
  </inkml:definitions>
  <inkml:trace contextRef="#ctx0" brushRef="#br0">4 0 24575,'-2'85'0,"0"-31"0,10 103 0,-1-131 0,-6-26 0,-1 0 0,0 0 0,0 0 0,0 0 0,1 0 0,-1 0 0,0 0 0,0 0 0,0 0 0,1 0 0,-1 0 0,0 0 0,0 0 0,0 0 0,1 0 0,-1 0 0,0 0 0,0 0 0,0 0 0,1 0 0,-1 0 0,0 0 0,0 0 0,0-1 0,0 1 0,1 0 0,-1 0 0,0 0 0,0 0 0,0 0 0,0-1 0,0 1 0,0 0 0,1 0 0,-1 0 0,0-1 0,0 1 0,0 0 0,0 0 0,0 0 0,0-1 0,0 1 0,0 0 0,0 0 0,0 0 0,0-1 0,0 1 0,0 0 0,0 0 0,0-1 0,7-48 0,-7 36 0,1 0 0,1 0 0,0 0 0,0 0 0,7-18 0,-7 26 0,0 0 0,1 0 0,0 0 0,0 1 0,0 0 0,0-1 0,1 1 0,0 0 0,-1 0 0,2 1 0,-1-1 0,0 1 0,1 0 0,-1 0 0,11-4 0,-7 3 0,1 0 0,0 0 0,0 1 0,0 1 0,1-1 0,-1 1 0,0 1 0,1 0 0,-1 0 0,1 1 0,0 0 0,17 3 0,-22-2 0,1 1 0,-1 0 0,0 0 0,0 0 0,0 0 0,0 1 0,0 0 0,-1 0 0,1 0 0,-1 1 0,0-1 0,1 1 0,-2 0 0,1 0 0,0 1 0,-1-1 0,0 1 0,0-1 0,-1 1 0,1 0 0,-1 0 0,0 1 0,2 5 0,0 4 0,0-1 0,-1 1 0,-1 0 0,0 0 0,-1 0 0,-2 28 0,-1-42-61,1-8-1243,0-6-5522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4.999"/>
    </inkml:context>
    <inkml:brush xml:id="br0">
      <inkml:brushProperty name="width" value="0.035" units="cm"/>
      <inkml:brushProperty name="height" value="0.035" units="cm"/>
    </inkml:brush>
  </inkml:definitions>
  <inkml:trace contextRef="#ctx0" brushRef="#br0">0 78 24575,'1'-1'0,"-1"-1"0,0 1 0,1 0 0,-1 0 0,1 0 0,-1 0 0,1-1 0,0 1 0,-1 0 0,1 0 0,0 0 0,0 0 0,0 1 0,0-1 0,0 0 0,0 0 0,0 0 0,0 1 0,0-1 0,0 0 0,2 0 0,32-13 0,-19 8 0,8-9 0,-21 12 0,1 0 0,0 0 0,0 1 0,1 0 0,-1 0 0,0 0 0,7-2 0,-10 4 0,0 0 0,0 0 0,0 0 0,0 0 0,0 1 0,1-1 0,-1 0 0,0 1 0,0-1 0,0 0 0,0 1 0,0-1 0,0 1 0,0-1 0,0 1 0,0 0 0,-1 0 0,1-1 0,0 1 0,0 0 0,0 0 0,-1 0 0,1 0 0,0 0 0,-1 0 0,1 0 0,-1 0 0,1 0 0,-1 0 0,0 0 0,1 0 0,-1 0 0,0 0 0,0 0 0,0 0 0,0 2 0,2 3 0,-1 0 0,-1 0 0,1 0 0,-1 0 0,0 0 0,0 0 0,-1 0 0,0 0 0,0 0 0,0 0 0,-1 0 0,1 0 0,-2 0 0,1 0 0,-5 7 0,-4 5 0,-1 0 0,0-1 0,-16 17 0,24-30 0,3-4 0,0 1 0,0 0 0,1 0 0,-1 0 0,0 0 0,0 0 0,1 0 0,-1 0 0,1 0 0,-1 0 0,1 0 0,-1 0 0,1 0 0,0 1 0,-1-1 0,1 0 0,0 0 0,0 2 0,0-2 0,0-1 0,1 1 0,-1-1 0,1 0 0,-1 1 0,1-1 0,-1 1 0,1-1 0,-1 0 0,1 1 0,-1-1 0,1 0 0,-1 0 0,1 0 0,0 1 0,-1-1 0,1 0 0,-1 0 0,1 0 0,0 0 0,-1 0 0,1 0 0,-1 0 0,1 0 0,1 0 0,58-12 0,-38 6 0,71-6-1365,-46 8-5461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29.825"/>
    </inkml:context>
    <inkml:brush xml:id="br0">
      <inkml:brushProperty name="width" value="0.035" units="cm"/>
      <inkml:brushProperty name="height" value="0.035" units="cm"/>
    </inkml:brush>
  </inkml:definitions>
  <inkml:trace contextRef="#ctx0" brushRef="#br0">1 1 24575,'5'0'0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9.653"/>
    </inkml:context>
    <inkml:brush xml:id="br0">
      <inkml:brushProperty name="width" value="0.035" units="cm"/>
      <inkml:brushProperty name="height" value="0.035" units="cm"/>
    </inkml:brush>
  </inkml:definitions>
  <inkml:trace contextRef="#ctx0" brushRef="#br0">1 11 24575,'9'0'0,"13"0"0,7 0 0,4 0 0,0 0 0,5 0 0,4 0 0,1 0 0,-8-4 0,-9-2-8191</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5.447"/>
    </inkml:context>
    <inkml:brush xml:id="br0">
      <inkml:brushProperty name="width" value="0.035" units="cm"/>
      <inkml:brushProperty name="height" value="0.035" units="cm"/>
    </inkml:brush>
  </inkml:definitions>
  <inkml:trace contextRef="#ctx0" brushRef="#br0">320 19 24575,'-1'-1'0,"0"0"0,1 0 0,-1-1 0,0 1 0,0 0 0,1 0 0,-1 0 0,0 0 0,0 1 0,0-1 0,0 0 0,0 0 0,0 0 0,0 1 0,-1-1 0,1 1 0,0-1 0,0 1 0,-1-1 0,1 1 0,0 0 0,0-1 0,-1 1 0,1 0 0,0 0 0,-1 0 0,1 0 0,0 0 0,-1 0 0,1 0 0,-2 1 0,-47 5 0,27 2 0,0 1 0,1 1 0,0 1 0,1 1 0,0 1 0,1 1 0,0 1 0,-21 19 0,40-32 0,-1-1 0,1 0 0,-1 0 0,1 1 0,0-1 0,-1 0 0,1 1 0,0 0 0,0-1 0,0 1 0,0 0 0,0-1 0,0 1 0,1 0 0,-1 0 0,1 0 0,-1 1 0,1-2 0,0 0 0,0 0 0,1 0 0,-1 0 0,0-1 0,1 1 0,-1 0 0,1 0 0,-1-1 0,1 1 0,-1 0 0,1-1 0,-1 1 0,1 0 0,0-1 0,-1 1 0,1-1 0,0 1 0,0-1 0,-1 1 0,1-1 0,0 0 0,0 1 0,0-1 0,1 0 0,6 2 0,0 0 0,1-1 0,-1 0 0,1 0 0,-1-1 0,12-1 0,160-27 0,-38 4 0,-82 17-1365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5.711"/>
    </inkml:context>
    <inkml:brush xml:id="br0">
      <inkml:brushProperty name="width" value="0.035" units="cm"/>
      <inkml:brushProperty name="height" value="0.035" units="cm"/>
    </inkml:brush>
  </inkml:definitions>
  <inkml:trace contextRef="#ctx0" brushRef="#br0">1 53 24575,'5'0'0,"6"0"0,14 0 0,18-4 0,14-3 0,8-3 0,1-1 0,-5 1 0,-9 4 0,-14 1-8191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6.449"/>
    </inkml:context>
    <inkml:brush xml:id="br0">
      <inkml:brushProperty name="width" value="0.035" units="cm"/>
      <inkml:brushProperty name="height" value="0.035" units="cm"/>
    </inkml:brush>
  </inkml:definitions>
  <inkml:trace contextRef="#ctx0" brushRef="#br0">110 0 24575,'-4'0'0,"-2"5"0,-5 10 0,0 12 0,-8 10 0,0 14 0,3 11 0,4 9 0,5 6 0,2-1 0,12-4 0,5-9 0,14-16 0,7-16 0,7-13 0,2-10 0,-7-15 0,-8-6-8191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6.859"/>
    </inkml:context>
    <inkml:brush xml:id="br0">
      <inkml:brushProperty name="width" value="0.035" units="cm"/>
      <inkml:brushProperty name="height" value="0.035" units="cm"/>
    </inkml:brush>
  </inkml:definitions>
  <inkml:trace contextRef="#ctx0" brushRef="#br0">24 20 24575,'-5'14'0,"1"-1"0,0 1 0,1-1 0,0 1 0,1 0 0,0 23 0,1 43 0,1-80 0,4-13 0,0 1 0,1-1 0,0 1 0,1 0 0,0 1 0,1 0 0,0 0 0,1 0 0,0 1 0,1 0 0,0 0 0,1 1 0,0 0 0,0 1 0,0 0 0,1 1 0,1 0 0,-1 0 0,1 1 0,0 1 0,0 0 0,22-5 0,-30 9 0,1 1 0,0 0 0,-1 0 0,1 0 0,0 0 0,-1 1 0,1-1 0,-1 1 0,1 1 0,-1-1 0,1 1 0,-1-1 0,0 1 0,1 0 0,-1 1 0,0-1 0,0 1 0,-1 0 0,1 0 0,-1 0 0,1 0 0,-1 0 0,0 1 0,5 7 0,-3-3 0,0 0 0,0 1 0,-1-1 0,-1 1 0,1 0 0,-1 0 0,-1 0 0,1 0 0,-2 0 0,1 1 0,-1 11 0,13-59-1365,-1 4-5461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7.058"/>
    </inkml:context>
    <inkml:brush xml:id="br0">
      <inkml:brushProperty name="width" value="0.035" units="cm"/>
      <inkml:brushProperty name="height" value="0.035" units="cm"/>
    </inkml:brush>
  </inkml:definitions>
  <inkml:trace contextRef="#ctx0" brushRef="#br0">0 1 24575,'5'0'0,"1"4"0,8 12 0,3 11 0,-2 11 0,-4 8 0,-3 5 0,-8-11 0,-8-21 0,-4-13-8191</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7.272"/>
    </inkml:context>
    <inkml:brush xml:id="br0">
      <inkml:brushProperty name="width" value="0.035" units="cm"/>
      <inkml:brushProperty name="height" value="0.035" units="cm"/>
    </inkml:brush>
  </inkml:definitions>
  <inkml:trace contextRef="#ctx0" brushRef="#br0">0 3 24575,'0'5'0,"5"1"0,10 0 0,17-1 0,12-1 0,8-2 0,-1-6 0,1-2 0,-5-4 0,-9-1-8191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7.487"/>
    </inkml:context>
    <inkml:brush xml:id="br0">
      <inkml:brushProperty name="width" value="0.035" units="cm"/>
      <inkml:brushProperty name="height" value="0.035" units="cm"/>
    </inkml:brush>
  </inkml:definitions>
  <inkml:trace contextRef="#ctx0" brushRef="#br0">0 0 24575,'0'14'0,"0"13"0,0 12 0,0 8 0,0 6 0,0 2 0,0-21 0,0-17-8191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7.751"/>
    </inkml:context>
    <inkml:brush xml:id="br0">
      <inkml:brushProperty name="width" value="0.035" units="cm"/>
      <inkml:brushProperty name="height" value="0.035" units="cm"/>
    </inkml:brush>
  </inkml:definitions>
  <inkml:trace contextRef="#ctx0" brushRef="#br0">0 1 24575,'38'0'0,"1"1"0,-1 2 0,1 1 0,-2 3 0,62 17 0,-87-20 0,-1 1 0,0 0 0,0 0 0,0 1 0,-1 1 0,0 0 0,0 0 0,0 1 0,10 12 0,-14-13 0,0 1 0,-1-1 0,0 1 0,0 0 0,-1 0 0,0 1 0,0-1 0,-1 1 0,-1 0 0,1 0 0,-1 0 0,-1 0 0,2 17 0,-3-16 0,0 0 0,-1 0 0,0 0 0,-1 0 0,0 0 0,0-1 0,-1 1 0,-1-1 0,1 0 0,-1 1 0,-1-1 0,0-1 0,0 1 0,-10 11 0,4-7 0,0-1 0,0 0 0,-1-1 0,-1 0 0,0-1 0,0-1 0,-28 15 0,40-23 3,0 0 0,1-1 0,-1 1 0,0-1 0,0 1 0,0-1 0,0 1-1,0-1 1,0 1 0,1-1 0,-1 0 0,0 0 0,0 1 0,0-1 0,0 0 0,0 0 0,0 0-1,0 0 1,0 0 0,0 0 0,0-1 0,0 1 0,0 0 0,0 0 0,0-1 0,0 1-1,0 0 1,0-1 0,0 0 0,0 0-94,0-1 1,1 1-1,0-1 0,-1 0 0,1 1 1,0-1-1,0 0 0,0 1 0,0-1 1,0 1-1,0-1 0,0 0 0,1 1 0,-1-1 1,1-2-1,8-25-6735</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38.206"/>
    </inkml:context>
    <inkml:brush xml:id="br0">
      <inkml:brushProperty name="width" value="0.035" units="cm"/>
      <inkml:brushProperty name="height" value="0.035" units="cm"/>
    </inkml:brush>
  </inkml:definitions>
  <inkml:trace contextRef="#ctx0" brushRef="#br0">1 6 24575,'41'-2'0,"-30"0"0,1 1 0,-1 1 0,0 0 0,1 1 0,-1 0 0,20 4 0,-30-4 0,0-1 0,0 1 0,-1-1 0,1 1 0,0-1 0,-1 1 0,1 0 0,-1-1 0,1 1 0,-1 0 0,1-1 0,-1 1 0,1 0 0,-1 0 0,0-1 0,1 1 0,-1 0 0,0 0 0,0 0 0,1 0 0,-1 0 0,0-1 0,0 1 0,0 0 0,0 0 0,0 0 0,0 0 0,-1 0 0,1 0 0,0-1 0,0 1 0,-1 0 0,1 0 0,0 0 0,-1-1 0,1 1 0,-1 0 0,1 0 0,-1-1 0,1 1 0,-2 1 0,-25 34 0,25-35 0,-17 20 0,10-13 0,1 2 0,-1-1 0,2 1 0,-1 0 0,2 0 0,-7 12 0,13-21 0,-1 0 0,1-1 0,-1 1 0,1 0 0,0 0 0,0 0 0,-1 0 0,1 0 0,0 0 0,0 0 0,0 0 0,0 0 0,0 0 0,0 0 0,0 0 0,0 0 0,0 0 0,1 0 0,-1 0 0,0 0 0,1 0 0,-1 0 0,0 0 0,1-1 0,-1 1 0,1 0 0,0 0 0,0 1 0,1-1 0,0 0 0,0 0 0,0 0 0,0 0 0,1 0 0,-1 0 0,0-1 0,0 1 0,0-1 0,1 1 0,-1-1 0,3 0 0,11 0 0,0-1 0,30-5 0,-37 5 0,120-20-1365,-75 13-5461</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42.744"/>
    </inkml:context>
    <inkml:brush xml:id="br0">
      <inkml:brushProperty name="width" value="0.035" units="cm"/>
      <inkml:brushProperty name="height" value="0.035" units="cm"/>
    </inkml:brush>
  </inkml:definitions>
  <inkml:trace contextRef="#ctx0" brushRef="#br0">36 0 24575,'0'4'0,"0"12"0,0 6 0,0 5 0,0 3 0,0 4 0,0 2 0,-5-1 0,-1 8 0,0 0 0,-3-6 0,0-10-8191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19.850"/>
    </inkml:context>
    <inkml:brush xml:id="br0">
      <inkml:brushProperty name="width" value="0.035" units="cm"/>
      <inkml:brushProperty name="height" value="0.035" units="cm"/>
    </inkml:brush>
  </inkml:definitions>
  <inkml:trace contextRef="#ctx0" brushRef="#br0">1 42 24575,'18'0'0,"17"0"0,10-4 0,8-2 0,4-5 0,-3 0 0,-10 2-8191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43.028"/>
    </inkml:context>
    <inkml:brush xml:id="br0">
      <inkml:brushProperty name="width" value="0.035" units="cm"/>
      <inkml:brushProperty name="height" value="0.035" units="cm"/>
    </inkml:brush>
  </inkml:definitions>
  <inkml:trace contextRef="#ctx0" brushRef="#br0">0 1 24575,'10'0'0,"11"0"0,12 0 0,19 0 0,14 0 0,5 0 0,0 0 0,-3 0 0,-9 0 0,-9 0 0,-14 0-8191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43.635"/>
    </inkml:context>
    <inkml:brush xml:id="br0">
      <inkml:brushProperty name="width" value="0.035" units="cm"/>
      <inkml:brushProperty name="height" value="0.035" units="cm"/>
    </inkml:brush>
  </inkml:definitions>
  <inkml:trace contextRef="#ctx0" brushRef="#br0">1 0 24575,'0'265'0,"0"-276"0,1 0 0,0-1 0,1 1 0,1 0 0,0 0 0,0 0 0,1 1 0,0-1 0,1 1 0,0 0 0,1 0 0,0 0 0,9-11 0,-12 17 0,1-1 0,0 1 0,0 0 0,1 0 0,-1 0 0,1 1 0,0-1 0,0 1 0,0 0 0,0 0 0,0 1 0,1 0 0,0 0 0,-1 0 0,1 0 0,0 1 0,-1 0 0,1 0 0,0 1 0,0 0 0,0 0 0,0 0 0,0 1 0,0-1 0,-1 1 0,1 1 0,5 1 0,-5-1 0,-1 0 0,-1 0 0,1 1 0,0-1 0,-1 1 0,1 0 0,-1 0 0,0 1 0,0-1 0,0 1 0,0 0 0,-1 0 0,1 0 0,-1 1 0,0-1 0,4 9 0,-3-4 0,-1 0 0,0 1 0,0-1 0,-1 1 0,0 0 0,-1 0 0,1 18 0,-2-18-35,-1-16 123,-1-19-1506,0-2-5408</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44.241"/>
    </inkml:context>
    <inkml:brush xml:id="br0">
      <inkml:brushProperty name="width" value="0.035" units="cm"/>
      <inkml:brushProperty name="height" value="0.035" units="cm"/>
    </inkml:brush>
  </inkml:definitions>
  <inkml:trace contextRef="#ctx0" brushRef="#br0">1 12 24575,'5'0'0,"6"0"0,1-5 0,8-1 0,0 9 0,-8 19 0,-5 9 0,-14 0 0,-6-1 0,-4-5 0,4-8 0,14-5 0,16-6 0,10-4 0,9-2 0,-1-5 0,-7-12 0,-8-2-8191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44.649"/>
    </inkml:context>
    <inkml:brush xml:id="br0">
      <inkml:brushProperty name="width" value="0.035" units="cm"/>
      <inkml:brushProperty name="height" value="0.035" units="cm"/>
    </inkml:brush>
  </inkml:definitions>
  <inkml:trace contextRef="#ctx0" brushRef="#br0">1 1 24575,'5'0'0,"10"0"0,7 0 0,10 0 0,8 0 0,6 0 0,6 0 0,-3 0 0,-5 0 0,0 0 0,-8 0-8191</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45.069"/>
    </inkml:context>
    <inkml:brush xml:id="br0">
      <inkml:brushProperty name="width" value="0.035" units="cm"/>
      <inkml:brushProperty name="height" value="0.035" units="cm"/>
    </inkml:brush>
  </inkml:definitions>
  <inkml:trace contextRef="#ctx0" brushRef="#br0">0 1 24575,'5'0'0,"10"0"0,17 0 0,12 0 0,3 0 0,-2 0 0,-9 4 0,-14 12 0,-21 2 0,-20 7 0,-6 5 0,-8-4 0,1 0 0,16-6 0,10-11 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45.473"/>
    </inkml:context>
    <inkml:brush xml:id="br0">
      <inkml:brushProperty name="width" value="0.035" units="cm"/>
      <inkml:brushProperty name="height" value="0.035" units="cm"/>
    </inkml:brush>
  </inkml:definitions>
  <inkml:trace contextRef="#ctx0" brushRef="#br0">147 22 24575,'-3'1'0,"-1"0"0,1 1 0,0-1 0,-1 1 0,1-1 0,0 1 0,0 0 0,0 0 0,0 1 0,1-1 0,-1 1 0,-3 4 0,2-4 0,-9 11 0,0 0 0,1 1 0,0 0 0,-9 18 0,17-27 0,0 1 0,1-1 0,0 1 0,0 0 0,0 0 0,1 0 0,0 0 0,1 0 0,-1 0 0,1 1 0,1-1 0,0 0 0,0 12 0,1-16 0,0 1 0,0-1 0,0 0 0,1 0 0,-1 1 0,1-1 0,0 0 0,0 0 0,0-1 0,0 1 0,0 0 0,0-1 0,1 1 0,0-1 0,-1 0 0,1 1 0,0-2 0,0 1 0,0 0 0,0 0 0,0-1 0,1 0 0,-1 0 0,0 1 0,1-2 0,-1 1 0,0 0 0,1-1 0,-1 0 0,1 0 0,-1 0 0,7 0 0,3-1 0,0 0 0,1-1 0,-1 0 0,0-1 0,0 0 0,0-1 0,13-7 0,-16 7 0,-1-1 0,1-1 0,-1 1 0,0-2 0,-1 1 0,0-1 0,0-1 0,0 1 0,-1-1 0,10-14 0,-14 18 0,-1 0 0,1 0 0,-1 0 0,-1 0 0,1 0 0,0 0 0,-1 0 0,0-1 0,0 1 0,0 0 0,-1-1 0,1 1 0,-1-1 0,0 1 0,0 0 0,-1-1 0,1 1 0,-1-1 0,0 1 0,0 0 0,-1 0 0,1-1 0,-1 1 0,0 0 0,0 0 0,0 1 0,-1-1 0,-2-4 0,-2 1-59,0 0 0,-1 0-1,0 0 1,0 1-1,0 0 1,-1 0 0,0 1-1,0 1 1,0-1 0,0 1-1,-1 1 1,0 0 0,0 0-1,0 1 1,0 0-1,0 1 1,0 0 0,0 0-1,-1 1 1,1 1 0,0 0-1,-13 2 1,-15 7-6767</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48.197"/>
    </inkml:context>
    <inkml:brush xml:id="br0">
      <inkml:brushProperty name="width" value="0.035" units="cm"/>
      <inkml:brushProperty name="height" value="0.035" units="cm"/>
    </inkml:brush>
  </inkml:definitions>
  <inkml:trace contextRef="#ctx0" brushRef="#br0">1 18 24575,'0'-9'0,"0"2"0,0 6 0,0 8 0,0 8 0,0 15 0,0 11 0,0 3 0,0 0 0,0-4 0,0 5 0,0 0 0,0-4 0,0-8-8191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48.866"/>
    </inkml:context>
    <inkml:brush xml:id="br0">
      <inkml:brushProperty name="width" value="0.035" units="cm"/>
      <inkml:brushProperty name="height" value="0.035" units="cm"/>
    </inkml:brush>
  </inkml:definitions>
  <inkml:trace contextRef="#ctx0" brushRef="#br0">0 57 24575,'1'-2'0,"-1"0"0,0 0 0,1 0 0,0 0 0,-1 0 0,1 0 0,0 0 0,0 0 0,0 1 0,0-1 0,1 0 0,-1 1 0,0-1 0,1 0 0,-1 1 0,1 0 0,-1-1 0,1 1 0,0 0 0,0 0 0,-1 0 0,1 0 0,0 0 0,0 0 0,0 0 0,0 1 0,0-1 0,4 0 0,8-2 0,0 0 0,29-1 0,-36 4 0,75-5 0,88 8 0,-166-3 0,0 0 0,0 1 0,0-1 0,-1 1 0,1 0 0,0 0 0,0 1 0,0-1 0,-1 1 0,1 0 0,0 0 0,-1 0 0,0 0 0,0 0 0,1 1 0,-1 0 0,-1-1 0,1 1 0,0 0 0,-1 0 0,1 1 0,-1-1 0,0 1 0,3 5 0,-3-1 0,1 0 0,-1 0 0,0 0 0,-1 0 0,0 0 0,0 1 0,-1-1 0,0 0 0,0 1 0,-3 12 0,11-34 0,2 1 0,-1 0 0,1 0 0,17-15 0,-18 22 16,-1 0 1,1 0-1,0 1 0,1 1 0,-1-1 0,1 1 0,14-2 1,39-15-1512,-39 9-5331</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49.291"/>
    </inkml:context>
    <inkml:brush xml:id="br0">
      <inkml:brushProperty name="width" value="0.035" units="cm"/>
      <inkml:brushProperty name="height" value="0.035" units="cm"/>
    </inkml:brush>
  </inkml:definitions>
  <inkml:trace contextRef="#ctx0" brushRef="#br0">1 37 24575,'3'5'0,"0"1"0,0-1 0,0 1 0,-1 0 0,0 0 0,0 0 0,0 0 0,-1 0 0,0 1 0,0-1 0,0 10 0,3 15 0,-2-22 0,0 0 0,1 1 0,1-1 0,-1 0 0,1 0 0,1-1 0,-1 1 0,2-1 0,8 11 0,-13-17 0,1 0 0,0-1 0,0 1 0,0 0 0,0-1 0,0 1 0,0-1 0,0 0 0,0 0 0,1 0 0,-1 0 0,0 0 0,1 0 0,-1-1 0,1 1 0,4 0 0,-4-2 0,0 1 0,0-1 0,-1 1 0,1-1 0,0 0 0,0 0 0,0 0 0,-1-1 0,1 1 0,0-1 0,-1 1 0,1-1 0,-1 0 0,0 0 0,0 0 0,0 0 0,3-4 0,1-2 9,0 0 0,-1-1 0,-1 1 0,1-1 0,-2 0 0,1 0 0,-1 0 0,0-1 0,-1 1 0,0-1 0,-1 1 0,1-15 0,0 9-379,0 0-1,1 0 1,8-23-1,1 12-6455</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3:49.683"/>
    </inkml:context>
    <inkml:brush xml:id="br0">
      <inkml:brushProperty name="width" value="0.035" units="cm"/>
      <inkml:brushProperty name="height" value="0.035" units="cm"/>
    </inkml:brush>
  </inkml:definitions>
  <inkml:trace contextRef="#ctx0" brushRef="#br0">0 169 24575,'11'0'0,"0"-1"0,0 0 0,0-1 0,-1 0 0,1-1 0,-1 0 0,0-1 0,0 0 0,16-9 0,-20 9 0,0 1 0,-1-1 0,0 1 0,0-1 0,0-1 0,0 1 0,0-1 0,-1 0 0,0 0 0,0 0 0,-1 0 0,1-1 0,-1 0 0,0 1 0,0-1 0,-1 0 0,2-7 0,-4 11 0,1 1 0,-1 0 0,0-1 0,1 1 0,-1 0 0,0-1 0,0 1 0,0 0 0,0-1 0,-1 1 0,1 0 0,0-1 0,0 1 0,-1 0 0,1-1 0,-1 1 0,1 0 0,-1 0 0,1 0 0,-1-1 0,0 1 0,0 0 0,0 0 0,0 0 0,1 0 0,-1 0 0,0 0 0,-1 1 0,1-1 0,0 0 0,0 0 0,0 1 0,0-1 0,-1 1 0,1-1 0,0 1 0,0-1 0,-1 1 0,1 0 0,0 0 0,-1-1 0,1 1 0,0 0 0,-1 0 0,1 0 0,0 1 0,-1-1 0,1 0 0,-3 1 0,-2 0 0,-1 0 0,1 0 0,-1 1 0,1 0 0,0 0 0,0 0 0,0 1 0,0 0 0,-8 5 0,8-3 0,0 0 0,0 1 0,0 0 0,1 0 0,0 1 0,0 0 0,1 0 0,-1 0 0,2 0 0,-1 0 0,1 1 0,0 0 0,0-1 0,1 1 0,-2 9 0,4-12 0,-1 0 0,1 0 0,0 0 0,0 0 0,0 0 0,1 0 0,-1 0 0,1 0 0,1 0 0,-1 0 0,1 0 0,-1-1 0,1 1 0,1-1 0,-1 1 0,1-1 0,-1 0 0,1 0 0,1 0 0,-1 0 0,0 0 0,1-1 0,0 0 0,0 1 0,0-1 0,5 2 0,-2-1 9,1 0 1,0 0-1,0-1 0,1 0 0,-1-1 0,1 0 1,-1 0-1,1-1 0,0 0 0,-1 0 0,1-1 1,11-1-1,-4-1-257,0-1 1,0 0-1,-1-1 1,1 0-1,25-12 1,13-11-6579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20.037"/>
    </inkml:context>
    <inkml:brush xml:id="br0">
      <inkml:brushProperty name="width" value="0.035" units="cm"/>
      <inkml:brushProperty name="height" value="0.035" units="cm"/>
    </inkml:brush>
  </inkml:definitions>
  <inkml:trace contextRef="#ctx0" brushRef="#br0">1 1 24575,'0'4'0,"0"17"0,0 18 0,5 12 0,1 6 0,0 4 0,-1-5 0,-2-2 0,4-10 0,1-13-8191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07.406"/>
    </inkml:context>
    <inkml:brush xml:id="br0">
      <inkml:brushProperty name="width" value="0.035" units="cm"/>
      <inkml:brushProperty name="height" value="0.035" units="cm"/>
    </inkml:brush>
  </inkml:definitions>
  <inkml:trace contextRef="#ctx0" brushRef="#br0">107 1 24575,'-1'1'0,"0"0"0,-1 1 0,1-1 0,0 1 0,-1-1 0,1 1 0,0 0 0,0-1 0,0 1 0,1 0 0,-1 0 0,0 0 0,1-1 0,-1 1 0,1 0 0,0 0 0,-1 0 0,1 4 0,0-3 0,-10 78 0,5 0 0,5 118 0,2-45 0,-5 28 0,-51 356 0,37-451-1365,13-65-5461</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04.921"/>
    </inkml:context>
    <inkml:brush xml:id="br0">
      <inkml:brushProperty name="width" value="0.035" units="cm"/>
      <inkml:brushProperty name="height" value="0.035" units="cm"/>
    </inkml:brush>
  </inkml:definitions>
  <inkml:trace contextRef="#ctx0" brushRef="#br0">153 1 24575,'0'23'0,"0"16"0,0 12 0,-14 10 0,-4 9 0,0 1 0,4-1 0,0 0 0,2-2 0,3-4 0,3-3 0,3-7 0,-8-5 0,-2-5 0,2-14 0,2-23 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05.451"/>
    </inkml:context>
    <inkml:brush xml:id="br0">
      <inkml:brushProperty name="width" value="0.035" units="cm"/>
      <inkml:brushProperty name="height" value="0.035" units="cm"/>
    </inkml:brush>
  </inkml:definitions>
  <inkml:trace contextRef="#ctx0" brushRef="#br0">1 130 24575,'2'-2'0,"-1"0"0,1 0 0,0 0 0,0 0 0,0 1 0,1-1 0,-1 0 0,0 1 0,0 0 0,1-1 0,3 0 0,2-3 0,18-12 0,0 2 0,0 1 0,2 0 0,0 2 0,44-13 0,-65 24 0,0-1 0,-1 1 0,1-1 0,0 2 0,0-1 0,0 1 0,0 0 0,-1 1 0,1-1 0,0 1 0,0 1 0,-1-1 0,1 1 0,0 0 0,-1 1 0,0 0 0,0 0 0,1 0 0,-2 0 0,1 1 0,0 0 0,-1 0 0,0 1 0,0 0 0,0 0 0,0 0 0,-1 0 0,0 1 0,0-1 0,5 11 0,-6-11 0,-1 0 0,1 0 0,-1 1 0,0-1 0,0 1 0,0-1 0,-1 1 0,0 0 0,0-1 0,-1 1 0,1 0 0,-1 0 0,0 0 0,-1-1 0,1 1 0,-1 0 0,0 0 0,-1-1 0,0 1 0,0-1 0,-3 9 0,-1-5 0,0-1 0,0 1 0,0-1 0,-1 0 0,-1-1 0,1 1 0,-1-1 0,0-1 0,-1 0 0,0 0 0,-11 6 0,-7 0 0,-1 0 0,0-2 0,0-1 0,-1-2 0,0 0 0,-50 3 0,75-9 0,-2 0 0,0 0 0,-1 0 0,1 1 0,0 0 0,0 0 0,0 1 0,-9 5 0,14-8 0,-1 1 0,1 0 0,0 0 0,0 0 0,0-1 0,0 1 0,0 0 0,0 0 0,0 0 0,1 1 0,-1-1 0,0 0 0,1 0 0,-1 0 0,0 0 0,1 1 0,0-1 0,-1 0 0,1 1 0,0-1 0,-1 0 0,1 0 0,0 1 0,0-1 0,0 1 0,0-1 0,0 0 0,1 1 0,-1-1 0,0 0 0,1 0 0,-1 1 0,0-1 0,1 0 0,0 0 0,-1 1 0,1-1 0,0 0 0,0 0 0,1 2 0,7 7 0,0 1 0,1-1 0,0-1 0,1 1 0,0-2 0,0 0 0,17 9 0,92 43 0,-92-47 0,28 12-82,113 58-1201,-151-73-5543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05.697"/>
    </inkml:context>
    <inkml:brush xml:id="br0">
      <inkml:brushProperty name="width" value="0.035" units="cm"/>
      <inkml:brushProperty name="height" value="0.035" units="cm"/>
    </inkml:brush>
  </inkml:definitions>
  <inkml:trace contextRef="#ctx0" brushRef="#br0">0 0 24575,'0'5'0,"0"6"0,0 10 0,0 11 0,0 9 0,0 7 0,0 5 0,0-3 0,0 0 0,0-4 0,0-15 0,0-21 0,0-22 0,0-9-8191</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06.165"/>
    </inkml:context>
    <inkml:brush xml:id="br0">
      <inkml:brushProperty name="width" value="0.035" units="cm"/>
      <inkml:brushProperty name="height" value="0.035" units="cm"/>
    </inkml:brush>
  </inkml:definitions>
  <inkml:trace contextRef="#ctx0" brushRef="#br0">1 1 24575,'0'234'0,"0"-230"0,1 0 0,-1-1 0,1 1 0,-1 0 0,1 0 0,0-1 0,0 1 0,0 0 0,1-1 0,0 1 0,-1-1 0,1 0 0,0 0 0,1 0 0,-1 0 0,0 0 0,1 0 0,0 0 0,-1-1 0,1 1 0,0-1 0,0 0 0,1 0 0,-1 0 0,7 3 0,-6-4 0,1 0 0,-1 0 0,1 0 0,-1-1 0,1 0 0,-1 0 0,1 0 0,-1 0 0,1-1 0,-1 1 0,1-1 0,-1-1 0,1 1 0,-1 0 0,0-1 0,0 0 0,0 0 0,0 0 0,0-1 0,0 1 0,5-5 0,-4 2-32,1-1-1,-1 1 1,0 0-1,-1-1 1,1 0-1,-1 0 1,0-1-1,-1 1 1,1-1-1,-1 0 1,-1 0-1,1 0 1,-1 0-1,-1 0 1,1 0-1,-1-1 1,0 1-1,-1-1 1,0 1-1,0 0 1,0-1-1,-1 1 1,0 0-1,-1-1 1,1 1-1,-2 0 1,1 0-1,-1 0 1,0 0-1,0 1 1,-1-1-1,1 1 1,-2 0-1,1 0 1,-1 0-1,1 0 0,-2 1 1,1 0-1,-1 0 1,1 0-1,-8-3 1,-25-10-6794</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06.768"/>
    </inkml:context>
    <inkml:brush xml:id="br0">
      <inkml:brushProperty name="width" value="0.035" units="cm"/>
      <inkml:brushProperty name="height" value="0.035" units="cm"/>
    </inkml:brush>
  </inkml:definitions>
  <inkml:trace contextRef="#ctx0" brushRef="#br0">194 0 24575,'0'5'0,"0"15"0,0 13 0,0 11 0,0 16 0,-9 15 0,-3 19 0,1 21 0,-13 18 0,-1 15 0,-5-1 0,1-6 0,7-18 0,6-16 0,7-21 0,4-31 0,3-24-8191</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08.003"/>
    </inkml:context>
    <inkml:brush xml:id="br0">
      <inkml:brushProperty name="width" value="0.035" units="cm"/>
      <inkml:brushProperty name="height" value="0.035" units="cm"/>
    </inkml:brush>
  </inkml:definitions>
  <inkml:trace contextRef="#ctx0" brushRef="#br0">65 85 24575,'0'-4'0,"0"-11"0,-4-3 0,-11 2 0,-8-1 0,1 2-8191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09.458"/>
    </inkml:context>
    <inkml:brush xml:id="br0">
      <inkml:brushProperty name="width" value="0.035" units="cm"/>
      <inkml:brushProperty name="height" value="0.035" units="cm"/>
    </inkml:brush>
  </inkml:definitions>
  <inkml:trace contextRef="#ctx0" brushRef="#br0">304 33 24575,'4'-17'0,"-2"4"0,-3 13 0,1 0 0,-1-1 0,1 1 0,-1 0 0,0-1 0,1 1 0,-1 0 0,0 0 0,1-1 0,-1 1 0,0 0 0,0 0 0,1 0 0,-1 0 0,0 0 0,1 0 0,-1 0 0,0 0 0,1 0 0,-1 1 0,0-1 0,0 0 0,0 1 0,-28 7 0,0 2 0,0 1 0,1 2 0,1 0 0,-46 31 0,38-24 0,-3 8 0,38-27 0,-1-1 0,1 0 0,0 1 0,-1-1 0,1 1 0,0-1 0,0 0 0,-1 1 0,1-1 0,0 1 0,0-1 0,-1 0 0,1 1 0,0-1 0,0 1 0,0-1 0,0 1 0,0-1 0,0 1 0,0-1 0,0 1 0,0-1 0,0 1 0,0-1 0,0 1 0,0-1 0,0 1 0,1-1 0,-1 1 0,1 0 0,0 0 0,0 0 0,1-1 0,-1 1 0,0 0 0,0-1 0,1 1 0,-1-1 0,1 1 0,-1-1 0,0 0 0,1 1 0,-1-1 0,1 0 0,1 0 0,61 3-24,66-5 0,-61 0-1293,-23 1-5509</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09.660"/>
    </inkml:context>
    <inkml:brush xml:id="br0">
      <inkml:brushProperty name="width" value="0.035" units="cm"/>
      <inkml:brushProperty name="height" value="0.035" units="cm"/>
    </inkml:brush>
  </inkml:definitions>
  <inkml:trace contextRef="#ctx0" brushRef="#br0">0 35 24575,'10'0'0,"11"0"0,17-5 0,16-1 0,11 1 0,5-5 0,-10 1-8191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10.786"/>
    </inkml:context>
    <inkml:brush xml:id="br0">
      <inkml:brushProperty name="width" value="0.035" units="cm"/>
      <inkml:brushProperty name="height" value="0.035" units="cm"/>
    </inkml:brush>
  </inkml:definitions>
  <inkml:trace contextRef="#ctx0" brushRef="#br0">147 1 24575,'-4'181'0,"-7"-1"0,-44 232 0,40-361 0,1-29 0,13-22 0,1 0 0,-1 1 0,1-1 0,-1 1 0,1-1 0,-1 0 0,0 0 0,1 1 0,-1-1 0,0 0 0,1 0 0,-1 0 0,1 0 0,-1 1 0,0-1 0,1 0 0,-1 0 0,0-1 0,1 1 0,-1 0 0,0 0 0,1 0 0,-1 0 0,1 0 0,-1-1 0,0 1 0,1 0 0,-1 0 0,0-1 0,0 0 0,0 0 0,0 0 0,0 0 0,0-1 0,1 1 0,-1 0 0,0 0 0,1 0 0,-1-1 0,1 1 0,-1 0 0,1 0 0,-1-1 0,1 1 0,0-1 0,0 1 0,0 0 0,0-1 0,0 1 0,0 0 0,0-1 0,0 1 0,1 0 0,-1-1 0,0 1 0,1 0 0,-1-1 0,2-1 0,20-37 0,-9 26 0,1 0 0,1 0 0,0 1 0,0 1 0,2 0 0,20-10 0,1 1 0,73-27 0,-94 42 0,1 0 0,0 1 0,0 1 0,0 1 0,20-1 0,-34 4 0,0 0 0,1 0 0,-1 1 0,0-1 0,0 1 0,0 0 0,0 0 0,0 0 0,0 0 0,0 1 0,0 0 0,5 3 0,-7-4 0,0 1 0,0 0 0,0 0 0,-1 0 0,1 0 0,-1 0 0,0 0 0,1 0 0,-1 0 0,0 1 0,0-1 0,0 0 0,-1 1 0,1-1 0,-1 0 0,1 1 0,-1-1 0,0 1 0,0-1 0,0 1 0,0-1 0,-1 6 0,0-1 0,-1 1 0,0-1 0,-1 0 0,1 0 0,-1 0 0,-1 0 0,0-1 0,1 1 0,-2-1 0,1 0 0,-1 0 0,0-1 0,0 1 0,-1-1 0,1 0 0,-11 7 0,-5 3 0,-1-2 0,0 0 0,-36 15 0,-70 19 0,114-42 0,-1-1 0,-1-1 0,1-1 0,0 0 0,-1-1 0,-25-1 0,38-1-68,0 1 0,0-1-1,0 1 1,0-1 0,0 0 0,0 0-1,0 0 1,0-1 0,0 1 0,0-1-1,1 0 1,-1 1 0,1-1 0,-1 0-1,1 0 1,0-1 0,0 1 0,0 0-1,-2-4 1,-8-17-6758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21.709"/>
    </inkml:context>
    <inkml:brush xml:id="br0">
      <inkml:brushProperty name="width" value="0.035" units="cm"/>
      <inkml:brushProperty name="height" value="0.035" units="cm"/>
    </inkml:brush>
  </inkml:definitions>
  <inkml:trace contextRef="#ctx0" brushRef="#br0">333 316 24575,'0'-4'0,"0"0"0,0-1 0,0 1 0,-1-1 0,0 1 0,0 0 0,0 0 0,0-1 0,-1 1 0,1 0 0,-1 0 0,0 0 0,0 0 0,-1 1 0,1-1 0,-1 1 0,0-1 0,0 1 0,-4-4 0,2 4 0,0 0 0,0 0 0,-1 0 0,1 1 0,-1-1 0,1 1 0,-1 1 0,0-1 0,0 1 0,1 0 0,-1 0 0,0 1 0,-11 0 0,9 1 0,0 0 0,0 0 0,0 1 0,0 0 0,1 0 0,-1 1 0,1 0 0,0 0 0,-1 1 0,1-1 0,1 2 0,-1-1 0,1 1 0,-1 0 0,1 0 0,1 1 0,-1 0 0,1 0 0,-6 9 0,2-2 0,1 0 0,0 0 0,1 1 0,1 0 0,0 0 0,1 0 0,1 1 0,0 0 0,-2 17 0,5-28 0,0 1 0,1-1 0,0 1 0,0-1 0,0 0 0,0 1 0,1-1 0,-1 1 0,1-1 0,0 0 0,0 0 0,1 1 0,-1-1 0,1 0 0,0 0 0,0-1 0,1 1 0,-1 0 0,1-1 0,0 1 0,-1-1 0,2 0 0,-1 0 0,0 0 0,0 0 0,1 0 0,0-1 0,0 0 0,-1 0 0,1 0 0,0 0 0,1 0 0,-1-1 0,7 2 0,-3-1 0,1-1 0,0 0 0,0 0 0,-1-1 0,1 0 0,0 0 0,0-1 0,-1 0 0,1-1 0,-1 0 0,1 0 0,-1-1 0,0 0 0,0-1 0,0 1 0,13-9 0,-11 4 0,-1 0 0,0 0 0,0-1 0,-1 0 0,0 0 0,0-1 0,-1 0 0,0 0 0,-1-1 0,-1 0 0,1 0 0,-2 0 0,1-1 0,-2 1 0,0-1 0,0 0 0,2-23 0,-2-10 0,-3 0 0,-1 0 0,-11-68 0,4 49 0,5 44 0,3 31 0,3 39 0,6 40 0,19 142 0,-22-199 0,2 0 0,1 0 0,1-1 0,26 54 0,-36-85-44,1 0 3,-1 0-1,0 0 1,0 0 0,0 0-1,1 0 1,-1-1 0,1 1 0,-1 0-1,1 0 1,-1 0 0,1 0-1,-1-1 1,1 1 0,0 0 0,-1 0-1,1-1 1,0 1 0,0 0 0,-1-1-1,1 1 1,0-1 0,0 1-1,0-1 1,0 0 0,0 1 0,0-1-1,0 0 1,0 0 0,0 1-1,-1-1 1,3 0 0,3-9-6785</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11.728"/>
    </inkml:context>
    <inkml:brush xml:id="br0">
      <inkml:brushProperty name="width" value="0.035" units="cm"/>
      <inkml:brushProperty name="height" value="0.035" units="cm"/>
    </inkml:brush>
  </inkml:definitions>
  <inkml:trace contextRef="#ctx0" brushRef="#br0">51 1 24575,'0'9'0,"0"12"0,0 8 0,0 7 0,0 3 0,-10 3 0,-2 9 0,0-9 0,2-21 0,3-14-8191</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12.070"/>
    </inkml:context>
    <inkml:brush xml:id="br0">
      <inkml:brushProperty name="width" value="0.035" units="cm"/>
      <inkml:brushProperty name="height" value="0.035" units="cm"/>
    </inkml:brush>
  </inkml:definitions>
  <inkml:trace contextRef="#ctx0" brushRef="#br0">1 51 24575,'0'13'0,"-1"4"0,1 1 0,1-1 0,1 1 0,6 27 0,-7-43 0,0 1 0,-1 0 0,1 0 0,0 0 0,0-1 0,1 1 0,-1 0 0,1-1 0,-1 1 0,1-1 0,0 0 0,0 1 0,0-1 0,0 0 0,0 0 0,0 0 0,1 0 0,-1-1 0,1 1 0,-1-1 0,1 1 0,0-1 0,0 0 0,-1 0 0,1 0 0,0-1 0,0 1 0,0-1 0,0 1 0,0-1 0,0 0 0,0 0 0,0 0 0,3-1 0,-1 0 0,-1 0 0,1 0 0,-1 0 0,1-1 0,-1 0 0,1 0 0,-1 0 0,0 0 0,0-1 0,0 1 0,-1-1 0,1 0 0,0 0 0,-1-1 0,0 1 0,0-1 0,0 1 0,0-1 0,-1 0 0,1 0 0,-1 0 0,0-1 0,0 1 0,0 0 0,-1-1 0,0 1 0,0-1 0,1-5 0,-1 6 0,-1-1 0,1 0 0,-1-1 0,0 1 0,0 0 0,-1 0 0,1 0 0,-1 0 0,0 1 0,-1-1 0,1 0 0,-1 0 0,0 1 0,0-1 0,-1 1 0,1-1 0,-1 1 0,0 0 0,0 0 0,0 0 0,0 0 0,-1 1 0,0-1 0,0 1 0,0 0 0,-6-3 0,5 3 0,0 0 0,0 1 0,0 0 0,0 0 0,0 1 0,0 0 0,-1-1 0,1 2 0,-1-1 0,1 1 0,-1-1 0,1 1 0,-1 1 0,-6 0 0,12-1 0,0 0-1,1 1 0,-1-1 1,0 0-1,0 0 0,0 0 1,0 0-1,0 0 0,0 0 1,0 0-1,0 0 0,1 0 1,-1 0-1,0 1 0,0-1 1,0 0-1,0 0 0,0 0 1,0 0-1,0 0 0,0 0 1,0 0-1,0 1 0,0-1 1,0 0-1,0 0 0,0 0 0,0 0 1,0 0-1,0 0 0,0 1 1,0-1-1,0 0 0,0 0 1,0 0-1,0 0 0,0 0 1,0 0-1,0 1 0,0-1 1,0 0-1,0 0 0,-1 0 1,1 0-1,0 0 0,0 0 1,0 0-1,0 0 0,0 0 1,0 1-1,0-1 0,0 0 1,-1 0-1,1 0 0,0 0 1,0 0-1,0 0 0,0 0 1,0 0-1,-1 0 0,13 4-1323,9 1-5502</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12.376"/>
    </inkml:context>
    <inkml:brush xml:id="br0">
      <inkml:brushProperty name="width" value="0.035" units="cm"/>
      <inkml:brushProperty name="height" value="0.035" units="cm"/>
    </inkml:brush>
  </inkml:definitions>
  <inkml:trace contextRef="#ctx0" brushRef="#br0">12 0 24575,'0'10'0,"0"16"0,0 9 0,0 2 0,0 5 0,0 0 0,-5-8 0,-1-18 0</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12.589"/>
    </inkml:context>
    <inkml:brush xml:id="br0">
      <inkml:brushProperty name="width" value="0.035" units="cm"/>
      <inkml:brushProperty name="height" value="0.035" units="cm"/>
    </inkml:brush>
  </inkml:definitions>
  <inkml:trace contextRef="#ctx0" brushRef="#br0">0 43 24575,'5'0'0,"6"0"0,10 0 0,11 0 0,10-9 0,6-3 0,-1 0 0,-7 3-8191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12.774"/>
    </inkml:context>
    <inkml:brush xml:id="br0">
      <inkml:brushProperty name="width" value="0.035" units="cm"/>
      <inkml:brushProperty name="height" value="0.035" units="cm"/>
    </inkml:brush>
  </inkml:definitions>
  <inkml:trace contextRef="#ctx0" brushRef="#br0">1 1 24575,'0'13'0,"0"10"0,0 10 0,0 8 0,0 2 0,0-6-8191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13.087"/>
    </inkml:context>
    <inkml:brush xml:id="br0">
      <inkml:brushProperty name="width" value="0.035" units="cm"/>
      <inkml:brushProperty name="height" value="0.035" units="cm"/>
    </inkml:brush>
  </inkml:definitions>
  <inkml:trace contextRef="#ctx0" brushRef="#br0">1 1 24575,'9'0'0,"12"0"0,17 0 0,15 0 0,8 0 0,-1 0 0,-17 0 0,-14 0-8191</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13.252"/>
    </inkml:context>
    <inkml:brush xml:id="br0">
      <inkml:brushProperty name="width" value="0.035" units="cm"/>
      <inkml:brushProperty name="height" value="0.035" units="cm"/>
    </inkml:brush>
  </inkml:definitions>
  <inkml:trace contextRef="#ctx0" brushRef="#br0">0 22 24575,'5'0'0,"10"0"0,12 0 0,16 0 0,13-5 0,7-1 0,2 0 0,-10 1-8191</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14.150"/>
    </inkml:context>
    <inkml:brush xml:id="br0">
      <inkml:brushProperty name="width" value="0.035" units="cm"/>
      <inkml:brushProperty name="height" value="0.035" units="cm"/>
    </inkml:brush>
  </inkml:definitions>
  <inkml:trace contextRef="#ctx0" brushRef="#br0">204 0 24575,'2'116'0,"-6"-1"0,-5-1 0,-33 160 0,40-261 0,1-10 0,1-1 0,0 1 0,-1 0 0,1 0 0,-1 0 0,0-1 0,0 1 0,0 0 0,0-1 0,0 1 0,-1-1 0,1 1 0,-1-1 0,0 0 0,-2 3 0,4-5 0,0 0 0,0 0 0,-1 0 0,1 0 0,0 0 0,0 0 0,0 0 0,0-1 0,-1 1 0,1 0 0,0 0 0,0 0 0,0 0 0,0 0 0,-1 0 0,1 0 0,0 0 0,0 0 0,0-1 0,0 1 0,0 0 0,0 0 0,0 0 0,-1 0 0,1-1 0,0 1 0,0 0 0,0 0 0,0 0 0,0 0 0,0-1 0,0 1 0,0 0 0,0 0 0,0 0 0,0 0 0,0-1 0,0 1 0,0 0 0,0 0 0,0 0 0,0 0 0,0-1 0,0 1 0,0 0 0,0 0 0,0 0 0,1 0 0,-1-1 0,0 1 0,0 0 0,0 0 0,0 0 0,0 0 0,0 0 0,0-1 0,1 1 0,-1 0 0,0 0 0,0 0 0,0 0 0,1 0 0,7-16 0,0 3 0,1 1 0,1 1 0,0-1 0,0 1 0,1 1 0,1 0 0,0 0 0,0 2 0,1-1 0,0 1 0,0 1 0,1 0 0,-1 1 0,2 1 0,-1 0 0,1 1 0,-1 0 0,1 2 0,0-1 0,25 1 0,-34 2 0,-1 0 0,0 1 0,0 0 0,0 0 0,0 1 0,0-1 0,0 1 0,0 0 0,-1 1 0,1-1 0,0 1 0,-1 0 0,0 0 0,0 0 0,0 0 0,0 1 0,0 0 0,4 5 0,-7-6 0,1-1 0,0 1 0,-1-1 0,0 1 0,0 0 0,0 0 0,0-1 0,0 1 0,0 0 0,-1 0 0,1 0 0,-1 0 0,0 0 0,0 0 0,0 0 0,0 0 0,0 0 0,-1 0 0,1 0 0,-1 0 0,0-1 0,0 1 0,0 0 0,0 0 0,-1-1 0,1 1 0,-1 0 0,1-1 0,-1 0 0,0 1 0,0-1 0,0 0 0,-3 3 0,-9 6 0,0 0 0,0-1 0,-1 0 0,0-1 0,-1-1 0,0-1 0,0 0 0,-1-1 0,-17 4 0,-9 1 0,-1-2 0,-62 5 0,62-11 0,-48-2 0,93-1-11,-1 0 1,0 0-1,0 0 0,0 0 0,0 0 0,1-1 0,-1 1 0,0 0 1,0 0-1,0 0 0,0-1 0,1 1 0,-1 0 0,0 0 0,0 0 1,0-1-1,0 1 0,0 0 0,0 0 0,0-1 0,0 1 0,0 0 1,0 0-1,0-1 0,0 1 0,0 0 0,0 0 0,0-1 0,0 1 1,0 0-1,0 0 0,0 0 0,0-1 0,0 1 0,0 0 0,0 0 1,-1-1-1,1 1 0,0 0 0,0 0 0,0 0 0,0-1 0,-1 1 1,1 0-1,0 0 0,0 0 0,0 0 0,-1 0 0,1-1 0,0 1 1,0 0-1,0 0 0,-1 0 0,1 0 0,0 0 0,0 0 1,-1 0-1,1 0 0,0 0 0,0 0 0,-1 0 0,1 0 0,0 0 1,0 0-1,-1 0 0,1 0 0,0 0 0,0 0 0,-1 0 0,2-1-594,8-12-6221</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14.523"/>
    </inkml:context>
    <inkml:brush xml:id="br0">
      <inkml:brushProperty name="width" value="0.035" units="cm"/>
      <inkml:brushProperty name="height" value="0.035" units="cm"/>
    </inkml:brush>
  </inkml:definitions>
  <inkml:trace contextRef="#ctx0" brushRef="#br0">27 1 24575,'0'4'0,"-4"12"0,-3 6 0,1 5 0,2 3 0,0 9 0,2-6 0,6-14 0,6-18 0,2-15 0,-1-5-8191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14.773"/>
    </inkml:context>
    <inkml:brush xml:id="br0">
      <inkml:brushProperty name="width" value="0.035" units="cm"/>
      <inkml:brushProperty name="height" value="0.035" units="cm"/>
    </inkml:brush>
  </inkml:definitions>
  <inkml:trace contextRef="#ctx0" brushRef="#br0">0 1 24575,'0'9'0,"0"8"0,0 5 0,0 4 0,0 7 0,0 6 0,9-3 0,3-7-8191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21.938"/>
    </inkml:context>
    <inkml:brush xml:id="br0">
      <inkml:brushProperty name="width" value="0.035" units="cm"/>
      <inkml:brushProperty name="height" value="0.035" units="cm"/>
    </inkml:brush>
  </inkml:definitions>
  <inkml:trace contextRef="#ctx0" brushRef="#br0">0 1 24575,'0'14'0,"0"14"0,0 7 0,9 2 0,4 4 0,-1 0 0,-8-11 0,-3-21 0,-3-17 0,-1-6-8191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20.232"/>
    </inkml:context>
    <inkml:brush xml:id="br0">
      <inkml:brushProperty name="width" value="0.035" units="cm"/>
      <inkml:brushProperty name="height" value="0.035" units="cm"/>
    </inkml:brush>
  </inkml:definitions>
  <inkml:trace contextRef="#ctx0" brushRef="#br0">0 0 24575,'14'0'0,"14"0"0,15 0 0,15 0 0,6 0 0,-2 0 0,-9 0 0,-16 0 0,-15 0-8191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20.452"/>
    </inkml:context>
    <inkml:brush xml:id="br0">
      <inkml:brushProperty name="width" value="0.035" units="cm"/>
      <inkml:brushProperty name="height" value="0.035" units="cm"/>
    </inkml:brush>
  </inkml:definitions>
  <inkml:trace contextRef="#ctx0" brushRef="#br0">0 24 24575,'10'0'0,"6"0"0,11 0 0,10-4 0,7-2 0,1 0 0,-2 2 0,-9 0-8191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22.370"/>
    </inkml:context>
    <inkml:brush xml:id="br0">
      <inkml:brushProperty name="width" value="0.035" units="cm"/>
      <inkml:brushProperty name="height" value="0.035" units="cm"/>
    </inkml:brush>
  </inkml:definitions>
  <inkml:trace contextRef="#ctx0" brushRef="#br0">40 0 24575,'0'10'0,"0"11"0,0 17 0,-5 16 0,-1 11 0,0 10 0,1-4 0,2-10 0,1-5 0,-4-13 0,0-13-8191</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22.699"/>
    </inkml:context>
    <inkml:brush xml:id="br0">
      <inkml:brushProperty name="width" value="0.035" units="cm"/>
      <inkml:brushProperty name="height" value="0.035" units="cm"/>
    </inkml:brush>
  </inkml:definitions>
  <inkml:trace contextRef="#ctx0" brushRef="#br0">1 104 24575,'9'0'0,"17"0"0,22 0 0,27 0 0,36-9 0,32-3 0,29-9 0,12-1 0,-12 4 0,-25 5 0,-37 4-8191</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30.544"/>
    </inkml:context>
    <inkml:brush xml:id="br0">
      <inkml:brushProperty name="width" value="0.035" units="cm"/>
      <inkml:brushProperty name="height" value="0.035" units="cm"/>
    </inkml:brush>
  </inkml:definitions>
  <inkml:trace contextRef="#ctx0" brushRef="#br0">23 0 24575,'4'0'0,"2"5"0,-1 10 0,0 8 0,-2 9 0,-1 8 0,-1 2 0,-9-2 0,-5 2 0,2 3 0,1-2 0,3-8-8191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30.857"/>
    </inkml:context>
    <inkml:brush xml:id="br0">
      <inkml:brushProperty name="width" value="0.035" units="cm"/>
      <inkml:brushProperty name="height" value="0.035" units="cm"/>
    </inkml:brush>
  </inkml:definitions>
  <inkml:trace contextRef="#ctx0" brushRef="#br0">1 1 24575,'0'13'0,"0"10"0,0 6 0,0 1 0,0 6 0,0 1 0,0-1 0,0 2 0,0-5-8191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31.419"/>
    </inkml:context>
    <inkml:brush xml:id="br0">
      <inkml:brushProperty name="width" value="0.035" units="cm"/>
      <inkml:brushProperty name="height" value="0.035" units="cm"/>
    </inkml:brush>
  </inkml:definitions>
  <inkml:trace contextRef="#ctx0" brushRef="#br0">1 1 24575,'9'0'0,"8"0"0,10 0 0,5 0 0,-7 0 0,-8 14 0,-17 4 0,-7 4 0,-8-2 0,-1 0 0,16-3 0,13-4 0,8-5 0,10-4 0,9-2 0,-3-6 0,-7-3-8191</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31.793"/>
    </inkml:context>
    <inkml:brush xml:id="br0">
      <inkml:brushProperty name="width" value="0.035" units="cm"/>
      <inkml:brushProperty name="height" value="0.035" units="cm"/>
    </inkml:brush>
  </inkml:definitions>
  <inkml:trace contextRef="#ctx0" brushRef="#br0">0 0 24575,'10'0'0,"6"0"0,11 0 0,10 0 0,7 0 0,2 0 0,-13 0 0,-11 0-8191</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31.997"/>
    </inkml:context>
    <inkml:brush xml:id="br0">
      <inkml:brushProperty name="width" value="0.035" units="cm"/>
      <inkml:brushProperty name="height" value="0.035" units="cm"/>
    </inkml:brush>
  </inkml:definitions>
  <inkml:trace contextRef="#ctx0" brushRef="#br0">1 33 24575,'4'0'0,"7"0"0,10 0 0,11 0 0,9 0 0,11 0 0,-2-9 0,-2-3 0,-8 0-8191</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32.383"/>
    </inkml:context>
    <inkml:brush xml:id="br0">
      <inkml:brushProperty name="width" value="0.035" units="cm"/>
      <inkml:brushProperty name="height" value="0.035" units="cm"/>
    </inkml:brush>
  </inkml:definitions>
  <inkml:trace contextRef="#ctx0" brushRef="#br0">1 1 24575,'0'9'0,"0"8"0,0 10 0,0 14 0,0 9 0,0 11 0,0 7 0,0 8 0,0-2 0,0-7 0,0-12 0,0-14-8191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22.139"/>
    </inkml:context>
    <inkml:brush xml:id="br0">
      <inkml:brushProperty name="width" value="0.035" units="cm"/>
      <inkml:brushProperty name="height" value="0.035" units="cm"/>
    </inkml:brush>
  </inkml:definitions>
  <inkml:trace contextRef="#ctx0" brushRef="#br0">0 1 24575,'5'0'0</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32.680"/>
    </inkml:context>
    <inkml:brush xml:id="br0">
      <inkml:brushProperty name="width" value="0.035" units="cm"/>
      <inkml:brushProperty name="height" value="0.035" units="cm"/>
    </inkml:brush>
  </inkml:definitions>
  <inkml:trace contextRef="#ctx0" brushRef="#br0">0 22 24575,'0'1'0,"1"0"0,-1 0 0,0 0 0,1 0 0,-1 0 0,1 0 0,0 0 0,-1 0 0,1 0 0,0 0 0,-1 0 0,1-1 0,0 1 0,0 0 0,0 0 0,0-1 0,0 1 0,0 0 0,0-1 0,0 1 0,0-1 0,0 0 0,0 1 0,0-1 0,0 0 0,0 1 0,0-1 0,2 0 0,40 4 0,-36-3 0,716-10 0,-393-4 0,-276 12 0,-25 2 0,0-2 0,0-1 0,49-10 0,-70 7-1365,-17 0-5461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33.068"/>
    </inkml:context>
    <inkml:brush xml:id="br0">
      <inkml:brushProperty name="width" value="0.035" units="cm"/>
      <inkml:brushProperty name="height" value="0.035" units="cm"/>
    </inkml:brush>
  </inkml:definitions>
  <inkml:trace contextRef="#ctx0" brushRef="#br0">21 1 24575,'0'9'0,"0"12"0,0 12 0,0 10 0,0 6 0,0 9 0,0-1 0,0-6 0,-5-11 0,0-8 0,-1-14 0,1-10-8191</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33.672"/>
    </inkml:context>
    <inkml:brush xml:id="br0">
      <inkml:brushProperty name="width" value="0.035" units="cm"/>
      <inkml:brushProperty name="height" value="0.035" units="cm"/>
    </inkml:brush>
  </inkml:definitions>
  <inkml:trace contextRef="#ctx0" brushRef="#br0">1 64 24575,'0'-2'0,"0"0"0,1 0 0,-1 0 0,1 0 0,-1 1 0,1-1 0,0 0 0,0 0 0,0 1 0,0-1 0,0 0 0,0 1 0,0-1 0,0 1 0,1-1 0,-1 1 0,0 0 0,1-1 0,-1 1 0,1 0 0,0 0 0,-1 0 0,1 0 0,0 1 0,0-1 0,2 0 0,58-15 0,-42 12 0,-13 3 0,0 0 0,0 0 0,-1 0 0,1 1 0,0 0 0,0 0 0,0 1 0,0-1 0,8 4 0,-14-4 0,1 1 0,0-1 0,-1 1 0,1 0 0,-1-1 0,1 1 0,-1 0 0,1 0 0,-1 0 0,1 1 0,-1-1 0,0 0 0,0 0 0,0 1 0,0-1 0,0 0 0,0 1 0,0-1 0,0 1 0,0 0 0,-1-1 0,1 1 0,-1 0 0,1-1 0,-1 1 0,1 0 0,-1-1 0,0 1 0,0 0 0,0 0 0,0-1 0,0 1 0,-1 0 0,1 0 0,0-1 0,-1 1 0,1 0 0,-1-1 0,0 1 0,1-1 0,-3 4 0,-4 7 0,0 0 0,-1 0 0,-1 0 0,0-1 0,0 0 0,-1-1 0,0 0 0,-1 0 0,-14 9 0,-35 35 0,59-54 0,0 1 0,1 0 0,-1 0 0,0-1 0,0 1 0,1 0 0,-1 0 0,0 0 0,1 0 0,-1 0 0,1-1 0,0 1 0,-1 0 0,1 0 0,0 0 0,-1 0 0,1 0 0,0 1 0,0-1 0,0 0 0,0 0 0,0 1 0,0-1 0,1-1 0,0 1 0,-1 0 0,1-1 0,-1 1 0,1-1 0,0 1 0,-1-1 0,1 1 0,0-1 0,0 0 0,0 1 0,-1-1 0,1 0 0,0 1 0,0-1 0,0 0 0,0 0 0,-1 0 0,1 0 0,1 0 0,60-4 0,-49 2 0,26-1-107,-15 2-144,0-1-1,0-2 0,-1 0 1,25-8-1,-15-1-6574</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33.906"/>
    </inkml:context>
    <inkml:brush xml:id="br0">
      <inkml:brushProperty name="width" value="0.035" units="cm"/>
      <inkml:brushProperty name="height" value="0.035" units="cm"/>
    </inkml:brush>
  </inkml:definitions>
  <inkml:trace contextRef="#ctx0" brushRef="#br0">1 1 24575,'0'5'0,"0"5"0,0 12 0,0 5 0,0 4 0,0 5 0,0 1 0,0-1 0,0-2 0,4 3 0,3-6-8191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39.900"/>
    </inkml:context>
    <inkml:brush xml:id="br0">
      <inkml:brushProperty name="width" value="0.035" units="cm"/>
      <inkml:brushProperty name="height" value="0.035" units="cm"/>
    </inkml:brush>
  </inkml:definitions>
  <inkml:trace contextRef="#ctx0" brushRef="#br0">0 143 24575,'0'-5'0,"5"-1"0,1-9 0,5-2 0,-1-3 0,9 2 0,4-4 0,4 0 0,6 5 0,2 23 0,-5 16 0,-7 12 0,-3 1 0,4-5 0,7-13 0,-2-18 0,-5-18 0,-7-6-8191</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40.269"/>
    </inkml:context>
    <inkml:brush xml:id="br0">
      <inkml:brushProperty name="width" value="0.035" units="cm"/>
      <inkml:brushProperty name="height" value="0.035" units="cm"/>
    </inkml:brush>
  </inkml:definitions>
  <inkml:trace contextRef="#ctx0" brushRef="#br0">0 1 24575,'0'9'0,"5"3"0,19-1 0,20-1 0,16-8 0,8-4 0,5-1 0,-1-1 0,-7 1 0,-10 1 0,-25 0 0,-16 1-8191</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40.565"/>
    </inkml:context>
    <inkml:brush xml:id="br0">
      <inkml:brushProperty name="width" value="0.035" units="cm"/>
      <inkml:brushProperty name="height" value="0.035" units="cm"/>
    </inkml:brush>
  </inkml:definitions>
  <inkml:trace contextRef="#ctx0" brushRef="#br0">1 0 24575,'14'0'0,"8"0"0,11 0 0,8 0 0,3 0 0,-3 0 0,1 0 0,-1 0 0,-4 0 0,2 0 0,-7 0-8191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41.311"/>
    </inkml:context>
    <inkml:brush xml:id="br0">
      <inkml:brushProperty name="width" value="0.035" units="cm"/>
      <inkml:brushProperty name="height" value="0.035" units="cm"/>
    </inkml:brush>
  </inkml:definitions>
  <inkml:trace contextRef="#ctx0" brushRef="#br0">148 67 24575,'-3'0'0,"1"1"0,-1-1 0,1 1 0,0 0 0,-1 0 0,1 0 0,0 0 0,-1 0 0,1 0 0,0 0 0,0 1 0,0-1 0,0 1 0,0 0 0,1 0 0,-1-1 0,0 1 0,-1 3 0,-27 44 0,22-34 0,-5 5 0,4-5 0,0 0 0,1 0 0,0 1 0,-7 23 0,14-36 0,0 0 0,0 0 0,0 0 0,1 0 0,-1 0 0,1 0 0,0 0 0,0 0 0,0 0 0,0 0 0,1 0 0,-1 0 0,1 0 0,0 0 0,-1 0 0,1 0 0,1 0 0,-1-1 0,0 1 0,1 0 0,-1-1 0,1 1 0,0-1 0,0 1 0,0-1 0,0 0 0,0 0 0,1 0 0,-1 0 0,1 0 0,3 2 0,6 1 0,0 0 0,1-1 0,-1 0 0,1-1 0,0 0 0,0-1 0,0-1 0,0 0 0,0 0 0,0-1 0,0-1 0,0-1 0,0 1 0,15-6 0,-17 5 0,1-1 0,-1 0 0,0-1 0,0 0 0,0-1 0,-1 0 0,0-1 0,0 0 0,0-1 0,-1 0 0,1 0 0,-2-1 0,1 0 0,-1 0 0,0-1 0,6-10 0,-10 13 0,-1 0 0,0 0 0,0 0 0,0-1 0,-1 1 0,0 0 0,0-1 0,-1 0 0,1 1 0,-2-1 0,1 0 0,-1 0 0,0 0 0,0 0 0,-2-7 0,0 7 0,0 0 0,-1 0 0,1 0 0,-2 0 0,1 1 0,-1-1 0,0 1 0,0 0 0,-1 0 0,0 0 0,0 1 0,0 0 0,-11-8 0,8 6-80,0 0 0,0 1-1,-1 0 1,0 0 0,-1 1-1,1 1 1,-1-1 0,0 1-1,0 1 1,0 0 0,0 0 0,0 1-1,-1 0 1,1 1 0,-1 0-1,-13 1 1,-6 7-6746</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41.544"/>
    </inkml:context>
    <inkml:brush xml:id="br0">
      <inkml:brushProperty name="width" value="0.035" units="cm"/>
      <inkml:brushProperty name="height" value="0.035" units="cm"/>
    </inkml:brush>
  </inkml:definitions>
  <inkml:trace contextRef="#ctx0" brushRef="#br0">0 0 24575,'0'10'0,"0"-3"0</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41.997"/>
    </inkml:context>
    <inkml:brush xml:id="br0">
      <inkml:brushProperty name="width" value="0.035" units="cm"/>
      <inkml:brushProperty name="height" value="0.035" units="cm"/>
    </inkml:brush>
  </inkml:definitions>
  <inkml:trace contextRef="#ctx0" brushRef="#br0">73 34 24575,'-8'8'0,"0"1"0,1 1 0,0-1 0,1 1 0,0 1 0,0-1 0,1 1 0,0 0 0,-3 13 0,7-20 0,-1 0 0,1 0 0,0 0 0,0 0 0,1 1 0,-1-1 0,1 0 0,0 0 0,0 1 0,1-1 0,-1 0 0,1 0 0,0 1 0,0-1 0,0 0 0,1 0 0,-1 0 0,1 0 0,0 0 0,0-1 0,0 1 0,1-1 0,-1 1 0,1-1 0,0 0 0,0 0 0,5 5 0,1-3 0,-1-1 0,1 1 0,-1-2 0,1 1 0,1-1 0,-1 0 0,0-1 0,1 0 0,-1-1 0,1 0 0,-1 0 0,1-1 0,-1 0 0,1-1 0,16-2 0,-18 1 0,0 0 0,1 0 0,-1 0 0,0-1 0,0 0 0,0-1 0,-1 0 0,1 0 0,-1 0 0,0-1 0,0 0 0,0-1 0,-1 0 0,0 0 0,0 0 0,0 0 0,7-13 0,-11 16 0,0-1 0,0 1 0,-1-1 0,1 1 0,-1-1 0,0 0 0,0 1 0,0-1 0,0 0 0,-1 0 0,0 0 0,1 0 0,-1 1 0,-1-1 0,1 0 0,-1 0 0,1 0 0,-3-7 0,0 6 0,1 0 0,-1 0 0,0 0 0,-1 0 0,1 0 0,-1 1 0,0-1 0,0 1 0,0 0 0,-1 0 0,-6-4 0,-3-1 0,0 1 0,-1 1 0,0 0 0,0 1 0,0 0 0,-1 1 0,1 1 0,-18-2 0,-39 0 0,66 6-1365,12 2-5461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22.388"/>
    </inkml:context>
    <inkml:brush xml:id="br0">
      <inkml:brushProperty name="width" value="0.035" units="cm"/>
      <inkml:brushProperty name="height" value="0.035" units="cm"/>
    </inkml:brush>
  </inkml:definitions>
  <inkml:trace contextRef="#ctx0" brushRef="#br0">1 229 24575,'9'5'0,"4"11"0,3 7 0,-1 9 0,3 0 0,6-11 0,0-14 0,-4-17 0,-6-16 0,-5-9 0,-4-7 0,-3-2 0,3-2 0,1-4 0,-1 3 0,8 9 0,2 11-8191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42.369"/>
    </inkml:context>
    <inkml:brush xml:id="br0">
      <inkml:brushProperty name="width" value="0.035" units="cm"/>
      <inkml:brushProperty name="height" value="0.035" units="cm"/>
    </inkml:brush>
  </inkml:definitions>
  <inkml:trace contextRef="#ctx0" brushRef="#br0">27 26 24575,'-6'16'0,"1"1"0,0 0 0,2 1 0,0-1 0,1 1 0,0-1 0,2 1 0,0 0 0,5 33 0,-5-46 0,1 1 0,0-1 0,0 1 0,1-1 0,0 0 0,0 0 0,0 1 0,0-1 0,1-1 0,0 1 0,0 0 0,0-1 0,1 1 0,-1-1 0,1 0 0,0 0 0,0 0 0,1-1 0,-1 0 0,1 1 0,0-2 0,0 1 0,0 0 0,0-1 0,0 0 0,0 0 0,0-1 0,1 1 0,-1-1 0,1 0 0,-1-1 0,1 1 0,0-1 0,-1 0 0,1-1 0,-1 1 0,1-1 0,-1 0 0,1 0 0,6-3 0,-5 2 0,0-1 0,0 1 0,-1-1 0,1-1 0,-1 1 0,0-1 0,1 0 0,-2-1 0,1 1 0,0-1 0,-1 0 0,0-1 0,0 1 0,-1-1 0,1 0 0,-1 0 0,-1-1 0,1 1 0,-1-1 0,0 1 0,-1-1 0,1 0 0,-1 0 0,-1-1 0,1 1 0,-1 0 0,0 0 0,-1-1 0,0 1 0,0 0 0,-1-1 0,0 1 0,0 0 0,0 0 0,-1-1 0,0 1 0,-1 0 0,1 1 0,-1-1 0,-1 0 0,1 1 0,-1 0 0,0 0 0,-1 0 0,1 0 0,-1 1 0,0-1 0,-1 1 0,1 0 0,-1 1 0,-11-7 0,-28-9-1365,1 7-5461</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42.913"/>
    </inkml:context>
    <inkml:brush xml:id="br0">
      <inkml:brushProperty name="width" value="0.035" units="cm"/>
      <inkml:brushProperty name="height" value="0.035" units="cm"/>
    </inkml:brush>
  </inkml:definitions>
  <inkml:trace contextRef="#ctx0" brushRef="#br0">266 85 24575,'0'-3'0,"0"0"0,-1 0 0,1 0 0,0 0 0,-1 0 0,0 0 0,0 0 0,0 0 0,0 1 0,0-1 0,-1 0 0,1 1 0,-1-1 0,1 1 0,-1-1 0,0 1 0,0 0 0,0 0 0,-3-3 0,0 2 0,0 0 0,0 0 0,0 0 0,0 1 0,0-1 0,-1 1 0,1 1 0,-1-1 0,-9-1 0,6 2 0,0-1 0,0 2 0,0 0 0,-1 0 0,1 0 0,0 1 0,0 0 0,0 1 0,0 0 0,0 1 0,1 0 0,-14 6 0,19-8 0,0 1 0,-1 0 0,1 0 0,1 0 0,-1 0 0,0 0 0,1 1 0,-1-1 0,1 1 0,-1 0 0,1 0 0,0 0 0,0 0 0,1 0 0,-1 0 0,1 0 0,-1 1 0,1-1 0,0 0 0,0 1 0,1-1 0,-1 1 0,1-1 0,-1 1 0,1 0 0,1 3 0,0-1 0,1-1 0,-1 0 0,1 0 0,1 1 0,-1-1 0,1-1 0,0 1 0,0 0 0,0-1 0,1 1 0,0-1 0,0 0 0,0 0 0,0-1 0,0 1 0,6 3 0,33 20 0,90 42 0,-96-53 0,0 3 0,-2 0 0,0 3 0,39 30 0,-69-48 0,0 1 0,0 0 0,-1-1 0,0 2 0,0-1 0,0 0 0,0 1 0,-1-1 0,0 1 0,4 10 0,-7-14 0,1 0 0,-1 0 0,0 0 0,0 0 0,0 0 0,0 0 0,0 0 0,0 0 0,0 0 0,-1 0 0,1 0 0,-1 0 0,1 0 0,-1 0 0,0 0 0,0 0 0,0 0 0,0 0 0,0-1 0,0 1 0,0 0 0,-1-1 0,1 1 0,0-1 0,-1 1 0,0-1 0,1 0 0,-1 0 0,0 0 0,1 0 0,-1 0 0,0 0 0,0 0 0,0 0 0,0-1 0,-3 1 0,-6 3 0,-1-1 0,0 0 0,1 0 0,-1-2 0,0 1 0,-1-2 0,-18 0 0,28 0 0,0 0 0,0 0 0,-1-1 0,1 1 0,0-1 0,0 1 0,0-1 0,0 0 0,0 0 0,0 0 0,0-1 0,0 1 0,0-1 0,1 0 0,-1 1 0,1-1 0,-1 0 0,1 0 0,0-1 0,-1 1 0,1 0 0,0-1 0,1 0 0,-1 1 0,0-1 0,1 0 0,-1 0 0,1 0 0,0 0 0,0 0 0,0 0 0,1 0 0,-2-5 0,2 0 0,1-1 0,-1 1 0,1 0 0,0 0 0,1 0 0,0 1 0,0-1 0,1 0 0,0 1 0,0-1 0,1 1 0,7-11 0,4-2 0,1 0 0,31-29 0,19-26 0,-63 72 8,-1 0 0,1-1 0,-1 0 0,0 1 0,0-1 0,-1 0 0,1 0 0,-1 0 0,0-1 0,0 1 0,0 0 0,-1 0 0,1 0 0,-1-6 0,0 8-73,-1-1 1,0 0-1,1 1 1,-1-1-1,0 1 1,0-1-1,0 1 0,0 0 1,-1-1-1,1 1 1,-1 0-1,1 0 1,-1 0-1,0 0 1,0 0-1,0 0 0,0 0 1,0 0-1,0 1 1,0-1-1,-1 1 1,-3-2-1,-22-8-6761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4:43.818"/>
    </inkml:context>
    <inkml:brush xml:id="br0">
      <inkml:brushProperty name="width" value="0.035" units="cm"/>
      <inkml:brushProperty name="height" value="0.035" units="cm"/>
    </inkml:brush>
  </inkml:definitions>
  <inkml:trace contextRef="#ctx0" brushRef="#br0">1 7 24575,'0'9'0,"9"4"0,8-6 0,0-8 0,-1-9 0,-14-3 0,-11 2 0,-5 11 0,15 5 0,2 3 0,-5-1 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50.668"/>
    </inkml:context>
    <inkml:brush xml:id="br0">
      <inkml:brushProperty name="width" value="0.035" units="cm"/>
      <inkml:brushProperty name="height" value="0.035" units="cm"/>
    </inkml:brush>
  </inkml:definitions>
  <inkml:trace contextRef="#ctx0" brushRef="#br0">0 1 24575,'0'232'0,"0"-247"0,1 0 0,1 0 0,0 0 0,1 0 0,0 0 0,1 1 0,9-22 0,-11 32 0,-1 0 0,1 0 0,0 1 0,0-1 0,1 1 0,-1-1 0,1 1 0,-1 0 0,1-1 0,0 1 0,0 1 0,0-1 0,1 0 0,-1 1 0,1 0 0,0 0 0,-1 0 0,1 0 0,0 0 0,0 1 0,0 0 0,0 0 0,0 0 0,0 0 0,0 0 0,1 1 0,-1 0 0,0 0 0,0 0 0,1 0 0,6 3 0,-6-2 6,0 0 0,0 1 0,-1 0 0,1 0 0,-1 0 0,1 1 0,-1-1 0,0 1 0,0 0 0,0 0 0,0 1 0,-1-1 0,0 1 0,1 0 0,-1 0 0,0 0 0,-1 0 0,1 0 0,2 7 0,1 2-254,-1 1 1,0 0-1,-2 0 1,1 1-1,1 16 1,-4-18-6579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50.883"/>
    </inkml:context>
    <inkml:brush xml:id="br0">
      <inkml:brushProperty name="width" value="0.035" units="cm"/>
      <inkml:brushProperty name="height" value="0.035" units="cm"/>
    </inkml:brush>
  </inkml:definitions>
  <inkml:trace contextRef="#ctx0" brushRef="#br0">0 0 24575,'10'0'0,"11"0"0,12 0 0,10 0 0,-3 0-8191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51.100"/>
    </inkml:context>
    <inkml:brush xml:id="br0">
      <inkml:brushProperty name="width" value="0.035" units="cm"/>
      <inkml:brushProperty name="height" value="0.035" units="cm"/>
    </inkml:brush>
  </inkml:definitions>
  <inkml:trace contextRef="#ctx0" brushRef="#br0">1 0 24575,'9'0'0,"12"0"0,8 0 0,7 0 0,3 0 0,4 0 0,-6 0-8191</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51.342"/>
    </inkml:context>
    <inkml:brush xml:id="br0">
      <inkml:brushProperty name="width" value="0.035" units="cm"/>
      <inkml:brushProperty name="height" value="0.035" units="cm"/>
    </inkml:brush>
  </inkml:definitions>
  <inkml:trace contextRef="#ctx0" brushRef="#br0">25 1 24575,'0'4'0,"0"7"0,0 6 0,-5 9 0,-1 5 0,0 1 0,1 1 0,2 3 0,6-4 0,2-13 0,0-13 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53.032"/>
    </inkml:context>
    <inkml:brush xml:id="br0">
      <inkml:brushProperty name="width" value="0.035" units="cm"/>
      <inkml:brushProperty name="height" value="0.035" units="cm"/>
    </inkml:brush>
  </inkml:definitions>
  <inkml:trace contextRef="#ctx0" brushRef="#br0">1 0 24575,'9'0'0,"8"0"0,10 0 0,10 0 0,7 0 0,6 0 0,-10 0 0,-17 0 0,-12 0-8191</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53.230"/>
    </inkml:context>
    <inkml:brush xml:id="br0">
      <inkml:brushProperty name="width" value="0.035" units="cm"/>
      <inkml:brushProperty name="height" value="0.035" units="cm"/>
    </inkml:brush>
  </inkml:definitions>
  <inkml:trace contextRef="#ctx0" brushRef="#br0">0 33 24575,'10'0'0,"11"0"0,12 0 0,5 0 0,5-9 0,0-3 0,-8 0-8191</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48.355"/>
    </inkml:context>
    <inkml:brush xml:id="br0">
      <inkml:brushProperty name="width" value="0.035" units="cm"/>
      <inkml:brushProperty name="height" value="0.035" units="cm"/>
    </inkml:brush>
  </inkml:definitions>
  <inkml:trace contextRef="#ctx0" brushRef="#br0">555 28 24575,'-28'-1'0,"-53"-11"0,-6 0 0,-215 10 0,296 2 0,0 0 0,0 1 0,0 0 0,0 0 0,-10 4 0,15-5 0,1 1 0,-1-1 0,0 0 0,1 1 0,-1-1 0,1 0 0,-1 1 0,1-1 0,-1 1 0,1-1 0,-1 1 0,1-1 0,-1 1 0,1-1 0,-1 1 0,1 0 0,0-1 0,0 1 0,-1-1 0,1 1 0,0 0 0,0-1 0,-1 2 0,2-1 0,-1 1 0,0-1 0,0 0 0,1 1 0,-1-1 0,1 0 0,0 1 0,-1-1 0,1 0 0,0 0 0,-1 0 0,1 1 0,0-1 0,0 0 0,0 0 0,2 1 0,13 11 0,0 0 0,2-1 0,-1-1 0,27 12 0,18 12 0,-22-9 0,2-2 0,0-1 0,65 23 0,-103-45 0,1 1 0,0 0 0,-1 0 0,1 0 0,-1 1 0,0-1 0,0 1 0,0 0 0,0 0 0,0 0 0,-1 1 0,6 5 0,-8-7 0,0 0 0,0 0 0,-1 0 0,1 1 0,0-1 0,-1 0 0,1 0 0,-1 0 0,0 1 0,0-1 0,0 0 0,0 1 0,0-1 0,0 0 0,-1 0 0,1 1 0,-1-1 0,1 0 0,-1 0 0,0 0 0,0 0 0,0 0 0,0 0 0,0 0 0,0 0 0,-1 0 0,1 0 0,-3 1 0,-8 11 0,-2-1 0,0 0 0,-1-1 0,0 0 0,-23 13 0,-1 1 0,-1 3 0,8-7 0,0 1 0,1 2 0,-43 45 0,73-70 0,1 1 0,0-1 0,-1 0 0,1 1 0,0-1 0,-1 1 0,1-1 0,0 0 0,-1 1 0,1-1 0,0 1 0,0-1 0,-1 1 0,1-1 0,0 1 0,0-1 0,0 1 0,0-1 0,0 1 0,0-1 0,0 1 0,0-1 0,0 1 0,0-1 0,0 1 0,0-1 0,0 1 0,0-1 0,0 1 0,1-1 0,-1 2 0,17 6 0,33-6 0,-45-2 0,449-6-1365,-417 6-5461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22.780"/>
    </inkml:context>
    <inkml:brush xml:id="br0">
      <inkml:brushProperty name="width" value="0.035" units="cm"/>
      <inkml:brushProperty name="height" value="0.035" units="cm"/>
    </inkml:brush>
  </inkml:definitions>
  <inkml:trace contextRef="#ctx0" brushRef="#br0">0 215 24575,'4'0'0,"-1"-1"0,1 0 0,0 0 0,-1 0 0,1-1 0,-1 1 0,0-1 0,1 0 0,-1 0 0,0 0 0,0 0 0,0 0 0,0-1 0,-1 1 0,1-1 0,-1 0 0,1 0 0,-1 0 0,0 0 0,0 0 0,3-7 0,1-1 0,-1-1 0,0 0 0,-1 0 0,6-24 0,-9 27 0,0 1 0,0 0 0,-1-1 0,-2-13 0,2 20 0,0 1 0,0-1 0,-1 1 0,1 0 0,0-1 0,-1 1 0,1 0 0,-1 0 0,0-1 0,1 1 0,-1 0 0,0 0 0,0 0 0,1 0 0,-3-2 0,3 3 0,-1 0 0,0 0 0,0-1 0,0 1 0,1 0 0,-1 0 0,0 0 0,0 0 0,0 0 0,0 0 0,1 0 0,-1 0 0,0 0 0,0 0 0,0 1 0,1-1 0,-1 0 0,0 0 0,0 1 0,0-1 0,1 1 0,-1-1 0,0 0 0,1 1 0,-1 0 0,0-1 0,1 1 0,-1 0 0,-5 5 0,0-1 0,1 1 0,0 0 0,0 0 0,1 1 0,-1-1 0,1 1 0,1 0 0,0 0 0,0 1 0,0-1 0,1 1 0,0-1 0,0 1 0,1 0 0,0 0 0,0 14 0,0-16 0,2-1 0,-1 0 0,0 0 0,1 0 0,0 0 0,0 0 0,1 0 0,-1 0 0,1 0 0,0-1 0,0 1 0,1 0 0,0-1 0,-1 0 0,1 0 0,1 0 0,-1 0 0,1 0 0,-1 0 0,1-1 0,0 0 0,0 0 0,0 0 0,1 0 0,-1-1 0,1 1 0,0-1 0,5 2 0,-2-2-91,1 0 0,-1-1 0,1 1 0,-1-2 0,1 1 0,-1-1 0,1 0 0,0-1 0,-1 0 0,1-1 0,-1 1 0,1-1 0,-1-1 0,15-6 0,8-5-6735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48.770"/>
    </inkml:context>
    <inkml:brush xml:id="br0">
      <inkml:brushProperty name="width" value="0.035" units="cm"/>
      <inkml:brushProperty name="height" value="0.035" units="cm"/>
    </inkml:brush>
  </inkml:definitions>
  <inkml:trace contextRef="#ctx0" brushRef="#br0">27 1 24575,'0'4'0,"0"7"0,0 10 0,0 11 0,-4 9 0,-2 7 0,0 4 0,2 3 0,0 1 0,2-5 0,1-10-8191</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49.051"/>
    </inkml:context>
    <inkml:brush xml:id="br0">
      <inkml:brushProperty name="width" value="0.035" units="cm"/>
      <inkml:brushProperty name="height" value="0.035" units="cm"/>
    </inkml:brush>
  </inkml:definitions>
  <inkml:trace contextRef="#ctx0" brushRef="#br0">0 56 24575,'5'0'0,"10"-4"0,12-2 0,16-5 0,9 1 0,9 0 0,5 4 0,-1 1 0,-6 3 0,-14 1-8191</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49.703"/>
    </inkml:context>
    <inkml:brush xml:id="br0">
      <inkml:brushProperty name="width" value="0.035" units="cm"/>
      <inkml:brushProperty name="height" value="0.035" units="cm"/>
    </inkml:brush>
  </inkml:definitions>
  <inkml:trace contextRef="#ctx0" brushRef="#br0">1 0 24575,'0'203'0,"0"-203"0,0 0 0,0 1 0,0-1 0,0 0 0,0 0 0,0 0 0,0 0 0,0 0 0,0 0 0,0 0 0,0 0 0,0 1 0,0-1 0,0 0 0,0 0 0,0 0 0,0 0 0,0 0 0,0 0 0,0 0 0,0 0 0,0 1 0,0-1 0,0 0 0,0 0 0,0 0 0,0 0 0,0 0 0,1 0 0,-1 0 0,0 0 0,0 0 0,0 0 0,0 0 0,0 0 0,0 0 0,0 0 0,0 0 0,0 1 0,1-1 0,-1 0 0,0 0 0,0 0 0,0 0 0,0 0 0,0 0 0,0 0 0,0 0 0,0 0 0,1 0 0,-1 0 0,0-1 0,0 1 0,0 0 0,0 0 0,0 0 0,0 0 0,0 0 0,0 0 0,0 0 0,1 0 0,-1 0 0,0 0 0,0 0 0,0 0 0,10-11 0,19-27 0,-12 14 0,-6 12 0,-1 1 0,2 1 0,-1-1 0,22-13 0,-27 20 0,0 0 0,0 1 0,1-1 0,0 1 0,-1 0 0,1 1 0,0 0 0,0 0 0,1 0 0,-1 1 0,14-1 0,-17 3 4,0-1 0,-1 1 0,1 0 0,0 1 0,-1-1 0,1 1 0,-1-1 0,0 1 0,1 0 0,-1 0 1,0 1-1,0-1 0,0 0 0,0 1 0,-1 0 0,1 0 0,-1 0 0,0 0 0,0 0 0,0 0 0,0 1 0,0-1 0,-1 1 0,1-1 0,-1 1 0,1 5 0,4 11-291,-2 0 0,0 0 1,1 31-1,-4-44-40,2 38-6499</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52.198"/>
    </inkml:context>
    <inkml:brush xml:id="br0">
      <inkml:brushProperty name="width" value="0.035" units="cm"/>
      <inkml:brushProperty name="height" value="0.035" units="cm"/>
    </inkml:brush>
  </inkml:definitions>
  <inkml:trace contextRef="#ctx0" brushRef="#br0">309 76 24575,'-1'3'0,"0"0"0,0 1 0,0-1 0,0 0 0,0 1 0,0-1 0,-1 0 0,0 0 0,1 0 0,-1 0 0,0-1 0,-1 1 0,1 0 0,0-1 0,-1 0 0,1 1 0,-1-1 0,0 0 0,-5 3 0,-3 1 0,0 1 0,0-2 0,0 0 0,-14 5 0,9-5 0,0-1 0,0-1 0,-1 0 0,-31 1 0,43-4 0,0 0 0,-1-1 0,1 0 0,0 1 0,-1-2 0,1 1 0,0-1 0,-8-3 0,11 4 0,0 0 0,0 0 0,0-1 0,0 1 0,0-1 0,0 1 0,1-1 0,-1 0 0,1 1 0,-1-1 0,1 0 0,0 0 0,0 0 0,0 0 0,0 0 0,0 0 0,0-1 0,0 1 0,1 0 0,-1-3 0,0 1 0,1 1 0,1-1 0,-1 1 0,0 0 0,1-1 0,-1 1 0,1 0 0,0 0 0,0-1 0,1 1 0,-1 0 0,1 0 0,-1 0 0,1 0 0,0 1 0,0-1 0,0 0 0,0 1 0,1-1 0,-1 1 0,1 0 0,0 0 0,-1 0 0,1 0 0,0 0 0,4-2 0,2 0 0,1-1 0,-1 1 0,1 0 0,0 1 0,-1 0 0,1 1 0,16-2 0,-4 4 0,0 1 0,-1 1 0,1 1 0,-1 1 0,0 1 0,38 14 0,-27-9 0,53 11 0,-80-21 0,0 0 0,-1 0 0,1 0 0,0-1 0,-1 0 0,1 0 0,0 0 0,-1 0 0,0 0 0,1-1 0,-1 0 0,6-3 0,-9 4 0,0 0 0,1 1 0,-1-1 0,0 0 0,0 0 0,0 0 0,0 1 0,0-1 0,0 0 0,0-1 0,0 1 0,0 0 0,-1 0 0,1 0 0,0 0 0,-1-1 0,1 1 0,-1 0 0,1-1 0,-1 1 0,0 0 0,1-1 0,-1 1 0,0 0 0,0-1 0,0 1 0,0 0 0,0-1 0,0 1 0,-1-1 0,1 1 0,0 0 0,-1-1 0,1 1 0,-1 0 0,1 0 0,-1-1 0,0 1 0,1 0 0,-1 0 0,0 0 0,0 0 0,0 0 0,0 0 0,-1-1 0,-1-1 6,0 1 0,-1-1-1,1 1 1,0 0 0,-1 0-1,0 0 1,1 1 0,-1-1 0,0 1-1,0 0 1,0 0 0,0 0-1,0 1 1,0-1 0,0 1-1,0 0 1,0 0 0,0 1 0,0-1-1,-5 2 1,4-1-89,1 0 1,-1 0-1,1 0 1,-1 0-1,1 1 1,0 0-1,0 0 1,0 0-1,0 0 1,0 0-1,0 1 1,0 0-1,1 0 1,0 0-1,-1 0 1,1 1-1,-5 6 1,1 10-6744</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03.280"/>
    </inkml:context>
    <inkml:brush xml:id="br0">
      <inkml:brushProperty name="width" value="0.035" units="cm"/>
      <inkml:brushProperty name="height" value="0.035" units="cm"/>
    </inkml:brush>
  </inkml:definitions>
  <inkml:trace contextRef="#ctx0" brushRef="#br0">18 1 24575,'-9'0'0,"1"0"0,7 0 0,13 0 0,9 0 0,14 0 0,11 0 0,2 0 0,-7 0-8191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03.793"/>
    </inkml:context>
    <inkml:brush xml:id="br0">
      <inkml:brushProperty name="width" value="0.035" units="cm"/>
      <inkml:brushProperty name="height" value="0.035" units="cm"/>
    </inkml:brush>
  </inkml:definitions>
  <inkml:trace contextRef="#ctx0" brushRef="#br0">161 0 24575,'-4'0'0,"1"1"0,-1-1 0,1 1 0,0 0 0,-1 0 0,1 0 0,0 1 0,0-1 0,0 1 0,0 0 0,0-1 0,0 1 0,0 1 0,1-1 0,-1 0 0,1 1 0,-1-1 0,1 1 0,0 0 0,0-1 0,0 1 0,-2 5 0,-4 8 0,0 1 0,0 1 0,-4 18 0,3-11 0,-29 96 0,35-109 0,1 0 0,0 0 0,0 0 0,1 0 0,1 1 0,0-1 0,1 0 0,2 15 0,-1-21 5,0 0 1,1-1-1,0 1 0,0-1 0,0 1 0,0-1 1,1 0-1,0-1 0,0 1 0,0-1 1,1 1-1,-1-1 0,1-1 0,0 1 0,0-1 1,0 0-1,1 0 0,-1 0 0,1 0 0,0-1 1,-1 0-1,9 1 0,11 3-376,0 0-1,1-2 1,47 1 0,-23-4-6455</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04.230"/>
    </inkml:context>
    <inkml:brush xml:id="br0">
      <inkml:brushProperty name="width" value="0.035" units="cm"/>
      <inkml:brushProperty name="height" value="0.035" units="cm"/>
    </inkml:brush>
  </inkml:definitions>
  <inkml:trace contextRef="#ctx0" brushRef="#br0">1 1 24575,'5'0'0,"10"0"0,12 18 0,2 16 0,4 11 0,-3 7 0,-6 4 0,-8 6 0,-11 6 0,-11 1 0,-13-6 0,-4-6 0,-12-11 0,1-10 0,0-11 0,7-9-8191</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05.135"/>
    </inkml:context>
    <inkml:brush xml:id="br0">
      <inkml:brushProperty name="width" value="0.035" units="cm"/>
      <inkml:brushProperty name="height" value="0.035" units="cm"/>
    </inkml:brush>
  </inkml:definitions>
  <inkml:trace contextRef="#ctx0" brushRef="#br0">0 1 24575,'0'9'0,"0"17"0,0 13 0,0-4 0,0-18 0,0-20 0,5-15 0,14-14 0,10-1 0,4 5 0,-4 17 0,-6 14 0,-7 17 0,-7 8 0,-4 5 0,0-3 0,1-7-8191</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08.122"/>
    </inkml:context>
    <inkml:brush xml:id="br0">
      <inkml:brushProperty name="width" value="0.035" units="cm"/>
      <inkml:brushProperty name="height" value="0.035" units="cm"/>
    </inkml:brush>
  </inkml:definitions>
  <inkml:trace contextRef="#ctx0" brushRef="#br0">0 0 24575,'0'5'0,"0"5"0,0 7 0,0 9 0,0 5 0,0-3-8191</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08.529"/>
    </inkml:context>
    <inkml:brush xml:id="br0">
      <inkml:brushProperty name="width" value="0.035" units="cm"/>
      <inkml:brushProperty name="height" value="0.035" units="cm"/>
    </inkml:brush>
  </inkml:definitions>
  <inkml:trace contextRef="#ctx0" brushRef="#br0">19 22 24575,'-10'0'0,"3"0"0,6 0 0,12 0 0,15 0 0,10 0 0,5 0 0,0 0 0,-7-9 0,-10-3-8191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23.089"/>
    </inkml:context>
    <inkml:brush xml:id="br0">
      <inkml:brushProperty name="width" value="0.035" units="cm"/>
      <inkml:brushProperty name="height" value="0.035" units="cm"/>
    </inkml:brush>
  </inkml:definitions>
  <inkml:trace contextRef="#ctx0" brushRef="#br0">0 33 24575,'0'9'0,"5"3"0,1 10 0,0 9 0,4 0 0,-5-6 0,-3-11 0,2-22 0,11-15 0,11-3 0,7-7 0,6 3 0,7 6 0,0 7 0,-4 7 0,-8 4-8191</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08.778"/>
    </inkml:context>
    <inkml:brush xml:id="br0">
      <inkml:brushProperty name="width" value="0.035" units="cm"/>
      <inkml:brushProperty name="height" value="0.035" units="cm"/>
    </inkml:brush>
  </inkml:definitions>
  <inkml:trace contextRef="#ctx0" brushRef="#br0">1 0 24575,'0'10'0,"0"16"0,0 13 0,0 14 0,0 3 0,0-9-8191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53.607"/>
    </inkml:context>
    <inkml:brush xml:id="br0">
      <inkml:brushProperty name="width" value="0.035" units="cm"/>
      <inkml:brushProperty name="height" value="0.035" units="cm"/>
    </inkml:brush>
  </inkml:definitions>
  <inkml:trace contextRef="#ctx0" brushRef="#br0">17 0 24575,'0'9'0,"0"13"0,0 15 0,0 16 0,0 17 0,0 15 0,0 3 0,0-6 0,0-10 0,0-10 0,-5-15 0,-1-19 0,0-16-8191</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54.287"/>
    </inkml:context>
    <inkml:brush xml:id="br0">
      <inkml:brushProperty name="width" value="0.035" units="cm"/>
      <inkml:brushProperty name="height" value="0.035" units="cm"/>
    </inkml:brush>
  </inkml:definitions>
  <inkml:trace contextRef="#ctx0" brushRef="#br0">32 0 24575,'0'10'0,"0"6"0,0 11 0,0 10 0,0 3 0,0 8 0,0 1 0,-13-7 0,-6-12-8191</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54.506"/>
    </inkml:context>
    <inkml:brush xml:id="br0">
      <inkml:brushProperty name="width" value="0.035" units="cm"/>
      <inkml:brushProperty name="height" value="0.035" units="cm"/>
    </inkml:brush>
  </inkml:definitions>
  <inkml:trace contextRef="#ctx0" brushRef="#br0">0 1 24575,'9'0'0,"13"0"0,16 0 0,15 0 0,4 0 0,-4 0 0,-2 0 0,-9 0-8191</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55.060"/>
    </inkml:context>
    <inkml:brush xml:id="br0">
      <inkml:brushProperty name="width" value="0.035" units="cm"/>
      <inkml:brushProperty name="height" value="0.035" units="cm"/>
    </inkml:brush>
  </inkml:definitions>
  <inkml:trace contextRef="#ctx0" brushRef="#br0">0 34 24575,'18'0'0,"1"0"0,-1-2 0,0 0 0,0-1 0,0-1 0,18-6 0,-28 7 0,-1 1 0,1 0 0,0 0 0,1 0 0,-1 1 0,10 0 0,-16 1 0,-1 0 0,1 1 0,-1-1 0,1 0 0,-1 0 0,1 1 0,-1-1 0,1 1 0,-1-1 0,1 1 0,-1 0 0,1 0 0,-1-1 0,0 1 0,0 0 0,1 0 0,-1 0 0,0 1 0,0-1 0,0 0 0,0 0 0,0 0 0,0 1 0,0-1 0,-1 1 0,1-1 0,0 0 0,-1 1 0,1-1 0,-1 1 0,0-1 0,1 1 0,-1 0 0,0-1 0,0 1 0,0-1 0,0 1 0,0-1 0,0 1 0,-1 2 0,-1 7 0,0 0 0,-1 0 0,0 0 0,0 0 0,-1 0 0,-1-1 0,-11 20 0,-49 64 0,57-83 0,6-8 0,-1 1 0,1-1 0,-1 1 0,1-1 0,0 1 0,0 0 0,1 0 0,-1 0 0,1 0 0,0 0 0,0 0 0,0 7 0,1-10 0,0 0 0,0 0 0,0 0 0,0 0 0,0 0 0,1 0 0,-1 0 0,1 0 0,-1 0 0,0-1 0,1 1 0,-1 0 0,1 0 0,0 0 0,-1-1 0,1 1 0,0 0 0,-1-1 0,1 1 0,0 0 0,1 0 0,0 0 0,1 0 0,-1 0 0,1-1 0,-1 1 0,1 0 0,0-1 0,-1 0 0,1 1 0,-1-1 0,1 0 0,3-1 0,33-2-455,1-2 0,63-17 0,-68 12-6371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55.357"/>
    </inkml:context>
    <inkml:brush xml:id="br0">
      <inkml:brushProperty name="width" value="0.035" units="cm"/>
      <inkml:brushProperty name="height" value="0.035" units="cm"/>
    </inkml:brush>
  </inkml:definitions>
  <inkml:trace contextRef="#ctx0" brushRef="#br0">0 1 24575,'0'4'0,"0"7"0,0 10 0,0 11 0,0 14 0,9 3 0,3-2 0,0 1 0,-7-8 0,-4-16 0,-3-12-8191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5:55.575"/>
    </inkml:context>
    <inkml:brush xml:id="br0">
      <inkml:brushProperty name="width" value="0.035" units="cm"/>
      <inkml:brushProperty name="height" value="0.035" units="cm"/>
    </inkml:brush>
  </inkml:definitions>
  <inkml:trace contextRef="#ctx0" brushRef="#br0">1 17 24575,'4'0'0,"12"0"0,6 0 0,6 0 0,6 0 0,-3-5 0,-1-1 0,-6 0-8191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15.692"/>
    </inkml:context>
    <inkml:brush xml:id="br0">
      <inkml:brushProperty name="width" value="0.035" units="cm"/>
      <inkml:brushProperty name="height" value="0.035" units="cm"/>
    </inkml:brush>
  </inkml:definitions>
  <inkml:trace contextRef="#ctx0" brushRef="#br0">1 17 24575,'9'0'0,"13"0"0,6 0 0,4 0 0,1 0 0,-6-4 0,7-3 0,-2 1-8191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17.274"/>
    </inkml:context>
    <inkml:brush xml:id="br0">
      <inkml:brushProperty name="width" value="0.035" units="cm"/>
      <inkml:brushProperty name="height" value="0.035" units="cm"/>
    </inkml:brush>
  </inkml:definitions>
  <inkml:trace contextRef="#ctx0" brushRef="#br0">12 1 24575,'0'5'0,"0"10"0,0 8 0,0 4 0,0 2 0,0 6 0,0 1 0,0-1 0,-5-6 0,-1-9-8191</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17.476"/>
    </inkml:context>
    <inkml:brush xml:id="br0">
      <inkml:brushProperty name="width" value="0.035" units="cm"/>
      <inkml:brushProperty name="height" value="0.035" units="cm"/>
    </inkml:brush>
  </inkml:definitions>
  <inkml:trace contextRef="#ctx0" brushRef="#br0">1 22 24575,'5'0'0,"6"0"0,10 0 0,16 0 0,14 0 0,14-5 0,4-1 0,0 0 0,-3 2 0,-13 5 0,-14 3-8191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23.601"/>
    </inkml:context>
    <inkml:brush xml:id="br0">
      <inkml:brushProperty name="width" value="0.035" units="cm"/>
      <inkml:brushProperty name="height" value="0.035" units="cm"/>
    </inkml:brush>
  </inkml:definitions>
  <inkml:trace contextRef="#ctx0" brushRef="#br0">305 142 24575,'1'-6'0,"-1"0"0,-1 0 0,1 1 0,-1-1 0,0 0 0,0 1 0,-1-1 0,1 0 0,-1 1 0,-1 0 0,1-1 0,-1 1 0,0 0 0,0 1 0,0-1 0,-1 0 0,1 1 0,-1 0 0,0-1 0,-1 2 0,1-1 0,-1 0 0,1 1 0,-1 0 0,0 0 0,0 0 0,0 1 0,-1 0 0,1 0 0,-1 0 0,1 0 0,-1 1 0,0 0 0,1 0 0,-1 1 0,0 0 0,0 0 0,1 0 0,-9 2 0,6 0 0,-1 0 0,2 1 0,-1 0 0,0 0 0,0 1 0,1 0 0,0 1 0,0-1 0,0 1 0,1 1 0,-1-1 0,1 1 0,0 0 0,1 1 0,0-1 0,0 1 0,0 0 0,1 1 0,0-1 0,0 1 0,1-1 0,0 1 0,0 0 0,1 0 0,0 1 0,0-1 0,1 0 0,0 1 0,1 10 0,-1-17 0,1 0 0,0 0 0,1 0 0,-1 0 0,0 0 0,1 0 0,-1 0 0,1 0 0,-1 0 0,1 0 0,0 0 0,0 0 0,0 0 0,0-1 0,0 1 0,0 0 0,1-1 0,-1 1 0,1-1 0,-1 1 0,1-1 0,-1 0 0,1 1 0,0-1 0,-1 0 0,1 0 0,0 0 0,0 0 0,0-1 0,0 1 0,0-1 0,0 1 0,0-1 0,0 1 0,0-1 0,0 0 0,0 0 0,0 0 0,0 0 0,0 0 0,1-1 0,-1 1 0,3-2 0,2 0 0,0 0 0,0-1 0,0 0 0,-1-1 0,1 0 0,-1 1 0,1-2 0,-1 1 0,-1-1 0,10-10 0,4-8 0,24-41 0,-12 16 0,-30 46 0,0 0 0,0 1 0,1-1 0,-1 1 0,0 0 0,0-1 0,1 1 0,-1 0 0,1 0 0,-1 0 0,1 0 0,-1 0 0,3-1 0,-3 2 0,0-1 0,-1 1 0,1 0 0,-1 0 0,1 0 0,0 1 0,-1-1 0,1 0 0,-1 0 0,1 0 0,-1 0 0,1 0 0,-1 1 0,1-1 0,-1 0 0,1 1 0,-1-1 0,1 0 0,-1 1 0,1-1 0,-1 0 0,1 1 0,-1-1 0,0 1 0,1-1 0,-1 1 0,1 0 0,2 6 0,0-1 0,-1 1 0,0 0 0,0 1 0,2 9 0,-1-2 0,14 55 0,-3-18 0,-3 1 0,-1 0 0,1 59 0,-10-108 0,-1 1 0,-1 0 0,1-1 0,-1 1 0,0 0 0,0-1 0,0 1 0,-1-1 0,1 1 0,-1-1 0,0 0 0,0 0 0,-1 0 0,1 0 0,-1 0 0,0 0 0,0-1 0,0 0 0,-1 1 0,1-1 0,-1 0 0,0 0 0,0-1 0,0 1 0,0-1 0,0 0 0,0 0 0,0 0 0,-1-1 0,1 0 0,-1 1 0,0-1 0,1-1 0,-1 1 0,1-1 0,-1 0 0,0 0 0,1 0 0,-1-1 0,0 1 0,1-1 0,-1 0 0,1-1 0,-1 1 0,1-1 0,-1 0 0,1 0 0,0 0 0,-5-3 0,5 1-124,0 1 0,0-1 0,0 0 0,1 0 0,-1 0 0,1 0-1,0 0 1,0-1 0,0 0 0,-3-8 0,-4-16-6702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18.063"/>
    </inkml:context>
    <inkml:brush xml:id="br0">
      <inkml:brushProperty name="width" value="0.035" units="cm"/>
      <inkml:brushProperty name="height" value="0.035" units="cm"/>
    </inkml:brush>
  </inkml:definitions>
  <inkml:trace contextRef="#ctx0" brushRef="#br0">1 36 24575,'14'-1'0,"0"-1"0,0 0 0,0-1 0,19-7 0,-24 6 0,-1 1 0,1 1 0,-1-1 0,1 1 0,0 1 0,0 0 0,0 0 0,0 0 0,-1 1 0,1 1 0,0-1 0,0 2 0,12 2 0,-19-3 0,0-1 0,1 1 0,-1 0 0,0 0 0,0 0 0,0 0 0,0 1 0,0-1 0,0 1 0,0-1 0,0 1 0,0-1 0,-1 1 0,1 0 0,-1 0 0,1 0 0,-1 0 0,0 0 0,0 0 0,0 0 0,0 1 0,0-1 0,0 0 0,-1 1 0,1-1 0,-1 0 0,0 1 0,1-1 0,-1 1 0,0-1 0,0 0 0,-1 1 0,1-1 0,0 1 0,-1-1 0,0 0 0,1 1 0,-1-1 0,0 0 0,0 0 0,0 0 0,-2 3 0,-2 3 0,0 0 0,0 0 0,-1 0 0,-1-1 0,1 0 0,-1 0 0,0 0 0,-1-1 0,-9 7 0,-88 46 0,230-79 0,-124 20 0,20-3 0,-12 1 0,0 0 0,-1 1 0,1 0 0,0 1 0,0 0 0,0 0 0,-1 1 0,1 0 0,15 4 0,-23-5 0,0 0 0,-1 0 0,1 0 0,-1 1 0,1-1 0,0 0 0,-1 0 0,1 1 0,-1-1 0,1 0 0,-1 0 0,1 1 0,-1-1 0,1 1 0,-1-1 0,1 0 0,-1 1 0,0-1 0,1 1 0,-1-1 0,0 1 0,1-1 0,-1 1 0,0-1 0,0 1 0,1 0 0,-1-1 0,0 1 0,0-1 0,0 1 0,0-1 0,0 1 0,0 0 0,0-1 0,0 2 0,-17 15 0,-36 5 0,-34-2-1365,46-11-5461</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18.309"/>
    </inkml:context>
    <inkml:brush xml:id="br0">
      <inkml:brushProperty name="width" value="0.035" units="cm"/>
      <inkml:brushProperty name="height" value="0.035" units="cm"/>
    </inkml:brush>
  </inkml:definitions>
  <inkml:trace contextRef="#ctx0" brushRef="#br0">1 0 24575,'4'0'0,"16"0"0,19 0 0,10 0 0,8 0 0,2 0 0,-8 0-8191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18.619"/>
    </inkml:context>
    <inkml:brush xml:id="br0">
      <inkml:brushProperty name="width" value="0.035" units="cm"/>
      <inkml:brushProperty name="height" value="0.035" units="cm"/>
    </inkml:brush>
  </inkml:definitions>
  <inkml:trace contextRef="#ctx0" brushRef="#br0">0 0 24575,'0'5'0,"5"1"0,1 14 0,0 17 0,-1 11 0,-1 2 0,-2-2 0,-1-1 0,-1-8-8191</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18.818"/>
    </inkml:context>
    <inkml:brush xml:id="br0">
      <inkml:brushProperty name="width" value="0.035" units="cm"/>
      <inkml:brushProperty name="height" value="0.035" units="cm"/>
    </inkml:brush>
  </inkml:definitions>
  <inkml:trace contextRef="#ctx0" brushRef="#br0">0 28 24575,'9'0'0,"12"0"0,17 0 0,24-5 0,11-1 0,3 0 0,-8 1 0,-10 2 0,-15 1-8191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19.161"/>
    </inkml:context>
    <inkml:brush xml:id="br0">
      <inkml:brushProperty name="width" value="0.035" units="cm"/>
      <inkml:brushProperty name="height" value="0.035" units="cm"/>
    </inkml:brush>
  </inkml:definitions>
  <inkml:trace contextRef="#ctx0" brushRef="#br0">51 0 24575,'0'5'0,"-9"6"0,-4 10 0,-3 6 0,5-1 0,10-5 0,13-6 0,10-6 0,5-4 0,8-3 0,7-2 0,-4-1-8191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19.408"/>
    </inkml:context>
    <inkml:brush xml:id="br0">
      <inkml:brushProperty name="width" value="0.035" units="cm"/>
      <inkml:brushProperty name="height" value="0.035" units="cm"/>
    </inkml:brush>
  </inkml:definitions>
  <inkml:trace contextRef="#ctx0" brushRef="#br0">0 1 24575,'0'13'0,"0"15"0,0 11 0,0 8 0,0 1 0,0-3 0,0-1 0,0-2 0,0-9-8191</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19.673"/>
    </inkml:context>
    <inkml:brush xml:id="br0">
      <inkml:brushProperty name="width" value="0.035" units="cm"/>
      <inkml:brushProperty name="height" value="0.035" units="cm"/>
    </inkml:brush>
  </inkml:definitions>
  <inkml:trace contextRef="#ctx0" brushRef="#br0">1 0 24575,'0'14'0,"0"13"0,0 8 0,0 5 0,0 2 0,0-11 0,0-11-8191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19.827"/>
    </inkml:context>
    <inkml:brush xml:id="br0">
      <inkml:brushProperty name="width" value="0.035" units="cm"/>
      <inkml:brushProperty name="height" value="0.035" units="cm"/>
    </inkml:brush>
  </inkml:definitions>
  <inkml:trace contextRef="#ctx0" brushRef="#br0">0 47 24575,'9'0'0,"13"0"0,10 0 0,11 0 0,6-5 0,0-1 0,-5 0 0,-8-8 0,-12-1-8191</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20.027"/>
    </inkml:context>
    <inkml:brush xml:id="br0">
      <inkml:brushProperty name="width" value="0.035" units="cm"/>
      <inkml:brushProperty name="height" value="0.035" units="cm"/>
    </inkml:brush>
  </inkml:definitions>
  <inkml:trace contextRef="#ctx0" brushRef="#br0">0 0 24575,'0'5'0,"0"6"0,0 1-8191</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20.246"/>
    </inkml:context>
    <inkml:brush xml:id="br0">
      <inkml:brushProperty name="width" value="0.035" units="cm"/>
      <inkml:brushProperty name="height" value="0.035" units="cm"/>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6:55.573"/>
    </inkml:context>
    <inkml:brush xml:id="br0">
      <inkml:brushProperty name="width" value="0.035" units="cm"/>
      <inkml:brushProperty name="height" value="0.035" units="cm"/>
    </inkml:brush>
  </inkml:definitions>
  <inkml:trace contextRef="#ctx0" brushRef="#br0">1 0 24575,'9'0'0,"18"0"0,13 0 0,4 0 0,0 0 0,2 0 0,-2 0 0,-9 5 0,-15 6 0,-16 1 0,-17 13 0,-12 11 0,-11 10 0,-9 1 0,-5-8 0,5-14 0,10-12-8191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30.601"/>
    </inkml:context>
    <inkml:brush xml:id="br0">
      <inkml:brushProperty name="width" value="0.035" units="cm"/>
      <inkml:brushProperty name="height" value="0.035" units="cm"/>
    </inkml:brush>
  </inkml:definitions>
  <inkml:trace contextRef="#ctx0" brushRef="#br0">1 1 24575,'0'0'-8191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24.056"/>
    </inkml:context>
    <inkml:brush xml:id="br0">
      <inkml:brushProperty name="width" value="0.035" units="cm"/>
      <inkml:brushProperty name="height" value="0.035" units="cm"/>
    </inkml:brush>
  </inkml:definitions>
  <inkml:trace contextRef="#ctx0" brushRef="#br0">1 207 24575,'14'1'0,"-1"-2"0,1 0 0,0 0 0,-1-1 0,1-1 0,-1 0 0,25-10 0,-33 10 0,0 1 0,0-1 0,0 0 0,-1 0 0,1-1 0,-1 1 0,0-1 0,0 0 0,-1 0 0,1 0 0,-1-1 0,0 0 0,0 1 0,0-1 0,0 0 0,-1 0 0,0 0 0,0 0 0,-1-1 0,1 1 0,-1-1 0,1-5 0,-2 8 0,1 0 0,-1 1 0,0-1 0,1 0 0,-1 1 0,0-1 0,-1 0 0,1 0 0,0 1 0,-1-1 0,0 0 0,1 1 0,-1-1 0,0 1 0,0-1 0,-1 1 0,1-1 0,0 1 0,-1 0 0,0 0 0,1 0 0,-1-1 0,0 2 0,0-1 0,0 0 0,0 0 0,0 1 0,-1-1 0,1 1 0,0-1 0,-1 1 0,1 0 0,-1 0 0,-3-1 0,2 1 0,0 1 0,-1-1 0,1 1 0,0 0 0,-1 0 0,1 0 0,0 1 0,-1-1 0,1 1 0,0 0 0,0 0 0,0 1 0,0-1 0,0 1 0,0 0 0,0 0 0,0 0 0,0 1 0,1-1 0,-6 7 0,2-2 0,0 1 0,0 0 0,1 0 0,0 1 0,1 0 0,0 0 0,0 0 0,1 1 0,1-1 0,-1 1 0,1 0 0,1 0 0,0 0 0,0 1 0,0 18 0,2-23 0,1 0 0,-1 0 0,1 1 0,0-1 0,0 0 0,1 0 0,-1 0 0,2-1 0,-1 1 0,0 0 0,1-1 0,0 1 0,1-1 0,-1 0 0,1 0 0,0 0 0,0-1 0,0 1 0,1-1 0,-1 0 0,1 0 0,0-1 0,0 0 0,1 1 0,-1-1 0,1-1 0,7 4 0,-1-2 12,1-1 0,-1 0 0,1-1 0,-1 0 0,1 0 0,-1-2 0,1 0 0,0 0 0,18-3 0,-24 2-99,1-1-1,-1 0 1,1 0 0,-1 0-1,0-1 1,1 0 0,-2-1-1,1 1 1,0-1-1,-1-1 1,1 1 0,-1-1-1,-1 0 1,1-1 0,-1 1-1,8-11 1,6-16-6739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20.383"/>
    </inkml:context>
    <inkml:brush xml:id="br0">
      <inkml:brushProperty name="width" value="0.035" units="cm"/>
      <inkml:brushProperty name="height" value="0.035" units="cm"/>
    </inkml:brush>
  </inkml:definitions>
  <inkml:trace contextRef="#ctx0" brushRef="#br0">1 1 24575,'5'0'0,"5"0"0,-2 0 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22.093"/>
    </inkml:context>
    <inkml:brush xml:id="br0">
      <inkml:brushProperty name="width" value="0.035" units="cm"/>
      <inkml:brushProperty name="height" value="0.035" units="cm"/>
    </inkml:brush>
  </inkml:definitions>
  <inkml:trace contextRef="#ctx0" brushRef="#br0">1 0 24575,'4'0'0,"12"0"0,11 0 0,11 0 0,8 0 0,0 0 0,3 0 0,-8 0-8191</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22.238"/>
    </inkml:context>
    <inkml:brush xml:id="br0">
      <inkml:brushProperty name="width" value="0.035" units="cm"/>
      <inkml:brushProperty name="height" value="0.035" units="cm"/>
    </inkml:brush>
  </inkml:definitions>
  <inkml:trace contextRef="#ctx0" brushRef="#br0">1 32 24575,'4'0'0,"7"0"0,6 0 0,4 0 0,-1-5 0,10-1 0,0-4 0,-6-1-8191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24.462"/>
    </inkml:context>
    <inkml:brush xml:id="br0">
      <inkml:brushProperty name="width" value="0.035" units="cm"/>
      <inkml:brushProperty name="height" value="0.035" units="cm"/>
    </inkml:brush>
  </inkml:definitions>
  <inkml:trace contextRef="#ctx0" brushRef="#br0">297 151 24575,'0'-11'0,"1"-2"0,-1 1 0,-1-1 0,0 0 0,0 1 0,-2-1 0,-4-15 0,7 26 0,-1 0 0,-1-1 0,1 1 0,0 0 0,0 0 0,-1 0 0,1 0 0,-1 1 0,1-1 0,-1 0 0,0 0 0,0 1 0,0-1 0,0 1 0,0 0 0,-3-2 0,2 2 0,0 0 0,-1 1 0,1-1 0,-1 1 0,1-1 0,-1 1 0,1 0 0,-1 0 0,1 1 0,-1-1 0,1 1 0,-1-1 0,1 1 0,-5 2 0,-3 2 0,0-1 0,1 2 0,-1 0 0,1 0 0,1 0 0,-1 2 0,1-1 0,0 1 0,1 0 0,0 1 0,-10 13 0,8-9 0,0 2 0,1-1 0,1 1 0,0 0 0,1 1 0,0 0 0,-5 23 0,11-34 0,0 1 0,0 0 0,0 0 0,1 0 0,0 0 0,0 0 0,1 0 0,-1 0 0,1 0 0,1-1 0,-1 1 0,1 0 0,0-1 0,0 1 0,0-1 0,1 1 0,0-1 0,0 0 0,1 0 0,-1-1 0,1 1 0,0-1 0,6 7 0,-4-6 0,1 0 0,-1-1 0,1 0 0,0 1 0,0-2 0,0 1 0,0-1 0,1-1 0,-1 1 0,1-1 0,0 0 0,-1-1 0,1 0 0,0 0 0,0-1 0,15 0 0,-18-1 0,-1 0 0,1-1 0,-1 1 0,0-1 0,0 0 0,0 0 0,0 0 0,0-1 0,0 1 0,-1-1 0,1 0 0,-1 0 0,1 0 0,-1 0 0,0-1 0,-1 1 0,1-1 0,-1 0 0,1 0 0,-1 0 0,0 0 0,0 0 0,-1 0 0,1-1 0,0-4 0,1-2 0,0 0 0,-1 0 0,0 0 0,-1 0 0,0-1 0,-1 1 0,0 0 0,-4-22 0,-1 105 0,5-65 7,0 0 0,1 1 0,0-1 0,1 0 0,-1 0 1,1 0-1,1 0 0,-1-1 0,1 1 0,1-1 0,-1 1 0,1-1 0,0 0 0,0 0 0,1-1 0,7 8 0,-8-9-81,1 0-1,1-1 1,-1 0 0,0 0 0,1 0-1,0 0 1,0-1 0,0 0 0,0 0-1,0-1 1,0 1 0,0-1 0,0-1-1,1 1 1,-1-1 0,0 0 0,0-1-1,1 1 1,5-3 0,16-2-6752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24.883"/>
    </inkml:context>
    <inkml:brush xml:id="br0">
      <inkml:brushProperty name="width" value="0.035" units="cm"/>
      <inkml:brushProperty name="height" value="0.035" units="cm"/>
    </inkml:brush>
  </inkml:definitions>
  <inkml:trace contextRef="#ctx0" brushRef="#br0">1 0 24575,'1'26'0,"2"-1"0,8 36 0,-2-7 0,-9-54 0,0 0 0,1 0 0,-1 0 0,0 1 0,0-1 0,0 0 0,0 0 0,0 0 0,0 0 0,0 0 0,0 0 0,0 0 0,0 0 0,0 0 0,0 1 0,0-1 0,0 0 0,0 0 0,1 0 0,-1 0 0,0 0 0,0 0 0,0 0 0,0 0 0,0 0 0,0 0 0,0 0 0,0 0 0,1 0 0,-1 0 0,0 0 0,0 0 0,0 0 0,0 0 0,0 0 0,0 0 0,0 0 0,1 0 0,-1 0 0,0 0 0,0 0 0,0 0 0,0 0 0,0 0 0,0 0 0,0 0 0,0 0 0,1 0 0,-1 0 0,0 0 0,0-1 0,0 1 0,0 0 0,0 0 0,0 0 0,0 0 0,0 0 0,0 0 0,0 0 0,0 0 0,0-1 0,0 1 0,0 0 0,0 0 0,0 0 0,0 0 0,0 0 0,11-15 0,16-33 0,-12 21 0,-12 22 0,1 0 0,0 0 0,0 1 0,0-1 0,1 1 0,-1 0 0,1 0 0,0 1 0,0-1 0,0 1 0,1 0 0,-1 1 0,1-1 0,-1 1 0,1 0 0,0 1 0,0-1 0,0 1 0,0 0 0,0 1 0,0-1 0,0 1 0,0 0 0,1 1 0,5 0 0,-6 0 0,1 0 0,-1 1 0,0-1 0,0 1 0,0 1 0,0-1 0,0 1 0,0 0 0,-1 0 0,1 0 0,-1 1 0,0 0 0,0 0 0,0 0 0,-1 1 0,0 0 0,1 0 0,-2 0 0,1 0 0,0 0 0,-1 1 0,0 0 0,4 10 0,1 23-1365,-4-3-5461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23.622"/>
    </inkml:context>
    <inkml:brush xml:id="br0">
      <inkml:brushProperty name="width" value="0.035" units="cm"/>
      <inkml:brushProperty name="height" value="0.035" units="cm"/>
    </inkml:brush>
  </inkml:definitions>
  <inkml:trace contextRef="#ctx0" brushRef="#br0">541 1 24575,'-62'21'0,"-248"16"0,297-35 0,0 0 0,0 0 0,1 1 0,-1 1 0,1 0 0,0 0 0,0 1 0,0 1 0,0 0 0,-20 15 0,31-20 0,0 1 0,0-1 0,0 0 0,0 1 0,0-1 0,0 1 0,0-1 0,0 1 0,1-1 0,-1 1 0,0-1 0,1 1 0,0 0 0,-1-1 0,1 1 0,0 0 0,0 0 0,0-1 0,0 1 0,0 0 0,0-1 0,0 1 0,1 0 0,-1-1 0,1 1 0,-1 0 0,1-1 0,-1 1 0,1-1 0,0 1 0,0-1 0,0 1 0,0-1 0,0 0 0,0 1 0,0-1 0,3 2 0,3 4 0,0-1 0,0 0 0,0 0 0,1 0 0,13 6 0,11 2 0,0-1 0,0-1 0,40 8 0,-43-13 0,0 1 0,0 2 0,-1 1 0,45 24 0,-70-34 0,0 1 0,0 0 0,0 0 0,0 1 0,-1-1 0,1 0 0,-1 1 0,1 0 0,-1-1 0,0 1 0,0 0 0,0 0 0,0 0 0,-1 1 0,1-1 0,-1 0 0,0 0 0,0 1 0,0-1 0,-1 1 0,1-1 0,-1 1 0,1-1 0,-1 1 0,0-1 0,-1 5 0,0-2 0,-1 0 0,0-1 0,0 1 0,0-1 0,-1 0 0,0 0 0,0 0 0,0 0 0,0 0 0,-1-1 0,0 1 0,0-1 0,0 0 0,0 0 0,-1-1 0,-4 4 0,-22 12 0,0-1 0,-42 16 0,51-25 0,0 0 0,1 2 0,0 0 0,1 1 0,0 1 0,1 1 0,-31 29 0,49-41 0,0-1 0,-1 0 0,1 1 0,0 0 0,0-1 0,0 1 0,0-1 0,0 1 0,0 0 0,0 0 0,1 0 0,-1-1 0,1 1 0,-1 0 0,1 0 0,0 0 0,0 0 0,0 3 0,0-4 0,1 0 0,-1 1 0,1-1 0,-1 0 0,1 1 0,0-1 0,0 0 0,0 0 0,0 0 0,0 1 0,0-1 0,0 0 0,0 0 0,0 0 0,0-1 0,0 1 0,1 0 0,1 1 0,6 1 0,0 1 0,0-2 0,0 1 0,0-1 0,1-1 0,9 1 0,322 2-171,-248-7-1023,-48 2-5632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25.883"/>
    </inkml:context>
    <inkml:brush xml:id="br0">
      <inkml:brushProperty name="width" value="0.035" units="cm"/>
      <inkml:brushProperty name="height" value="0.035" units="cm"/>
    </inkml:brush>
  </inkml:definitions>
  <inkml:trace contextRef="#ctx0" brushRef="#br0">0 81 24575,'3'4'0,"0"0"0,-1 0 0,1 0 0,-1 0 0,0 0 0,0 0 0,-1 1 0,1-1 0,-1 1 0,0-1 0,0 1 0,-1 0 0,1-1 0,-1 1 0,-1 9 0,1-9 0,0 0 0,0 0 0,1 0 0,-1 0 0,1 0 0,0 0 0,1 0 0,-1 0 0,1 0 0,0 0 0,3 6 0,-5-11 0,0 1 0,1-1 0,-1 0 0,0 1 0,1-1 0,-1 1 0,0-1 0,1 1 0,-1-1 0,0 0 0,1 1 0,-1-1 0,0 0 0,1 1 0,-1-1 0,1 0 0,-1 0 0,1 1 0,-1-1 0,1 0 0,-1 0 0,1 0 0,-1 0 0,1 0 0,-1 0 0,1 0 0,-1 1 0,1-1 0,-1-1 0,1 1 0,-1 0 0,1 0 0,0 0 0,-1 0 0,1-1 0,11-18 0,-1-29 0,-9 27 0,-1 7 0,1 0 0,0 0 0,1 1 0,0-1 0,9-19 0,-11 30 0,0 0 0,1 1 0,-1-1 0,1 1 0,-1-1 0,1 1 0,0 0 0,0 0 0,0 0 0,0 0 0,1 0 0,-1 0 0,0 1 0,1-1 0,0 1 0,-1 0 0,1 0 0,-1-1 0,1 2 0,0-1 0,0 0 0,0 0 0,0 1 0,-1 0 0,1 0 0,0-1 0,0 2 0,0-1 0,0 0 0,0 0 0,0 1 0,4 1 0,2 1 0,0 1 0,-1-1 0,0 2 0,0-1 0,0 1 0,0 0 0,-1 1 0,0 0 0,0 0 0,0 0 0,-1 1 0,10 14 0,-9-13 0,-1 1 0,0 0 0,0 0 0,-1 1 0,0-1 0,-1 1 0,0 0 0,-1 1 0,0-1 0,2 18 0,-6-25-1365,-3-10-5461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26.150"/>
    </inkml:context>
    <inkml:brush xml:id="br0">
      <inkml:brushProperty name="width" value="0.035" units="cm"/>
      <inkml:brushProperty name="height" value="0.035" units="cm"/>
    </inkml:brush>
  </inkml:definitions>
  <inkml:trace contextRef="#ctx0" brushRef="#br0">1 21 24575,'9'0'0,"8"0"0,5 0 0,8 0 0,9 0 0,6 0 0,1 0 0,-8-4 0,-6-2 0,-13 0 0,-14 2 0</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26.323"/>
    </inkml:context>
    <inkml:brush xml:id="br0">
      <inkml:brushProperty name="width" value="0.035" units="cm"/>
      <inkml:brushProperty name="height" value="0.035" units="cm"/>
    </inkml:brush>
  </inkml:definitions>
  <inkml:trace contextRef="#ctx0" brushRef="#br0">1 34 24575,'9'0'0,"17"0"0,18 0 0,5 0 0,5-9 0,-3-3 0,-10 0-8191</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26.569"/>
    </inkml:context>
    <inkml:brush xml:id="br0">
      <inkml:brushProperty name="width" value="0.035" units="cm"/>
      <inkml:brushProperty name="height" value="0.035" units="cm"/>
    </inkml:brush>
  </inkml:definitions>
  <inkml:trace contextRef="#ctx0" brushRef="#br0">0 1 24575,'0'4'0,"0"7"0,0 6 0,0 9 0,0 14 0,0 5 0,0-1 0,5-8 0,1-10-8191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24.428"/>
    </inkml:context>
    <inkml:brush xml:id="br0">
      <inkml:brushProperty name="width" value="0.035" units="cm"/>
      <inkml:brushProperty name="height" value="0.035" units="cm"/>
    </inkml:brush>
  </inkml:definitions>
  <inkml:trace contextRef="#ctx0" brushRef="#br0">0 1 24575,'3'3'0,"-1"0"0,0 0 0,0 1 0,0-1 0,0 1 0,-1-1 0,1 1 0,-1 0 0,0-1 0,0 1 0,0 6 0,4 50 0,-4-40 0,-1 3 0,-1-17 0,1 0 0,-1 0 0,2 0 0,-1-1 0,1 1 0,-1 0 0,2-1 0,1 9 0,-2-14 0,-1 0 0,1 0 0,0 0 0,-1 1 0,1-1 0,-1 0 0,1 0 0,-1 0 0,1 0 0,0 0 0,-1-1 0,1 1 0,-1 0 0,1 0 0,-1 0 0,1 0 0,0-1 0,-1 1 0,1 0 0,-1 0 0,1-1 0,-1 1 0,1 0 0,-1-1 0,0 1 0,1-1 0,-1 1 0,1 0 0,-1-1 0,0 1 0,1-1 0,-1 1 0,0-1 0,0 1 0,1-1 0,-1 0 0,0 0 0,21-29 0,-17 24 0,7-11 0,1 1 0,1 0 0,1 2 0,26-25 0,-33 34 0,-1 0 0,1 0 0,0 0 0,0 1 0,1 0 0,-1 1 0,1-1 0,0 1 0,0 1 0,0 0 0,0 0 0,1 0 0,-1 1 0,10 0 0,-15 1 5,0 0-1,0 0 1,0 1 0,0-1-1,1 1 1,-1 0-1,0-1 1,-1 2 0,1-1-1,0 0 1,0 0 0,0 1-1,-1 0 1,1 0-1,-1-1 1,1 1 0,-1 1-1,0-1 1,0 0-1,0 0 1,0 1 0,0-1-1,0 1 1,-1 0-1,2 2 1,0 4-191,0-1 1,-1 0-1,1 1 0,-2-1 1,1 1-1,-1 0 1,-1 13-1,0 5-6640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27.632"/>
    </inkml:context>
    <inkml:brush xml:id="br0">
      <inkml:brushProperty name="width" value="0.035" units="cm"/>
      <inkml:brushProperty name="height" value="0.035" units="cm"/>
    </inkml:brush>
  </inkml:definitions>
  <inkml:trace contextRef="#ctx0" brushRef="#br0">332 34 24575,'-1'8'0,"0"0"0,-1 1 0,0-1 0,0-1 0,-1 1 0,0 0 0,0-1 0,-1 1 0,0-1 0,0 0 0,-1 0 0,0-1 0,0 1 0,0-1 0,-1 0 0,0 0 0,-8 5 0,-4 4 0,-1-1 0,0-1 0,-1-1 0,-39 19 0,52-28 0,1-1 0,-1 1 0,0-1 0,0 0 0,0-1 0,-1 1 0,1-1 0,-8 0 0,13-1 0,0-1 0,0 1 0,0 0 0,0-1 0,0 1 0,0-1 0,0 0 0,0 1 0,0-1 0,0 0 0,0 0 0,0 0 0,0-1 0,1 1 0,-1 0 0,0-1 0,1 1 0,0-1 0,-1 1 0,1-1 0,0 0 0,-1 0 0,1 1 0,0-1 0,1 0 0,-1 0 0,0 0 0,0 0 0,1 0 0,-1 0 0,0-4 0,0-1 0,0 1 0,1 0 0,-1 0 0,1 0 0,0-1 0,1 1 0,-1 0 0,1 0 0,1-1 0,-1 1 0,1 0 0,0 0 0,0 1 0,1-1 0,-1 0 0,1 1 0,1-1 0,-1 1 0,1 0 0,6-6 0,-6 7 0,0 0 0,0 1 0,1 0 0,0 0 0,-1 0 0,1 0 0,0 1 0,0 0 0,1 0 0,-1 0 0,0 1 0,1-1 0,-1 1 0,1 0 0,-1 1 0,1 0 0,-1 0 0,1 0 0,-1 0 0,1 1 0,-1 0 0,1 0 0,8 3 0,4 4 0,-1 0 0,1 1 0,-1 1 0,-1 1 0,0 1 0,19 16 0,-15-11 0,1-1 0,0-1 0,32 16 0,-46-28 0,0 0 0,-1 0 0,1-1 0,0 0 0,0 0 0,0-1 0,1 0 0,-1 0 0,0-1 0,0 0 0,1 0 0,-1-1 0,0 1 0,0-2 0,0 1 0,11-4 0,-12 2 0,-1 0 0,1 0 0,-1 0 0,1-1 0,-1 0 0,0 0 0,0 0 0,-1 0 0,1-1 0,-1 0 0,0 0 0,0 0 0,-1-1 0,0 1 0,0-1 0,0 0 0,0 0 0,-1 0 0,0 0 0,0 0 0,-1 0 0,1-7 0,-1 9 0,0-1 0,-1 1 0,1 0 0,-1-1 0,0 1 0,-1-1 0,1 1 0,-1 0 0,0-1 0,0 1 0,0 0 0,0 0 0,-1 0 0,0-1 0,1 2 0,-2-1 0,1 0 0,0 0 0,-1 1 0,0-1 0,0 1 0,0 0 0,0 0 0,0 0 0,-1 0 0,1 0 0,-1 1 0,1 0 0,-1-1 0,0 1 0,0 1 0,-8-3 0,5 3 7,0 0 0,-1 0-1,1 1 1,0 0 0,-1 1-1,1-1 1,0 2-1,0-1 1,0 1 0,0 0-1,0 0 1,0 1 0,0 0-1,1 0 1,-1 0 0,1 1-1,-11 9 1,2-3-219,1 1 0,1 1 0,0 0-1,0 1 1,1 1 0,-12 17 0,4 3-6614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54.219"/>
    </inkml:context>
    <inkml:brush xml:id="br0">
      <inkml:brushProperty name="width" value="0.035" units="cm"/>
      <inkml:brushProperty name="height" value="0.035" units="cm"/>
    </inkml:brush>
  </inkml:definitions>
  <inkml:trace contextRef="#ctx0" brushRef="#br0">647 117 24575,'4'-4'0,"1"0"0,-1-1 0,0 0 0,0 0 0,0 0 0,0 0 0,-1-1 0,4-8 0,-7 13 0,0 0 0,1 0 0,-1 0 0,0 0 0,0 0 0,0 0 0,0 0 0,0 0 0,0 0 0,0 0 0,-1 0 0,1 0 0,0 0 0,0 0 0,-1-1 0,1 1 0,-1 1 0,1-1 0,-1 0 0,-1-2 0,0 1 0,0 0 0,0 0 0,0 1 0,0-1 0,-1 1 0,1-1 0,-1 1 0,1 0 0,-1 0 0,0 0 0,-4-1 0,-36-6 0,-1 1 0,0 3 0,-1 1 0,-79 6 0,49-1 0,-154 0 0,228-2 0,-1 0 0,0-1 0,0 1 0,1 0 0,-1 0 0,0 0 0,1 0 0,-1 1 0,0-1 0,0 0 0,1 1 0,-1-1 0,1 1 0,-1 0 0,0-1 0,1 1 0,-1 0 0,0 1 0,2-1 0,0 0 0,1 0 0,-1 0 0,1 0 0,-1-1 0,1 1 0,0 0 0,-1 0 0,1 0 0,0-1 0,-1 1 0,1 0 0,0-1 0,0 1 0,0-1 0,0 1 0,0-1 0,-1 1 0,1-1 0,2 1 0,65 25 0,-8-5 0,0 3 0,-2 2 0,-1 3 0,56 38 0,-75-37 0,-37-30 0,0 1 0,-1 0 0,1-1 0,0 1 0,-1 0 0,1 0 0,-1-1 0,0 1 0,1 0 0,-1 0 0,1 0 0,-1 0 0,0 0 0,0 0 0,0-1 0,1 1 0,-1 0 0,0 0 0,0 0 0,0 0 0,0 0 0,0 0 0,-1 0 0,1 0 0,0 0 0,0 0 0,-1-1 0,1 1 0,0 0 0,-1 0 0,1 0 0,-1 0 0,1-1 0,-1 1 0,1 0 0,-1-1 0,0 1 0,1 0 0,-1-1 0,0 1 0,0-1 0,1 1 0,-1-1 0,0 1 0,0-1 0,-1 1 0,-54 26 0,39-19 0,-1 0 0,-24 17 0,-224 179 0,256-198 0,-35 27 0,43-32 0,1 0 0,-1 1 0,1-1 0,0 0 0,-1 1 0,1-1 0,0 0 0,0 1 0,0 0 0,0-1 0,0 1 0,0 0 0,0-1 0,0 1 0,1 0 0,-1 0 0,1 0 0,-1-1 0,1 1 0,0 0 0,0 0 0,0 2 0,1-3 0,-1 1 0,1-1 0,0 0 0,0 0 0,0 0 0,1 0 0,-1 0 0,0 0 0,0 0 0,0 0 0,1 0 0,-1 0 0,1-1 0,-1 1 0,0-1 0,1 1 0,-1-1 0,1 1 0,-1-1 0,1 0 0,-1 0 0,1 0 0,0 0 0,2 0 0,46-2 0,-39 1 0,93-9-108,110-5 342,-181 14-532,-1 2-1,0 2 1,0 1 0,48 12 0,-44-5-6528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54.890"/>
    </inkml:context>
    <inkml:brush xml:id="br0">
      <inkml:brushProperty name="width" value="0.035" units="cm"/>
      <inkml:brushProperty name="height" value="0.035" units="cm"/>
    </inkml:brush>
  </inkml:definitions>
  <inkml:trace contextRef="#ctx0" brushRef="#br0">2 0 24575,'0'376'0,"-1"-410"0,1 0 0,2 0 0,1 0 0,2 0 0,1 1 0,13-38 0,-18 67 0,0 0 0,0 1 0,1-1 0,-1 1 0,1 0 0,0-1 0,0 1 0,0 0 0,0 0 0,1 0 0,-1 0 0,1 1 0,0-1 0,0 1 0,0 0 0,0-1 0,0 1 0,0 1 0,0-1 0,1 0 0,-1 1 0,1 0 0,-1-1 0,1 1 0,0 1 0,5-2 0,-4 3 0,-1 0 0,1-1 0,0 2 0,0-1 0,-1 0 0,1 1 0,-1 0 0,1 0 0,-1 0 0,0 1 0,1-1 0,-1 1 0,-1 0 0,1 1 0,0-1 0,-1 0 0,0 1 0,1 0 0,3 7 0,1 2 0,0 1 0,-2 0 0,0 1 0,0-1 0,-1 1 0,-1 1 0,0-1 0,-2 0 0,1 1 0,-2 0 0,0-1 0,-1 1 0,-2 16 0,2-26-4,-1-8-28,0-9-1297,-1-12-5497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55.125"/>
    </inkml:context>
    <inkml:brush xml:id="br0">
      <inkml:brushProperty name="width" value="0.035" units="cm"/>
      <inkml:brushProperty name="height" value="0.035" units="cm"/>
    </inkml:brush>
  </inkml:definitions>
  <inkml:trace contextRef="#ctx0" brushRef="#br0">0 44 24575,'9'0'0,"8"0"0,6-5 0,12-1 0,5 0 0,5-3 0,-10 0 0,-10 1-8191</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55.327"/>
    </inkml:context>
    <inkml:brush xml:id="br0">
      <inkml:brushProperty name="width" value="0.035" units="cm"/>
      <inkml:brushProperty name="height" value="0.035" units="cm"/>
    </inkml:brush>
  </inkml:definitions>
  <inkml:trace contextRef="#ctx0" brushRef="#br0">0 69 24575,'9'0'0,"12"0"0,12 0 0,10 0 0,6-9 0,-1-3 0,-3 1 0,-10-3 0,-1 1 0,-7 4-8191</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55.575"/>
    </inkml:context>
    <inkml:brush xml:id="br0">
      <inkml:brushProperty name="width" value="0.035" units="cm"/>
      <inkml:brushProperty name="height" value="0.035" units="cm"/>
    </inkml:brush>
  </inkml:definitions>
  <inkml:trace contextRef="#ctx0" brushRef="#br0">47 0 24575,'0'5'0,"0"6"0,0 15 0,0 12 0,0 14 0,0 2 0,0-4 0,0-5 0,-5-10 0,-1-16 0,0-16 0,-8-18 0,-2-5-8191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56.322"/>
    </inkml:context>
    <inkml:brush xml:id="br0">
      <inkml:brushProperty name="width" value="0.035" units="cm"/>
      <inkml:brushProperty name="height" value="0.035" units="cm"/>
    </inkml:brush>
  </inkml:definitions>
  <inkml:trace contextRef="#ctx0" brushRef="#br0">382 87 24575,'0'5'0,"-1"0"0,0-1 0,0 1 0,0-1 0,-1 0 0,1 1 0,-1-1 0,0 0 0,0 0 0,-1 0 0,-5 7 0,-37 41 0,31-38 0,10-10 0,-16 18 0,-1-1 0,-1-1 0,-25 18 0,43-34 0,0-1 0,-1 1 0,0-1 0,1-1 0,-1 1 0,0-1 0,-1 1 0,1-1 0,0-1 0,-1 1 0,1-1 0,-1 0 0,1 0 0,-1-1 0,1 1 0,-1-1 0,1-1 0,-1 1 0,0-1 0,1 0 0,-1 0 0,1 0 0,-9-4 0,10 2 0,0 0 0,1 0 0,-1 0 0,0 0 0,1-1 0,0 0 0,0 1 0,0-1 0,0 0 0,1-1 0,0 1 0,0 0 0,0-1 0,0 1 0,0-1 0,1 0 0,0 1 0,0-1 0,0 0 0,1 0 0,0-5 0,-1 4 0,1 1 0,0-1 0,0 0 0,1 1 0,0-1 0,0 0 0,0 1 0,1-1 0,-1 1 0,1 0 0,1-1 0,-1 1 0,1 0 0,0 0 0,0 1 0,0-1 0,7-6 0,1 3 0,0 0 0,1 1 0,-1 1 0,2 0 0,-1 1 0,0 0 0,1 1 0,0 0 0,0 1 0,1 0 0,-1 1 0,0 1 0,1 0 0,-1 1 0,1 0 0,-1 1 0,22 4 0,-23 0 0,-1 0 0,0 1 0,0 0 0,0 1 0,-1 0 0,0 0 0,0 1 0,15 16 0,-12-11 0,0-2 0,1 0 0,17 11 0,-21-16 0,0-1 0,1 0 0,0-1 0,0 0 0,0 0 0,0-1 0,1-1 0,15 2 0,-24-3 0,0-1 0,0 0 0,1-1 0,-1 1 0,0 0 0,0-1 0,0 0 0,0 0 0,0 0 0,0 0 0,0 0 0,0 0 0,0-1 0,-1 0 0,1 1 0,0-1 0,-1 0 0,0 0 0,1 0 0,-1-1 0,0 1 0,0 0 0,0-1 0,0 0 0,-1 1 0,1-1 0,-1 0 0,1 0 0,-1 0 0,0 0 0,0 0 0,0 0 0,-1 0 0,1 0 0,-1-6 0,2 0 0,-1-1 0,0 1 0,-1 0 0,0-1 0,-1 1 0,0 0 0,-3-15 0,3 20 0,0 0 0,-1 0 0,0 1 0,1-1 0,-1 0 0,-1 0 0,1 1 0,0-1 0,-1 1 0,0 0 0,0 0 0,0 0 0,0 0 0,0 0 0,0 1 0,-1 0 0,0-1 0,1 1 0,-6-2 0,-6-2 0,-1 1 0,1 0 0,-2 1 0,1 1 0,0 0 0,-32 0 0,40 3 0,-1 0 0,1 0 0,-1 1 0,1 0 0,0 0 0,-1 1 0,1 1 0,0-1 0,0 1 0,0 0 0,1 1 0,-1 0 0,1 0 0,0 1 0,-8 5 0,-2 14-1365,11-4-5461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57.005"/>
    </inkml:context>
    <inkml:brush xml:id="br0">
      <inkml:brushProperty name="width" value="0.035" units="cm"/>
      <inkml:brushProperty name="height" value="0.035" units="cm"/>
    </inkml:brush>
  </inkml:definitions>
  <inkml:trace contextRef="#ctx0" brushRef="#br0">66 1 24575,'0'9'0,"0"12"0,0 13 0,0 13 0,0 17 0,0 21 0,0 28 0,-5 27 0,0 22 0,-1 16 0,1-5 0,2-17 0,1-22 0,1-29 0,-4-32 0,-6-29 0,-1-31 0,2-17-8191</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57.691"/>
    </inkml:context>
    <inkml:brush xml:id="br0">
      <inkml:brushProperty name="width" value="0.035" units="cm"/>
      <inkml:brushProperty name="height" value="0.035" units="cm"/>
    </inkml:brush>
  </inkml:definitions>
  <inkml:trace contextRef="#ctx0" brushRef="#br0">130 1 24575,'-4'4'0,"-3"12"0,-12 11 0,-5 15 0,-1 19 0,3 9 0,5 0 0,6-6 0,13-5 0,12-12 0,12-6 0,11-9 0,8-10 0,-3-13 0,-9-9-8191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57.914"/>
    </inkml:context>
    <inkml:brush xml:id="br0">
      <inkml:brushProperty name="width" value="0.035" units="cm"/>
      <inkml:brushProperty name="height" value="0.035" units="cm"/>
    </inkml:brush>
  </inkml:definitions>
  <inkml:trace contextRef="#ctx0" brushRef="#br0">0 22 24575,'10'0'0,"16"0"0,9 0 0,2 0 0,5 0 0,-5-9 0,-9-3-8191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28.527"/>
    </inkml:context>
    <inkml:brush xml:id="br0">
      <inkml:brushProperty name="width" value="0.035" units="cm"/>
      <inkml:brushProperty name="height" value="0.035" units="cm"/>
    </inkml:brush>
  </inkml:definitions>
  <inkml:trace contextRef="#ctx0" brushRef="#br0">0 1 24575,'0'14'0,"9"14"0,4 12 0,-1 13 0,-3 16 0,-2 11 0,-8 1 0,-3-4 0,-1-6 0,0-19 0,1-24 0,2-20 0</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58.185"/>
    </inkml:context>
    <inkml:brush xml:id="br0">
      <inkml:brushProperty name="width" value="0.035" units="cm"/>
      <inkml:brushProperty name="height" value="0.035" units="cm"/>
    </inkml:brush>
  </inkml:definitions>
  <inkml:trace contextRef="#ctx0" brushRef="#br0">1 0 24575,'0'9'0,"0"13"0,0 11 0,0 13 0,0 10 0,0 3 0,0 1 0,4-5 0,3-7 0,-1-17 0,-2-26 0,0-20 0,-2-7-8191</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58.475"/>
    </inkml:context>
    <inkml:brush xml:id="br0">
      <inkml:brushProperty name="width" value="0.035" units="cm"/>
      <inkml:brushProperty name="height" value="0.035" units="cm"/>
    </inkml:brush>
  </inkml:definitions>
  <inkml:trace contextRef="#ctx0" brushRef="#br0">1 1 24575,'12'1'0,"0"0"0,0 1 0,0 1 0,0 0 0,0 1 0,0 0 0,-1 0 0,0 1 0,0 1 0,0 0 0,-1 1 0,12 8 0,-1 2 0,0 1 0,-1 0 0,-1 2 0,25 31 0,-31-34 0,-1 1 0,-1 0 0,0 0 0,-1 1 0,11 33 0,-18-47 0,-1 1 0,-1 0 0,1 0 0,-1 0 0,0 0 0,0 0 0,-1 1 0,0-1 0,0 0 0,0 0 0,-1 0 0,0 0 0,0 0 0,0 0 0,-1 0 0,0 0 0,0 0 0,-1 0 0,1-1 0,-1 1 0,0-1 0,-1 0 0,-7 9 0,1-4 17,-1 0 0,-1-1 1,1 0-1,-1-1 0,-1-1 0,-14 8 0,22-13-37,1 0 0,-1-1 0,0 1 0,0-1-1,1 0 1,-1 0 0,0-1 0,0 1 0,-8-1 0,10-1-41,1 1 0,-1 0 0,1-1-1,-1 0 1,1 0 0,0 0 0,-1 0 0,1 0 0,0 0 0,0 0-1,0-1 1,0 1 0,0-1 0,0 0 0,0 1 0,1-1 0,-1 0-1,1 0 1,-1 0 0,-1-3 0,-7-16-6765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58.990"/>
    </inkml:context>
    <inkml:brush xml:id="br0">
      <inkml:brushProperty name="width" value="0.035" units="cm"/>
      <inkml:brushProperty name="height" value="0.035" units="cm"/>
    </inkml:brush>
  </inkml:definitions>
  <inkml:trace contextRef="#ctx0" brushRef="#br0">1 0 24575,'1'58'0,"-1"28"0,3-94 0,0 1 0,0-1 0,1 1 0,0 0 0,1-1 0,-1 2 0,1-1 0,0 1 0,1-1 0,0 2 0,0-1 0,0 0 0,0 1 0,1 1 0,0-1 0,11-5 0,-15 8 0,1 1 0,0-1 0,-1 1 0,1 0 0,0 0 0,-1 0 0,1 1 0,0-1 0,0 1 0,0 0 0,0 0 0,0 0 0,-1 0 0,1 1 0,0 0 0,0 0 0,0 0 0,-1 0 0,1 0 0,-1 1 0,1-1 0,-1 1 0,1 0 0,-1 0 0,0 1 0,0-1 0,0 1 0,0-1 0,0 1 0,-1 0 0,1 0 0,-1 0 0,0 0 0,0 0 0,0 1 0,3 6 0,1 3-341,-1 1 0,0-1-1,3 16 1</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59.222"/>
    </inkml:context>
    <inkml:brush xml:id="br0">
      <inkml:brushProperty name="width" value="0.035" units="cm"/>
      <inkml:brushProperty name="height" value="0.035" units="cm"/>
    </inkml:brush>
  </inkml:definitions>
  <inkml:trace contextRef="#ctx0" brushRef="#br0">12 1 24575,'0'4'0,"0"7"0,0 5 0,0 10 0,0 5 0,0 1 0,9 10 0,3 1 0,-5-10 0,-13-20 0,-10-18 0,-2-7-8191</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59.425"/>
    </inkml:context>
    <inkml:brush xml:id="br0">
      <inkml:brushProperty name="width" value="0.035" units="cm"/>
      <inkml:brushProperty name="height" value="0.035" units="cm"/>
    </inkml:brush>
  </inkml:definitions>
  <inkml:trace contextRef="#ctx0" brushRef="#br0">0 0 24575,'10'0'0,"7"0"0,5 0 0,4 0 0,7 0 0,1 0 0,1 0 0,3 0 0,-5 0-8191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6:59.548"/>
    </inkml:context>
    <inkml:brush xml:id="br0">
      <inkml:brushProperty name="width" value="0.035" units="cm"/>
      <inkml:brushProperty name="height" value="0.035" units="cm"/>
    </inkml:brush>
  </inkml:definitions>
  <inkml:trace contextRef="#ctx0" brushRef="#br0">1 0 24575,'0'9'0,"0"13"0,0 11 0,0 10 0,0 6 0,0-1 0,0 6 0,0-6-8191</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0.002"/>
    </inkml:context>
    <inkml:brush xml:id="br0">
      <inkml:brushProperty name="width" value="0.035" units="cm"/>
      <inkml:brushProperty name="height" value="0.035" units="cm"/>
    </inkml:brush>
  </inkml:definitions>
  <inkml:trace contextRef="#ctx0" brushRef="#br0">0 69 24575,'9'0'0,"12"0"0,22 0 0,20 0 0,29 0 0,25 0 0,25-4 0,21-2 0,15 0 0,-5 2 0,-18 0 0,-30 2 0,-33 1 0,-31-4 0,-31-1 0,-20-5 0,-26 1 0,-10 1-8191</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0.512"/>
    </inkml:context>
    <inkml:brush xml:id="br0">
      <inkml:brushProperty name="width" value="0.035" units="cm"/>
      <inkml:brushProperty name="height" value="0.035" units="cm"/>
    </inkml:brush>
  </inkml:definitions>
  <inkml:trace contextRef="#ctx0" brushRef="#br0">1 1 24575,'10'79'0,"0"-15"0,-3 103 0,-6-172 0,0 1 0,0 0 0,0 0 0,1 0 0,0 0 0,0 0 0,0 0 0,0 0 0,1 0 0,-1 1 0,1-1 0,0 1 0,4-4 0,47-41 0,-48 44 0,0 0 0,0 0 0,0 0 0,1 1 0,0 0 0,-1 0 0,1 1 0,0 0 0,0 0 0,1 1 0,-1 0 0,0 0 0,1 0 0,-1 1 0,0 0 0,1 1 0,7 1 0,-10-1 0,1 1 0,-1-1 0,0 1 0,0 1 0,0-1 0,0 1 0,0 0 0,0 0 0,-1 0 0,1 0 0,-1 1 0,0 0 0,0 0 0,0 0 0,-1 1 0,1-1 0,-1 1 0,0-1 0,0 1 0,-1 0 0,1 0 0,2 11 0,1 5-117,-4-10 166,1 0 1,0-1-1,1 1 1,6 13 0,-9-23-84,-1 0 0,1 0 0,0 0 0,-1 0 0,1 0 0,0 0 0,0 1 0,0-2 0,0 1 0,-1 0 0,1 0 0,0 0 0,1 0 0,-1-1 0,0 1 0,0 0 0,0-1 0,0 1 0,1-1 0,-1 1 0,0-1 0,0 0 0,1 1 0,-1-1 0,0 0 0,0 0 0,1 0 0,-1 0 0,0 0 0,1 0 0,-1-1 0,0 1 0,1 0 0,-1-1 0,0 1 0,0 0 0,0-1 0,1 0 0,-1 1 0,0-1 0,0 0 0,0 1 0,1-2 0,16-14-6792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0.941"/>
    </inkml:context>
    <inkml:brush xml:id="br0">
      <inkml:brushProperty name="width" value="0.035" units="cm"/>
      <inkml:brushProperty name="height" value="0.035" units="cm"/>
    </inkml:brush>
  </inkml:definitions>
  <inkml:trace contextRef="#ctx0" brushRef="#br0">1 1 24575,'0'18'0,"0"20"0,0 22 0,0 19 0,9 28 0,3 24 0,0 22 0,-3 12 0,-3-4 0,-1-10 0,-3-22 0,-1-29 0,3-30 0,2-33 0,0-22-8191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1.237"/>
    </inkml:context>
    <inkml:brush xml:id="br0">
      <inkml:brushProperty name="width" value="0.035" units="cm"/>
      <inkml:brushProperty name="height" value="0.035" units="cm"/>
    </inkml:brush>
  </inkml:definitions>
  <inkml:trace contextRef="#ctx0" brushRef="#br0">1 0 24575,'4'0'0,"7"0"0,15 0 0,16 0 0,16 0 0,6 0 0,3 0 0,-20 0 0,-28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9:28.760"/>
    </inkml:context>
    <inkml:brush xml:id="br0">
      <inkml:brushProperty name="width" value="0.035" units="cm"/>
      <inkml:brushProperty name="height" value="0.035" units="cm"/>
    </inkml:brush>
  </inkml:definitions>
  <inkml:trace contextRef="#ctx0" brushRef="#br0">0 57 24575,'0'-9'0,"9"-3"0,9 0 0,9 2 0,10 4 0,9 1 0,5 3 0,4 1 0,1 1 0,-9 1-8191</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1.406"/>
    </inkml:context>
    <inkml:brush xml:id="br0">
      <inkml:brushProperty name="width" value="0.035" units="cm"/>
      <inkml:brushProperty name="height" value="0.035" units="cm"/>
    </inkml:brush>
  </inkml:definitions>
  <inkml:trace contextRef="#ctx0" brushRef="#br0">0 0 24575,'5'0'0,"14"0"0,15 0 0,9 0 0,12 0 0,2 0 0,-1 0 0,-9 0-8191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2.569"/>
    </inkml:context>
    <inkml:brush xml:id="br0">
      <inkml:brushProperty name="width" value="0.035" units="cm"/>
      <inkml:brushProperty name="height" value="0.035" units="cm"/>
    </inkml:brush>
  </inkml:definitions>
  <inkml:trace contextRef="#ctx0" brushRef="#br0">524 4 24575,'-102'-1'0,"37"-2"0,1 4 0,-113 15 0,114 2 0,59-17 0,0 1 0,0 0 0,1 0 0,-1 0 0,0 0 0,1 1 0,0 0 0,-1 0 0,1 0 0,0 0 0,0 0 0,-3 5 0,5-7 0,1 0 0,0-1 0,-1 1 0,1 0 0,0 0 0,0-1 0,0 1 0,-1 0 0,1 0 0,0-1 0,0 1 0,0 0 0,0 0 0,0 0 0,0-1 0,1 1 0,-1 0 0,0 0 0,0-1 0,0 1 0,1 0 0,-1 0 0,0-1 0,1 1 0,-1 0 0,1-1 0,-1 1 0,1-1 0,-1 1 0,1 0 0,-1-1 0,1 1 0,-1-1 0,1 1 0,0-1 0,-1 0 0,1 1 0,0-1 0,-1 0 0,1 1 0,1-1 0,37 11 0,-31-9 0,30 6 0,18 4 0,-2 2 0,1 2 0,72 33 0,-124-48 0,1 1 0,-1 0 0,0 0 0,1 0 0,-1 0 0,0 0 0,0 1 0,-1-1 0,1 1 0,0 0 0,-1 0 0,0 0 0,0 0 0,0 0 0,2 4 0,-3-4 0,0 0 0,-1-1 0,0 1 0,0 0 0,0-1 0,0 1 0,0 0 0,0-1 0,0 1 0,-1 0 0,0-1 0,1 1 0,-1-1 0,0 1 0,0-1 0,0 1 0,-1-1 0,1 0 0,-1 0 0,1 1 0,-1-1 0,-3 3 0,-6 8 0,-2-1 0,0 0 0,0-1 0,-1 0 0,-1-1 0,-25 14 0,-104 42 0,70-34 0,55-24 0,13-7 0,1 1 0,0 0 0,0 0 0,0 1 0,0-1 0,0 1 0,1 0 0,-1 0 0,1 1 0,0-1 0,-8 9 0,12-12 0,0 1 0,0-1 0,0 0 0,0 1 0,0-1 0,0 1 0,0-1 0,0 0 0,0 1 0,0-1 0,0 0 0,0 1 0,0-1 0,0 1 0,0-1 0,0 0 0,0 1 0,0-1 0,1 0 0,-1 1 0,0-1 0,0 0 0,0 1 0,1-1 0,-1 0 0,0 0 0,0 1 0,1-1 0,-1 0 0,0 0 0,1 1 0,-1-1 0,0 0 0,1 0 0,-1 0 0,0 1 0,1-1 0,-1 0 0,0 0 0,1 0 0,-1 0 0,1 0 0,21 4 0,-20-4 0,190 9 0,-28-3 0,-87 0 0,-11-2 0,119 22 0,-185-26 0,0 0 0,0 0-1,0 0 1,0 0 0,0 0 0,0 0-1,0 0 1,1 0 0,-1 0-1,0 0 1,0 0 0,0 0 0,0 0-1,0 0 1,0 0 0,0 0 0,0 0-1,1 0 1,-1 0 0,0 0-1,0 1 1,0-1 0,0 0 0,0 0-1,0 0 1,0 0 0,0 0-1,0 0 1,0 0 0,0 0 0,0 0-1,1 0 1,-1 0 0,0 0-1,0 1 1,0-1 0,0 0 0,0 0-1,0 0 1,0 0 0,0 0 0,0 0-1,0 0 1,0 0 0,0 1-1,0-1 1,0 0 0,0 0 0,0 0-1,0 0 1,0 0 0,0 0-1,0 0 1,0 0 0,0 0 0,-1 1-1,1-1 1,0 0 0,0 0-1,0 0 1,0 0 0,0 0 0,0 0-1,0 0 1,0 0 0,0 0 0,0 0-1,0 0 1,-1 1 0,-10 4 42,-15 3-1430,-6-2-5438</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3.241"/>
    </inkml:context>
    <inkml:brush xml:id="br0">
      <inkml:brushProperty name="width" value="0.035" units="cm"/>
      <inkml:brushProperty name="height" value="0.035" units="cm"/>
    </inkml:brush>
  </inkml:definitions>
  <inkml:trace contextRef="#ctx0" brushRef="#br0">0 0 24575,'0'321'0,"23"-456"0,-21 126 0,1 0 0,0 0 0,0 1 0,1-1 0,0 1 0,7-13 0,-10 20 0,0-1 0,-1 1 0,1 0 0,0-1 0,0 1 0,0-1 0,0 1 0,0 0 0,0 0 0,0 0 0,1 0 0,-1 0 0,0 0 0,1 0 0,-1 0 0,0 0 0,1 1 0,-1-1 0,1 0 0,0 1 0,-1-1 0,1 1 0,-1 0 0,1 0 0,-1-1 0,1 1 0,0 0 0,-1 0 0,1 0 0,0 1 0,-1-1 0,1 0 0,-1 1 0,1-1 0,-1 1 0,1-1 0,-1 1 0,1 0 0,-1-1 0,1 1 0,-1 0 0,0 0 0,1 0 0,1 3 0,4 4 4,-1 0 0,0 1 0,0 0 1,0 1-1,-2-1 0,1 1 0,-1 0 0,0 0 0,3 17 0,11 25-1410,-14-44-5420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3.472"/>
    </inkml:context>
    <inkml:brush xml:id="br0">
      <inkml:brushProperty name="width" value="0.035" units="cm"/>
      <inkml:brushProperty name="height" value="0.035" units="cm"/>
    </inkml:brush>
  </inkml:definitions>
  <inkml:trace contextRef="#ctx0" brushRef="#br0">0 0 24575,'14'0'0,"9"0"0,10 0 0,8 0 0,7 0 0,0 0 0,-14 0 0,-21 0 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3.677"/>
    </inkml:context>
    <inkml:brush xml:id="br0">
      <inkml:brushProperty name="width" value="0.035" units="cm"/>
      <inkml:brushProperty name="height" value="0.035" units="cm"/>
    </inkml:brush>
  </inkml:definitions>
  <inkml:trace contextRef="#ctx0" brushRef="#br0">0 114 24575,'14'0'0,"4"-5"0,9-1 0,4-4 0,2-1 0,4-3 0,0 1 0,-6-6 0,2-1 0,-6 4-8191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3.926"/>
    </inkml:context>
    <inkml:brush xml:id="br0">
      <inkml:brushProperty name="width" value="0.035" units="cm"/>
      <inkml:brushProperty name="height" value="0.035" units="cm"/>
    </inkml:brush>
  </inkml:definitions>
  <inkml:trace contextRef="#ctx0" brushRef="#br0">1 0 24575,'0'9'0,"0"8"0,0 15 0,0 10 0,0 9 0,0-1 0,0-9-8191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4.624"/>
    </inkml:context>
    <inkml:brush xml:id="br0">
      <inkml:brushProperty name="width" value="0.035" units="cm"/>
      <inkml:brushProperty name="height" value="0.035" units="cm"/>
    </inkml:brush>
  </inkml:definitions>
  <inkml:trace contextRef="#ctx0" brushRef="#br0">370 0 24575,'-1'6'0,"0"-1"0,0 1 0,-1-1 0,1 1 0,-1-1 0,0 0 0,-1 0 0,1 0 0,-1 0 0,0 0 0,0 0 0,-1-1 0,1 0 0,-1 1 0,-5 3 0,-9 9 0,-39 28 0,45-36 0,-1 0 0,0-1 0,0-1 0,-1 0 0,0-1 0,-1 0 0,1-1 0,-1 0 0,0-2 0,0 1 0,-28 1 0,41-5 0,-1 0 0,1 0 0,-1 0 0,1 0 0,0 0 0,-1 0 0,1-1 0,0 1 0,-1-1 0,1 0 0,0 0 0,0 0 0,-1 0 0,1 0 0,0 0 0,0 0 0,0-1 0,0 1 0,-2-4 0,3 4 0,0-1 0,0 0 0,0 0 0,0 1 0,1-1 0,-1 0 0,1 0 0,-1 0 0,1 0 0,0 0 0,0 0 0,0 0 0,0 0 0,0 0 0,0 0 0,1 0 0,-1 0 0,2-3 0,0-2 0,1 0 0,0 0 0,0 0 0,1 1 0,0-1 0,0 1 0,1 0 0,-1 0 0,1 1 0,1-1 0,6-5 0,-7 7 0,1-1 0,0 1 0,1 0 0,-1 1 0,1-1 0,-1 1 0,1 1 0,0-1 0,0 1 0,0 0 0,0 1 0,1 0 0,-1 0 0,0 0 0,1 1 0,13 1 0,-8 2 0,1 1 0,-1 0 0,1 1 0,-1 0 0,-1 1 0,1 1 0,-1 0 0,13 9 0,-3 0 0,2-1 0,-1-1 0,2-2 0,0 0 0,0-2 0,1 0 0,0-2 0,44 8 0,-67-15 0,0-1 0,1 1 0,-1-1 0,0 0 0,0 0 0,0 0 0,0 0 0,0 0 0,1-1 0,-1 1 0,0-1 0,0 0 0,0 0 0,0 0 0,-1-1 0,1 1 0,0-1 0,0 1 0,-1-1 0,1 0 0,-1 0 0,1 0 0,-1 0 0,0-1 0,0 1 0,0 0 0,0-1 0,0 0 0,-1 1 0,1-1 0,-1 0 0,0 0 0,0 0 0,0 0 0,2-6 0,-3 4 0,1 0 0,-1 0 0,0-1 0,0 1 0,-1 0 0,1 0 0,-1 0 0,0 0 0,-1 0 0,1 0 0,-1 0 0,0 0 0,0 0 0,-1 1 0,1-1 0,-1 1 0,0 0 0,0 0 0,-1 0 0,1 0 0,-6-4 0,4 3-52,-1 0-1,0 1 1,0 0-1,0 0 1,-1 0-1,0 1 1,0 0-1,0 0 1,0 0-1,0 1 1,0 0-1,0 1 1,-1 0-1,1 0 1,-1 0-1,1 1 1,-1 0-1,1 1 1,-1-1-1,1 2 0,0-1 1,-1 1-1,1 0 1,0 0-1,-9 5 1,-11 11-6774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5.031"/>
    </inkml:context>
    <inkml:brush xml:id="br0">
      <inkml:brushProperty name="width" value="0.035" units="cm"/>
      <inkml:brushProperty name="height" value="0.035" units="cm"/>
    </inkml:brush>
  </inkml:definitions>
  <inkml:trace contextRef="#ctx0" brushRef="#br0">27 0 24575,'0'5'0,"0"15"0,0 9 0,0 13 0,0 9 0,0 9 0,0 4 0,0 0 0,-4-10 0,-7-20 0,-1-15-8191</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5.201"/>
    </inkml:context>
    <inkml:brush xml:id="br0">
      <inkml:brushProperty name="width" value="0.035" units="cm"/>
      <inkml:brushProperty name="height" value="0.035" units="cm"/>
    </inkml:brush>
  </inkml:definitions>
  <inkml:trace contextRef="#ctx0" brushRef="#br0">0 1 24575,'4'0'0,"11"0"0,17 0 0,21 0 0,15 0 0,6 0 0,4 0 0,-12 0-8191</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5.654"/>
    </inkml:context>
    <inkml:brush xml:id="br0">
      <inkml:brushProperty name="width" value="0.035" units="cm"/>
      <inkml:brushProperty name="height" value="0.035" units="cm"/>
    </inkml:brush>
  </inkml:definitions>
  <inkml:trace contextRef="#ctx0" brushRef="#br0">57 0 24575,'-5'7'0,"0"-1"0,0 1 0,0 0 0,1 0 0,0 1 0,1-1 0,0 1 0,0 0 0,0 0 0,1 0 0,-2 16 0,0 11 0,0 52 0,3-58 0,1-15 0,-1-3 0,0 0 0,1 1 0,1-1 0,0 0 0,0 0 0,1 0 0,5 18 0,-7-29 0,0 0 0,0 0 0,1 0 0,-1 0 0,0 0 0,0 1 0,0-1 0,0 0 0,0 0 0,0 0 0,0 0 0,0 0 0,0 1 0,0-1 0,1 0 0,-1 0 0,0 0 0,0 0 0,0 0 0,0 0 0,0 0 0,0 0 0,1 0 0,-1 0 0,0 1 0,0-1 0,0 0 0,0 0 0,0 0 0,1 0 0,-1 0 0,0 0 0,0 0 0,0 0 0,0 0 0,1 0 0,-1 0 0,0 0 0,0 0 0,0-1 0,0 1 0,0 0 0,1 0 0,-1 0 0,0 0 0,0 0 0,0 0 0,0 0 0,0 0 0,1 0 0,-1 0 0,0-1 0,0 1 0,0 0 0,8-13 0,4-16 0,-12 29 0,5-17 0,2 0 0,0 0 0,1 1 0,0 0 0,1 0 0,1 1 0,17-20 0,-24 31 0,1 0 0,0 1 0,0-1 0,1 1 0,-1-1 0,1 1 0,-1 1 0,1-1 0,0 1 0,0 0 0,0 0 0,1 0 0,-1 1 0,0-1 0,1 1 0,-1 1 0,0-1 0,1 1 0,-1 0 0,1 0 0,-1 0 0,1 1 0,-1 0 0,0 0 0,1 0 0,-1 1 0,0 0 0,0 0 0,5 3 0,3 2 0,-1 1 0,0 1 0,-1 0 0,0 0 0,0 1 0,-1 1 0,0 0 0,-1 0 0,14 24 0,15 14 0,-37-47 7,-1-1-1,1 0 1,0 0-1,0 0 1,0 0-1,0 0 1,0 0-1,1 0 1,-1 0-1,0-1 0,0 1 1,1 0-1,-1-1 1,0 1-1,3 0 1,-3-1-55,-1 0 1,1-1 0,0 1-1,-1 0 1,1-1 0,-1 1-1,1 0 1,-1-1-1,1 1 1,0-1 0,-1 1-1,0-1 1,1 1-1,-1-1 1,1 1 0,-1-1-1,1 1 1,-1-1 0,0 0-1,0 1 1,1-1-1,-1 0 1,0 1 0,0-1-1,0 0 1,0 1 0,1-1-1,-1 0 1,0 1-1,0-2 1,2-20-6779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38.343"/>
    </inkml:context>
    <inkml:brush xml:id="br0">
      <inkml:brushProperty name="width" value="0.035" units="cm"/>
      <inkml:brushProperty name="height" value="0.035" units="cm"/>
    </inkml:brush>
  </inkml:definitions>
  <inkml:trace contextRef="#ctx0" brushRef="#br0">168 0 24575,'0'10'0,"-5"2"0,-2 5 0,-3-1 0,-11 1 0,-5-1 0,-4-5 0,-6-3 0,4-3-8191</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5.950"/>
    </inkml:context>
    <inkml:brush xml:id="br0">
      <inkml:brushProperty name="width" value="0.035" units="cm"/>
      <inkml:brushProperty name="height" value="0.035" units="cm"/>
    </inkml:brush>
  </inkml:definitions>
  <inkml:trace contextRef="#ctx0" brushRef="#br0">1 0 24575,'5'0'0,"5"0"0,16 0 0,7 0 0,8 0 0,1 0 0,-6 0-8191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6.134"/>
    </inkml:context>
    <inkml:brush xml:id="br0">
      <inkml:brushProperty name="width" value="0.035" units="cm"/>
      <inkml:brushProperty name="height" value="0.035" units="cm"/>
    </inkml:brush>
  </inkml:definitions>
  <inkml:trace contextRef="#ctx0" brushRef="#br0">1 59 24575,'9'0'0,"17"-4"0,18-3 0,19-3 0,9-1 0,-8-2 0,-15 0-8191</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6.735"/>
    </inkml:context>
    <inkml:brush xml:id="br0">
      <inkml:brushProperty name="width" value="0.035" units="cm"/>
      <inkml:brushProperty name="height" value="0.035" units="cm"/>
    </inkml:brush>
  </inkml:definitions>
  <inkml:trace contextRef="#ctx0" brushRef="#br0">11 0 24575,'0'14'0,"0"13"0,0 17 0,0 9 0,0 10 0,0 8 0,0 0 0,0-1 0,-4-18 0,-2-18-8191</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7.017"/>
    </inkml:context>
    <inkml:brush xml:id="br0">
      <inkml:brushProperty name="width" value="0.035" units="cm"/>
      <inkml:brushProperty name="height" value="0.035" units="cm"/>
    </inkml:brush>
  </inkml:definitions>
  <inkml:trace contextRef="#ctx0" brushRef="#br0">0 0 24575,'0'5'0,"0"10"0,0 12 0,0 11 0,0 12 0,0 7 0,0 4 0,0-5 0,0-21 0,0-21 0,0-17 0,0-18 0,0-4-8191</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7.188"/>
    </inkml:context>
    <inkml:brush xml:id="br0">
      <inkml:brushProperty name="width" value="0.035" units="cm"/>
      <inkml:brushProperty name="height" value="0.035" units="cm"/>
    </inkml:brush>
  </inkml:definitions>
  <inkml:trace contextRef="#ctx0" brushRef="#br0">0 27 24575,'5'0'0,"6"0"0,10 0 0,11 0 0,10 0 0,6 0 0,4 0 0,-2-4 0,0-7 0,-9-1-8191</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7.422"/>
    </inkml:context>
    <inkml:brush xml:id="br0">
      <inkml:brushProperty name="width" value="0.035" units="cm"/>
      <inkml:brushProperty name="height" value="0.035" units="cm"/>
    </inkml:brush>
  </inkml:definitions>
  <inkml:trace contextRef="#ctx0" brushRef="#br0">0 1 24575,'0'18'0,"0"11"0,0 10 0,0 7 0,0 0 0,0-2 0,0-10-8191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7.578"/>
    </inkml:context>
    <inkml:brush xml:id="br0">
      <inkml:brushProperty name="width" value="0.035" units="cm"/>
      <inkml:brushProperty name="height" value="0.035" units="cm"/>
    </inkml:brush>
  </inkml:definitions>
  <inkml:trace contextRef="#ctx0" brushRef="#br0">1 1 24575,'5'0'0,"10"0"0,17 0 0,16 0 0,15 0 0,9 0 0,-2 0 0,-9 0 0,-14 0-8191</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8.048"/>
    </inkml:context>
    <inkml:brush xml:id="br0">
      <inkml:brushProperty name="width" value="0.035" units="cm"/>
      <inkml:brushProperty name="height" value="0.035" units="cm"/>
    </inkml:brush>
  </inkml:definitions>
  <inkml:trace contextRef="#ctx0" brushRef="#br0">32 42 24575,'1'-2'0,"-1"1"0,1-1 0,0 1 0,0-1 0,0 0 0,0 1 0,0 0 0,1-1 0,-1 1 0,0 0 0,1-1 0,-1 1 0,1 0 0,-1 0 0,1 0 0,-1 0 0,1 1 0,0-1 0,3-1 0,35-12 0,-36 14 0,0-1 0,-1 1 0,1-1 0,0 1 0,0 1 0,-1-1 0,1 0 0,0 1 0,-1 0 0,1 0 0,0 0 0,-1 0 0,1 0 0,-1 1 0,0-1 0,1 1 0,-1 0 0,0 0 0,0 1 0,4 3 0,-3-1 0,1 0 0,-1 0 0,0 0 0,-1 1 0,1-1 0,-1 1 0,0 0 0,-1 0 0,1 0 0,-1 1 0,1 8 0,-1-7 0,-1 1 0,0 0 0,0-1 0,-1 1 0,0 0 0,0-1 0,-1 1 0,-4 14 0,4-18 0,0 0 0,-1-1 0,1 1 0,-1-1 0,-1 1 0,1-1 0,0 0 0,-1 0 0,0 0 0,0 0 0,0 0 0,-1-1 0,1 1 0,-1-1 0,-5 4 0,2-3 0,0-1 0,-1 1 0,1-2 0,-1 1 0,0-1 0,0 0 0,0 0 0,0-1 0,0-1 0,0 1 0,0-1 0,0 0 0,0-1 0,0 0 0,0 0 0,0-1 0,-12-4 0,19 6 0,0 0 0,1 0 0,-1 0 0,0-1 0,0 1 0,0 0 0,0-1 0,0 1 0,1-1 0,-1 1 0,0-1 0,0 1 0,1-1 0,-1 0 0,0 1 0,1-1 0,-1 0 0,1 1 0,-1-1 0,1 0 0,-1 0 0,1 0 0,-1 1 0,1-1 0,0 0 0,-1 0 0,1 0 0,0 0 0,0-1 0,0 1 0,1-1 0,-1 0 0,1 1 0,0-1 0,-1 1 0,1 0 0,0-1 0,0 1 0,0 0 0,0-1 0,0 1 0,1 0 0,-1 0 0,3-2 0,3-3 0,2 1 0,-1 0 0,1 0 0,14-5 0,0 3 0,1 2 0,0 0 0,0 2 0,28-1 0,-20 2 0,47-9 0,-42-3-1365,-9-3-5461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8.326"/>
    </inkml:context>
    <inkml:brush xml:id="br0">
      <inkml:brushProperty name="width" value="0.035" units="cm"/>
      <inkml:brushProperty name="height" value="0.035" units="cm"/>
    </inkml:brush>
  </inkml:definitions>
  <inkml:trace contextRef="#ctx0" brushRef="#br0">33 0 24575,'0'14'0,"0"14"0,0 15 0,0 10 0,0 1 0,0-5 0,-9-19 0,-3-20 0,0-11-8191</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8.499"/>
    </inkml:context>
    <inkml:brush xml:id="br0">
      <inkml:brushProperty name="width" value="0.035" units="cm"/>
      <inkml:brushProperty name="height" value="0.035" units="cm"/>
    </inkml:brush>
  </inkml:definitions>
  <inkml:trace contextRef="#ctx0" brushRef="#br0">0 22 24575,'9'0'0,"17"0"0,13 0 0,10 0 0,4 0 0,0 0 0,-2-9 0,-8-3-8191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41.829"/>
    </inkml:context>
    <inkml:brush xml:id="br0">
      <inkml:brushProperty name="width" value="0.035" units="cm"/>
      <inkml:brushProperty name="height" value="0.035" units="cm"/>
    </inkml:brush>
  </inkml:definitions>
  <inkml:trace contextRef="#ctx0" brushRef="#br0">0 0 24575,'5'0'0,"15"0"0,14 0 0,10 0 0,8 0 0,4 0 0,1 0 0,2 0 0,-1 0 0,-5 0 0,-8 0 0,-10 0-8191</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8.702"/>
    </inkml:context>
    <inkml:brush xml:id="br0">
      <inkml:brushProperty name="width" value="0.035" units="cm"/>
      <inkml:brushProperty name="height" value="0.035" units="cm"/>
    </inkml:brush>
  </inkml:definitions>
  <inkml:trace contextRef="#ctx0" brushRef="#br0">0 1 24575,'0'4'0,"0"7"0,5 10 0,0 16 0,1 10 0,-1 2 0,-2-3 0,-1 0 0,-1-7-8191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8.874"/>
    </inkml:context>
    <inkml:brush xml:id="br0">
      <inkml:brushProperty name="width" value="0.035" units="cm"/>
      <inkml:brushProperty name="height" value="0.035" units="cm"/>
    </inkml:brush>
  </inkml:definitions>
  <inkml:trace contextRef="#ctx0" brushRef="#br0">0 1 24575,'5'0'0,"10"0"0,17 0 0,17 0 0,8 0 0,5 0 0,1 0 0,-7 0 0,-12 0-8191</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9.419"/>
    </inkml:context>
    <inkml:brush xml:id="br0">
      <inkml:brushProperty name="width" value="0.035" units="cm"/>
      <inkml:brushProperty name="height" value="0.035" units="cm"/>
    </inkml:brush>
  </inkml:definitions>
  <inkml:trace contextRef="#ctx0" brushRef="#br0">0 63 24575,'10'-1'0,"0"-1"0,0-1 0,0 0 0,0 0 0,18-10 0,-15 7 0,2 0 0,0 0 0,0 1 0,1 0 0,24-3 0,-37 7 0,0 1 0,0 0 0,0 0 0,0 0 0,0 0 0,0 1 0,1-1 0,-1 1 0,0 0 0,0 0 0,0 0 0,0 0 0,3 2 0,-4-2 0,0 1 0,-1-1 0,1 1 0,-1 0 0,0-1 0,1 1 0,-1 0 0,0 0 0,0-1 0,0 1 0,0 0 0,0 0 0,-1 0 0,1 1 0,0-1 0,-1 0 0,0 0 0,1 0 0,-1 0 0,0 0 0,-1 5 0,1-3 0,0 0 0,-1 0 0,0 0 0,0 0 0,0 0 0,-1 0 0,1 0 0,-1-1 0,0 1 0,0 0 0,0-1 0,0 0 0,-1 1 0,1-1 0,-1 0 0,0 0 0,0 0 0,0-1 0,0 1 0,-1-1 0,-3 3 0,-6 2 0,1-1 0,-1 0 0,0 0 0,-23 5 0,55-9 0,0 0 0,-1 1 0,0 1 0,0 0 0,0 1 0,0 2 0,27 12 0,-36-12 0,0-1 0,-1 2 0,1-1 0,-1 1 0,-1 0 0,0 1 0,0 0 0,0 0 0,8 16 0,-13-22 0,-1 0 0,1 0 0,-1 0 0,0 1 0,0-1 0,0 0 0,0 0 0,-1 1 0,1-1 0,-1 0 0,0 1 0,0-1 0,0 1 0,0-1 0,0 0 0,-1 1 0,0-1 0,0 0 0,0 0 0,0 1 0,0-1 0,0 0 0,-1 0 0,0 0 0,1 0 0,-1-1 0,0 1 0,-1 0 0,1-1 0,0 1 0,-1-1 0,1 0 0,-1 0 0,0 0 0,-4 3 0,1-2 9,0 0 1,0 0-1,0-1 0,0 1 0,0-1 1,-1-1-1,1 1 0,-1-1 0,1 0 0,-1-1 1,1 1-1,-13-2 0,15 0-74,1 1 1,-1-1-1,0 0 1,0 0-1,1 0 1,-1 0-1,1-1 0,-1 1 1,1-1-1,0 0 1,-1 0-1,1 0 1,0-1-1,0 1 0,1-1 1,-1 0-1,0 0 1,1 1-1,0-2 1,-1 1-1,1 0 1,-3-7-1,-4-18-6761</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9.682"/>
    </inkml:context>
    <inkml:brush xml:id="br0">
      <inkml:brushProperty name="width" value="0.035" units="cm"/>
      <inkml:brushProperty name="height" value="0.035" units="cm"/>
    </inkml:brush>
  </inkml:definitions>
  <inkml:trace contextRef="#ctx0" brushRef="#br0">1 0 24575,'0'10'0,"0"11"0,0 8 0,0 7 0,9 8 0,3 4 0,0 5 0,-8-8 0,-3-16 0,-12-17 0,-4-11-8191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09.872"/>
    </inkml:context>
    <inkml:brush xml:id="br0">
      <inkml:brushProperty name="width" value="0.035" units="cm"/>
      <inkml:brushProperty name="height" value="0.035" units="cm"/>
    </inkml:brush>
  </inkml:definitions>
  <inkml:trace contextRef="#ctx0" brushRef="#br0">0 72 24575,'9'0'0,"17"0"0,13 0 0,14-5 0,11-1 0,0 0 0,-2-8 0,-2-6 0,-11 0-8191</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10.072"/>
    </inkml:context>
    <inkml:brush xml:id="br0">
      <inkml:brushProperty name="width" value="0.035" units="cm"/>
      <inkml:brushProperty name="height" value="0.035" units="cm"/>
    </inkml:brush>
  </inkml:definitions>
  <inkml:trace contextRef="#ctx0" brushRef="#br0">0 0 24575,'9'23'0,"3"17"0,0 10 0,-3 7 0,-2 2 0,-3 0 0,-2 0 0,-10-15 0,-4-15-8191</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10.250"/>
    </inkml:context>
    <inkml:brush xml:id="br0">
      <inkml:brushProperty name="width" value="0.035" units="cm"/>
      <inkml:brushProperty name="height" value="0.035" units="cm"/>
    </inkml:brush>
  </inkml:definitions>
  <inkml:trace contextRef="#ctx0" brushRef="#br0">0 1 24575,'5'0'0,"10"0"0,17 0 0,16 0 0,14 0 0,10 0 0,3 0 0,-4 0 0,-8 0 0,-15 0-8191</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10.674"/>
    </inkml:context>
    <inkml:brush xml:id="br0">
      <inkml:brushProperty name="width" value="0.035" units="cm"/>
      <inkml:brushProperty name="height" value="0.035" units="cm"/>
    </inkml:brush>
  </inkml:definitions>
  <inkml:trace contextRef="#ctx0" brushRef="#br0">25 0 24575,'-4'0'0,"-3"5"0,1 5 0,2 7 0,0 9 0,16 0 0,14-5 0,8-5 0,7-6 0,6-4 0,4-3 0,-7-7 0,-10-8 0,-12-1-8191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10.843"/>
    </inkml:context>
    <inkml:brush xml:id="br0">
      <inkml:brushProperty name="width" value="0.035" units="cm"/>
      <inkml:brushProperty name="height" value="0.035" units="cm"/>
    </inkml:brush>
  </inkml:definitions>
  <inkml:trace contextRef="#ctx0" brushRef="#br0">1 0 24575,'0'10'0,"0"11"0,4 12 0,3 14 0,3 13 0,1 10 0,-2 2 0,-3-7 0,-1-18 0,2-18 0,0-13-8191</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11.110"/>
    </inkml:context>
    <inkml:brush xml:id="br0">
      <inkml:brushProperty name="width" value="0.035" units="cm"/>
      <inkml:brushProperty name="height" value="0.035" units="cm"/>
    </inkml:brush>
  </inkml:definitions>
  <inkml:trace contextRef="#ctx0" brushRef="#br0">1 0 24575,'0'14'0,"0"18"0,0 13 0,0 13 0,0 6 0,0-4 0,0-17 0,0-29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55.887"/>
    </inkml:context>
    <inkml:brush xml:id="br0">
      <inkml:brushProperty name="width" value="0.035" units="cm"/>
      <inkml:brushProperty name="height" value="0.035" units="cm"/>
    </inkml:brush>
  </inkml:definitions>
  <inkml:trace contextRef="#ctx0" brushRef="#br0">35 0 24575,'0'465'0,"-1"-474"0,2 0 0,-1 0 0,1 0 0,0 0 0,1 0 0,0 0 0,1 0 0,0 1 0,5-11 0,-5 13 0,1 0 0,0 1 0,0 0 0,0 0 0,0 0 0,1 1 0,0-1 0,0 1 0,0 0 0,1 0 0,-1 1 0,1 0 0,0 0 0,6-2 0,-6 2 0,0 1 0,0 0 0,0 0 0,0 1 0,1-1 0,-1 2 0,0-1 0,1 1 0,-1 0 0,0 0 0,1 0 0,-1 1 0,1 0 0,-1 0 0,0 1 0,0 0 0,0 0 0,11 6 0,-14-6 0,1 0 0,-1 1 0,0-1 0,0 1 0,0 0 0,-1 0 0,1 0 0,-1 0 0,1 0 0,-1 1 0,0-1 0,0 1 0,-1 0 0,1-1 0,-1 1 0,1 0 0,-1 0 0,-1 0 0,1 0 0,0 0 0,-1 0 0,0 0 0,0 0 0,0 0 0,-1 0 0,1 0 0,-1 0 0,0 0 0,0 0 0,0 0 0,-3 5 0,-3 10 0,-2-1 0,0 0 0,-1 0 0,-1-1 0,0 0 0,-2-1 0,0 0 0,0-1 0,-1-1 0,-1 0 0,-24 16 0,34-26 0,-1-1 0,1 0 0,-1 0 0,0 0 0,0-1 0,-1 0 0,1 0 0,-10 1 0,14-3 0,0 0 0,0 0 0,0 1 0,0-2 0,0 1 0,0 0 0,-1 0 0,1-1 0,0 1 0,0-1 0,0 0 0,0 1 0,0-1 0,0 0 0,1 0 0,-1 0 0,0-1 0,0 1 0,1 0 0,-1-1 0,1 1 0,-1-1 0,1 1 0,-1-1 0,1 0 0,0 0 0,0 1 0,0-1 0,-1-3 0,-9-32-1365,5-3-5461</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11.314"/>
    </inkml:context>
    <inkml:brush xml:id="br0">
      <inkml:brushProperty name="width" value="0.035" units="cm"/>
      <inkml:brushProperty name="height" value="0.035" units="cm"/>
    </inkml:brush>
  </inkml:definitions>
  <inkml:trace contextRef="#ctx0" brushRef="#br0">0 0 24575,'9'0'0,"8"0"0,10 5 0,10 1 0,7 0 0,11-1 0,0-2 0,0-1 0,-9 0-8191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11.562"/>
    </inkml:context>
    <inkml:brush xml:id="br0">
      <inkml:brushProperty name="width" value="0.035" units="cm"/>
      <inkml:brushProperty name="height" value="0.035" units="cm"/>
    </inkml:brush>
  </inkml:definitions>
  <inkml:trace contextRef="#ctx0" brushRef="#br0">0 1 24575,'0'5'0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7:11.770"/>
    </inkml:context>
    <inkml:brush xml:id="br0">
      <inkml:brushProperty name="width" value="0.035" units="cm"/>
      <inkml:brushProperty name="height" value="0.035" units="cm"/>
    </inkml:brush>
  </inkml:definitions>
  <inkml:trace contextRef="#ctx0" brushRef="#br0">1 1 24575,'4'0'0,"11"0"0,3 0-8191</inkml:trace>
  <inkml:trace contextRef="#ctx0" brushRef="#br0" timeOffset="1">324 1 24575,'9'0'0,"3"0"-8191</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08.749"/>
    </inkml:context>
    <inkml:brush xml:id="br0">
      <inkml:brushProperty name="width" value="0.035" units="cm"/>
      <inkml:brushProperty name="height" value="0.035" units="cm"/>
    </inkml:brush>
  </inkml:definitions>
  <inkml:trace contextRef="#ctx0" brushRef="#br0">324 369 24575,'-26'-16'0,"3"0"0,15 14 0,1 0 0,-1 0 0,0 1 0,1 0 0,-1 1 0,0-1 0,0 1 0,0 1 0,1 0 0,-1 0 0,0 0 0,0 1 0,1 0 0,0 1 0,-1 0 0,1 0 0,0 0 0,0 1 0,0 0 0,1 0 0,0 1 0,-9 7 0,6-5 0,1 1 0,0-1 0,0 1 0,1 1 0,0-1 0,1 1 0,0 1 0,0-1 0,1 1 0,0 0 0,1 0 0,0 0 0,0 0 0,1 1 0,-3 18 0,6-26 0,0 1 0,-1 0 0,1-1 0,1 1 0,-1-1 0,0 1 0,1-1 0,0 0 0,0 1 0,0-1 0,0 1 0,0-1 0,1 0 0,-1 0 0,1 0 0,0 0 0,0 0 0,0 0 0,1-1 0,-1 1 0,0-1 0,1 1 0,3 2 0,-2-3 0,-1-1 0,1 1 0,0 0 0,0-1 0,-1 0 0,1 0 0,0 0 0,0 0 0,0-1 0,0 0 0,0 1 0,0-2 0,0 1 0,0 0 0,0-1 0,0 1 0,0-1 0,0 0 0,6-3 0,5-3 0,-1-1 0,0 0 0,0 0 0,-1-2 0,-1 1 0,1-2 0,-1 0 0,-1 0 0,0-1 0,-1 0 0,0-1 0,-1 0 0,13-25 0,-2 0 0,-3-1 0,0-1 0,20-80 0,-16 23 0,-20 87 0,0 0 0,0 0 0,-1-1 0,0 1 0,-1 0 0,0 0 0,-3-14 0,3 23 0,1-1 0,0 1 0,-1-1 0,1 1 0,0 0 0,-1-1 0,0 1 0,1 0 0,-1-1 0,0 1 0,0 0 0,0 0 0,1 0 0,-1 0 0,0 0 0,-1 0 0,1 0 0,-2-1 0,3 2 0,-1 0 0,0 0 0,1 0 0,-1 0 0,0 0 0,1 0 0,-1 0 0,0 0 0,1 1 0,-1-1 0,0 0 0,1 0 0,-1 1 0,1-1 0,-1 0 0,0 1 0,1-1 0,-1 1 0,1-1 0,-1 1 0,1-1 0,-1 1 0,1-1 0,0 1 0,-1-1 0,1 2 0,-4 3 0,2 0 0,-1 0 0,0 0 0,1 1 0,0 0 0,1-1 0,-3 10 0,-2 59 0,5 131 0,3-106 0,-2-79 0,-1-9 0,1-1 0,-1 1 0,2-1 0,0 0 0,0 1 0,1-1 0,0 0 0,0 0 0,1 0 0,1 0 0,0-1 0,5 11 0,-8-19 3,-1 0-1,0-1 1,1 1-1,-1 0 1,1-1-1,-1 1 1,1-1-1,-1 1 1,1 0-1,-1-1 0,1 0 1,0 1-1,-1-1 1,1 1-1,0-1 1,-1 0-1,1 1 1,0-1-1,0 0 1,-1 1-1,1-1 1,0 0-1,0 0 1,-1 0-1,1 0 1,0 0-1,0 0 1,0 0-1,-1 0 0,1 0 1,0 0-1,0-1 1,-1 1-1,1 0 1,0 0-1,0-1 1,-1 1-1,2-1 1,15-24-1465,-8 0-5364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08.985"/>
    </inkml:context>
    <inkml:brush xml:id="br0">
      <inkml:brushProperty name="width" value="0.035" units="cm"/>
      <inkml:brushProperty name="height" value="0.035" units="cm"/>
    </inkml:brush>
  </inkml:definitions>
  <inkml:trace contextRef="#ctx0" brushRef="#br0">1 1 24575,'0'14'0,"0"18"0,0 13 0,0 8 0,0 8 0,0-14 0,0-21 0,0-19 0,0-15 0,0-7-8191</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09.218"/>
    </inkml:context>
    <inkml:brush xml:id="br0">
      <inkml:brushProperty name="width" value="0.035" units="cm"/>
      <inkml:brushProperty name="height" value="0.035" units="cm"/>
    </inkml:brush>
  </inkml:definitions>
  <inkml:trace contextRef="#ctx0" brushRef="#br0">1 0 24575,'0'0'-8191</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09.447"/>
    </inkml:context>
    <inkml:brush xml:id="br0">
      <inkml:brushProperty name="width" value="0.035" units="cm"/>
      <inkml:brushProperty name="height" value="0.035" units="cm"/>
    </inkml:brush>
  </inkml:definitions>
  <inkml:trace contextRef="#ctx0" brushRef="#br0">0 59 24575,'0'9'0,"0"8"0,9 14 0,3 12 0,0 3 0,2-7 0,-1-5 0,2-8 0,-2-14 0,6-22 0,0-14 0,-3-12 0,4-9 0,0-2 0,5 7 0,-2 2 0,0-3 0,-4 6-8191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09.791"/>
    </inkml:context>
    <inkml:brush xml:id="br0">
      <inkml:brushProperty name="width" value="0.035" units="cm"/>
      <inkml:brushProperty name="height" value="0.035" units="cm"/>
    </inkml:brush>
  </inkml:definitions>
  <inkml:trace contextRef="#ctx0" brushRef="#br0">0 186 24575,'11'0'0,"0"0"0,0-1 0,0 0 0,0 0 0,-1-1 0,1-1 0,0 0 0,-1 0 0,17-9 0,-22 9 0,0 0 0,0 0 0,-1-1 0,0 0 0,0 0 0,0 0 0,0-1 0,0 1 0,-1-1 0,0 0 0,0 0 0,0 0 0,-1 0 0,0 0 0,0-1 0,0 1 0,0-1 0,-1 1 0,1-11 0,-1 14 0,-1 0 0,0 0 0,1-1 0,-1 1 0,0 0 0,0 0 0,-1 0 0,1-1 0,0 1 0,-1 0 0,1 0 0,-1 0 0,0 0 0,0 0 0,0 0 0,0 0 0,0 0 0,0 0 0,0 0 0,-1 0 0,1 1 0,0-1 0,-1 1 0,0-1 0,-1-1 0,1 2 0,0 1 0,0-1 0,1 0 0,-1 1 0,0 0 0,0-1 0,0 1 0,0 0 0,0 0 0,0 0 0,0 0 0,0 0 0,0 0 0,1 1 0,-1-1 0,0 1 0,0-1 0,0 1 0,0 0 0,1 0 0,-1-1 0,0 1 0,1 1 0,-1-1 0,1 0 0,-1 0 0,1 0 0,-1 1 0,-1 1 0,-4 7 0,0 0 0,0 1 0,1 0 0,1 0 0,0 0 0,0 0 0,1 1 0,0 0 0,1 0 0,1 0 0,0 0 0,0 0 0,1 0 0,1 1 0,0-1 0,1 0 0,0 0 0,4 17 0,-4-25 4,1 0 1,-1-1-1,1 1 0,0 0 0,1 0 0,-1-1 0,0 0 0,1 1 0,0-1 1,0 0-1,0 0 0,0 0 0,1-1 0,-1 1 0,1-1 0,-1 0 0,1 0 1,0 0-1,0 0 0,0-1 0,0 0 0,0 1 0,0-1 0,0-1 0,0 1 1,1-1-1,-1 1 0,5-2 0,-1 1-103,0 0 0,-1-1 0,1-1 0,0 1 0,-1-1 0,1 0 0,-1-1 0,1 0 0,-1 0 0,0-1 0,-1 0 0,1 0 0,0 0 0,6-7 0,15-18-6727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10.135"/>
    </inkml:context>
    <inkml:brush xml:id="br0">
      <inkml:brushProperty name="width" value="0.035" units="cm"/>
      <inkml:brushProperty name="height" value="0.035" units="cm"/>
    </inkml:brush>
  </inkml:definitions>
  <inkml:trace contextRef="#ctx0" brushRef="#br0">77 10 24575,'-7'15'0,"0"0"0,0 1 0,2 0 0,0-1 0,0 2 0,2-1 0,0 0 0,-1 24 0,-9 39 0,2-57 0,11-23 0,-1 1 0,1-1 0,-1 1 0,0-1 0,1 1 0,0-1 0,-1 0 0,1 1 0,-1-1 0,1 1 0,0-1 0,-1 0 0,1 0 0,0 1 0,0-1 0,0 0 0,-1 1 0,1-1 0,0 0 0,0 0 0,0 1 0,0-1 0,0 0 0,1 0 0,-1 1 0,0-1 0,0 0 0,0 0 0,1-1 0,0-8 7,0 0-1,1 0 0,0 0 0,1 0 1,0 0-1,0 1 0,1-1 1,0 1-1,1 0 0,0 0 1,0 0-1,1 1 0,0 0 0,1 0 1,0 0-1,0 1 0,0 0 1,15-10-1,-9 8-141,1 0 0,0 0 0,1 1 0,0 1 0,0 1 0,1 0 0,-1 1 0,1 0 0,1 1 0,30-3 0,-3 5-6691</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10.556"/>
    </inkml:context>
    <inkml:brush xml:id="br0">
      <inkml:brushProperty name="width" value="0.035" units="cm"/>
      <inkml:brushProperty name="height" value="0.035" units="cm"/>
    </inkml:brush>
  </inkml:definitions>
  <inkml:trace contextRef="#ctx0" brushRef="#br0">317 1 24575,'-20'0'0,"-1"1"0,1 1 0,0 0 0,1 2 0,-1 0 0,1 2 0,0 0 0,-28 13 0,39-16 0,1 1 0,0 0 0,0 1 0,0 0 0,1 0 0,0 0 0,0 0 0,0 1 0,0 0 0,1 1 0,0-1 0,0 1 0,1 0 0,0 0 0,0 1 0,1-1 0,0 1 0,0-1 0,0 1 0,1 0 0,1 0 0,-1 0 0,0 11 0,2-15 0,0 1 0,0-1 0,0 0 0,1 0 0,0 1 0,-1-1 0,1 0 0,1 0 0,-1 0 0,1 0 0,-1 0 0,1 0 0,0 0 0,0 0 0,1-1 0,-1 1 0,1-1 0,6 6 0,-4-5 0,0 0 0,0-1 0,0 1 0,1-1 0,-1 0 0,1-1 0,0 0 0,0 0 0,0 0 0,0 0 0,0-1 0,7 1 0,-5-1 0,0 0 0,0-1 0,0 0 0,0 0 0,0-1 0,-1 0 0,1 0 0,0-1 0,0 0 0,-1 0 0,1-1 0,-1 0 0,0 0 0,1-1 0,-2 0 0,1 0 0,0 0 0,-1-1 0,0 0 0,11-12 0,-10 6 0,0-1 0,-1 0 0,-1 0 0,0-1 0,0 0 0,-1 0 0,-1 0 0,0 0 0,-1 0 0,0-1 0,-1 1 0,-1-17 0,-4 19 0,-2 20 0,-4 25 0,8 15 0,3 1 0,1-1 0,3 0 0,16 77 0,2 14 0,-22-133 0,0 0 0,-1 0 0,0 0 0,0 0 0,0 0 0,-1 0 0,0 0 0,0 0 0,-1 0 0,0 0 0,0 0 0,-1 0 0,0-1 0,0 1 0,-4 6 0,4-10 0,-1 1 0,1 0 0,0-1 0,-1 0 0,0 0 0,0 0 0,0-1 0,0 1 0,0-1 0,-1 0 0,1 0 0,-1 0 0,1-1 0,-1 0 0,0 1 0,0-2 0,1 1 0,-1-1 0,0 1 0,0-1 0,0 0 0,-6-2 0,6 2-40,1 0 0,-1-1 0,1 1 0,-1-1-1,1 0 1,-1-1 0,1 1 0,0-1 0,0 0 0,0 0 0,0 0-1,0 0 1,0-1 0,0 1 0,1-1 0,-1 0 0,1 0-1,0-1 1,0 1 0,0-1 0,0 1 0,1-1 0,-1 0 0,1 0-1,0 0 1,0 0 0,1-1 0,-1 1 0,1 0 0,0-1-1,0 1 1,0-1 0,0-6 0,-2-22-6786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56.402"/>
    </inkml:context>
    <inkml:brush xml:id="br0">
      <inkml:brushProperty name="width" value="0.035" units="cm"/>
      <inkml:brushProperty name="height" value="0.035" units="cm"/>
    </inkml:brush>
  </inkml:definitions>
  <inkml:trace contextRef="#ctx0" brushRef="#br0">294 1076 24575,'2'2'0,"-1"-1"0,1 1 0,0-1 0,0 0 0,-1 0 0,1 1 0,0-1 0,0-1 0,0 1 0,0 0 0,0 0 0,0-1 0,1 1 0,-1-1 0,0 0 0,0 1 0,5-1 0,-3 0 0,24 5 0,0-2 0,0-1 0,0-1 0,0-2 0,1 0 0,-1-2 0,0-1 0,46-14 0,-56 12 0,0 0 0,-1-2 0,0 0 0,0-1 0,-1-1 0,0 0 0,-1-1 0,0-1 0,-1 0 0,0-1 0,-1-1 0,0 0 0,20-30 0,-20 23 0,-2 0 0,0 0 0,-1-1 0,-1-1 0,-1 0 0,-1 0 0,-1 0 0,-1-1 0,-1 1 0,-1-1 0,-1 0 0,-1-1 0,-1 1 0,-2 0 0,0 0 0,-1 0 0,-9-29 0,5 28 0,-1 1 0,-1 0 0,-1 0 0,-2 1 0,0 0 0,-1 1 0,-1 0 0,-1 2 0,-1-1 0,-1 2 0,-1 0 0,0 1 0,-2 1 0,1 1 0,-2 0 0,-23-12 0,21 14 0,-1 1 0,-1 2 0,0 0 0,0 1 0,-1 2 0,-1 1 0,1 0 0,-40-3 0,51 9 0,0 1 0,1 0 0,-1 1 0,1 1 0,-1 0 0,1 1 0,0 1 0,-1 0 0,2 1 0,-1 0 0,1 1 0,0 1 0,0 0 0,0 0 0,1 2 0,0-1 0,-15 16 0,12-9 0,2 1 0,0 0 0,1 0 0,0 2 0,1-1 0,2 1 0,-1 1 0,2 0 0,1 0 0,0 0 0,1 1 0,1 0 0,1 0 0,-2 26 0,3-4 0,2 1 0,2 0 0,1 0 0,2 0 0,19 76 0,-17-93 14,1 0-1,1-1 0,1 1 0,2-2 1,0 0-1,2 0 0,1-1 1,28 37-1,-33-49-87,0-2-1,1 1 1,0-1 0,1-1 0,-1 1-1,1-2 1,1 0 0,0 0 0,0-1-1,0 0 1,1-1 0,-1-1 0,1 0-1,0-1 1,0 0 0,1-1 0,-1 0-1,1-1 1,14-1 0,28-5-6752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10.975"/>
    </inkml:context>
    <inkml:brush xml:id="br0">
      <inkml:brushProperty name="width" value="0.035" units="cm"/>
      <inkml:brushProperty name="height" value="0.035" units="cm"/>
    </inkml:brush>
  </inkml:definitions>
  <inkml:trace contextRef="#ctx0" brushRef="#br0">56 165 24575,'15'0'0,"0"-1"0,0-1 0,0 0 0,0-1 0,0-1 0,0 0 0,-1-1 0,0-1 0,0 0 0,0-1 0,-1 0 0,0-1 0,0 0 0,-1-1 0,0-1 0,15-16 0,-25 25 0,0 0 0,-1 0 0,0-1 0,1 1 0,-1 0 0,0-1 0,0 1 0,1-1 0,-1 1 0,0-1 0,0 1 0,-1-1 0,1 0 0,0 0 0,-1 1 0,1-1 0,-1 0 0,1 0 0,-1 0 0,1-3 0,-2 4 0,0 0 0,1 0 0,-1 0 0,0 0 0,0 0 0,1 0 0,-1 0 0,0 0 0,0 0 0,0 0 0,0 0 0,0 1 0,0-1 0,0 0 0,-1 1 0,1-1 0,0 1 0,0-1 0,0 1 0,-1 0 0,1 0 0,-2-1 0,-7-1 0,-1 1 0,1 1 0,-1-1 0,1 1 0,-20 3 0,18 0 0,0 0 0,0 1 0,1 0 0,-1 1 0,1 0 0,0 1 0,1 0 0,-1 1 0,1 0 0,1 0 0,-1 1 0,-10 13 0,13-14 0,0 0 0,1 1 0,-1 0 0,2 0 0,0 1 0,0 0 0,0 0 0,1 0 0,0 0 0,1 1 0,0-1 0,0 1 0,1 0 0,1 0 0,-1 13 0,2-19 0,0 0 0,0 0 0,1-1 0,-1 1 0,1 0 0,0 0 0,1 0 0,-1-1 0,0 1 0,1 0 0,0-1 0,0 0 0,0 1 0,0-1 0,1 0 0,-1 0 0,6 5 0,-2-3 0,0-1 0,1 0 0,-1 0 0,1 0 0,0-1 0,0 0 0,0 0 0,13 3 0,1-2 0,0-1 0,0 0 0,1-2 0,-1 0 0,37-4 0,-41 0-170,-1 0-1,1 0 0,-1-2 1,0 0-1,0-1 0,0-1 1,22-12-1,16-18-6655</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11.331"/>
    </inkml:context>
    <inkml:brush xml:id="br0">
      <inkml:brushProperty name="width" value="0.035" units="cm"/>
      <inkml:brushProperty name="height" value="0.035" units="cm"/>
    </inkml:brush>
  </inkml:definitions>
  <inkml:trace contextRef="#ctx0" brushRef="#br0">232 42 24575,'-3'0'0,"0"-1"0,0 0 0,-1 0 0,1 0 0,0 0 0,0-1 0,0 1 0,-4-4 0,-9-3 0,5 4 0,-1 0 0,1 1 0,-1 0 0,0 1 0,0 0 0,-21 0 0,29 2 0,1 0 0,0 0 0,-1 0 0,1 1 0,0-1 0,0 1 0,0 0 0,-1-1 0,1 1 0,0 1 0,0-1 0,0 0 0,0 1 0,1 0 0,-1 0 0,0 0 0,1 0 0,-1 0 0,1 0 0,0 0 0,0 1 0,-1-1 0,2 1 0,-1 0 0,0 0 0,1 0 0,-1-1 0,1 1 0,0 1 0,-1 2 0,1-3 0,1 1 0,0-1 0,0 0 0,0 0 0,0 1 0,0-1 0,1 0 0,0 0 0,-1 0 0,1 0 0,1 1 0,-1-1 0,0 0 0,1-1 0,-1 1 0,1 0 0,0 0 0,0-1 0,0 1 0,4 3 0,3 3 0,0-1 0,0 0 0,1 0 0,12 7 0,18 7 0,80 34 0,-73-36 0,47 26 0,-88-42 0,0-1 0,0 1 0,0 1 0,-1-1 0,1 1 0,8 10 0,-13-14 0,0 0 0,0 0 0,-1 1 0,1-1 0,0 1 0,0-1 0,-1 1 0,1-1 0,-1 1 0,1-1 0,-1 1 0,0-1 0,0 1 0,1 0 0,-1-1 0,0 1 0,0-1 0,-1 1 0,1 0 0,0-1 0,-1 1 0,1-1 0,0 1 0,-1-1 0,0 1 0,1-1 0,-1 1 0,0-1 0,0 0 0,0 1 0,0-1 0,0 0 0,0 0 0,-2 3 0,-4 2 0,-1-1 0,1 1 0,-1-1 0,0-1 0,-1 1 0,1-1 0,-1-1 0,0 0 0,0 0 0,-13 2 0,-16 3 0,-43 1 0,78-9 0,-18 2-455,0-1 0,-39-4 0,25-3-6371</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14.273"/>
    </inkml:context>
    <inkml:brush xml:id="br0">
      <inkml:brushProperty name="width" value="0.035" units="cm"/>
      <inkml:brushProperty name="height" value="0.035" units="cm"/>
    </inkml:brush>
  </inkml:definitions>
  <inkml:trace contextRef="#ctx0" brushRef="#br0">215 0 24575,'-12'1'0,"1"-1"0,-1 2 0,0-1 0,0 2 0,0-1 0,1 2 0,-1 0 0,1 0 0,0 1 0,0 0 0,-13 9 0,19-11 0,0 1 0,1-1 0,-1 1 0,1 0 0,0 0 0,0 1 0,0-1 0,1 1 0,0 0 0,0 0 0,0 0 0,0 0 0,1 0 0,-1 1 0,2-1 0,-1 1 0,0-1 0,1 1 0,0 0 0,1 0 0,-1-1 0,1 1 0,0 0 0,0 0 0,2 7 0,-1-9 0,-1 0 0,1 0 0,1-1 0,-1 1 0,0 0 0,1-1 0,0 1 0,0-1 0,0 1 0,0-1 0,1 0 0,-1 0 0,1 0 0,0 0 0,-1 0 0,1-1 0,5 4 0,-1-2 0,0-1 0,-1 0 0,1 0 0,0 0 0,1-1 0,-1 0 0,0 0 0,14 1 0,-3-2 0,0-1 0,0 0 0,0-1 0,-1-1 0,1-1 0,0 0 0,17-7 0,12-8-1365,-9 2-5461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14.595"/>
    </inkml:context>
    <inkml:brush xml:id="br0">
      <inkml:brushProperty name="width" value="0.035" units="cm"/>
      <inkml:brushProperty name="height" value="0.035" units="cm"/>
    </inkml:brush>
  </inkml:definitions>
  <inkml:trace contextRef="#ctx0" brushRef="#br0">30 58 24575,'-1'2'0,"1"1"0,-1 0 0,0-1 0,0 1 0,0 0 0,0-1 0,-1 1 0,1-1 0,-3 5 0,-11 22 0,15-26 0,-1 0 0,1 0 0,0 0 0,-1 0 0,1 0 0,1 0 0,-1 0 0,0 0 0,1 0 0,0 0 0,-1-1 0,1 1 0,0 0 0,1 0 0,-1-1 0,0 1 0,1 0 0,-1-1 0,1 0 0,0 1 0,0-1 0,0 0 0,0 0 0,0 0 0,1 0 0,-1 0 0,0 0 0,1-1 0,-1 1 0,1-1 0,0 0 0,5 2 0,-2-1 0,1 0 0,0 0 0,0-1 0,0 1 0,0-2 0,0 1 0,0-1 0,0 0 0,0 0 0,0-1 0,0 0 0,-1-1 0,9-1 0,-9 0 0,0 1 0,0-1 0,0-1 0,0 1 0,0-1 0,0 0 0,-1 0 0,0 0 0,0-1 0,0 0 0,0 0 0,-1 0 0,0-1 0,0 1 0,0-1 0,3-8 0,-6 11 0,0 0 0,0 0 0,0 0 0,0 0 0,-1 0 0,1 0 0,-1 0 0,0-1 0,0 1 0,0 0 0,0 0 0,0 0 0,-1-1 0,0 1 0,1 0 0,-1 0 0,0 0 0,-1 0 0,1 0 0,0 0 0,-1 1 0,0-1 0,1 0 0,-1 1 0,0-1 0,0 1 0,-1 0 0,1-1 0,0 1 0,-1 0 0,0 0 0,1 1 0,-1-1 0,0 1 0,0-1 0,-4-1 0,1 0 0,0 0 0,0 1 0,-1-1 0,1 1 0,-1 1 0,0-1 0,0 1 0,0 0 0,1 1 0,-1-1 0,0 1 0,0 1 0,0-1 0,-13 4 0,19-4-26,1 0 1,-1 0-1,1 0 0,-1 0 0,1 0 1,-1 0-1,1 0 0,-1 0 0,1 0 1,-1 1-1,1-1 0,-1 0 0,1 0 1,-1 0-1,1 1 0,0-1 0,-1 0 1,1 1-1,-1-1 0,1 0 0,0 1 1,-1-1-1,1 1 0,0-1 0,-1 0 0,1 1 1,0-1-1,-1 1 0,1-1 0,0 1 1,0-1-1,0 1 0,0-1 0,0 1 1,-1-1-1,1 1 0,0-1 0,0 1 1,0-1-1,0 1 0,0-1 0,1 1 1,-1 0-1,0-1 0,0 1 0,0-1 0,0 1 1,0-1-1,1 0 0,-1 1 0,0-1 1,1 1-1,11 5-6800</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15.028"/>
    </inkml:context>
    <inkml:brush xml:id="br0">
      <inkml:brushProperty name="width" value="0.035" units="cm"/>
      <inkml:brushProperty name="height" value="0.035" units="cm"/>
    </inkml:brush>
  </inkml:definitions>
  <inkml:trace contextRef="#ctx0" brushRef="#br0">0 1 24575,'2'118'0,"0"-125"0,0 1 0,1 0 0,0 0 0,1 0 0,-1 0 0,1 0 0,0 1 0,1-1 0,-1 1 0,1 0 0,0 0 0,0 1 0,1 0 0,0 0 0,-1 0 0,11-4 0,-13 6 0,1 0 0,0 0 0,0 1 0,0-1 0,0 1 0,1 0 0,-1 1 0,0-1 0,0 1 0,1 0 0,-1 0 0,0 0 0,0 0 0,1 1 0,-1-1 0,0 1 0,0 0 0,0 1 0,0-1 0,0 1 0,0 0 0,0 0 0,0 0 0,-1 0 0,1 1 0,-1-1 0,5 5 0,20 28 0,-24-29 0,0 0 0,1 0 0,-1 0 0,2-1 0,10 10 0,-16-15-25,1 1-1,0-1 0,0 0 0,0 0 1,0 1-1,-1-1 0,1 0 1,0 0-1,0 0 0,0 0 1,0 0-1,0 0 0,0 0 1,0 0-1,-1-1 0,1 1 1,0 0-1,0 0 0,0-1 0,0 1 1,-1 0-1,1-1 0,0 1 1,0-1-1,-1 1 0,1-1 1,0 1-1,-1-1 0,1 0 1,0 1-1,-1-1 0,1 0 0,-1 0 1,1 1-1,-1-1 0,0 0 1,1 0-1,-1 0 0,0 1 1,1-1-1,-1 0 0,0 0 1,0 0-1,0-1 0,1 0-183,11-30-6617</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15.356"/>
    </inkml:context>
    <inkml:brush xml:id="br0">
      <inkml:brushProperty name="width" value="0.035" units="cm"/>
      <inkml:brushProperty name="height" value="0.035" units="cm"/>
    </inkml:brush>
  </inkml:definitions>
  <inkml:trace contextRef="#ctx0" brushRef="#br0">0 29 24575,'0'5'0,"5"10"0,1 8 0,9-1 0,2 6 0,7-2 0,9 3 0,4-2 0,-1-6 0,-6-12 0,-8-12 0,-8-14 0,-6-14 0,-4-10 0,5-4 0,7 7 0,0 5 0,-2 8-8191</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15.698"/>
    </inkml:context>
    <inkml:brush xml:id="br0">
      <inkml:brushProperty name="width" value="0.035" units="cm"/>
      <inkml:brushProperty name="height" value="0.035" units="cm"/>
    </inkml:brush>
  </inkml:definitions>
  <inkml:trace contextRef="#ctx0" brushRef="#br0">42 167 24575,'5'-1'0,"0"0"0,0 0 0,0-1 0,0 1 0,0-1 0,-1 0 0,1-1 0,-1 1 0,0-1 0,0 1 0,1-1 0,-2-1 0,1 1 0,0 0 0,-1-1 0,1 0 0,-1 0 0,0 0 0,0 0 0,-1 0 0,3-5 0,-4 6 0,1 1 0,-1 0 0,1-1 0,-1 1 0,0-1 0,0 1 0,0-1 0,0 0 0,-1 0 0,1 1 0,-1-1 0,1 0 0,-1 0 0,0 1 0,0-1 0,0 0 0,-1 0 0,1 0 0,-1 1 0,1-1 0,-1 0 0,0 1 0,0-1 0,0 0 0,0 1 0,-1 0 0,1-1 0,-1 1 0,1 0 0,-1-1 0,0 1 0,0 0 0,0 0 0,0 0 0,0 1 0,0-1 0,-4-1 0,3 2 0,0 0 0,0 0 0,0 0 0,0 0 0,0 1 0,0 0 0,0 0 0,0-1 0,0 2 0,-1-1 0,1 0 0,0 1 0,0-1 0,0 1 0,0 0 0,0 0 0,0 0 0,0 0 0,0 1 0,1-1 0,-1 1 0,0 0 0,1 0 0,-1 0 0,1 0 0,0 0 0,-3 4 0,2-3 0,0-1 0,1 1 0,-1 0 0,1 0 0,0 1 0,0-1 0,0 0 0,0 1 0,1-1 0,-1 1 0,1-1 0,0 1 0,0 0 0,1 0 0,-1-1 0,1 1 0,-1 0 0,1 0 0,0 0 0,1-1 0,-1 1 0,1 4 0,2-2 0,0 0 0,1-1 0,-1 1 0,1-1 0,0 0 0,0 0 0,0 0 0,1-1 0,0 1 0,0-1 0,0 0 0,0-1 0,1 1 0,0-1 0,-1 0 0,1 0 0,0-1 0,0 0 0,1 0 0,10 2 0,-4-1 0,1-1 0,-1 0 0,1-1 0,-1 0 0,0-1 0,1-1 0,-1 0 0,1-1 0,14-4 0,-18 3-136,-1 0-1,1-1 1,-1-1-1,0 1 1,0-2-1,0 1 1,-1-1-1,0 0 0,10-10 1,16-21-6690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16.006"/>
    </inkml:context>
    <inkml:brush xml:id="br0">
      <inkml:brushProperty name="width" value="0.035" units="cm"/>
      <inkml:brushProperty name="height" value="0.035" units="cm"/>
    </inkml:brush>
  </inkml:definitions>
  <inkml:trace contextRef="#ctx0" brushRef="#br0">1 31 24575,'0'14'0,"9"14"0,4 6 0,-6-2 0,-4-11 0,-2-19 0,-1-14 0,3-4 0,2-5 0,9 1 0,7-5 0,9 2 0,8 5 0,12 5 0,6 5 0,-1 4 0,-11 2-8191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16.455"/>
    </inkml:context>
    <inkml:brush xml:id="br0">
      <inkml:brushProperty name="width" value="0.035" units="cm"/>
      <inkml:brushProperty name="height" value="0.035" units="cm"/>
    </inkml:brush>
  </inkml:definitions>
  <inkml:trace contextRef="#ctx0" brushRef="#br0">248 4 24575,'-45'-2'0,"20"1"0,-1 0 0,-32 5 0,53-4 0,0 1 0,0 0 0,0 0 0,0 0 0,0 1 0,0-1 0,0 1 0,0 1 0,1-1 0,-1 1 0,1-1 0,0 1 0,-1 0 0,1 1 0,1-1 0,-8 8 0,10-9 0,0-1 0,0 1 0,0-1 0,1 1 0,-1-1 0,0 1 0,1 0 0,-1 0 0,1-1 0,-1 1 0,1 0 0,0 0 0,-1-1 0,1 1 0,0 0 0,0 0 0,1 0 0,-1-1 0,0 1 0,1 0 0,-1 0 0,1-1 0,-1 1 0,1 0 0,0-1 0,-1 1 0,1-1 0,0 1 0,0-1 0,0 1 0,1-1 0,-1 1 0,0-1 0,0 0 0,1 0 0,-1 0 0,1 0 0,-1 0 0,1 0 0,-1 0 0,1 0 0,0-1 0,-1 1 0,3 0 0,4 3 0,0-1 0,0 0 0,0-1 0,0 0 0,0 0 0,1-1 0,-1 0 0,10 0 0,-12-1 0,1-1 0,-1 0 0,0-1 0,1 1 0,-1-1 0,0-1 0,0 1 0,0-1 0,0 0 0,-1 0 0,1-1 0,9-7 0,35-19 0,-49 29 0,1 1 0,-1 0 0,0-1 0,0 1 0,1 0 0,-1 0 0,0 0 0,1 0 0,-1 0 0,0 0 0,1 1 0,-1-1 0,0 0 0,0 1 0,1-1 0,-1 0 0,0 1 0,0 0 0,0-1 0,0 1 0,1 0 0,-1 0 0,0-1 0,0 1 0,-1 0 0,1 0 0,0 0 0,0 0 0,0 0 0,-1 0 0,1 1 0,0-1 0,-1 0 0,1 0 0,-1 0 0,1 1 0,-1-1 0,0 0 0,1 0 0,-1 3 0,10 57 0,-10-58 0,2 13 0,-2-1 0,0 1 0,0-1 0,-1 1 0,-1-1 0,-1 1 0,-7 23 0,8-34 0,1-1 0,-1 1 0,0-1 0,-1 0 0,1 0 0,-1 1 0,0-2 0,0 1 0,0 0 0,-1-1 0,1 1 0,-1-1 0,0 0 0,0 0 0,0 0 0,0-1 0,0 0 0,0 1 0,-1-1 0,1-1 0,-1 1 0,0-1 0,0 0 0,1 0 0,-1 0 0,0 0 0,0-1 0,-7 0 0,7-1-47,-1 0 0,1 0 0,0 0 0,-1-1 0,1 0 0,0 0 0,0 0 0,0 0 0,0-1-1,1 0 1,-1 0 0,1 0 0,0-1 0,0 1 0,0-1 0,0 0 0,0 0 0,1 0 0,0-1 0,0 1 0,0-1 0,0 0-1,1 0 1,0 0 0,0 0 0,0 0 0,1 0 0,-2-8 0,-6-28-6779</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16.860"/>
    </inkml:context>
    <inkml:brush xml:id="br0">
      <inkml:brushProperty name="width" value="0.035" units="cm"/>
      <inkml:brushProperty name="height" value="0.035" units="cm"/>
    </inkml:brush>
  </inkml:definitions>
  <inkml:trace contextRef="#ctx0" brushRef="#br0">1 129 24575,'22'0'0,"0"-1"0,1-2 0,24-5 0,-40 7 0,1-1 0,-1 0 0,0 0 0,0-1 0,0 0 0,0-1 0,0 1 0,-1-1 0,1 0 0,-1-1 0,0 0 0,7-6 0,-12 10 0,0 0 0,0 0 0,0 0 0,0 0 0,0-1 0,0 1 0,0 0 0,0 0 0,-1 0 0,1-1 0,0 1 0,-1-1 0,1 1 0,-1 0 0,0-1 0,1 1 0,-1-1 0,0 1 0,0-1 0,0 1 0,0-1 0,0 1 0,0-1 0,0 1 0,0 0 0,-1-1 0,1 1 0,-1-1 0,1 1 0,-1-1 0,1 1 0,-1 0 0,0 0 0,0-1 0,1 1 0,-1 0 0,0 0 0,0 0 0,0 0 0,0 0 0,-1 0 0,1 0 0,0 0 0,0 0 0,-1 1 0,1-1 0,-3-1 0,1 1 0,0 0 0,-1-1 0,1 1 0,-1 1 0,1-1 0,-1 0 0,0 1 0,1 0 0,-1 0 0,1 0 0,-1 0 0,0 0 0,1 1 0,-1 0 0,1-1 0,-1 1 0,1 1 0,-7 2 0,5-1 0,0 1 0,0-1 0,1 1 0,0 0 0,-1 1 0,2-1 0,-1 1 0,0-1 0,1 1 0,0 0 0,0 0 0,1 1 0,-1-1 0,1 0 0,-3 12 0,4-14 0,1 1 0,0-1 0,-1 0 0,1 1 0,0-1 0,1 0 0,-1 1 0,0-1 0,1 0 0,0 1 0,0-1 0,0 0 0,0 0 0,0 0 0,1 0 0,0 0 0,-1 0 0,1 0 0,0 0 0,0-1 0,0 1 0,1-1 0,-1 0 0,1 1 0,-1-1 0,1 0 0,0 0 0,5 2 0,7 3-80,0-1 0,0-1-1,0 0 1,0-2 0,1 1-1,0-2 1,0 0 0,-1-1-1,1 0 1,0-2 0,0 0 0,0 0-1,0-1 1,-1-1 0,1-1-1,16-6 1,3-3-6746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58.179"/>
    </inkml:context>
    <inkml:brush xml:id="br0">
      <inkml:brushProperty name="width" value="0.035" units="cm"/>
      <inkml:brushProperty name="height" value="0.035" units="cm"/>
    </inkml:brush>
  </inkml:definitions>
  <inkml:trace contextRef="#ctx0" brushRef="#br0">308 41 24575,'0'-2'0,"0"0"0,-1 1 0,1-1 0,-1 0 0,0 0 0,1 0 0,-1 0 0,0 0 0,0 1 0,0-1 0,0 0 0,0 1 0,-1-1 0,1 1 0,0-1 0,-1 1 0,1 0 0,-1-1 0,0 1 0,1 0 0,-1 0 0,0 0 0,0 0 0,1 1 0,-1-1 0,0 0 0,0 1 0,0-1 0,0 1 0,0 0 0,0 0 0,0-1 0,0 1 0,0 1 0,-3-1 0,-6 0 0,1 0 0,-1 1 0,0 0 0,1 1 0,-15 4 0,14-2 0,0 1 0,1 0 0,0 1 0,0 0 0,0 1 0,0 0 0,1 0 0,0 1 0,1 0 0,0 0 0,0 1 0,1 0 0,0 1 0,0-1 0,1 1 0,1 1 0,-1-1 0,2 1 0,-1 0 0,2 0 0,-1 0 0,2 1 0,-1-1 0,2 1 0,-1-1 0,2 1 0,-1 0 0,2 0 0,2 18 0,-3-26 0,1 0 0,0 0 0,1 0 0,-1 0 0,1 0 0,-1 0 0,1 0 0,0-1 0,1 1 0,-1-1 0,1 1 0,-1-1 0,1 0 0,0 0 0,0 0 0,1 0 0,-1-1 0,1 1 0,-1-1 0,1 0 0,0 0 0,-1 0 0,1 0 0,0-1 0,0 1 0,0-1 0,6 1 0,-4-2 0,-1 0 0,1 0 0,0 0 0,0-1 0,-1 0 0,1 0 0,-1 0 0,1-1 0,-1 0 0,0 0 0,1 0 0,-1-1 0,0 1 0,0-1 0,-1-1 0,1 1 0,-1 0 0,1-1 0,6-8 0,-5 5 0,-1 0 0,1 0 0,-2-1 0,1 0 0,-1 0 0,0 0 0,0 0 0,-1-1 0,2-8 0,0-9 0,5-46 0,-4 23 0,-7 48 0,1 0 0,0 0 0,1 0 0,-1 0 0,0-1 0,0 1 0,0 0 0,1 0 0,-1 0 0,1 0 0,-1 0 0,1 0 0,-1 0 0,1 0 0,-1 0 0,1 0 0,0 0 0,0 0 0,-1 0 0,3-1 0,-3 2 0,1 0 0,0 1 0,-1-1 0,1 0 0,0 0 0,-1 0 0,1 0 0,0 1 0,-1-1 0,1 0 0,0 1 0,-1-1 0,1 1 0,-1-1 0,1 0 0,-1 1 0,1-1 0,-1 1 0,1 0 0,-1-1 0,1 1 0,-1-1 0,1 2 0,4 5 0,-1 1 0,0 0 0,-1 0 0,5 12 0,3 27-117,-8-29 158,1 0 1,1-1-1,1 0 0,0 0 0,10 20 0,-14-34-92,0 0-1,1 1 1,-1-1-1,0 0 1,1 0-1,0 0 0,0 0 1,0-1-1,0 1 1,0-1-1,1 0 1,-1 1-1,0-2 0,1 1 1,0 0-1,0-1 1,-1 1-1,1-1 1,0 0-1,0-1 1,0 1-1,0-1 0,0 1 1,0-1-1,0 0 1,0-1-1,0 1 1,8-3-1,15-5-6774</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17.267"/>
    </inkml:context>
    <inkml:brush xml:id="br0">
      <inkml:brushProperty name="width" value="0.035" units="cm"/>
      <inkml:brushProperty name="height" value="0.035" units="cm"/>
    </inkml:brush>
  </inkml:definitions>
  <inkml:trace contextRef="#ctx0" brushRef="#br0">239 43 24575,'0'-2'0,"-1"0"0,1 0 0,-1 0 0,0 0 0,0 1 0,1-1 0,-1 0 0,0 0 0,-1 0 0,1 1 0,0-1 0,0 0 0,-1 1 0,1-1 0,-1 1 0,1 0 0,-1-1 0,0 1 0,1 0 0,-1 0 0,0 0 0,0 0 0,0 1 0,0-1 0,0 0 0,0 1 0,0-1 0,0 1 0,0 0 0,-2-1 0,-4 0 0,1 0 0,0 0 0,-1 1 0,1 0 0,0 0 0,0 1 0,-11 2 0,15-2 0,0-1 0,0 1 0,0 0 0,0 0 0,1 1 0,-1-1 0,0 1 0,1-1 0,-1 1 0,1 0 0,0 0 0,0 0 0,0 0 0,0 0 0,0 0 0,0 0 0,0 1 0,0-1 0,1 1 0,0 0 0,-1-1 0,1 1 0,0 0 0,0 0 0,0 0 0,1-1 0,-1 1 0,1 0 0,0 0 0,0 0 0,0 0 0,0 0 0,0 0 0,0 0 0,1 0 0,-1 0 0,1 0 0,0 0 0,0-1 0,0 1 0,0 0 0,1 0 0,-1-1 0,1 1 0,0-1 0,-1 0 0,1 1 0,3 2 0,7 7 0,1 1 0,0-2 0,25 17 0,-28-21 0,1 0 0,-1 1 0,-1 0 0,1 1 0,-1 0 0,-1 0 0,0 1 0,9 13 0,-16-22 0,0 1 0,-1-1 0,1 1 0,-1-1 0,1 0 0,-1 1 0,0-1 0,0 1 0,0-1 0,1 1 0,-2-1 0,1 1 0,0-1 0,0 0 0,0 1 0,-1-1 0,1 1 0,0-1 0,-1 0 0,1 1 0,-1-1 0,0 0 0,1 1 0,-1-1 0,0 0 0,0 0 0,0 0 0,0 0 0,0 0 0,0 0 0,0 0 0,0 0 0,-1 0 0,1 0 0,0 0 0,0-1 0,-1 1 0,1-1 0,-1 1 0,-2 0 0,-6 3 0,0-1 0,0 0 0,-1-1 0,-13 2 0,3-2-273,1-2 0,-1 1 0,0-2 0,-33-6 0,22 1-6553</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20.333"/>
    </inkml:context>
    <inkml:brush xml:id="br0">
      <inkml:brushProperty name="width" value="0.035" units="cm"/>
      <inkml:brushProperty name="height" value="0.035" units="cm"/>
    </inkml:brush>
  </inkml:definitions>
  <inkml:trace contextRef="#ctx0" brushRef="#br0">216 16 24575,'0'-1'0,"0"0"0,0 1 0,-1-1 0,1 0 0,-1 0 0,1 0 0,-1 1 0,1-1 0,-1 0 0,1 0 0,-1 1 0,1-1 0,-1 1 0,0-1 0,0 0 0,1 1 0,-1-1 0,0 1 0,0 0 0,1-1 0,-1 1 0,0-1 0,0 1 0,0 0 0,0 0 0,0 0 0,0 0 0,0-1 0,1 1 0,-1 0 0,0 0 0,0 1 0,0-1 0,0 0 0,0 0 0,0 0 0,-1 1 0,-34 7 0,26-3 0,0 1 0,0 0 0,0 1 0,0 0 0,1 1 0,1 0 0,-1 0 0,1 1 0,0-1 0,1 2 0,-12 19 0,14-21 0,1 0 0,0 0 0,0 0 0,1 0 0,0 1 0,0-1 0,1 1 0,0 0 0,1-1 0,0 1 0,0 0 0,1 0 0,0 0 0,1 0 0,-1 0 0,4 12 0,-2-15 0,1-1 0,0 1 0,0-1 0,0 0 0,0 0 0,1 0 0,0 0 0,0-1 0,0 1 0,0-1 0,1 0 0,0 0 0,0-1 0,0 0 0,0 1 0,0-2 0,1 1 0,-1-1 0,1 1 0,0-1 0,0-1 0,0 1 0,0-1 0,0 0 0,8 0 0,-2 0 0,-1-1 0,1 1 0,-1-2 0,1 0 0,-1 0 0,1-1 0,-1 0 0,0-1 0,0 0 0,0-1 0,0 0 0,18-11 0,16-21-1365,-6-3-5461</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20.677"/>
    </inkml:context>
    <inkml:brush xml:id="br0">
      <inkml:brushProperty name="width" value="0.035" units="cm"/>
      <inkml:brushProperty name="height" value="0.035" units="cm"/>
    </inkml:brush>
  </inkml:definitions>
  <inkml:trace contextRef="#ctx0" brushRef="#br0">1 96 24575,'0'12'0,"0"-3"0,0 0 0,0 1 0,1-1 0,0 0 0,4 13 0,-4-19 0,0 0 0,0 0 0,1-1 0,-1 1 0,1 0 0,0-1 0,0 0 0,0 1 0,0-1 0,0 0 0,0 0 0,0 0 0,1 0 0,-1 0 0,1 0 0,0-1 0,-1 1 0,1-1 0,0 0 0,5 2 0,1-1 0,1 0 0,0 0 0,-1-1 0,1 0 0,0-1 0,0 0 0,0 0 0,0-1 0,0 0 0,0-1 0,16-5 0,-22 6 0,-1 0 0,1 0 0,0 0 0,-1-1 0,1 0 0,-1 0 0,1 0 0,-1 0 0,0 0 0,0 0 0,0-1 0,0 0 0,0 1 0,0-1 0,-1 0 0,0-1 0,1 1 0,-1 0 0,0-1 0,-1 1 0,1-1 0,-1 1 0,1-1 0,-1 0 0,0 0 0,0 0 0,-1 1 0,1-1 0,-1 0 0,0 0 0,0-8 0,-2 6 0,0 0 0,0-1 0,-1 1 0,1 0 0,-1 1 0,0-1 0,-1 0 0,0 1 0,1 0 0,-2 0 0,1 0 0,-1 0 0,1 1 0,-1-1 0,0 1 0,-1 1 0,1-1 0,-1 1 0,0 0 0,1 0 0,-1 0 0,-1 1 0,-5-2 0,8 2 0,0 1 0,0 0 0,-1 0 0,1 0 0,0 0 0,0 0 0,-1 1 0,1 0 0,0 0 0,0 0 0,-1 0 0,1 1 0,0-1 0,0 1 0,-1 0 0,1 1 0,0-1 0,0 1 0,0 0 0,1 0 0,-1 0 0,0 0 0,1 0 0,-1 1 0,1 0 0,0 0 0,0 0 0,0 0 0,0 0 0,0 1 0,1-1 0,-1 1 0,1-1 0,-3 8 0,5-10-34,-1 0 0,1 0 0,0 0 0,-1 0 0,1 0-1,0 0 1,0 0 0,-1 0 0,1 0 0,0 0 0,0 1 0,0-1 0,0 0-1,1 0 1,-1 0 0,0 0 0,0 0 0,1 0 0,-1 0 0,0 0-1,1 0 1,-1 0 0,1 0 0,0 0 0,-1 0 0,1 0 0,0 0 0,-1 0-1,1-1 1,0 1 0,0 0 0,0-1 0,0 1 0,0 0 0,0-1 0,0 1-1,0-1 1,0 1 0,1 0 0,24 6-6792</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21.019"/>
    </inkml:context>
    <inkml:brush xml:id="br0">
      <inkml:brushProperty name="width" value="0.035" units="cm"/>
      <inkml:brushProperty name="height" value="0.035" units="cm"/>
    </inkml:brush>
  </inkml:definitions>
  <inkml:trace contextRef="#ctx0" brushRef="#br0">1 0 24575,'1'6'0,"0"0"0,0 1 0,1-1 0,-1-1 0,2 1 0,-1 0 0,1 0 0,-1-1 0,6 8 0,6 13 0,7 29 0,-13-32 0,1 0 0,20 35 0,-11-95 0,-13 27 0,1 1 0,0 1 0,1-1 0,0 1 0,0 0 0,1 1 0,0 0 0,10-7 0,-13 10 0,0 0 0,1 0 0,0 1 0,-1-1 0,1 1 0,1 1 0,-1-1 0,0 1 0,1 0 0,-1 1 0,1 0 0,-1 0 0,1 0 0,8 0 0,-12 2 0,0 0 0,0 0 0,1 0 0,-1 0 0,0 0 0,0 0 0,-1 1 0,1-1 0,0 1 0,0 0 0,-1 0 0,1 0 0,-1 0 0,0 1 0,1-1 0,-1 0 0,0 1 0,0 0 0,-1-1 0,1 1 0,-1 0 0,1 0 0,0 4 0,4 8 0,-1 0 0,-1 1 0,4 22 0,-4-13 0,-3-21-62,-1 0 0,1 0 0,0 1 0,0-1 0,1 0 0,-1 0 0,1 0 0,0 0 0,0-1 0,0 1 0,0-1 0,1 1-1,-1-1 1,1 1 0,0-1 0,0 0 0,0-1 0,0 1 0,1 0 0,-1-1 0,8 4 0,16 0-6764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21.659"/>
    </inkml:context>
    <inkml:brush xml:id="br0">
      <inkml:brushProperty name="width" value="0.035" units="cm"/>
      <inkml:brushProperty name="height" value="0.035" units="cm"/>
    </inkml:brush>
  </inkml:definitions>
  <inkml:trace contextRef="#ctx0" brushRef="#br0">292 375 24575,'0'-3'0,"-1"0"0,0 0 0,1 0 0,-1 0 0,-1 0 0,1 0 0,0 0 0,-1 1 0,1-1 0,-1 0 0,0 1 0,0-1 0,0 1 0,0-1 0,-1 1 0,1 0 0,0 0 0,-1 0 0,0 1 0,1-1 0,-1 0 0,0 1 0,0 0 0,0 0 0,0-1 0,-3 1 0,-3-2 0,0 0 0,0 1 0,-1 0 0,1 0 0,-1 1 0,1 0 0,-14 1 0,16 2 0,-1 0 0,1 0 0,-1 0 0,1 1 0,0 0 0,0 1 0,0 0 0,1 0 0,-1 0 0,1 1 0,0 0 0,0 0 0,0 0 0,1 1 0,0 0 0,0 0 0,1 0 0,-6 10 0,7-12 0,0 0 0,0 1 0,1 0 0,0-1 0,0 1 0,0 0 0,0 0 0,1 0 0,0 0 0,0 0 0,0 1 0,1-1 0,0 0 0,0 0 0,0 0 0,0 1 0,1-1 0,0 0 0,0 0 0,0 0 0,1 0 0,0 0 0,0 0 0,0 0 0,0-1 0,1 1 0,5 6 0,-5-8 0,0 1 0,0-1 0,0 0 0,1-1 0,-1 1 0,1-1 0,0 1 0,0-1 0,0 0 0,0-1 0,0 1 0,0 0 0,0-1 0,0 0 0,1 0 0,6 0 0,-4-1 0,0 0 0,0-1 0,-1 0 0,1 0 0,0 0 0,-1-1 0,1 0 0,-1-1 0,1 1 0,5-4 0,0-1 0,0 0 0,-1-1 0,0 0 0,0-1 0,-1 0 0,0-1 0,-1 0 0,0 0 0,0-1 0,9-16 0,-8 6 0,-1-2 0,-1 1 0,-1-1 0,-1 0 0,-1 0 0,0-1 0,-2 0 0,-1 1 0,-1-1 0,-2 0 0,0 0 0,-1 0 0,-1 0 0,-1 1 0,-13-39 0,5 39 0,12 23 0,-1 0 0,1 0 0,0 0 0,-1 0 0,1 0 0,0 0 0,-1 0 0,1 0 0,0 0 0,-1 0 0,1 0 0,0 0 0,-1 0 0,1 0 0,0 0 0,0 1 0,-1-1 0,1 0 0,0 0 0,-1 0 0,1 0 0,0 1 0,0-1 0,-1 0 0,1 0 0,0 1 0,0-1 0,0 0 0,-1 0 0,1 1 0,0-1 0,0 0 0,0 1 0,0-1 0,0 0 0,0 1 0,-1-1 0,-9 50 0,7 275 0,4-316 0,0 0 0,0 0 0,1 0 0,0 0 0,1 0 0,0 0 0,0-1 0,1 0 0,0 1 0,0-2 0,9 13 0,-11-17 0,0-1 0,0 0 0,0 0 0,0 0 0,1 0 0,-1 0 0,0 0 0,1 0 0,0-1 0,-1 1 0,1-1 0,0 0 0,-1 0 0,1 0 0,0 0 0,0 0 0,0-1 0,0 1 0,0-1 0,0 0 0,0 0 0,0 0 0,0 0 0,0-1 0,0 1 0,0-1 0,0 1 0,0-1 0,0 0 0,-1 0 0,1-1 0,0 1 0,-1 0 0,1-1 0,-1 0 0,1 0 0,2-2 0,28-26-1365,-4-2-5461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21.846"/>
    </inkml:context>
    <inkml:brush xml:id="br0">
      <inkml:brushProperty name="width" value="0.035" units="cm"/>
      <inkml:brushProperty name="height" value="0.035" units="cm"/>
    </inkml:brush>
  </inkml:definitions>
  <inkml:trace contextRef="#ctx0" brushRef="#br0">1 1 24575,'0'9'0,"0"13"0,0 6 0,0 4 0,0 1 0,0-15 0,0-24 0,0-10-8191</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21.970"/>
    </inkml:context>
    <inkml:brush xml:id="br0">
      <inkml:brushProperty name="width" value="0.035" units="cm"/>
      <inkml:brushProperty name="height" value="0.035" units="cm"/>
    </inkml:brush>
  </inkml:definitions>
  <inkml:trace contextRef="#ctx0" brushRef="#br0">5 23 24575,'-4'0'0,"7"-10"0,3-2-8191</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22.179"/>
    </inkml:context>
    <inkml:brush xml:id="br0">
      <inkml:brushProperty name="width" value="0.035" units="cm"/>
      <inkml:brushProperty name="height" value="0.035" units="cm"/>
    </inkml:brush>
  </inkml:definitions>
  <inkml:trace contextRef="#ctx0" brushRef="#br0">83 1 24575,'-4'22'0,"-3"18"0,1 10 0,2 7 0,0-3 0,2 0 0,-4-10 0,-9-22 0,-4-19 0,3-9-8191</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22.474"/>
    </inkml:context>
    <inkml:brush xml:id="br0">
      <inkml:brushProperty name="width" value="0.035" units="cm"/>
      <inkml:brushProperty name="height" value="0.035" units="cm"/>
    </inkml:brush>
  </inkml:definitions>
  <inkml:trace contextRef="#ctx0" brushRef="#br0">1 54 24575,'9'0'0,"13"0"0,16-5 0,10-1 0,12-9 0,4-2 0,-9 6 0,-13 20 0,-14 16 0,-12 10 0,-9 2 0,-5 5 0,-3-10 0,-2-14 0,0-15 0,1-18 0,0-11 0,1 0-8191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22.708"/>
    </inkml:context>
    <inkml:brush xml:id="br0">
      <inkml:brushProperty name="width" value="0.035" units="cm"/>
      <inkml:brushProperty name="height" value="0.035" units="cm"/>
    </inkml:brush>
  </inkml:definitions>
  <inkml:trace contextRef="#ctx0" brushRef="#br0">1 1 24575,'4'0'0,"7"0"0,0 0-8191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58.581"/>
    </inkml:context>
    <inkml:brush xml:id="br0">
      <inkml:brushProperty name="width" value="0.035" units="cm"/>
      <inkml:brushProperty name="height" value="0.035" units="cm"/>
    </inkml:brush>
  </inkml:definitions>
  <inkml:trace contextRef="#ctx0" brushRef="#br0">1 1 24575,'0'158'0,"0"-158"0,0 1 0,0 0 0,0-1 0,-1 1 0,1 0 0,0 0 0,0-1 0,0 1 0,0 0 0,0-1 0,0 1 0,0 0 0,0 0 0,1-1 0,-1 1 0,0 0 0,0-1 0,0 1 0,1 0 0,-1-1 0,0 1 0,1 0 0,-1-1 0,1 1 0,-1-1 0,1 1 0,-1-1 0,1 1 0,-1-1 0,1 1 0,-1-1 0,1 1 0,0-1 0,-1 0 0,1 1 0,0-1 0,-1 0 0,1 0 0,0 1 0,-1-1 0,1 0 0,0 0 0,0 0 0,-1 0 0,1 0 0,0 0 0,0 0 0,-1 0 0,1 0 0,0 0 0,-1-1 0,1 1 0,0 0 0,-1 0 0,1-1 0,0 1 0,-1 0 0,2-1 0,50-36 0,-10 7 0,-39 28 0,1 1 0,0 0 0,0 1 0,0-1 0,0 0 0,0 1 0,0 0 0,0 0 0,0 0 0,0 1 0,0-1 0,0 1 0,0 0 0,0 0 0,-1 0 0,1 1 0,0-1 0,-1 1 0,1 0 0,-1 0 0,1 0 0,-1 1 0,0-1 0,5 5 0,0 2 0,-1-1 0,1 2 0,-1-1 0,-1 1 0,0 0 0,0 0 0,4 12 0,-4-12-79,-3-18 222,-5-25-760,2 27-195,-2-20-6014</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23.242"/>
    </inkml:context>
    <inkml:brush xml:id="br0">
      <inkml:brushProperty name="width" value="0.035" units="cm"/>
      <inkml:brushProperty name="height" value="0.035" units="cm"/>
    </inkml:brush>
  </inkml:definitions>
  <inkml:trace contextRef="#ctx0" brushRef="#br0">84 32 24575,'-4'4'0,"0"0"0,1 0 0,0 0 0,0 0 0,0 1 0,1-1 0,-1 1 0,1 0 0,0-1 0,0 1 0,1 0 0,-1 1 0,1-1 0,0 0 0,1 0 0,-1 0 0,1 1 0,1 9 0,0-7 0,0 0 0,1 0 0,0 0 0,1 0 0,-1 0 0,2-1 0,-1 1 0,1-1 0,0 1 0,0-1 0,9 9 0,-9-11 0,1 1 0,0-1 0,1 1 0,-1-2 0,1 1 0,0 0 0,0-1 0,1 0 0,-1-1 0,1 0 0,0 0 0,10 3 0,-12-4 0,-1-2 0,1 1 0,-1 0 0,1-1 0,0 0 0,-1 0 0,1 0 0,-1-1 0,1 0 0,0 0 0,-1 0 0,0 0 0,1-1 0,-1 1 0,0-1 0,0 0 0,0 0 0,0-1 0,0 1 0,0-1 0,3-3 0,-3 3 0,0-1 0,0 1 0,-1-1 0,0 0 0,1 0 0,-1 0 0,-1 0 0,1-1 0,0 1 0,-1-1 0,0 0 0,0 1 0,-1-1 0,1 0 0,-1 0 0,0 0 0,0 0 0,-1 0 0,1 0 0,-1-1 0,0 1 0,-1 0 0,1 0 0,-1 0 0,0 0 0,0 0 0,-4-9 0,1 6 0,0 1 0,0-1 0,0 1 0,-1 0 0,0 0 0,-1 1 0,1 0 0,-1 0 0,0 0 0,-1 0 0,1 1 0,-1 0 0,0 1 0,-1 0 0,1 0 0,-12-5 0,4 4 0,-1 0 0,1 1 0,-1 0 0,0 1 0,0 1 0,0 1 0,0 0 0,0 1 0,-26 3 0,23 5 0,24-1 0,35 3 0,227-4 0,-207-7 0,-53 1 0,0 0 0,0 0 0,0 0 0,0 1 0,0 0 0,0 1 0,0 0 0,0 0 0,0 0 0,-1 1 0,1 0 0,-1 0 0,0 0 0,0 1 0,0 0 0,0 0 0,-1 1 0,0-1 0,0 1 0,0 1 0,0-1 0,-1 1 0,0-1 0,0 1 0,0 0 0,-1 1 0,0-1 0,0 0 0,-1 1 0,1 0 0,-2 0 0,1 0 0,1 9 0,1 5 0,-1-31 0,3-15 0,-4 18 0,1 0 0,0 1 0,1-1 0,-1 0 0,1 1 0,1 0 0,-1 0 0,1 0 0,0 1 0,0-1 0,1 1 0,0 0 0,6-4 0,-10 7 0,1 0 0,0 0 0,0 1 0,0-1 0,0 1 0,0 0 0,0-1 0,0 1 0,0 0 0,0 1 0,1-1 0,-1 1 0,0-1 0,0 1 0,1 0 0,-1 0 0,0 1 0,0-1 0,1 1 0,-1-1 0,0 1 0,0 0 0,0 0 0,0 0 0,0 1 0,0-1 0,0 1 0,0 0 0,0 0 0,-1 0 0,1 0 0,3 3 0,34 43 0,-29-34 0,0-1 0,1 0 0,1 0 0,18 15 0,-26-25 0,0 0 0,0 0 0,0-1 0,0 1 0,0-1 0,0 0 0,1-1 0,-1 1 0,1-1 0,-1 0 0,1 0 0,-1-1 0,1 1 0,0-1 0,-1-1 0,1 1 0,-1-1 0,8-1 0,14-7-1365,-5 0-5461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23.616"/>
    </inkml:context>
    <inkml:brush xml:id="br0">
      <inkml:brushProperty name="width" value="0.035" units="cm"/>
      <inkml:brushProperty name="height" value="0.035" units="cm"/>
    </inkml:brush>
  </inkml:definitions>
  <inkml:trace contextRef="#ctx0" brushRef="#br0">271 52 24575,'1'-2'0,"-2"0"0,1 0 0,0 0 0,0 0 0,-1 0 0,1 1 0,-1-1 0,1 0 0,-1 0 0,0 1 0,1-1 0,-1 0 0,0 1 0,0-1 0,0 1 0,-1-1 0,1 1 0,0 0 0,-1-1 0,1 1 0,0 0 0,-1 0 0,-3-2 0,1 1 0,-1 0 0,0 0 0,1 1 0,-1 0 0,0 0 0,0 0 0,0 0 0,0 1 0,-6 0 0,0 0 0,-1 0 0,0 2 0,1-1 0,0 1 0,-1 1 0,1 0 0,-17 8 0,22-7 0,0 0 0,0 0 0,0 1 0,0 0 0,1 0 0,-1 0 0,2 1 0,-1-1 0,0 1 0,1 1 0,0-1 0,1 0 0,-1 1 0,1 0 0,1 0 0,-1 0 0,1 0 0,-1 9 0,2-12 0,0 0 0,0 0 0,1 0 0,0 1 0,0-1 0,0 0 0,1 0 0,-1 0 0,1 0 0,0 0 0,0 1 0,0-2 0,1 1 0,0 0 0,-1 0 0,1 0 0,0-1 0,1 1 0,-1-1 0,1 1 0,-1-1 0,1 0 0,0 0 0,0 0 0,1-1 0,-1 1 0,0-1 0,1 0 0,0 0 0,-1 0 0,1 0 0,0 0 0,4 0 0,3 2 0,0-1 0,0-1 0,0 0 0,0-1 0,1 0 0,-1 0 0,0-1 0,0-1 0,1 0 0,20-4 0,-25 3 0,0 0 0,-1 0 0,0-1 0,1 0 0,-1 0 0,0 0 0,-1-1 0,1 1 0,-1-1 0,1-1 0,-1 1 0,0-1 0,-1 0 0,1 0 0,-1 0 0,0-1 0,0 0 0,-1 1 0,4-8 0,-6 11 0,-1 0 0,1 0 0,-1 0 0,1 0 0,0 0 0,0 1 0,0-1 0,0 0 0,0 1 0,0-1 0,0 0 0,1 1 0,-1-1 0,2-1 0,-1 4 0,0-1 0,0 0 0,0 1 0,-1-1 0,1 1 0,0-1 0,-1 1 0,1 0 0,0 0 0,-1 0 0,1 0 0,-1 0 0,1 0 0,1 2 0,-2-3 0,10 7 17,0 0 0,1-1 1,-1 0-1,2-1 0,-1-1 0,14 4 0,-21-7-104,1 1-1,-1-2 1,1 1 0,-1 0-1,1-1 1,0 0 0,-1-1-1,1 1 1,-1-1-1,1 0 1,-1 0 0,1-1-1,-1 0 1,0 0 0,0 0-1,8-4 1,8-11-6739</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23.845"/>
    </inkml:context>
    <inkml:brush xml:id="br0">
      <inkml:brushProperty name="width" value="0.035" units="cm"/>
      <inkml:brushProperty name="height" value="0.035" units="cm"/>
    </inkml:brush>
  </inkml:definitions>
  <inkml:trace contextRef="#ctx0" brushRef="#br0">0 0 24575,'0'5'0,"0"10"0,5 21 0,1 19 0,0 13 0,-1 9 0,-2-4 0,-1-9 0,-1-26 0,0-23 0,-1-19 0,0-9-8191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24.069"/>
    </inkml:context>
    <inkml:brush xml:id="br0">
      <inkml:brushProperty name="width" value="0.035" units="cm"/>
      <inkml:brushProperty name="height" value="0.035" units="cm"/>
    </inkml:brush>
  </inkml:definitions>
  <inkml:trace contextRef="#ctx0" brushRef="#br0">1 0 24575,'0'5'0,"0"10"0,0 17 0,0 21 0,0 15 0,9 1 0,4-6 0,3-6 0,9-21 0,-1-21 0,-3-18 0,-7-9-8191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24.582"/>
    </inkml:context>
    <inkml:brush xml:id="br0">
      <inkml:brushProperty name="width" value="0.035" units="cm"/>
      <inkml:brushProperty name="height" value="0.035" units="cm"/>
    </inkml:brush>
  </inkml:definitions>
  <inkml:trace contextRef="#ctx0" brushRef="#br0">23 1 24575,'-3'4'0,"1"0"0,-1 1 0,1-1 0,0 1 0,0 0 0,1 0 0,-1 0 0,1-1 0,0 1 0,0 0 0,1 0 0,0 1 0,0 6 0,-1 5 0,0-9 0,0-1 0,1 1 0,0 0 0,1-1 0,0 1 0,0-1 0,0 1 0,1-1 0,0 0 0,0 0 0,1 1 0,6 10 0,-7-15 0,1 1 0,-1-1 0,1 0 0,0 0 0,-1 0 0,1-1 0,1 1 0,-1-1 0,0 1 0,1-1 0,-1 0 0,1 0 0,-1-1 0,1 1 0,0-1 0,0 0 0,0 0 0,0 0 0,0 0 0,0-1 0,0 1 0,0-1 0,0 0 0,0-1 0,7 0 0,-6 0 0,0 0 0,0 0 0,1-1 0,-1 0 0,0 0 0,0 0 0,-1 0 0,1-1 0,0 0 0,-1 0 0,0 0 0,0-1 0,0 1 0,0-1 0,0 0 0,-1 0 0,1 0 0,-1-1 0,3-5 0,0 0 0,-1-1 0,0 1 0,-1-1 0,0 0 0,-1-1 0,0 1 0,1-18 0,3 12 0,2 22 0,9 33 0,5 40 0,-3 2 0,12 105 0,-23-127 0,-1-9 0,2 0 0,-4 0 0,-1 0 0,-2 61 0,-3-105 0,0 1 0,-1-1 0,0 0 0,0 1 0,0-1 0,-1 0 0,1 0 0,-1 0 0,-1 0 0,-4 9 0,5-12 0,1 0 0,-1-1 0,0 1 0,0 0 0,0-1 0,0 1 0,0-1 0,0 0 0,0 1 0,0-1 0,0 0 0,-1 0 0,1-1 0,0 1 0,-1 0 0,1-1 0,0 0 0,-1 1 0,1-1 0,-1 0 0,1 0 0,-1 0 0,1-1 0,0 1 0,-4-1 0,-4-2 0,-1-1 0,0 0 0,1-1 0,0 0 0,0 0 0,0-1 0,1 0 0,0-1 0,0 0 0,0-1 0,1 1 0,1-2 0,-11-12 0,12 14 0,0-1 0,0 0 0,1 0 0,0 0 0,1 0 0,-1-1 0,2 1 0,-1-1 0,1 0 0,1-1 0,0 1 0,0 0 0,0-1 0,1 1 0,1-1 0,0-14 0,1 20 0,0 0 0,0 0 0,0 0 0,1 1 0,-1-1 0,1 1 0,0-1 0,0 1 0,0-1 0,1 1 0,-1 0 0,1 0 0,-1 0 0,1 0 0,6-4 0,-2 3 0,0 0 0,0 0 0,0 0 0,0 1 0,1 0 0,0 0 0,10-1 0,11-1 0,1 1 0,-1 2 0,37 1 0,-58 1 0,75 3 0,-77-2-3,-7 0-38,-10 0-1280,-11 0-5505</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06.808"/>
    </inkml:context>
    <inkml:brush xml:id="br0">
      <inkml:brushProperty name="width" value="0.035" units="cm"/>
      <inkml:brushProperty name="height" value="0.035" units="cm"/>
    </inkml:brush>
  </inkml:definitions>
  <inkml:trace contextRef="#ctx0" brushRef="#br0">710 1 24575,'-8'1'0,"-1"1"0,1 0 0,0 0 0,-1 0 0,1 1 0,0 1 0,1-1 0,-11 7 0,-17 7 0,-27 5 0,-1-3 0,-98 17 0,4-2 0,19-5 0,138-29 0,0 0 0,0 0 0,-1 0 0,1-1 0,0 1 0,-1 0 0,1 0 0,0 0 0,-1 0 0,1 0 0,0 0 0,-1 0 0,1 0 0,0 1 0,-1-1 0,1 0 0,0 0 0,-1 0 0,1 0 0,0 0 0,0 0 0,-1 1 0,1-1 0,0 0 0,-1 0 0,1 0 0,0 1 0,0-1 0,0 0 0,-1 0 0,1 1 0,0-1 0,0 0 0,0 0 0,0 1 0,-1-1 0,1 0 0,0 1 0,0-1 0,0 0 0,0 1 0,16 9 0,53 11 0,-32-9 0,1 4 0,0 2 0,-2 1 0,66 48 0,-57-36 0,70 36 0,-83-53 0,-22-10 0,0 1 0,0 0 0,0 0 0,-1 0 0,0 1 0,10 9 0,-16-12 0,-1 0 0,1 0 0,-1 0 0,1 0 0,-1 1 0,-1-1 0,1 1 0,0 0 0,-1-1 0,1 1 0,-1 0 0,0 0 0,-1 0 0,1 0 0,-1 0 0,1 0 0,-1 0 0,-1 0 0,1 0 0,0 0 0,-2 4 0,0 0 0,0-1 0,0 1 0,-1-1 0,0 0 0,-1 0 0,1 0 0,-1 0 0,-1-1 0,1 1 0,-1-1 0,-7 7 0,-12 11 0,-35 27 0,38-33 0,-143 118 0,-84 73 0,247-208 0,-40 42 0,40-42 0,0 0 0,1 0 0,-1 0 0,0 0 0,0 0 0,1 1 0,-1-1 0,1 0 0,-1 0 0,1 1 0,0-1 0,-1 0 0,1 1 0,0-1 0,0 2 0,0-2 0,1 0 0,-1-1 0,1 1 0,-1 0 0,1-1 0,-1 1 0,1-1 0,-1 1 0,1-1 0,0 1 0,-1-1 0,1 1 0,0-1 0,0 0 0,-1 1 0,1-1 0,0 0 0,0 0 0,-1 1 0,1-1 0,0 0 0,0 0 0,0 0 0,-1 0 0,1 0 0,0 0 0,0 0 0,0 0 0,1-1 0,56-4 0,82-17 0,-2 0 0,-108 18-100,18-2 216,74 0 1,-108 7-267,1 0 0,-1 0 0,0 1 1,0 1-1,-1 0 0,1 1 0,-1 1 1,1 0-1,22 13 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07.365"/>
    </inkml:context>
    <inkml:brush xml:id="br0">
      <inkml:brushProperty name="width" value="0.035" units="cm"/>
      <inkml:brushProperty name="height" value="0.035" units="cm"/>
    </inkml:brush>
  </inkml:definitions>
  <inkml:trace contextRef="#ctx0" brushRef="#br0">5 34 24575,'0'-5'0,"0"-10"0,0 2 0,0 16 0,0 23 0,0 19 0,0 22 0,0 17 0,0 3 0,0-3 0,0-12 0,0-9 0,0-24 0,-5-24 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07.656"/>
    </inkml:context>
    <inkml:brush xml:id="br0">
      <inkml:brushProperty name="width" value="0.035" units="cm"/>
      <inkml:brushProperty name="height" value="0.035" units="cm"/>
    </inkml:brush>
  </inkml:definitions>
  <inkml:trace contextRef="#ctx0" brushRef="#br0">0 27 24575,'0'4'0,"5"3"0,6-1 0,10-2 0,20 0 0,17-2 0,17-1 0,19 0 0,6-11 0,1-2 0,-7-1 0,-16 4 0,-26 2 0,-21 2-8191</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08.210"/>
    </inkml:context>
    <inkml:brush xml:id="br0">
      <inkml:brushProperty name="width" value="0.035" units="cm"/>
      <inkml:brushProperty name="height" value="0.035" units="cm"/>
    </inkml:brush>
  </inkml:definitions>
  <inkml:trace contextRef="#ctx0" brushRef="#br0">1 0 24575,'5'15'0,"0"0"0,-1 1 0,-1-1 0,0 1 0,-1-1 0,0 1 0,-2 30 0,1-12 0,0 8 0,-2-20 0,2 0 0,0 0 0,2 0 0,0 0 0,8 27 0,-11-49 0,1 0 0,-1 1 0,0-1 0,0 0 0,0 0 0,1 0 0,-1 0 0,0 0 0,0 0 0,0 0 0,1 0 0,-1 0 0,0 1 0,0-1 0,1 0 0,-1 0 0,0 0 0,0 0 0,1 0 0,-1 0 0,0-1 0,0 1 0,0 0 0,1 0 0,-1 0 0,0 0 0,0 0 0,0 0 0,1 0 0,-1 0 0,0 0 0,0-1 0,0 1 0,1 0 0,-1 0 0,0 0 0,0 0 0,0-1 0,0 1 0,0 0 0,1 0 0,-1 0 0,0-1 0,0 1 0,0 0 0,0 0 0,0 0 0,0-1 0,0 1 0,0 0 0,0 0 0,0-1 0,8-14 0,3-11 0,-2 0 0,6-30 0,-10 33 0,2 0 0,0 0 0,1 1 0,12-22 0,-19 41 0,1 1 0,0-1 0,-1 1 0,1-1 0,0 1 0,0 0 0,0 0 0,0 0 0,1 0 0,-1 0 0,1 0 0,-1 1 0,1-1 0,-1 1 0,1-1 0,0 1 0,0 0 0,-1 0 0,1 1 0,0-1 0,0 1 0,0-1 0,0 1 0,0 0 0,0 0 0,0 0 0,0 0 0,0 1 0,0-1 0,0 1 0,0 0 0,0-1 0,0 1 0,-1 1 0,1-1 0,0 0 0,4 4 0,2 0 0,0 1 0,0 0 0,0 1 0,-1 0 0,0 1 0,0-1 0,-1 1 0,0 1 0,7 10 0,70 147 0,-85-166-21,2 0 0,-1-1 0,0 1 0,0 0 0,0-1 0,0 1 0,0 0 0,0-1 0,0 1 0,0 0 0,0-1 0,1 1 0,-1 0 0,0-1 0,0 1 0,0 0 0,1-1 0,-1 1 0,0 0 0,0 0 0,1-1 0,-1 1 0,0 0 0,1 0 0,-1 0 0,0 0 0,1-1 0,-1 1 0,0 0 0,1 0 0,-1 0 0,0 0 0,1 0 0,-1 0 0,0 0 0,1 0 0,-1 0 0,1 0 0,-1 0 0,0 0 0,1 0 0,-1 0 0,0 0 0,1 0 0,-1 0 0,0 1 0,1-1 0,-1 0 0,0 0 0,1 0 0,-1 0 0,0 1 0,0-1 0,1 0 0,-1 0 0,0 1 0,0-1 0,1 0 0,-1 1 0,0-1 0,0 0 0,0 1 0,0-1 0,1 1 0,2-20-6805</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08.678"/>
    </inkml:context>
    <inkml:brush xml:id="br0">
      <inkml:brushProperty name="width" value="0.035" units="cm"/>
      <inkml:brushProperty name="height" value="0.035" units="cm"/>
    </inkml:brush>
  </inkml:definitions>
  <inkml:trace contextRef="#ctx0" brushRef="#br0">0 34 24575,'8'-1'0,"-1"0"0,0 0 0,0-1 0,0 0 0,0 0 0,10-5 0,29-8 0,-42 14 0,0 1 0,0-1 0,0 1 0,0 0 0,0 0 0,0 0 0,0 1 0,0-1 0,0 1 0,0 0 0,0 0 0,0 0 0,0 1 0,-1-1 0,1 1 0,0 0 0,-1 0 0,0 0 0,1 1 0,-1-1 0,0 1 0,4 5 0,-5-6 0,0 1 0,-1 0 0,1 0 0,-1 1 0,0-1 0,0 0 0,0 0 0,-1 1 0,1-1 0,-1 0 0,0 1 0,1-1 0,-2 0 0,1 1 0,0-1 0,-1 1 0,1-1 0,-1 0 0,0 0 0,0 1 0,0-1 0,-1 0 0,1 0 0,-1 0 0,1 0 0,-1 0 0,-3 2 0,-4 8 0,-1-1 0,-1 0 0,-12 10 0,-20 25 0,43-47 0,0 0 0,1 0 0,-1-1 0,0 1 0,0 0 0,1 0 0,-1 0 0,0 0 0,0 0 0,1 0 0,-1 0 0,0 0 0,0 0 0,1 0 0,-1 0 0,0 0 0,0 1 0,1-1 0,-1 0 0,0 0 0,0 0 0,1 0 0,-1 0 0,0 0 0,0 1 0,0-1 0,1 0 0,-1 0 0,0 0 0,0 0 0,0 1 0,0-1 0,0 0 0,1 0 0,-1 1 0,0-1 0,0 0 0,0 0 0,0 0 0,0 1 0,0-1 0,0 0 0,0 1 0,0-1 0,0 0 0,0 0 0,0 1 0,0-1 0,0 0 0,0 0 0,0 1 0,0-1 0,0 0 0,0 0 0,0 0 0,0 1 0,0-1 0,-1 0 0,1 0 0,0 1 0,0-1 0,0 0 0,0 0 0,-1 1 0,24-7 0,-23 6 0,31-9 0,1 3 0,38-5 0,8-1 0,-45 2-1365,-8-3-5461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31.265"/>
    </inkml:context>
    <inkml:brush xml:id="br0">
      <inkml:brushProperty name="width" value="0.035" units="cm"/>
      <inkml:brushProperty name="height" value="0.035" units="cm"/>
    </inkml:brush>
  </inkml:definitions>
  <inkml:trace contextRef="#ctx0" brushRef="#br0">1 0 24575,'0'0'-8191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58.919"/>
    </inkml:context>
    <inkml:brush xml:id="br0">
      <inkml:brushProperty name="width" value="0.035" units="cm"/>
      <inkml:brushProperty name="height" value="0.035" units="cm"/>
    </inkml:brush>
  </inkml:definitions>
  <inkml:trace contextRef="#ctx0" brushRef="#br0">0 51 24575,'9'0'0,"9"0"0,4 0 0,10 0 0,2 0 0,2 0 0,-7-10 0,2-2 0,-9 0 0,-13 3 0,-8 2-8191</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14.483"/>
    </inkml:context>
    <inkml:brush xml:id="br0">
      <inkml:brushProperty name="width" value="0.035" units="cm"/>
      <inkml:brushProperty name="height" value="0.035" units="cm"/>
    </inkml:brush>
  </inkml:definitions>
  <inkml:trace contextRef="#ctx0" brushRef="#br0">1 34 24575,'4'0'0,"17"0"0,12 0 0,10 0 0,3 0 0,3 0 0,1-9 0,-11-4 0,-13 1-8191</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15.036"/>
    </inkml:context>
    <inkml:brush xml:id="br0">
      <inkml:brushProperty name="width" value="0.035" units="cm"/>
      <inkml:brushProperty name="height" value="0.035" units="cm"/>
    </inkml:brush>
  </inkml:definitions>
  <inkml:trace contextRef="#ctx0" brushRef="#br0">84 1 24575,'0'9'0,"-9"8"0,-4 5 0,1 8 0,-2 13 0,2 13 0,2 6 0,3 6 0,3 1 0,2-2 0,1-8 0,10-5 0,13-6 0,7-12 0,3-3 0,6-7 0,1-8 0,-7-7-8191</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15.497"/>
    </inkml:context>
    <inkml:brush xml:id="br0">
      <inkml:brushProperty name="width" value="0.035" units="cm"/>
      <inkml:brushProperty name="height" value="0.035" units="cm"/>
    </inkml:brush>
  </inkml:definitions>
  <inkml:trace contextRef="#ctx0" brushRef="#br0">0 0 24575,'9'0'0,"13"14"0,11 14 0,14 11 0,4 8 0,2 10 0,-8 5 0,-11 5 0,-12 0 0,-19-1 0,-14-3 0,-15-4 0,-12-6 0,-4-13 0,5-4 0,9-12 0,10-11-8191</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15.947"/>
    </inkml:context>
    <inkml:brush xml:id="br0">
      <inkml:brushProperty name="width" value="0.035" units="cm"/>
      <inkml:brushProperty name="height" value="0.035" units="cm"/>
    </inkml:brush>
  </inkml:definitions>
  <inkml:trace contextRef="#ctx0" brushRef="#br0">21 0 24575,'-2'34'0,"-11"62"0,8-64 0,9-45 0,2 0 0,-1 1 0,2 0 0,-1 0 0,11-13 0,-12 19 0,0 0 0,0 0 0,1 0 0,-1 1 0,1 0 0,11-8 0,-14 11 0,0 0 0,0 1 0,0 0 0,0-1 0,0 1 0,0 0 0,0 0 0,1 1 0,-1-1 0,0 1 0,0-1 0,1 1 0,-1 0 0,0 1 0,1-1 0,-1 0 0,5 2 0,-6-1 3,1 0 0,0 0 0,-1 1 0,1-1 0,-1 1 0,1-1 0,-1 1-1,1 0 1,-1 0 0,0 0 0,0 0 0,0 0 0,0 0 0,-1 1 0,1-1 0,-1 1 0,1-1-1,1 6 1,14 54-332,-12-36-762,1-4-5735</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16.504"/>
    </inkml:context>
    <inkml:brush xml:id="br0">
      <inkml:brushProperty name="width" value="0.035" units="cm"/>
      <inkml:brushProperty name="height" value="0.035" units="cm"/>
    </inkml:brush>
  </inkml:definitions>
  <inkml:trace contextRef="#ctx0" brushRef="#br0">0 1 24575,'0'4'0,"9"2"0,8 0 0,5-2 0,9 0 0,12-2 0,8-1 0,10-5 0,-11-2 0,-23 0 0,-15 1-8191</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16.706"/>
    </inkml:context>
    <inkml:brush xml:id="br0">
      <inkml:brushProperty name="width" value="0.035" units="cm"/>
      <inkml:brushProperty name="height" value="0.035" units="cm"/>
    </inkml:brush>
  </inkml:definitions>
  <inkml:trace contextRef="#ctx0" brushRef="#br0">1 28 24575,'9'0'0,"12"-5"0,17-1 0,15 0 0,4 1 0,-4 2 0,-11 1-8191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18.944"/>
    </inkml:context>
    <inkml:brush xml:id="br0">
      <inkml:brushProperty name="width" value="0.035" units="cm"/>
      <inkml:brushProperty name="height" value="0.035" units="cm"/>
    </inkml:brush>
  </inkml:definitions>
  <inkml:trace contextRef="#ctx0" brushRef="#br0">0 1 24575,'0'94'0,"21"160"0,-19-252 0,-1-13 0,2-33 0,0-7 0,-1 42 0,0 0 0,1 0 0,0 0 0,0 0 0,1 0 0,0 1 0,0-1 0,1 1 0,0 0 0,1 1 0,0-1 0,0 1 0,1 0 0,-1 1 0,16-12 0,-18 15 0,-1 0 0,1 1 0,0-1 0,0 1 0,0 0 0,0 0 0,0 0 0,1 1 0,-1 0 0,0-1 0,1 1 0,-1 1 0,1-1 0,-1 1 0,1 0 0,0 0 0,-1 0 0,1 0 0,-1 1 0,1 0 0,-1 0 0,1 0 0,-1 0 0,0 1 0,0 0 0,1 0 0,-1 0 0,-1 0 0,1 1 0,0-1 0,0 1 0,-1 0 0,0 0 0,5 5 0,0 3-105,-1 0 0,0 1 0,0 0 0,-1 0 0,-1 1 0,0 0 0,-1 0 0,0 0 0,-1 0 0,0 0 0,-1 1 0,0 26 0,-1-26-6721</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19.175"/>
    </inkml:context>
    <inkml:brush xml:id="br0">
      <inkml:brushProperty name="width" value="0.035" units="cm"/>
      <inkml:brushProperty name="height" value="0.035" units="cm"/>
    </inkml:brush>
  </inkml:definitions>
  <inkml:trace contextRef="#ctx0" brushRef="#br0">0 0 24575,'14'0'0,"9"0"0,10 0 0,3 0 0,6 0 0,-10 0 0,-9 0-8191</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19.376"/>
    </inkml:context>
    <inkml:brush xml:id="br0">
      <inkml:brushProperty name="width" value="0.035" units="cm"/>
      <inkml:brushProperty name="height" value="0.035" units="cm"/>
    </inkml:brush>
  </inkml:definitions>
  <inkml:trace contextRef="#ctx0" brushRef="#br0">1 44 24575,'4'0'0,"7"0"0,14 0 0,13 0 0,14-9 0,2-8 0,-8 0-8191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19.621"/>
    </inkml:context>
    <inkml:brush xml:id="br0">
      <inkml:brushProperty name="width" value="0.035" units="cm"/>
      <inkml:brushProperty name="height" value="0.035" units="cm"/>
    </inkml:brush>
  </inkml:definitions>
  <inkml:trace contextRef="#ctx0" brushRef="#br0">0 1 24575,'0'13'0,"0"15"0,0 11 0,0 8 0,0 1 0,0-13 0,0-11-8191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59.087"/>
    </inkml:context>
    <inkml:brush xml:id="br0">
      <inkml:brushProperty name="width" value="0.035" units="cm"/>
      <inkml:brushProperty name="height" value="0.035" units="cm"/>
    </inkml:brush>
  </inkml:definitions>
  <inkml:trace contextRef="#ctx0" brushRef="#br0">1 23 24575,'5'0'0,"6"0"0,15-5 0,13-2 0,4 1 0,-5 1-8191</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20.413"/>
    </inkml:context>
    <inkml:brush xml:id="br0">
      <inkml:brushProperty name="width" value="0.035" units="cm"/>
      <inkml:brushProperty name="height" value="0.035" units="cm"/>
    </inkml:brush>
  </inkml:definitions>
  <inkml:trace contextRef="#ctx0" brushRef="#br0">389 87 24575,'0'-1'0,"0"1"0,0 0 0,0 0 0,0-1 0,1 1 0,-1 0 0,0 0 0,0-1 0,-1 1 0,1 0 0,0 0 0,0-1 0,0 1 0,0 0 0,0 0 0,0-1 0,0 1 0,0 0 0,0 0 0,0-1 0,-1 1 0,1 0 0,0 0 0,0 0 0,0-1 0,0 1 0,-1 0 0,1 0 0,0 0 0,0 0 0,-1-1 0,1 1 0,0 0 0,0 0 0,-1 0 0,1 0 0,0 0 0,0 0 0,-1 0 0,1 0 0,0 0 0,-1 0 0,-12 6 0,-11 17 0,-1 3 0,-1 4 0,-62 53 0,82-77 0,0-1 0,-1 0 0,0-1 0,0 1 0,0-1 0,-1-1 0,1 1 0,-1-1 0,0-1 0,0 1 0,0-1 0,0-1 0,0 1 0,-1-1 0,-15-1 0,20-1 0,0 0 0,1-1 0,-1 1 0,0-1 0,0 0 0,1 0 0,0 0 0,-1-1 0,1 1 0,0-1 0,0 0 0,0 0 0,0 0 0,1 0 0,-1 0 0,1-1 0,0 1 0,0-1 0,0 1 0,1-1 0,-1 0 0,1 0 0,0 0 0,0 0 0,0 0 0,0 0 0,1 0 0,-1 0 0,1 0 0,1-6 0,-2 6 0,1-1 0,0 1 0,0-1 0,0 0 0,1 1 0,-1-1 0,1 1 0,0-1 0,1 1 0,-1-1 0,1 1 0,-1 0 0,2 0 0,-1 0 0,0 0 0,1 0 0,-1 0 0,1 1 0,0-1 0,0 1 0,1 0 0,-1 0 0,1 0 0,-1 0 0,1 1 0,0-1 0,5-2 0,4 2 0,-1 0 0,1 1 0,0 1 0,-1 0 0,1 0 0,0 1 0,0 1 0,-1 0 0,1 1 0,0 0 0,15 5 0,-5 1 0,0 1 0,-1 0 0,-1 2 0,1 1 0,19 14 0,-40-25 0,12 8 0,0-1 0,1 0 0,25 10 0,-37-17 0,0 0 0,0 0 0,0 0 0,1 0 0,-1-1 0,0 1 0,1-1 0,-1 1 0,0-1 0,1 0 0,-1 0 0,1 0 0,-1 0 0,0-1 0,1 1 0,-1 0 0,0-1 0,1 0 0,-1 1 0,0-1 0,0 0 0,0 0 0,1-1 0,-1 1 0,0 0 0,0-1 0,-1 1 0,1-1 0,0 1 0,-1-1 0,1 0 0,0 0 0,1-3 0,0-1 0,0-1 0,0 1 0,-1-1 0,0 0 0,0 1 0,-1-1 0,0 0 0,0 0 0,-1 0 0,1 0 0,-2 0 0,1 0 0,-1 0 0,0 0 0,-4-13 0,4 16 0,0 0 0,-1 1 0,0-1 0,0 0 0,0 1 0,0-1 0,-1 1 0,1 0 0,-1 0 0,0 0 0,0 0 0,0 0 0,0 1 0,0-1 0,-1 1 0,1 0 0,-1 0 0,0 0 0,1 1 0,-1-1 0,0 1 0,0 0 0,0 0 0,0 0 0,0 0 0,0 1 0,0 0 0,-8 0 0,-24 6-1365,3 6-5461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23.510"/>
    </inkml:context>
    <inkml:brush xml:id="br0">
      <inkml:brushProperty name="width" value="0.035" units="cm"/>
      <inkml:brushProperty name="height" value="0.035" units="cm"/>
    </inkml:brush>
  </inkml:definitions>
  <inkml:trace contextRef="#ctx0" brushRef="#br0">0 0 24575,'5'0'0,"6"0"0,5 0 0,10 0 0,9 0 0,4 0 0,-1 0 0,8 0 0,0 0 0,-8 0-8191</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28.696"/>
    </inkml:context>
    <inkml:brush xml:id="br0">
      <inkml:brushProperty name="width" value="0.035" units="cm"/>
      <inkml:brushProperty name="height" value="0.035" units="cm"/>
    </inkml:brush>
  </inkml:definitions>
  <inkml:trace contextRef="#ctx0" brushRef="#br0">29 45 24575,'0'-37'0,"0"29"0,0 24 0,-22 598 0,16-474-1365,5-102-5461</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29.775"/>
    </inkml:context>
    <inkml:brush xml:id="br0">
      <inkml:brushProperty name="width" value="0.035" units="cm"/>
      <inkml:brushProperty name="height" value="0.035" units="cm"/>
    </inkml:brush>
  </inkml:definitions>
  <inkml:trace contextRef="#ctx0" brushRef="#br0">0 1 24575,'0'4'0,"0"11"0,0 17 0,0 7 0,0 2 0,0 3 0,0 3 0,0-1 0,0-5 0,0-4 0,0-13 0,0-11-8191</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29.962"/>
    </inkml:context>
    <inkml:brush xml:id="br0">
      <inkml:brushProperty name="width" value="0.035" units="cm"/>
      <inkml:brushProperty name="height" value="0.035" units="cm"/>
    </inkml:brush>
  </inkml:definitions>
  <inkml:trace contextRef="#ctx0" brushRef="#br0">0 56 24575,'5'0'0,"10"-9"0,13-4 0,14 2 0,10 2 0,0 2 0,-4 3 0,0 2 0,-9 5 0,-11 4-8191</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33.650"/>
    </inkml:context>
    <inkml:brush xml:id="br0">
      <inkml:brushProperty name="width" value="0.035" units="cm"/>
      <inkml:brushProperty name="height" value="0.035" units="cm"/>
    </inkml:brush>
  </inkml:definitions>
  <inkml:trace contextRef="#ctx0" brushRef="#br0">29 0 24575,'-5'0'0,"-1"9"0,0 8 0,1 10 0,2 9 0,1 9 0,0 0 0,2 3 0,0 1 0,0-2 0,0-10-8191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33.867"/>
    </inkml:context>
    <inkml:brush xml:id="br0">
      <inkml:brushProperty name="width" value="0.035" units="cm"/>
      <inkml:brushProperty name="height" value="0.035" units="cm"/>
    </inkml:brush>
  </inkml:definitions>
  <inkml:trace contextRef="#ctx0" brushRef="#br0">1 0 24575,'9'0'0,"17"0"0,17 0 0,21 0 0,17 0 0,13 0 0,5 0 0,-11 0 0,-19 0-8191</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34.459"/>
    </inkml:context>
    <inkml:brush xml:id="br0">
      <inkml:brushProperty name="width" value="0.035" units="cm"/>
      <inkml:brushProperty name="height" value="0.035" units="cm"/>
    </inkml:brush>
  </inkml:definitions>
  <inkml:trace contextRef="#ctx0" brushRef="#br0">12 1 24575,'0'4'0,"0"11"0,0 12 0,0 11 0,0 3 0,-5-5 0,-1 1 0,9-16 0,9-11 0,2-12 0,9-6 0,4-1 0,7 1 0,7 1 0,5 3 0,0 1 0,-8 2-8191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34.804"/>
    </inkml:context>
    <inkml:brush xml:id="br0">
      <inkml:brushProperty name="width" value="0.035" units="cm"/>
      <inkml:brushProperty name="height" value="0.035" units="cm"/>
    </inkml:brush>
  </inkml:definitions>
  <inkml:trace contextRef="#ctx0" brushRef="#br0">45 0 24575,'-9'0'0,"-3"5"0,0 5 0,3 12 0,7 10 0,4 9 0,2 7 0,0 4 0,-1 3 0,-1 1 0,0-5 0,-1-1 0,-1-5 0,1-5 0,-1-10-8191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35.745"/>
    </inkml:context>
    <inkml:brush xml:id="br0">
      <inkml:brushProperty name="width" value="0.035" units="cm"/>
      <inkml:brushProperty name="height" value="0.035" units="cm"/>
    </inkml:brush>
  </inkml:definitions>
  <inkml:trace contextRef="#ctx0" brushRef="#br0">0 0 24575,'9'0'0,"8"0"0,10 0 0,10 0 0,11 0 0,4 0 0,-4 0 0,-4 0 0,-11 10 0,-1-2 0,-6-3-8191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59.668"/>
    </inkml:context>
    <inkml:brush xml:id="br0">
      <inkml:brushProperty name="width" value="0.035" units="cm"/>
      <inkml:brushProperty name="height" value="0.035" units="cm"/>
    </inkml:brush>
  </inkml:definitions>
  <inkml:trace contextRef="#ctx0" brushRef="#br0">68 1 24575,'-5'4'0,"-2"7"0,1 6 0,1 14 0,2 11 0,1 13 0,1 11 0,0 8 0,1 1 0,0-8 0,1-10 0,-6-15 0,-10-14 0,-4-13-8191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36.886"/>
    </inkml:context>
    <inkml:brush xml:id="br0">
      <inkml:brushProperty name="width" value="0.035" units="cm"/>
      <inkml:brushProperty name="height" value="0.035" units="cm"/>
    </inkml:brush>
  </inkml:definitions>
  <inkml:trace contextRef="#ctx0" brushRef="#br0">0 1 24575,'0'4'0,"0"12"0,0 7 0,0 8 0,0 9 0,0 7 0,0 4 0,0 2 0,0-2 0,0-10-8191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37.070"/>
    </inkml:context>
    <inkml:brush xml:id="br0">
      <inkml:brushProperty name="width" value="0.035" units="cm"/>
      <inkml:brushProperty name="height" value="0.035" units="cm"/>
    </inkml:brush>
  </inkml:definitions>
  <inkml:trace contextRef="#ctx0" brushRef="#br0">0 78 24575,'5'0'0,"20"-5"0,19-1 0,20-9 0,14-2 0,7 2 0,-6 4 0,-17 3-8191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37.786"/>
    </inkml:context>
    <inkml:brush xml:id="br0">
      <inkml:brushProperty name="width" value="0.035" units="cm"/>
      <inkml:brushProperty name="height" value="0.035" units="cm"/>
    </inkml:brush>
  </inkml:definitions>
  <inkml:trace contextRef="#ctx0" brushRef="#br0">241 72 24575,'1'-4'0,"-1"0"0,0 0 0,-1 0 0,1 0 0,-1 1 0,1-1 0,-1 0 0,0 0 0,-1 1 0,-2-8 0,2 9 0,0 0 0,1 0 0,-1 1 0,0-1 0,0 0 0,0 1 0,0-1 0,-1 1 0,1 0 0,0 0 0,-1 0 0,1 0 0,0 0 0,-1 0 0,1 1 0,-1-1 0,0 1 0,-2-1 0,-3 1 0,-1 0 0,1 0 0,0 1 0,-1 0 0,1 1 0,0 0 0,-1 0 0,1 0 0,0 1 0,1 0 0,-1 1 0,0 0 0,1 0 0,0 1 0,0-1 0,0 2 0,1-1 0,-1 1 0,2 0 0,-1 0 0,0 0 0,-6 11 0,11-16 0,0 1 0,0-1 0,0 1 0,0-1 0,0 1 0,0 0 0,1-1 0,-1 1 0,1 0 0,-1 0 0,1-1 0,-1 1 0,1 0 0,0 0 0,0 0 0,0-1 0,0 1 0,0 0 0,0 0 0,0 0 0,1-1 0,-1 1 0,1 0 0,-1 0 0,1-1 0,0 1 0,0 0 0,0-1 0,-1 1 0,2-1 0,-1 1 0,0-1 0,0 0 0,0 1 0,1-1 0,1 1 0,0 0 0,0 0 0,0-1 0,0 1 0,0-1 0,1 0 0,-1 0 0,0 0 0,1 0 0,-1-1 0,1 1 0,-1-1 0,1 0 0,-1 0 0,1 0 0,-1-1 0,1 1 0,6-3 0,2-1 0,-1-1 0,0-1 0,0 0 0,0 0 0,0-1 0,16-15 0,32-19 0,-58 40 0,-1 0 0,1 1 0,0-1 0,0 1 0,-1 0 0,1-1 0,0 1 0,0 0 0,0-1 0,0 1 0,0 0 0,0 0 0,-1 0 0,1 0 0,0 0 0,0 0 0,0 0 0,0 0 0,0 0 0,0 0 0,0 1 0,0-1 0,-1 0 0,1 1 0,0-1 0,0 0 0,0 1 0,-1-1 0,1 1 0,1 0 0,0 1 0,-1 0 0,0 0 0,0 0 0,0 1 0,0-1 0,0 0 0,0 0 0,0 1 0,-1-1 0,1 0 0,-1 4 0,1 7 0,0 0 0,-1-1 0,-3 19 0,-6 16 67,-29 87 0,-2 6-1566,37-128-5327</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38.822"/>
    </inkml:context>
    <inkml:brush xml:id="br0">
      <inkml:brushProperty name="width" value="0.035" units="cm"/>
      <inkml:brushProperty name="height" value="0.035" units="cm"/>
    </inkml:brush>
  </inkml:definitions>
  <inkml:trace contextRef="#ctx0" brushRef="#br0">11 0 24575,'0'9'0,"0"8"0,0 10 0,0 14 0,0 5 0,0-1 0,0-3 0,-4-14 0,-2-21 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39.069"/>
    </inkml:context>
    <inkml:brush xml:id="br0">
      <inkml:brushProperty name="width" value="0.035" units="cm"/>
      <inkml:brushProperty name="height" value="0.035" units="cm"/>
    </inkml:brush>
  </inkml:definitions>
  <inkml:trace contextRef="#ctx0" brushRef="#br0">5 51 24575,'-4'0'0,"7"0"0,12 0 0,14-10 0,10-2 0,3 0 0,0 2 0,-8 3-8191</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46"/>
    </inkml:context>
    <inkml:brush xml:id="br0">
      <inkml:brushProperty name="width" value="0.035" units="cm"/>
      <inkml:brushProperty name="height" value="0.035" units="cm"/>
    </inkml:brush>
  </inkml:definitions>
  <inkml:trace contextRef="#ctx0" brushRef="#br0">1 0 24575,'0'10'0,"0"6"0,0 7 0,0 7 0,0 9 0,0 2 0,0-2 0,0-2 0,0 1 0,0-6-8191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44.775"/>
    </inkml:context>
    <inkml:brush xml:id="br0">
      <inkml:brushProperty name="width" value="0.035" units="cm"/>
      <inkml:brushProperty name="height" value="0.035" units="cm"/>
    </inkml:brush>
  </inkml:definitions>
  <inkml:trace contextRef="#ctx0" brushRef="#br0">1 1 24575,'0'4'0,"0"7"0,0 6 0,0 13 0,0 12 0,0 7 0,0 4 0,0 3 0,0-3 0,0-2 0,0-19 0,0-15-8191</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45.229"/>
    </inkml:context>
    <inkml:brush xml:id="br0">
      <inkml:brushProperty name="width" value="0.035" units="cm"/>
      <inkml:brushProperty name="height" value="0.035" units="cm"/>
    </inkml:brush>
  </inkml:definitions>
  <inkml:trace contextRef="#ctx0" brushRef="#br0">26 0 24575,'-2'32'0,"-8"49"0,-2 11 0,11-78 0,1 0 0,0 0 0,1 0 0,1 0 0,0 0 0,5 20 0,-5-30 0,-1 1 0,1 0 0,1-1 0,-1 1 0,0-1 0,1 0 0,0 0 0,0 0 0,0 0 0,1 0 0,-1 0 0,1-1 0,0 0 0,0 0 0,0 0 0,0 0 0,0-1 0,1 1 0,-1-1 0,1 0 0,5 1 0,-6-2 0,-1-1 0,0 1 0,1-1 0,-1 0 0,1 0 0,-1-1 0,1 1 0,-1-1 0,0 0 0,1 1 0,-1-1 0,0-1 0,0 1 0,0 0 0,1-1 0,-1 0 0,-1 0 0,1 0 0,0 0 0,0 0 0,-1 0 0,4-5 0,-1 3 0,-1-1 0,0 0 0,0 0 0,-1 0 0,0 0 0,0 0 0,0-1 0,0 1 0,-1-1 0,0 0 0,3-10 0,-5 14-3,1 1 0,-1-1 0,0 1 0,0-1 0,1 1 0,-1-1 0,0 0 0,-1 1-1,1-1 1,0 1 0,0-1 0,-1 0 0,1 1 0,0-1 0,-1 1 0,0-1 0,1 1 0,-1-1 0,0 1 0,0 0-1,0-1 1,0 1 0,0 0 0,0 0 0,-2-2 0,1 2 16,0 1-1,0-1 0,0 0 1,0 1-1,-1-1 1,1 1-1,0 0 1,0-1-1,-1 1 1,1 0-1,0 1 1,0-1-1,-1 0 1,1 1-1,-3 0 1,-6 2-261,0 1 1,1 0-1,0 1 1,-1 0-1,-15 11 1,-8 11-6579</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45.646"/>
    </inkml:context>
    <inkml:brush xml:id="br0">
      <inkml:brushProperty name="width" value="0.035" units="cm"/>
      <inkml:brushProperty name="height" value="0.035" units="cm"/>
    </inkml:brush>
  </inkml:definitions>
  <inkml:trace contextRef="#ctx0" brushRef="#br0">1 1 24575,'9'0'0,"12"0"0,17 0 0,16 0 0,7 0 0,3 0 0,-5 0 0,-4 0 0,-6 0 0,-7 0 0,-10 0-8191</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46.338"/>
    </inkml:context>
    <inkml:brush xml:id="br0">
      <inkml:brushProperty name="width" value="0.035" units="cm"/>
      <inkml:brushProperty name="height" value="0.035" units="cm"/>
    </inkml:brush>
  </inkml:definitions>
  <inkml:trace contextRef="#ctx0" brushRef="#br0">0 0 24575,'9'0'0,"8"5"0,11 1 0,13 0 0,10-1 0,5-1 0,-8-2-8191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00.019"/>
    </inkml:context>
    <inkml:brush xml:id="br0">
      <inkml:brushProperty name="width" value="0.035" units="cm"/>
      <inkml:brushProperty name="height" value="0.035" units="cm"/>
    </inkml:brush>
  </inkml:definitions>
  <inkml:trace contextRef="#ctx0" brushRef="#br0">1 86 24575,'5'0'0,"6"0"0,11 0 0,20 0 0,22-5 0,28-1 0,22 0 0,24 1 0,17-8 0,6-2 0,-6 2 0,-20 3 0,-23 4 0,-36 2 0,-30 2-8191</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46.654"/>
    </inkml:context>
    <inkml:brush xml:id="br0">
      <inkml:brushProperty name="width" value="0.035" units="cm"/>
      <inkml:brushProperty name="height" value="0.035" units="cm"/>
    </inkml:brush>
  </inkml:definitions>
  <inkml:trace contextRef="#ctx0" brushRef="#br0">1 0 24575,'0'5'0,"0"10"0,0-1 0,0-3-8191</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46.875"/>
    </inkml:context>
    <inkml:brush xml:id="br0">
      <inkml:brushProperty name="width" value="0.035" units="cm"/>
      <inkml:brushProperty name="height" value="0.035" units="cm"/>
    </inkml:brush>
  </inkml:definitions>
  <inkml:trace contextRef="#ctx0" brushRef="#br0">0 0 24575,'9'0'0,"3"0"-8191</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9:47.060"/>
    </inkml:context>
    <inkml:brush xml:id="br0">
      <inkml:brushProperty name="width" value="0.035" units="cm"/>
      <inkml:brushProperty name="height" value="0.035" units="cm"/>
    </inkml:brush>
  </inkml:definitions>
  <inkml:trace contextRef="#ctx0" brushRef="#br0">7 0 24575,'-5'0'0,"3"0"0,7 0 0,3 0-8191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48.618"/>
    </inkml:context>
    <inkml:brush xml:id="br0">
      <inkml:brushProperty name="width" value="0.035" units="cm"/>
      <inkml:brushProperty name="height" value="0.035" units="cm"/>
    </inkml:brush>
  </inkml:definitions>
  <inkml:trace contextRef="#ctx0" brushRef="#br0">134 180 24575,'1'-30'0,"0"12"0,0-1 0,-5-35 0,4 52 0,0-1 0,0 0 0,-1 0 0,0 1 0,1-1 0,-1 0 0,0 1 0,0-1 0,0 1 0,0-1 0,-1 1 0,1 0 0,-1-1 0,1 1 0,-1 0 0,0 0 0,0 0 0,0 0 0,0 1 0,0-1 0,-1 0 0,1 1 0,0-1 0,-1 1 0,1 0 0,-4-1 0,4 2 0,-1 0 0,1 0 0,0 0 0,-1 0 0,1 1 0,-1-1 0,1 1 0,0 0 0,0 0 0,-1 0 0,1 0 0,0 0 0,0 0 0,0 0 0,0 1 0,0-1 0,0 1 0,0-1 0,1 1 0,-1 0 0,1 0 0,-1 0 0,1 0 0,-1 0 0,1 0 0,0 0 0,0 0 0,-1 3 0,-4 8 0,1-1 0,0 1 0,-5 23 0,7-24 0,1-1 0,1 1 0,0 0 0,0 0 0,2 16 0,-1-26 0,0 0 0,0 1 0,0-1 0,0 0 0,1 0 0,-1 0 0,1 1 0,-1-1 0,1 0 0,0 0 0,0 0 0,0 0 0,0 0 0,0 0 0,0 0 0,0-1 0,1 1 0,-1 0 0,1 0 0,-1-1 0,1 1 0,0-1 0,0 0 0,0 1 0,-1-1 0,1 0 0,0 0 0,0 0 0,1-1 0,-1 1 0,0 0 0,0-1 0,0 1 0,0-1 0,1 0 0,1 1 0,-1-2 0,1 1 0,-1-1 0,0 0 0,0 1 0,0-1 0,0 0 0,0-1 0,0 1 0,0-1 0,-1 1 0,1-1 0,0 0 0,-1 0 0,1 0 0,-1 0 0,0 0 0,0-1 0,4-4 0,2-6 0,-1 1 0,0-1 0,6-15 0,17-27 0,-30 55 0,0 0 0,0-1 0,0 1 0,0 0 0,0 0 0,1-1 0,-1 1 0,0 0 0,0 0 0,0 0 0,1-1 0,-1 1 0,0 0 0,0 0 0,1 0 0,-1 0 0,0 0 0,0-1 0,1 1 0,-1 0 0,0 0 0,1 0 0,-1 0 0,0 0 0,0 0 0,1 0 0,-1 0 0,0 0 0,1 0 0,-1 0 0,0 0 0,0 0 0,1 0 0,-1 0 0,0 1 0,0-1 0,1 0 0,-1 0 0,0 0 0,0 0 0,1 0 0,-1 1 0,0-1 0,0 0 0,1 0 0,-1 0 0,0 1 0,0-1 0,0 0 0,0 0 0,1 1 0,-1-1 0,0 0 0,0 0 0,0 1 0,0-1 0,0 0 0,0 0 0,0 1 0,0-1 0,0 0 0,0 1 0,0-1 0,0 1 0,5 25 0,-4-19 0,1 7 24,1-1 0,1 0 0,0 0 0,8 16 0,-10-24-123,1-1 0,-1 1 0,1-1 0,0 1 0,0-1 0,0 0 0,1 0 0,0-1 0,0 1 0,0-1 0,0 0 0,0 0 0,0 0 0,7 3 0,16 3-6727</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49.010"/>
    </inkml:context>
    <inkml:brush xml:id="br0">
      <inkml:brushProperty name="width" value="0.035" units="cm"/>
      <inkml:brushProperty name="height" value="0.035" units="cm"/>
    </inkml:brush>
  </inkml:definitions>
  <inkml:trace contextRef="#ctx0" brushRef="#br0">1 0 24575,'0'124'0,"4"-108"0,7-20 0,20-37 0,-13 16 0,-16 22 0,1 0 0,0 1 0,0-1 0,0 1 0,1-1 0,-1 1 0,0 0 0,1 0 0,0 1 0,-1-1 0,1 1 0,0 0 0,7-2 0,-9 3 0,0 0 0,1 0 0,-1 0 0,0 0 0,0 1 0,0-1 0,1 1 0,-1-1 0,0 1 0,0 0 0,0 0 0,0 0 0,0 0 0,0 0 0,0 0 0,0 1 0,-1-1 0,1 0 0,0 1 0,-1 0 0,1-1 0,-1 1 0,0 0 0,1 0 0,-1 0 0,1 3 0,14 31-22,-15-29-90,1-1 0,1 0 0,-1 0 0,1 0 1,0 0-1,1 0 0,-1-1 0,1 0 0,0 1 0,1-1 0,4 5 0,1-6-6714</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0.009"/>
    </inkml:context>
    <inkml:brush xml:id="br0">
      <inkml:brushProperty name="width" value="0.035" units="cm"/>
      <inkml:brushProperty name="height" value="0.035" units="cm"/>
    </inkml:brush>
  </inkml:definitions>
  <inkml:trace contextRef="#ctx0" brushRef="#br0">0 1 24575,'5'0'0,"10"0"0,13 0 0,14 0 0,6 0 0,-6 4 0,-2 3 0,-1-1 0,-9 7 0,-9 8 0,-12-1 0,-27 5 0,-14-1 0,-2 9 0,-5-1 0,5-2 0,3-5 0,8-7-8191</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0.394"/>
    </inkml:context>
    <inkml:brush xml:id="br0">
      <inkml:brushProperty name="width" value="0.035" units="cm"/>
      <inkml:brushProperty name="height" value="0.035" units="cm"/>
    </inkml:brush>
  </inkml:definitions>
  <inkml:trace contextRef="#ctx0" brushRef="#br0">68 7 24575,'-3'1'0,"0"-1"0,1 1 0,-1 0 0,0 0 0,0 0 0,1 0 0,-1 0 0,0 0 0,1 1 0,0-1 0,-1 1 0,1 0 0,0 0 0,0 0 0,-1 0 0,2 0 0,-1 0 0,0 1 0,0-1 0,1 0 0,-1 1 0,1 0 0,0-1 0,0 1 0,-2 5 0,1-2 0,0 0 0,0 0 0,1 0 0,0 0 0,0 0 0,0 1 0,1-1 0,0 0 0,0 1 0,2 11 0,-1-14 0,1 0 0,0 1 0,-1-1 0,1 0 0,1 0 0,-1 0 0,0-1 0,1 1 0,0 0 0,0-1 0,0 0 0,0 0 0,1 0 0,-1 0 0,1 0 0,0-1 0,-1 1 0,1-1 0,9 3 0,-6-2 0,0-1 0,0 0 0,0-1 0,1 0 0,-1 0 0,0 0 0,1-1 0,-1 0 0,1 0 0,-1-1 0,12-3 0,-13 3 0,0 0 0,-1-1 0,1 0 0,-1 0 0,0-1 0,0 1 0,0-1 0,0 0 0,0 0 0,0-1 0,-1 0 0,0 1 0,1-1 0,4-7 0,-7 8 0,0 0 0,-1-1 0,1 1 0,0-1 0,-1 1 0,0-1 0,0 1 0,0-1 0,0 0 0,-1 0 0,0 1 0,1-1 0,-1 0 0,0 0 0,-1 0 0,1 1 0,-1-1 0,0 0 0,0 1 0,0-1 0,0 0 0,0 1 0,-4-6 0,2 4 7,0 0 0,0 1-1,0-1 1,-1 1 0,0-1-1,0 1 1,0 0-1,0 1 1,-1-1 0,1 1-1,-1 0 1,0 0 0,0 0-1,0 0 1,-1 1 0,1 0-1,-11-2 1,7 2-142,0 0 0,1 0 0,-1 1 0,0 1 0,0 0 0,0 0 0,0 0 0,0 1 0,1 1 0,-16 3 0,-8 8-6691</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2.563"/>
    </inkml:context>
    <inkml:brush xml:id="br0">
      <inkml:brushProperty name="width" value="0.035" units="cm"/>
      <inkml:brushProperty name="height" value="0.035" units="cm"/>
    </inkml:brush>
  </inkml:definitions>
  <inkml:trace contextRef="#ctx0" brushRef="#br0">1 0 24575,'0'9'0,"0"17"0,0 18 0,0 19 0,0 27 0,0 17 0,0 8 0,0-2 0,0-10 0,0-19 0,0-27 0,0-34 0</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3.079"/>
    </inkml:context>
    <inkml:brush xml:id="br0">
      <inkml:brushProperty name="width" value="0.035" units="cm"/>
      <inkml:brushProperty name="height" value="0.035" units="cm"/>
    </inkml:brush>
  </inkml:definitions>
  <inkml:trace contextRef="#ctx0" brushRef="#br0">188 46 24575,'0'-2'0,"0"0"0,0 1 0,0-1 0,0 0 0,0 0 0,0 1 0,-1-1 0,1 0 0,0 1 0,-1-1 0,0 0 0,1 1 0,-1-1 0,0 1 0,0-1 0,0 1 0,0-1 0,0 1 0,0-1 0,0 1 0,0 0 0,-1 0 0,1 0 0,0 0 0,-1 0 0,1 0 0,-1 0 0,1 0 0,-1 0 0,0 1 0,1-1 0,-1 1 0,0-1 0,1 1 0,-1 0 0,0-1 0,0 1 0,1 0 0,-1 0 0,0 0 0,0 0 0,1 1 0,-1-1 0,0 0 0,1 1 0,-3 0 0,-3 1 0,1 0 0,-1 0 0,0 0 0,1 1 0,0 0 0,-1 1 0,1-1 0,1 1 0,-1 0 0,-10 9 0,10-4 0,0 0 0,0 0 0,1 0 0,0 1 0,0-1 0,1 1 0,1 0 0,0 1 0,0-1 0,1 1 0,0-1 0,-1 13 0,3-19 0,0 1 0,0-1 0,0 1 0,1-1 0,-1 0 0,1 1 0,0-1 0,0 1 0,1-1 0,-1 0 0,1 0 0,0 0 0,4 6 0,-4-8 0,0 1 0,0-1 0,1 0 0,-1 0 0,1 0 0,-1 0 0,1-1 0,0 1 0,0-1 0,0 1 0,0-1 0,0 0 0,0 0 0,0 0 0,0-1 0,0 1 0,0-1 0,0 0 0,0 0 0,1 0 0,3 0 0,-2-1 0,1 1 0,0-1 0,0 0 0,-1-1 0,1 0 0,0 0 0,-1 0 0,0 0 0,1-1 0,-1 0 0,0 0 0,0 0 0,-1-1 0,1 1 0,-1-1 0,1 0 0,-1-1 0,-1 1 0,7-9 0,0-4 0,0-1 0,0 0 0,-2 0 0,7-22 0,-15 40 0,0 0 0,0 0 0,0 0 0,0 0 0,0 0 0,0 0 0,0 0 0,0 0 0,0 0 0,1 0 0,-1 0 0,0 1 0,0-1 0,0 0 0,0 0 0,0 0 0,0 0 0,0 0 0,0 0 0,0 0 0,0 0 0,0 0 0,0 0 0,0 0 0,0 0 0,1 0 0,-1 0 0,0 0 0,0 0 0,0 0 0,0 0 0,0 0 0,0 0 0,0 0 0,0 0 0,0 0 0,0 0 0,0 0 0,0 0 0,1 0 0,-1 0 0,0 0 0,0 0 0,0 0 0,0 0 0,0 0 0,0 0 0,0-1 0,2 17 0,-2 21 0,-1-5 0,0-6 0,0 1 0,2 0 0,7 47 0,-7-71 10,0-1 0,-1 1 0,1 0 0,0-1 0,0 1-1,1 0 1,-1-1 0,0 0 0,1 1 0,0-1 0,2 3 0,-3-4-63,0 0 0,0-1 0,0 1 0,0 0 0,0-1 0,0 1 0,0-1 0,0 1 0,0-1 0,0 1 0,1-1 0,-1 0 0,0 0 0,0 0 0,0 0 0,0 0 0,1 0 0,-1 0 0,0 0 0,0 0 0,0 0 0,1 0 0,-1-1 0,0 1 0,0-1 0,0 1 0,2-1 0,16-12-6773</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3.466"/>
    </inkml:context>
    <inkml:brush xml:id="br0">
      <inkml:brushProperty name="width" value="0.035" units="cm"/>
      <inkml:brushProperty name="height" value="0.035" units="cm"/>
    </inkml:brush>
  </inkml:definitions>
  <inkml:trace contextRef="#ctx0" brushRef="#br0">25 0 24575,'-5'15'0,"0"1"0,1-1 0,0 1 0,2-1 0,-1 1 0,1 24 0,4 38 0,0-93 0,2-1 0,0 1 0,0 0 0,2 0 0,0 0 0,9-16 0,-15 30 0,1 1 0,-1-1 0,1 0 0,-1 0 0,1 0 0,-1 0 0,1 1 0,0-1 0,-1 0 0,1 1 0,0-1 0,-1 0 0,1 1 0,0-1 0,0 1 0,0-1 0,0 1 0,-1-1 0,1 1 0,0 0 0,0-1 0,0 1 0,0 0 0,0 0 0,0 0 0,0 0 0,0 0 0,0 0 0,0 0 0,0 0 0,0 0 0,1 1 0,1 0 0,-1 1 0,0-1 0,0 1 0,0-1 0,0 1 0,0 0 0,-1 0 0,1 0 0,-1 0 0,1 0 0,2 5 0,2 7 0,1 0 0,7 27 0,0-3-1365,-14-46-5461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00.765"/>
    </inkml:context>
    <inkml:brush xml:id="br0">
      <inkml:brushProperty name="width" value="0.035" units="cm"/>
      <inkml:brushProperty name="height" value="0.035" units="cm"/>
    </inkml:brush>
  </inkml:definitions>
  <inkml:trace contextRef="#ctx0" brushRef="#br0">106 76 24575,'1'-2'0,"0"1"0,-1-1 0,1 1 0,0-1 0,0 1 0,0-1 0,0 1 0,0-1 0,0 1 0,1 0 0,-1 0 0,0-1 0,1 1 0,-1 0 0,1 0 0,1 0 0,28-18 0,-28 18 0,6-5 0,1 2 0,0-1 0,0 2 0,0-1 0,0 1 0,1 1 0,-1 0 0,21-2 0,-27 4 0,0 0 0,0 0 0,0 1 0,0-1 0,0 1 0,0 0 0,0 0 0,0 1 0,0-1 0,0 1 0,0-1 0,-1 1 0,1 0 0,-1 1 0,1-1 0,-1 1 0,0-1 0,0 1 0,0 0 0,0 0 0,-1 0 0,1 1 0,-1-1 0,0 1 0,3 6 0,1 4 0,0 1 0,-2 0 0,0 0 0,-1 1 0,0-1 0,-1 1 0,-1 0 0,0 0 0,-1-1 0,-1 1 0,-1 0 0,-6 28 0,4-26 0,-1-1 0,0 0 0,-1 0 0,-1 0 0,-1-1 0,-1 1 0,0-2 0,0 0 0,-2 0 0,-23 25 0,22-29 0,0 0 0,-1-1 0,-1 0 0,1-1 0,-2-1 0,-16 8 0,24-13 0,0 0 0,0-1 0,0 1 0,0-1 0,0 0 0,0-1 0,-1 0 0,1 0 0,-1-1 0,1 0 0,-1 0 0,1 0 0,-1-1 0,1 0 0,-12-4 0,17 5 0,0-1 0,0 1 0,0-1 0,1 0 0,-1 1 0,0-1 0,0 0 0,1 0 0,-1 0 0,1 0 0,-1 0 0,1-1 0,-1 1 0,1 0 0,0-1 0,-1 1 0,1-1 0,0 1 0,0-1 0,0 0 0,0 1 0,1-1 0,-1 0 0,0 0 0,1 1 0,-1-1 0,1 0 0,0 0 0,-1 0 0,1 0 0,0 0 0,0 0 0,0 0 0,0 1 0,1-1 0,-1 0 0,0 0 0,1 0 0,0 0 0,-1 1 0,1-1 0,0 0 0,1-2 0,2-2 0,0 1 0,0-1 0,0 1 0,0 0 0,1 0 0,0 1 0,0-1 0,0 1 0,1 0 0,-1 0 0,8-3 0,0 1 0,0 0 0,1 1 0,0 1 0,0 0 0,0 1 0,0 0 0,1 1 0,-1 1 0,1 0 0,-1 1 0,24 2 0,-21 1 0,1 1 0,-1 1 0,1 0 0,-2 1 0,1 1 0,-1 0 0,0 2 0,29 18 0,-17-8-1365,-9-7-5461</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3.683"/>
    </inkml:context>
    <inkml:brush xml:id="br0">
      <inkml:brushProperty name="width" value="0.035" units="cm"/>
      <inkml:brushProperty name="height" value="0.035" units="cm"/>
    </inkml:brush>
  </inkml:definitions>
  <inkml:trace contextRef="#ctx0" brushRef="#br0">1 1 24575,'0'9'0,"0"17"0,0 17 0,0 16 0,0 12 0,0 7 0,0-1 0,0-8 0,0-11 0,0-17-8191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3.898"/>
    </inkml:context>
    <inkml:brush xml:id="br0">
      <inkml:brushProperty name="width" value="0.035" units="cm"/>
      <inkml:brushProperty name="height" value="0.035" units="cm"/>
    </inkml:brush>
  </inkml:definitions>
  <inkml:trace contextRef="#ctx0" brushRef="#br0">0 0 24575,'5'0'0,"5"0"0,7 0 0,13 0 0,7 0 0,1 0 0,0 0 0,-8 0-8191</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4.049"/>
    </inkml:context>
    <inkml:brush xml:id="br0">
      <inkml:brushProperty name="width" value="0.035" units="cm"/>
      <inkml:brushProperty name="height" value="0.035" units="cm"/>
    </inkml:brush>
  </inkml:definitions>
  <inkml:trace contextRef="#ctx0" brushRef="#br0">1 17 24575,'13'0'0,"10"0"0,9 0 0,10-5 0,1-1 0,-6 1-8191</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4.532"/>
    </inkml:context>
    <inkml:brush xml:id="br0">
      <inkml:brushProperty name="width" value="0.035" units="cm"/>
      <inkml:brushProperty name="height" value="0.035" units="cm"/>
    </inkml:brush>
  </inkml:definitions>
  <inkml:trace contextRef="#ctx0" brushRef="#br0">231 136 24575,'8'-43'0,"-7"38"0,1 1 0,-1-1 0,0 0 0,0 0 0,-1 0 0,0 0 0,0-8 0,0 11 0,-1 0 0,0 0 0,1 0 0,-1 0 0,0 0 0,0 0 0,0 0 0,-1 1 0,1-1 0,0 0 0,-1 1 0,1-1 0,-1 1 0,1 0 0,-1-1 0,0 1 0,1 0 0,-1 0 0,0 0 0,0 0 0,0 0 0,0 1 0,-2-2 0,-3 0 0,1 0 0,-1 0 0,0 1 0,1 0 0,-1 0 0,0 1 0,0 0 0,0 0 0,1 0 0,-1 1 0,0 0 0,0 0 0,1 1 0,-1 0 0,1 0 0,-1 0 0,1 1 0,0 0 0,0 0 0,0 1 0,0 0 0,1 0 0,-1 0 0,1 0 0,0 1 0,1 0 0,-1 0 0,1 0 0,0 1 0,0 0 0,0-1 0,1 1 0,0 0 0,0 1 0,-3 10 0,5-15 0,0 1 0,1-1 0,-1 1 0,0-1 0,1 1 0,-1 0 0,1-1 0,0 1 0,0-1 0,0 1 0,1 0 0,-1-1 0,0 1 0,1 0 0,0-1 0,-1 1 0,1-1 0,0 1 0,0-1 0,1 0 0,-1 1 0,0-1 0,1 0 0,0 0 0,-1 0 0,1 0 0,0 0 0,0 0 0,0-1 0,0 1 0,0-1 0,0 1 0,1-1 0,-1 0 0,0 0 0,1 0 0,-1 0 0,1 0 0,2 0 0,3 1 0,1 0 0,-1-1 0,1 0 0,-1 0 0,1-1 0,-1 0 0,1 0 0,-1-1 0,0-1 0,1 1 0,9-4 0,-7 1 0,0-1 0,-1 0 0,1-1 0,-1 0 0,0-1 0,-1 0 0,0-1 0,0 1 0,0-2 0,-1 1 0,0-1 0,-1 0 0,0-1 0,8-14 0,-27 191 0,14-123 120,-2-42-194,1 0-1,-1 0 1,1 0 0,-1-1 0,1 1-1,0 0 1,0 0 0,0 0 0,0-1-1,0 1 1,0 0 0,0-1 0,1 1-1,-1-1 1,0 0 0,1 1 0,-1-1-1,1 0 1,2 2 0,12 1-6752</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4.909"/>
    </inkml:context>
    <inkml:brush xml:id="br0">
      <inkml:brushProperty name="width" value="0.035" units="cm"/>
      <inkml:brushProperty name="height" value="0.035" units="cm"/>
    </inkml:brush>
  </inkml:definitions>
  <inkml:trace contextRef="#ctx0" brushRef="#br0">22 1 24575,'0'9'0,"-4"3"0,-3 9 0,1 9 0,2-4 0,5-16 0,12-14 0,13-21 0,12-5 0,7 1 0,-2 12 0,-10 17 0,-10 13 0,-9 9 0,-6 10 0,-6 4 0,3-4 0,-1-8-8191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7.322"/>
    </inkml:context>
    <inkml:brush xml:id="br0">
      <inkml:brushProperty name="width" value="0.035" units="cm"/>
      <inkml:brushProperty name="height" value="0.035" units="cm"/>
    </inkml:brush>
  </inkml:definitions>
  <inkml:trace contextRef="#ctx0" brushRef="#br0">0 1 24575,'0'9'0,"5"17"0,1 18 0,0 15 0,-1 16 0,-2 9 0,-5 9 0,-3-3 0,-1-12 0,1-32 0,2-35 0,0-17-8191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7.712"/>
    </inkml:context>
    <inkml:brush xml:id="br0">
      <inkml:brushProperty name="width" value="0.035" units="cm"/>
      <inkml:brushProperty name="height" value="0.035" units="cm"/>
    </inkml:brush>
  </inkml:definitions>
  <inkml:trace contextRef="#ctx0" brushRef="#br0">292 67 24575,'-1'-2'0,"1"-1"0,-1 0 0,0 1 0,0 0 0,0-1 0,0 1 0,0 0 0,0-1 0,-1 1 0,1 0 0,-1 0 0,0 0 0,0 0 0,1 0 0,-1 1 0,0-1 0,-1 0 0,-3-2 0,1 1 0,-1 0 0,1 0 0,-1 0 0,0 0 0,1 1 0,-11-3 0,13 4 0,0 1 0,0-1 0,0 1 0,0 0 0,0 0 0,0 0 0,0 0 0,0 1 0,0-1 0,0 1 0,0 0 0,0 0 0,0 0 0,0 0 0,0 0 0,1 1 0,-1-1 0,0 1 0,-2 2 0,1 0 0,0 0 0,1 0 0,-1 0 0,1 1 0,0-1 0,0 1 0,1-1 0,0 1 0,-1 0 0,0 7 0,-3 10 0,1-1 0,1 2 0,2-1 0,-1 25 0,5 107 0,0-95 0,-7 94 0,5-148 12,-1 0 0,0 0 0,0 1 0,-1-1 0,0 0 0,1 0 0,-2-1 0,1 1 0,-5 7 0,6-10-74,-1 0 0,1-1 0,-1 1 0,1 0 1,-1-1-1,0 1 0,0-1 0,0 0 0,0 0 0,0 1 0,0-1 0,0 0 1,0-1-1,0 1 0,-1 0 0,1-1 0,0 1 0,0-1 0,-1 0 0,1 1 1,0-1-1,-1 0 0,-2-1 0,-19-5-6764</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7.897"/>
    </inkml:context>
    <inkml:brush xml:id="br0">
      <inkml:brushProperty name="width" value="0.035" units="cm"/>
      <inkml:brushProperty name="height" value="0.035" units="cm"/>
    </inkml:brush>
  </inkml:definitions>
  <inkml:trace contextRef="#ctx0" brushRef="#br0">1 70 24575,'9'0'0,"12"0"0,17-10 0,15-2 0,12 1 0,10-3 0,0 1 0,-12 4-8191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8.485"/>
    </inkml:context>
    <inkml:brush xml:id="br0">
      <inkml:brushProperty name="width" value="0.035" units="cm"/>
      <inkml:brushProperty name="height" value="0.035" units="cm"/>
    </inkml:brush>
  </inkml:definitions>
  <inkml:trace contextRef="#ctx0" brushRef="#br0">228 1 24575,'0'14'0,"0"13"0,0 8 0,0 6 0,-9-4 0,-3 2 0,-14-7 0,-1-3 0,-11-8 0,-4-6 0,2-7 0,6-4-8191</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9.355"/>
    </inkml:context>
    <inkml:brush xml:id="br0">
      <inkml:brushProperty name="width" value="0.035" units="cm"/>
      <inkml:brushProperty name="height" value="0.035" units="cm"/>
    </inkml:brush>
  </inkml:definitions>
  <inkml:trace contextRef="#ctx0" brushRef="#br0">1 1 24575,'0'9'0,"0"12"0,0 12 0,0 14 0,4 9 0,2-2 0,0 1 0,-2-20 0,-10-28 0,-4-17-8191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01.309"/>
    </inkml:context>
    <inkml:brush xml:id="br0">
      <inkml:brushProperty name="width" value="0.035" units="cm"/>
      <inkml:brushProperty name="height" value="0.035" units="cm"/>
    </inkml:brush>
  </inkml:definitions>
  <inkml:trace contextRef="#ctx0" brushRef="#br0">1 16 24575,'0'151'0,"2"-162"0,0 0 0,1 0 0,0 0 0,1 1 0,0-1 0,0 1 0,1 0 0,1 0 0,0 1 0,0-1 0,9-9 0,-13 16 0,1 1 0,0-1 0,-1 0 0,1 1 0,0-1 0,1 1 0,-1 0 0,0 0 0,1 0 0,-1 1 0,1-1 0,-1 1 0,1 0 0,0 0 0,0 0 0,0 0 0,-1 0 0,1 1 0,0 0 0,0 0 0,0 0 0,0 0 0,0 1 0,-1 0 0,1-1 0,0 1 0,0 1 0,-1-1 0,1 0 0,-1 1 0,1 0 0,-1 0 0,1 0 0,-1 0 0,3 3 0,-1 0-97,1-1-1,-1 1 1,0 1-1,0-1 1,-1 1-1,0-1 1,0 1-1,0 1 1,-1-1-1,0 0 1,0 1-1,0 0 0,1 7 1,3 15-6729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9.542"/>
    </inkml:context>
    <inkml:brush xml:id="br0">
      <inkml:brushProperty name="width" value="0.035" units="cm"/>
      <inkml:brushProperty name="height" value="0.035" units="cm"/>
    </inkml:brush>
  </inkml:definitions>
  <inkml:trace contextRef="#ctx0" brushRef="#br0">1 0 24575,'13'0'0,"15"0"0,11 0 0,-1 0-8191</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0:59.850"/>
    </inkml:context>
    <inkml:brush xml:id="br0">
      <inkml:brushProperty name="width" value="0.035" units="cm"/>
      <inkml:brushProperty name="height" value="0.035" units="cm"/>
    </inkml:brush>
  </inkml:definitions>
  <inkml:trace contextRef="#ctx0" brushRef="#br0">236 23 24575,'-1'-1'0,"1"0"0,-1-1 0,1 1 0,-1 0 0,0 0 0,0 0 0,0 0 0,1 0 0,-1 0 0,0 0 0,0 0 0,0 1 0,-1-1 0,1 0 0,0 1 0,0-1 0,0 0 0,0 1 0,-1-1 0,1 1 0,0 0 0,-1 0 0,1-1 0,0 1 0,0 0 0,-2 0 0,-39-4 0,38 4 0,0 0 0,-1 0 0,1 1 0,0-1 0,0 1 0,0 0 0,0 0 0,0 1 0,0-1 0,0 1 0,0 0 0,0 0 0,1 0 0,-1 0 0,1 1 0,-1-1 0,-3 6 0,2-3 0,1 1 0,-1 0 0,2 0 0,-1 0 0,1 0 0,0 1 0,0-1 0,0 1 0,-2 11 0,0 12 0,1-1 0,1 1 0,3 58 0,0-78 0,13 137 0,-8-112 0,-1 0 0,-1 1 0,-2-1 0,-7 66 0,6-99-52,-1 1-1,1 0 1,-1-1-1,1 1 1,-1-1-1,0 1 1,0-1-1,0 1 1,0-1-1,-1 0 1,1 1-1,-1-1 1,1 0-1,-1 0 1,0 0-1,0 0 1,0 0-1,0 0 1,0-1-1,0 1 1,0-1-1,0 1 1,-1-1-1,1 0 0,-4 1 1,-13 2-6774</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00.082"/>
    </inkml:context>
    <inkml:brush xml:id="br0">
      <inkml:brushProperty name="width" value="0.035" units="cm"/>
      <inkml:brushProperty name="height" value="0.035" units="cm"/>
    </inkml:brush>
  </inkml:definitions>
  <inkml:trace contextRef="#ctx0" brushRef="#br0">0 127 24575,'5'0'0,"5"-9"0,16-4 0,17 2 0,19-8 0,13 1 0,8 2 0,-2-5 0,-14 1-8191</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00.501"/>
    </inkml:context>
    <inkml:brush xml:id="br0">
      <inkml:brushProperty name="width" value="0.035" units="cm"/>
      <inkml:brushProperty name="height" value="0.035" units="cm"/>
    </inkml:brush>
  </inkml:definitions>
  <inkml:trace contextRef="#ctx0" brushRef="#br0">160 46 24575,'1'1'0,"0"-1"0,1 0 0,-1 0 0,0 0 0,0 0 0,0 0 0,0 0 0,0 0 0,0 0 0,0 0 0,0 0 0,0 0 0,0-1 0,0 1 0,0 0 0,0-1 0,0 1 0,0-1 0,0 1 0,0-1 0,0 0 0,-1 1 0,1-1 0,0 0 0,0 0 0,-1 1 0,1-1 0,0 0 0,-1 0 0,1 0 0,-1 0 0,1 0 0,-1 0 0,1 0 0,-1 0 0,0 0 0,1 0 0,-1-1 0,0 0 0,-1 1 0,0-1 0,1 1 0,-1 0 0,0-1 0,0 1 0,1 0 0,-1 0 0,0 0 0,0-1 0,-1 1 0,1 0 0,0 0 0,0 0 0,0 1 0,-1-1 0,1 0 0,0 0 0,-1 1 0,1-1 0,-1 1 0,1-1 0,-1 1 0,1-1 0,-1 1 0,1 0 0,-2 0 0,-4 0 0,0 0 0,0 1 0,0 0 0,0 0 0,0 0 0,1 1 0,-1 0 0,1 1 0,-1-1 0,1 1 0,0 1 0,0-1 0,0 1 0,0 0 0,1 0 0,-1 1 0,1-1 0,0 1 0,1 0 0,-1 1 0,1-1 0,0 1 0,0 0 0,1 0 0,0 0 0,0 0 0,0 1 0,1-1 0,-2 9 0,3-13 0,1 0 0,0 0 0,0 0 0,0 0 0,0 0 0,1 0 0,-1 0 0,1 0 0,-1 0 0,1-1 0,-1 1 0,1 0 0,0 0 0,0 0 0,0-1 0,0 1 0,0 0 0,0-1 0,1 1 0,-1-1 0,0 0 0,3 2 0,-1-1 0,0 0 0,1 0 0,-1 0 0,1-1 0,0 1 0,0-1 0,-1 0 0,1 0 0,0 0 0,6 0 0,-1 0 0,0-1 0,-1 0 0,1 0 0,-1-1 0,1 0 0,0-1 0,-1 0 0,0 0 0,14-6 0,-17 4 0,1 1 0,-1-1 0,0 0 0,0 0 0,0-1 0,0 0 0,-1 0 0,0 0 0,0 0 0,0-1 0,4-7 0,11-16 0,-18 35 0,1 1 0,-1-1 0,0 1 0,0-1 0,-1 13 0,-1-1 0,2 0 0,0-1 0,4 19 0,-5-32 0,1 1 0,0-1 0,0 0 0,0 0 0,1 1 0,0-1 0,0 0 0,0 0 0,0-1 0,0 1 0,1 0 0,-1-1 0,1 1 0,0-1 0,0 0 0,1 0 0,5 4 0,11-4-1365,-3-10-5461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00.921"/>
    </inkml:context>
    <inkml:brush xml:id="br0">
      <inkml:brushProperty name="width" value="0.035" units="cm"/>
      <inkml:brushProperty name="height" value="0.035" units="cm"/>
    </inkml:brush>
  </inkml:definitions>
  <inkml:trace contextRef="#ctx0" brushRef="#br0">0 1 24575,'0'13'0,"0"15"0,0 11 0,0-19 0,9-18 0,13-19 0,6-5 0,8-1 0,-2 10 0,-7 16 0,-8 11 0,-7 14 0,-6-4 0,-3-14 0</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01.247"/>
    </inkml:context>
    <inkml:brush xml:id="br0">
      <inkml:brushProperty name="width" value="0.035" units="cm"/>
      <inkml:brushProperty name="height" value="0.035" units="cm"/>
    </inkml:brush>
  </inkml:definitions>
  <inkml:trace contextRef="#ctx0" brushRef="#br0">203 1 24575,'-5'0'0,"-10"4"0,-8 2 0,-9 9 0,-3 2 0,3 7 0,4 0 0,6 5 0,11-3 0,22-6 0,17-6 0,15-5 0,3 0 0,3-1 0,3-3 0,-3-1 0,-9-2-8191</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01.536"/>
    </inkml:context>
    <inkml:brush xml:id="br0">
      <inkml:brushProperty name="width" value="0.035" units="cm"/>
      <inkml:brushProperty name="height" value="0.035" units="cm"/>
    </inkml:brush>
  </inkml:definitions>
  <inkml:trace contextRef="#ctx0" brushRef="#br0">40 59 24575,'-5'8'0,"0"1"0,0 0 0,1 0 0,0 1 0,0-1 0,1 1 0,1-1 0,0 1 0,0 0 0,-1 20 0,3-24 0,0 1 0,0-1 0,0 0 0,1 1 0,0-1 0,0 0 0,0 0 0,1 0 0,0 0 0,0 0 0,1 0 0,-1 0 0,1-1 0,5 8 0,-6-10 0,0-1 0,1 0 0,-1 0 0,0 0 0,1 0 0,-1 0 0,1 0 0,0-1 0,-1 1 0,1-1 0,0 1 0,0-1 0,0 0 0,0 0 0,0-1 0,0 1 0,0-1 0,0 1 0,1-1 0,-1 0 0,0 0 0,0 0 0,0-1 0,0 1 0,0-1 0,0 0 0,0 0 0,0 0 0,0 0 0,5-3 0,1-1 0,0 0 0,0-1 0,0-1 0,-1 1 0,0-1 0,0-1 0,-1 0 0,0 0 0,0 0 0,-1-1 0,0 0 0,-1 0 0,1 0 0,-2-1 0,0 1 0,0-1 0,0-1 0,-1 1 0,-1 0 0,0-1 0,0 1 0,-1-1 0,0-14 0,-2 21-32,0 0-1,0 0 1,0 1-1,0-1 1,0 1-1,-1-1 1,1 1-1,-1 0 1,0-1-1,0 1 1,0 0-1,0 0 1,-1 0-1,0 1 1,1-1-1,-1 1 1,0-1-1,0 1 1,0 0-1,0 0 1,-1 0-1,1 0 1,0 1-1,-1-1 1,1 1-1,-1 0 1,0 0-1,1 0 1,-1 1-1,0-1 1,1 1-1,-1 0 1,0 0-1,0 0 1,0 0-1,1 1 0,-1 0 1,0 0-1,1 0 1,-1 0-1,-6 3 1,-19 13-6794</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02.545"/>
    </inkml:context>
    <inkml:brush xml:id="br0">
      <inkml:brushProperty name="width" value="0.035" units="cm"/>
      <inkml:brushProperty name="height" value="0.035" units="cm"/>
    </inkml:brush>
  </inkml:definitions>
  <inkml:trace contextRef="#ctx0" brushRef="#br0">21 0 24575,'0'9'0,"0"17"0,0 18 0,0 20 0,0 17 0,0 13 0,0 5 0,0-5 0,0-10 0,0-24 0,-5-22 0,-1-26 0,1-20 0,0-9-8191</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03.230"/>
    </inkml:context>
    <inkml:brush xml:id="br0">
      <inkml:brushProperty name="width" value="0.035" units="cm"/>
      <inkml:brushProperty name="height" value="0.035" units="cm"/>
    </inkml:brush>
  </inkml:definitions>
  <inkml:trace contextRef="#ctx0" brushRef="#br0">322 22 24575,'-3'-2'0,"-1"-1"0,0 1 0,0 0 0,0-1 0,0 2 0,0-1 0,0 0 0,-1 1 0,1 0 0,0 0 0,-1 0 0,1 1 0,-1 0 0,1-1 0,0 1 0,-1 1 0,-4 0 0,-5 0 0,0 1 0,0 1 0,1 1 0,-15 4 0,18-3 0,0 0 0,0 1 0,1 0 0,-1 0 0,1 1 0,1 0 0,-1 1 0,1-1 0,0 2 0,1-1 0,-10 15 0,12-15 0,-1 0 0,2 0 0,-1 1 0,1-1 0,0 1 0,1 0 0,0 0 0,0 0 0,1 0 0,1 1 0,-1-1 0,1 0 0,1 19 0,0-25 0,0 0 0,1-1 0,0 1 0,-1 0 0,1-1 0,0 1 0,0 0 0,0-1 0,0 1 0,1-1 0,-1 1 0,1-1 0,0 0 0,-1 0 0,1 0 0,0 0 0,0 0 0,0 0 0,1 0 0,1 1 0,0-1 0,0 0 0,1-1 0,-1 1 0,0-1 0,0 0 0,0 0 0,1-1 0,-1 1 0,1-1 0,-1 0 0,8 0 0,-3-1 0,0-1 0,0 0 0,0 0 0,0 0 0,-1-1 0,1 0 0,-1-1 0,0 0 0,0 0 0,0-1 0,13-11 0,-14 8 0,-1 0 0,0 0 0,0-1 0,-1 0 0,0-1 0,0 1 0,-1-1 0,0 0 0,3-16 0,8-54 0,-16 90 0,-1 22 0,2 52 0,1-77 0,-1 1 0,1-1 0,0 0 0,1 0 0,0 0 0,0-1 0,0 1 0,1 0 0,0-1 0,0 1 0,1-1 0,-1 0 0,9 10 0,2-8-1365,-2-8-5461</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03.617"/>
    </inkml:context>
    <inkml:brush xml:id="br0">
      <inkml:brushProperty name="width" value="0.035" units="cm"/>
      <inkml:brushProperty name="height" value="0.035" units="cm"/>
    </inkml:brush>
  </inkml:definitions>
  <inkml:trace contextRef="#ctx0" brushRef="#br0">0 0 24575,'0'197'0,"39"-238"0,-37 38 0,0 1 0,0 0 0,1 0 0,-1-1 0,1 2 0,-1-1 0,1 0 0,-1 0 0,1 1 0,0 0 0,0-1 0,0 1 0,0 0 0,0 0 0,0 1 0,0-1 0,0 1 0,0-1 0,0 1 0,0 0 0,1 0 0,4 1 0,-5 1 0,0 0 0,0 0 0,-1 0 0,1 0 0,0 1 0,-1-1 0,1 1 0,-1 0 0,0 0 0,0 0 0,0 0 0,0 0 0,-1 0 0,2 4 0,14 50 0,-13-40 0,-3-27-1365,-1-9-5461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01.654"/>
    </inkml:context>
    <inkml:brush xml:id="br0">
      <inkml:brushProperty name="width" value="0.035" units="cm"/>
      <inkml:brushProperty name="height" value="0.035" units="cm"/>
    </inkml:brush>
  </inkml:definitions>
  <inkml:trace contextRef="#ctx0" brushRef="#br0">17 0 24575,'0'5'0,"0"6"0,0 10 0,0 12 0,0 9 0,0 2 0,0 3 0,0 3 0,0-12 0,0-26 0,-5-20 0,-1-14 0,1-2-8191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03.943"/>
    </inkml:context>
    <inkml:brush xml:id="br0">
      <inkml:brushProperty name="width" value="0.035" units="cm"/>
      <inkml:brushProperty name="height" value="0.035" units="cm"/>
    </inkml:brush>
  </inkml:definitions>
  <inkml:trace contextRef="#ctx0" brushRef="#br0">0 1 24575,'0'4'0,"0"12"0,0 15 0,0 18 0,0 13 0,0 15 0,0 8 0,0-1 0,0-6 0,0-12 0,0-11 0,0-21 0,0-16-8191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04.160"/>
    </inkml:context>
    <inkml:brush xml:id="br0">
      <inkml:brushProperty name="width" value="0.035" units="cm"/>
      <inkml:brushProperty name="height" value="0.035" units="cm"/>
    </inkml:brush>
  </inkml:definitions>
  <inkml:trace contextRef="#ctx0" brushRef="#br0">1 55 24575,'0'-9'0,"9"-4"0,8 1 0,10 3 0,5 2 0,7 3 0,-5 6 0,3 3 0,-6 1-8191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04.363"/>
    </inkml:context>
    <inkml:brush xml:id="br0">
      <inkml:brushProperty name="width" value="0.035" units="cm"/>
      <inkml:brushProperty name="height" value="0.035" units="cm"/>
    </inkml:brush>
  </inkml:definitions>
  <inkml:trace contextRef="#ctx0" brushRef="#br0">0 1 24575,'14'0'0,"13"0"0,12 0 0,8 0 0,-4 0-8191</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04.648"/>
    </inkml:context>
    <inkml:brush xml:id="br0">
      <inkml:brushProperty name="width" value="0.035" units="cm"/>
      <inkml:brushProperty name="height" value="0.035" units="cm"/>
    </inkml:brush>
  </inkml:definitions>
  <inkml:trace contextRef="#ctx0" brushRef="#br0">0 0 24575,'5'0'0,"10"0"0,12 0 0,15 0 0,10 0 0,1 0 0,0 0 0,-9 0-8191</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05.160"/>
    </inkml:context>
    <inkml:brush xml:id="br0">
      <inkml:brushProperty name="width" value="0.035" units="cm"/>
      <inkml:brushProperty name="height" value="0.035" units="cm"/>
    </inkml:brush>
  </inkml:definitions>
  <inkml:trace contextRef="#ctx0" brushRef="#br0">313 84 24575,'0'-3'0,"0"0"0,0 0 0,-1 0 0,1 0 0,-1 0 0,0 0 0,0 0 0,0 0 0,0 0 0,0 1 0,0-1 0,-1 0 0,0 1 0,1-1 0,-1 1 0,0-1 0,0 1 0,0 0 0,-1 0 0,-2-3 0,0 2 0,0 0 0,0 0 0,0 1 0,-1-1 0,1 1 0,-1 0 0,0 1 0,0-1 0,0 1 0,-6 0 0,1 0 0,0 0 0,1 1 0,-1 0 0,0 1 0,0 1 0,1-1 0,-1 2 0,1-1 0,-1 2 0,1-1 0,-16 9 0,20-8 0,0 1 0,0 0 0,1 0 0,0 0 0,0 1 0,0 0 0,1 0 0,0 0 0,0 0 0,0 1 0,1-1 0,0 1 0,0 0 0,1 0 0,0 0 0,0 0 0,-2 15 0,4-19 0,0 0 0,0 1 0,0-1 0,0 1 0,0-1 0,1 0 0,-1 1 0,1-1 0,0 0 0,0 0 0,0 0 0,1 0 0,-1 0 0,1 0 0,-1 0 0,1 0 0,0 0 0,0 0 0,0-1 0,1 1 0,-1-1 0,1 0 0,-1 0 0,1 0 0,0 0 0,0 0 0,0 0 0,0-1 0,0 0 0,0 1 0,0-1 0,0 0 0,0 0 0,1-1 0,-1 1 0,0-1 0,1 0 0,-1 1 0,0-1 0,7-1 0,-1 0 0,0 0 0,1 0 0,-1 0 0,0-2 0,0 1 0,0-1 0,-1 0 0,1-1 0,-1 1 0,1-2 0,-1 1 0,-1-1 0,1-1 0,-1 1 0,13-14 0,-1 0 0,-2-2 0,0 0 0,-1 0 0,13-27 0,-33 109 0,-1-28 0,0-3 0,-1 52 0,6-76 0,0 0 0,0 0 0,1 1 0,-1-1 0,2 0 0,-1 0 0,1 0 0,-1 0 0,2 0 0,-1-1 0,1 1 0,0 0 0,0-1 0,5 8 0,-7-12-47,0 0 0,0 0 0,0 0 0,1 0 0,-1 0 0,0 0 0,0-1 0,0 1 0,1 0-1,-1-1 1,0 1 0,1-1 0,-1 1 0,1-1 0,-1 0 0,1 1 0,-1-1 0,0 0 0,1 0 0,-1 0 0,1 0 0,-1 0-1,1 0 1,-1-1 0,1 1 0,-1 0 0,1-1 0,1 0 0,13-9-6779</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05.518"/>
    </inkml:context>
    <inkml:brush xml:id="br0">
      <inkml:brushProperty name="width" value="0.035" units="cm"/>
      <inkml:brushProperty name="height" value="0.035" units="cm"/>
    </inkml:brush>
  </inkml:definitions>
  <inkml:trace contextRef="#ctx0" brushRef="#br0">3 6 24575,'-1'35'0,"0"-22"0,0 0 0,1 0 0,1 0 0,0-1 0,1 1 0,0 0 0,5 16 0,-7-29 0,0 1 0,1-1 0,-1 0 0,0 1 0,0-1 0,0 0 0,1 0 0,-1 1 0,0-1 0,1 0 0,-1 1 0,0-1 0,0 0 0,1 0 0,-1 0 0,1 1 0,-1-1 0,0 0 0,1 0 0,-1 0 0,0 0 0,1 0 0,-1 0 0,0 0 0,1 0 0,-1 0 0,1 0 0,-1 0 0,0 0 0,1 0 0,-1 0 0,0 0 0,1 0 0,-1 0 0,1 0 0,-1-1 0,0 1 0,1 0 0,-1 0 0,0 0 0,1-1 0,-1 1 0,0 0 0,0 0 0,1-1 0,-1 1 0,0 0 0,0 0 0,1-1 0,18-21 0,-13 15 0,10-11 0,1 2 0,1 0 0,34-23 0,-44 33 0,0 1 0,0 0 0,1 1 0,-1 0 0,1 0 0,0 1 0,0 0 0,0 1 0,0 0 0,1 0 0,-1 1 0,14-1 0,-21 3 6,1-1-1,0 1 1,-1-1-1,1 1 0,-1 0 1,1 0-1,-1 0 1,1 0-1,-1 1 0,0-1 1,1 0-1,-1 1 1,0 0-1,0 0 1,0-1-1,-1 1 0,1 0 1,0 0-1,-1 1 1,1-1-1,1 4 1,1 2-254,-1-1 1,0 1-1,0 0 1,-1 0-1,2 11 1,1 11-6579</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09.206"/>
    </inkml:context>
    <inkml:brush xml:id="br0">
      <inkml:brushProperty name="width" value="0.035" units="cm"/>
      <inkml:brushProperty name="height" value="0.035" units="cm"/>
    </inkml:brush>
  </inkml:definitions>
  <inkml:trace contextRef="#ctx0" brushRef="#br0">17 17 24575,'-9'0'0,"2"0"0,10 0 0,19 0 0,20 0 0,11 0 0,2 0 0,-4-5 0,3 0 0,-7-1-8191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09.640"/>
    </inkml:context>
    <inkml:brush xml:id="br0">
      <inkml:brushProperty name="width" value="0.035" units="cm"/>
      <inkml:brushProperty name="height" value="0.035" units="cm"/>
    </inkml:brush>
  </inkml:definitions>
  <inkml:trace contextRef="#ctx0" brushRef="#br0">1 0 24575,'0'9'0,"0"13"0,0 11 0,0 9 0,0 12 0,0 5 0,0 3 0,0-1 0,0-6 0,0-8 0,4-11 0,3-13-8191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10.154"/>
    </inkml:context>
    <inkml:brush xml:id="br0">
      <inkml:brushProperty name="width" value="0.035" units="cm"/>
      <inkml:brushProperty name="height" value="0.035" units="cm"/>
    </inkml:brush>
  </inkml:definitions>
  <inkml:trace contextRef="#ctx0" brushRef="#br0">241 107 24575,'8'-31'0,"-7"30"0,0 0 0,0 0 0,0-1 0,0 1 0,-1-1 0,1 1 0,0-1 0,-1 1 0,1-1 0,-1 1 0,0-1 0,0 1 0,1-1 0,-1 1 0,0-1 0,0 0 0,0 1 0,-1-1 0,1 1 0,0-1 0,-1 1 0,1-1 0,-1 1 0,1-1 0,-1 1 0,1-1 0,-1 1 0,0 0 0,0-1 0,0 1 0,0 0 0,0 0 0,0 0 0,0-1 0,0 1 0,-1 0 0,1 0 0,-2-1 0,-3-1 0,1 0 0,-1 1 0,1-1 0,-1 1 0,0 0 0,0 0 0,0 1 0,0 0 0,-1 0 0,1 0 0,0 1 0,0 0 0,0 0 0,-1 1 0,1-1 0,0 1 0,0 1 0,0-1 0,0 1 0,0 0 0,0 1 0,1-1 0,-1 1 0,1 0 0,-1 0 0,-4 5 0,4-4 0,0 1 0,0 1 0,0-1 0,1 1 0,0 0 0,0 0 0,1 0 0,-1 1 0,2-1 0,-1 1 0,1 0 0,-1 0 0,2 1 0,-1-1 0,1 0 0,1 1 0,-1 0 0,1-1 0,0 1 0,1 14 0,0-19 0,0-1 0,1 1 0,-1-1 0,1 1 0,-1-1 0,1 1 0,0-1 0,0 1 0,0-1 0,0 0 0,1 0 0,-1 1 0,1-1 0,-1 0 0,1 0 0,-1-1 0,1 1 0,0 0 0,4 2 0,-2-1 0,0-1 0,0 0 0,1 0 0,-1-1 0,1 0 0,-1 1 0,1-1 0,-1-1 0,1 1 0,6 0 0,0-1 0,-1-1 0,1 0 0,0 0 0,-1-1 0,0 0 0,1-1 0,-1 0 0,0-1 0,10-5 0,-11 3 0,0 0 0,0-1 0,0 0 0,-1-1 0,0 0 0,11-14 0,-3 3 0,-15 18 0,-1 1 0,0 0 0,0-1 0,0 1 0,1-1 0,-1 1 0,0 0 0,0 0 0,1-1 0,-1 1 0,0 0 0,1-1 0,-1 1 0,0 0 0,1 0 0,-1 0 0,0-1 0,1 1 0,-1 0 0,1 0 0,-1 0 0,0 0 0,1 0 0,-1 0 0,1 0 0,-1 0 0,1 0 0,-1 0 0,0 0 0,1 0 0,-1 0 0,1 0 0,-1 0 0,0 0 0,1 0 0,-1 0 0,1 1 0,-1-1 0,0 0 0,1 0 0,-1 1 0,0-1 0,1 0 0,-1 0 0,0 1 0,0-1 0,1 0 0,-1 1 0,0-1 0,0 0 0,1 1 0,-1-1 0,0 0 0,0 1 0,0-1 0,0 1 0,1-1 0,-1 0 0,0 1 0,0-1 0,0 1 0,0-1 0,0 0 0,0 1 0,0-1 0,0 1 0,0-1 0,-1 1 0,4 42 0,-3-30 0,1-7 15,0 0 0,0 0 0,1 0 0,-1 0 0,1 0 0,1 0 0,3 7 0,-5-11-74,0-1-1,0 1 1,0 0-1,1 0 1,-1-1 0,0 1-1,1-1 1,-1 1-1,1-1 1,-1 1 0,1-1-1,0 0 1,0 0-1,-1 0 1,1 0 0,0 0-1,0 0 1,0 0-1,0-1 1,0 1 0,0-1-1,0 0 1,0 1-1,3-1 1,12-4-6767</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10.570"/>
    </inkml:context>
    <inkml:brush xml:id="br0">
      <inkml:brushProperty name="width" value="0.035" units="cm"/>
      <inkml:brushProperty name="height" value="0.035" units="cm"/>
    </inkml:brush>
  </inkml:definitions>
  <inkml:trace contextRef="#ctx0" brushRef="#br0">1 0 24575,'0'9'0,"0"17"0,0 9 0,5-11 0,5-19 0,11-9 0,7 4 0,-3 6 0,-4 8 0,-7-4 0,-5-3-8191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01.858"/>
    </inkml:context>
    <inkml:brush xml:id="br0">
      <inkml:brushProperty name="width" value="0.035" units="cm"/>
      <inkml:brushProperty name="height" value="0.035" units="cm"/>
    </inkml:brush>
  </inkml:definitions>
  <inkml:trace contextRef="#ctx0" brushRef="#br0">0 23 24575,'10'0'0,"11"0"0,8 0 0,8 0 0,8-5 0,5-1 0,-2 0 0,-8 1-8191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10.832"/>
    </inkml:context>
    <inkml:brush xml:id="br0">
      <inkml:brushProperty name="width" value="0.035" units="cm"/>
      <inkml:brushProperty name="height" value="0.035" units="cm"/>
    </inkml:brush>
  </inkml:definitions>
  <inkml:trace contextRef="#ctx0" brushRef="#br0">0 1 24575,'0'9'0,"0"12"0,0 12 0,0 9 0,0 7 0,0 5 0,0 1 0,0-3 0,0-6 0,5-11 0,1-12-8191</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11.064"/>
    </inkml:context>
    <inkml:brush xml:id="br0">
      <inkml:brushProperty name="width" value="0.035" units="cm"/>
      <inkml:brushProperty name="height" value="0.035" units="cm"/>
    </inkml:brush>
  </inkml:definitions>
  <inkml:trace contextRef="#ctx0" brushRef="#br0">0 1 24575,'9'0'0,"8"0"0,10 0 0,9 0 0,4 0 0,-1 0 0,-7 0-8191</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11.284"/>
    </inkml:context>
    <inkml:brush xml:id="br0">
      <inkml:brushProperty name="width" value="0.035" units="cm"/>
      <inkml:brushProperty name="height" value="0.035" units="cm"/>
    </inkml:brush>
  </inkml:definitions>
  <inkml:trace contextRef="#ctx0" brushRef="#br0">0 1 24575,'9'0'0,"8"0"0,11 0 0,8 0 0,4 0 0,4 0 0,4 0 0,-7 0-8191</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11.766"/>
    </inkml:context>
    <inkml:brush xml:id="br0">
      <inkml:brushProperty name="width" value="0.035" units="cm"/>
      <inkml:brushProperty name="height" value="0.035" units="cm"/>
    </inkml:brush>
  </inkml:definitions>
  <inkml:trace contextRef="#ctx0" brushRef="#br0">271 0 24575,'-15'0'0,"0"1"0,0 0 0,1 1 0,-1 0 0,1 1 0,-1 1 0,1 1 0,0 0 0,1 0 0,-20 11 0,26-11 0,0-1 0,1 1 0,-1 1 0,1-1 0,0 1 0,1 0 0,-1 0 0,1 1 0,0 0 0,1 0 0,0 0 0,0 0 0,0 1 0,1-1 0,0 1 0,0 0 0,1 0 0,0 0 0,-1 16 0,2-21 0,1 0 0,0-1 0,0 1 0,-1 0 0,2-1 0,-1 1 0,0-1 0,0 1 0,1 0 0,0-1 0,-1 1 0,1-1 0,0 1 0,0-1 0,0 1 0,1-1 0,-1 0 0,0 0 0,1 0 0,0 0 0,-1 0 0,1 0 0,3 2 0,-2-2 0,1 0 0,0 0 0,-1-1 0,1 1 0,0-1 0,0 0 0,0 0 0,0 0 0,0-1 0,0 0 0,0 0 0,0 0 0,7 0 0,3-2 0,1-1 0,-1 0 0,0-1 0,0 0 0,0-1 0,0-1 0,15-8 0,-16 5 0,0-1 0,0-1 0,-1 0 0,0-1 0,-1 0 0,0 0 0,-1-1 0,-1-1 0,0 0 0,13-27 0,-14 27 0,-3 90 0,-4-67 11,0 0 0,1-1 0,0 1 0,1-1 0,0 0 0,0 1-1,1-1 1,0 0 0,0-1 0,7 9 0,-10-14-56,1 1 0,0-1 0,-1 1 0,1-1 0,1 0 0,-1 0 0,0 0 0,0 0 0,1 0 0,-1 0 0,1-1 0,-1 1 0,1-1 0,0 0 0,0 0 0,0 0 0,-1 0 0,1 0 0,0 0 0,0-1 0,0 0 0,0 1 0,0-1 0,0 0 0,0 0 0,0-1 0,0 1 0,0-1 0,0 1 0,0-1 0,0 0 0,3-2 0,10-6-6781</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1:12.138"/>
    </inkml:context>
    <inkml:brush xml:id="br0">
      <inkml:brushProperty name="width" value="0.035" units="cm"/>
      <inkml:brushProperty name="height" value="0.035" units="cm"/>
    </inkml:brush>
  </inkml:definitions>
  <inkml:trace contextRef="#ctx0" brushRef="#br0">1 1 24575,'0'5'0,"0"10"0,0 8 0,0 8 0,4 0 0,12-15 0,6-19 0,10-9 0,3-3 0,-4 6 0,2 18 0,-4 12 0,-8 12 0,-3 1 0,6-7 0,-2-7-8191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3:10.684"/>
    </inkml:context>
    <inkml:brush xml:id="br0">
      <inkml:brushProperty name="width" value="0.035" units="cm"/>
      <inkml:brushProperty name="height" value="0.035" units="cm"/>
    </inkml:brush>
  </inkml:definitions>
  <inkml:trace contextRef="#ctx0" brushRef="#br0">0 1 24575,'0'0'-8191</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4:55.291"/>
    </inkml:context>
    <inkml:brush xml:id="br0">
      <inkml:brushProperty name="width" value="0.035" units="cm"/>
      <inkml:brushProperty name="height" value="0.035" units="cm"/>
    </inkml:brush>
  </inkml:definitions>
  <inkml:trace contextRef="#ctx0" brushRef="#br0">190 50 24575,'0'-2'0,"0"0"0,0 0 0,0 0 0,-1-1 0,1 1 0,-1 0 0,1 0 0,-1 0 0,0 1 0,1-1 0,-1 0 0,0 0 0,-1 0 0,1 0 0,0 1 0,0-1 0,-1 1 0,1-1 0,-1 1 0,1-1 0,-1 1 0,1 0 0,-1 0 0,0 0 0,0 0 0,0 0 0,0 0 0,1 0 0,-1 0 0,0 1 0,0-1 0,-1 1 0,1 0 0,0-1 0,-4 1 0,1 0 0,1 0 0,-1 0 0,1 1 0,-1-1 0,0 1 0,1 0 0,-1 0 0,1 1 0,0-1 0,-1 1 0,1 0 0,0 0 0,0 1 0,0-1 0,-6 6 0,3 0 0,0 1 0,1 0 0,0 0 0,0 0 0,1 1 0,0 0 0,1 0 0,0 0 0,1 0 0,0 1 0,1 0 0,0-1 0,0 1 0,1 0 0,1 0 0,-1 0 0,2 0 0,1 12 0,-2-21 0,1 0 0,-1-1 0,0 1 0,0-1 0,1 1 0,-1-1 0,1 1 0,-1-1 0,1 1 0,0-1 0,0 1 0,0-1 0,0 0 0,-1 1 0,2-1 0,-1 0 0,0 0 0,0 0 0,0 0 0,0 0 0,1 0 0,-1 0 0,1 0 0,-1 0 0,0-1 0,1 1 0,-1-1 0,1 1 0,-1-1 0,1 1 0,0-1 0,-1 0 0,1 0 0,-1 0 0,1 0 0,0 0 0,-1 0 0,1 0 0,-1 0 0,1-1 0,0 1 0,-1-1 0,1 1 0,-1-1 0,0 0 0,1 1 0,-1-1 0,1 0 0,-1 0 0,2-1 0,5-4 0,0 0 0,-1-1 0,0 1 0,0-2 0,0 1 0,9-14 0,-6 4 0,0-2 0,-1 1 0,-1-1 0,-1 0 0,6-25 0,-5 17 0,-3 111 0,-6-75-76,1 0 1,1-1-1,-1 1 0,1 0 0,1-1 0,-1 1 0,2-1 0,-1 0 1,1 0-1,0 0 0,1 0 0,0 0 0,0 0 0,0-1 1,1 0-1,1 0 0,11 12 0,8-1-6750</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4:55.928"/>
    </inkml:context>
    <inkml:brush xml:id="br0">
      <inkml:brushProperty name="width" value="0.035" units="cm"/>
      <inkml:brushProperty name="height" value="0.035" units="cm"/>
    </inkml:brush>
  </inkml:definitions>
  <inkml:trace contextRef="#ctx0" brushRef="#br0">243 827 24575,'5'4'0,"1"-1"0,0 0 0,0 0 0,1-1 0,-1 0 0,0 0 0,1-1 0,-1 1 0,1-1 0,0-1 0,-1 1 0,13-2 0,-3 2 0,27 2 0,0-2 0,-1-1 0,1-3 0,59-11 0,-86 11 0,-1-1 0,0-1 0,0-1 0,0 0 0,0-1 0,-1 0 0,0-1 0,-1-1 0,0 0 0,0-1 0,-1 0 0,0-1 0,-1 0 0,20-26 0,-21 23 0,-1 0 0,-1 0 0,0-1 0,-1-1 0,-1 1 0,0-1 0,-1 0 0,-1 0 0,3-22 0,-4 3 0,-1 0 0,-1 1 0,-6-54 0,2 75 0,0 0 0,0 0 0,-1 0 0,0 0 0,-2 1 0,1-1 0,-1 1 0,-1 1 0,0-1 0,-1 1 0,0 1 0,0-1 0,-1 1 0,-1 1 0,0 0 0,0 0 0,-1 1 0,0 0 0,-12-6 0,-4-3 0,-1 2 0,-1 2 0,0 0 0,-1 2 0,0 1 0,-1 2 0,-33-6 0,46 12 0,1 1 0,-1 0 0,0 1 0,1 1 0,-1 1 0,1 0 0,-1 2 0,1 0 0,0 0 0,0 2 0,1 0 0,-1 1 0,1 0 0,1 2 0,0 0 0,0 0 0,0 2 0,1-1 0,1 2 0,-21 22 0,20-18 0,0 0 0,1 1 0,1 0 0,1 1 0,0 0 0,2 1 0,0 0 0,1 1 0,0 0 0,2 0 0,1 0 0,0 1 0,1 0 0,2 0 0,0 0 0,1 0 0,2 22 0,1-24 0,0 0 0,2 1 0,0-1 0,1-1 0,1 1 0,1-1 0,17 34 0,-19-43 0,0-1 0,1 1 0,0-1 0,1-1 0,0 1 0,0-1 0,0 0 0,1-1 0,0 0 0,0 0 0,1-1 0,-1 0 0,1 0 0,0-1 0,1 0 0,18 5 0,22 0-1365,-6-6-5461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08.675"/>
    </inkml:context>
    <inkml:brush xml:id="br0">
      <inkml:brushProperty name="width" value="0.035" units="cm"/>
      <inkml:brushProperty name="height" value="0.035" units="cm"/>
    </inkml:brush>
  </inkml:definitions>
  <inkml:trace contextRef="#ctx0" brushRef="#br0">1 1 24575,'0'0'-8191</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09.757"/>
    </inkml:context>
    <inkml:brush xml:id="br0">
      <inkml:brushProperty name="width" value="0.035" units="cm"/>
      <inkml:brushProperty name="height" value="0.035" units="cm"/>
    </inkml:brush>
  </inkml:definitions>
  <inkml:trace contextRef="#ctx0" brushRef="#br0">217 52 24575,'-1'-3'0,"1"1"0,0 0 0,-1-1 0,0 1 0,0 0 0,1 0 0,-1 0 0,-1-1 0,1 1 0,0 0 0,0 0 0,-1 0 0,1 1 0,-1-1 0,0 0 0,1 0 0,-1 1 0,0-1 0,0 1 0,0 0 0,0 0 0,0-1 0,0 1 0,-1 0 0,1 1 0,0-1 0,-1 0 0,1 1 0,0-1 0,-1 1 0,-3 0 0,1-1 0,0 0 0,0 1 0,0 0 0,0 0 0,0 0 0,0 1 0,0-1 0,1 1 0,-1 0 0,0 1 0,0-1 0,1 1 0,-1 0 0,1 0 0,-7 5 0,3 0 0,1 0 0,1 0 0,0 1 0,0 0 0,0 1 0,1-1 0,0 1 0,1 0 0,0 0 0,0 1 0,-4 19 0,5-18 0,1 1 0,0 0 0,0 0 0,1 0 0,1 0 0,0 0 0,1 0 0,0-1 0,5 24 0,-4-31 0,0 1 0,0-1 0,1 0 0,-1 1 0,1-1 0,0 0 0,0-1 0,0 1 0,1 0 0,-1-1 0,1 0 0,0 0 0,0 0 0,0 0 0,0-1 0,1 1 0,-1-1 0,1 0 0,-1 0 0,1-1 0,0 1 0,-1-1 0,1 0 0,0-1 0,0 1 0,0-1 0,0 0 0,9-1 0,-8 1 0,0 0 0,0-1 0,0 0 0,0 0 0,0 0 0,0-1 0,0 0 0,-1 0 0,1 0 0,-1-1 0,1 0 0,-1 0 0,0 0 0,0-1 0,0 1 0,-1-1 0,1 0 0,-1-1 0,0 1 0,0-1 0,-1 0 0,1 0 0,4-9 0,-2-11 0,-2 0 0,0 0 0,-2 0 0,0-29 0,-3 69 15,1 1 0,1-1 0,1 1 0,0-1 0,1 0 0,1 1 0,9 24 0,-12-36-68,1 1 0,0-1 0,0 1 0,1-1 0,-1 1 0,1-1 0,0 0 0,0 0 0,0-1 0,1 1 0,-1-1 0,1 1 0,0-1-1,0 0 1,0-1 0,0 1 0,0-1 0,1 1 0,-1-1 0,1-1 0,0 1 0,-1-1 0,1 1 0,0-1 0,0-1 0,0 1 0,9-1 0,10-3-6773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02.087"/>
    </inkml:context>
    <inkml:brush xml:id="br0">
      <inkml:brushProperty name="width" value="0.035" units="cm"/>
      <inkml:brushProperty name="height" value="0.035" units="cm"/>
    </inkml:brush>
  </inkml:definitions>
  <inkml:trace contextRef="#ctx0" brushRef="#br0">1 0 24575,'0'5'0,"0"11"0,0 16 0,0 18 0,0 13 0,0 7 0,0 4 0,0-5 0,9-5 0,4-13-8191</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0.234"/>
    </inkml:context>
    <inkml:brush xml:id="br0">
      <inkml:brushProperty name="width" value="0.035" units="cm"/>
      <inkml:brushProperty name="height" value="0.035" units="cm"/>
    </inkml:brush>
  </inkml:definitions>
  <inkml:trace contextRef="#ctx0" brushRef="#br0">5 1 24575,'-2'45'0,"1"-32"0,0 1 0,0-1 0,1 0 0,1 1 0,1-1 0,-1 0 0,2 0 0,7 23 0,-10-35 0,1 0 0,0 0 0,-1 0 0,1 0 0,0 0 0,-1 0 0,1-1 0,0 1 0,0 0 0,0 0 0,0-1 0,0 1 0,0-1 0,0 1 0,0-1 0,0 1 0,0-1 0,0 0 0,0 1 0,0-1 0,0 0 0,1 0 0,-1 0 0,0 0 0,0 0 0,0 0 0,0 0 0,0 0 0,0 0 0,0 0 0,1-1 0,-1 1 0,1-1 0,43-22 0,-17 8 0,-23 14 0,0-1 0,0 0 0,0 1 0,0 0 0,1 0 0,-1 1 0,0-1 0,1 1 0,-1 0 0,0 0 0,1 1 0,-1 0 0,0 0 0,0 0 0,0 1 0,9 3 0,-5 0 0,0 1 0,-1 0 0,1 0 0,-1 1 0,0 0 0,-1 1 0,10 12 0,-9-13-1365</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0.855"/>
    </inkml:context>
    <inkml:brush xml:id="br0">
      <inkml:brushProperty name="width" value="0.035" units="cm"/>
      <inkml:brushProperty name="height" value="0.035" units="cm"/>
    </inkml:brush>
  </inkml:definitions>
  <inkml:trace contextRef="#ctx0" brushRef="#br0">0 1 24575,'9'0'0,"13"0"0,6 0 0,8 0 0,8 0 0,0 0 0,-3 0 0,-8 0-8191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1.088"/>
    </inkml:context>
    <inkml:brush xml:id="br0">
      <inkml:brushProperty name="width" value="0.035" units="cm"/>
      <inkml:brushProperty name="height" value="0.035" units="cm"/>
    </inkml:brush>
  </inkml:definitions>
  <inkml:trace contextRef="#ctx0" brushRef="#br0">1 0 24575,'0'5'0,"9"1"0,8-1 0,14 0 0,12-2 0,12-1 0,1-1 0,-8-1-8191</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2.154"/>
    </inkml:context>
    <inkml:brush xml:id="br0">
      <inkml:brushProperty name="width" value="0.035" units="cm"/>
      <inkml:brushProperty name="height" value="0.035" units="cm"/>
    </inkml:brush>
  </inkml:definitions>
  <inkml:trace contextRef="#ctx0" brushRef="#br0">149 1 24575,'-9'0'0,"-3"9"0,-5 3 0,2 13 0,-2 12 0,2 8 0,-6 7 0,1 2 0,4 3 0,9 4 0,11-3 0,8-12 0,12-4 0,7-9 0,2-11 0,5-13 0,-4-13 0,-8-6-8191</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2.492"/>
    </inkml:context>
    <inkml:brush xml:id="br0">
      <inkml:brushProperty name="width" value="0.035" units="cm"/>
      <inkml:brushProperty name="height" value="0.035" units="cm"/>
    </inkml:brush>
  </inkml:definitions>
  <inkml:trace contextRef="#ctx0" brushRef="#br0">1 1 24575,'9'0'0,"7"0"0,16 0 0,6 0 0,1 0 0,-1 0 0,2 0 0,-5 0-8191</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2.803"/>
    </inkml:context>
    <inkml:brush xml:id="br0">
      <inkml:brushProperty name="width" value="0.035" units="cm"/>
      <inkml:brushProperty name="height" value="0.035" units="cm"/>
    </inkml:brush>
  </inkml:definitions>
  <inkml:trace contextRef="#ctx0" brushRef="#br0">1 1 24575,'0'4'0,"0"12"0,0 16 0,0 11 0,0 9 0,0 9 0,0-2 0,0-6 0,0-2 0,0-16 0,0-17 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3.154"/>
    </inkml:context>
    <inkml:brush xml:id="br0">
      <inkml:brushProperty name="width" value="0.035" units="cm"/>
      <inkml:brushProperty name="height" value="0.035" units="cm"/>
    </inkml:brush>
  </inkml:definitions>
  <inkml:trace contextRef="#ctx0" brushRef="#br0">0 0 24575,'5'1'0,"0"-1"0,0 1 0,0 0 0,0 0 0,-1 1 0,1 0 0,0-1 0,-1 1 0,0 1 0,1-1 0,7 6 0,43 40 0,-35-28 0,-2-6 0,-2 2 0,0 0 0,-1 1 0,19 29 0,-30-39 0,0 1 0,0-1 0,0 1 0,-1 0 0,0 0 0,-1 0 0,1 0 0,-2 0 0,1 1 0,-1-1 0,-1 1 0,1-1 0,-1 0 0,-1 1 0,-1 12 0,-2-7 0,0 0 0,0 0 0,-1 0 0,-1 0 0,-1-1 0,0 0 0,0 0 0,-1-1 0,-1 0 0,0 0 0,-1-1 0,0 0 0,0-1 0,-1 0 0,-1-1 0,1 0 0,-2 0 0,-21 10 0,7-9-1365,7-7-5461</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3.713"/>
    </inkml:context>
    <inkml:brush xml:id="br0">
      <inkml:brushProperty name="width" value="0.035" units="cm"/>
      <inkml:brushProperty name="height" value="0.035" units="cm"/>
    </inkml:brush>
  </inkml:definitions>
  <inkml:trace contextRef="#ctx0" brushRef="#br0">1 0 24575,'0'141'0,"33"-206"0,-32 61 0,1 1 0,0 0 0,0-1 0,0 1 0,1 0 0,-1 0 0,1 0 0,-1 1 0,1-1 0,0 0 0,0 1 0,0 0 0,0 0 0,1 0 0,-1 0 0,1 0 0,-1 1 0,1 0 0,-1-1 0,1 1 0,5 0 0,-6 1 0,0 0 0,0 1 0,0-1 0,0 1 0,0 0 0,0 0 0,0 0 0,0 0 0,-1 0 0,1 1 0,0 0 0,-1-1 0,1 1 0,-1 0 0,0 0 0,1 0 0,-1 0 0,0 1 0,0-1 0,-1 0 0,1 1 0,0 0 0,-1-1 0,1 1 0,-1 0 0,0 0 0,1 3 0,25 96 0,-21-94-1365,0-7-5461</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3.945"/>
    </inkml:context>
    <inkml:brush xml:id="br0">
      <inkml:brushProperty name="width" value="0.035" units="cm"/>
      <inkml:brushProperty name="height" value="0.035" units="cm"/>
    </inkml:brush>
  </inkml:definitions>
  <inkml:trace contextRef="#ctx0" brushRef="#br0">0 0 24575,'0'14'0,"5"14"0,1 6 0,0 7 0,-6-4 0,-3-8-8191</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4.214"/>
    </inkml:context>
    <inkml:brush xml:id="br0">
      <inkml:brushProperty name="width" value="0.035" units="cm"/>
      <inkml:brushProperty name="height" value="0.035" units="cm"/>
    </inkml:brush>
  </inkml:definitions>
  <inkml:trace contextRef="#ctx0" brushRef="#br0">1 11 24575,'4'0'0,"12"0"0,6 0 0,10 0 0,8 0 0,2 0 0,-6-4 0,-10-3-8191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00.248"/>
    </inkml:context>
    <inkml:brush xml:id="br0">
      <inkml:brushProperty name="width" value="0.035" units="cm"/>
      <inkml:brushProperty name="height" value="0.035" units="cm"/>
    </inkml:brush>
  </inkml:definitions>
  <inkml:trace contextRef="#ctx0" brushRef="#br0">255 78 24575,'0'-4'0,"0"1"0,0 0 0,-1 0 0,1 0 0,-1-1 0,0 1 0,0 0 0,0 0 0,0 0 0,0 0 0,-1 0 0,1 1 0,-1-1 0,0 0 0,0 1 0,0-1 0,0 1 0,0-1 0,-1 1 0,1 0 0,-1 0 0,1 0 0,-1 0 0,0 1 0,0-1 0,0 1 0,0 0 0,0 0 0,0 0 0,0 0 0,0 0 0,0 0 0,0 1 0,-4 0 0,0-1 0,1 1 0,0-1 0,0 2 0,0-1 0,-1 1 0,1 0 0,0 0 0,0 1 0,0-1 0,0 1 0,1 1 0,-1-1 0,0 1 0,1 0 0,0 0 0,0 1 0,-7 5 0,5-1 0,1 0 0,0 0 0,0 1 0,0 0 0,1 0 0,1 0 0,-1 1 0,2-1 0,-5 16 0,4-8 0,0 0 0,1 0 0,1 0 0,0 33 0,2-47 0,0 0 0,0 0 0,1 1 0,-1-1 0,1 0 0,0 0 0,-1 0 0,1 0 0,1 0 0,-1 0 0,0 0 0,1-1 0,-1 1 0,1 0 0,0-1 0,0 1 0,0-1 0,0 0 0,1 0 0,3 4 0,-2-4 0,0 0 0,0 0 0,1 0 0,-1-1 0,0 1 0,1-1 0,-1 0 0,1-1 0,-1 1 0,1-1 0,-1 0 0,1 0 0,4-1 0,0 1 0,0-2 0,-1 1 0,1-1 0,-1 0 0,0-1 0,0 0 0,0-1 0,0 1 0,-1-1 0,1-1 0,-1 1 0,0-2 0,0 1 0,12-12 0,-15 10 0,0 0 0,0 1 0,0-1 0,-1-1 0,0 1 0,3-12 0,2-5 0,-7 24 0,-1 0 0,0 0 0,0 0 0,0 0 0,0 0 0,0 0 0,0 1 0,0-1 0,0 0 0,0 0 0,0 0 0,1 0 0,-1 0 0,0 0 0,0 0 0,0 0 0,0 0 0,0 0 0,0 0 0,0 1 0,1-1 0,-1 0 0,0 0 0,0 0 0,0 0 0,0 0 0,0 0 0,1 0 0,-1 0 0,0 0 0,0 0 0,0 0 0,0 0 0,0 0 0,0-1 0,1 1 0,-1 0 0,0 0 0,0 0 0,0 0 0,0 0 0,0 0 0,0 0 0,1 0 0,-1 0 0,0 0 0,0 0 0,0-1 0,0 1 0,0 0 0,0 0 0,0 0 0,0 0 0,0 0 0,0 0 0,0-1 0,0 1 0,0 0 0,0 0 0,0 0 0,1 0 0,-1 0 0,0 0 0,0-1 0,0 1 0,-1 0 0,1 0 0,6 18 0,1 26 0,-7-42 0,1 6 12,0 1 0,1-1 0,0 1 0,1-1 0,0 0 0,0 1 0,0-1 0,1-1 0,8 12 0,-10-16-56,-1-1 1,1 0-1,0 0 0,0 0 1,0 0-1,0-1 0,0 1 1,1-1-1,-1 1 0,0-1 1,1 0-1,-1 1 0,1-1 1,0-1-1,-1 1 0,1 0 0,0-1 1,-1 1-1,1-1 0,0 0 1,-1 0-1,1 0 0,0 0 1,0 0-1,-1-1 0,1 1 1,0-1-1,-1 0 0,1 1 1,0-1-1,-1 0 0,0-1 1,5-2-1,16-10-6782</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4.430"/>
    </inkml:context>
    <inkml:brush xml:id="br0">
      <inkml:brushProperty name="width" value="0.035" units="cm"/>
      <inkml:brushProperty name="height" value="0.035" units="cm"/>
    </inkml:brush>
  </inkml:definitions>
  <inkml:trace contextRef="#ctx0" brushRef="#br0">0 1 24575,'0'9'0,"0"8"0,0 10 0,0 9 0,0 4 0,0-1 0,0 3 0,0-2 0,0-7-8191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4.952"/>
    </inkml:context>
    <inkml:brush xml:id="br0">
      <inkml:brushProperty name="width" value="0.035" units="cm"/>
      <inkml:brushProperty name="height" value="0.035" units="cm"/>
    </inkml:brush>
  </inkml:definitions>
  <inkml:trace contextRef="#ctx0" brushRef="#br0">0 71 24575,'1690'-60'0,"-1667"59"0,147-8-682,242 16-1,-378-3-6143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6.166"/>
    </inkml:context>
    <inkml:brush xml:id="br0">
      <inkml:brushProperty name="width" value="0.035" units="cm"/>
      <inkml:brushProperty name="height" value="0.035" units="cm"/>
    </inkml:brush>
  </inkml:definitions>
  <inkml:trace contextRef="#ctx0" brushRef="#br0">106 43 24575,'-11'-2'0,"11"-1"0,22-9 0,36-7 0,-51 17 0,1 1 0,-1-1 0,0 1 0,1 1 0,-1 0 0,1 0 0,-1 0 0,10 2 0,-15-1 0,0-1 0,0 1 0,-1-1 0,1 1 0,0 0 0,0 0 0,-1 0 0,1 0 0,-1 0 0,1 0 0,0 0 0,-1 0 0,0 1 0,1-1 0,-1 0 0,0 1 0,0-1 0,0 1 0,0 0 0,0-1 0,0 1 0,0 0 0,-1 0 0,1-1 0,0 1 0,-1 0 0,0 0 0,1 0 0,-1 0 0,0 0 0,0 0 0,0-1 0,0 1 0,0 0 0,-1 0 0,1 0 0,-1 3 0,-1 1 0,0 1 0,-1-1 0,1 1 0,-1-1 0,0 0 0,-1 0 0,1-1 0,-1 1 0,0-1 0,-1 0 0,1 0 0,-1 0 0,0 0 0,0-1 0,-11 8 0,-9 3 0,-1 0 0,-37 15 0,37-18 0,-14-2 0,35-13 0,25-5 0,-4 3 0,-1 1 0,1 0 0,0 2 0,0-1 0,0 2 0,1 0 0,-1 1 0,0 0 0,0 2 0,0 0 0,21 5 0,-35-6 0,0-1 0,1 1 0,-1 0 0,0 0 0,0 0 0,0 0 0,0 0 0,0 1 0,0-1 0,0 1 0,0-1 0,-1 1 0,1-1 0,0 1 0,-1 0 0,0 0 0,3 3 0,-4-3 0,1-1 0,-1 1 0,0-1 0,0 1 0,0-1 0,0 1 0,0-1 0,0 1 0,0-1 0,-1 1 0,1-1 0,0 1 0,-1-1 0,1 1 0,-1-1 0,1 0 0,-1 1 0,0-1 0,0 0 0,-1 2 0,-3 3 0,0 0 0,0-1 0,-1 0 0,0 0 0,0-1 0,0 0 0,0 0 0,0 0 0,-12 4 0,-3 0 0,-1 0 0,-30 5 0,42-11 0,1 0 0,0-1 0,-1 0 0,1-1 0,-1 0 0,1-1 0,-1 0 0,-11-2 0,0-7-1365,12-2-5461</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6.578"/>
    </inkml:context>
    <inkml:brush xml:id="br0">
      <inkml:brushProperty name="width" value="0.035" units="cm"/>
      <inkml:brushProperty name="height" value="0.035" units="cm"/>
    </inkml:brush>
  </inkml:definitions>
  <inkml:trace contextRef="#ctx0" brushRef="#br0">2 0 24575,'0'14'0,"-1"-1"0,1 0 0,0 0 0,1 0 0,0 0 0,1-1 0,1 1 0,7 21 0,-10-34 0,1 0 0,-1 0 0,1 0 0,-1 1 0,1-1 0,-1 0 0,1 0 0,-1 0 0,1 0 0,-1 0 0,1 0 0,-1-1 0,1 1 0,-1 0 0,1 0 0,-1 0 0,0 0 0,1-1 0,-1 1 0,1 0 0,-1 0 0,1-1 0,-1 1 0,0 0 0,1-1 0,-1 1 0,0 0 0,1-1 0,-1 1 0,0 0 0,1-1 0,-1 1 0,0-1 0,0 1 0,1-1 0,-1 0 0,16-19 0,-14 17 0,2-2 0,1 0 0,-1-1 0,2 2 0,-1-1 0,0 0 0,1 1 0,0 0 0,0 1 0,0-1 0,0 1 0,1 0 0,-1 0 0,1 1 0,-1 0 0,9-1 0,-12 2 0,0 1 0,1 0 0,-1 0 0,0 0 0,1 0 0,-1 1 0,0-1 0,1 1 0,-1 0 0,0 0 0,0 0 0,0 0 0,0 1 0,0-1 0,0 1 0,0 0 0,0-1 0,-1 1 0,1 1 0,-1-1 0,1 0 0,-1 1 0,0-1 0,0 1 0,0 0 0,0-1 0,0 1 0,-1 0 0,1 0 0,-1 0 0,0 0 0,0 1 0,1 5 0,2 5 0,-1 1 0,-1-1 0,0 1 0,0 22 0,-3-34-1365</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6.889"/>
    </inkml:context>
    <inkml:brush xml:id="br0">
      <inkml:brushProperty name="width" value="0.035" units="cm"/>
      <inkml:brushProperty name="height" value="0.035" units="cm"/>
    </inkml:brush>
  </inkml:definitions>
  <inkml:trace contextRef="#ctx0" brushRef="#br0">44 1 24575,'0'4'0,"0"11"0,0 8 0,0 4 0,0 11 0,-9 0 0,-8-17 0,-1-11-8191</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7.042"/>
    </inkml:context>
    <inkml:brush xml:id="br0">
      <inkml:brushProperty name="width" value="0.035" units="cm"/>
      <inkml:brushProperty name="height" value="0.035" units="cm"/>
    </inkml:brush>
  </inkml:definitions>
  <inkml:trace contextRef="#ctx0" brushRef="#br0">0 0 24575,'5'0'0,"10"0"0,12 0 0,11 0 0,7 0 0,2 0 0,1 0 0,-7 0-8191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17.317"/>
    </inkml:context>
    <inkml:brush xml:id="br0">
      <inkml:brushProperty name="width" value="0.035" units="cm"/>
      <inkml:brushProperty name="height" value="0.035" units="cm"/>
    </inkml:brush>
  </inkml:definitions>
  <inkml:trace contextRef="#ctx0" brushRef="#br0">0 1 24575,'0'4'0,"0"11"0,0 12 0,0 16 0,0 9 0,0 0 0,0-4 0,0 0 0,0-9-8191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20.523"/>
    </inkml:context>
    <inkml:brush xml:id="br0">
      <inkml:brushProperty name="width" value="0.035" units="cm"/>
      <inkml:brushProperty name="height" value="0.035" units="cm"/>
    </inkml:brush>
  </inkml:definitions>
  <inkml:trace contextRef="#ctx0" brushRef="#br0">652 30 24575,'-1'-1'0,"1"0"0,0 0 0,0 0 0,-1 0 0,1 0 0,-1 0 0,1 1 0,-1-1 0,1 0 0,-1 0 0,1 0 0,-1 0 0,0 1 0,0-1 0,1 0 0,-1 1 0,0-1 0,0 1 0,0-1 0,0 1 0,0-1 0,1 1 0,-1-1 0,0 1 0,0 0 0,0-1 0,0 1 0,-1 0 0,-34-5 0,33 4 0,-331-3 0,200 6 0,126-3 0,-41 4 0,49-3 0,-1 0 0,1 0 0,-1 0 0,0 0 0,1 0 0,-1 0 0,0 0 0,1 1 0,-1-1 0,1 0 0,-1 0 0,0 0 0,1 1 0,-1-1 0,1 0 0,-1 1 0,1-1 0,-1 0 0,1 1 0,-1-1 0,1 1 0,-1-1 0,1 1 0,0-1 0,-1 1 0,1-1 0,0 1 0,-1-1 0,1 1 0,0-1 0,0 1 0,-1 0 0,1-1 0,0 1 0,0 0 0,0-1 0,0 1 0,0-1 0,0 1 0,0 0 0,0-1 0,0 1 0,0 0 0,0-1 0,1 1 0,-1-1 0,0 1 0,0 0 0,1-1 0,-1 1 0,0-1 0,0 1 0,1-1 0,-1 1 0,1-1 0,-1 1 0,1-1 0,0 1 0,42 48 0,84 71 0,-82-80 0,-32-29 0,2 0 0,-1-1 0,2-1 0,-1 0 0,1-1 0,0 0 0,1-2 0,26 8 0,-41-14 0,0 1 0,0-1 0,0 1 0,0 0 0,0-1 0,0 1 0,0 0 0,0 0 0,0 0 0,-1 0 0,1 0 0,0 0 0,-1 1 0,1-1 0,-1 1 0,0-1 0,1 1 0,-1-1 0,0 1 0,0 0 0,0 0 0,0-1 0,0 1 0,0 0 0,-1 0 0,1 0 0,-1 0 0,1 0 0,-1 0 0,0 0 0,1 0 0,-1 0 0,0 0 0,0 0 0,-1 0 0,1 0 0,0 0 0,-1 0 0,1 0 0,-1 0 0,0 0 0,1 0 0,-1 0 0,0-1 0,-2 5 0,-6 9 0,-1 0 0,0-1 0,-1 1 0,-16 15 0,16-18 0,-223 215 0,103-108 0,129-117 0,-1 0 0,1 1 0,0-1 0,0 1 0,0-1 0,0 1 0,0 0 0,0-1 0,1 1 0,-1 0 0,1 0 0,0 0 0,0 1 0,-1 2 0,3-4 0,-1-1 0,0 1 0,1-1 0,-1 0 0,1 1 0,-1-1 0,1 1 0,0-1 0,0 0 0,-1 0 0,1 1 0,0-1 0,0 0 0,0 0 0,0 0 0,0 0 0,1 0 0,-1 0 0,0 0 0,0-1 0,1 1 0,-1 0 0,0-1 0,1 1 0,-1-1 0,1 1 0,-1-1 0,1 0 0,-1 0 0,1 1 0,-1-1 0,1 0 0,2-1 0,62 7 0,0-3 0,86-7 0,-30 1 0,-42 5 0,-47 0 0,0-1 0,-1-2 0,1-1 0,33-7 0,-40-1-1365,-10-1-5461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21.110"/>
    </inkml:context>
    <inkml:brush xml:id="br0">
      <inkml:brushProperty name="width" value="0.035" units="cm"/>
      <inkml:brushProperty name="height" value="0.035" units="cm"/>
    </inkml:brush>
  </inkml:definitions>
  <inkml:trace contextRef="#ctx0" brushRef="#br0">1 1 24575,'0'4'0,"0"7"0,0 5 0,0 10 0,0 14 0,0 9 0,0 10 0,0 5 0,0 4 0,0 6 0,0-7 0,0-9 0,0-10 0,0-4 0,4-10 0,2-14 0,5-16 0,-1-9-8191</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21.791"/>
    </inkml:context>
    <inkml:brush xml:id="br0">
      <inkml:brushProperty name="width" value="0.035" units="cm"/>
      <inkml:brushProperty name="height" value="0.035" units="cm"/>
    </inkml:brush>
  </inkml:definitions>
  <inkml:trace contextRef="#ctx0" brushRef="#br0">276 50 24575,'0'-2'0,"0"-1"0,-1 1 0,1 0 0,-1 0 0,0 0 0,0-1 0,0 1 0,0 0 0,0 0 0,0 0 0,0 0 0,-1 0 0,1 1 0,-1-1 0,1 0 0,-1 1 0,0-1 0,1 1 0,-1-1 0,0 1 0,0 0 0,0 0 0,0 0 0,0 0 0,0 0 0,-1 0 0,1 1 0,0-1 0,0 1 0,-1-1 0,1 1 0,0 0 0,-5 0 0,-5-1 0,0 1 0,0 0 0,0 1 0,-23 4 0,27-3 0,0 0 0,1 0 0,0 1 0,0 0 0,0 0 0,0 1 0,0 0 0,0 0 0,1 1 0,0 0 0,0 0 0,0 0 0,1 1 0,0-1 0,-7 11 0,9-11 0,0 0 0,0 0 0,0 0 0,1 1 0,0-1 0,0 1 0,0 0 0,1 0 0,-1 0 0,1 0 0,1 0 0,-1 0 0,1 0 0,1 0 0,-1 0 0,1-1 0,-1 1 0,2 0 0,-1 0 0,4 8 0,-4-11 0,0 1 0,1-1 0,-1 0 0,1 1 0,0-1 0,0 0 0,0 0 0,1 0 0,-1-1 0,1 1 0,0 0 0,-1-1 0,1 0 0,0 1 0,0-1 0,1-1 0,-1 1 0,0 0 0,1-1 0,-1 1 0,1-1 0,-1 0 0,1 0 0,-1-1 0,1 1 0,0-1 0,-1 0 0,1 0 0,0 0 0,6-1 0,-2 0 0,1-1 0,-1 0 0,1 0 0,-1-1 0,0 0 0,0-1 0,0 0 0,-1 0 0,0-1 0,1 1 0,11-12 0,-10 8 0,0-1 0,0 0 0,-1 0 0,-1 0 0,0-1 0,0 0 0,0-1 0,-2 0 0,1 0 0,-1 0 0,-1 0 0,0-1 0,-1 0 0,0 0 0,0 0 0,0-21 0,-5 71 0,-1-14 0,1 0 0,2 0 0,0 0 0,6 37 0,-5-56 0,0 0 0,0-1 0,0 1 0,0-1 0,1 1 0,-1-1 0,1 1 0,0-1 0,1 0 0,-1 0 0,1 0 0,0 0 0,0 0 0,0-1 0,0 1 0,1-1 0,-1 0 0,1 0 0,0 0 0,0-1 0,0 1 0,0-1 0,1 0 0,-1 0 0,0 0 0,1-1 0,0 1 0,-1-1 0,1 0 0,6 0 0,13-4-1365,-6-5-5461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38.262"/>
    </inkml:context>
    <inkml:brush xml:id="br0">
      <inkml:brushProperty name="width" value="0.035" units="cm"/>
      <inkml:brushProperty name="height" value="0.035" units="cm"/>
    </inkml:brush>
  </inkml:definitions>
  <inkml:trace contextRef="#ctx0" brushRef="#br0">0 1 24575,'0'0'-8191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00.651"/>
    </inkml:context>
    <inkml:brush xml:id="br0">
      <inkml:brushProperty name="width" value="0.035" units="cm"/>
      <inkml:brushProperty name="height" value="0.035" units="cm"/>
    </inkml:brush>
  </inkml:definitions>
  <inkml:trace contextRef="#ctx0" brushRef="#br0">2 1 24575,'-2'70'0,"4"77"0,-2-146 0,0-1 0,0 1 0,0 0 0,0-1 0,0 1 0,0-1 0,0 1 0,1 0 0,-1-1 0,0 1 0,0-1 0,0 1 0,0 0 0,1-1 0,-1 1 0,0-1 0,1 1 0,-1-1 0,0 1 0,1-1 0,-1 1 0,1-1 0,-1 0 0,2 2 0,8-11 0,15-35 0,-17 29 0,-1 3 0,1 0 0,0 1 0,1 0 0,14-13 0,-21 21 0,1 0 0,0 0 0,0 1 0,0-1 0,1 1 0,-1 0 0,0 0 0,1 0 0,-1 0 0,1 1 0,0-1 0,-1 1 0,1 0 0,0 0 0,0 1 0,0-1 0,0 1 0,0-1 0,0 1 0,5 1 0,-7 0 2,1 0 0,-1 0 0,1 0 0,-1 0 0,0 0 0,0 1-1,0-1 1,1 1 0,-1 0 0,0-1 0,-1 1 0,1 0 0,0 0 0,-1 0-1,1 0 1,-1 0 0,1 1 0,-1-1 0,1 3 0,17 52-183,-11-28-1041,-6-23-5604</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22.223"/>
    </inkml:context>
    <inkml:brush xml:id="br0">
      <inkml:brushProperty name="width" value="0.035" units="cm"/>
      <inkml:brushProperty name="height" value="0.035" units="cm"/>
    </inkml:brush>
  </inkml:definitions>
  <inkml:trace contextRef="#ctx0" brushRef="#br0">1 0 24575,'3'3'0,"0"-1"0,0 1 0,0 0 0,0 0 0,0 0 0,-1 0 0,1 0 0,-1 1 0,0-1 0,0 1 0,0-1 0,0 1 0,-1 0 0,1 0 0,-1-1 0,0 1 0,0 0 0,-1 0 0,1 8 0,0-5 0,0-1 0,1 0 0,-1 0 0,1-1 0,5 12 0,-7-17 0,1 1 0,0-1 0,-1 0 0,1 1 0,0-1 0,0 0 0,-1 1 0,1-1 0,0 0 0,0 0 0,-1 0 0,1 1 0,0-1 0,0 0 0,0 0 0,-1 0 0,1-1 0,0 1 0,0 0 0,-1 0 0,1 0 0,0 0 0,0-1 0,-1 1 0,1 0 0,0-1 0,0 1 0,-1-1 0,1 1 0,-1 0 0,1-1 0,0 0 0,0 0 0,29-22 0,-25 18 0,4-2 0,-1 1 0,1 0 0,0 0 0,0 1 0,1 0 0,12-4 0,-19 8 0,0 0 0,1 0 0,-1 1 0,0-1 0,0 1 0,1 0 0,-1 0 0,0 0 0,0 0 0,1 1 0,-1-1 0,0 1 0,0 0 0,0 0 0,0 0 0,0 0 0,0 1 0,0-1 0,0 1 0,0-1 0,0 1 0,-1 0 0,1 0 0,-1 1 0,4 3 0,17 35 51,-21-37-160,-1 1 0,1-1 0,0 0 0,0 1 0,1-1 1,0 0-1,-1 0 0,1-1 0,0 1 0,1-1 0,-1 1 0,7 4 0,-1-7-6717</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22.636"/>
    </inkml:context>
    <inkml:brush xml:id="br0">
      <inkml:brushProperty name="width" value="0.035" units="cm"/>
      <inkml:brushProperty name="height" value="0.035" units="cm"/>
    </inkml:brush>
  </inkml:definitions>
  <inkml:trace contextRef="#ctx0" brushRef="#br0">0 0 24575,'0'10'0,"0"11"0,0 12 0,0 14 0,0 12 0,0 11 0,0 7 0,0-1 0,0-4 0,0-4 0,0-6 0,9-12 0,-1-16 0,-3-17 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24.011"/>
    </inkml:context>
    <inkml:brush xml:id="br0">
      <inkml:brushProperty name="width" value="0.035" units="cm"/>
      <inkml:brushProperty name="height" value="0.035" units="cm"/>
    </inkml:brush>
  </inkml:definitions>
  <inkml:trace contextRef="#ctx0" brushRef="#br0">0 12 24575,'3'58'0,"19"111"0,-20-176 0,-1 0 0,1 0 0,0 0 0,1 1 0,0-1 0,0 1 0,4-7 0,34-57 0,-33 57 0,1 1 0,1 0 0,0 0 0,0 1 0,22-17 0,-30 26 0,1 0 0,-1 0 0,0 0 0,1 0 0,0 1 0,-1-1 0,1 1 0,0-1 0,0 1 0,0 0 0,0 1 0,0-1 0,0 0 0,0 1 0,0-1 0,0 1 0,0 0 0,0 0 0,0 0 0,0 1 0,1-1 0,-1 1 0,0 0 0,0 0 0,-1 0 0,1 0 0,0 0 0,0 0 0,0 1 0,-1-1 0,1 1 0,-1 0 0,1 0 0,-1 0 0,3 3 0,0 1 8,0 1 0,0 0 1,-1 0-1,0 0 0,0 1 0,0-1 0,-1 1 0,0 0 0,2 12 0,9 76-637,-11-70-188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24.260"/>
    </inkml:context>
    <inkml:brush xml:id="br0">
      <inkml:brushProperty name="width" value="0.035" units="cm"/>
      <inkml:brushProperty name="height" value="0.035" units="cm"/>
    </inkml:brush>
  </inkml:definitions>
  <inkml:trace contextRef="#ctx0" brushRef="#br0">0 0 24575,'0'5'0,"5"1"0,10 0 0,13-1 0,10-2 0,3-1 0,-5-1-8191</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24.461"/>
    </inkml:context>
    <inkml:brush xml:id="br0">
      <inkml:brushProperty name="width" value="0.035" units="cm"/>
      <inkml:brushProperty name="height" value="0.035" units="cm"/>
    </inkml:brush>
  </inkml:definitions>
  <inkml:trace contextRef="#ctx0" brushRef="#br0">0 0 24575,'10'0'0,"11"0"0,12 0 0,18 0 0,10 0 0,-5 0-8191</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24.803"/>
    </inkml:context>
    <inkml:brush xml:id="br0">
      <inkml:brushProperty name="width" value="0.035" units="cm"/>
      <inkml:brushProperty name="height" value="0.035" units="cm"/>
    </inkml:brush>
  </inkml:definitions>
  <inkml:trace contextRef="#ctx0" brushRef="#br0">0 1 24575,'0'4'0,"0"11"0,0 8 0,0 4 0,0 2 0,0 5 0,0 2 0,0-5-8191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26.446"/>
    </inkml:context>
    <inkml:brush xml:id="br0">
      <inkml:brushProperty name="width" value="0.035" units="cm"/>
      <inkml:brushProperty name="height" value="0.035" units="cm"/>
    </inkml:brush>
  </inkml:definitions>
  <inkml:trace contextRef="#ctx0" brushRef="#br0">296 42 24575,'0'4'0,"-1"-1"0,0 0 0,-1 1 0,1-1 0,0 0 0,-1 0 0,1 0 0,-1 0 0,0 0 0,0 0 0,-1-1 0,1 1 0,0-1 0,-5 4 0,-40 32 0,35-31 0,1 0 0,-1-1 0,0 0 0,0-1 0,0 0 0,-1-1 0,0-1 0,-17 3 0,26-5 0,1-1 0,0 1 0,0-1 0,0 0 0,-1 0 0,1 0 0,0 0 0,0-1 0,-1 1 0,1-1 0,0 0 0,0 0 0,0 0 0,0 0 0,0-1 0,0 1 0,0-1 0,1 1 0,-1-1 0,1 0 0,-1 0 0,1-1 0,-1 1 0,1 0 0,0-1 0,0 1 0,0-1 0,1 0 0,-1 1 0,1-1 0,-1 0 0,1 0 0,0 0 0,0 0 0,0-1 0,0 1 0,1 0 0,-1 0 0,1-6 0,0 6 0,-1 0 0,1 0 0,0 0 0,0 1 0,1-1 0,-1 0 0,0 0 0,1 0 0,0 0 0,0 1 0,0-1 0,0 0 0,0 1 0,0-1 0,0 1 0,1-1 0,0 1 0,-1 0 0,1-1 0,0 1 0,3-3 0,0 2 0,-1 1 0,0-1 0,1 1 0,0-1 0,0 1 0,0 1 0,-1-1 0,2 1 0,-1 0 0,0 0 0,6 0 0,3 0 0,1 0 0,0 2 0,0 0 0,0 0 0,0 2 0,-1 0 0,21 6 0,31 24 0,8 2 0,-68-32 0,1-1 0,-1-1 0,0 0 0,1 1 0,-1-2 0,1 1 0,-1-1 0,1 0 0,-1 0 0,9-2 0,-14 2 0,0 0 0,0 0 0,1 0 0,-1 0 0,0 0 0,0 0 0,0-1 0,0 1 0,0 0 0,0-1 0,0 1 0,0-1 0,0 1 0,0-1 0,0 1 0,0-1 0,0 0 0,0 0 0,0 1 0,0-1 0,0 0 0,-1 0 0,1 0 0,0 0 0,-1 0 0,1 0 0,-1 0 0,1 0 0,-1 0 0,1 0 0,-1 0 0,0 0 0,1 0 0,-1 0 0,0 0 0,0-1 0,0 1 0,0 0 0,0 0 0,0 0 0,0 0 0,0 0 0,-1-1 0,1 1 0,0 0 0,-1 0 0,1 0 0,-1 0 0,1 0 0,-1 0 0,1 0 0,-1 0 0,0 0 0,1 0 0,-1 0 0,0 1 0,-1-2 0,-3-4 0,0 0 0,0 0 0,-1 1 0,0 0 0,0 0 0,0 0 0,-8-4 0,9 6-50,0 0-1,-1 1 1,1 0-1,0 0 0,-1 0 1,1 1-1,-1 0 1,1 0-1,-1 0 1,0 0-1,0 1 0,1 0 1,-1 0-1,0 1 1,1 0-1,-1 0 1,0 0-1,1 0 0,-1 1 1,1 0-1,0 0 1,0 1-1,0-1 1,0 1-1,0 0 1,-6 6-1,-20 18-6775</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29.039"/>
    </inkml:context>
    <inkml:brush xml:id="br0">
      <inkml:brushProperty name="width" value="0.035" units="cm"/>
      <inkml:brushProperty name="height" value="0.035" units="cm"/>
    </inkml:brush>
  </inkml:definitions>
  <inkml:trace contextRef="#ctx0" brushRef="#br0">0 21 24575,'5'0'0,"5"0"0,16 0 0,7 0 0,13-5 0,2 0 0,-2-1 0,-9 1-8191</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29.241"/>
    </inkml:context>
    <inkml:brush xml:id="br0">
      <inkml:brushProperty name="width" value="0.035" units="cm"/>
      <inkml:brushProperty name="height" value="0.035" units="cm"/>
    </inkml:brush>
  </inkml:definitions>
  <inkml:trace contextRef="#ctx0" brushRef="#br0">0 34 24575,'5'0'0,"5"0"0,11 0 0,11 0 0,9 0 0,3-9 0,-3-4 0,-7 2-8191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30.471"/>
    </inkml:context>
    <inkml:brush xml:id="br0">
      <inkml:brushProperty name="width" value="0.035" units="cm"/>
      <inkml:brushProperty name="height" value="0.035" units="cm"/>
    </inkml:brush>
  </inkml:definitions>
  <inkml:trace contextRef="#ctx0" brushRef="#br0">505 0 24575,'-1'1'0,"1"1"0,-1-1 0,0 0 0,0 0 0,0 0 0,-1 0 0,1 0 0,0 0 0,0 0 0,0 0 0,-1-1 0,1 1 0,0 0 0,-1-1 0,1 1 0,-1-1 0,1 1 0,-1-1 0,1 0 0,-1 0 0,1 0 0,-1 0 0,-1 0 0,-1 1 0,-186 17 0,50-8 0,114-7 0,19-4 0,1 1 0,0 0 0,-1 1 0,1 0 0,0 0 0,0 0 0,0 1 0,0 0 0,0 0 0,0 0 0,0 1 0,1 0 0,-1 0 0,1 0 0,-10 8 0,14-10 0,1 0 0,-1 0 0,0-1 0,1 1 0,-1 0 0,1 0 0,-1 0 0,1 0 0,-1 0 0,1 0 0,-1 0 0,1 0 0,0 0 0,0 0 0,0 0 0,0 0 0,-1 1 0,1-1 0,1 0 0,-1 0 0,0 0 0,0 0 0,0 0 0,0 0 0,1 0 0,0 1 0,0 0 0,0 0 0,1 0 0,-1 0 0,1 0 0,0 0 0,0-1 0,-1 1 0,1-1 0,0 1 0,0-1 0,3 2 0,5 1 0,0 0 0,1 0 0,-1 0 0,14 1 0,14 3 0,7 0 0,0 2 0,-1 1 0,69 29 0,-111-39 0,0 0 0,0-1 0,0 1 0,0 0 0,0 0 0,-1 0 0,1 0 0,0 0 0,-1 1 0,1-1 0,-1 1 0,1-1 0,-1 1 0,0-1 0,0 1 0,1-1 0,-1 1 0,0 0 0,-1 0 0,3 3 0,-3-3 0,-1 0 0,1-1 0,0 1 0,0 0 0,-1 0 0,1-1 0,-1 1 0,1-1 0,-1 1 0,0 0 0,1-1 0,-1 1 0,0-1 0,0 0 0,0 1 0,0-1 0,-1 0 0,1 1 0,-2 0 0,-6 5 0,0 1 0,-1-2 0,0 0 0,0 0 0,-18 7 0,-3-1 0,0 2 0,1 1 0,1 1 0,1 2 0,0 0 0,2 2 0,0 1 0,-36 38 0,62-59 0,-1 1 0,0-1 0,1 1 0,-1 0 0,0-1 0,1 1 0,-1-1 0,0 1 0,1 0 0,-1 0 0,1-1 0,0 1 0,-1 0 0,1 0 0,0 0 0,-1-1 0,1 1 0,0 0 0,0 0 0,0 0 0,-1 0 0,1 0 0,0-1 0,0 1 0,0 0 0,1 0 0,-1 0 0,0 0 0,0 0 0,0-1 0,1 1 0,-1 0 0,0 0 0,1 0 0,-1-1 0,0 1 0,1 0 0,0 0 0,-1-1 0,1 1 0,-1 0 0,1-1 0,0 1 0,-1-1 0,1 1 0,0-1 0,-1 1 0,1-1 0,0 1 0,0-1 0,0 0 0,-1 1 0,1-1 0,0 0 0,0 0 0,0 0 0,0 0 0,0 1 0,0-1 0,-1 0 0,1-1 0,2 1 0,7 1 0,1 0 0,0-1 0,20-3 0,130-13-682,178 4-1,-305 12-6143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01.239"/>
    </inkml:context>
    <inkml:brush xml:id="br0">
      <inkml:brushProperty name="width" value="0.035" units="cm"/>
      <inkml:brushProperty name="height" value="0.035" units="cm"/>
    </inkml:brush>
  </inkml:definitions>
  <inkml:trace contextRef="#ctx0" brushRef="#br0">227 0 24575,'-14'0'0,"-10"5"0,-5 1 0,-7-1 0,-2 10 0,1 1 0,6 2 0,14 4 0,23-2 0,20-5 0,16-5 0,4-4 0,5-3 0,2-2 0,-7-1-8191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31.171"/>
    </inkml:context>
    <inkml:brush xml:id="br0">
      <inkml:brushProperty name="width" value="0.035" units="cm"/>
      <inkml:brushProperty name="height" value="0.035" units="cm"/>
    </inkml:brush>
  </inkml:definitions>
  <inkml:trace contextRef="#ctx0" brushRef="#br0">1 41 24575,'0'233'0,"1"-250"0,0 0 0,1 0 0,1 0 0,0 0 0,2 1 0,0-1 0,9-20 0,-10 29 0,-1 0 0,1 0 0,1 0 0,0 1 0,0-1 0,0 1 0,1 1 0,0-1 0,0 1 0,1 0 0,-1 0 0,1 0 0,1 1 0,-1 0 0,14-6 0,-18 10 0,0 0 0,1 0 0,-1 0 0,0 0 0,1 1 0,-1-1 0,0 1 0,1 0 0,-1 0 0,0 0 0,1 0 0,-1 1 0,0-1 0,0 1 0,1 0 0,-1 0 0,0 0 0,0 1 0,4 1 0,-2 0 0,-1 1 0,1 0 0,0 0 0,-1 0 0,0 0 0,0 1 0,0-1 0,0 1 0,5 10 0,-1 1 0,-1 0 0,0 0 0,-1 1 0,-1-1 0,0 2 0,1 17 0,-5-31-117,0 4 363,-1-11-1740,-1-8-5332</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31.406"/>
    </inkml:context>
    <inkml:brush xml:id="br0">
      <inkml:brushProperty name="width" value="0.035" units="cm"/>
      <inkml:brushProperty name="height" value="0.035" units="cm"/>
    </inkml:brush>
  </inkml:definitions>
  <inkml:trace contextRef="#ctx0" brushRef="#br0">0 21 24575,'10'0'0,"6"0"0,7 0 0,3 0 0,7 0 0,11 0 0,3-4 0,-3-2 0,-12 0 0,-12 2-8191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31.625"/>
    </inkml:context>
    <inkml:brush xml:id="br0">
      <inkml:brushProperty name="width" value="0.035" units="cm"/>
      <inkml:brushProperty name="height" value="0.035" units="cm"/>
    </inkml:brush>
  </inkml:definitions>
  <inkml:trace contextRef="#ctx0" brushRef="#br0">18 49 24575,'-9'0'0,"1"0"0,7 0 0,22 0 0,12 0 0,14-9 0,4-3 0,2 0 0,-3 3 0,-11 2-8191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31.829"/>
    </inkml:context>
    <inkml:brush xml:id="br0">
      <inkml:brushProperty name="width" value="0.035" units="cm"/>
      <inkml:brushProperty name="height" value="0.035" units="cm"/>
    </inkml:brush>
  </inkml:definitions>
  <inkml:trace contextRef="#ctx0" brushRef="#br0">0 0 24575,'0'5'0,"0"10"0,0 7 0,0 5 0,0 7 0,0 2 0,0-5-8191</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32.695"/>
    </inkml:context>
    <inkml:brush xml:id="br0">
      <inkml:brushProperty name="width" value="0.035" units="cm"/>
      <inkml:brushProperty name="height" value="0.035" units="cm"/>
    </inkml:brush>
  </inkml:definitions>
  <inkml:trace contextRef="#ctx0" brushRef="#br0">208 85 24575,'-1'8'0,"0"-1"0,-1 1 0,0-1 0,0 1 0,0-1 0,-1 0 0,0 0 0,-1 0 0,0 0 0,0 0 0,0-1 0,0 0 0,-11 11 0,5-6 0,-1 0 0,0-1 0,0-1 0,-1 0 0,0 0 0,-16 7 0,27-15 0,0 0 0,-1 0 0,1 0 0,0-1 0,-1 1 0,1 0 0,-1-1 0,1 1 0,-1-1 0,1 0 0,-1 1 0,1-1 0,-1 0 0,0 0 0,1 0 0,-1 0 0,1 0 0,-1 0 0,1-1 0,-1 1 0,1 0 0,-1-1 0,1 1 0,-1-1 0,1 0 0,0 1 0,-1-1 0,1 0 0,0 0 0,-1 0 0,1 0 0,0 0 0,0 0 0,0 0 0,0 0 0,0-1 0,0 1 0,0 0 0,0 0 0,1-1 0,-1 1 0,0-1 0,1 1 0,-1-3 0,0-1 0,-1 0 0,2 0 0,-1 0 0,0 0 0,1 0 0,0 0 0,0 0 0,1 0 0,0 0 0,-1 0 0,1 0 0,4-9 0,-3 8 0,1 0 0,0 0 0,0 0 0,0 1 0,1-1 0,0 1 0,0 0 0,0 0 0,0 0 0,1 0 0,0 1 0,0 0 0,0 0 0,1 0 0,0 1 0,-1-1 0,1 1 0,0 1 0,0-1 0,0 1 0,1 0 0,-1 1 0,1-1 0,-1 1 0,1 1 0,-1-1 0,1 1 0,-1 0 0,1 0 0,-1 1 0,1 0 0,7 2 0,20 10 0,52 29 0,-64-30 0,0 0 0,0-2 0,1-1 0,0 0 0,45 9 0,-63-18 0,0 0 0,-1 0 0,1 0 0,0 0 0,0-1 0,0 0 0,-1 0 0,1 0 0,-1-1 0,1 1 0,-1-1 0,1 0 0,-1 0 0,0-1 0,0 1 0,0-1 0,0 0 0,-1 0 0,1-1 0,-1 1 0,1 0 0,-1-1 0,0 0 0,-1 0 0,1 0 0,2-5 0,-4 6 0,1 0 0,-1-1 0,1 1 0,-1 0 0,0-1 0,0 1 0,-1-1 0,1 1 0,-1-1 0,0 1 0,0-1 0,0 1 0,0-1 0,0 1 0,-1-1 0,0 1 0,1-1 0,-1 1 0,-1-1 0,1 1 0,0 0 0,-1 0 0,0-1 0,0 1 0,0 1 0,0-1 0,0 0 0,0 0 0,-1 1 0,1-1 0,-1 1 0,0 0 0,0 0 0,0 0 0,-3-2 0,-4-1 10,0 0 0,0 1 0,-1 1 0,1-1 0,-1 2 0,0-1 0,1 2 0,-1-1 0,0 2 0,0-1 0,-16 2 0,11 1-196,0 0 1,0 1-1,1 0 0,0 1 1,-1 1-1,1 1 1,-18 9-1,5 1-6640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33.826"/>
    </inkml:context>
    <inkml:brush xml:id="br0">
      <inkml:brushProperty name="width" value="0.035" units="cm"/>
      <inkml:brushProperty name="height" value="0.035" units="cm"/>
    </inkml:brush>
  </inkml:definitions>
  <inkml:trace contextRef="#ctx0" brushRef="#br0">22 1 24575,'0'4'0,"0"7"0,0 5 0,0 10 0,0 9 0,0 9 0,0 5 0,0 3 0,0 3 0,0 1 0,-9-14 0,-3-14-8191</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34.244"/>
    </inkml:context>
    <inkml:brush xml:id="br0">
      <inkml:brushProperty name="width" value="0.035" units="cm"/>
      <inkml:brushProperty name="height" value="0.035" units="cm"/>
    </inkml:brush>
  </inkml:definitions>
  <inkml:trace contextRef="#ctx0" brushRef="#br0">0 30 24575,'9'0'0,"17"0"0,23 0 0,30 0 0,34 0 0,30-5 0,18-1 0,9 0 0,-1 1 0,-11 2 0,-19 0 0,-23 2 0,-18 1 0,-21 0 0,-19 0 0,-20 0-8191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35.336"/>
    </inkml:context>
    <inkml:brush xml:id="br0">
      <inkml:brushProperty name="width" value="0.035" units="cm"/>
      <inkml:brushProperty name="height" value="0.035" units="cm"/>
    </inkml:brush>
  </inkml:definitions>
  <inkml:trace contextRef="#ctx0" brushRef="#br0">20 30 24575,'-9'20'0,"4"-12"0,15-8 0,48-24 0,-48 19 0,0 0 0,1 0 0,0 1 0,-1 1 0,1 0 0,0 0 0,1 1 0,-1 0 0,16 0 0,-24 2 0,-1 1 0,0-1 0,1 0 0,-1 1 0,0-1 0,0 1 0,1 0 0,-1 0 0,0 0 0,0 0 0,0 0 0,0 0 0,0 0 0,0 1 0,0-1 0,0 1 0,-1 0 0,1-1 0,0 1 0,-1 0 0,0 0 0,1 0 0,-1 0 0,0 0 0,0 0 0,0 0 0,0 0 0,0 1 0,-1-1 0,1 0 0,-1 1 0,1-1 0,-1 0 0,0 1 0,0-1 0,0 0 0,-1 4 0,1 1 0,-1 0 0,0-1 0,0 1 0,-1 0 0,0 0 0,0-1 0,-1 1 0,0-1 0,0 0 0,0 1 0,-8 9 0,-3-2 0,0 0 0,-1-1 0,-1-1 0,0 0 0,0-1 0,-1-1 0,-1 0 0,0-1 0,0-1 0,-21 5 0,23-11 0,21-7 0,27-10 0,2 9 0,43-4 0,-69 9 0,0 0 0,0 1 0,0 0 0,0 1 0,1 0 0,-1 0 0,-1 0 0,1 1 0,0 1 0,0-1 0,10 6 0,-16-7 0,0 0 0,0 0 0,-1 0 0,1 0 0,0 0 0,-1 1 0,1-1 0,-1 0 0,0 1 0,1-1 0,-1 1 0,0 0 0,0-1 0,0 1 0,0 0 0,0 0 0,0 0 0,0 0 0,-1 0 0,1 0 0,-1 0 0,0 0 0,1 0 0,-1 0 0,0 0 0,0 0 0,0 0 0,0 0 0,-1 0 0,1 0 0,0 0 0,-1 0 0,1 0 0,-1 0 0,0 0 0,0-1 0,0 1 0,0 0 0,0 0 0,0-1 0,0 1 0,-1 0 0,-1 1 0,-2 3 0,-1-1 0,1 1 0,-2-1 0,1 0 0,0-1 0,-1 1 0,0-1 0,0 0 0,-14 4 0,1-1 0,0-2 0,-31 4 0,44-8 0,-1 0 0,1 0 0,0-1 0,0 0 0,0-1 0,0 0 0,0 0 0,0 0 0,0-1 0,-12-4 0,18 6-32,0-1-1,1 1 1,-1-1-1,0 1 1,1-1-1,-1 0 1,1 1-1,-1-1 1,0 0-1,1 1 1,0-1-1,-1 0 1,1 0-1,-1 1 1,1-1-1,0 0 1,0 0-1,-1 0 1,1 1-1,0-1 1,0 0-1,0 0 1,0 0-1,0 0 1,0 0-1,0 1 1,0-1-1,0 0 1,0 0-1,1 0 1,-1 0-1,0 1 1,1-1-1,-1 0 1,0 0-1,1 1 0,-1-1 1,1 0-1,-1 1 1,1-1-1,1-1 1,12-15-6794</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35.958"/>
    </inkml:context>
    <inkml:brush xml:id="br0">
      <inkml:brushProperty name="width" value="0.035" units="cm"/>
      <inkml:brushProperty name="height" value="0.035" units="cm"/>
    </inkml:brush>
  </inkml:definitions>
  <inkml:trace contextRef="#ctx0" brushRef="#br0">3 1 24575,'-1'75'0,"-1"-30"0,6 65 0,1-98 0,3-17 0,8-27 0,-11 21 0,1-1 0,1 1 0,1 0 0,0 1 0,0 0 0,1 0 0,0 1 0,14-12 0,-20 18 0,0 1 0,-1 0 0,1 0 0,0 0 0,0 0 0,0 1 0,1-1 0,-1 1 0,0 0 0,1 0 0,-1 0 0,0 0 0,1 1 0,-1-1 0,1 1 0,-1 0 0,1 0 0,-1 0 0,1 0 0,-1 1 0,1-1 0,-1 1 0,0 0 0,1 0 0,-1 0 0,0 0 0,1 1 0,-1 0 0,0-1 0,0 1 0,0 0 0,4 5 0,3 4 0,0 1 0,0 0 0,-2 1 0,1 0 0,-2 0 0,0 1 0,0 0 0,-1 0 0,-1 1 0,-1 0 0,0-1 0,0 2 0,-2-1 0,2 27 0,-6-27 120,2-15-150,0 1 1,0-1-1,0 0 0,0 0 0,0 0 1,0 1-1,0-1 0,0 0 1,0 0-1,0 1 0,0-1 1,0 0-1,0 0 0,0 0 0,0 1 1,0-1-1,0 0 0,0 0 1,0 0-1,0 1 0,0-1 1,-1 0-1,1 0 0,0 0 0,0 0 1,0 0-1,0 1 0,0-1 1,-1 0-1,1 0 0,0 0 1,0 0-1,0 0 0,0 0 0,-1 1 1,1-1-1,0 0 0,0 0 1,0 0-1,-1 0 0,1 0 1,0 0-1,0 0 0,-1 0 0,1 0 1,0 0-1,0 0 0,0 0 1,-1 0-1,-4-9-6796</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36.240"/>
    </inkml:context>
    <inkml:brush xml:id="br0">
      <inkml:brushProperty name="width" value="0.035" units="cm"/>
      <inkml:brushProperty name="height" value="0.035" units="cm"/>
    </inkml:brush>
  </inkml:definitions>
  <inkml:trace contextRef="#ctx0" brushRef="#br0">33 1 24575,'0'9'0,"0"8"0,0 5 0,0 8 0,0 9 0,0 1 0,0 0 0,0-4 0,0-11 0,-9-20 0,-3-15 0,0-6-8191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01.470"/>
    </inkml:context>
    <inkml:brush xml:id="br0">
      <inkml:brushProperty name="width" value="0.035" units="cm"/>
      <inkml:brushProperty name="height" value="0.035" units="cm"/>
    </inkml:brush>
  </inkml:definitions>
  <inkml:trace contextRef="#ctx0" brushRef="#br0">0 50 24575,'5'0'0,"5"0"0,12 0 0,15 0 0,11 0 0,3-13 0,1-6 0,-8 2-8191</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36.458"/>
    </inkml:context>
    <inkml:brush xml:id="br0">
      <inkml:brushProperty name="width" value="0.035" units="cm"/>
      <inkml:brushProperty name="height" value="0.035" units="cm"/>
    </inkml:brush>
  </inkml:definitions>
  <inkml:trace contextRef="#ctx0" brushRef="#br0">1 1 24575,'4'4'0,"11"2"0,8 0 0,8-2 0,5 0 0,9-7 0,2-2 0,2 0 0,-8 1-8191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36.692"/>
    </inkml:context>
    <inkml:brush xml:id="br0">
      <inkml:brushProperty name="width" value="0.035" units="cm"/>
      <inkml:brushProperty name="height" value="0.035" units="cm"/>
    </inkml:brush>
  </inkml:definitions>
  <inkml:trace contextRef="#ctx0" brushRef="#br0">1 1 24575,'0'4'0,"0"7"0,0 11 0,0 10 0,4 9 0,3 11 0,-2 2 0,0-4 0,-1-6 0,-2-10-8191</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57.957"/>
    </inkml:context>
    <inkml:brush xml:id="br0">
      <inkml:brushProperty name="width" value="0.035" units="cm"/>
      <inkml:brushProperty name="height" value="0.035" units="cm"/>
    </inkml:brush>
  </inkml:definitions>
  <inkml:trace contextRef="#ctx0" brushRef="#br0">345 29 24575,'-9'-1'0,"0"0"0,0-1 0,1 1 0,-15-6 0,-30-6 0,-160 9 0,193 5 0,44 18 0,46 29 0,-57-39 0,201 136 0,-213-144 0,1 0 0,-1 0 0,0 0 0,0 0 0,0 0 0,0 0 0,0 1 0,0-1 0,0 0 0,0 1 0,-1-1 0,1 1 0,0-1 0,-1 1 0,1-1 0,-1 1 0,0-1 0,1 1 0,-1-1 0,0 1 0,0-1 0,0 1 0,0 0 0,0-1 0,0 1 0,-1-1 0,1 1 0,0-1 0,-1 1 0,1-1 0,-1 1 0,0-1 0,1 1 0,-2 0 0,-3 7 0,-1 0 0,0-1 0,0 0 0,-10 10 0,6-7 0,-74 80 0,-19 21 0,102-110 0,-1-1 0,1 1 0,0-1 0,0 1 0,-1 0 0,1 0 0,0 0 0,0-1 0,1 1 0,-1 0 0,0 0 0,1 0 0,-1 1 0,1-1 0,0 0 0,-1 0 0,1 0 0,0 0 0,1 3 0,-1-3 0,1-1 0,0 0 0,0 1 0,0-1 0,-1 0 0,1 0 0,1 0 0,-1 0 0,0 0 0,0 0 0,0 0 0,0 0 0,1 0 0,-1 0 0,0-1 0,1 1 0,-1 0 0,1-1 0,-1 0 0,3 1 0,10 2 0,1-1 0,0-1 0,-1-1 0,22-1 0,-22 0 0,245-6-1365,-217 7-5461</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58.389"/>
    </inkml:context>
    <inkml:brush xml:id="br0">
      <inkml:brushProperty name="width" value="0.035" units="cm"/>
      <inkml:brushProperty name="height" value="0.035" units="cm"/>
    </inkml:brush>
  </inkml:definitions>
  <inkml:trace contextRef="#ctx0" brushRef="#br0">1 0 24575,'0'5'0,"0"10"0,0 8 0,0 9 0,9 8 0,3 6 0,0 5 0,-3 3 0,-2-3 0,-3 3 0,-2-3 0,-6-10 0,-1-12-8191</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58.670"/>
    </inkml:context>
    <inkml:brush xml:id="br0">
      <inkml:brushProperty name="width" value="0.035" units="cm"/>
      <inkml:brushProperty name="height" value="0.035" units="cm"/>
    </inkml:brush>
  </inkml:definitions>
  <inkml:trace contextRef="#ctx0" brushRef="#br0">1 0 24575,'4'0'0,"12"0"0,11 0 0,15 0 0,10 0 0,10 0 0,3 0 0,-5 0 0,-7 0 0,-5 0 0,-9 0-8191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5:59.259"/>
    </inkml:context>
    <inkml:brush xml:id="br0">
      <inkml:brushProperty name="width" value="0.035" units="cm"/>
      <inkml:brushProperty name="height" value="0.035" units="cm"/>
    </inkml:brush>
  </inkml:definitions>
  <inkml:trace contextRef="#ctx0" brushRef="#br0">0 18 24575,'2'1'0,"0"0"0,-1-1 0,1 1 0,-1 0 0,1 0 0,-1 0 0,1 0 0,-1 0 0,1 0 0,-1 0 0,0 0 0,0 1 0,0-1 0,0 1 0,0-1 0,0 1 0,0-1 0,0 1 0,0-1 0,-1 1 0,1 0 0,0 2 0,13 39 0,-14-42 0,6 31 0,-2 1 0,0 0 0,-2 41 0,6-104 0,2 0 0,2 0 0,0 1 0,19-30 0,-27 52 0,1 1 0,0-1 0,0 1 0,1 0 0,0 0 0,0 1 0,0 0 0,0 0 0,1 0 0,0 1 0,0 0 0,0 0 0,1 1 0,-1-1 0,1 2 0,12-4 0,-16 6 0,1-1 0,-1 1 0,0-1 0,1 1 0,-1 1 0,0-1 0,1 1 0,-1-1 0,0 1 0,0 1 0,0-1 0,1 0 0,-1 1 0,0 0 0,-1 0 0,1 0 0,0 1 0,-1-1 0,1 1 0,-1 0 0,0-1 0,0 2 0,0-1 0,0 0 0,0 1 0,-1-1 0,1 1 0,-1 0 0,0 0 0,0 0 0,-1 0 0,2 5 0,4 14 20,-1 0 0,-1 0-1,-2 1 1,2 36 0,5 25-1484,-6-61-5362</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01.472"/>
    </inkml:context>
    <inkml:brush xml:id="br0">
      <inkml:brushProperty name="width" value="0.035" units="cm"/>
      <inkml:brushProperty name="height" value="0.035" units="cm"/>
    </inkml:brush>
  </inkml:definitions>
  <inkml:trace contextRef="#ctx0" brushRef="#br0">4 1 24575,'-2'73'0,"0"-41"0,2 0 0,1 0 0,7 46 0,-8-79 0,0 1 0,0 0 0,1-1 0,-1 1 0,0 0 0,0-1 0,0 1 0,0-1 0,1 1 0,-1 0 0,0-1 0,1 1 0,-1 0 0,0 0 0,0-1 0,1 1 0,-1 0 0,0 0 0,1-1 0,-1 1 0,1 0 0,-1 0 0,0 0 0,1-1 0,-1 1 0,1 0 0,-1 0 0,0 0 0,1 0 0,-1 0 0,1 0 0,-1 0 0,0 0 0,1 0 0,-1 0 0,1 0 0,-1 0 0,0 1 0,1-1 0,-1 0 0,1 0 0,-1 0 0,0 0 0,1 1 0,-1-1 0,0 0 0,1 0 0,-1 1 0,0-1 0,1 0 0,-1 1 0,0-1 0,0 0 0,1 1 0,-1-1 0,0 0 0,0 1 0,0-1 0,1 0 0,-1 1 0,0-1 0,0 1 0,0-1 0,0 1 0,0-1 0,0 0 0,0 1 0,21-37 0,-19 32 0,0 0 0,5-12 0,0 0 0,2 1 0,0-1 0,1 2 0,0-1 0,1 2 0,1-1 0,15-13 0,-26 26 0,1-1 0,-1 1 0,1 0 0,-1 0 0,1 0 0,-1 0 0,1 1 0,0-1 0,-1 0 0,1 1 0,0-1 0,0 1 0,-1-1 0,1 1 0,0 0 0,0 0 0,-1 0 0,1 0 0,0 0 0,0 0 0,0 1 0,-1-1 0,1 0 0,0 1 0,3 1 0,-2 0 0,0 0 0,0 0 0,0 1 0,0 0 0,-1-1 0,1 1 0,-1 0 0,1 0 0,-1 0 0,0 1 0,3 4 0,2 9 0,0 0 0,-1 0 0,-1 0 0,3 19 0,-2-1-1365,-2-8-5461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01.722"/>
    </inkml:context>
    <inkml:brush xml:id="br0">
      <inkml:brushProperty name="width" value="0.035" units="cm"/>
      <inkml:brushProperty name="height" value="0.035" units="cm"/>
    </inkml:brush>
  </inkml:definitions>
  <inkml:trace contextRef="#ctx0" brushRef="#br0">1 1 24575,'4'0'0,"12"0"0,15 0 0,9 0 0,5 0 0,-8 0 0,-12 0-8191</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01.952"/>
    </inkml:context>
    <inkml:brush xml:id="br0">
      <inkml:brushProperty name="width" value="0.035" units="cm"/>
      <inkml:brushProperty name="height" value="0.035" units="cm"/>
    </inkml:brush>
  </inkml:definitions>
  <inkml:trace contextRef="#ctx0" brushRef="#br0">0 17 24575,'5'0'0,"15"0"0,9 0 0,8-5 0,8-1 0,-5 0-8191</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02.217"/>
    </inkml:context>
    <inkml:brush xml:id="br0">
      <inkml:brushProperty name="width" value="0.035" units="cm"/>
      <inkml:brushProperty name="height" value="0.035" units="cm"/>
    </inkml:brush>
  </inkml:definitions>
  <inkml:trace contextRef="#ctx0" brushRef="#br0">1 1 24575,'0'9'0,"0"17"0,0 13 0,0 4 0,0 5 0,0-2 0,0-8-8191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02.011"/>
    </inkml:context>
    <inkml:brush xml:id="br0">
      <inkml:brushProperty name="width" value="0.035" units="cm"/>
      <inkml:brushProperty name="height" value="0.035" units="cm"/>
    </inkml:brush>
  </inkml:definitions>
  <inkml:trace contextRef="#ctx0" brushRef="#br0">0 0 24575,'0'435'0,"1"-435"0,-1 0 0,1 0 0,0 0 0,-1 0 0,1 0 0,-1 0 0,1-1 0,0 1 0,-1 0 0,1 0 0,-1-1 0,1 1 0,-1 0 0,1-1 0,-1 1 0,1 0 0,-1-1 0,1 1 0,-1-1 0,1 1 0,-1-1 0,0 1 0,1-1 0,-1 1 0,0-1 0,1 1 0,-1-1 0,0 1 0,0-2 0,28-30 0,-15 16 0,3-2 0,0 0 0,2 1 0,26-20 0,-38 32 0,0 1 0,1 0 0,-1 0 0,1 1 0,0 0 0,-1 0 0,2 0 0,-1 1 0,0 0 0,0 0 0,1 1 0,-1 0 0,1 0 0,-1 1 0,11 1 0,-15-1 0,-1 0 0,1 1 0,-1-1 0,1 1 0,0 0 0,-1-1 0,1 1 0,-1 1 0,0-1 0,1 0 0,-1 0 0,0 1 0,0 0 0,0-1 0,0 1 0,0 0 0,0 0 0,0 0 0,-1 0 0,1 0 0,0 0 0,-1 1 0,0-1 0,0 0 0,0 1 0,0-1 0,0 1 0,0-1 0,-1 1 0,1 0 0,-1-1 0,1 1 0,-1 0 0,0 4 0,-1 0 0,1-1 0,-1 1 0,-1 0 0,1-1 0,-1 1 0,0-1 0,-1 0 0,1 0 0,-1 0 0,0 0 0,-1 0 0,-7 10 0,2-7-76,0-1 1,-1 0-1,1 0 0,-1-1 0,-1 0 0,0-1 0,0 0 0,0-1 1,0 0-1,-1-1 0,0 0 0,0-1 0,0 0 0,0-1 1,0 0-1,0-1 0,-24-1 0,-1-3-6750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03.144"/>
    </inkml:context>
    <inkml:brush xml:id="br0">
      <inkml:brushProperty name="width" value="0.035" units="cm"/>
      <inkml:brushProperty name="height" value="0.035" units="cm"/>
    </inkml:brush>
  </inkml:definitions>
  <inkml:trace contextRef="#ctx0" brushRef="#br0">268 129 24575,'-1'8'0,"-1"-1"0,0 1 0,-1 0 0,1-1 0,-1 1 0,-1-1 0,1 0 0,-1 0 0,-1 0 0,1-1 0,-11 13 0,4-6 0,5-4 0,-1 0 0,-1 0 0,0-1 0,0 0 0,-1-1 0,1 0 0,-2 0 0,-16 9 0,23-14 0,0-1 0,0 1 0,0-1 0,0 0 0,0 0 0,0-1 0,0 1 0,0 0 0,0-1 0,0 0 0,-1 0 0,1 0 0,0 0 0,0 0 0,0-1 0,0 1 0,0-1 0,0 0 0,0 0 0,0 0 0,0 0 0,0-1 0,0 1 0,0-1 0,1 0 0,-1 0 0,1 0 0,-1 0 0,1 0 0,0 0 0,0 0 0,0-1 0,0 1 0,0-1 0,-1-3 0,0 2 0,1 0 0,0-1 0,0 1 0,0-1 0,0 1 0,1-1 0,0 0 0,0 1 0,0-1 0,1 0 0,-1 0 0,1 0 0,0 1 0,1-1 0,-1 0 0,1 0 0,0 0 0,0 1 0,0-1 0,1 1 0,-1-1 0,1 1 0,0-1 0,1 1 0,-1 0 0,1 0 0,0 0 0,0 0 0,0 1 0,0-1 0,5-3 0,-3 3 0,0-1 0,0 1 0,1-1 0,0 1 0,-1 1 0,2-1 0,-1 1 0,0 1 0,1-1 0,-1 1 0,1 0 0,0 0 0,-1 1 0,1 0 0,0 0 0,0 0 0,0 1 0,0 0 0,0 1 0,0-1 0,9 3 0,-5 1 0,-1 0 0,1 1 0,-1 0 0,-1 1 0,1 0 0,-1 1 0,0 0 0,11 10 0,16 13 0,-31-27 0,1 1 0,-1-1 0,1 0 0,0 0 0,0-1 0,0 0 0,0 0 0,0 0 0,1-1 0,-1 0 0,1 0 0,-1 0 0,0-1 0,1 0 0,-1-1 0,1 1 0,9-3 0,-13 2 0,1 0 0,-1 0 0,1 0 0,-1 0 0,0-1 0,0 0 0,1 1 0,-1-1 0,0 0 0,-1-1 0,1 1 0,0 0 0,-1-1 0,1 1 0,-1-1 0,0 0 0,0 0 0,0 0 0,0 0 0,0 0 0,-1-1 0,1 1 0,-1 0 0,0-1 0,0 1 0,0-1 0,-1 1 0,1-1 0,-1 1 0,0-1 0,0 0 0,0-4 0,-1 2 0,0 0 0,0 0 0,-1 1 0,0-1 0,0 0 0,0 1 0,-1-1 0,1 1 0,-1 0 0,0 0 0,-1 0 0,0 0 0,1 1 0,-1-1 0,-1 1 0,1 0 0,0 0 0,-1 1 0,0-1 0,0 1 0,0 0 0,-1 0 0,-4-2 0,4 3 0,0-1 0,1 1 0,-1 0 0,0 1 0,0 0 0,0-1 0,0 2 0,0-1 0,0 1 0,0 0 0,0 0 0,-1 0 0,1 1 0,0 0 0,0 1 0,0-1 0,1 1 0,-1 0 0,0 0 0,1 1 0,-1 0 0,-5 4 0,3-2-136,0 2-1,1-1 1,0 1-1,0 0 1,0 1-1,1 0 1,0 0-1,1 0 0,-7 13 1,4 1-6690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04.414"/>
    </inkml:context>
    <inkml:brush xml:id="br0">
      <inkml:brushProperty name="width" value="0.035" units="cm"/>
      <inkml:brushProperty name="height" value="0.035" units="cm"/>
    </inkml:brush>
  </inkml:definitions>
  <inkml:trace contextRef="#ctx0" brushRef="#br0">395 334 24575,'-54'-16'0,"39"16"0,-1 1 0,1 0 0,0 1 0,-1 1 0,1 0 0,0 1 0,0 1 0,1 0 0,-1 1 0,1 0 0,1 1 0,-1 1 0,1 0 0,0 1 0,1 1 0,0 0 0,1 0 0,0 1 0,0 0 0,1 1 0,1 1 0,0-1 0,0 1 0,-12 28 0,20-38 0,0-1 0,0 1 0,0-1 0,0 1 0,0-1 0,1 1 0,-1 0 0,1-1 0,0 1 0,0 0 0,0 0 0,0-1 0,0 1 0,1 0 0,-1-1 0,1 1 0,0 0 0,-1-1 0,1 1 0,0-1 0,1 1 0,-1-1 0,0 0 0,1 1 0,-1-1 0,1 0 0,0 0 0,0 0 0,0 0 0,0 0 0,0-1 0,0 1 0,0-1 0,0 1 0,1-1 0,-1 0 0,1 0 0,-1 0 0,1 0 0,-1 0 0,1 0 0,4 0 0,2 1 0,1 0 0,0 0 0,0-1 0,-1-1 0,1 0 0,0 0 0,0-1 0,0 0 0,0 0 0,16-6 0,-16 3 0,0 0 0,-1-1 0,0 0 0,0-1 0,0 1 0,-1-2 0,1 1 0,-2-1 0,1-1 0,11-13 0,-9 7 0,0-1 0,-1 0 0,0-1 0,-1 0 0,10-30 0,-6 3 0,-1-1 0,-3 0 0,-1-1 0,0-50 0,-4-50 0,-6 319 0,4 179 0,-1-345-151,1 0-1,1 0 0,-1 0 0,1 0 1,0-1-1,1 1 0,0 0 1,7 13-1,8 1-6674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04.601"/>
    </inkml:context>
    <inkml:brush xml:id="br0">
      <inkml:brushProperty name="width" value="0.035" units="cm"/>
      <inkml:brushProperty name="height" value="0.035" units="cm"/>
    </inkml:brush>
  </inkml:definitions>
  <inkml:trace contextRef="#ctx0" brushRef="#br0">0 1 24575,'0'9'0,"0"12"0,0 8 0,0 2 0,0 7 0,0 0 0,0-11 0,0-23 0,0-22 0,0-7-8191</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04.787"/>
    </inkml:context>
    <inkml:brush xml:id="br0">
      <inkml:brushProperty name="width" value="0.035" units="cm"/>
      <inkml:brushProperty name="height" value="0.035" units="cm"/>
    </inkml:brush>
  </inkml:definitions>
  <inkml:trace contextRef="#ctx0" brushRef="#br0">0 0 24575,'5'0'0,"10"5"0,3 1-8191</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05.134"/>
    </inkml:context>
    <inkml:brush xml:id="br0">
      <inkml:brushProperty name="width" value="0.035" units="cm"/>
      <inkml:brushProperty name="height" value="0.035" units="cm"/>
    </inkml:brush>
  </inkml:definitions>
  <inkml:trace contextRef="#ctx0" brushRef="#br0">1 192 24575,'9'9'0,"3"8"0,4 10 0,0 5 0,1-3 0,7-11 0,-1-13 0,1-17 0,-4-15 0,-6-12 0,5 0 0,-2-2 0,-3-4 0,1 7 0,-3 4 0,-3 4 0,-3 6-8191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05.527"/>
    </inkml:context>
    <inkml:brush xml:id="br0">
      <inkml:brushProperty name="width" value="0.035" units="cm"/>
      <inkml:brushProperty name="height" value="0.035" units="cm"/>
    </inkml:brush>
  </inkml:definitions>
  <inkml:trace contextRef="#ctx0" brushRef="#br0">1 147 24575,'14'0'0,"1"0"0,-1-1 0,0-1 0,1-1 0,-1 0 0,15-5 0,-22 5 0,1 0 0,-1-1 0,0 0 0,0 0 0,0 0 0,-1-1 0,1 0 0,-1 0 0,0-1 0,-1 0 0,11-12 0,-15 16 0,1 0 0,-1 0 0,0 0 0,0-1 0,1 1 0,-1 0 0,-1 0 0,1-1 0,0 1 0,0 0 0,-1-1 0,0 1 0,1-1 0,-1-2 0,0 4 0,0 0 0,-1 0 0,1 0 0,0 0 0,-1 0 0,1 0 0,0-1 0,-1 1 0,1 1 0,-1-1 0,0 0 0,1 0 0,-1 0 0,0 0 0,0 0 0,1 0 0,-1 1 0,0-1 0,0 0 0,0 1 0,-2-2 0,1 1 0,-1 0 0,0 1 0,0-1 0,0 0 0,0 1 0,1 0 0,-1 0 0,0 0 0,0 0 0,0 0 0,0 0 0,0 1 0,0-1 0,1 1 0,-1 0 0,0 0 0,1 0 0,-1 0 0,0 1 0,1-1 0,-4 3 0,0 0 0,-1 2 0,1-1 0,0 1 0,1-1 0,-1 2 0,1-1 0,0 1 0,1-1 0,-1 1 0,1 1 0,1-1 0,0 0 0,0 1 0,0 0 0,1 0 0,-2 8 0,3-10 0,0-1 0,1 1 0,0 0 0,0-1 0,0 1 0,1 0 0,0-1 0,0 1 0,0-1 0,0 1 0,1-1 0,0 0 0,0 1 0,1-1 0,0 0 0,-1 0 0,2-1 0,-1 1 0,0-1 0,1 1 0,0-1 0,0 0 0,9 6 0,-6-5-38,1 0 0,-1 0 0,1-1 1,0 0-1,1 0 0,-1-1 0,1 0 0,0 0 0,-1-1 0,1-1 0,0 1 0,0-1 0,0-1 0,1 0 0,-1 0 0,0-1 1,0 0-1,0 0 0,0-1 0,-1 0 0,1-1 0,0 0 0,-1 0 0,0-1 0,0 0 0,0 0 0,0-1 0,0 0 0,-1-1 1,0 1-1,0-1 0,-1-1 0,0 1 0,0-1 0,8-12 0,4-14-6788</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05.821"/>
    </inkml:context>
    <inkml:brush xml:id="br0">
      <inkml:brushProperty name="width" value="0.035" units="cm"/>
      <inkml:brushProperty name="height" value="0.035" units="cm"/>
    </inkml:brush>
  </inkml:definitions>
  <inkml:trace contextRef="#ctx0" brushRef="#br0">18 37 24575,'0'10'0,"0"11"0,0 7 0,0 4 0,0 5 0,0 1 0,-5-6 0,-1-22 0,0-22 0,6-13 0,12-13 0,13-8 0,12 4 0,8 8 0,2 11 0,-3 9 0,0 7 0,-7 4-8191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06.362"/>
    </inkml:context>
    <inkml:brush xml:id="br0">
      <inkml:brushProperty name="width" value="0.035" units="cm"/>
      <inkml:brushProperty name="height" value="0.035" units="cm"/>
    </inkml:brush>
  </inkml:definitions>
  <inkml:trace contextRef="#ctx0" brushRef="#br0">243 1 24575,'-5'0'0,"-15"0"0,0 0 0,-1 1 0,1 1 0,0 1 0,-29 7 0,44-8 0,0 0 0,0 0 0,0 0 0,0 1 0,0 0 0,1 0 0,0 0 0,-1 0 0,1 1 0,0-1 0,1 1 0,-1 0 0,1 1 0,0-1 0,0 0 0,0 1 0,0 0 0,1 0 0,0-1 0,0 1 0,0 1 0,0-1 0,1 0 0,0 0 0,-1 11 0,2-12 0,-1 1 0,1 0 0,0-1 0,1 1 0,-1 0 0,1-1 0,-1 1 0,2-1 0,-1 1 0,0-1 0,1 1 0,0-1 0,0 0 0,0 0 0,0 0 0,1 0 0,0 0 0,3 4 0,-1-3 0,0 0 0,1-1 0,-1 1 0,1-1 0,0-1 0,0 1 0,1-1 0,-1 0 0,1 0 0,-1-1 0,11 3 0,-9-3 0,0 0 0,1-1 0,-1 0 0,1 0 0,-1-1 0,1 0 0,-1 0 0,1-1 0,-1 0 0,1 0 0,-1-1 0,0 0 0,0-1 0,0 0 0,0 0 0,0-1 0,-1 0 0,1 0 0,-1-1 0,13-10 0,-13 5 0,1 1 0,-2-2 0,1 1 0,-2-1 0,1 0 0,-2 0 0,1-1 0,-1 1 0,-1-1 0,3-22 0,-9 192 0,3-69 0,1-45 0,0-17 0,-1 0 0,-1 0 0,-2 0 0,-7 37 0,9-59 0,-1 1 0,0-1 0,1 1 0,-2-1 0,1 0 0,-1 0 0,1 0 0,-1 0 0,-1 0 0,1 0 0,-1-1 0,0 0 0,0 0 0,0 0 0,0 0 0,-1 0 0,1-1 0,-1 0 0,0 0 0,0 0 0,0-1 0,-1 0 0,1 0 0,-1 0 0,1 0 0,-8 0 0,9-1 5,-1 0 1,1-1-1,0 0 0,-1 0 0,1 0 0,-1 0 1,1-1-1,0 1 0,-1-1 0,1 0 1,0-1-1,0 1 0,0-1 0,0 1 0,0-1 1,0-1-1,0 1 0,1 0 0,-1-1 0,1 0 1,0 0-1,-4-3 0,3 1-104,1 0 0,-1-1 0,1 1 0,0-1 0,0 1 0,1-1 0,0 0 0,0 0 0,0 0 0,1 0 0,0-1 0,0 1 0,0 0 0,1-12 0,4-25-6727</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06.826"/>
    </inkml:context>
    <inkml:brush xml:id="br0">
      <inkml:brushProperty name="width" value="0.035" units="cm"/>
      <inkml:brushProperty name="height" value="0.035" units="cm"/>
    </inkml:brush>
  </inkml:definitions>
  <inkml:trace contextRef="#ctx0" brushRef="#br0">0 84 24575,'2'2'0,"-1"-1"0,1 1 0,-1-1 0,1 0 0,0 1 0,-1-1 0,1 0 0,0 0 0,0 0 0,0-1 0,0 1 0,0 0 0,0-1 0,0 1 0,0-1 0,0 0 0,0 0 0,3 0 0,0 1 0,8 1 0,0 0 0,0-1 0,1 0 0,-1-1 0,14-2 0,-23 1 0,1 1 0,-1-1 0,0 0 0,0 0 0,1-1 0,-1 1 0,0-1 0,0 0 0,0 0 0,-1 0 0,1 0 0,0-1 0,-1 1 0,0-1 0,0 0 0,1 0 0,-2-1 0,6-6 0,-7 9 0,0 0 0,0 0 0,-1-1 0,1 1 0,-1 0 0,1-1 0,-1 1 0,1 0 0,-1-1 0,0 1 0,1-1 0,-1 1 0,0 0 0,0-1 0,0 1 0,0-1 0,-1 1 0,1-1 0,0 1 0,0 0 0,-1-1 0,1 1 0,-1 0 0,1-1 0,-1 1 0,0 0 0,0-1 0,1 1 0,-1 0 0,0 0 0,0 0 0,0 0 0,0 0 0,0 0 0,0 0 0,0 0 0,-3-1 0,2 1 0,-1-1 0,0 1 0,0 0 0,0 0 0,0 0 0,0 0 0,0 0 0,0 1 0,0-1 0,0 1 0,-1 0 0,1 0 0,0 0 0,0 0 0,0 1 0,-4 0 0,1 2 0,-1 1 0,1-1 0,0 1 0,1 0 0,-1 1 0,1-1 0,0 1 0,0 0 0,0 1 0,1-1 0,0 1 0,0 0 0,0 0 0,0 0 0,1 0 0,0 1 0,1-1 0,0 1 0,0 0 0,0 0 0,0 0 0,1 0 0,1 0 0,-1 0 0,1 0 0,0 0 0,0 0 0,1 0 0,0 0 0,1 0 0,1 7 0,0-10 0,0 0 0,1 0 0,-1 0 0,1-1 0,-1 1 0,1-1 0,0 0 0,1 0 0,-1 0 0,0 0 0,1-1 0,0 0 0,-1 0 0,1 0 0,0 0 0,0-1 0,0 0 0,0 0 0,0 0 0,6 0 0,15 1 0,0 0 0,37-4 0,21-10-1365,-55 5-5461</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07.196"/>
    </inkml:context>
    <inkml:brush xml:id="br0">
      <inkml:brushProperty name="width" value="0.035" units="cm"/>
      <inkml:brushProperty name="height" value="0.035" units="cm"/>
    </inkml:brush>
  </inkml:definitions>
  <inkml:trace contextRef="#ctx0" brushRef="#br0">276 78 24575,'1'-3'0,"-1"0"0,-1 0 0,1 0 0,0 0 0,0 1 0,-1-1 0,0 0 0,0 0 0,1 1 0,-2-1 0,1 0 0,0 1 0,0-1 0,-1 1 0,1 0 0,-1-1 0,0 1 0,0 0 0,0 0 0,0 0 0,-3-2 0,0 1 0,0 0 0,0 1 0,-1 0 0,1 0 0,-1 0 0,1 0 0,-1 1 0,0 0 0,-10 0 0,6 1 0,1 0 0,-1 1 0,1 1 0,0 0 0,-1 0 0,1 0 0,0 2 0,0-1 0,0 1 0,1 0 0,-1 0 0,1 1 0,0 1 0,0-1 0,-7 8 0,12-11 0,0 0 0,1 1 0,-1-1 0,1 0 0,-1 1 0,1 0 0,0 0 0,0-1 0,0 1 0,0 1 0,1-1 0,-1 0 0,1 0 0,0 0 0,0 1 0,0-1 0,0 1 0,1-1 0,-1 1 0,1-1 0,0 1 0,0-1 0,0 1 0,0-1 0,1 1 0,-1-1 0,1 1 0,0-1 0,0 0 0,1 1 0,-1-1 0,0 0 0,1 0 0,0 0 0,0 0 0,0 0 0,0 0 0,0-1 0,1 1 0,-1-1 0,1 1 0,5 3 0,12 9 0,1-1 0,29 15 0,-36-22 0,0 0 0,-1 1 0,0 0 0,0 1 0,-1 1 0,0 0 0,-1 1 0,0 0 0,10 13 0,-20-23 0,-1 0 0,1 0 0,-1 0 0,1-1 0,-1 1 0,1 0 0,-1 0 0,0 0 0,0 0 0,1 0 0,-1 0 0,0 0 0,0 0 0,0 0 0,0 0 0,0 0 0,0 0 0,0 0 0,-1 0 0,1 0 0,0 0 0,0 0 0,-1 0 0,1 0 0,-1 0 0,1-1 0,-1 1 0,1 0 0,-1 0 0,1 0 0,-1-1 0,0 1 0,1 0 0,-1-1 0,0 1 0,0 0 0,1-1 0,-1 1 0,0-1 0,0 1 0,0-1 0,0 0 0,0 1 0,0-1 0,-1 0 0,-48 11 0,47-11 0,-110 6-1365,60-7-5461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02.490"/>
    </inkml:context>
    <inkml:brush xml:id="br0">
      <inkml:brushProperty name="width" value="0.035" units="cm"/>
      <inkml:brushProperty name="height" value="0.035" units="cm"/>
    </inkml:brush>
  </inkml:definitions>
  <inkml:trace contextRef="#ctx0" brushRef="#br0">1 0 24575,'1'89'0,"-1"54"0,2-160 0,1 0 0,0 0 0,2 0 0,0 0 0,1 1 0,0 0 0,10-17 0,-14 30 0,0-1 0,0 1 0,0 0 0,0 0 0,0 0 0,1 0 0,0 0 0,-1 0 0,1 1 0,0-1 0,0 1 0,0 0 0,1 0 0,-1 0 0,0 0 0,1 1 0,0 0 0,-1-1 0,1 1 0,0 0 0,-1 1 0,1-1 0,0 1 0,0-1 0,0 1 0,-1 0 0,1 1 0,0-1 0,0 1 0,0-1 0,-1 1 0,1 0 0,0 0 0,-1 1 0,1-1 0,-1 1 0,1 0 0,3 3 0,5 3-136,-1 0-1,-1 1 1,1 0-1,-1 1 1,-1 0-1,0 1 1,0 0-1,-1 0 0,11 22 1,-6-8-6690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18.832"/>
    </inkml:context>
    <inkml:brush xml:id="br0">
      <inkml:brushProperty name="width" value="0.035" units="cm"/>
      <inkml:brushProperty name="height" value="0.035" units="cm"/>
    </inkml:brush>
  </inkml:definitions>
  <inkml:trace contextRef="#ctx0" brushRef="#br0">179 50 24575,'0'-2'0,"0"0"0,0-1 0,0 1 0,0 0 0,0 0 0,0 0 0,-1 0 0,1 0 0,-1 0 0,1 0 0,-1 0 0,0 0 0,0 0 0,0 0 0,0 0 0,0 0 0,0 1 0,-1-1 0,1 0 0,0 1 0,-3-3 0,2 3 0,0 0 0,0 1 0,0-1 0,0 1 0,0-1 0,0 1 0,0 0 0,0 0 0,0 0 0,0 0 0,0 0 0,0 0 0,0 0 0,0 0 0,0 1 0,0-1 0,0 1 0,-2 1 0,-4 1 0,-1 2 0,1-1 0,0 1 0,0 0 0,0 0 0,1 1 0,-1 0 0,-8 11 0,11-11 0,0 0 0,1 1 0,0-1 0,0 1 0,0 0 0,1 0 0,0 0 0,1 0 0,-4 16 0,5-20 0,1 0 0,-1 1 0,1-1 0,0 0 0,0 0 0,0 1 0,0-1 0,1 0 0,0 1 0,-1-1 0,1 0 0,0 0 0,0 0 0,1 0 0,-1 0 0,0 0 0,1 0 0,0 0 0,0-1 0,0 1 0,0 0 0,0-1 0,1 0 0,-1 1 0,4 1 0,-4-2 0,0-1 0,0 0 0,0-1 0,0 1 0,0 0 0,0-1 0,0 1 0,0-1 0,1 1 0,-1-1 0,0 0 0,0 0 0,0 0 0,1 0 0,-1 0 0,0-1 0,0 1 0,0-1 0,0 1 0,0-1 0,0 0 0,0 0 0,0 0 0,0 0 0,0 0 0,0 0 0,0 0 0,-1-1 0,1 1 0,0-1 0,-1 1 0,1-1 0,-1 0 0,0 1 0,2-4 0,3-3 0,0 0 0,-1-1 0,-1 1 0,1-1 0,-1 0 0,4-15 0,-5 13 0,9-28 0,-12 38 0,0 0 0,1 0 0,-1 0 0,1 0 0,-1 0 0,1 1 0,-1-1 0,1 0 0,0 0 0,0 1 0,-1-1 0,1 0 0,0 1 0,0-1 0,-1 0 0,1 1 0,0-1 0,0 1 0,0 0 0,0-1 0,0 1 0,0 0 0,0-1 0,0 1 0,0 0 0,0 0 0,0 0 0,0 0 0,0 0 0,0 0 0,0 0 0,0 0 0,0 1 0,1-1 0,9 5 7,-1 0 0,1 1 0,-2 0 0,11 8 0,8 5-1407,0-2-5426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19.221"/>
    </inkml:context>
    <inkml:brush xml:id="br0">
      <inkml:brushProperty name="width" value="0.035" units="cm"/>
      <inkml:brushProperty name="height" value="0.035" units="cm"/>
    </inkml:brush>
  </inkml:definitions>
  <inkml:trace contextRef="#ctx0" brushRef="#br0">1 1 24575,'0'9'0,"0"8"0,0-4 0,14-13 0,13-7 0,7-2 0,7 1 0,2 1 0,6 7 0,-5 7 0,-10 8 0,-11 2-8191</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19.873"/>
    </inkml:context>
    <inkml:brush xml:id="br0">
      <inkml:brushProperty name="width" value="0.035" units="cm"/>
      <inkml:brushProperty name="height" value="0.035" units="cm"/>
    </inkml:brush>
  </inkml:definitions>
  <inkml:trace contextRef="#ctx0" brushRef="#br0">1 61 24575,'4'0'0,"2"-5"0,4-1 0,10 0 0,11 1 0,4 2 0,10 1 0,12 0 0,14 2 0,8 0 0,10 0 0,4 0 0,-6 1 0,-7-1 0,-19-9 0,-23-3 0,-18 0-8191</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20.533"/>
    </inkml:context>
    <inkml:brush xml:id="br0">
      <inkml:brushProperty name="width" value="0.035" units="cm"/>
      <inkml:brushProperty name="height" value="0.035" units="cm"/>
    </inkml:brush>
  </inkml:definitions>
  <inkml:trace contextRef="#ctx0" brushRef="#br0">1 1 24575,'0'61'0,"4"0"0,13 71 0,-12-103 0,6 27 0,3 72 0,-15-114 0,-2-15 0,-4-20 0,6 13 0,1 1 0,0 0 0,0-1 0,1 1 0,0 0 0,0 0 0,0 0 0,1-1 0,0 1 0,1 1 0,0-1 0,0 0 0,0 1 0,1-1 0,0 1 0,0 0 0,0 0 0,1 1 0,0-1 0,11-8 0,-9 9 0,0 0 0,0 0 0,1 0 0,0 1 0,0 0 0,0 1 0,0 0 0,1 0 0,-1 1 0,1 0 0,0 0 0,0 1 0,-1 0 0,1 1 0,0 0 0,0 0 0,11 3 0,-16-3 0,0 0 0,-1 1 0,1 0 0,-1 0 0,1 0 0,-1 0 0,1 0 0,-1 1 0,0-1 0,0 1 0,1 0 0,-1 0 0,-1 0 0,1 1 0,0-1 0,0 1 0,-1-1 0,0 1 0,1 0 0,-1 0 0,0 0 0,0 0 0,-1 0 0,1 1 0,-1-1 0,1 0 0,1 8 0,-3-7 0,0 1 0,0 0 0,0-1 0,0 1 0,-1 0 0,0-1 0,0 1 0,0 0 0,0-1 0,-1 1 0,0-1 0,0 0 0,0 0 0,0 0 0,-1 0 0,1 0 0,-1 0 0,0 0 0,0-1 0,-1 0 0,-4 5 0,-2-1 0,0 0 0,-1-1 0,1 0 0,-1 0 0,0-1 0,0-1 0,-24 6 0,27-7 0,-1-1 0,0 0 0,0-1 0,0 0 0,0-1 0,0 0 0,0 0 0,0-1 0,0 0 0,-18-4 0,26 5-26,0-1 1,0 1-1,0 0 0,0-1 0,0 1 1,0-1-1,0 1 0,0-1 0,0 1 1,0-1-1,0 0 0,0 1 0,0-1 1,1 0-1,-1 0 0,0 0 0,0 1 1,1-1-1,-1 0 0,1 0 0,-1 0 1,1 0-1,-1 0 0,1 0 0,-1 0 0,1 0 1,0-1-1,0 1 0,0 0 0,0 0 1,0 0-1,0 0 0,0 0 0,0 0 1,0 0-1,0 0 0,0-1 0,1 1 1,-1 0-1,0 0 0,1 0 0,-1 0 1,1 0-1,-1 0 0,1 0 0,0 0 0,-1 1 1,1-1-1,0 0 0,-1 0 0,1 0 1,2 0-1,14-14-6800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20.937"/>
    </inkml:context>
    <inkml:brush xml:id="br0">
      <inkml:brushProperty name="width" value="0.035" units="cm"/>
      <inkml:brushProperty name="height" value="0.035" units="cm"/>
    </inkml:brush>
  </inkml:definitions>
  <inkml:trace contextRef="#ctx0" brushRef="#br0">0 1 24575,'0'4'0,"0"11"0,0 8 0,0 4 0,9-3 0,3-13 0,9-20 0,5-16 0,12-4 0,9 3 0,1 14 0,-7 15 0,-12 11 0,-10 8 0,-12 0 0,-9-4-8191</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16.687"/>
    </inkml:context>
    <inkml:brush xml:id="br0">
      <inkml:brushProperty name="width" value="0.035" units="cm"/>
      <inkml:brushProperty name="height" value="0.035" units="cm"/>
    </inkml:brush>
  </inkml:definitions>
  <inkml:trace contextRef="#ctx0" brushRef="#br0">1 1 24575,'0'5'0,"0"5"0,0 16 0,0 8 0,0 7 0,0 5 0,0 1 0,0-4 0,0-5 0,5-8 0,1-14 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16.935"/>
    </inkml:context>
    <inkml:brush xml:id="br0">
      <inkml:brushProperty name="width" value="0.035" units="cm"/>
      <inkml:brushProperty name="height" value="0.035" units="cm"/>
    </inkml:brush>
  </inkml:definitions>
  <inkml:trace contextRef="#ctx0" brushRef="#br0">1 0 24575,'0'5'0,"0"15"0,0 13 0,0 6 0,0 1 0,0-16 0,0-16 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17.136"/>
    </inkml:context>
    <inkml:brush xml:id="br0">
      <inkml:brushProperty name="width" value="0.035" units="cm"/>
      <inkml:brushProperty name="height" value="0.035" units="cm"/>
    </inkml:brush>
  </inkml:definitions>
  <inkml:trace contextRef="#ctx0" brushRef="#br0">0 1 24575,'9'0'0,"3"0"-8191</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17.523"/>
    </inkml:context>
    <inkml:brush xml:id="br0">
      <inkml:brushProperty name="width" value="0.035" units="cm"/>
      <inkml:brushProperty name="height" value="0.035" units="cm"/>
    </inkml:brush>
  </inkml:definitions>
  <inkml:trace contextRef="#ctx0" brushRef="#br0">1 3 24575,'0'5'0,"-1"1"0,1 0 0,0-1 0,1 1 0,-1 0 0,1-1 0,0 1 0,1-1 0,-1 1 0,1-1 0,0 0 0,0 1 0,1-1 0,5 8 0,-8-13 0,1 1 0,-1-1 0,1 1 0,-1-1 0,1 0 0,0 1 0,-1-1 0,1 0 0,-1 0 0,1 1 0,0-1 0,-1 0 0,1 0 0,0 0 0,-1 0 0,1 0 0,0 0 0,0 0 0,-1 0 0,1 0 0,0 0 0,-1 0 0,1 0 0,0 0 0,-1-1 0,1 1 0,0 0 0,-1-1 0,1 1 0,-1 0 0,1-1 0,-1 1 0,1 0 0,0-2 0,20-19 0,-16 16 0,2-3 0,1 1 0,0-1 0,0 2 0,0-1 0,1 2 0,16-9 0,-22 12 0,1 0 0,-1 1 0,1 0 0,0 0 0,-1 0 0,1 0 0,0 1 0,0-1 0,0 1 0,-1 0 0,1 0 0,0 0 0,0 1 0,0-1 0,0 1 0,-1 0 0,1 0 0,0 0 0,-1 1 0,1-1 0,4 4 0,2 1 0,-7-3 0,1 0 0,0-1 0,0 1 0,0-1 0,0 0 0,0 0 0,0 0 0,1 0 0,-1-1 0,1 0 0,-1 0 0,1 0 0,-1 0 0,1-1 0,0 0 0,-1 0 0,1 0 0,0 0 0,-1-1 0,9-2 0,-3 0-66,8-3 114,0 1 1,1 1 0,27-3 0,-39 6-149,-1 1 0,1 1 1,-1-1-1,0 1 1,1 0-1,-1 0 1,0 1-1,0 0 0,0 0 1,0 1-1,0-1 1,0 1-1,-1 0 1,6 5-1,16 13-6726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21.890"/>
    </inkml:context>
    <inkml:brush xml:id="br0">
      <inkml:brushProperty name="width" value="0.035" units="cm"/>
      <inkml:brushProperty name="height" value="0.035" units="cm"/>
    </inkml:brush>
  </inkml:definitions>
  <inkml:trace contextRef="#ctx0" brushRef="#br0">0 1 24575,'0'283'0,"1"-295"0,0-1 0,0 1 0,1 0 0,0-1 0,2 1 0,-1 0 0,1 0 0,1 0 0,8-14 0,-12 22 0,1 1 0,1-1 0,-1 0 0,0 1 0,1 0 0,0 0 0,0 0 0,0 0 0,0 0 0,0 0 0,0 1 0,1 0 0,-1 0 0,1 0 0,0 0 0,-1 0 0,1 0 0,0 1 0,0 0 0,0 0 0,0 0 0,0 0 0,1 1 0,-1 0 0,0 0 0,0 0 0,0 0 0,0 0 0,1 1 0,-1 0 0,0 0 0,6 2 0,-3 0 0,1 1 0,-1 0 0,0 0 0,-1 0 0,1 1 0,-1 0 0,1 0 0,-1 1 0,-1-1 0,1 1 0,-1 1 0,0-1 0,-1 1 0,1 0 0,-1 0 0,-1 0 0,1 0 0,-1 1 0,-1 0 0,1-1 0,-1 1 0,2 14 0,-4-6 120,0-16-150,0 0 1,0 0-1,0 0 0,0 1 0,0-1 1,0 0-1,1 0 0,-1 1 1,0-1-1,0 0 0,0 0 1,0 0-1,0 1 0,0-1 0,0 0 1,-1 0-1,1 1 0,0-1 1,0 0-1,0 0 0,0 0 1,0 1-1,0-1 0,0 0 0,0 0 1,0 0-1,-1 0 0,1 1 1,0-1-1,0 0 0,0 0 1,0 0-1,-1 0 0,1 0 0,0 1 1,0-1-1,0 0 0,-1 0 1,1 0-1,0 0 0,0 0 1,0 0-1,-1 0 0,1 0 0,0 0 1,0 0-1,-1 0 0,1 0 1,0 0-1,-7-8-6796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07.690"/>
    </inkml:context>
    <inkml:brush xml:id="br0">
      <inkml:brushProperty name="width" value="0.035" units="cm"/>
      <inkml:brushProperty name="height" value="0.035" units="cm"/>
    </inkml:brush>
  </inkml:definitions>
  <inkml:trace contextRef="#ctx0" brushRef="#br0">0 7 24575,'0'-5'0,"0"4"0,0 6 0,0 12 0,0 12 0,0 11 0,0 8 0,0 5 0,0 2 0,0 7 0,0-2 0,0-13-8191</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22.120"/>
    </inkml:context>
    <inkml:brush xml:id="br0">
      <inkml:brushProperty name="width" value="0.035" units="cm"/>
      <inkml:brushProperty name="height" value="0.035" units="cm"/>
    </inkml:brush>
  </inkml:definitions>
  <inkml:trace contextRef="#ctx0" brushRef="#br0">1 1 24575,'4'0'0,"7"0"0,10 0 0,7 0 0,7 0 0,2 0 0,5 0 0,-10 0 0,-11 0-8191</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22.293"/>
    </inkml:context>
    <inkml:brush xml:id="br0">
      <inkml:brushProperty name="width" value="0.035" units="cm"/>
      <inkml:brushProperty name="height" value="0.035" units="cm"/>
    </inkml:brush>
  </inkml:definitions>
  <inkml:trace contextRef="#ctx0" brushRef="#br0">1 0 24575,'0'0'-8191</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26.903"/>
    </inkml:context>
    <inkml:brush xml:id="br0">
      <inkml:brushProperty name="width" value="0.035" units="cm"/>
      <inkml:brushProperty name="height" value="0.035" units="cm"/>
    </inkml:brush>
  </inkml:definitions>
  <inkml:trace contextRef="#ctx0" brushRef="#br0">1 0 24575,'0'3'0,"-1"0"0,1 0 0,0 0 0,1 0 0,-1 0 0,0 0 0,1 0 0,0 0 0,-1 0 0,1 0 0,1-1 0,-1 1 0,0 0 0,0-1 0,1 1 0,0 0 0,-1-1 0,1 0 0,0 1 0,0-1 0,1 0 0,-1 0 0,0 0 0,1-1 0,-1 1 0,1 0 0,-1-1 0,1 0 0,0 1 0,-1-1 0,1 0 0,0-1 0,0 1 0,0 0 0,0-1 0,0 1 0,4-1 0,9 2 0,-8-1 0,0 0 0,1 1 0,-1 0 0,0 0 0,13 6 0,-20-8 0,1 1 0,-1 0 0,1 0 0,-1 0 0,0 0 0,1 0 0,-1 1 0,0-1 0,0 0 0,1 1 0,-1-1 0,0 0 0,-1 1 0,1-1 0,0 1 0,0 0 0,-1-1 0,1 1 0,0 0 0,-1-1 0,0 1 0,1 0 0,-1-1 0,0 1 0,0 0 0,0 0 0,0-1 0,0 1 0,-1 0 0,1 0 0,0-1 0,-1 1 0,0 1 0,-2 5 0,0 0 0,-1 0 0,0 0 0,-1 0 0,0-1 0,0 0 0,0 0 0,-1-1 0,0 1 0,-9 7 0,6-6 0,1 0 0,0 1 0,-12 18 0,15-14-1365,6-6-5461</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27.805"/>
    </inkml:context>
    <inkml:brush xml:id="br0">
      <inkml:brushProperty name="width" value="0.035" units="cm"/>
      <inkml:brushProperty name="height" value="0.035" units="cm"/>
    </inkml:brush>
  </inkml:definitions>
  <inkml:trace contextRef="#ctx0" brushRef="#br0">478 57 24575,'-1'4'0,"0"-1"0,1 1 0,-2-1 0,1 0 0,0 0 0,-1 1 0,1-1 0,-1 0 0,0 0 0,0 0 0,0 0 0,-1-1 0,1 1 0,-1-1 0,1 1 0,-1-1 0,0 0 0,0 0 0,-3 2 0,-64 34 0,68-37 0,-27 12 0,-1-2 0,0-1 0,0-1 0,0-2 0,-1 0 0,0-3 0,-1 0 0,-31-2 0,59-2 0,0 0 0,0-1 0,1 0 0,-1 0 0,0 0 0,0 0 0,1-1 0,-1 1 0,1-1 0,-1 0 0,-3-3 0,6 5 0,0-1 0,1 1 0,-1-1 0,0 1 0,1-1 0,-1 0 0,1 1 0,-1-1 0,1 0 0,-1 0 0,1 0 0,-1 1 0,1-1 0,0 0 0,0 0 0,-1 0 0,1 0 0,0 1 0,0-1 0,0-2 0,0 2 0,0 0 0,1-1 0,-1 1 0,1 0 0,0 0 0,-1 0 0,1 0 0,0 0 0,0-1 0,-1 1 0,1 1 0,0-1 0,0 0 0,0 0 0,0 0 0,1 0 0,-1 1 0,2-2 0,8-3 0,0 0 0,0 0 0,0 1 0,1 1 0,0 0 0,0 1 0,-1 0 0,14 0 0,104-1 0,-98 4 0,-17-1 0,0 0 0,-1 1 0,1 0 0,-1 1 0,0 1 0,1 0 0,-1 1 0,-1 0 0,15 7 0,-1 1 0,48 17 0,-65-26 0,0-1 0,0 0 0,1 0 0,-1-1 0,1 0 0,-1 0 0,1-1 0,-1-1 0,12-1 0,-19 2 0,1-1 0,-1 1 0,1-1 0,0 0 0,-1 0 0,0 0 0,1 0 0,-1 0 0,0 0 0,1-1 0,-1 1 0,0-1 0,0 0 0,0 1 0,0-1 0,-1 0 0,1 0 0,0 0 0,-1-1 0,1 1 0,1-4 0,-2 2 0,0 1 0,0-1 0,-1 0 0,0 0 0,1 0 0,-1 1 0,0-1 0,-1 0 0,1 0 0,-1 0 0,1 1 0,-1-1 0,-2-5 0,0 0 0,-1 0 0,0 1 0,0-1 0,-1 1 0,0 0 0,-1 0 0,0 0 0,0 1 0,0 0 0,-1 0 0,-8-6 0,11 10-45,0 1-1,-1 0 1,1-1-1,-1 2 1,1-1-1,-1 0 1,0 1-1,1 0 1,-1 0-1,0 0 1,0 1-1,0-1 1,0 1-1,0 0 1,0 1-1,1-1 1,-1 1-1,0 0 1,0 0-1,0 1 1,1-1-1,-1 1 1,1 0-1,-1 0 0,1 1 1,0-1-1,0 1 1,0 0-1,-7 7 1,-16 20-6781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29.669"/>
    </inkml:context>
    <inkml:brush xml:id="br0">
      <inkml:brushProperty name="width" value="0.035" units="cm"/>
      <inkml:brushProperty name="height" value="0.035" units="cm"/>
    </inkml:brush>
  </inkml:definitions>
  <inkml:trace contextRef="#ctx0" brushRef="#br0">33 13 24575,'0'-9'0,"5"6"0,1 13 0,-5 9 0,-7 10 0,-12 1 0,-3-5-8191</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0.218"/>
    </inkml:context>
    <inkml:brush xml:id="br0">
      <inkml:brushProperty name="width" value="0.035" units="cm"/>
      <inkml:brushProperty name="height" value="0.035" units="cm"/>
    </inkml:brush>
  </inkml:definitions>
  <inkml:trace contextRef="#ctx0" brushRef="#br0">2 1 24575,'0'83'0,"-2"13"0,5 1 0,16 108 0,-19-204 0,0-1 0,0 0 0,0 0 0,0 0 0,0 0 0,0 1 0,0-1 0,0 0 0,0 0 0,1 0 0,-1 0 0,0 1 0,0-1 0,0 0 0,0 0 0,0 0 0,0 0 0,0 1 0,0-1 0,0 0 0,1 0 0,-1 0 0,0 0 0,0 0 0,0 0 0,0 0 0,0 1 0,1-1 0,-1 0 0,0 0 0,0 0 0,0 0 0,0 0 0,1 0 0,-1 0 0,0 0 0,0 0 0,0 0 0,1 0 0,-1 0 0,0 0 0,0 0 0,0 0 0,0 0 0,1 0 0,-1 0 0,0 0 0,0 0 0,0-1 0,12-8 0,14-25 0,-19 24 0,3-3 0,1-1 0,0 2 0,1-1 0,1 1 0,0 1 0,16-11 0,-23 18 0,-1 1 0,1 0 0,0 1 0,0-1 0,0 1 0,0 0 0,0 1 0,0-1 0,1 1 0,-1 1 0,0-1 0,1 1 0,-1 0 0,1 0 0,-1 1 0,0 0 0,1 0 0,-1 0 0,12 5 0,-13-4 0,0 0 0,0 1 0,0-1 0,0 1 0,0 0 0,-1 0 0,1 0 0,-1 1 0,0 0 0,0 0 0,0 0 0,0 0 0,-1 0 0,0 1 0,0 0 0,5 8 0,-7-10 0,0 0 0,-1 1 0,1-1 0,-1 0 0,1 0 0,-1 0 0,0 0 0,0 1 0,0-1 0,-1 0 0,1 0 0,-1 0 0,0 0 0,0 1 0,0-1 0,0 0 0,0-1 0,-1 1 0,1 0 0,-1 0 0,0-1 0,0 1 0,0 0 0,0-1 0,0 0 0,0 0 0,-1 1 0,1-2 0,-6 5 0,-7 4 0,0-1 0,-1 0 0,0-1 0,-1 0 0,1-1 0,-1-1 0,-1-1 0,1-1 0,-1 0 0,0-1 0,-18 0 0,34-2-52,0-1-1,0 0 1,-1 0-1,1 0 1,0 0-1,0 0 1,0 0-1,0-1 1,0 1-1,0 0 1,0-1-1,0 0 1,0 0-1,1 1 1,-1-1-1,0 0 1,0 0-1,1-1 1,-1 1-1,0 0 0,1-1 1,-1 1-1,1-1 1,0 1-1,-2-3 1,4-12-6774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0.656"/>
    </inkml:context>
    <inkml:brush xml:id="br0">
      <inkml:brushProperty name="width" value="0.035" units="cm"/>
      <inkml:brushProperty name="height" value="0.035" units="cm"/>
    </inkml:brush>
  </inkml:definitions>
  <inkml:trace contextRef="#ctx0" brushRef="#br0">0 1 24575,'0'14'0,"0"9"0,0 5 0,0 7 0,10-2 0,2-16 0,4-21 0,9-13 0,4-5 0,7 2 0,-2 14 0,-8 12 0,1 14 0,-4 0 0,-6-9 0,-5-15 0,-6-7-8191</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0.893"/>
    </inkml:context>
    <inkml:brush xml:id="br0">
      <inkml:brushProperty name="width" value="0.035" units="cm"/>
      <inkml:brushProperty name="height" value="0.035" units="cm"/>
    </inkml:brush>
  </inkml:definitions>
  <inkml:trace contextRef="#ctx0" brushRef="#br0">0 0 24575,'5'0'0,"5"0"0,11 0 0,11 0 0,14 0 0,4 0 0,-8 0-8191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1.110"/>
    </inkml:context>
    <inkml:brush xml:id="br0">
      <inkml:brushProperty name="width" value="0.035" units="cm"/>
      <inkml:brushProperty name="height" value="0.035" units="cm"/>
    </inkml:brush>
  </inkml:definitions>
  <inkml:trace contextRef="#ctx0" brushRef="#br0">1 70 24575,'9'0'0,"17"0"0,14 0 0,3-5 0,1-1 0,-9-4 0,0-1 0,-7-7 0,-8-1-8191</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1.344"/>
    </inkml:context>
    <inkml:brush xml:id="br0">
      <inkml:brushProperty name="width" value="0.035" units="cm"/>
      <inkml:brushProperty name="height" value="0.035" units="cm"/>
    </inkml:brush>
  </inkml:definitions>
  <inkml:trace contextRef="#ctx0" brushRef="#br0">0 1 24575,'0'9'0,"0"8"0,0 14 0,0 12 0,0 7 0,0 9 0,0-1 0,0-5 0,5-13 0,1-12-8191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08.107"/>
    </inkml:context>
    <inkml:brush xml:id="br0">
      <inkml:brushProperty name="width" value="0.035" units="cm"/>
      <inkml:brushProperty name="height" value="0.035" units="cm"/>
    </inkml:brush>
  </inkml:definitions>
  <inkml:trace contextRef="#ctx0" brushRef="#br0">6 57 24575,'-4'0'0,"2"0"0,12 0 0,17 0 0,24 0 0,22 0 0,26-9 0,20-3 0,18 0 0,4 2 0,-7 4 0,-22 1 0,-25 3 0,-28 1-8191</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1.545"/>
    </inkml:context>
    <inkml:brush xml:id="br0">
      <inkml:brushProperty name="width" value="0.035" units="cm"/>
      <inkml:brushProperty name="height" value="0.035" units="cm"/>
    </inkml:brush>
  </inkml:definitions>
  <inkml:trace contextRef="#ctx0" brushRef="#br0">231 1 24575,'0'18'0,"0"21"0,0 11 0,0 13 0,-9 8 0,-3 6 0,-13 5 0,-7-4 0,-8-1 0,4-8 0,3-17 0,7-7 0,8-12-8191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1.996"/>
    </inkml:context>
    <inkml:brush xml:id="br0">
      <inkml:brushProperty name="width" value="0.035" units="cm"/>
      <inkml:brushProperty name="height" value="0.035" units="cm"/>
    </inkml:brush>
  </inkml:definitions>
  <inkml:trace contextRef="#ctx0" brushRef="#br0">4 0 24575,'-1'46'0,"-1"-33"0,1 1 0,1 0 0,0-1 0,1 1 0,1 0 0,4 19 0,-6-33 0,0 1 0,0-1 0,0 0 0,0 0 0,1 1 0,-1-1 0,0 0 0,0 0 0,0 1 0,0-1 0,0 0 0,0 0 0,1 1 0,-1-1 0,0 0 0,0 0 0,0 0 0,1 1 0,-1-1 0,0 0 0,0 0 0,1 0 0,-1 0 0,0 0 0,0 1 0,1-1 0,-1 0 0,0 0 0,0 0 0,1 0 0,-1 0 0,0 0 0,0 0 0,1 0 0,-1 0 0,0 0 0,1 0 0,-1 0 0,0 0 0,0 0 0,1 0 0,-1-1 0,0 1 0,0 0 0,1 0 0,-1 0 0,0 0 0,0 0 0,1 0 0,-1-1 0,0 1 0,0 0 0,0 0 0,0 0 0,1-1 0,-1 1 0,0 0 0,0 0 0,0-1 0,0 1 0,1 0 0,10-19 0,-9 15 0,7-12 0,0 1 0,1 0 0,0 1 0,20-20 0,-28 31 0,1 0 0,-1 1 0,1-1 0,0 1 0,0 0 0,0 0 0,0 0 0,0 0 0,0 0 0,0 1 0,1 0 0,-1-1 0,1 1 0,-1 1 0,1-1 0,-1 0 0,1 1 0,0 0 0,-1-1 0,1 1 0,-1 1 0,1-1 0,0 1 0,-1-1 0,1 1 0,-1 0 0,1 0 0,-1 0 0,5 3 0,6 7-125,0 0-1,-1 1 0,0 0 1,0 1-1,-1 1 0,-1 0 1,-1 0-1,13 23 1,-20-32-110,12 18-6591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3.040"/>
    </inkml:context>
    <inkml:brush xml:id="br0">
      <inkml:brushProperty name="width" value="0.035" units="cm"/>
      <inkml:brushProperty name="height" value="0.035" units="cm"/>
    </inkml:brush>
  </inkml:definitions>
  <inkml:trace contextRef="#ctx0" brushRef="#br0">1 17 24575,'5'0'0,"10"0"0,12 0 0,11 0 0,13 0 0,6 0 0,3-4 0,-13-3 0,-29 1 0</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3.225"/>
    </inkml:context>
    <inkml:brush xml:id="br0">
      <inkml:brushProperty name="width" value="0.035" units="cm"/>
      <inkml:brushProperty name="height" value="0.035" units="cm"/>
    </inkml:brush>
  </inkml:definitions>
  <inkml:trace contextRef="#ctx0" brushRef="#br0">0 49 24575,'9'0'0,"13"0"0,11 0 0,9-9 0,7-3 0,0 0 0,-4 3 0,-10 2-8191</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4.007"/>
    </inkml:context>
    <inkml:brush xml:id="br0">
      <inkml:brushProperty name="width" value="0.035" units="cm"/>
      <inkml:brushProperty name="height" value="0.035" units="cm"/>
    </inkml:brush>
  </inkml:definitions>
  <inkml:trace contextRef="#ctx0" brushRef="#br0">1 0 24575,'0'5'0,"0"10"0,0 13 0,0 10 0,0 8 0,0 10 0,0 4 0,0 2 0,0-1 0,0-15 0,4-25 0,2-21 0,-1-10-8191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4.191"/>
    </inkml:context>
    <inkml:brush xml:id="br0">
      <inkml:brushProperty name="width" value="0.035" units="cm"/>
      <inkml:brushProperty name="height" value="0.035" units="cm"/>
    </inkml:brush>
  </inkml:definitions>
  <inkml:trace contextRef="#ctx0" brushRef="#br0">7 0 24575,'4'9'0,"2"13"0,0 6 0,-10-10 0,-5-17 0,0-9-8191</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4.423"/>
    </inkml:context>
    <inkml:brush xml:id="br0">
      <inkml:brushProperty name="width" value="0.035" units="cm"/>
      <inkml:brushProperty name="height" value="0.035" units="cm"/>
    </inkml:brush>
  </inkml:definitions>
  <inkml:trace contextRef="#ctx0" brushRef="#br0">1 1 24575,'9'0'0,"8"0"0,0 0-8191</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4.818"/>
    </inkml:context>
    <inkml:brush xml:id="br0">
      <inkml:brushProperty name="width" value="0.035" units="cm"/>
      <inkml:brushProperty name="height" value="0.035" units="cm"/>
    </inkml:brush>
  </inkml:definitions>
  <inkml:trace contextRef="#ctx0" brushRef="#br0">1 114 24575,'-1'9'0,"4"26"0,6-29 0,7-16 0,-8 3 0,16-15 0,0 1 0,1 1 0,1 1 0,43-23 0,-63 38 0,1 1 0,-1 0 0,1 1 0,-1 0 0,1 0 0,0 0 0,-1 0 0,1 1 0,0 1 0,0-1 0,0 1 0,0 0 0,0 0 0,0 1 0,0 0 0,0 0 0,-1 1 0,1 0 0,0 0 0,-1 1 0,1-1 0,-1 1 0,0 1 0,0-1 0,0 1 0,-1 0 0,8 7 0,-2-1 0,-8-6 0,1 0 0,1-1 0,-1 1 0,0-1 0,1 0 0,8 5 0,-10-7 0,-1-1 0,1 1 0,-1-1 0,1 1 0,-1-1 0,1 0 0,-1 0 0,1 0 0,-1 0 0,1-1 0,-1 1 0,1-1 0,-1 1 0,1-1 0,-1 0 0,0 0 0,1 0 0,3-3 0,2 0 0,1-1 0,0 2 0,0-1 0,0 1 0,0 1 0,1-1 0,-1 2 0,1-1 0,-1 1 0,1 1 0,-1 0 0,1 0 0,0 1 0,11 2 0,0 2 0,-2 1 0,1 1 0,-1 1 0,0 1 0,27 16 0,-44-24-118,12 3-1129,-15-9-5579</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5.597"/>
    </inkml:context>
    <inkml:brush xml:id="br0">
      <inkml:brushProperty name="width" value="0.035" units="cm"/>
      <inkml:brushProperty name="height" value="0.035" units="cm"/>
    </inkml:brush>
  </inkml:definitions>
  <inkml:trace contextRef="#ctx0" brushRef="#br0">1 0 24575,'2'42'0,"2"-1"0,10 43 0,-13-74 0,-1-10 0,0 1 0,0-1 0,0 0 0,1 1 0,-1-1 0,0 0 0,0 1 0,0-1 0,0 1 0,0-1 0,0 0 0,1 1 0,-1-1 0,0 0 0,0 0 0,0 1 0,1-1 0,-1 0 0,0 1 0,1-1 0,-1 0 0,0 0 0,0 0 0,1 1 0,-1-1 0,0 0 0,1 0 0,-1 0 0,1 0 0,-1 1 0,0-1 0,1 0 0,-1 0 0,0 0 0,1 0 0,-1 0 0,1 0 0,-1 0 0,0 0 0,1 0 0,-1 0 0,0-1 0,1 1 0,-1 0 0,0 0 0,1 0 0,-1 0 0,1 0 0,-1-1 0,0 1 0,0 0 0,1 0 0,-1-1 0,0 1 0,1 0 0,-1 0 0,0-1 0,0 1 0,0 0 0,1-1 0,-1 1 0,0 0 0,0-1 0,0 1 0,0 0 0,0-1 0,1 1 0,-1-1 0,24-34 0,-15 22 0,-5 8 0,0-1 0,1 1 0,0 0 0,0 1 0,0-1 0,0 1 0,1 0 0,-1 0 0,1 0 0,0 1 0,0 0 0,1 0 0,-1 1 0,0-1 0,14-2 0,-15 5 0,1 0 0,-1 0 0,1 0 0,-1 1 0,0-1 0,1 1 0,-1 1 0,0-1 0,0 1 0,1 0 0,-1 0 0,-1 0 0,1 0 0,0 1 0,-1 0 0,1 0 0,-1 1 0,0-1 0,0 1 0,7 8 0,33 52-1365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5.849"/>
    </inkml:context>
    <inkml:brush xml:id="br0">
      <inkml:brushProperty name="width" value="0.035" units="cm"/>
      <inkml:brushProperty name="height" value="0.035" units="cm"/>
    </inkml:brush>
  </inkml:definitions>
  <inkml:trace contextRef="#ctx0" brushRef="#br0">1 11 24575,'4'0'0,"7"0"0,15 0 0,17 0 0,10 0 0,-9-5 0,-11-1-8191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08.921"/>
    </inkml:context>
    <inkml:brush xml:id="br0">
      <inkml:brushProperty name="width" value="0.035" units="cm"/>
      <inkml:brushProperty name="height" value="0.035" units="cm"/>
    </inkml:brush>
  </inkml:definitions>
  <inkml:trace contextRef="#ctx0" brushRef="#br0">151 67 24575,'0'0'0,"0"0"0,0 0 0,0 0 0,-1 0 0,1 0 0,0 0 0,0 0 0,0 0 0,-1 0 0,1 0 0,0 0 0,0 0 0,0 0 0,-1 0 0,1 0 0,0 0 0,0 0 0,0 0 0,0-1 0,-1 1 0,1 0 0,0 0 0,0 0 0,0 0 0,0 0 0,0-1 0,0 1 0,-1 0 0,1 0 0,0 0 0,0 0 0,0-1 0,0 1 0,0 0 0,0 0 0,0 0 0,0 0 0,0-1 0,0 1 0,0 0 0,0 0 0,0 0 0,0-1 0,0 1 0,5-12 0,13-9 0,-14 17 0,0 1 0,0 0 0,0 1 0,0-1 0,1 1 0,-1 0 0,1 0 0,-1 0 0,1 1 0,0-1 0,0 1 0,0 0 0,0 1 0,0-1 0,0 1 0,0 0 0,-1 0 0,1 1 0,0-1 0,6 2 0,-7 0 0,0 0 0,1 0 0,-1 1 0,-1-1 0,1 1 0,0 0 0,0 0 0,-1 0 0,0 0 0,0 0 0,0 1 0,0 0 0,0-1 0,-1 1 0,1 0 0,-1 1 0,0-1 0,0 0 0,-1 0 0,1 1 0,-1-1 0,1 6 0,0 1 0,-1 0 0,0 1 0,-1-1 0,0 0 0,0 0 0,-1 1 0,-1-1 0,0 0 0,0 0 0,-1 0 0,0-1 0,-1 1 0,-1-1 0,1 0 0,-2 0 0,1 0 0,-1-1 0,-14 17 0,12-16 0,0-1 0,-1 0 0,0 0 0,-1-1 0,0 0 0,0-1 0,0 0 0,-1-1 0,0 0 0,0-1 0,0 0 0,-1 0 0,0-1 0,0-1 0,0 0 0,-25 2 0,35-4 0,-1-1 0,0 0 0,0 1 0,0-1 0,0-1 0,0 1 0,0 0 0,1-1 0,-1 1 0,0-1 0,0 0 0,0 0 0,1 0 0,-1 0 0,1-1 0,-1 1 0,1-1 0,-1 1 0,1-1 0,0 0 0,0 0 0,0 0 0,0 0 0,0 0 0,0-1 0,0 1 0,1-1 0,-1 1 0,1-1 0,0 1 0,-2-6 0,3 4 0,0 1 0,0 0 0,0-1 0,0 1 0,0 0 0,1-1 0,0 1 0,0 0 0,0 0 0,0 0 0,0 0 0,0 0 0,1 0 0,0 0 0,-1 0 0,1 0 0,0 1 0,0-1 0,1 1 0,-1-1 0,1 1 0,-1 0 0,1 0 0,-1 0 0,1 0 0,0 0 0,5-1 0,7-4-76,1 1 1,0 1-1,1 0 0,-1 1 0,1 1 0,0 1 0,-1 0 0,1 1 1,0 1-1,0 1 0,0 0 0,0 1 0,0 1 0,-1 0 1,1 2-1,-1 0 0,23 10 0,-13-5-6750</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6.239"/>
    </inkml:context>
    <inkml:brush xml:id="br0">
      <inkml:brushProperty name="width" value="0.035" units="cm"/>
      <inkml:brushProperty name="height" value="0.035" units="cm"/>
    </inkml:brush>
  </inkml:definitions>
  <inkml:trace contextRef="#ctx0" brushRef="#br0">1 0 24575,'4'0'0,"7"9"0,5 3 0,15 0 0,5 2 0,3-1 0,2-3 0,0-3 0,-7 2 0,-19 12 0,-16 4 0,-9 2 0,-15-4 0,-5-1 0,-1-5 0,10-5 0,7-4-8191</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6.803"/>
    </inkml:context>
    <inkml:brush xml:id="br0">
      <inkml:brushProperty name="width" value="0.035" units="cm"/>
      <inkml:brushProperty name="height" value="0.035" units="cm"/>
    </inkml:brush>
  </inkml:definitions>
  <inkml:trace contextRef="#ctx0" brushRef="#br0">302 45 24575,'-41'47'0,"30"-34"0,1 0 0,-2-1 0,0 0 0,-20 15 0,18-17 0,0-2 0,0 0 0,-1 0 0,0-1 0,-16 4 0,28-10 0,-1 0 0,1 0 0,-1 0 0,1-1 0,-1 1 0,1-1 0,-1 0 0,1 0 0,-1-1 0,0 1 0,1-1 0,-7-1 0,8 1 0,0 0 0,0 0 0,1-1 0,-1 1 0,0 0 0,1-1 0,-1 1 0,1-1 0,-1 0 0,1 1 0,-1-1 0,1 0 0,0 0 0,0 0 0,0 0 0,0 0 0,1 0 0,-1 0 0,0 0 0,1 0 0,-1 0 0,1-5 0,0 3 0,0-1 0,0 0 0,1 0 0,-1 0 0,1 1 0,0-1 0,1 1 0,-1-1 0,1 1 0,0-1 0,0 1 0,0 0 0,1 0 0,0 0 0,-1 0 0,1 0 0,1 0 0,-1 1 0,0 0 0,1 0 0,0 0 0,-1 0 0,1 0 0,1 1 0,-1-1 0,7-2 0,-3 1 0,-1 0 0,1 1 0,0 0 0,1 0 0,-1 1 0,0 0 0,1 0 0,-1 1 0,1 0 0,0 1 0,-1 0 0,1 0 0,0 0 0,8 3 0,-6 2 0,0 0 0,0 1 0,-1 0 0,0 1 0,0 0 0,-1 1 0,0 0 0,0 0 0,10 13 0,40 33 0,-47-46 0,1-1 0,1 0 0,-1 0 0,1-1 0,0-1 0,1-1 0,18 5 0,-28-9 0,0 1 0,-1 0 0,1-1 0,0 0 0,0 0 0,-1-1 0,1 1 0,0-1 0,-1 0 0,1 0 0,-1 0 0,5-3 0,-6 3 0,-1-1 0,0 1 0,1-1 0,-1 0 0,0 0 0,0 0 0,0 0 0,-1 0 0,1 0 0,0 0 0,-1-1 0,1 1 0,-1-1 0,0 1 0,0-1 0,0 1 0,0-1 0,0 0 0,-1 1 0,1-1 0,-1 0 0,0-3 0,0 0 0,0-1 0,0 0 0,-1 1 0,0-1 0,0 1 0,-1-1 0,0 1 0,0-1 0,0 1 0,-1 0 0,0 0 0,0 0 0,0 0 0,-1 1 0,0-1 0,0 1 0,-1 0 0,1 0 0,-1 1 0,0-1 0,-7-4 0,5 4 0,1 0 0,-1 1 0,0 0 0,0 0 0,-1 1 0,1-1 0,-1 1 0,0 1 0,0 0 0,0 0 0,0 0 0,0 1 0,0 1 0,0-1 0,0 1 0,-1 0 0,-8 2 0,9 0-151,0 0-1,0 1 0,-1 0 0,1 1 1,1-1-1,-1 2 0,1-1 1,-12 9-1,-11 15-6674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38.168"/>
    </inkml:context>
    <inkml:brush xml:id="br0">
      <inkml:brushProperty name="width" value="0.035" units="cm"/>
      <inkml:brushProperty name="height" value="0.035" units="cm"/>
    </inkml:brush>
  </inkml:definitions>
  <inkml:trace contextRef="#ctx0" brushRef="#br0">21 0 24575,'0'5'0,"0"10"0,0 8 0,0 4 0,0 7 0,0 2 0,-9 5 0,-3-6-8191</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43.147"/>
    </inkml:context>
    <inkml:brush xml:id="br0">
      <inkml:brushProperty name="width" value="0.035" units="cm"/>
      <inkml:brushProperty name="height" value="0.035" units="cm"/>
    </inkml:brush>
  </inkml:definitions>
  <inkml:trace contextRef="#ctx0" brushRef="#br0">1 50 24575,'4'0'0,"12"0"0,11 0 0,15 0 0,15 0 0,15 0 0,14 0 0,11-4 0,12-3 0,6 1 0,-4 2 0,-5-4 0,-18 0 0,-18 1 0,-22 2-8191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44.152"/>
    </inkml:context>
    <inkml:brush xml:id="br0">
      <inkml:brushProperty name="width" value="0.035" units="cm"/>
      <inkml:brushProperty name="height" value="0.035" units="cm"/>
    </inkml:brush>
  </inkml:definitions>
  <inkml:trace contextRef="#ctx0" brushRef="#br0">0 42 24575,'13'-7'0,"0"1"0,0 1 0,1 0 0,0 0 0,-1 2 0,1-1 0,1 2 0,-1 0 0,24 0 0,-36 2 0,0 0 0,0 0 0,0 1 0,0-1 0,0 1 0,0-1 0,0 1 0,0 0 0,-1-1 0,1 1 0,0 0 0,0 0 0,-1 1 0,1-1 0,0 0 0,-1 0 0,1 1 0,-1-1 0,0 1 0,1-1 0,-1 1 0,0 0 0,0-1 0,0 1 0,0 0 0,0 0 0,-1 0 0,1 0 0,-1 0 0,1 0 0,-1 0 0,1 0 0,-1 0 0,0 0 0,0 3 0,-1-1 0,1 0 0,-1 0 0,0 0 0,0-1 0,0 1 0,-1 0 0,1-1 0,-1 1 0,0-1 0,0 1 0,0-1 0,-1 0 0,1 0 0,-1 0 0,0 0 0,1 0 0,-5 2 0,-2 2 0,-1 0 0,0 0 0,-1-2 0,1 1 0,-1-1 0,0-1 0,-1 1 0,1-2 0,-20 4 0,161-23 0,-120 16 0,-1 1 0,0 0 0,0 0 0,0 1 0,13 4 0,-21-6 0,1 0 0,-1 0 0,0 1 0,1-1 0,-1 1 0,0-1 0,1 1 0,-1-1 0,0 1 0,0 0 0,1 0 0,-1-1 0,0 1 0,0 0 0,0 0 0,0 0 0,0 0 0,0 0 0,0 1 0,-1-1 0,1 0 0,0 0 0,-1 1 0,1-1 0,-1 0 0,1 1 0,-1-1 0,1 0 0,-1 1 0,0-1 0,0 0 0,0 1 0,0-1 0,0 1 0,0-1 0,0 1 0,0-1 0,0 0 0,-1 1 0,1-1 0,-1 1 0,1-1 0,-2 2 0,-1 1 0,0 0 0,0-1 0,-1 1 0,1-1 0,-1 0 0,0 0 0,0 0 0,0 0 0,0 0 0,-1-1 0,1 0 0,-1 0 0,0 0 0,-8 2 0,-70 12 0,37-13-1365,9-4-5461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44.644"/>
    </inkml:context>
    <inkml:brush xml:id="br0">
      <inkml:brushProperty name="width" value="0.035" units="cm"/>
      <inkml:brushProperty name="height" value="0.035" units="cm"/>
    </inkml:brush>
  </inkml:definitions>
  <inkml:trace contextRef="#ctx0" brushRef="#br0">1 1 24575,'0'4'0,"0"12"0,0 16 0,0 7 0,4-12 0,2-24 0,4-22 0,1-12 0,7-2 0,6 6 0,7 16 0,-1 20 0,-1 12 0,-6-2 0,-6-8 0,-7-7-8191</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44.878"/>
    </inkml:context>
    <inkml:brush xml:id="br0">
      <inkml:brushProperty name="width" value="0.035" units="cm"/>
      <inkml:brushProperty name="height" value="0.035" units="cm"/>
    </inkml:brush>
  </inkml:definitions>
  <inkml:trace contextRef="#ctx0" brushRef="#br0">1 0 24575,'0'14'0,"0"14"0,0 6 0,0 7 0,0-8 0,0-10-8191</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45.129"/>
    </inkml:context>
    <inkml:brush xml:id="br0">
      <inkml:brushProperty name="width" value="0.035" units="cm"/>
      <inkml:brushProperty name="height" value="0.035" units="cm"/>
    </inkml:brush>
  </inkml:definitions>
  <inkml:trace contextRef="#ctx0" brushRef="#br0">0 11 24575,'9'0'0,"8"0"0,10 0 0,5 0 0,6 0 0,7 0 0,-6-5 0,-9-1-8191</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45.316"/>
    </inkml:context>
    <inkml:brush xml:id="br0">
      <inkml:brushProperty name="width" value="0.035" units="cm"/>
      <inkml:brushProperty name="height" value="0.035" units="cm"/>
    </inkml:brush>
  </inkml:definitions>
  <inkml:trace contextRef="#ctx0" brushRef="#br0">33 0 24575,'0'5'0,"0"10"0,0 17 0,0 12 0,0 3 0,-9-6 0,-3-2 0,0-6-8191</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45.798"/>
    </inkml:context>
    <inkml:brush xml:id="br0">
      <inkml:brushProperty name="width" value="0.035" units="cm"/>
      <inkml:brushProperty name="height" value="0.035" units="cm"/>
    </inkml:brush>
  </inkml:definitions>
  <inkml:trace contextRef="#ctx0" brushRef="#br0">0 111 24575,'115'-6'0,"205"-37"0,-66 6 0,-73 20 0,224 9 0,-395 9 82,-16 0-1529,-7-1-5379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09.464"/>
    </inkml:context>
    <inkml:brush xml:id="br0">
      <inkml:brushProperty name="width" value="0.035" units="cm"/>
      <inkml:brushProperty name="height" value="0.035" units="cm"/>
    </inkml:brush>
  </inkml:definitions>
  <inkml:trace contextRef="#ctx0" brushRef="#br0">0 42 24575,'0'9'0,"0"14"0,0-4 0,5-13 0,1-13 0,14-5 0,4-9 0,2-2 0,6 3 0,3 5 0,4 15 0,-4 16 0,-8 15 0,-9-2 0,-7-7-8191</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46.235"/>
    </inkml:context>
    <inkml:brush xml:id="br0">
      <inkml:brushProperty name="width" value="0.035" units="cm"/>
      <inkml:brushProperty name="height" value="0.035" units="cm"/>
    </inkml:brush>
  </inkml:definitions>
  <inkml:trace contextRef="#ctx0" brushRef="#br0">0 0 24575,'5'0'0,"1"5"0,0 6 0,-1 10 0,-1 6 0,-2 8 0,-1-2-8191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46.502"/>
    </inkml:context>
    <inkml:brush xml:id="br0">
      <inkml:brushProperty name="width" value="0.035" units="cm"/>
      <inkml:brushProperty name="height" value="0.035" units="cm"/>
    </inkml:brush>
  </inkml:definitions>
  <inkml:trace contextRef="#ctx0" brushRef="#br0">0 11 24575,'9'0'0,"8"0"0,10 0 0,10 0 0,7 0 0,6 0 0,-1 0 0,-5 0 0,-4 0 0,-10-5 0,-10-1-8191</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46.950"/>
    </inkml:context>
    <inkml:brush xml:id="br0">
      <inkml:brushProperty name="width" value="0.035" units="cm"/>
      <inkml:brushProperty name="height" value="0.035" units="cm"/>
    </inkml:brush>
  </inkml:definitions>
  <inkml:trace contextRef="#ctx0" brushRef="#br0">1 1 24575,'0'40'0,"-1"-14"0,1-1 0,6 43 0,-6-67 0,0 0 0,1 0 0,-1 0 0,0 0 0,0 0 0,0 0 0,1 0 0,-1 0 0,0 0 0,1-1 0,-1 1 0,1 0 0,-1 0 0,1 0 0,-1-1 0,1 1 0,-1 0 0,1 0 0,0-1 0,0 1 0,-1-1 0,1 1 0,0-1 0,0 1 0,0-1 0,-1 1 0,1-1 0,0 0 0,0 1 0,1-1 0,0 0 0,1 0 0,-1-1 0,0 1 0,0-1 0,0 1 0,0-1 0,0 0 0,0 0 0,0 0 0,0 0 0,0 0 0,3-3 0,6-5 0,0-2 0,19-20 0,-29 29 0,5-5 0,0 0 0,0 1 0,0-1 0,1 1 0,0 1 0,0-1 0,1 1 0,14-7 0,-20 11 0,1 1 0,-1-1 0,1 0 0,0 1 0,-1 0 0,1 0 0,0 0 0,0 0 0,-1 0 0,1 0 0,0 1 0,-1-1 0,1 1 0,0 0 0,-1 0 0,1 0 0,-1 0 0,0 0 0,1 1 0,-1-1 0,0 1 0,1-1 0,-1 1 0,0 0 0,0 0 0,-1 0 0,1 0 0,0 0 0,-1 0 0,1 1 0,-1-1 0,0 0 0,2 4 0,33 71-1365,-22-44-5461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47.492"/>
    </inkml:context>
    <inkml:brush xml:id="br0">
      <inkml:brushProperty name="width" value="0.035" units="cm"/>
      <inkml:brushProperty name="height" value="0.035" units="cm"/>
    </inkml:brush>
  </inkml:definitions>
  <inkml:trace contextRef="#ctx0" brushRef="#br0">1 1 24575,'4'0'0,"12"0"0,11 0 0,15 0 0,15 0 0,1 0 0,-17 0 0,-21 0 0,-19 0 0,-9 0-8191</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47.676"/>
    </inkml:context>
    <inkml:brush xml:id="br0">
      <inkml:brushProperty name="width" value="0.035" units="cm"/>
      <inkml:brushProperty name="height" value="0.035" units="cm"/>
    </inkml:brush>
  </inkml:definitions>
  <inkml:trace contextRef="#ctx0" brushRef="#br0">1 12 24575,'9'0'0,"8"0"0,10 0 0,14 0 0,9 0 0,6 0 0,-7-5 0,-11-1-8191</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48.862"/>
    </inkml:context>
    <inkml:brush xml:id="br0">
      <inkml:brushProperty name="width" value="0.035" units="cm"/>
      <inkml:brushProperty name="height" value="0.035" units="cm"/>
    </inkml:brush>
  </inkml:definitions>
  <inkml:trace contextRef="#ctx0" brushRef="#br0">0 1 24575,'0'9'0,"0"12"0,0 8 0,0 7 0,0 3 0,0 4 0,0-2 0,0-6-8191</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49.077"/>
    </inkml:context>
    <inkml:brush xml:id="br0">
      <inkml:brushProperty name="width" value="0.035" units="cm"/>
      <inkml:brushProperty name="height" value="0.035" units="cm"/>
    </inkml:brush>
  </inkml:definitions>
  <inkml:trace contextRef="#ctx0" brushRef="#br0">1 1 24575,'0'9'0,"9"8"0,4 5 0,-1-10 0,-3-12 0,-2-6-8191</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49.313"/>
    </inkml:context>
    <inkml:brush xml:id="br0">
      <inkml:brushProperty name="width" value="0.035" units="cm"/>
      <inkml:brushProperty name="height" value="0.035" units="cm"/>
    </inkml:brush>
  </inkml:definitions>
  <inkml:trace contextRef="#ctx0" brushRef="#br0">1 0 24575,'9'0'0,"12"0"0,8 0 0,-2 0-8191</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49.672"/>
    </inkml:context>
    <inkml:brush xml:id="br0">
      <inkml:brushProperty name="width" value="0.035" units="cm"/>
      <inkml:brushProperty name="height" value="0.035" units="cm"/>
    </inkml:brush>
  </inkml:definitions>
  <inkml:trace contextRef="#ctx0" brushRef="#br0">1 2 24575,'0'5'0,"5"59"0,-5-63 0,0 0 0,0 0 0,0 0 0,0 0 0,1 1 0,-1-1 0,0 0 0,0 0 0,1 0 0,-1 0 0,1 0 0,-1 0 0,1 0 0,0 0 0,-1 0 0,1 0 0,0 0 0,-1-1 0,1 1 0,0 0 0,0 0 0,0-1 0,0 1 0,0 0 0,0-1 0,0 1 0,0-1 0,0 0 0,0 1 0,0-1 0,0 0 0,0 1 0,0-1 0,0 0 0,1 0 0,-1 0 0,0 0 0,0 0 0,0 0 0,0 0 0,0 0 0,0-1 0,0 1 0,1 0 0,-1-1 0,2 0 0,57-37 0,-48 29 0,1 1 0,0 0 0,1 1 0,0 0 0,15-5 0,-25 11 0,1-1 0,0 1 0,0 1 0,0-1 0,0 1 0,0 0 0,0 0 0,0 0 0,-1 1 0,1 0 0,0 0 0,0 0 0,0 0 0,-1 1 0,1 0 0,-1 0 0,1 0 0,-1 0 0,0 1 0,5 3 0,-5-2 0,0-1 0,1 0 0,-1 0 0,0-1 0,1 1 0,0-1 0,-1 0 0,1-1 0,0 1 0,0-1 0,0 0 0,0 0 0,0 0 0,0-1 0,0 1 0,0-1 0,1-1 0,-1 1 0,0-1 0,0 0 0,0 0 0,0 0 0,0 0 0,-1-1 0,8-4 0,-4 4-72,5-3 112,0 0 1,0 2-1,1-1 0,16-1 0,-26 5-105,-1 0 0,0 0 0,1 0 0,-1 0 0,1 1 0,-1-1 1,0 1-1,1 0 0,-1 0 0,0 0 0,0 0 0,0 1 0,0-1 0,0 1 0,0 0 0,0 0 0,0 0 0,0 0 0,-1 0 0,1 0 0,-1 1 0,3 3 0,11 21-6761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50.291"/>
    </inkml:context>
    <inkml:brush xml:id="br0">
      <inkml:brushProperty name="width" value="0.035" units="cm"/>
      <inkml:brushProperty name="height" value="0.035" units="cm"/>
    </inkml:brush>
  </inkml:definitions>
  <inkml:trace contextRef="#ctx0" brushRef="#br0">3 0 24575,'-1'48'0,"0"-30"0,0-1 0,1 0 0,1 1 0,1-1 0,0 0 0,6 20 0,-8-36 0,0 0 0,0 0 0,0 0 0,1 0 0,-1 0 0,0 0 0,1 0 0,-1 0 0,1 0 0,-1 0 0,1 0 0,-1 0 0,1 0 0,-1 0 0,1-1 0,0 1 0,0 0 0,-1 0 0,1-1 0,0 1 0,0 0 0,0-1 0,0 1 0,0-1 0,0 1 0,0-1 0,0 1 0,0-1 0,0 0 0,0 0 0,0 1 0,0-1 0,0 0 0,0 0 0,0 0 0,0 0 0,0 0 0,0 0 0,1-1 0,-1 1 0,0 0 0,1-1 0,4-2 0,-1-1 0,0 1 0,0-1 0,0 0 0,0-1 0,4-5 0,9-7 0,-14 13 0,0 1 0,0 0 0,1 0 0,-1 1 0,1-1 0,0 1 0,-1 0 0,1 0 0,0 1 0,0-1 0,0 1 0,8-1 0,-9 2 0,-1 1 0,0-1 0,0 1 0,0-1 0,1 1 0,-1 0 0,0 0 0,0 0 0,0 1 0,0-1 0,-1 1 0,1 0 0,0 0 0,-1 0 0,1 0 0,-1 0 0,1 0 0,-1 1 0,0-1 0,0 1 0,2 3 0,-2-3-151,1 1-1,0 0 0,0-1 0,0 1 1,0-1-1,1 0 0,-1 0 1,8 5-1,4-3-6674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10.211"/>
    </inkml:context>
    <inkml:brush xml:id="br0">
      <inkml:brushProperty name="width" value="0.035" units="cm"/>
      <inkml:brushProperty name="height" value="0.035" units="cm"/>
    </inkml:brush>
  </inkml:definitions>
  <inkml:trace contextRef="#ctx0" brushRef="#br0">0 1 24575,'0'4'0,"0"12"0,0 7 0,0 14 0,0-9 0,0-9-8191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50.542"/>
    </inkml:context>
    <inkml:brush xml:id="br0">
      <inkml:brushProperty name="width" value="0.035" units="cm"/>
      <inkml:brushProperty name="height" value="0.035" units="cm"/>
    </inkml:brush>
  </inkml:definitions>
  <inkml:trace contextRef="#ctx0" brushRef="#br0">0 12 24575,'5'0'0,"10"0"0,12 0 0,6 0 0,2 0 0,-5-5 0,-8-1-8191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50.867"/>
    </inkml:context>
    <inkml:brush xml:id="br0">
      <inkml:brushProperty name="width" value="0.035" units="cm"/>
      <inkml:brushProperty name="height" value="0.035" units="cm"/>
    </inkml:brush>
  </inkml:definitions>
  <inkml:trace contextRef="#ctx0" brushRef="#br0">0 1 24575,'0'4'0,"10"3"0,6-1 0,7-2 0,3 0 0,6 7 0,8 2 0,-4 4 0,-7 3 0,-23-2 0,-22 5 0,-12-1 0,-2 1 0,0-5 0,5 1 0,11-4 0,8-9 0</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51.451"/>
    </inkml:context>
    <inkml:brush xml:id="br0">
      <inkml:brushProperty name="width" value="0.035" units="cm"/>
      <inkml:brushProperty name="height" value="0.035" units="cm"/>
    </inkml:brush>
  </inkml:definitions>
  <inkml:trace contextRef="#ctx0" brushRef="#br0">266 31 24575,'-1'3'0,"1"-1"0,-1 0 0,0 1 0,0-1 0,0 0 0,0 1 0,0-1 0,0 0 0,0 0 0,-1 0 0,1 0 0,-1 0 0,0 0 0,1-1 0,-1 1 0,0 0 0,-3 1 0,-35 23 0,28-20 0,1 0 0,-1-1 0,-1-1 0,1 0 0,-26 5 0,34-8 0,0-1 0,0 1 0,0-1 0,0 0 0,0 0 0,0 0 0,0 0 0,0-1 0,0 1 0,0-1 0,0 0 0,0 0 0,0-1 0,1 1 0,-1-1 0,0 0 0,1 0 0,-1 0 0,1-1 0,0 1 0,0-1 0,-5-5 0,7 7 0,0 0 0,0 0 0,0 0 0,0 0 0,0 0 0,1 0 0,-1 0 0,0 0 0,1-1 0,-1 1 0,1 0 0,0 0 0,-1-1 0,1 1 0,0 0 0,0-1 0,0 1 0,-1 0 0,1-1 0,1 1 0,-1 0 0,0-1 0,0 1 0,0 0 0,1-1 0,-1 1 0,1 0 0,0-2 0,1 1 0,0 0 0,0 0 0,0 0 0,0 1 0,0-1 0,0 1 0,1-1 0,-1 1 0,1 0 0,-1 0 0,1 0 0,-1 0 0,5 0 0,2-1 0,0 0 0,1 1 0,-1 0 0,1 0 0,-1 1 0,1 1 0,12 1 0,-10 2 0,-1 1 0,0 0 0,0 1 0,0 0 0,-1 0 0,10 9 0,-8-7 0,0 0 0,0 0 0,25 10 0,-28-15 0,-1 0 0,1-1 0,0-1 0,-1 1 0,1-1 0,0-1 0,16 0 0,-23 0 0,1 0 0,-1 0 0,0-1 0,1 1 0,-1-1 0,1 1 0,-1-1 0,0 0 0,1 0 0,-1 0 0,0 0 0,0 0 0,0 0 0,0-1 0,0 1 0,0-1 0,0 0 0,0 1 0,0-1 0,-1 0 0,1 0 0,-1 0 0,1 0 0,-1 0 0,0 0 0,0 0 0,0-1 0,0 1 0,0 0 0,-1-1 0,2-4 0,-2 5 0,0 0 0,0-1 0,0 1 0,0-1 0,-1 1 0,1 0 0,-1-1 0,1 1 0,-1 0 0,0-1 0,0 1 0,0 0 0,0 0 0,0 0 0,0 0 0,-1 0 0,1 0 0,-1 0 0,-1-2 0,-1 0 0,0 1 0,-1 0 0,1 0 0,-1 0 0,0 0 0,0 1 0,0-1 0,-6-1 0,-3 0 0,0 0 0,-1 1 0,1 1 0,-1 0 0,-21 1 0,32 1-85,1 0 0,0 0-1,-1 0 1,1 1 0,0-1-1,0 1 1,0 0 0,0 0-1,-1 0 1,1 1 0,0-1-1,1 1 1,-1-1 0,0 1-1,-5 4 1,-7 13-6741</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52.288"/>
    </inkml:context>
    <inkml:brush xml:id="br0">
      <inkml:brushProperty name="width" value="0.035" units="cm"/>
      <inkml:brushProperty name="height" value="0.035" units="cm"/>
    </inkml:brush>
  </inkml:definitions>
  <inkml:trace contextRef="#ctx0" brushRef="#br0">4 13 24575,'-2'47'0,"1"-31"0,0 0 0,1 1 0,1-1 0,0 0 0,1 0 0,7 27 0,-8-42 0,-1 0 0,0 0 0,1 1 0,-1-1 0,1 0 0,-1 0 0,1 0 0,0 0 0,-1 0 0,1 0 0,0 0 0,0 0 0,0 0 0,0 0 0,0 0 0,0 0 0,0 0 0,2 0 0,-3-1 0,1 0 0,0 0 0,-1 0 0,1 0 0,0 0 0,-1 0 0,1-1 0,-1 1 0,1 0 0,0 0 0,-1-1 0,1 1 0,-1 0 0,1-1 0,-1 1 0,1 0 0,-1-1 0,1 1 0,-1-1 0,1 1 0,-1-1 0,1 1 0,-1-1 0,1-1 0,21-49 0,-19 41 0,3-4 0,0 0 0,2 0 0,-1 0 0,18-22 0,-22 31 0,1 1 0,0-1 0,0 1 0,0-1 0,1 1 0,-1 0 0,1 1 0,0-1 0,0 1 0,1 0 0,-1 0 0,0 1 0,1-1 0,0 1 0,8-2 0,-10 4 0,0 1 0,1-1 0,-1 1 0,0-1 0,0 1 0,0 0 0,0 1 0,-1-1 0,1 1 0,0 0 0,-1 0 0,1 0 0,-1 0 0,1 0 0,-1 1 0,0 0 0,0-1 0,0 1 0,0 0 0,-1 1 0,1-1 0,-1 0 0,0 1 0,0-1 0,0 1 0,1 4 0,4 6 0,-1 0 0,-1 0 0,0 0 0,-1 1 0,4 28 0,-6-34-116,-1-3-23,0-1 1,0 1-1,0 0 0,-1-1 0,0 1 0,0 0 1,0-1-1,-3 11 0</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52.711"/>
    </inkml:context>
    <inkml:brush xml:id="br0">
      <inkml:brushProperty name="width" value="0.035" units="cm"/>
      <inkml:brushProperty name="height" value="0.035" units="cm"/>
    </inkml:brush>
  </inkml:definitions>
  <inkml:trace contextRef="#ctx0" brushRef="#br0">1 73 24575,'4'0'0,"11"0"0,16 0 0,18 0 0,22 0 0,27 0 0,30-5 0,24-1 0,19-9 0,4-2 0,-15 2 0,-30 4 0,-37 7 0,-38 6 0,-39 2 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53.571"/>
    </inkml:context>
    <inkml:brush xml:id="br0">
      <inkml:brushProperty name="width" value="0.035" units="cm"/>
      <inkml:brushProperty name="height" value="0.035" units="cm"/>
    </inkml:brush>
  </inkml:definitions>
  <inkml:trace contextRef="#ctx0" brushRef="#br0">0 63 24575,'10'-8'0,"1"0"0,0 1 0,0 0 0,1 1 0,-1 0 0,1 1 0,15-5 0,-22 9 0,0 0 0,0 0 0,1 0 0,-1 0 0,0 1 0,1 0 0,-1 0 0,0 0 0,1 1 0,-1 0 0,7 2 0,-10-3 0,-1 1 0,1-1 0,-1 1 0,0 0 0,1 0 0,-1-1 0,0 1 0,1 0 0,-1 0 0,0 0 0,0 1 0,0-1 0,0 0 0,0 0 0,0 1 0,0-1 0,-1 0 0,1 1 0,0-1 0,-1 1 0,1-1 0,-1 0 0,0 1 0,1 0 0,-1-1 0,0 1 0,0-1 0,0 1 0,0-1 0,0 1 0,0-1 0,0 1 0,-1-1 0,1 1 0,0-1 0,-1 1 0,0-1 0,1 1 0,-1-1 0,0 1 0,1-1 0,-1 0 0,-2 3 0,-4 7 0,-1 1 0,-1-2 0,0 1 0,-14 13 0,16-18 0,0 1 0,0 0 0,1 0 0,0 1 0,0 0 0,0 0 0,1 1 0,1-1 0,-7 16 0,11-23 0,0 0 0,1-1 0,-1 1 0,0-1 0,1 1 0,-1-1 0,1 1 0,-1-1 0,1 1 0,-1-1 0,1 1 0,-1-1 0,1 1 0,-1-1 0,1 0 0,0 1 0,-1-1 0,1 0 0,0 0 0,-1 0 0,1 1 0,0-1 0,-1 0 0,1 0 0,0 0 0,-1 0 0,1 0 0,0 0 0,-1 0 0,1 0 0,0 0 0,-1-1 0,1 1 0,0 0 0,-1 0 0,1-1 0,0 1 0,36-7 0,-33 7 0,12-4 0,1 2 0,-1 0 0,1 1 0,26 2 0,-40 0 0,1-1 0,-1 1 0,1-1 0,-1 1 0,0 0 0,0 0 0,1 1 0,-1-1 0,0 1 0,0-1 0,0 1 0,-1 0 0,5 3 0,-6-3 0,0-1 0,0 1 0,0 0 0,0 0 0,0 0 0,0 0 0,0 0 0,-1 0 0,1 0 0,-1 0 0,1 0 0,-1 0 0,0 0 0,0 0 0,0 0 0,0 0 0,0 0 0,0 0 0,0 0 0,-1 0 0,1 1 0,-1-1 0,0 0 0,0 1 0,-2 3 0,0-1 0,0 0 0,-1 0 0,0-1 0,1 1 0,-2-1 0,1 1 0,0-1 0,-1-1 0,0 1 0,0-1 0,0 1 0,0-2 0,0 1 0,-1 0 0,1-1 0,-1 0 0,-8 2 0,-9 2 0,-1 0 0,0-1 0,-27 1 0,45-5 14,0-1-1,1 1 0,-1-2 0,0 1 1,1-1-1,-1 1 0,0-2 1,-5-1-1,10 3-22,0 0 0,0-1 0,1 1-1,-1 0 1,0-1 0,0 1 0,1-1 0,-1 1 0,0-1 0,1 0-1,-1 1 1,1-1 0,-1 0 0,1 1 0,-1-1 0,1 0 0,-1 1 0,1-1-1,0 0 1,-1 0 0,1-1 0,0 0-71,0 0-1,0 1 1,0-1 0,0 1 0,1-1-1,-1 0 1,1 1 0,-1-1 0,1 1-1,0-1 1,-1 1 0,1-1 0,0 1-1,0 0 1,2-3 0,18-18-6746</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54.035"/>
    </inkml:context>
    <inkml:brush xml:id="br0">
      <inkml:brushProperty name="width" value="0.035" units="cm"/>
      <inkml:brushProperty name="height" value="0.035" units="cm"/>
    </inkml:brush>
  </inkml:definitions>
  <inkml:trace contextRef="#ctx0" brushRef="#br0">3 39 24575,'-1'37'0,"0"-21"0,0 1 0,1-1 0,1 0 0,1 0 0,0 1 0,1-1 0,8 25 0,-11-41 0,0 1 0,0-1 0,0 0 0,1 0 0,-1 0 0,0 0 0,0 1 0,0-1 0,0 0 0,0 0 0,0 0 0,0 0 0,1 0 0,-1 1 0,0-1 0,0 0 0,0 0 0,0 0 0,1 0 0,-1 0 0,0 0 0,0 0 0,0 0 0,0 0 0,1 0 0,-1 1 0,0-1 0,0 0 0,0 0 0,1 0 0,-1 0 0,0 0 0,0 0 0,0-1 0,1 1 0,-1 0 0,0 0 0,0 0 0,0 0 0,0 0 0,1 0 0,-1 0 0,0 0 0,0 0 0,0 0 0,0-1 0,1 1 0,9-12 0,4-14 0,4-38 0,-16 54 0,0 0 0,0 0 0,1 0 0,0 0 0,1 0 0,0 1 0,0-1 0,1 1 0,0 0 0,1 1 0,8-11 0,-12 18 0,-1 0 0,1 1 0,-1-1 0,1 0 0,-1 1 0,1-1 0,-1 1 0,1-1 0,0 1 0,-1 0 0,1 0 0,0 0 0,-1 0 0,1 0 0,0 0 0,-1 0 0,1 0 0,-1 1 0,1-1 0,0 0 0,-1 1 0,1 0 0,-1-1 0,1 1 0,-1 0 0,1 0 0,-1 0 0,0 0 0,1 0 0,-1 0 0,0 0 0,0 0 0,0 1 0,0-1 0,0 0 0,2 3 0,3 5 0,1 0 0,-1 1 0,9 19 0,-6 0 31,-1-1-1,6 48 1,-10-55-444,-3-19-15,-1-6-188,-1-19-6210</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54.303"/>
    </inkml:context>
    <inkml:brush xml:id="br0">
      <inkml:brushProperty name="width" value="0.035" units="cm"/>
      <inkml:brushProperty name="height" value="0.035" units="cm"/>
    </inkml:brush>
  </inkml:definitions>
  <inkml:trace contextRef="#ctx0" brushRef="#br0">1 0 24575,'0'5'0,"0"6"0,0 10 0,0 6 0,9 8 0,3 3 0,-1 3 0,-1 0 0,-13-7 0,-5-19 0,-6-11 0,-1-7-8191</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54.458"/>
    </inkml:context>
    <inkml:brush xml:id="br0">
      <inkml:brushProperty name="width" value="0.035" units="cm"/>
      <inkml:brushProperty name="height" value="0.035" units="cm"/>
    </inkml:brush>
  </inkml:definitions>
  <inkml:trace contextRef="#ctx0" brushRef="#br0">1 38 24575,'9'0'0,"8"0"0,14 0 0,12 0 0,7 0 0,0 0 0,1-4 0,-9-12 0,-11-2-8191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54.706"/>
    </inkml:context>
    <inkml:brush xml:id="br0">
      <inkml:brushProperty name="width" value="0.035" units="cm"/>
      <inkml:brushProperty name="height" value="0.035" units="cm"/>
    </inkml:brush>
  </inkml:definitions>
  <inkml:trace contextRef="#ctx0" brushRef="#br0">11 1 24575,'0'4'0,"0"16"0,0 13 0,0 11 0,0 11 0,0 1 0,0 0 0,-5-9 0,-1-13-8191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39.403"/>
    </inkml:context>
    <inkml:brush xml:id="br0">
      <inkml:brushProperty name="width" value="0.035" units="cm"/>
      <inkml:brushProperty name="height" value="0.035" units="cm"/>
    </inkml:brush>
  </inkml:definitions>
  <inkml:trace contextRef="#ctx0" brushRef="#br0">1 1 24575,'0'0'-8191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10.460"/>
    </inkml:context>
    <inkml:brush xml:id="br0">
      <inkml:brushProperty name="width" value="0.035" units="cm"/>
      <inkml:brushProperty name="height" value="0.035" units="cm"/>
    </inkml:brush>
  </inkml:definitions>
  <inkml:trace contextRef="#ctx0" brushRef="#br0">12 30 24575,'-5'0'0,"-1"-5"0,9-1 0,14 0 0,9 1 0,4 1 0,2 2 0,10 1 0,2 1 0,-6 0-8191</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6:59.946"/>
    </inkml:context>
    <inkml:brush xml:id="br0">
      <inkml:brushProperty name="width" value="0.035" units="cm"/>
      <inkml:brushProperty name="height" value="0.035" units="cm"/>
    </inkml:brush>
  </inkml:definitions>
  <inkml:trace contextRef="#ctx0" brushRef="#br0">0 1 24575,'14'0'0,"14"0"0,6 0 0,7 0 0,1 0 0,-6 0-8191</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0.166"/>
    </inkml:context>
    <inkml:brush xml:id="br0">
      <inkml:brushProperty name="width" value="0.035" units="cm"/>
      <inkml:brushProperty name="height" value="0.035" units="cm"/>
    </inkml:brush>
  </inkml:definitions>
  <inkml:trace contextRef="#ctx0" brushRef="#br0">0 22 24575,'5'0'0,"10"0"0,17-5 0,7-1 0,2 0 0,-6 1-8191</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3.163"/>
    </inkml:context>
    <inkml:brush xml:id="br0">
      <inkml:brushProperty name="width" value="0.035" units="cm"/>
      <inkml:brushProperty name="height" value="0.035" units="cm"/>
    </inkml:brush>
  </inkml:definitions>
  <inkml:trace contextRef="#ctx0" brushRef="#br0">1 1 24575,'0'4'0,"0"16"0,0 17 0,0 18 0,0 12 0,0 4 0,0-1 0,0-3 0,0-17 0,0-23 0,0-19 0,0-21 0,0-8-8191</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3.351"/>
    </inkml:context>
    <inkml:brush xml:id="br0">
      <inkml:brushProperty name="width" value="0.035" units="cm"/>
      <inkml:brushProperty name="height" value="0.035" units="cm"/>
    </inkml:brush>
  </inkml:definitions>
  <inkml:trace contextRef="#ctx0" brushRef="#br0">0 0 24575,'0'9'0,"0"13"0,5 1 0,1-2-8191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3.558"/>
    </inkml:context>
    <inkml:brush xml:id="br0">
      <inkml:brushProperty name="width" value="0.035" units="cm"/>
      <inkml:brushProperty name="height" value="0.035" units="cm"/>
    </inkml:brush>
  </inkml:definitions>
  <inkml:trace contextRef="#ctx0" brushRef="#br0">0 33 24575,'10'0'0,"2"-9"0,9-3 0,1 1-8191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4.009"/>
    </inkml:context>
    <inkml:brush xml:id="br0">
      <inkml:brushProperty name="width" value="0.035" units="cm"/>
      <inkml:brushProperty name="height" value="0.035" units="cm"/>
    </inkml:brush>
  </inkml:definitions>
  <inkml:trace contextRef="#ctx0" brushRef="#br0">0 103 24575,'0'0'0,"0"0"0,0 1 0,0-1 0,0 0 0,0 0 0,0 1 0,0-1 0,0 0 0,0 0 0,1 1 0,-1-1 0,0 0 0,0 0 0,0 0 0,0 1 0,0-1 0,0 0 0,0 0 0,1 0 0,-1 1 0,0-1 0,0 0 0,0 0 0,0 0 0,1 0 0,-1 0 0,0 1 0,0-1 0,0 0 0,1 0 0,-1 0 0,0 0 0,0 0 0,0 0 0,1 0 0,-1 0 0,0 0 0,0 0 0,1 0 0,-1 0 0,15-5 0,28-22 0,-11 7 0,-27 17 0,0 1 0,1 0 0,-1 0 0,1 1 0,-1 0 0,1 0 0,0 0 0,0 0 0,-1 1 0,1 0 0,0 0 0,0 1 0,-1 0 0,1 0 0,0 0 0,-1 0 0,1 1 0,-1 0 0,0 0 0,1 1 0,-1-1 0,5 5 0,-7-5 0,0-1 0,1 1 0,-1-1 0,0 0 0,0 0 0,1 0 0,-1 0 0,0 0 0,1-1 0,-1 0 0,1 1 0,-1-1 0,1 0 0,-1-1 0,1 1 0,5-2 0,-4 0 0,1-1 0,-1 0 0,1 0 0,-1-1 0,0 0 0,9-8 0,21-14 0,-32 23-41,1 1 0,-1 0-1,1 1 1,-1-1-1,1 1 1,0-1 0,0 1-1,-1 0 1,1 0 0,0 1-1,0-1 1,0 1-1,0 0 1,0 0 0,0 0-1,0 1 1,0-1 0,0 1-1,0 0 1,0 0-1,-1 0 1,1 1 0,0-1-1,-1 1 1,1 0 0,-1 0-1,0 0 1,1 1-1,-1-1 1,0 1 0,0-1-1,4 6 1,16 21-6785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4.652"/>
    </inkml:context>
    <inkml:brush xml:id="br0">
      <inkml:brushProperty name="width" value="0.035" units="cm"/>
      <inkml:brushProperty name="height" value="0.035" units="cm"/>
    </inkml:brush>
  </inkml:definitions>
  <inkml:trace contextRef="#ctx0" brushRef="#br0">1 4 24575,'0'5'0,"0"10"0,0 8 0,0 4 0,0 2 0,9-12 0,8-20 0,9-8 0,2-16 0,-1-5 0,5 5 0,-3 10 0,-2 14 0,4 16 0,-4 15 0,-5-2 0,-8-14 0,-6-10-8191</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4.853"/>
    </inkml:context>
    <inkml:brush xml:id="br0">
      <inkml:brushProperty name="width" value="0.035" units="cm"/>
      <inkml:brushProperty name="height" value="0.035" units="cm"/>
    </inkml:brush>
  </inkml:definitions>
  <inkml:trace contextRef="#ctx0" brushRef="#br0">0 39 24575,'9'0'0,"12"0"0,8 0 0,7 0 0,3 0 0,-6-5 0,-13-10 0,-9-3-8191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5.260"/>
    </inkml:context>
    <inkml:brush xml:id="br0">
      <inkml:brushProperty name="width" value="0.035" units="cm"/>
      <inkml:brushProperty name="height" value="0.035" units="cm"/>
    </inkml:brush>
  </inkml:definitions>
  <inkml:trace contextRef="#ctx0" brushRef="#br0">1 0 24575,'13'0'0,"11"0"0,8 0 0,5 0 0,-4 5 0,-4 0 0,-5 10 0,-13 2 0,-13 2 0,-14 4 0,-10 10 0,0-4 0,9-7 0,7-17 0</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5.794"/>
    </inkml:context>
    <inkml:brush xml:id="br0">
      <inkml:brushProperty name="width" value="0.035" units="cm"/>
      <inkml:brushProperty name="height" value="0.035" units="cm"/>
    </inkml:brush>
  </inkml:definitions>
  <inkml:trace contextRef="#ctx0" brushRef="#br0">239 20 24575,'-14'14'0,"-1"1"0,-1-2 0,0 0 0,-1-1 0,-1-1 0,1 0 0,-2-1 0,-20 7 0,37-16 0,0 0 0,0 0 0,1 0 0,-1-1 0,0 1 0,0 0 0,0-1 0,0 0 0,0 1 0,1-1 0,-1 0 0,0 0 0,0 0 0,0 0 0,0-1 0,0 1 0,0 0 0,0-1 0,0 1 0,1-1 0,-1 0 0,0 0 0,0 0 0,1 1 0,-1-2 0,0 1 0,1 0 0,-1 0 0,1 0 0,0-1 0,-1 1 0,1-1 0,0 1 0,0-1 0,0 1 0,0-1 0,0 0 0,-1-2 0,1 0 0,1 1 0,-1 0 0,1-1 0,0 1 0,0 0 0,0-1 0,1 1 0,-1 0 0,1-1 0,0 1 0,-1 0 0,2 0 0,-1 0 0,0-1 0,1 1 0,-1 1 0,1-1 0,0 0 0,0 0 0,0 1 0,4-5 0,-3 4 0,-1 0 0,1 0 0,-1 1 0,1 0 0,0-1 0,0 1 0,0 0 0,0 0 0,0 1 0,0-1 0,1 1 0,-1-1 0,0 1 0,1 0 0,-1 0 0,1 0 0,0 1 0,-1 0 0,1-1 0,-1 1 0,1 0 0,0 1 0,-1-1 0,1 1 0,-1-1 0,5 2 0,2 3 0,0 1 0,-1 0 0,0 0 0,0 1 0,0 0 0,14 16 0,-15-15 0,-1 0 0,1-1 0,1 0 0,-1 0 0,1-1 0,0 0 0,1-1 0,16 8 0,-20-12 0,-1-1 0,1 1 0,0-1 0,-1 0 0,1-1 0,0 1 0,0-1 0,-1 0 0,1-1 0,-1 1 0,1-1 0,-1 0 0,0 0 0,0-1 0,1 0 0,6-4 0,-10 5 0,0 1 0,0 0 0,-1 0 0,1-1 0,0 1 0,0-1 0,-1 0 0,1 1 0,-1-1 0,1 0 0,-1 0 0,0 0 0,0 0 0,0 0 0,0 0 0,0 0 0,0 0 0,-1-1 0,1 1 0,-1 0 0,1 0 0,-1-1 0,0 1 0,0 0 0,0-1 0,0 1 0,0 0 0,0 0 0,-1-1 0,1 1 0,-1 0 0,0 0 0,0-1 0,0 1 0,0 0 0,0 0 0,0 0 0,0 0 0,0 0 0,-1 1 0,1-1 0,-4-2 0,2 1 7,0 0 0,0 0-1,-1 1 1,1-1 0,-1 1-1,0 0 1,1 0-1,-1 1 1,0-1 0,0 1-1,0-1 1,-1 1 0,1 1-1,0-1 1,0 1 0,0-1-1,-9 2 1,1-1-255,0 2 1,0 0-1,0 0 1,0 1-1,-12 5 1,-3 2-6579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11.299"/>
    </inkml:context>
    <inkml:brush xml:id="br0">
      <inkml:brushProperty name="width" value="0.035" units="cm"/>
      <inkml:brushProperty name="height" value="0.035" units="cm"/>
    </inkml:brush>
  </inkml:definitions>
  <inkml:trace contextRef="#ctx0" brushRef="#br0">0 0 24575,'0'14'0,"0"10"0,0 5 0,0 6 0,0 13 0,0 2 0,0 2 0,0-4 0,0-8-8191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0.836"/>
    </inkml:context>
    <inkml:brush xml:id="br0">
      <inkml:brushProperty name="width" value="0.035" units="cm"/>
      <inkml:brushProperty name="height" value="0.035" units="cm"/>
    </inkml:brush>
  </inkml:definitions>
  <inkml:trace contextRef="#ctx0" brushRef="#br0">1 0 24575,'9'5'0,"3"6"0,0 6 0,-3 8 0,-3 11 0,-1 2 0,-8-4 0,-2-4 0,4-7 0,7-7 0,11-11 0,17-7 0,7-2 0,6-1 0,-5-9 0,-15-2 0,-11 2-8191</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1.112"/>
    </inkml:context>
    <inkml:brush xml:id="br0">
      <inkml:brushProperty name="width" value="0.035" units="cm"/>
      <inkml:brushProperty name="height" value="0.035" units="cm"/>
    </inkml:brush>
  </inkml:definitions>
  <inkml:trace contextRef="#ctx0" brushRef="#br0">1 0 24575,'0'5'0,"0"6"0,0 10 0,0 11 0,0 5 0,0-5-8191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1.349"/>
    </inkml:context>
    <inkml:brush xml:id="br0">
      <inkml:brushProperty name="width" value="0.035" units="cm"/>
      <inkml:brushProperty name="height" value="0.035" units="cm"/>
    </inkml:brush>
  </inkml:definitions>
  <inkml:trace contextRef="#ctx0" brushRef="#br0">0 1 24575,'0'4'0,"0"12"0,0 11 0,0 11 0,0 8 0,0 0 0,0 2 0,0-11 0,0-27 0,0-19 0,0-8-8191</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1.585"/>
    </inkml:context>
    <inkml:brush xml:id="br0">
      <inkml:brushProperty name="width" value="0.035" units="cm"/>
      <inkml:brushProperty name="height" value="0.035" units="cm"/>
    </inkml:brush>
  </inkml:definitions>
  <inkml:trace contextRef="#ctx0" brushRef="#br0">1 1 24575,'0'14'0,"0"18"0,5 8 0,1 7 0,0 4 0,-1 3 0,-2-3 0,-10-10 0,-4-13-8191</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1.726"/>
    </inkml:context>
    <inkml:brush xml:id="br0">
      <inkml:brushProperty name="width" value="0.035" units="cm"/>
      <inkml:brushProperty name="height" value="0.035" units="cm"/>
    </inkml:brush>
  </inkml:definitions>
  <inkml:trace contextRef="#ctx0" brushRef="#br0">0 33 24575,'5'0'0,"5"0"0,12 0 0,10 0 0,9 0 0,7-9 0,-1-3 0,-7 0-8191</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13.479"/>
    </inkml:context>
    <inkml:brush xml:id="br0">
      <inkml:brushProperty name="width" value="0.035" units="cm"/>
      <inkml:brushProperty name="height" value="0.035" units="cm"/>
    </inkml:brush>
  </inkml:definitions>
  <inkml:trace contextRef="#ctx0" brushRef="#br0">0 0 24575,'0'5'0,"0"5"0,0 7 0,0 4 0,0 8 0,0 4 0,0 0 0,0 0 0,0-6-8191</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14.184"/>
    </inkml:context>
    <inkml:brush xml:id="br0">
      <inkml:brushProperty name="width" value="0.035" units="cm"/>
      <inkml:brushProperty name="height" value="0.035" units="cm"/>
    </inkml:brush>
  </inkml:definitions>
  <inkml:trace contextRef="#ctx0" brushRef="#br0">0 0 24575,'0'14'0,"0"14"0,0 6 0,5 2 0,1 4 0,0 0 0,-1-2 0,-1-7-8191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14.790"/>
    </inkml:context>
    <inkml:brush xml:id="br0">
      <inkml:brushProperty name="width" value="0.035" units="cm"/>
      <inkml:brushProperty name="height" value="0.035" units="cm"/>
    </inkml:brush>
  </inkml:definitions>
  <inkml:trace contextRef="#ctx0" brushRef="#br0">0 1 24575,'0'4'0,"5"3"0,1 3 0,0 5 0,-1 5 0,-1 8 0,-2 4 0,-1-3-8191</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6.323"/>
    </inkml:context>
    <inkml:brush xml:id="br0">
      <inkml:brushProperty name="width" value="0.035" units="cm"/>
      <inkml:brushProperty name="height" value="0.035" units="cm"/>
    </inkml:brush>
  </inkml:definitions>
  <inkml:trace contextRef="#ctx0" brushRef="#br0">0 1 24575,'0'4'0,"0"7"0,0 10 0,0 11 0,0 9 0,0 12 0,0 5 0,0 3 0,0-10-8191</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6.634"/>
    </inkml:context>
    <inkml:brush xml:id="br0">
      <inkml:brushProperty name="width" value="0.035" units="cm"/>
      <inkml:brushProperty name="height" value="0.035" units="cm"/>
    </inkml:brush>
  </inkml:definitions>
  <inkml:trace contextRef="#ctx0" brushRef="#br0">0 85 24575,'5'0'0,"10"0"0,13 0 0,14 0 0,28-4 0,25-3 0,24-8 0,15-2 0,3 3 0,-13 2 0,-18 4 0,-32 4 0,-32 2 0,-34 1 0,-17 1-8191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14.056"/>
    </inkml:context>
    <inkml:brush xml:id="br0">
      <inkml:brushProperty name="width" value="0.035" units="cm"/>
      <inkml:brushProperty name="height" value="0.035" units="cm"/>
    </inkml:brush>
  </inkml:definitions>
  <inkml:trace contextRef="#ctx0" brushRef="#br0">350 1 24575,'-9'0'0,"-13"0"0,-8 0 0,-12 9 0,-8 3 0,3 10 0,2 0 0,7 6 0,7-1 0,2-2 0,22-4 0,21-5 0,17-7 0,12-4 0,14-2 0,7-3 0,-4-1 0,-12 0-8191</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7.509"/>
    </inkml:context>
    <inkml:brush xml:id="br0">
      <inkml:brushProperty name="width" value="0.035" units="cm"/>
      <inkml:brushProperty name="height" value="0.035" units="cm"/>
    </inkml:brush>
  </inkml:definitions>
  <inkml:trace contextRef="#ctx0" brushRef="#br0">83 0 24575,'-60'8'0,"37"-4"0,33-5 0,13-3 0,0 0 0,0 2 0,0 1 0,0 1 0,0 1 0,24 4 0,-45-5 0,-1 0 0,1 1 0,0-1 0,0 1 0,0-1 0,0 1 0,-1 0 0,1 0 0,0 0 0,-1 0 0,1 0 0,-1 0 0,1 0 0,-1 0 0,1 1 0,-1-1 0,0 0 0,1 1 0,-1-1 0,0 1 0,0 0 0,0-1 0,1 4 0,-2-2 0,0 0 0,1 0 0,-1-1 0,0 1 0,-1 0 0,1 0 0,0 0 0,-1-1 0,0 1 0,1 0 0,-1-1 0,0 1 0,-1 0 0,-1 3 0,-3 4 0,-1 0 0,0 0 0,-1 0 0,0-1 0,0 0 0,-15 12 0,10-11 0,-1-1 0,0-1 0,-17 8 0,54-24 0,0 0 0,31-4 0,-41 10 0,0 0 0,0 1 0,22 1 0,-31 0 0,0 0 0,0 1 0,0 0 0,0-1 0,0 1 0,0 1 0,-1-1 0,1 1 0,0-1 0,0 1 0,-1 0 0,1 0 0,3 4 0,-6-6 0,-1 1 0,1 0 0,-1 0 0,1 0 0,0 0 0,-1 0 0,1 0 0,-1-1 0,0 1 0,1 0 0,-1 1 0,0-1 0,0 0 0,1 0 0,-1 0 0,0 0 0,0 0 0,0 0 0,0 0 0,-1 0 0,1 0 0,0 0 0,0 0 0,-1 0 0,1 0 0,0 0 0,-1 0 0,1 0 0,-1 0 0,1 0 0,-1 0 0,1 0 0,-1-1 0,0 1 0,0 0 0,1 0 0,-1-1 0,0 1 0,0 0 0,-1 0 0,-37 25 0,22-18-136,0-1-1,-1-1 1,1 0-1,-2-1 1,1-1-1,0-1 1,-1-1-1,1 0 0,-22-2 1,3-3-6690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8.129"/>
    </inkml:context>
    <inkml:brush xml:id="br0">
      <inkml:brushProperty name="width" value="0.035" units="cm"/>
      <inkml:brushProperty name="height" value="0.035" units="cm"/>
    </inkml:brush>
  </inkml:definitions>
  <inkml:trace contextRef="#ctx0" brushRef="#br0">0 0 24575,'5'0'0,"5"0"0,16 0 0,12 0 0,4 0 0,0 0 0,-8 0-8191</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8.287"/>
    </inkml:context>
    <inkml:brush xml:id="br0">
      <inkml:brushProperty name="width" value="0.035" units="cm"/>
      <inkml:brushProperty name="height" value="0.035" units="cm"/>
    </inkml:brush>
  </inkml:definitions>
  <inkml:trace contextRef="#ctx0" brushRef="#br0">1 51 24575,'4'0'0,"12"-5"0,16-1 0,7 0 0,2-4 0,3 1 0,-1 1 0,-8 2-8191</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8.751"/>
    </inkml:context>
    <inkml:brush xml:id="br0">
      <inkml:brushProperty name="width" value="0.035" units="cm"/>
      <inkml:brushProperty name="height" value="0.035" units="cm"/>
    </inkml:brush>
  </inkml:definitions>
  <inkml:trace contextRef="#ctx0" brushRef="#br0">0 1 24575,'0'4'0,"0"16"0,0 18 0,0 21 0,10 14 0,2 4 0,-1-7 0,-1-10 0,-4-16-8191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8.924"/>
    </inkml:context>
    <inkml:brush xml:id="br0">
      <inkml:brushProperty name="width" value="0.035" units="cm"/>
      <inkml:brushProperty name="height" value="0.035" units="cm"/>
    </inkml:brush>
  </inkml:definitions>
  <inkml:trace contextRef="#ctx0" brushRef="#br0">1 25 24575,'14'0'0,"13"0"0,16 0 0,15-4 0,7-3 0,-4 2 0,-3 0 0,-10 1-8191</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09.492"/>
    </inkml:context>
    <inkml:brush xml:id="br0">
      <inkml:brushProperty name="width" value="0.035" units="cm"/>
      <inkml:brushProperty name="height" value="0.035" units="cm"/>
    </inkml:brush>
  </inkml:definitions>
  <inkml:trace contextRef="#ctx0" brushRef="#br0">0 51 24575,'1'-2'0,"0"0"0,-1 1 0,1-1 0,0 0 0,0 1 0,1-1 0,-1 1 0,0-1 0,0 1 0,1 0 0,-1 0 0,1-1 0,-1 1 0,1 0 0,-1 0 0,1 0 0,0 1 0,-1-1 0,4-1 0,35-13 0,-31 13 0,1 0 0,0 0 0,-1 1 0,1 0 0,16 0 0,-24 1 0,0 0 0,1 0 0,-1 0 0,0 1 0,1-1 0,-1 0 0,0 1 0,0 0 0,0-1 0,1 1 0,-1 0 0,0 0 0,0 0 0,0 0 0,0 1 0,-1-1 0,1 0 0,0 1 0,0-1 0,-1 1 0,1 0 0,-1 0 0,1-1 0,-1 1 0,0 0 0,0 0 0,0 0 0,0 0 0,1 4 0,-2-4 0,0 0 0,0 0 0,0-1 0,-1 1 0,1 0 0,0 0 0,-1 0 0,1 0 0,-1-1 0,0 1 0,0 0 0,0-1 0,0 1 0,0 0 0,0-1 0,0 1 0,0-1 0,0 0 0,-1 1 0,-1 1 0,-34 25 0,26-21 0,10-6 0,-1 0 0,0 0 0,0 0 0,1 0 0,-1 1 0,1-1 0,-1 0 0,1 1 0,-1-1 0,1 1 0,0 0 0,0-1 0,0 1 0,0 0 0,0 0 0,0 0 0,0-1 0,1 1 0,-2 3 0,3-3 0,0-1 0,0 0 0,0 0 0,0 1 0,0-1 0,0 0 0,0 0 0,0 0 0,1 0 0,-1 0 0,0-1 0,0 1 0,1 0 0,-1-1 0,1 1 0,-1-1 0,1 1 0,-1-1 0,1 1 0,-1-1 0,1 0 0,-1 0 0,1 0 0,-1 0 0,4 0 0,3 0 0,0 1 0,1 1 0,-1 0 0,0 0 0,0 0 0,0 1 0,11 6 0,-17-8 0,0 0 0,0 0 0,-1 0 0,1 1 0,0-1 0,-1 1 0,1-1 0,-1 1 0,0 0 0,1-1 0,-1 1 0,0 0 0,0 0 0,0 0 0,0 0 0,-1 0 0,1 0 0,0 0 0,-1 0 0,1 1 0,-1-1 0,0 0 0,0 0 0,0 0 0,0 0 0,0 1 0,0-1 0,-1 0 0,1 0 0,-1 0 0,1 0 0,-1 0 0,0 0 0,-1 3 0,-1 0 0,0 0 0,0 1 0,0-2 0,-1 1 0,1 0 0,-1 0 0,-1-1 0,1 0 0,0 0 0,-1 0 0,0-1 0,0 1 0,0-1 0,-11 4 0,8-3 0,-1 0 0,0-1 0,0 0 0,0-1 0,0 0 0,0 0 0,0-1 0,-18 0 0,27-1-30,-1 0 0,1 0-1,-1 0 1,1 0 0,-1 0-1,1 0 1,-1 0 0,1 0-1,-1 0 1,1 0 0,-1 0-1,1 0 1,0 0 0,-1 0-1,1 0 1,-1 0-1,1-1 1,-1 1 0,1 0-1,-1 0 1,1-1 0,0 1-1,-1 0 1,1 0 0,0-1-1,-1 1 1,1-1 0,0 1-1,-1 0 1,1-1 0,0 1-1,0-1 1,-1 1 0,1 0-1,0-1 1,0 1 0,0-1-1,0 1 1,-1-1 0,1 1-1,0-1 1,0 1 0,0-1-1,0 0 1,3-9-6796</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32.265"/>
    </inkml:context>
    <inkml:brush xml:id="br0">
      <inkml:brushProperty name="width" value="0.035" units="cm"/>
      <inkml:brushProperty name="height" value="0.035" units="cm"/>
    </inkml:brush>
  </inkml:definitions>
  <inkml:trace contextRef="#ctx0" brushRef="#br0">7 0 24575,'-5'0'0,"3"0"0,7 0 0,16 0 0,14 0 0,10 0 0,-3 0-8191</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32.668"/>
    </inkml:context>
    <inkml:brush xml:id="br0">
      <inkml:brushProperty name="width" value="0.035" units="cm"/>
      <inkml:brushProperty name="height" value="0.035" units="cm"/>
    </inkml:brush>
  </inkml:definitions>
  <inkml:trace contextRef="#ctx0" brushRef="#br0">6 1 24575,'-4'0'0,"2"0"0,11 0 0,9 0 0,11 0 0,4 0 0,-3 0-8191</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33.087"/>
    </inkml:context>
    <inkml:brush xml:id="br0">
      <inkml:brushProperty name="width" value="0.035" units="cm"/>
      <inkml:brushProperty name="height" value="0.035" units="cm"/>
    </inkml:brush>
  </inkml:definitions>
  <inkml:trace contextRef="#ctx0" brushRef="#br0">27 1 24575,'0'9'0,"0"12"0,0 12 0,0 4 0,0 6 0,-5 5 0,0 7 0,-1 0 0,1-6 0,2-1 0,1-14 0,1-13-8191</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33.631"/>
    </inkml:context>
    <inkml:brush xml:id="br0">
      <inkml:brushProperty name="width" value="0.035" units="cm"/>
      <inkml:brushProperty name="height" value="0.035" units="cm"/>
    </inkml:brush>
  </inkml:definitions>
  <inkml:trace contextRef="#ctx0" brushRef="#br0">81 111 24575,'-8'8'0,"1"1"0,0 1 0,1-1 0,0 1 0,0 0 0,1 0 0,1 1 0,-1 0 0,-2 12 0,2-2 0,0 0 0,1 0 0,-1 42 0,5-58 0,0-1 0,0 1 0,1 0 0,0-1 0,0 1 0,0-1 0,0 1 0,1-1 0,0 0 0,0 0 0,0 0 0,0 0 0,1 0 0,-1 0 0,1 0 0,0-1 0,0 1 0,0-1 0,1 0 0,-1 0 0,1 0 0,0-1 0,0 1 0,-1-1 0,2 0 0,-1 0 0,0 0 0,0 0 0,1-1 0,-1 0 0,1 0 0,-1 0 0,9 0 0,-3 1 0,0-1 0,0-1 0,0 0 0,0 0 0,0-1 0,0-1 0,0 1 0,0-2 0,0 1 0,-1-1 0,1-1 0,-1 1 0,0-2 0,0 1 0,8-7 0,-9 5 0,0-1 0,-1 0 0,0 0 0,0 0 0,0-1 0,-1 0 0,-1 0 0,1-1 0,-1 0 0,-1 0 0,0 0 0,0 0 0,0-1 0,-2 0 0,1 1 0,-1-1 0,0 0 0,-1 0 0,0 0 0,-1 0 0,0 0 0,-1-1 0,0 1 0,0 0 0,-1 0 0,0 1 0,-1-1 0,0 0 0,-1 1 0,0 0 0,0-1 0,-1 2 0,0-1 0,0 0 0,-1 1 0,0 0 0,-1 1 0,0-1 0,0 1 0,-1 0 0,1 1 0,-1 0 0,-1 0 0,1 1 0,-1 0 0,-16-6 0,17 7 0,0 1 0,0 0 0,0 1 0,0-1 0,-17-1 0,22 4 0,0 0 0,0 0 0,0 0 0,0 0 0,0 1 0,0-1 0,1 1 0,-1-1 0,0 1 0,0 0 0,1 0 0,-1 0 0,0 1 0,1-1 0,-1 1 0,1-1 0,0 1 0,-1 0 0,1 0 0,0 0 0,-3 4 0,-13 24-1365,1 4-5461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14.309"/>
    </inkml:context>
    <inkml:brush xml:id="br0">
      <inkml:brushProperty name="width" value="0.035" units="cm"/>
      <inkml:brushProperty name="height" value="0.035" units="cm"/>
    </inkml:brush>
  </inkml:definitions>
  <inkml:trace contextRef="#ctx0" brushRef="#br0">0 26 24575,'5'0'0,"11"0"0,12 0 0,6 0 0,2 0 0,4-5 0,0-1 0,-2 0 0,2 1 0,-6 1-8191</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1.074"/>
    </inkml:context>
    <inkml:brush xml:id="br0">
      <inkml:brushProperty name="width" value="0.035" units="cm"/>
      <inkml:brushProperty name="height" value="0.035" units="cm"/>
    </inkml:brush>
  </inkml:definitions>
  <inkml:trace contextRef="#ctx0" brushRef="#br0">485 1 24575,'-190'13'0,"16"1"0,144-14 0,15-1 0,0 1 0,0 1 0,-22 4 0,36-5 0,1 0 0,0 0 0,0 0 0,-1 0 0,1 0 0,0 0 0,-1 0 0,1 0 0,0 0 0,0 0 0,-1 0 0,1 0 0,0 0 0,0 0 0,-1 1 0,1-1 0,0 0 0,0 0 0,-1 0 0,1 0 0,0 1 0,0-1 0,-1 0 0,1 0 0,0 0 0,0 1 0,0-1 0,0 0 0,-1 0 0,1 1 0,0-1 0,0 0 0,0 1 0,0-1 0,0 0 0,0 0 0,0 1 0,0-1 0,0 0 0,0 1 0,0-1 0,0 0 0,0 0 0,0 1 0,0-1 0,0 1 0,14 11 0,25 7 0,42 9 0,-60-22 0,-1 0 0,-1 1 0,1 1 0,-1 1 0,-1 0 0,0 1 0,0 2 0,29 23 0,-40-28 0,0 0 0,-1 0 0,1 0 0,-2 1 0,1 0 0,-1 0 0,0 1 0,5 12 0,-9-18 0,-1-1 0,1 1 0,-1-1 0,1 1 0,-1-1 0,0 1 0,0-1 0,0 1 0,0-1 0,0 1 0,-1 0 0,1-1 0,-1 1 0,0-1 0,0 0 0,0 1 0,0-1 0,0 0 0,0 1 0,0-1 0,-1 0 0,1 0 0,-1 0 0,0 0 0,0 0 0,1 0 0,-1-1 0,0 1 0,-1-1 0,1 1 0,0-1 0,0 0 0,-1 0 0,1 0 0,0 0 0,-6 1 0,-198 103 0,190-98 0,1 0 0,0 1 0,0 0 0,1 2 0,-26 20 0,40-30 0,0 1 0,-1-1 0,1 0 0,0 1 0,-1-1 0,1 1 0,0-1 0,0 1 0,-1-1 0,1 1 0,0-1 0,0 1 0,0-1 0,0 1 0,0 0 0,0-1 0,0 1 0,0-1 0,0 1 0,0-1 0,0 1 0,0-1 0,0 1 0,0-1 0,0 1 0,1-1 0,-1 1 0,0-1 0,0 1 0,1-1 0,-1 1 0,0-1 0,1 1 0,-1-1 0,0 1 0,1-1 0,-1 0 0,1 1 0,-1-1 0,1 0 0,-1 1 0,1-1 0,-1 0 0,1 0 0,-1 0 0,1 1 0,-1-1 0,1 0 0,-1 0 0,1 0 0,29 7 0,8-4 0,0-2 0,-1-2 0,1-1 0,37-8 0,48-3 0,-11 11-1365,-81 2-5461</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1.774"/>
    </inkml:context>
    <inkml:brush xml:id="br0">
      <inkml:brushProperty name="width" value="0.035" units="cm"/>
      <inkml:brushProperty name="height" value="0.035" units="cm"/>
    </inkml:brush>
  </inkml:definitions>
  <inkml:trace contextRef="#ctx0" brushRef="#br0">0 22 24575,'1'249'0,"1"-267"0,1 0 0,1 0 0,0 0 0,1 1 0,1 0 0,1 0 0,15-26 0,-19 35 0,1 1 0,0 0 0,1 0 0,0 1 0,0-1 0,0 1 0,1 0 0,0 1 0,0-1 0,0 1 0,1 0 0,0 1 0,0 0 0,0 0 0,0 0 0,1 1 0,-1 0 0,1 0 0,10-2 0,-14 5 5,0 0-1,-1 1 0,1-1 0,0 1 1,0-1-1,-1 1 0,1 0 0,0 1 1,-1-1-1,1 0 0,-1 1 1,0 0-1,1 0 0,-1 0 0,0 0 1,0 1-1,0-1 0,0 1 1,-1 0-1,1 0 0,-1-1 0,0 2 1,0-1-1,0 0 0,0 0 0,0 1 1,1 3-1,3 7-252,0 0 1,-1 0-1,-1 0 1,0 1-1,2 21 1,-5-28-6579</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2.010"/>
    </inkml:context>
    <inkml:brush xml:id="br0">
      <inkml:brushProperty name="width" value="0.035" units="cm"/>
      <inkml:brushProperty name="height" value="0.035" units="cm"/>
    </inkml:brush>
  </inkml:definitions>
  <inkml:trace contextRef="#ctx0" brushRef="#br0">0 27 24575,'5'0'0,"10"0"0,17-4 0,8-3 0,0 2 0,4 0 0,-10 1 0,-12 2-8191</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2.257"/>
    </inkml:context>
    <inkml:brush xml:id="br0">
      <inkml:brushProperty name="width" value="0.035" units="cm"/>
      <inkml:brushProperty name="height" value="0.035" units="cm"/>
    </inkml:brush>
  </inkml:definitions>
  <inkml:trace contextRef="#ctx0" brushRef="#br0">1 56 24575,'4'0'0,"12"0"0,6 0 0,6-9 0,6-3 0,2 0 0,0 3 0,-2 2 0,2 3 0,-4 2-8191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2.487"/>
    </inkml:context>
    <inkml:brush xml:id="br0">
      <inkml:brushProperty name="width" value="0.035" units="cm"/>
      <inkml:brushProperty name="height" value="0.035" units="cm"/>
    </inkml:brush>
  </inkml:definitions>
  <inkml:trace contextRef="#ctx0" brushRef="#br0">29 1 24575,'-5'4'0,"-1"7"0,0 6 0,2 4 0,0 13 0,2 5 0,1 0 0,0-10 0,1-11-8191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3.425"/>
    </inkml:context>
    <inkml:brush xml:id="br0">
      <inkml:brushProperty name="width" value="0.035" units="cm"/>
      <inkml:brushProperty name="height" value="0.035" units="cm"/>
    </inkml:brush>
  </inkml:definitions>
  <inkml:trace contextRef="#ctx0" brushRef="#br0">219 128 24575,'0'0'0,"0"0"0,0 0 0,1 0 0,-1 0 0,0 0 0,0 0 0,0 0 0,0 0 0,1 0 0,-1 0 0,0 0 0,0 1 0,0-1 0,0 0 0,1 0 0,-1 0 0,0 0 0,0 0 0,0 0 0,0 0 0,0 0 0,0 1 0,1-1 0,-1 0 0,0 0 0,0 0 0,0 0 0,0 0 0,0 1 0,0-1 0,0 0 0,0 0 0,0 0 0,0 0 0,0 1 0,0-1 0,0 0 0,0 0 0,0 0 0,0 0 0,0 1 0,0-1 0,0 0 0,0 0 0,0 0 0,0 0 0,0 0 0,0 1 0,-6 12 0,-12 11 0,12-18 0,-1 0 0,0 0 0,0-1 0,0 0 0,-1 0 0,1 0 0,-1-1 0,0-1 0,-1 1 0,1-1 0,0 0 0,-13 2 0,19-5 0,-1 1 0,0 0 0,0-1 0,0 1 0,0-1 0,1 0 0,-1 0 0,0 0 0,0 0 0,0-1 0,0 1 0,0-1 0,1 0 0,-1 1 0,0-1 0,1-1 0,-1 1 0,0 0 0,1-1 0,0 1 0,-1-1 0,1 1 0,0-1 0,0 0 0,0 0 0,0 0 0,0-1 0,0 1 0,0 0 0,1-1 0,-1 1 0,1-1 0,0 1 0,0-1 0,0 0 0,0 1 0,0-1 0,0 0 0,1 0 0,-1-5 0,1 4 0,0 0 0,-1 0 0,1 1 0,1-1 0,-1 0 0,1 0 0,-1 0 0,1 1 0,0-1 0,0 0 0,1 1 0,-1-1 0,1 1 0,0-1 0,0 1 0,0 0 0,0 0 0,0 0 0,4-3 0,-1 1 0,0 1 0,1-1 0,0 1 0,0 1 0,0-1 0,0 1 0,1 0 0,-1 0 0,14-3 0,-7 3 0,1 0 0,-1 1 0,1 1 0,-1 0 0,1 0 0,0 1 0,-1 1 0,1 1 0,-1 0 0,23 6 0,31 23 0,14 4 0,-74-32 0,1-1 0,-1 0 0,0-1 0,0 1 0,1-2 0,-1 1 0,1-1 0,-1 0 0,10-1 0,-15 0 0,1 0 0,0 0 0,-1 0 0,1 0 0,-1-1 0,1 1 0,-1-1 0,0 1 0,0-1 0,0 0 0,1 0 0,-2 0 0,1 0 0,0 0 0,0 0 0,-1-1 0,1 1 0,-1-1 0,0 1 0,0-1 0,1 1 0,-2-1 0,1 0 0,0 1 0,-1-1 0,1 0 0,-1 1 0,0-1 0,0 0 0,0 0 0,0 0 0,0 1 0,0-1 0,-1 0 0,0 0 0,1 1 0,-1-1 0,0 0 0,0 1 0,-1-1 0,1 1 0,0-1 0,-1 1 0,0 0 0,1 0 0,-1 0 0,0 0 0,-3-3 0,0 2 7,0 0 0,1 1 0,-2 0 0,1-1 0,0 2 1,0-1-1,-1 0 0,1 1 0,-1 0 0,1 1 0,-1-1 0,1 1 0,-1 0 0,0 0 0,1 1 0,-9 1 0,6 0-142,0 0 0,0 0 0,1 1 0,-1 0 0,1 1 0,-1-1 0,1 1 0,0 1 0,1-1 0,-11 10 0,-14 19-6691</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4.221"/>
    </inkml:context>
    <inkml:brush xml:id="br0">
      <inkml:brushProperty name="width" value="0.035" units="cm"/>
      <inkml:brushProperty name="height" value="0.035" units="cm"/>
    </inkml:brush>
  </inkml:definitions>
  <inkml:trace contextRef="#ctx0" brushRef="#br0">68 0 24575,'0'5'0,"0"10"0,0 12 0,0 11 0,-10 13 0,-2 11 0,1 9 0,1 6 0,4 0 0,2-1 0,2-3 0,-4-14 0,0-17-8191</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4.872"/>
    </inkml:context>
    <inkml:brush xml:id="br0">
      <inkml:brushProperty name="width" value="0.035" units="cm"/>
      <inkml:brushProperty name="height" value="0.035" units="cm"/>
    </inkml:brush>
  </inkml:definitions>
  <inkml:trace contextRef="#ctx0" brushRef="#br0">207 24 24575,'0'-1'0,"-1"0"0,1 1 0,0-1 0,-1 0 0,1 0 0,-1 0 0,1 0 0,-1 0 0,1 0 0,-1 1 0,0-1 0,1 0 0,-1 0 0,0 1 0,0-1 0,1 0 0,-1 1 0,0-1 0,0 1 0,0-1 0,0 1 0,0 0 0,0-1 0,0 1 0,0 0 0,0 0 0,-1-1 0,-33-4 0,32 5 0,-5 0 0,1 0 0,0 1 0,1 0 0,-1 0 0,0 0 0,0 1 0,0 0 0,1 0 0,-1 1 0,1 0 0,0 0 0,-1 1 0,2-1 0,-1 1 0,-10 10 0,13-12 0,0 0 0,1 1 0,-1 0 0,1-1 0,-1 1 0,1 0 0,0 0 0,0 1 0,1-1 0,-1 0 0,1 0 0,-1 1 0,1-1 0,0 1 0,0-1 0,1 1 0,-1 0 0,1-1 0,0 1 0,0-1 0,0 1 0,0 0 0,0-1 0,1 1 0,0 0 0,0-1 0,0 1 0,0-1 0,0 0 0,1 1 0,-1-1 0,4 4 0,-4-5 0,0 0 0,1 0 0,-1 0 0,1-1 0,-1 1 0,1 0 0,0-1 0,0 1 0,0-1 0,0 0 0,0 0 0,0 0 0,0 0 0,0 0 0,0 0 0,0 0 0,1-1 0,-1 1 0,4 0 0,0-1 0,-1 0 0,0-1 0,0 1 0,0-1 0,0 0 0,0 0 0,0-1 0,8-3 0,0 0 0,-2-1 0,1-1 0,0 0 0,-1 0 0,-1-1 0,14-12 0,-17 13 0,-1 0 0,1 0 0,-1-1 0,-1 1 0,1-1 0,-1-1 0,7-15 0,-14 31 8,1 0-1,-1 0 1,1 0-1,1 0 1,-1 0-1,1 0 1,1 0-1,-1 0 1,1 0-1,0 0 1,1 0-1,0 0 1,0 0-1,0-1 1,5 10-1,-5-12-57,0 0 1,0-1-1,0 0 1,0 1-1,1-1 1,-1 0-1,1 0 1,0-1-1,0 1 1,0 0-1,0-1 1,0 0-1,0 0 1,1 0-1,-1 0 1,1 0-1,0-1 1,-1 1-1,1-1 1,0 0-1,0 0 1,0-1-1,0 1 1,0-1-1,0 0 1,0 0-1,0 0 1,0 0-1,5-2 1,16-6-6777</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5.211"/>
    </inkml:context>
    <inkml:brush xml:id="br0">
      <inkml:brushProperty name="width" value="0.035" units="cm"/>
      <inkml:brushProperty name="height" value="0.035" units="cm"/>
    </inkml:brush>
  </inkml:definitions>
  <inkml:trace contextRef="#ctx0" brushRef="#br0">1 1 24575,'0'4'0,"0"7"0,0 10 0,0 6 0,4-6 0,11-16 0,7-8 0,5-4 0,7-1 0,-2 5 0,-3 9 0,-5 7 0,-7 1-8191</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5.522"/>
    </inkml:context>
    <inkml:brush xml:id="br0">
      <inkml:brushProperty name="width" value="0.035" units="cm"/>
      <inkml:brushProperty name="height" value="0.035" units="cm"/>
    </inkml:brush>
  </inkml:definitions>
  <inkml:trace contextRef="#ctx0" brushRef="#br0">0 0 24575,'0'5'0,"0"5"0,0 11 0,0 11 0,0 14 0,0 8 0,0 4 0,0 1 0,0-4 0,0-7 0,0-13-8191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15.419"/>
    </inkml:context>
    <inkml:brush xml:id="br0">
      <inkml:brushProperty name="width" value="0.035" units="cm"/>
      <inkml:brushProperty name="height" value="0.035" units="cm"/>
    </inkml:brush>
  </inkml:definitions>
  <inkml:trace contextRef="#ctx0" brushRef="#br0">37 0 24575,'0'10'0,"0"7"0,0 6 0,0 12 0,0 11 0,0 11 0,0 6 0,0 5 0,-5-4 0,-1-7 0,0-5 0,-4-11 0,0-13-8191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16.374"/>
    </inkml:context>
    <inkml:brush xml:id="br0">
      <inkml:brushProperty name="width" value="0.035" units="cm"/>
      <inkml:brushProperty name="height" value="0.035" units="cm"/>
    </inkml:brush>
  </inkml:definitions>
  <inkml:trace contextRef="#ctx0" brushRef="#br0">3 0 24575,'-1'43'0,"0"-25"0,0 0 0,2 0 0,0 0 0,5 23 0,0-33 0,3-17 0,10-33 0,-4 10 0,-11 27 0,-1 0 0,1 0 0,0 1 0,0-1 0,1 1 0,-1 0 0,1 1 0,0-1 0,0 1 0,0 0 0,0 0 0,0 0 0,1 1 0,9-3 0,-12 4 0,0 0 0,1 1 0,-1 0 0,0-1 0,1 1 0,-1 1 0,0-1 0,0 0 0,1 1 0,-1-1 0,0 1 0,0 0 0,0 0 0,0 1 0,0-1 0,0 0 0,0 1 0,0 0 0,-1 0 0,1 0 0,0 0 0,-1 0 0,0 0 0,1 1 0,-1-1 0,0 1 0,3 4 0,23 52-1365,-23-41-5461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16.652"/>
    </inkml:context>
    <inkml:brush xml:id="br0">
      <inkml:brushProperty name="width" value="0.035" units="cm"/>
      <inkml:brushProperty name="height" value="0.035" units="cm"/>
    </inkml:brush>
  </inkml:definitions>
  <inkml:trace contextRef="#ctx0" brushRef="#br0">1 0 24575,'9'0'0,"12"0"0,7 0 0,9 0 0,1 0 0,0 0 0,-16 0 0,-12 0-8191</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16.903"/>
    </inkml:context>
    <inkml:brush xml:id="br0">
      <inkml:brushProperty name="width" value="0.035" units="cm"/>
      <inkml:brushProperty name="height" value="0.035" units="cm"/>
    </inkml:brush>
  </inkml:definitions>
  <inkml:trace contextRef="#ctx0" brushRef="#br0">0 0 24575,'5'0'0,"10"0"0,7 0 0,5 0 0,2 0 0,6 0 0,1 0 0,-6 0-8191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17.154"/>
    </inkml:context>
    <inkml:brush xml:id="br0">
      <inkml:brushProperty name="width" value="0.035" units="cm"/>
      <inkml:brushProperty name="height" value="0.035" units="cm"/>
    </inkml:brush>
  </inkml:definitions>
  <inkml:trace contextRef="#ctx0" brushRef="#br0">1 1 24575,'0'9'0,"0"8"0,0 5 0,0 4 0,0 11 0,0 4 0,0-5-8191</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15.642"/>
    </inkml:context>
    <inkml:brush xml:id="br0">
      <inkml:brushProperty name="width" value="0.035" units="cm"/>
      <inkml:brushProperty name="height" value="0.035" units="cm"/>
    </inkml:brush>
  </inkml:definitions>
  <inkml:trace contextRef="#ctx0" brushRef="#br0">455 2 24575,'-129'-2'0,"-137"4"0,227 7 0,26 0 0,13-8 0,0-1 0,0 1 0,0-1 0,0 1 0,0-1 0,0 1 0,0-1 0,0 1 0,0-1 0,1 1 0,-1-1 0,0 1 0,0-1 0,1 1 0,-1-1 0,0 0 0,1 1 0,-1-1 0,0 1 0,1-1 0,-1 0 0,1 1 0,-1-1 0,1 0 0,-1 0 0,1 1 0,-1-1 0,1 0 0,-1 0 0,1 0 0,0 1 0,128 48 0,-1 5 0,-79-35 0,-47-19 0,0 1 0,1 0 0,-1 0 0,0 0 0,0 0 0,0 0 0,0 1 0,0-1 0,0 1 0,0-1 0,0 1 0,0 0 0,-1-1 0,1 1 0,-1 0 0,1 0 0,-1 0 0,0 0 0,0 1 0,0-1 0,0 0 0,0 0 0,0 3 0,-1-2 0,0 1 0,0-1 0,0 1 0,-1-1 0,0 1 0,1-1 0,-1 0 0,0 1 0,-1-1 0,1 0 0,-1 0 0,1 0 0,-1 0 0,-2 3 0,-8 10 0,0-2 0,-2 0 0,1 0 0,-25 18 0,20-20 0,0 0 0,-1-2 0,-1 0 0,1-1 0,-23 7 0,17-7 0,1 1 0,-36 21 0,59-31 0,1 0 0,-1 0 0,0 0 0,1 0 0,-1 1 0,1-1 0,-1 0 0,0 0 0,1 1 0,-1-1 0,1 0 0,-1 1 0,1-1 0,-1 0 0,1 1 0,-1-1 0,1 1 0,0-1 0,-1 1 0,1-1 0,0 1 0,-1-1 0,1 1 0,0 0 0,-1-1 0,1 1 0,0-1 0,0 1 0,0 0 0,0-1 0,0 1 0,0-1 0,0 1 0,0 0 0,0-1 0,0 1 0,0 0 0,0-1 0,0 1 0,1 0 0,1 1 0,0-1 0,0 0 0,0 0 0,0 0 0,0 0 0,1-1 0,-1 1 0,0-1 0,1 1 0,4-1 0,66 0 0,-5-7 0,-16 1 0,-1 1 0,1 3 0,80 7 0,4 11-1365</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18.035"/>
    </inkml:context>
    <inkml:brush xml:id="br0">
      <inkml:brushProperty name="width" value="0.035" units="cm"/>
      <inkml:brushProperty name="height" value="0.035" units="cm"/>
    </inkml:brush>
  </inkml:definitions>
  <inkml:trace contextRef="#ctx0" brushRef="#br0">341 35 24575,'-1'7'0,"0"0"0,0-1 0,-1 1 0,0 0 0,0-1 0,0 0 0,-1 1 0,0-1 0,0 0 0,0-1 0,-1 1 0,0-1 0,0 1 0,-1-1 0,1 0 0,-1 0 0,0-1 0,-1 0 0,-6 5 0,-1 0 0,-1 0 0,0-1 0,0 0 0,-1-1 0,0-1 0,-30 9 0,38-14 0,1 1 0,-1-1 0,1-1 0,-1 1 0,1-1 0,-1 0 0,0-1 0,1 1 0,-1-1 0,1-1 0,-1 1 0,1-1 0,0 0 0,-9-4 0,13 4 0,-1 0 0,1 1 0,0-1 0,0 0 0,-1 0 0,1 0 0,1-1 0,-1 1 0,0 0 0,0-1 0,1 1 0,-1-1 0,1 1 0,0-1 0,0 0 0,0 0 0,0 0 0,1 1 0,-1-1 0,1 0 0,-1 0 0,1 0 0,0 0 0,0 0 0,0 0 0,1 0 0,-1 0 0,1 0 0,-1 1 0,1-1 0,0 0 0,0 0 0,1 1 0,1-5 0,1-1 0,0 1 0,1 0 0,0 0 0,0 0 0,0 1 0,1 0 0,0 0 0,0 0 0,0 1 0,1 0 0,0 0 0,0 0 0,0 1 0,1 0 0,-1 1 0,1-1 0,0 1 0,9-1 0,-10 1 0,0 2 0,0-1 0,0 1 0,0 0 0,0 0 0,1 1 0,-1 0 0,0 0 0,0 0 0,1 1 0,-1 1 0,0-1 0,0 1 0,0 0 0,0 1 0,-1-1 0,1 1 0,0 1 0,-1-1 0,0 1 0,8 6 0,24 28 0,-20-18 0,1-2 0,42 32 0,-56-46 0,1 0 0,-1-1 0,1 0 0,-1 0 0,1-1 0,0 0 0,0 0 0,0 0 0,0-1 0,1 1 0,-1-1 0,0-1 0,0 1 0,1-1 0,-1-1 0,0 1 0,11-2 0,-14 1 0,0 0 0,1-1 0,-1 1 0,0 0 0,0-1 0,0 0 0,0 1 0,0-1 0,0 0 0,-1-1 0,1 1 0,-1 0 0,1-1 0,-1 0 0,0 1 0,0-1 0,0 0 0,0 0 0,-1 0 0,1 0 0,-1 0 0,0-1 0,0 1 0,0 0 0,0-1 0,0 1 0,-1 0 0,0-1 0,1-5 0,-1 5 0,-1 0 0,1 0 0,0 0 0,-1 0 0,0 0 0,0 0 0,0 1 0,-1-1 0,1 0 0,-1 0 0,0 1 0,0-1 0,0 1 0,0-1 0,-1 1 0,1 0 0,-1 0 0,0 0 0,0 0 0,0 1 0,0-1 0,-1 1 0,1 0 0,-7-3 0,-1 0-85,-1 2 0,1-1-1,-1 2 1,1-1 0,-1 2-1,0-1 1,0 2 0,0-1-1,1 2 1,-1 0 0,0 0-1,0 1 1,1 0 0,-1 1-1,-21 9 1,0 6-6741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18.969"/>
    </inkml:context>
    <inkml:brush xml:id="br0">
      <inkml:brushProperty name="width" value="0.035" units="cm"/>
      <inkml:brushProperty name="height" value="0.035" units="cm"/>
    </inkml:brush>
  </inkml:definitions>
  <inkml:trace contextRef="#ctx0" brushRef="#br0">314 1 24575,'-15'0'0,"1"1"0,0 1 0,0 0 0,0 0 0,0 2 0,1 0 0,-1 0 0,1 1 0,0 1 0,0 0 0,1 1 0,0 0 0,0 1 0,0 1 0,1-1 0,1 2 0,-1-1 0,2 2 0,-1-1 0,1 1 0,1 1 0,0 0 0,1 0 0,0 0 0,-10 26 0,15-35 0,1 1 0,0 0 0,0-1 0,0 1 0,0 0 0,1 0 0,-1 0 0,1 0 0,0-1 0,0 1 0,1 0 0,-1 0 0,1 0 0,-1 0 0,1 0 0,1-1 0,-1 1 0,0 0 0,1-1 0,0 1 0,0-1 0,3 5 0,-2-6 0,-1 0 0,0 0 0,1 0 0,0 0 0,-1-1 0,1 1 0,0-1 0,0 0 0,0 0 0,-1 0 0,1 0 0,0 0 0,1-1 0,-1 1 0,0-1 0,0 0 0,0 0 0,0 0 0,0 0 0,0-1 0,0 1 0,0-1 0,0 0 0,0 0 0,0 0 0,0 0 0,0 0 0,4-3 0,6-4 0,-1 0 0,0 0 0,-1-2 0,0 1 0,0-1 0,-1-1 0,0 1 0,-1-2 0,0 0 0,-1 0 0,13-25 0,-10 19 0,-11 19 0,0-1 0,0 0 0,0 1 0,0-1 0,0 0 0,0 1 0,0-1 0,0 0 0,0 0 0,1 1 0,-1-1 0,0 0 0,0 0 0,0 1 0,0-1 0,1 0 0,-1 0 0,0 0 0,0 1 0,1-1 0,-1 0 0,0 0 0,0 0 0,1 0 0,-1 0 0,0 1 0,0-1 0,1 0 0,-1 0 0,0 0 0,0 0 0,1 0 0,-1 0 0,0 0 0,1 0 0,-1 0 0,0 0 0,1 0 0,-1 0 0,0 0 0,0 0 0,1 0 0,-1-1 0,0 1 0,0 0 0,1 0 0,-1 0 0,0 0 0,0 0 0,1-1 0,-1 1 0,0 0 0,0 0 0,1 0 0,-1-1 0,0 1 0,0 0 0,2 39 0,-2-25 0,1-7 0,0 0 0,0 1 0,1-1 0,0 0 0,0 0 0,1 0 0,0-1 0,0 1 0,1 0 0,-1-1 0,2 0 0,-1 0 0,0 0 0,1-1 0,7 7 0,-9-9 0,0-1 0,1 1 0,-1-1 0,1 0 0,0 0 0,0 0 0,0 0 0,0-1 0,0 0 0,0 1 0,0-1 0,1-1 0,-1 1 0,0-1 0,1 0 0,-1 0 0,0 0 0,1 0 0,-1-1 0,0 1 0,0-1 0,0 0 0,1-1 0,-1 1 0,0-1 0,0 0 0,3-2 0,0 0-105,0-1 0,0 0 0,-1 0 0,0 0 0,0-1 0,0 0 0,-1 0 0,0-1 0,0 0 0,0 1 0,-1-1 0,5-11 0,3-13-6721</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19.372"/>
    </inkml:context>
    <inkml:brush xml:id="br0">
      <inkml:brushProperty name="width" value="0.035" units="cm"/>
      <inkml:brushProperty name="height" value="0.035" units="cm"/>
    </inkml:brush>
  </inkml:definitions>
  <inkml:trace contextRef="#ctx0" brushRef="#br0">0 1 24575,'0'4'0,"0"16"0,0 9 0,0 8 0,0-11 0,10-14 0,6-23 0,7-10 0,12-1 0,5 3 0,1 9 0,-8 11 0,-8 10 0,0 13 0,-4 10 0,-6-8 0,0-10 0,-4-7-8191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18.707"/>
    </inkml:context>
    <inkml:brush xml:id="br0">
      <inkml:brushProperty name="width" value="0.035" units="cm"/>
      <inkml:brushProperty name="height" value="0.035" units="cm"/>
    </inkml:brush>
  </inkml:definitions>
  <inkml:trace contextRef="#ctx0" brushRef="#br0">22 1 24575,'0'4'0,"0"12"0,0 6 0,0 10 0,0 8 0,0 11 0,0 6 0,0-2 0,0-6 0,0-1 0,-10-10 0,-2-11-8191</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19.017"/>
    </inkml:context>
    <inkml:brush xml:id="br0">
      <inkml:brushProperty name="width" value="0.035" units="cm"/>
      <inkml:brushProperty name="height" value="0.035" units="cm"/>
    </inkml:brush>
  </inkml:definitions>
  <inkml:trace contextRef="#ctx0" brushRef="#br0">1 56 24575,'4'0'0,"16"-5"0,18-1 0,16-4 0,13-1 0,14 2 0,6 3 0,-2 1 0,-7 3 0,-6 1 0,-12 0 0,-16 6 0,-11 1 0,-10 1-8191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15.667"/>
    </inkml:context>
    <inkml:brush xml:id="br0">
      <inkml:brushProperty name="width" value="0.035" units="cm"/>
      <inkml:brushProperty name="height" value="0.035" units="cm"/>
    </inkml:brush>
  </inkml:definitions>
  <inkml:trace contextRef="#ctx0" brushRef="#br0">18 80 24575,'-9'0'0,"1"0"0,17 0 0,15 0 0,19-5 0,15-1 0,13-9 0,2-3 0,0 3 0,0 3 0,-12 4-8191</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19.970"/>
    </inkml:context>
    <inkml:brush xml:id="br0">
      <inkml:brushProperty name="width" value="0.035" units="cm"/>
      <inkml:brushProperty name="height" value="0.035" units="cm"/>
    </inkml:brush>
  </inkml:definitions>
  <inkml:trace contextRef="#ctx0" brushRef="#br0">18 16 24575,'31'-6'0,"-23"3"0,0 1 0,0 0 0,0 1 0,0 0 0,16 0 0,-22 1 0,-1 0 0,1 1 0,0-1 0,0 1 0,-1-1 0,1 1 0,0-1 0,-1 1 0,1 0 0,-1 0 0,1 0 0,-1 0 0,1 0 0,-1 0 0,0 0 0,1 0 0,-1 1 0,0-1 0,0 1 0,0-1 0,0 0 0,0 1 0,0 0 0,0-1 0,-1 1 0,1-1 0,-1 1 0,1 0 0,-1 0 0,1-1 0,-1 1 0,0 0 0,0 2 0,0 4 0,-1 0 0,0 0 0,0 0 0,0-1 0,-1 1 0,0 0 0,-1-1 0,0 0 0,0 1 0,-1-1 0,1 0 0,-7 7 0,5-5 0,-1-1 0,0 1 0,-1-1 0,0-1 0,0 1 0,-1-1 0,0-1 0,-15 11 0,22-16 0,0 0 0,0 0 0,0-1 0,0 1 0,0 0 0,0-1 0,0 1 0,0-1 0,0 1 0,0-1 0,-1 0 0,1 1 0,0-1 0,0 0 0,-1 0 0,1 0 0,0 0 0,0 0 0,-1 0 0,1 0 0,0 0 0,0 0 0,0-1 0,-1 1 0,1 0 0,0-1 0,0 1 0,0-1 0,0 1 0,0-1 0,0 0 0,-2-1 0,3 1 0,0-1 0,0 1 0,0 0 0,0-1 0,0 1 0,0 0 0,0-1 0,1 1 0,-1 0 0,0-1 0,1 1 0,0 0 0,-1 0 0,1-1 0,0 1 0,-1 0 0,1 0 0,0 0 0,0 0 0,0 0 0,0 0 0,0 0 0,0 0 0,0 1 0,0-1 0,0 0 0,0 0 0,1 1 0,-1-1 0,2 0 0,8-5 0,0 1 0,1 0 0,0 0 0,0 2 0,1-1 0,-1 1 0,22-2 0,-29 5 0,0 0 0,0 0 0,0 0 0,0 0 0,0 1 0,0 0 0,0 0 0,0 0 0,9 4 0,-11-3 0,-1-1 0,0 0 0,0 1 0,0 0 0,0-1 0,0 1 0,0 0 0,0 0 0,0 0 0,-1 0 0,1 0 0,-1 0 0,1 1 0,-1-1 0,0 0 0,0 1 0,0-1 0,0 1 0,0 4 0,-1-2 0,1-1 0,-2 1 0,1 0 0,-1-1 0,1 1 0,-1-1 0,-1 1 0,1-1 0,0 0 0,-1 1 0,0-1 0,0 0 0,0 0 0,-1 0 0,1 0 0,-1-1 0,0 1 0,0-1 0,0 0 0,-1 1 0,1-1 0,-1-1 0,0 1 0,0-1 0,-6 4 0,7-4 0,-1 0 0,0 0 0,0-1 0,1 1 0,-1-1 0,0 0 0,0 0 0,0 0 0,-1-1 0,1 0 0,0 1 0,-7-2 0,9 1 0,-1-1 0,1 1 0,-1-1 0,1 0 0,-1 0 0,1 0 0,0 0 0,0-1 0,-1 1 0,1 0 0,0-1 0,0 0 0,0 1 0,1-1 0,-1 0 0,0 0 0,1 0 0,-1 0 0,1 0 0,-1 0 0,0-4 0,1 4-85,0 0 0,0-1-1,1 1 1,-1 0 0,1-1-1,0 1 1,0-1 0,0 1-1,0-1 1,0 1 0,0-1-1,0 1 1,1-1 0,-1 1-1,2-4 1,6-13-6741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20.483"/>
    </inkml:context>
    <inkml:brush xml:id="br0">
      <inkml:brushProperty name="width" value="0.035" units="cm"/>
      <inkml:brushProperty name="height" value="0.035" units="cm"/>
    </inkml:brush>
  </inkml:definitions>
  <inkml:trace contextRef="#ctx0" brushRef="#br0">0 15 24575,'0'112'0,"0"-67"0,0-35 0,0-13 0,1-6 0,0 0 0,0 1 0,0-1 0,1 0 0,0 1 0,1-1 0,0 1 0,0 0 0,1 0 0,0 0 0,7-9 0,-8 11 0,1 1 0,0 0 0,0 0 0,1 0 0,-1 1 0,1 0 0,0-1 0,1 2 0,-1-1 0,0 0 0,1 1 0,0 0 0,0 1 0,0-1 0,12-2 0,-15 4 0,0 1 0,1-1 0,-1 1 0,0 0 0,0 0 0,0 0 0,0 0 0,0 1 0,1-1 0,-1 1 0,0 0 0,0 0 0,0 0 0,0 0 0,-1 0 0,1 1 0,0-1 0,0 1 0,-1 0 0,4 2 0,-2 1 0,0-1 0,0 1 0,-1 0 0,1 0 0,-1 0 0,0 0 0,-1 1 0,1-1 0,3 12 0,-1 4 0,-1-1 0,0 2 0,-2-1 0,1 35 0,-4-41-1365</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20.728"/>
    </inkml:context>
    <inkml:brush xml:id="br0">
      <inkml:brushProperty name="width" value="0.035" units="cm"/>
      <inkml:brushProperty name="height" value="0.035" units="cm"/>
    </inkml:brush>
  </inkml:definitions>
  <inkml:trace contextRef="#ctx0" brushRef="#br0">1 1 24575,'0'9'0,"0"12"0,9 12 0,3 5 0,0 4 0,-3 1 0,-2 2 0,-3-12 0,-2-15 0,-1-20 0,-1-10-8191</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20.990"/>
    </inkml:context>
    <inkml:brush xml:id="br0">
      <inkml:brushProperty name="width" value="0.035" units="cm"/>
      <inkml:brushProperty name="height" value="0.035" units="cm"/>
    </inkml:brush>
  </inkml:definitions>
  <inkml:trace contextRef="#ctx0" brushRef="#br0">1 45 24575,'4'0'0,"11"0"0,13 0 0,9-5 0,9-1 0,0 0 0,-7-4 0,-5 1 0,-9 0-8191</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21.189"/>
    </inkml:context>
    <inkml:brush xml:id="br0">
      <inkml:brushProperty name="width" value="0.035" units="cm"/>
      <inkml:brushProperty name="height" value="0.035" units="cm"/>
    </inkml:brush>
  </inkml:definitions>
  <inkml:trace contextRef="#ctx0" brushRef="#br0">0 0 24575,'0'9'0,"0"13"0,0 11 0,0 9 0,0 7 0,0 5 0,0-4 0,0 1 0,0-15 0,0-16 0,0-13-8191</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21.534"/>
    </inkml:context>
    <inkml:brush xml:id="br0">
      <inkml:brushProperty name="width" value="0.035" units="cm"/>
      <inkml:brushProperty name="height" value="0.035" units="cm"/>
    </inkml:brush>
  </inkml:definitions>
  <inkml:trace contextRef="#ctx0" brushRef="#br0">0 1 24575,'5'0'0,"15"0"0,18 0 0,12 0 0,6 0 0,-1 0 0,-20 0 0,-20 0 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21.730"/>
    </inkml:context>
    <inkml:brush xml:id="br0">
      <inkml:brushProperty name="width" value="0.035" units="cm"/>
      <inkml:brushProperty name="height" value="0.035" units="cm"/>
    </inkml:brush>
  </inkml:definitions>
  <inkml:trace contextRef="#ctx0" brushRef="#br0">0 89 24575,'9'0'0,"12"0"0,22-5 0,11-1 0,2-9 0,1-2 0,-5 2 0,-12-1 0,-11 2-8191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22.232"/>
    </inkml:context>
    <inkml:brush xml:id="br0">
      <inkml:brushProperty name="width" value="0.035" units="cm"/>
      <inkml:brushProperty name="height" value="0.035" units="cm"/>
    </inkml:brush>
  </inkml:definitions>
  <inkml:trace contextRef="#ctx0" brushRef="#br0">1 0 24575,'0'627'0,"1"-642"0,1 1 0,1-1 0,0 0 0,1 1 0,1 0 0,0 0 0,1 0 0,14-25 0,-14 28 0,1 1 0,-1-1 0,2 1 0,-1 0 0,1 1 0,1 0 0,0 0 0,0 1 0,0 0 0,1 1 0,16-10 0,-21 15 0,1 1 0,-1-1 0,1 1 0,-1 0 0,1 0 0,-1 0 0,1 1 0,0 0 0,-1 0 0,1 0 0,-1 1 0,1 0 0,0 0 0,-1 0 0,0 1 0,1 0 0,-1 0 0,0 0 0,0 1 0,0-1 0,0 1 0,5 4 0,-7-5 0,-1 1 0,1-1 0,0 1 0,-1 0 0,1-1 0,-1 1 0,0 0 0,0 0 0,0 1 0,0-1 0,0 0 0,-1 1 0,0-1 0,1 1 0,-1-1 0,-1 1 0,1 0 0,0-1 0,-1 1 0,0 0 0,0-1 0,0 1 0,0 0 0,-1 0 0,1-1 0,-1 1 0,0 0 0,0-1 0,0 1 0,-1-1 0,1 0 0,-1 1 0,0-1 0,-2 4 0,-4 3 0,0 0 0,0 0 0,-1-1 0,-1-1 0,1 1 0,-1-1 0,-20 11 0,12-8 0,0-1 0,-1-1 0,0-1 0,-21 6 0,37-13-80,0 0 0,0 0-1,-1 0 1,1-1 0,0 1-1,0-1 1,-1 0 0,1 0-1,-1 0 1,1-1 0,0 1 0,0-1-1,-1 0 1,1 0 0,0 0-1,-6-2 1,-8-11-6746</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22.654"/>
    </inkml:context>
    <inkml:brush xml:id="br0">
      <inkml:brushProperty name="width" value="0.035" units="cm"/>
      <inkml:brushProperty name="height" value="0.035" units="cm"/>
    </inkml:brush>
  </inkml:definitions>
  <inkml:trace contextRef="#ctx0" brushRef="#br0">1 1 24575,'0'57'0,"1"64"0,-1-120 0,0 0 0,0 0 0,0 0 0,0-1 0,0 1 0,0 0 0,0 0 0,0 0 0,0 0 0,0 0 0,1-1 0,-1 1 0,0 0 0,1 0 0,-1 0 0,0 0 0,1-1 0,-1 1 0,1 0 0,-1-1 0,1 1 0,0 0 0,-1-1 0,1 1 0,0-1 0,-1 1 0,1-1 0,0 1 0,1 0 0,0-1 0,-1-1 0,0 1 0,1 0 0,-1-1 0,1 1 0,-1-1 0,0 0 0,1 1 0,-1-1 0,0 0 0,0 0 0,0 0 0,1 0 0,-1 0 0,1-2 0,41-55 0,-40 54 0,0 0 0,1-1 0,-1 0 0,1 1 0,0 0 0,1 0 0,-1 0 0,1 1 0,-1-1 0,1 1 0,0 0 0,0 0 0,1 1 0,-1 0 0,0 0 0,1 0 0,0 0 0,-1 1 0,1 0 0,0 0 0,0 0 0,-1 1 0,1 0 0,0 0 0,0 1 0,8 1 0,-7-1 0,0 1 0,-1 0 0,1 0 0,-1 0 0,1 1 0,-1 0 0,0 0 0,0 1 0,0 0 0,-1 0 0,1 0 0,-1 1 0,0-1 0,0 1 0,-1 0 0,1 1 0,-1-1 0,0 1 0,-1 0 0,1 0 0,2 8 0,6 27-1365,-5-4-5461</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7.295"/>
    </inkml:context>
    <inkml:brush xml:id="br0">
      <inkml:brushProperty name="width" value="0.035" units="cm"/>
      <inkml:brushProperty name="height" value="0.035" units="cm"/>
    </inkml:brush>
  </inkml:definitions>
  <inkml:trace contextRef="#ctx0" brushRef="#br0">257 226 24575,'-1'-1'0,"1"0"0,-1 0 0,0 0 0,1 0 0,-1 0 0,0 0 0,0 0 0,0 0 0,0 0 0,1 0 0,-1 1 0,0-1 0,0 0 0,-1 1 0,1-1 0,0 1 0,0-1 0,0 1 0,0-1 0,0 1 0,-1 0 0,1 0 0,0-1 0,0 1 0,-3 0 0,-34-3 0,29 4 0,1-1 0,-1 1 0,0 1 0,0 0 0,1 0 0,0 1 0,-1 0 0,1 0 0,0 1 0,0 0 0,1 1 0,-1-1 0,1 2 0,0-1 0,0 1 0,1 0 0,-1 0 0,1 0 0,1 1 0,-1 0 0,1 0 0,1 1 0,-1 0 0,1-1 0,-5 16 0,8-21 0,0-1 0,1 1 0,-1-1 0,0 1 0,1-1 0,0 1 0,-1 0 0,1-1 0,0 1 0,0 0 0,0-1 0,0 1 0,0-1 0,0 1 0,1 0 0,-1-1 0,1 1 0,-1-1 0,1 1 0,-1 0 0,1-1 0,0 0 0,0 1 0,-1-1 0,1 1 0,0-1 0,0 0 0,1 0 0,-1 1 0,0-1 0,0 0 0,1 0 0,-1 0 0,0 0 0,1-1 0,-1 1 0,1 0 0,2 0 0,0 0 0,1 0 0,-1-1 0,1 0 0,-1 0 0,1 0 0,-1 0 0,1-1 0,-1 0 0,0 0 0,1 0 0,-1 0 0,0-1 0,5-2 0,4-2 0,-1-1 0,0-1 0,0 0 0,0-1 0,-1 0 0,-1-1 0,1 0 0,-1 0 0,-1-1 0,0-1 0,-1 1 0,0-1 0,-1-1 0,6-13 0,-5 8 0,-1 0 0,-1 0 0,-1-1 0,0 0 0,-2 0 0,0 0 0,-1 0 0,-1 0 0,-2-38 0,-1 172 0,-1-36 0,2-52 0,0-6 0,1 0 0,3 27 0,-3-45 0,0 0 0,1 1 0,-1-1 0,1 0 0,0 0 0,0 0 0,0 1 0,0-1 0,1 0 0,-1 0 0,1-1 0,0 1 0,-1 0 0,1 0 0,1-1 0,-1 1 0,0-1 0,1 0 0,-1 0 0,1 0 0,3 3 0,10-4-1365,-3-7-5461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16.348"/>
    </inkml:context>
    <inkml:brush xml:id="br0">
      <inkml:brushProperty name="width" value="0.035" units="cm"/>
      <inkml:brushProperty name="height" value="0.035" units="cm"/>
    </inkml:brush>
  </inkml:definitions>
  <inkml:trace contextRef="#ctx0" brushRef="#br0">21 45 24575,'0'0'0,"0"0"0,0 0 0,0 0 0,0 0 0,0 0 0,1 0 0,-1 0 0,0-1 0,0 1 0,0 0 0,0 0 0,0 0 0,0 0 0,0 0 0,0 0 0,0-1 0,0 1 0,0 0 0,0 0 0,0 0 0,0 0 0,0 0 0,0-1 0,0 1 0,0 0 0,0 0 0,0 0 0,0 0 0,0 0 0,0-1 0,0 1 0,0 0 0,0 0 0,0 0 0,0 0 0,0 0 0,0 0 0,0-1 0,-1 1 0,1 0 0,0 0 0,0 0 0,0 0 0,0 0 0,0 0 0,-1 0 0,29-13 0,42-10 0,-65 22 0,1 0 0,-1 0 0,1 1 0,-1 0 0,1 0 0,0 0 0,-1 1 0,1 0 0,-1 0 0,1 0 0,-1 0 0,1 1 0,-1 0 0,0 0 0,0 1 0,0 0 0,0 0 0,-1 0 0,9 7 0,-6-4 0,-1 1 0,0 0 0,0 1 0,-1-1 0,0 1 0,-1 0 0,1 1 0,-2-1 0,1 1 0,-1-1 0,4 17 0,-6-16 0,0 0 0,0 0 0,-1 0 0,0 0 0,0 0 0,-1 0 0,0 0 0,0 0 0,-1 0 0,-1 0 0,0 0 0,0-1 0,0 1 0,-1-1 0,0 0 0,-1 0 0,0 0 0,0-1 0,-8 9 0,5-6 0,-1-1 0,0 0 0,-1 0 0,0-1 0,0 0 0,-1-1 0,1 0 0,-2 0 0,1-1 0,-1-1 0,0 0 0,0-1 0,-15 4 0,23-8 0,1 1 0,-1-1 0,0 0 0,1-1 0,-1 1 0,0 0 0,1-1 0,-1 0 0,1 0 0,-1 0 0,1 0 0,-1-1 0,1 1 0,0-1 0,0 0 0,0 0 0,-4-3 0,6 4 0,0 0 0,-1 0 0,2 0 0,-1 0 0,0 0 0,0 0 0,0 0 0,0-1 0,1 1 0,-1 0 0,0 0 0,1-1 0,-1 1 0,1 0 0,0-1 0,-1 1 0,1 0 0,0-1 0,0 1 0,0-1 0,0 1 0,0 0 0,0-1 0,0 1 0,1-1 0,-1 1 0,0 0 0,1-1 0,-1 1 0,1 0 0,-1-1 0,1 1 0,0 0 0,-1 0 0,1 0 0,0 0 0,0 0 0,0-1 0,0 2 0,0-1 0,0 0 0,0 0 0,0 0 0,1 0 0,-1 1 0,2-2 0,5-3-1,0 1 1,0 0-1,0 0 0,1 0 0,0 1 0,-1 0 1,1 1-1,0 0 0,17-1 0,11 1 37,44 2 0,26-1-1465,-76-4-5397</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7.560"/>
    </inkml:context>
    <inkml:brush xml:id="br0">
      <inkml:brushProperty name="width" value="0.035" units="cm"/>
      <inkml:brushProperty name="height" value="0.035" units="cm"/>
    </inkml:brush>
  </inkml:definitions>
  <inkml:trace contextRef="#ctx0" brushRef="#br0">0 1 24575,'0'9'0,"0"8"0,0 5 0,0 9 0,0-6 0,0-17 0,0-22 0,0-10-8191</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7.748"/>
    </inkml:context>
    <inkml:brush xml:id="br0">
      <inkml:brushProperty name="width" value="0.035" units="cm"/>
      <inkml:brushProperty name="height" value="0.035" units="cm"/>
    </inkml:brush>
  </inkml:definitions>
  <inkml:trace contextRef="#ctx0" brushRef="#br0">1 22 24575,'9'0'0,"3"-10"0,0-2-8191</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8.039"/>
    </inkml:context>
    <inkml:brush xml:id="br0">
      <inkml:brushProperty name="width" value="0.035" units="cm"/>
      <inkml:brushProperty name="height" value="0.035" units="cm"/>
    </inkml:brush>
  </inkml:definitions>
  <inkml:trace contextRef="#ctx0" brushRef="#br0">0 49 24575,'0'5'0,"0"10"0,5 3 0,1 3 0,9-2 0,2 0 0,3-3 0,2-13 0,-2-22 0,4-11 0,-2-6 0,1-5 0,-5 3-8191</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8.402"/>
    </inkml:context>
    <inkml:brush xml:id="br0">
      <inkml:brushProperty name="width" value="0.035" units="cm"/>
      <inkml:brushProperty name="height" value="0.035" units="cm"/>
    </inkml:brush>
  </inkml:definitions>
  <inkml:trace contextRef="#ctx0" brushRef="#br0">14 60 24575,'1'1'0,"-1"0"0,1 0 0,-1 1 0,1-1 0,0 0 0,0 0 0,-1 0 0,1 0 0,0 0 0,0 0 0,0 0 0,0 0 0,0 0 0,1 0 0,-1-1 0,0 1 0,0 0 0,0-1 0,1 1 0,-1-1 0,0 1 0,1-1 0,-1 0 0,0 1 0,1-1 0,-1 0 0,1 0 0,-1 0 0,0 0 0,1 0 0,2-1 0,45-4 0,-50 5 0,-1 0 0,0 0 0,1 0 0,-1 0 0,0 0 0,1 0 0,-1 0 0,1-1 0,-1 1 0,0 0 0,1-1 0,-1 0 0,1 1 0,-1-1 0,1 0 0,0 0 0,-1 0 0,1 0 0,0 0 0,-1 0 0,1 0 0,0 0 0,0 0 0,0-1 0,0 1 0,0 0 0,0-1 0,1 1 0,-1-1 0,0 1 0,1-1 0,-1 1 0,1-1 0,-1 0 0,1 1 0,0-1 0,0 0 0,0 1 0,0-1 0,0 1 0,0-1 0,0 0 0,0 1 0,1-1 0,-1 0 0,1 1 0,-1-1 0,1 1 0,-1-1 0,1 1 0,0-1 0,0 1 0,0 0 0,0-1 0,0 1 0,0 0 0,0 0 0,0 0 0,1 0 0,-1 0 0,0 0 0,1 0 0,-1 0 0,0 0 0,1 0 0,-1 1 0,1-1 0,0 1 0,2-1 0,-8 1 0,0 1 0,0 0 0,0 0 0,0 0 0,0 1 0,0-1 0,0 1 0,0 0 0,1 0 0,-1 1 0,1-1 0,0 1 0,-1-1 0,1 1 0,0 0 0,1 0 0,-1 1 0,0-1 0,1 0 0,0 1 0,0 0 0,0-1 0,0 1 0,-2 8 0,2-9 0,1 0 0,0 1 0,0-1 0,0 0 0,1 1 0,-1-1 0,1 1 0,-1-1 0,1 1 0,0-1 0,1 1 0,-1-1 0,0 0 0,1 1 0,0-1 0,0 1 0,0-1 0,0 0 0,1 0 0,-1 0 0,1 0 0,0 0 0,-1 0 0,2 0 0,-1 0 0,0 0 0,0-1 0,1 0 0,-1 1 0,5 2 0,-1-2-52,1 1-1,-1-1 1,1-1-1,-1 1 1,1-1-1,0 0 1,0-1-1,0 1 1,0-2-1,0 1 1,0-1-1,0 0 1,0 0-1,0-1 1,0 0-1,0 0 1,0 0-1,0-1 1,0 0-1,-1-1 0,1 1 1,-1-1-1,1-1 1,-1 1-1,7-6 1,22-21-6774</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8.696"/>
    </inkml:context>
    <inkml:brush xml:id="br0">
      <inkml:brushProperty name="width" value="0.035" units="cm"/>
      <inkml:brushProperty name="height" value="0.035" units="cm"/>
    </inkml:brush>
  </inkml:definitions>
  <inkml:trace contextRef="#ctx0" brushRef="#br0">1 48 24575,'0'9'0,"0"7"0,4 2 0,2 2 0,0-12 0,3-7 0,5-13 0,9-4 0,5-4 0,3 1 0,5 4 0,-3-1 0,-4 4 0,-5 2-8191</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9.141"/>
    </inkml:context>
    <inkml:brush xml:id="br0">
      <inkml:brushProperty name="width" value="0.035" units="cm"/>
      <inkml:brushProperty name="height" value="0.035" units="cm"/>
    </inkml:brush>
  </inkml:definitions>
  <inkml:trace contextRef="#ctx0" brushRef="#br0">208 0 24575,'-15'0'0,"0"1"0,0 0 0,0 1 0,1 1 0,-21 5 0,28-5 0,0 0 0,0 0 0,0 0 0,0 1 0,1 0 0,-1 0 0,1 1 0,0-1 0,0 2 0,1-1 0,-10 12 0,13-15 0,1-1 0,0 1 0,0-1 0,0 1 0,0 0 0,0 0 0,0 0 0,0-1 0,1 1 0,-1 0 0,1 0 0,-1 0 0,1 0 0,0 0 0,-1 4 0,2-5 0,-1 0 0,0 0 0,0 0 0,1 0 0,-1 0 0,1 0 0,-1 0 0,1 0 0,0 0 0,-1 0 0,1 0 0,0 0 0,0 0 0,-1 0 0,1-1 0,0 1 0,0 0 0,0 0 0,0-1 0,1 1 0,2 1 0,0-1 0,0 1 0,0-1 0,0 0 0,1 0 0,-1-1 0,0 1 0,0-1 0,1 0 0,-1 0 0,0 0 0,8-2 0,21-9 0,-26 8 0,-1 1 0,1-1 0,-1 1 0,1 1 0,0-1 0,13 0 0,-19 2 0,1 1 0,0-1 0,0 0 0,0 1 0,-1-1 0,1 1 0,0 0 0,0 0 0,-1-1 0,1 1 0,-1 0 0,1 1 0,-1-1 0,1 0 0,-1 0 0,0 0 0,1 1 0,-1-1 0,0 1 0,0-1 0,0 1 0,0-1 0,0 1 0,-1 0 0,1-1 0,0 1 0,-1 0 0,1 0 0,-1 0 0,0-1 0,1 4 0,3 17 0,-1 0 0,-1 0 0,0 0 0,-2 0 0,-1 1 0,0-1 0,-2 0 0,0 0 0,-7 22 0,8-40 7,0 0 0,1 0 0,-2 0 0,1 0 0,0-1 1,-1 1-1,1 0 0,-1-1 0,0 0 0,0 0 0,-1 0 0,1 0 0,-1 0 0,1-1 0,-1 1 0,-4 1 0,6-3-47,0-1 0,0 1 0,0-1-1,0 1 1,1-1 0,-1 0 0,0 1 0,0-1 0,0 0 0,0 0 0,0-1-1,0 1 1,0 0 0,0-1 0,0 1 0,0-1 0,0 1 0,0-1-1,1 0 1,-1 0 0,0 0 0,0 0 0,1 0 0,-1 0 0,1-1-1,-1 1 1,1 0 0,0-1 0,-1 1 0,1-1 0,0 0 0,0 1 0,0-1-1,0 0 1,0 0 0,0-2 0,-11-25-6786</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49.560"/>
    </inkml:context>
    <inkml:brush xml:id="br0">
      <inkml:brushProperty name="width" value="0.035" units="cm"/>
      <inkml:brushProperty name="height" value="0.035" units="cm"/>
    </inkml:brush>
  </inkml:definitions>
  <inkml:trace contextRef="#ctx0" brushRef="#br0">0 126 24575,'17'0'0,"-1"-1"0,1-1 0,-1 0 0,29-7 0,-40 7 0,0 1 0,-1-1 0,1 0 0,0 0 0,-1 0 0,0 0 0,1-1 0,-1 0 0,0 0 0,0 0 0,-1 0 0,1-1 0,-1 0 0,1 1 0,-1-1 0,0 0 0,-1-1 0,1 1 0,2-7 0,-4 10 0,-1 0 0,1 0 0,-1-1 0,1 1 0,-1 0 0,0-1 0,1 1 0,-1 0 0,0-1 0,0 1 0,0 0 0,0-1 0,0 1 0,-1 0 0,1-1 0,0 1 0,-1 0 0,1-1 0,0 1 0,-1 0 0,0 0 0,1 0 0,-1-1 0,0 1 0,1 0 0,-1 0 0,0 0 0,0 0 0,0 0 0,0 0 0,0 0 0,0 1 0,0-1 0,-1 0 0,1 1 0,0-1 0,0 0 0,0 1 0,-1 0 0,1-1 0,0 1 0,-1 0 0,1-1 0,0 1 0,-1 0 0,1 0 0,0 0 0,-1 0 0,-1 1 0,-4-2 0,0 1 0,0 1 0,0-1 0,-1 1 0,1 0 0,0 1 0,-12 4 0,13-3 0,1 0 0,-1 0 0,1 0 0,0 1 0,0 0 0,0 0 0,1 0 0,-1 1 0,1 0 0,0 0 0,0 0 0,1 0 0,-1 0 0,-3 11 0,5-14 0,1 1 0,0 0 0,0 0 0,1 0 0,-1 0 0,0 0 0,1 1 0,0-1 0,0 0 0,0 0 0,0 0 0,1 0 0,-1 0 0,1 0 0,-1 0 0,1 0 0,0 0 0,0 0 0,1 0 0,-1 0 0,1 0 0,-1-1 0,1 1 0,0-1 0,0 1 0,0-1 0,0 0 0,0 0 0,1 1 0,-1-2 0,4 3 0,0 0 9,0 0-1,0-1 1,0 1-1,1-2 1,-1 1 0,1-1-1,0 0 1,0 0-1,0-1 1,0 1-1,0-2 1,0 1-1,11-1 1,-6-2-195,0 1 1,0-1-1,0-1 0,-1 0 1,1-1-1,-1 0 1,13-6-1,10-8-6640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7:50.013"/>
    </inkml:context>
    <inkml:brush xml:id="br0">
      <inkml:brushProperty name="width" value="0.035" units="cm"/>
      <inkml:brushProperty name="height" value="0.035" units="cm"/>
    </inkml:brush>
  </inkml:definitions>
  <inkml:trace contextRef="#ctx0" brushRef="#br0">184 42 24575,'0'-2'0,"0"1"0,0-1 0,-1 0 0,1 1 0,0-1 0,-1 1 0,1-1 0,-1 1 0,1-1 0,-1 1 0,0-1 0,0 1 0,1 0 0,-1-1 0,0 1 0,0 0 0,0 0 0,-1 0 0,1 0 0,0-1 0,0 2 0,-1-1 0,1 0 0,-3-1 0,1 0 0,-1 1 0,0 0 0,1 0 0,-1 0 0,0 0 0,0 1 0,1-1 0,-1 1 0,0 0 0,-7 1 0,8-1 0,-1 0 0,1 0 0,0 1 0,-1 0 0,1-1 0,0 1 0,0 0 0,-1 0 0,1 1 0,0-1 0,0 1 0,0 0 0,1-1 0,-1 1 0,0 0 0,1 1 0,-1-1 0,1 0 0,0 1 0,-1 0 0,1-1 0,0 1 0,1 0 0,-1 0 0,0 0 0,1 0 0,-2 4 0,3-3 0,1 0 0,-1 0 0,0 0 0,1-1 0,0 1 0,0 0 0,0-1 0,0 1 0,1 0 0,0-1 0,-1 0 0,1 1 0,0-1 0,1 0 0,-1 0 0,0 0 0,1 0 0,0-1 0,0 1 0,-1-1 0,5 3 0,10 8 0,1-2 0,31 16 0,-26-14 0,-19-12 0,-1 1 0,0-1 0,0 1 0,0 0 0,0 0 0,0 0 0,-1 1 0,1-1 0,-1 1 0,1-1 0,-1 1 0,2 3 0,-4-5 0,0 0 0,1-1 0,-1 1 0,0-1 0,0 1 0,0 0 0,0-1 0,0 1 0,0 0 0,0-1 0,0 1 0,-1 0 0,1-1 0,0 1 0,0-1 0,0 1 0,-1 0 0,1-1 0,0 1 0,-1-1 0,1 1 0,0-1 0,-1 1 0,0 0 0,-25 14 0,3-8-273,0-1 0,-1-1 0,0 0 0,-29 0 0,6-2-6553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38.943"/>
    </inkml:context>
    <inkml:brush xml:id="br0">
      <inkml:brushProperty name="width" value="0.035" units="cm"/>
      <inkml:brushProperty name="height" value="0.035" units="cm"/>
    </inkml:brush>
  </inkml:definitions>
  <inkml:trace contextRef="#ctx0" brushRef="#br0">0 494 24575,'2'-29'0,"1"0"0,1 1 0,1-1 0,12-34 0,47-118 0,-57 162 0,2-1 0,0 1 0,1 1 0,20-28 0,-30 45 0,1 0 0,0 0 0,-1 0 0,1 0 0,0 0 0,0 1 0,0-1 0,0 0 0,0 0 0,0 1 0,0-1 0,0 1 0,0-1 0,0 1 0,0 0 0,0-1 0,0 1 0,0 0 0,1-1 0,-1 1 0,0 0 0,0 0 0,0 0 0,0 0 0,1 0 0,-1 1 0,0-1 0,0 0 0,0 0 0,0 1 0,0-1 0,0 1 0,0-1 0,0 1 0,0-1 0,0 1 0,0 0 0,0-1 0,0 1 0,0 0 0,0 0 0,0 0 0,-1 0 0,1 0 0,0 0 0,-1 0 0,1 0 0,-1 0 0,1 0 0,0 1 0,5 9 0,-1 0 0,0 0 0,7 19 0,-11-26 0,30 117 0,-24-90 0,0 1 0,2-1 0,18 41 0,-21-58 120,-6-14-146,0 0 1,0 0-1,0 0 1,0-1-1,-1 1 0,1 0 1,0 0-1,0 1 1,0-1-1,0 0 0,0 0 1,0 0-1,0 0 1,0 0-1,-1 0 0,1 0 1,0 0-1,0 0 1,0 0-1,0 0 0,0 0 1,0 0-1,0 0 0,0 0 1,0 0-1,-1 0 1,1 1-1,0-1 0,0 0 1,0 0-1,0 0 1,0 0-1,0 0 0,0 0 1,0 0-1,0 0 1,0 1-1,0-1 0,0 0 1,0 0-1,0 0 1,0 0-1,0 0 0,0 0 1,0 0-1,0 1 1,0-1-1,0 0 0,0 0 1,0 0-1,0 0 1,0 0-1,0 0 0,0 0 1,0 1-1,0-1 1,1 0-1,-12-9-6800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39.162"/>
    </inkml:context>
    <inkml:brush xml:id="br0">
      <inkml:brushProperty name="width" value="0.035" units="cm"/>
      <inkml:brushProperty name="height" value="0.035" units="cm"/>
    </inkml:brush>
  </inkml:definitions>
  <inkml:trace contextRef="#ctx0" brushRef="#br0">0 27 24575,'5'0'0,"10"-4"0,8-2 0,8 0 0,9 2 0,2 1 0,-2 1 0,-2 1 0,5 0 0,-4 1-8191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16.770"/>
    </inkml:context>
    <inkml:brush xml:id="br0">
      <inkml:brushProperty name="width" value="0.035" units="cm"/>
      <inkml:brushProperty name="height" value="0.035" units="cm"/>
    </inkml:brush>
  </inkml:definitions>
  <inkml:trace contextRef="#ctx0" brushRef="#br0">0 0 24575,'0'10'0,"5"17"0,2 8 0,-1 4 0,-1-11 0,-2-13 0,4-11 0,0-14 0,4-6 0,5-1 0,8 4 0,11 8 0,-2 14 0,-1 6 0,-6 5 0,-7-1-8191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39.441"/>
    </inkml:context>
    <inkml:brush xml:id="br0">
      <inkml:brushProperty name="width" value="0.035" units="cm"/>
      <inkml:brushProperty name="height" value="0.035" units="cm"/>
    </inkml:brush>
  </inkml:definitions>
  <inkml:trace contextRef="#ctx0" brushRef="#br0">1 1 24575,'0'9'0,"0"12"0,0 8 0,0 7 0,0 3 0,0 3 0,0 5 0,0-2 0,4-9 0,3-5 0,-1-13 0,-2-9-8191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39.707"/>
    </inkml:context>
    <inkml:brush xml:id="br0">
      <inkml:brushProperty name="width" value="0.035" units="cm"/>
      <inkml:brushProperty name="height" value="0.035" units="cm"/>
    </inkml:brush>
  </inkml:definitions>
  <inkml:trace contextRef="#ctx0" brushRef="#br0">17 0 24575,'0'5'0,"0"6"0,0 10 0,0 11 0,0 9 0,0 7 0,0 0 0,0 0 0,0-2 0,0-14 0,-5-13 0,0-18 0,-1-10-8191</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39.937"/>
    </inkml:context>
    <inkml:brush xml:id="br0">
      <inkml:brushProperty name="width" value="0.035" units="cm"/>
      <inkml:brushProperty name="height" value="0.035" units="cm"/>
    </inkml:brush>
  </inkml:definitions>
  <inkml:trace contextRef="#ctx0" brushRef="#br0">0 43 24575,'4'0'0,"12"0"0,11-5 0,11-1 0,7 0 0,2-3 0,-4 0 0,-8 1-8191</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0.108"/>
    </inkml:context>
    <inkml:brush xml:id="br0">
      <inkml:brushProperty name="width" value="0.035" units="cm"/>
      <inkml:brushProperty name="height" value="0.035" units="cm"/>
    </inkml:brush>
  </inkml:definitions>
  <inkml:trace contextRef="#ctx0" brushRef="#br0">0 0 24575,'0'0'-8191</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0.497"/>
    </inkml:context>
    <inkml:brush xml:id="br0">
      <inkml:brushProperty name="width" value="0.035" units="cm"/>
      <inkml:brushProperty name="height" value="0.035" units="cm"/>
    </inkml:brush>
  </inkml:definitions>
  <inkml:trace contextRef="#ctx0" brushRef="#br0">197 24 24575,'-1'-1'0,"1"0"0,-1 0 0,1 0 0,-1 0 0,1 0 0,-1 0 0,0 0 0,1 0 0,-1 0 0,0 0 0,0 1 0,0-1 0,0 0 0,0 1 0,0-1 0,0 0 0,0 1 0,0-1 0,0 1 0,0 0 0,0-1 0,0 1 0,0 0 0,0-1 0,0 1 0,-2 0 0,-38-5 0,36 5 0,-1-1 0,1 2 0,0-1 0,0 0 0,0 1 0,0 0 0,0 0 0,0 1 0,0 0 0,0-1 0,1 2 0,-1-1 0,0 0 0,1 1 0,0 0 0,0 0 0,0 0 0,0 1 0,0-1 0,0 1 0,1 0 0,0 0 0,0 0 0,0 0 0,0 1 0,-4 8 0,5-9 0,1 0 0,-1 0 0,1 0 0,0 1 0,0-1 0,0 0 0,0 0 0,1 1 0,-1-1 0,1 0 0,0 0 0,1 1 0,-1-1 0,1 0 0,0 1 0,0-1 0,0 0 0,0 0 0,1 0 0,0 0 0,0 0 0,0 0 0,0-1 0,0 1 0,1-1 0,0 1 0,-1-1 0,1 0 0,1 0 0,-1 0 0,6 3 0,7 4 0,1-1 0,1 0 0,0-2 0,19 6 0,-18-7 0,-1 1 0,0 1 0,24 13 0,-41-20 0,1 0 0,-1 0 0,1 0 0,-1 0 0,1 0 0,-1 0 0,1 0 0,-1 0 0,0 1 0,0-1 0,0 0 0,0 1 0,0-1 0,0 1 0,0-1 0,0 1 0,0 0 0,-1-1 0,1 1 0,-1 0 0,1-1 0,-1 1 0,0 0 0,1 2 0,-2-2 0,1 0 0,-1 0 0,0 0 0,0 0 0,0 0 0,0 0 0,0 0 0,-1-1 0,1 1 0,0 0 0,-1-1 0,1 1 0,-1-1 0,0 1 0,1-1 0,-4 2 0,-8 5 0,0-1 0,-1 0 0,0 0 0,-15 3 0,15-5-341,0-1 0,0 0-1,-25 2 1,11-5-6485</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0.854"/>
    </inkml:context>
    <inkml:brush xml:id="br0">
      <inkml:brushProperty name="width" value="0.035" units="cm"/>
      <inkml:brushProperty name="height" value="0.035" units="cm"/>
    </inkml:brush>
  </inkml:definitions>
  <inkml:trace contextRef="#ctx0" brushRef="#br0">0 200 24575,'17'0'0,"0"-1"0,0-1 0,0 0 0,0-1 0,0-1 0,0-1 0,26-10 0,-37 12 0,0 0 0,0 0 0,0 0 0,-1-1 0,1 1 0,-1-1 0,0-1 0,0 1 0,-1-1 0,1 0 0,-1 0 0,0 0 0,0-1 0,0 1 0,-1-1 0,0 0 0,0 0 0,-1 0 0,1 0 0,-1 0 0,-1-1 0,2-10 0,-2 16 0,-1-1 0,0 1 0,0-1 0,1 1 0,-1-1 0,0 1 0,-1-1 0,1 0 0,0 1 0,0-1 0,-1 1 0,1-1 0,-1 1 0,1-1 0,-1 1 0,1 0 0,-1-1 0,0 1 0,0 0 0,0-1 0,0 1 0,0 0 0,0 0 0,0 0 0,0 0 0,0 0 0,-1 0 0,1 0 0,0 0 0,-1 0 0,1 1 0,0-1 0,-1 1 0,1-1 0,-1 1 0,1-1 0,-1 1 0,1 0 0,-1 0 0,1-1 0,-1 1 0,0 0 0,1 1 0,-4-1 0,1 1 0,0-1 0,0 1 0,0 0 0,-1 0 0,1 1 0,0-1 0,1 1 0,-1 0 0,0 0 0,0 0 0,1 0 0,-1 1 0,1 0 0,0-1 0,0 1 0,-4 4 0,4-2 0,0 0 0,1 0 0,-1 0 0,1 0 0,0 0 0,0 0 0,1 1 0,-1-1 0,1 1 0,1-1 0,-1 1 0,1 0 0,0-1 0,0 1 0,0-1 0,1 1 0,2 8 0,-3-11 0,1 0 0,0 0 0,1 0 0,-1-1 0,0 1 0,1 0 0,0-1 0,-1 1 0,1-1 0,0 1 0,0-1 0,1 0 0,-1 0 0,0 0 0,1 0 0,-1 0 0,1-1 0,0 1 0,-1-1 0,1 1 0,0-1 0,0 0 0,0 0 0,0 0 0,0-1 0,0 1 0,0-1 0,0 0 0,0 1 0,0-1 0,0-1 0,1 1 0,3-1 0,-4 0-76,0 1 1,1-1-1,-1 0 0,0 0 0,0 0 0,0 0 0,0-1 0,0 1 1,0-1-1,-1 0 0,1 0 0,0 0 0,-1 0 0,0 0 1,1 0-1,-1-1 0,3-3 0,13-22-6750</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1.118"/>
    </inkml:context>
    <inkml:brush xml:id="br0">
      <inkml:brushProperty name="width" value="0.035" units="cm"/>
      <inkml:brushProperty name="height" value="0.035" units="cm"/>
    </inkml:brush>
  </inkml:definitions>
  <inkml:trace contextRef="#ctx0" brushRef="#br0">0 3 24575,'0'10'0,"5"2"0,1 9 0,5 1 0,-1 10 0,-1 4 0,-2-13 0,-3-19 0,-1-16 0,7-5 0,3-4 0,12 1 0,12 4 0,4-5 0,-1 2 0,-7-1 0,-9 4-8191</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1.290"/>
    </inkml:context>
    <inkml:brush xml:id="br0">
      <inkml:brushProperty name="width" value="0.035" units="cm"/>
      <inkml:brushProperty name="height" value="0.035" units="cm"/>
    </inkml:brush>
  </inkml:definitions>
  <inkml:trace contextRef="#ctx0" brushRef="#br0">1 1 24575,'0'9'0,"0"8"0,9 10 0,3 9 0,4-1 0,0-15 0,-4-21 0,-3-10-8191</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1.502"/>
    </inkml:context>
    <inkml:brush xml:id="br0">
      <inkml:brushProperty name="width" value="0.035" units="cm"/>
      <inkml:brushProperty name="height" value="0.035" units="cm"/>
    </inkml:brush>
  </inkml:definitions>
  <inkml:trace contextRef="#ctx0" brushRef="#br0">0 0 24575,'9'0'0,"8"0"0,1 0-8191</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1.772"/>
    </inkml:context>
    <inkml:brush xml:id="br0">
      <inkml:brushProperty name="width" value="0.035" units="cm"/>
      <inkml:brushProperty name="height" value="0.035" units="cm"/>
    </inkml:brush>
  </inkml:definitions>
  <inkml:trace contextRef="#ctx0" brushRef="#br0">1 106 24575,'19'1'0,"0"-2"0,0-1 0,35-7 0,-45 7 0,-1-1 0,0 0 0,0 0 0,0-1 0,0 0 0,0-1 0,-1 1 0,0-2 0,0 1 0,8-9 0,-13 13 0,-1 0 0,1-1 0,-1 1 0,0 0 0,0-1 0,0 1 0,0-1 0,0 0 0,0 1 0,0-1 0,-1 0 0,1 1 0,-1-1 0,2-3 0,-2 4 0,0 1 0,-1-1 0,1 1 0,0-1 0,0 0 0,0 1 0,0-1 0,0 1 0,-1-1 0,1 1 0,0-1 0,-1 0 0,1 1 0,0-1 0,-1 1 0,1 0 0,-1-1 0,1 1 0,0-1 0,-1 1 0,1-1 0,-1 1 0,1 0 0,-1 0 0,0-1 0,1 1 0,-1 0 0,0-1 0,-1 1 0,-1-1 0,1 1 0,0 0 0,-1 0 0,1 0 0,-1 0 0,1 0 0,0 0 0,-1 1 0,1-1 0,0 1 0,-1 0 0,1 0 0,0 0 0,0 0 0,0 0 0,0 0 0,-1 0 0,2 1 0,-1-1 0,-2 2 0,0 0 0,1 1 0,0-1 0,0 1 0,0-1 0,0 1 0,0 0 0,1 0 0,-1 1 0,1-1 0,0 0 0,1 1 0,-1-1 0,1 1 0,0 0 0,0-1 0,-1 7 0,2-8 0,1 0 0,-1-1 0,0 1 0,1 0 0,0 0 0,0-1 0,-1 1 0,2-1 0,-1 1 0,0-1 0,0 1 0,1-1 0,-1 0 0,1 1 0,0-1 0,0 0 0,-1 0 0,2 0 0,-1-1 0,0 1 0,0 0 0,0-1 0,1 1 0,-1-1 0,1 0 0,-1 0 0,1 0 0,-1 0 0,6 1 0,4 1-151,0 0-1,0-1 0,1 0 0,-1-1 1,1 0-1,-1-1 0,1 0 1,12-2-1,5-5-6674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39.554"/>
    </inkml:context>
    <inkml:brush xml:id="br0">
      <inkml:brushProperty name="width" value="0.035" units="cm"/>
      <inkml:brushProperty name="height" value="0.035" units="cm"/>
    </inkml:brush>
  </inkml:definitions>
  <inkml:trace contextRef="#ctx0" brushRef="#br0">29 1 24575,'0'14'0,"0"14"0,0 16 0,0 16 0,-5 15 0,-1 9 0,0 5 0,1-4 0,2-11 0,0-33 0,2-23-8191</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2.129"/>
    </inkml:context>
    <inkml:brush xml:id="br0">
      <inkml:brushProperty name="width" value="0.035" units="cm"/>
      <inkml:brushProperty name="height" value="0.035" units="cm"/>
    </inkml:brush>
  </inkml:definitions>
  <inkml:trace contextRef="#ctx0" brushRef="#br0">119 0 24575,'-5'0'0,"-10"0"0,-13 0 0,0 9 0,4 18 0,6 7 0,19-1 0,20-1 0,15-7 0,-3 1 0,-13-2 0,-17-7 0,-15-6 0,-14 1 0,-8-3 0,2-2-8191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2.345"/>
    </inkml:context>
    <inkml:brush xml:id="br0">
      <inkml:brushProperty name="width" value="0.035" units="cm"/>
      <inkml:brushProperty name="height" value="0.035" units="cm"/>
    </inkml:brush>
  </inkml:definitions>
  <inkml:trace contextRef="#ctx0" brushRef="#br0">0 1 24575,'0'9'0,"0"12"0,0 12 0,5 10 0,1 1 0,-1-2 0,0-12 0,-2-16 0,-5-15 0,-3-8-8191</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2.534"/>
    </inkml:context>
    <inkml:brush xml:id="br0">
      <inkml:brushProperty name="width" value="0.035" units="cm"/>
      <inkml:brushProperty name="height" value="0.035" units="cm"/>
    </inkml:brush>
  </inkml:definitions>
  <inkml:trace contextRef="#ctx0" brushRef="#br0">1 148 24575,'4'-9'0,"7"-3"0,10 1 0,11-3 0,14 1 0,13-6 0,10-1 0,2 5 0,-6 3 0,-14 0 0,-15 2-8191</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2.904"/>
    </inkml:context>
    <inkml:brush xml:id="br0">
      <inkml:brushProperty name="width" value="0.035" units="cm"/>
      <inkml:brushProperty name="height" value="0.035" units="cm"/>
    </inkml:brush>
  </inkml:definitions>
  <inkml:trace contextRef="#ctx0" brushRef="#br0">1 191 24575,'18'-1'0,"0"-1"0,1 0 0,-1-1 0,0-1 0,0-1 0,26-10 0,-34 11 0,-1 0 0,0 0 0,0-1 0,0 0 0,0-1 0,-1 0 0,0 0 0,-1-1 0,1 0 0,-1 0 0,0 0 0,-1-1 0,7-11 0,-11 17 0,-1 0 0,0-1 0,0 1 0,0 0 0,0-1 0,0 1 0,0-1 0,-1 1 0,1-1 0,-1 1 0,0-1 0,0 1 0,0-1 0,0 1 0,0-5 0,-1 5 0,1 1 0,-1 0 0,0 0 0,1 0 0,-1 0 0,0 0 0,1 0 0,-1 0 0,0 0 0,0 0 0,0 0 0,0 1 0,0-1 0,0 0 0,0 1 0,0-1 0,0 0 0,0 1 0,-1-1 0,1 1 0,0 0 0,-2-1 0,-2 0 0,0 1 0,0 0 0,0 0 0,0 0 0,0 1 0,1-1 0,-1 1 0,0 1 0,0-1 0,1 0 0,-1 1 0,1 0 0,-1 0 0,-6 5 0,2 0 0,0 1 0,1 0 0,0 0 0,0 1 0,1 0 0,0 0 0,1 1 0,0 0 0,0 0 0,1 0 0,1 1 0,-7 20 0,10-26 0,-1 0 0,1 0 0,1 1 0,-1-1 0,1 0 0,0 0 0,0 1 0,0-1 0,1 0 0,0 0 0,0 0 0,0 0 0,2 6 0,-1-7 0,0-1 0,0 0 0,0 0 0,1 0 0,-1 0 0,1 0 0,-1 0 0,1-1 0,0 1 0,0-1 0,0 1 0,0-1 0,1 0 0,-1-1 0,0 1 0,1-1 0,0 1 0,-1-1 0,1 0 0,4 0 0,-5 0-76,1 0 1,-1 0-1,1-1 0,-1 0 0,1 0 0,-1 0 0,1 0 0,-1 0 1,1-1-1,-1 0 0,0 1 0,1-1 0,-1 0 0,0-1 1,1 1-1,-1-1 0,5-3 0,17-16-6750</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3.296"/>
    </inkml:context>
    <inkml:brush xml:id="br0">
      <inkml:brushProperty name="width" value="0.035" units="cm"/>
      <inkml:brushProperty name="height" value="0.035" units="cm"/>
    </inkml:brush>
  </inkml:definitions>
  <inkml:trace contextRef="#ctx0" brushRef="#br0">66 1 24575,'-3'1'0,"0"0"0,0 0 0,0 0 0,0 1 0,0-1 0,0 1 0,0 0 0,1 0 0,-1 0 0,1 0 0,-1 0 0,1 1 0,0-1 0,-1 1 0,1-1 0,1 1 0,-1 0 0,0 0 0,1 0 0,-1 0 0,-1 6 0,1-5 0,0 0 0,1 1 0,-1-1 0,1 0 0,0 1 0,0-1 0,0 1 0,1-1 0,0 1 0,-1-1 0,2 1 0,-1 0 0,0-1 0,1 1 0,0-1 0,0 1 0,2 5 0,2-4 0,0-1 0,0 1 0,0-1 0,0 0 0,1 0 0,0-1 0,0 1 0,0-1 0,1-1 0,13 7 0,-11-6 0,0 0 0,-1 1 0,1 1 0,13 11 0,-22-17 0,1 1 0,-1-1 0,1 1 0,0-1 0,-1 1 0,1-1 0,-1 1 0,1 0 0,-1-1 0,0 1 0,1 0 0,-1-1 0,0 1 0,1 0 0,-1 0 0,0-1 0,0 1 0,0 0 0,0 0 0,1 0 0,-1-1 0,0 1 0,0 0 0,-1 0 0,1-1 0,0 1 0,0 0 0,0 0 0,0-1 0,-1 1 0,0 1 0,0 0 0,-1 0 0,1-1 0,-1 1 0,1-1 0,-1 0 0,0 1 0,0-1 0,0 0 0,0 0 0,0 0 0,-3 1 0,-2 1 0,0-1 0,0 0 0,0-1 0,0 1 0,0-1 0,-12 0 0,-1-7-1365,4-3-5461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3.545"/>
    </inkml:context>
    <inkml:brush xml:id="br0">
      <inkml:brushProperty name="width" value="0.035" units="cm"/>
      <inkml:brushProperty name="height" value="0.035" units="cm"/>
    </inkml:brush>
  </inkml:definitions>
  <inkml:trace contextRef="#ctx0" brushRef="#br0">1 1 24575,'0'4'0,"4"11"0,2 17 0,9 16 0,2 10 0,-2 4 0,-3-4 0,-4-3 0,-4-15 0,-15-28 0,-7-17-8191</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3.688"/>
    </inkml:context>
    <inkml:brush xml:id="br0">
      <inkml:brushProperty name="width" value="0.035" units="cm"/>
      <inkml:brushProperty name="height" value="0.035" units="cm"/>
    </inkml:brush>
  </inkml:definitions>
  <inkml:trace contextRef="#ctx0" brushRef="#br0">0 88 24575,'14'0'0,"13"0"0,17-10 0,14-2 0,2-4 0,-10-9 0,-12 1-8191</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3.956"/>
    </inkml:context>
    <inkml:brush xml:id="br0">
      <inkml:brushProperty name="width" value="0.035" units="cm"/>
      <inkml:brushProperty name="height" value="0.035" units="cm"/>
    </inkml:brush>
  </inkml:definitions>
  <inkml:trace contextRef="#ctx0" brushRef="#br0">1 0 24575,'5'0'0,"1"9"0,0 3-8191</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4.126"/>
    </inkml:context>
    <inkml:brush xml:id="br0">
      <inkml:brushProperty name="width" value="0.035" units="cm"/>
      <inkml:brushProperty name="height" value="0.035" units="cm"/>
    </inkml:brush>
  </inkml:definitions>
  <inkml:trace contextRef="#ctx0" brushRef="#br0">0 12 24575,'0'4'0,"10"2"0,-3-14 0,-2-5-8191</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5.405"/>
    </inkml:context>
    <inkml:brush xml:id="br0">
      <inkml:brushProperty name="width" value="0.035" units="cm"/>
      <inkml:brushProperty name="height" value="0.035" units="cm"/>
    </inkml:brush>
  </inkml:definitions>
  <inkml:trace contextRef="#ctx0" brushRef="#br0">1 1 24575,'0'363'0,"0"-367"0,1 1 0,0-1 0,0 0 0,0 1 0,1 0 0,-1-1 0,1 1 0,0 0 0,0 0 0,0 0 0,0 0 0,1 0 0,-1 0 0,1 1 0,0-1 0,3-2 0,52-36 0,-47 34 0,1 1 0,1 0 0,-1 1 0,1 0 0,19-4 0,-29 8 0,-1 0 0,1 1 0,-1-1 0,1 1 0,-1-1 0,1 1 0,-1 0 0,1 0 0,-1 0 0,1 1 0,-1-1 0,1 1 0,-1-1 0,1 1 0,-1 0 0,0 0 0,1 0 0,-1 0 0,0 0 0,0 0 0,0 1 0,0-1 0,0 1 0,0-1 0,0 1 0,0 0 0,-1 0 0,1 0 0,0 0 0,-1 0 0,0 0 0,0 0 0,1 1 0,-1-1 0,-1 0 0,2 4 0,-1-2 0,0-1 0,-1 1 0,1-1 0,-1 1 0,0 0 0,0-1 0,0 1 0,0 0 0,-1-1 0,0 1 0,1 0 0,-2-1 0,1 1 0,0-1 0,-4 7 0,1-4 0,0 1 0,0-1 0,-1 0 0,0-1 0,0 1 0,-1-1 0,-8 7 0,0-2 0,-1-1 0,0 0 0,0 0 0,-1-2 0,-31 11 0,42-16-112,-32 8 358,36-10-296,0 1 0,1-1 0,-1 0 0,0 0 0,0 1 0,0-1 0,1 0 0,-1 0 0,0 0 0,0 0 0,0 0 0,0 0 0,0 0 0,1 0 0,-1 0 0,0 0 0,0 0 1,0 0-1,0-1 0,1 1 0,-1 0 0,0-1 0,0 1 0,1-1 0,-1 1 0,0-1 0,0 1 0,1-1 0,-2 0 0,4-11-6776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39.958"/>
    </inkml:context>
    <inkml:brush xml:id="br0">
      <inkml:brushProperty name="width" value="0.035" units="cm"/>
      <inkml:brushProperty name="height" value="0.035" units="cm"/>
    </inkml:brush>
  </inkml:definitions>
  <inkml:trace contextRef="#ctx0" brushRef="#br0">0 88 24575,'2'8'0,"-1"0"0,1 1 0,1-1 0,0 0 0,0 0 0,0 0 0,1-1 0,0 1 0,9 12 0,4 8 0,5 16 0,-10-17 0,2 0 0,2-1 0,23 31 0,-38-55 0,0-1 0,0 1 0,0-1 0,0 0 0,0 1 0,0-1 0,0 0 0,1 0 0,-1 0 0,1 0 0,-1 0 0,0 0 0,1 0 0,0 0 0,-1 0 0,1-1 0,-1 1 0,1-1 0,0 1 0,0-1 0,-1 0 0,1 1 0,0-1 0,-1 0 0,1 0 0,0-1 0,2 1 0,-1-2 0,0 0 0,0 0 0,-1 0 0,1 0 0,-1 0 0,0-1 0,1 1 0,-1-1 0,0 1 0,0-1 0,-1 0 0,1 0 0,2-5 0,10-18 0,1 0 0,1 1 0,2 1 0,0 1 0,1 0 0,41-36 0,-42 43-227,-2-1-1,0 0 1,0-2-1,-2 0 1,20-33-1,-22 28-6598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5.809"/>
    </inkml:context>
    <inkml:brush xml:id="br0">
      <inkml:brushProperty name="width" value="0.035" units="cm"/>
      <inkml:brushProperty name="height" value="0.035" units="cm"/>
    </inkml:brush>
  </inkml:definitions>
  <inkml:trace contextRef="#ctx0" brushRef="#br0">5 0 24575,'-2'42'0,"1"-31"0,0 0 0,0 0 0,1 0 0,1 0 0,-1 0 0,2 0 0,0-1 0,0 1 0,5 13 0,-6-23 0,-1 0 0,0-1 0,1 1 0,-1 0 0,1 0 0,-1-1 0,1 1 0,0 0 0,-1-1 0,1 1 0,0-1 0,-1 1 0,1-1 0,0 1 0,0-1 0,-1 1 0,1-1 0,0 0 0,0 1 0,0-1 0,0 0 0,-1 0 0,1 0 0,0 0 0,0 1 0,0-1 0,0 0 0,0-1 0,0 1 0,0 0 0,-1 0 0,1 0 0,0 0 0,0-1 0,0 1 0,0 0 0,-1-1 0,1 1 0,0-1 0,0 1 0,-1-1 0,1 1 0,0-1 0,-1 1 0,1-1 0,0 0 0,0-1 0,35-42 0,-24 28 0,-6 8 0,1 1 0,0 0 0,1 1 0,0-1 0,0 1 0,16-9 0,-21 13 0,0 1 0,0 0 0,0 0 0,0 0 0,0 0 0,1 0 0,-1 0 0,0 1 0,0 0 0,0 0 0,1 0 0,-1 0 0,0 0 0,0 0 0,1 1 0,-1 0 0,0-1 0,0 1 0,0 0 0,0 1 0,0-1 0,0 1 0,0-1 0,4 4 0,29 33 0,-32-32 0,0-1 0,1 1 0,0-1 0,0 0 0,1 0 0,7 5 0,-11-11-1365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6.088"/>
    </inkml:context>
    <inkml:brush xml:id="br0">
      <inkml:brushProperty name="width" value="0.035" units="cm"/>
      <inkml:brushProperty name="height" value="0.035" units="cm"/>
    </inkml:brush>
  </inkml:definitions>
  <inkml:trace contextRef="#ctx0" brushRef="#br0">1 0 24575,'0'5'0,"5"1"0,5 0 0,16-1 0,8-2 0,7 0 0,1-2 0,2-1 0,-14 0 0,-14 0-8191</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6.276"/>
    </inkml:context>
    <inkml:brush xml:id="br0">
      <inkml:brushProperty name="width" value="0.035" units="cm"/>
      <inkml:brushProperty name="height" value="0.035" units="cm"/>
    </inkml:brush>
  </inkml:definitions>
  <inkml:trace contextRef="#ctx0" brushRef="#br0">0 41 24575,'5'0'0,"10"0"0,17-5 0,7-1 0,7-4 0,4-1 0,-6 2-8191</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6.598"/>
    </inkml:context>
    <inkml:brush xml:id="br0">
      <inkml:brushProperty name="width" value="0.035" units="cm"/>
      <inkml:brushProperty name="height" value="0.035" units="cm"/>
    </inkml:brush>
  </inkml:definitions>
  <inkml:trace contextRef="#ctx0" brushRef="#br0">0 0 24575,'0'5'0,"0"10"0,0 17 0,0 17 0,0 13 0,0 1 0,0 0 0,10-12 0,2-14-8191</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6.803"/>
    </inkml:context>
    <inkml:brush xml:id="br0">
      <inkml:brushProperty name="width" value="0.035" units="cm"/>
      <inkml:brushProperty name="height" value="0.035" units="cm"/>
    </inkml:brush>
  </inkml:definitions>
  <inkml:trace contextRef="#ctx0" brushRef="#br0">6 26 24575,'-4'0'0,"2"0"0,12 0 0,21 0 0,21 0 0,23 0 0,18 0 0,20-5 0,10-1 0,-7 1 0,-15 0 0,-14 2 0,-23 1-8191</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7.676"/>
    </inkml:context>
    <inkml:brush xml:id="br0">
      <inkml:brushProperty name="width" value="0.035" units="cm"/>
      <inkml:brushProperty name="height" value="0.035" units="cm"/>
    </inkml:brush>
  </inkml:definitions>
  <inkml:trace contextRef="#ctx0" brushRef="#br0">11 65 24575,'-1'0'0,"1"0"0,0 0 0,-1 0 0,1 0 0,0 0 0,-1 0 0,1 0 0,0 0 0,-1 0 0,1 0 0,0 0 0,-1 0 0,1 0 0,0-1 0,-1 1 0,1 0 0,0 0 0,-1 0 0,1 0 0,0-1 0,0 1 0,-1 0 0,1 0 0,0-1 0,0 1 0,-1 0 0,1 0 0,0-1 0,0 1 0,0 0 0,0-1 0,-1 1 0,1 0 0,0-1 0,0 1 0,0 0 0,0-1 0,0 1 0,6-17 0,18-12 0,-22 27 0,0 1 0,1 0 0,-1-1 0,1 1 0,-1 0 0,1 0 0,0 1 0,-1-1 0,1 1 0,0-1 0,0 1 0,-1 0 0,1 0 0,0 0 0,0 0 0,-1 0 0,1 1 0,0-1 0,-1 1 0,1 0 0,0 0 0,-1 0 0,1 0 0,-1 0 0,1 0 0,-1 1 0,0-1 0,0 1 0,1 0 0,-1 0 0,0 0 0,-1 0 0,1 0 0,0 0 0,2 5 0,-2-4 0,0 0 0,0 1 0,0-1 0,-1 1 0,0 0 0,1-1 0,-1 1 0,-1 0 0,1 0 0,-1 0 0,1 0 0,-1 0 0,0 0 0,0 0 0,-1-1 0,1 1 0,-1 0 0,0 0 0,0 0 0,0-1 0,-1 1 0,1 0 0,-1-1 0,0 1 0,0-1 0,-3 4 0,-24 22 0,6-7 0,18-16 0,9-5 0,5-2 0,0 0 0,1 1 0,-1 0 0,0 0 0,0 1 0,0 0 0,0 1 0,0 0 0,0 0 0,12 5 0,-16-5 0,-1-1 0,1 1 0,-1 0 0,1 0 0,-1 0 0,0 0 0,0 1 0,0 0 0,0 0 0,0 0 0,-1 0 0,1 1 0,-1-1 0,0 1 0,0 0 0,0 0 0,-1 0 0,1 0 0,-1 1 0,0-1 0,2 8 0,-4-9 0,0 0 0,0 0 0,-1 0 0,1 1 0,-1-1 0,0 0 0,0 0 0,0 0 0,0 0 0,0-1 0,-1 1 0,0 0 0,1 0 0,-1-1 0,0 1 0,0-1 0,0 0 0,0 1 0,-1-1 0,1 0 0,-1 0 0,1-1 0,-1 1 0,0 0 0,1-1 0,-5 2 0,-3 2 0,-1 0 0,1-1 0,-1-1 0,0 1 0,1-2 0,-15 3 0,22-5-85,-1 0 0,1 0-1,-1 0 1,1 0 0,-1 0-1,1-1 1,-1 1 0,1-1-1,-1 0 1,1 0 0,0-1-1,-1 1 1,1 0 0,0-1-1,-4-3 1,-11-11-6741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8.161"/>
    </inkml:context>
    <inkml:brush xml:id="br0">
      <inkml:brushProperty name="width" value="0.035" units="cm"/>
      <inkml:brushProperty name="height" value="0.035" units="cm"/>
    </inkml:brush>
  </inkml:definitions>
  <inkml:trace contextRef="#ctx0" brushRef="#br0">1 0 24575,'3'3'0,"0"-1"0,0 0 0,-1 1 0,1-1 0,-1 1 0,1 0 0,-1 0 0,0 0 0,0 0 0,0 1 0,0-1 0,-1 0 0,1 1 0,-1-1 0,0 1 0,1 4 0,10 65 0,-10-60 0,-1 19 0,-1-23 0,1 0 0,-1 0 0,2 0 0,2 13 0,15-60 0,13-31 0,-30 65 0,0 0 0,1 0 0,-1 1 0,1-1 0,-1 1 0,1-1 0,0 1 0,0 0 0,0 0 0,1 1 0,-1-1 0,1 1 0,0-1 0,-1 1 0,6-2 0,-8 4 0,0 0 0,0 1 0,0-1 0,0 0 0,0 0 0,0 1 0,0-1 0,0 0 0,0 1 0,0-1 0,0 1 0,0-1 0,0 1 0,0 0 0,-1-1 0,1 1 0,0 0 0,0 0 0,-1-1 0,1 1 0,0 0 0,-1 0 0,1 0 0,-1 0 0,1 0 0,-1 0 0,1 0 0,-1 0 0,0 0 0,1 0 0,-1 0 0,0 1 0,10 44 0,-9-36 0,1-5-96,-2-1 11,0-1 1,1 0-1,-1 0 1,1 0-1,0 0 0,0 0 1,0 0-1,1 0 1,-1 0-1,1 0 0,-1 0 1,1-1-1,0 1 1,3 2-1,11 3-6741</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8.410"/>
    </inkml:context>
    <inkml:brush xml:id="br0">
      <inkml:brushProperty name="width" value="0.035" units="cm"/>
      <inkml:brushProperty name="height" value="0.035" units="cm"/>
    </inkml:brush>
  </inkml:definitions>
  <inkml:trace contextRef="#ctx0" brushRef="#br0">6 1 24575,'4'0'0,"3"4"0,-1 7 0,-2 5 0,0 10 0,-2 5 0,-1 1 0,0 5 0,-1 1 0,-1-12 0,-4-22 0,-1-18 0,-5-6 0,0 1-8191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8.598"/>
    </inkml:context>
    <inkml:brush xml:id="br0">
      <inkml:brushProperty name="width" value="0.035" units="cm"/>
      <inkml:brushProperty name="height" value="0.035" units="cm"/>
    </inkml:brush>
  </inkml:definitions>
  <inkml:trace contextRef="#ctx0" brushRef="#br0">0 17 24575,'5'0'0,"15"0"0,9 0 0,8 0 0,3 0 0,4 0 0,-1 0 0,-8-5 0,-6-1 0,-7 1-8191</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48.786"/>
    </inkml:context>
    <inkml:brush xml:id="br0">
      <inkml:brushProperty name="width" value="0.035" units="cm"/>
      <inkml:brushProperty name="height" value="0.035" units="cm"/>
    </inkml:brush>
  </inkml:definitions>
  <inkml:trace contextRef="#ctx0" brushRef="#br0">0 1 24575,'0'4'0,"0"7"0,0 10 0,5 10 0,1 11 0,0 5 0,-1 1 0,-2-4 0,-1-9-8191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40.104"/>
    </inkml:context>
    <inkml:brush xml:id="br0">
      <inkml:brushProperty name="width" value="0.035" units="cm"/>
      <inkml:brushProperty name="height" value="0.035" units="cm"/>
    </inkml:brush>
  </inkml:definitions>
  <inkml:trace contextRef="#ctx0" brushRef="#br0">1 0 24575,'0'0'-8191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46.741"/>
    </inkml:context>
    <inkml:brush xml:id="br0">
      <inkml:brushProperty name="width" value="0.035" units="cm"/>
      <inkml:brushProperty name="height" value="0.035" units="cm"/>
    </inkml:brush>
  </inkml:definitions>
  <inkml:trace contextRef="#ctx0" brushRef="#br0">613 2 24575,'-97'-1'0,"-115"4"0,195-1 0,0 1 0,0 1 0,-23 8 0,33-10 0,0 0 0,0 1 0,1 1 0,-1-1 0,1 1 0,0 0 0,0 0 0,0 0 0,0 1 0,-7 8 0,13-12 0,-1 0 0,1-1 0,-1 1 0,1 0 0,0-1 0,-1 1 0,1 0 0,0 0 0,0-1 0,0 1 0,-1 0 0,1 0 0,0-1 0,0 1 0,0 0 0,0 0 0,0 0 0,0-1 0,0 1 0,1 0 0,-1 0 0,0-1 0,0 1 0,1 0 0,-1-1 0,0 1 0,1 0 0,-1-1 0,0 1 0,1 0 0,-1-1 0,1 1 0,0-1 0,-1 1 0,1 0 0,-1-1 0,1 0 0,0 1 0,-1-1 0,2 1 0,35 16 0,-27-13 0,237 113 0,-244-116 0,0 0 0,1 1 0,-1 0 0,0 0 0,0 0 0,0 0 0,0 1 0,-1-1 0,1 1 0,0 0 0,-1-1 0,0 1 0,0 0 0,0 1 0,0-1 0,3 6 0,-5-6 0,0 0 0,0-1 0,0 1 0,0 0 0,0-1 0,0 1 0,-1 0 0,1 0 0,-1-1 0,0 1 0,1-1 0,-1 1 0,-1-1 0,1 1 0,0-1 0,0 0 0,-1 1 0,0-1 0,1 0 0,-1 0 0,0 0 0,0 0 0,-4 3 0,-21 16 0,-1-1 0,0-1 0,-2-2 0,0-1 0,-64 25 0,45-21 0,-65 38 0,111-57 0,-42 33 0,44-34 0,1 1 0,-1-1 0,0 1 0,0 0 0,1-1 0,-1 1 0,1 0 0,-1-1 0,0 1 0,1 0 0,-1 0 0,1-1 0,0 1 0,-1 0 0,1 0 0,0 0 0,-1-1 0,1 1 0,0 0 0,0 0 0,0 0 0,0 0 0,0 0 0,0 0 0,0 0 0,0 0 0,0-1 0,0 1 0,0 0 0,1 0 0,-1 0 0,0 0 0,1 0 0,-1-1 0,0 1 0,1 0 0,-1 0 0,1-1 0,-1 1 0,1 0 0,0-1 0,-1 1 0,1 0 0,0-1 0,-1 1 0,1-1 0,0 1 0,0-1 0,0 1 0,-1-1 0,1 0 0,2 1 0,13 5 0,0 0 0,1-1 0,0-1 0,0 0 0,31 1 0,94-2 0,-85-3 0,177-1-1365,-200 1-5461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54.594"/>
    </inkml:context>
    <inkml:brush xml:id="br0">
      <inkml:brushProperty name="width" value="0.035" units="cm"/>
      <inkml:brushProperty name="height" value="0.035" units="cm"/>
    </inkml:brush>
  </inkml:definitions>
  <inkml:trace contextRef="#ctx0" brushRef="#br0">1 0 24575,'22'1'0,"-1"1"0,1 0 0,-1 2 0,0 0 0,0 2 0,27 10 0,0 4 0,64 37 0,-111-56 0,1 0 0,-1 0 0,1 0 0,-1 0 0,1 0 0,-1 0 0,0 0 0,0 0 0,0 0 0,1 1 0,-1-1 0,0 0 0,0 1 0,0 1 0,0-2 0,-1-1 0,0 1 0,0 0 0,0 0 0,0-1 0,0 1 0,0 0 0,0-1 0,0 1 0,0 0 0,0-1 0,-1 1 0,1 0 0,0-1 0,0 1 0,-1 0 0,1-1 0,0 1 0,-1-1 0,1 1 0,-1 0 0,1-1 0,-2 1 0,-3 4 0,0-2 0,-1 1 0,1 0 0,-1-1 0,-12 4 0,1 1 0,-126 79-1365,102-61-5461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55.026"/>
    </inkml:context>
    <inkml:brush xml:id="br0">
      <inkml:brushProperty name="width" value="0.035" units="cm"/>
      <inkml:brushProperty name="height" value="0.035" units="cm"/>
    </inkml:brush>
  </inkml:definitions>
  <inkml:trace contextRef="#ctx0" brushRef="#br0">127 8 24575,'-2'1'0,"-1"0"0,1 0 0,0 0 0,-1 0 0,1 0 0,0 0 0,0 1 0,0-1 0,0 1 0,0 0 0,1-1 0,-1 1 0,0 0 0,1 0 0,-1 0 0,-1 4 0,-23 39 0,25-43 0,-4 7 0,1-1 0,1 1 0,0 0 0,0 0 0,0 0 0,1 0 0,1 1 0,0-1 0,0 1 0,1-1 0,0 1 0,0-1 0,1 0 0,0 1 0,3 9 0,-2-13 0,0-1 0,0 0 0,0 0 0,1-1 0,-1 1 0,1 0 0,0-1 0,0 0 0,1 1 0,0-1 0,-1 0 0,1-1 0,0 1 0,1-1 0,-1 0 0,1 0 0,-1 0 0,1-1 0,0 1 0,0-1 0,0 0 0,0-1 0,1 1 0,-1-1 0,0 0 0,1 0 0,8 0 0,-9-2 0,0 1 0,0-1 0,0 0 0,0 0 0,0 0 0,-1-1 0,1 0 0,0 0 0,-1 0 0,1 0 0,-1-1 0,0 1 0,0-1 0,0 0 0,0-1 0,0 1 0,-1-1 0,1 1 0,-1-1 0,0 0 0,0 0 0,4-9 0,-1 4 0,-1-1 0,0 0 0,0-1 0,-1 1 0,-1-1 0,0 1 0,0-1 0,-1 0 0,1-15 0,-3 20 4,0 0 0,0 0 0,-1 0 0,0 0 0,0 0 0,0 1 0,-1-1 0,0 0 0,0 1 0,0-1 0,-1 1 0,1 0 0,-2-1 0,1 1 0,0 1 0,-1-1 0,0 0 0,0 1 0,0 0 0,-1 0 0,1 0 0,-1 1 0,0-1 0,0 1 0,0 0 0,-1 0 0,1 1 0,-1 0 0,-10-3 0,8 3-72,1 0 1,-1 1-1,0 0 1,0 0-1,0 1 1,0 0-1,0 0 1,0 1-1,0 0 1,0 0-1,0 1 1,0 0-1,0 0 1,1 1-1,-1 0 1,1 0-1,0 1 1,0 0-1,0 0 1,1 1-1,-12 10 1,-3 8-6759</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56.601"/>
    </inkml:context>
    <inkml:brush xml:id="br0">
      <inkml:brushProperty name="width" value="0.035" units="cm"/>
      <inkml:brushProperty name="height" value="0.035" units="cm"/>
    </inkml:brush>
  </inkml:definitions>
  <inkml:trace contextRef="#ctx0" brushRef="#br0">46 1 24575,'0'443'0,"1"-451"0,0 0 0,0 0 0,1 0 0,0 0 0,1 0 0,-1 0 0,1 1 0,1-1 0,-1 1 0,1 0 0,1 0 0,-1 0 0,1 0 0,1 1 0,-1 0 0,10-8 0,-5 5 0,1 0 0,0 0 0,0 1 0,1 1 0,0 0 0,0 1 0,1 0 0,0 1 0,17-5 0,-26 9 0,0 0 0,0 0 0,0 1 0,0 0 0,0-1 0,0 1 0,0 1 0,0-1 0,1 1 0,-1 0 0,0 0 0,0 0 0,4 2 0,-6-3 0,-1 1 0,1 0 0,-1 0 0,0 0 0,1 0 0,-1 0 0,0 0 0,0 0 0,0 1 0,1-1 0,-1 0 0,0 0 0,-1 1 0,1-1 0,0 1 0,0-1 0,-1 1 0,1-1 0,0 1 0,-1 0 0,0-1 0,1 1 0,-1 0 0,0-1 0,0 1 0,0 0 0,0-1 0,0 1 0,0 0 0,-1-1 0,1 1 0,0-1 0,-1 1 0,0 2 0,-2 3 0,-1 0 0,1 0 0,-1 0 0,-1 0 0,1 0 0,-1-1 0,0 0 0,-1 0 0,1 0 0,-8 5 0,-69 50 0,68-52 0,14-9-11,-19 13 55,-1-1 0,-21 10 0,38-20-114,-1 0-1,1-1 0,-1 1 0,1-1 1,-1 1-1,0-1 0,1-1 0,-1 1 0,0 0 1,0-1-1,1 0 0,-1 0 0,0 0 0,0 0 1,0 0-1,0-1 0,1 0 0,-1 0 1,0 0-1,-5-3 0,-3-9-6755</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57.132"/>
    </inkml:context>
    <inkml:brush xml:id="br0">
      <inkml:brushProperty name="width" value="0.035" units="cm"/>
      <inkml:brushProperty name="height" value="0.035" units="cm"/>
    </inkml:brush>
  </inkml:definitions>
  <inkml:trace contextRef="#ctx0" brushRef="#br0">1 1 24575,'0'148'0,"0"-148"0,0 0 0,0 0 0,0-1 0,0 1 0,1 0 0,-1 0 0,0 0 0,0 0 0,0 0 0,1 0 0,-1 0 0,0 0 0,0 0 0,0 0 0,1 0 0,-1 0 0,0-1 0,0 1 0,0 0 0,1 1 0,-1-1 0,0 0 0,0 0 0,0 0 0,1 0 0,-1 0 0,0 0 0,0 0 0,0 0 0,1 0 0,-1 0 0,0 0 0,0 0 0,0 1 0,0-1 0,1 0 0,-1 0 0,0 0 0,0 0 0,0 0 0,0 1 0,0-1 0,0 0 0,0 0 0,1 0 0,-1 1 0,0-1 0,0 0 0,0 0 0,0 0 0,0 1 0,0-1 0,0 0 0,0 0 0,0 0 0,0 1 0,0-1 0,0 0 0,0 1 0,18-27 0,11-11 0,-26 34 4,0 1 0,0 0-1,1-1 1,-1 1-1,0 1 1,1-1 0,0 1-1,-1-1 1,1 1 0,0 0-1,-1 0 1,1 0-1,0 1 1,0 0 0,0-1-1,0 1 1,-1 1 0,1-1-1,0 0 1,0 1-1,0 0 1,0 0 0,-1 0-1,1 0 1,0 1 0,-1-1-1,0 1 1,1 0-1,-1 0 1,0 0 0,0 1-1,4 3 1,2 3-169,0 1 0,-1 0 0,0 1 0,-1 0 0,0 0 0,0 0 0,-2 1 0,7 16 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57.378"/>
    </inkml:context>
    <inkml:brush xml:id="br0">
      <inkml:brushProperty name="width" value="0.035" units="cm"/>
      <inkml:brushProperty name="height" value="0.035" units="cm"/>
    </inkml:brush>
  </inkml:definitions>
  <inkml:trace contextRef="#ctx0" brushRef="#br0">16 1 24575,'0'4'0,"0"11"0,0 17 0,0 7 0,0 2 0,0-2 0,-4-7 0,-2-14 0,0-9-8191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57.551"/>
    </inkml:context>
    <inkml:brush xml:id="br0">
      <inkml:brushProperty name="width" value="0.035" units="cm"/>
      <inkml:brushProperty name="height" value="0.035" units="cm"/>
    </inkml:brush>
  </inkml:definitions>
  <inkml:trace contextRef="#ctx0" brushRef="#br0">0 32 24575,'14'0'0,"9"0"0,9-5 0,5-1 0,0-4 0,-6-1-8191</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57.771"/>
    </inkml:context>
    <inkml:brush xml:id="br0">
      <inkml:brushProperty name="width" value="0.035" units="cm"/>
      <inkml:brushProperty name="height" value="0.035" units="cm"/>
    </inkml:brush>
  </inkml:definitions>
  <inkml:trace contextRef="#ctx0" brushRef="#br0">1 0 24575,'0'5'0,"0"10"0,0 8 0,0 4 0,0 6 0,0 13 0,0 1 0,0-14 0,0-15-8191</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58.107"/>
    </inkml:context>
    <inkml:brush xml:id="br0">
      <inkml:brushProperty name="width" value="0.035" units="cm"/>
      <inkml:brushProperty name="height" value="0.035" units="cm"/>
    </inkml:brush>
  </inkml:definitions>
  <inkml:trace contextRef="#ctx0" brushRef="#br0">1 1 24575,'9'0'0,"8"0"0,10 0 0,5 0 0,7 0 0,5 0 0,5 0 0,-11 0 0,-17 0 0,-11 0-8191</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58.278"/>
    </inkml:context>
    <inkml:brush xml:id="br0">
      <inkml:brushProperty name="width" value="0.035" units="cm"/>
      <inkml:brushProperty name="height" value="0.035" units="cm"/>
    </inkml:brush>
  </inkml:definitions>
  <inkml:trace contextRef="#ctx0" brushRef="#br0">0 17 24575,'9'0'0,"12"0"0,8 0 0,2-5 0,6-1 0,-3 1-8191</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59.121"/>
    </inkml:context>
    <inkml:brush xml:id="br0">
      <inkml:brushProperty name="width" value="0.035" units="cm"/>
      <inkml:brushProperty name="height" value="0.035" units="cm"/>
    </inkml:brush>
  </inkml:definitions>
  <inkml:trace contextRef="#ctx0" brushRef="#br0">0 1 24575,'0'5'0,"0"15"0,0 13 0,0 15 0,0 9 0,0-1 0,0-6 0,0-1 0,0-10-8191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47.330"/>
    </inkml:context>
    <inkml:brush xml:id="br0">
      <inkml:brushProperty name="width" value="0.035" units="cm"/>
      <inkml:brushProperty name="height" value="0.035" units="cm"/>
    </inkml:brush>
  </inkml:definitions>
  <inkml:trace contextRef="#ctx0" brushRef="#br0">83 1 24575,'0'9'0,"0"8"0,0 11 0,-10 19 0,-2 15 0,-5 12 0,1 2 0,3-7 0,4-5 0,4-14-8191</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8:59.544"/>
    </inkml:context>
    <inkml:brush xml:id="br0">
      <inkml:brushProperty name="width" value="0.035" units="cm"/>
      <inkml:brushProperty name="height" value="0.035" units="cm"/>
    </inkml:brush>
  </inkml:definitions>
  <inkml:trace contextRef="#ctx0" brushRef="#br0">0 112 24575,'5'0'0,"14"0"0,19 0 0,21 0 0,23 0 0,35-10 0,29-2 0,28-8 0,19-2 0,24 4 0,2 5 0,-12 4 0,-38 4 0,-43 3 0,-42 1-8191</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00.914"/>
    </inkml:context>
    <inkml:brush xml:id="br0">
      <inkml:brushProperty name="width" value="0.035" units="cm"/>
      <inkml:brushProperty name="height" value="0.035" units="cm"/>
    </inkml:brush>
  </inkml:definitions>
  <inkml:trace contextRef="#ctx0" brushRef="#br0">38 66 24575,'-27'6'0,"17"-3"0,25-14 0,4-1 0,-6 4 0,0-1 0,0 2 0,1 0 0,25-9 0,-37 15 0,0 0 0,0 0 0,0 1 0,0-1 0,0 1 0,0 0 0,0 0 0,0 0 0,0 0 0,0 0 0,0 0 0,0 0 0,0 1 0,0-1 0,0 1 0,0-1 0,0 1 0,0 0 0,0 0 0,0 0 0,-1 0 0,1 0 0,0 0 0,-1 0 0,1 1 0,-1-1 0,1 0 0,-1 1 0,1-1 0,-1 1 0,0 0 0,0 0 0,0-1 0,0 1 0,0 0 0,0 0 0,-1 0 0,1 0 0,-1 0 0,1 0 0,-1 0 0,0 0 0,1 3 0,-1 1 0,1 0 0,-1-1 0,0 1 0,-1 0 0,1 0 0,-1-1 0,0 1 0,-1 0 0,1-1 0,-1 1 0,0-1 0,-1 0 0,1 1 0,-7 7 0,-3 6 0,-2-1 0,-22 23 0,16-20 0,20-21 0,0 0 0,0 0 0,-1 1 0,1-1 0,0 0 0,0 0 0,-1 0 0,1 0 0,0 1 0,0-1 0,-1 0 0,1 0 0,0 0 0,0 1 0,0-1 0,-1 0 0,1 0 0,0 1 0,0-1 0,0 0 0,0 0 0,0 1 0,0-1 0,0 0 0,0 1 0,-1-1 0,1 0 0,0 1 0,0-1 0,0 0 0,0 0 0,1 1 0,-1-1 0,0 0 0,0 1 0,0-1 0,0 0 0,0 0 0,0 1 0,0-1 0,0 0 0,1 0 0,-1 1 0,16-3 0,21-12 0,-24 8 0,0 1 0,0 0 0,0 1 0,27-4 0,-37 7 0,0 1 0,0 0 0,0 0 0,0 0 0,0 0 0,0 1 0,0-1 0,0 1 0,0 0 0,0-1 0,0 2 0,5 1 0,-7-2 0,1 1 0,-1-1 0,1 0 0,-1 1 0,0-1 0,1 1 0,-1-1 0,0 1 0,0 0 0,0-1 0,0 1 0,-1 0 0,1 0 0,0 0 0,-1-1 0,1 1 0,-1 0 0,0 0 0,0 0 0,0 0 0,0 0 0,0 2 0,-1 5 0,0-1 0,-1 0 0,0 0 0,0 0 0,-1 0 0,0-1 0,0 1 0,-1-1 0,0 1 0,0-1 0,-1 0 0,0-1 0,0 1 0,0-1 0,-1 0 0,0 0 0,0-1 0,-9 6 0,8-5 0,0-1 0,-1 0 0,0 0 0,0 0 0,0-1 0,-1-1 0,0 1 0,1-1 0,-1-1 0,0 1 0,0-2 0,0 1 0,-1-1 0,1-1 0,0 1 0,-12-2 0,10-3 108,11 4-139,0 0 1,0 0 0,0 0 0,0-1 0,0 1 0,-1 0 0,1 0 0,0 0 0,0 0 0,0 0 0,0-1 0,0 1 0,0 0 0,0 0 0,0 0 0,0 0 0,0-1 0,0 1 0,0 0-1,0 0 1,0 0 0,0 0 0,0-1 0,0 1 0,0 0 0,0 0 0,0 0 0,0 0 0,0-1 0,0 1 0,0 0 0,0 0 0,0 0 0,0 0 0,0 0 0,1-1 0,-1 1 0,0 0-1,0 0 1,0 0 0,0 0 0,0 0 0,0 0 0,1-1 0,-1 1 0,0 0 0,0 0 0,0 0 0,10-5-6796</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02.036"/>
    </inkml:context>
    <inkml:brush xml:id="br0">
      <inkml:brushProperty name="width" value="0.035" units="cm"/>
      <inkml:brushProperty name="height" value="0.035" units="cm"/>
    </inkml:brush>
  </inkml:definitions>
  <inkml:trace contextRef="#ctx0" brushRef="#br0">6 0 24575,'-2'39'0,"1"-28"0,0-1 0,0 0 0,1 0 0,0 0 0,1 0 0,0 1 0,1-1 0,0 0 0,0 0 0,6 12 0,-8-22 0,1 0 0,-1 0 0,1-1 0,-1 1 0,1 0 0,-1 0 0,0 0 0,1-1 0,-1 1 0,1 0 0,-1 0 0,1-1 0,-1 1 0,0 0 0,1-1 0,-1 1 0,0 0 0,1-1 0,-1 1 0,0-1 0,0 1 0,1-1 0,-1 1 0,0 0 0,0-1 0,0 1 0,0-1 0,1 1 0,-1-1 0,0 1 0,0-1 0,0 1 0,0-1 0,0 1 0,0-1 0,0 1 0,-1-1 0,11-34 0,-8 27 0,-1 4 0,0 1 0,0-1 0,0 0 0,0 1 0,1-1 0,0 1 0,0 0 0,0-1 0,0 1 0,0 0 0,0 0 0,1 1 0,0-1 0,-1 0 0,1 1 0,0-1 0,0 1 0,1 0 0,-1 0 0,0 0 0,1 1 0,-1-1 0,1 1 0,-1 0 0,1 0 0,0 0 0,-1 0 0,1 1 0,0-1 0,0 1 0,0 0 0,-1 0 0,1 1 0,0-1 0,0 1 0,-1-1 0,1 1 0,0 0 0,-1 1 0,1-1 0,-1 1 0,1-1 0,-1 1 0,0 0 0,0 1 0,0-1 0,0 0 0,3 4 0,6 3-136,-1 2-1,0-1 1,-1 2-1,-1-1 1,1 1-1,-2 1 1,1 0-1,-2 0 0,7 16 1,-12-22-6690</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02.794"/>
    </inkml:context>
    <inkml:brush xml:id="br0">
      <inkml:brushProperty name="width" value="0.035" units="cm"/>
      <inkml:brushProperty name="height" value="0.035" units="cm"/>
    </inkml:brush>
  </inkml:definitions>
  <inkml:trace contextRef="#ctx0" brushRef="#br0">0 1 24575,'0'4'0,"0"11"0,0 8 0,0 4 0,0 7 0,0 2 0,0-1 0,0-5-8191</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03.027"/>
    </inkml:context>
    <inkml:brush xml:id="br0">
      <inkml:brushProperty name="width" value="0.035" units="cm"/>
      <inkml:brushProperty name="height" value="0.035" units="cm"/>
    </inkml:brush>
  </inkml:definitions>
  <inkml:trace contextRef="#ctx0" brushRef="#br0">0 22 24575,'10'0'0,"6"0"0,7 0 0,3 0 0,6 0 0,3 0 0,0-10 0,-6-2-8191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03.414"/>
    </inkml:context>
    <inkml:brush xml:id="br0">
      <inkml:brushProperty name="width" value="0.035" units="cm"/>
      <inkml:brushProperty name="height" value="0.035" units="cm"/>
    </inkml:brush>
  </inkml:definitions>
  <inkml:trace contextRef="#ctx0" brushRef="#br0">1 1 24575,'0'9'0,"0"13"0,0 11 0,0 5 0,9-4 0,8-8 0,5-8 0,9-8 0,3-4 0,1-5 0,3-1 0,-5-6 0,-7-16 0,-9-4-8191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03.661"/>
    </inkml:context>
    <inkml:brush xml:id="br0">
      <inkml:brushProperty name="width" value="0.035" units="cm"/>
      <inkml:brushProperty name="height" value="0.035" units="cm"/>
    </inkml:brush>
  </inkml:definitions>
  <inkml:trace contextRef="#ctx0" brushRef="#br0">28 1 24575,'-5'0'0,"-1"4"0,1 11 0,0 12 0,2 11 0,1 8 0,1 0 0,1-2 0,0 5 0,0-2 0,0-8-8191</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29.769"/>
    </inkml:context>
    <inkml:brush xml:id="br0">
      <inkml:brushProperty name="width" value="0.035" units="cm"/>
      <inkml:brushProperty name="height" value="0.035" units="cm"/>
    </inkml:brush>
  </inkml:definitions>
  <inkml:trace contextRef="#ctx0" brushRef="#br0">466 1 24575,'-8'1'0,"0"0"0,1 1 0,-1 0 0,1 1 0,-1-1 0,1 1 0,0 1 0,0-1 0,1 1 0,-1 1 0,-7 5 0,-21 12 0,-293 144 0,327-166 0,1-1 0,0 1 0,-1 0 0,1 0 0,0 0 0,0 0 0,-1 1 0,1-1 0,0 0 0,-1 0 0,1 0 0,0 0 0,0 0 0,-1 0 0,1 0 0,0 0 0,0 1 0,-1-1 0,1 0 0,0 0 0,0 0 0,-1 0 0,1 1 0,0-1 0,0 0 0,0 0 0,0 1 0,-1-1 0,1 0 0,0 0 0,0 1 0,0-1 0,0 0 0,0 0 0,0 1 0,0-1 0,0 0 0,0 1 0,0-1 0,0 0 0,0 0 0,0 1 0,0-1 0,0 0 0,0 1 0,0-1 0,0 0 0,0 0 0,0 1 0,0-1 0,0 0 0,0 0 0,1 1 0,20 5 0,32-4 0,-17-2 0,-17-2 0,-1 2 0,1 0 0,0 1 0,0 1 0,0 0 0,-1 2 0,1 0 0,-1 1 0,0 1 0,17 8 0,112 80-1365,-118-78-5461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30.191"/>
    </inkml:context>
    <inkml:brush xml:id="br0">
      <inkml:brushProperty name="width" value="0.035" units="cm"/>
      <inkml:brushProperty name="height" value="0.035" units="cm"/>
    </inkml:brush>
  </inkml:definitions>
  <inkml:trace contextRef="#ctx0" brushRef="#br0">1 1 24575,'5'0'0,"15"0"0,18 0 0,11 0 0,12 0 0,5 0 0,-5 9 0,-4 3 0,-10 4 0,-15 0-8191</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38.651"/>
    </inkml:context>
    <inkml:brush xml:id="br0">
      <inkml:brushProperty name="width" value="0.035" units="cm"/>
      <inkml:brushProperty name="height" value="0.035" units="cm"/>
    </inkml:brush>
  </inkml:definitions>
  <inkml:trace contextRef="#ctx0" brushRef="#br0">1 0 24575,'0'10'0,"0"11"0,0 12 0,0 14 0,0 13 0,0 1 0,0-6 0,0-12-8191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47.637"/>
    </inkml:context>
    <inkml:brush xml:id="br0">
      <inkml:brushProperty name="width" value="0.035" units="cm"/>
      <inkml:brushProperty name="height" value="0.035" units="cm"/>
    </inkml:brush>
  </inkml:definitions>
  <inkml:trace contextRef="#ctx0" brushRef="#br0">0 0 24575,'5'0'0,"10"0"0,13 0 0,11 0 0,17 0 0,18 0 0,25 0 0,28 0 0,16 0 0,2 0 0,-13 0 0,-26 0 0,-20 0 0,-26 0-8191</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39.057"/>
    </inkml:context>
    <inkml:brush xml:id="br0">
      <inkml:brushProperty name="width" value="0.035" units="cm"/>
      <inkml:brushProperty name="height" value="0.035" units="cm"/>
    </inkml:brush>
  </inkml:definitions>
  <inkml:trace contextRef="#ctx0" brushRef="#br0">0 27 24575,'5'0'0,"10"0"0,17 0 0,21 0 0,25 0 0,31-4 0,29-2 0,19 0 0,10 2 0,-5 1 0,-21 1 0,-25 0 0,-23 2 0,-27 0-8191</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40.150"/>
    </inkml:context>
    <inkml:brush xml:id="br0">
      <inkml:brushProperty name="width" value="0.035" units="cm"/>
      <inkml:brushProperty name="height" value="0.035" units="cm"/>
    </inkml:brush>
  </inkml:definitions>
  <inkml:trace contextRef="#ctx0" brushRef="#br0">48 17 24575,'-17'-1'0,"27"0"0,20-2 0,-16 0 0,-4 0 0,1 1 0,0 1 0,1 0 0,-1 0 0,13 1 0,-22 0 0,0 1 0,0-1 0,0 0 0,0 1 0,0-1 0,0 1 0,0 0 0,0 0 0,0-1 0,0 1 0,-1 0 0,1 1 0,0-1 0,-1 0 0,1 1 0,-1-1 0,1 0 0,-1 1 0,1 0 0,-1-1 0,0 1 0,0 0 0,0 0 0,0-1 0,0 1 0,0 0 0,-1 0 0,1 0 0,-1 0 0,1 0 0,-1 0 0,0 0 0,1 0 0,-1 3 0,0 0 0,0-1 0,-1 1 0,1 0 0,-1-1 0,0 1 0,0-1 0,0 1 0,0-1 0,-1 0 0,0 1 0,0-1 0,0 0 0,-1 0 0,1 0 0,-1 0 0,0-1 0,0 1 0,-6 5 0,1-2 0,0-1 0,-1 0 0,0-1 0,0 0 0,0 0 0,0-1 0,-11 4 0,109-33 0,-83 23 0,0 1 0,1 0 0,-1 0 0,1 0 0,-1 1 0,1 0 0,-1 1 0,1-1 0,-1 1 0,1 0 0,-1 1 0,0-1 0,1 1 0,8 5 0,-15-7 0,1 0 0,0 1 0,-1-1 0,1 1 0,-1-1 0,1 1 0,-1 0 0,1-1 0,-1 1 0,1-1 0,-1 1 0,0 0 0,1 0 0,-1-1 0,0 1 0,0 0 0,1-1 0,-1 1 0,0 0 0,0 0 0,0-1 0,0 1 0,0 0 0,0 0 0,0-1 0,0 1 0,0 0 0,0 0 0,-1 1 0,-16 24 0,-30 14 0,36-33-91,1 0 0,-1-1 0,0-1 0,0 0 0,-1 0 0,0-1 0,0 0 0,0-1 0,0-1 0,0 0 0,-1-1 0,1 0 0,0 0 0,-17-3 0,-8-6-6735</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40.663"/>
    </inkml:context>
    <inkml:brush xml:id="br0">
      <inkml:brushProperty name="width" value="0.035" units="cm"/>
      <inkml:brushProperty name="height" value="0.035" units="cm"/>
    </inkml:brush>
  </inkml:definitions>
  <inkml:trace contextRef="#ctx0" brushRef="#br0">0 1 24575,'2'6'0,"-1"1"0,1-1 0,0 0 0,1 0 0,0 0 0,0 0 0,0 0 0,0 0 0,6 6 0,4 8 0,-12-17 0,0-1 0,0 1 0,1-1 0,-1 0 0,1 0 0,-1 1 0,1-1 0,0 0 0,0 0 0,4 3 0,4-8 0,-2-15 0,-7 14 0,1 0 0,0 1 0,0-1 0,1 0 0,-1 1 0,0-1 0,1 1 0,0 0 0,0 0 0,0 0 0,0 0 0,1 0 0,-1 1 0,1 0 0,-1-1 0,1 1 0,0 1 0,0-1 0,0 0 0,0 1 0,0 0 0,5-1 0,-5 1 0,-1 0 0,1 0 0,0 1 0,0-1 0,0 1 0,-1 0 0,1 0 0,0 0 0,0 1 0,0-1 0,0 1 0,-1 0 0,1 0 0,0 0 0,-1 1 0,1-1 0,-1 1 0,0 0 0,1 0 0,-1 0 0,0 0 0,0 1 0,0-1 0,5 6 0,4 16 39,-12-21-147,1-1 0,0 0 0,-1 0 0,1 0 0,0 0 0,0 0 0,1 0 0,-1 0 0,0 0 0,1 0 0,-1 0 0,4 2 0,0-16-6718</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40.958"/>
    </inkml:context>
    <inkml:brush xml:id="br0">
      <inkml:brushProperty name="width" value="0.035" units="cm"/>
      <inkml:brushProperty name="height" value="0.035" units="cm"/>
    </inkml:brush>
  </inkml:definitions>
  <inkml:trace contextRef="#ctx0" brushRef="#br0">21 1 24575,'0'9'0,"0"7"0,0 11 0,0 5 0,0 2 0,0-1 0,-9-10 0,-3-9-8191</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41.165"/>
    </inkml:context>
    <inkml:brush xml:id="br0">
      <inkml:brushProperty name="width" value="0.035" units="cm"/>
      <inkml:brushProperty name="height" value="0.035" units="cm"/>
    </inkml:brush>
  </inkml:definitions>
  <inkml:trace contextRef="#ctx0" brushRef="#br0">0 22 24575,'9'0'0,"12"0"0,8 0 0,7 0 0,-2-9 0,-7-3-8191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41.347"/>
    </inkml:context>
    <inkml:brush xml:id="br0">
      <inkml:brushProperty name="width" value="0.035" units="cm"/>
      <inkml:brushProperty name="height" value="0.035" units="cm"/>
    </inkml:brush>
  </inkml:definitions>
  <inkml:trace contextRef="#ctx0" brushRef="#br0">1 1 24575,'0'4'0,"0"7"0,0 10 0,0 6 0,0 3 0,0 6 0,0-8 0,0-13 0</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41.945"/>
    </inkml:context>
    <inkml:brush xml:id="br0">
      <inkml:brushProperty name="width" value="0.035" units="cm"/>
      <inkml:brushProperty name="height" value="0.035" units="cm"/>
    </inkml:brush>
  </inkml:definitions>
  <inkml:trace contextRef="#ctx0" brushRef="#br0">0 1 24575,'4'0'0,"2"4"0,9 3 0,11-1 0,11-2 0,12 0 0,7-2 0,8-1 0,7 0 0,0-1 0,-2-1 0,-9 1 0,-14 4 0,-10 2 0,-3-1 0,-2 0 0,-6-2-8191</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42.366"/>
    </inkml:context>
    <inkml:brush xml:id="br0">
      <inkml:brushProperty name="width" value="0.035" units="cm"/>
      <inkml:brushProperty name="height" value="0.035" units="cm"/>
    </inkml:brush>
  </inkml:definitions>
  <inkml:trace contextRef="#ctx0" brushRef="#br0">0 0 24575,'5'0'0,"10"0"0,17 0 0,12 0 0,7 0 0,1 5 0,-5 0 0,-10 6 0,-12 4 0,-9 5 0,-17-1 0,-9 5 0,-11-1 0,-3 4 0,-1-2 0,3 0 0,6-5-8191</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42.807"/>
    </inkml:context>
    <inkml:brush xml:id="br0">
      <inkml:brushProperty name="width" value="0.035" units="cm"/>
      <inkml:brushProperty name="height" value="0.035" units="cm"/>
    </inkml:brush>
  </inkml:definitions>
  <inkml:trace contextRef="#ctx0" brushRef="#br0">103 30 24575,'-4'1'0,"0"0"0,0-1 0,0 2 0,0-1 0,-1 0 0,2 1 0,-1 0 0,0 0 0,0 0 0,1 0 0,-1 1 0,1 0 0,-1-1 0,1 1 0,0 0 0,0 0 0,1 1 0,-1-1 0,1 1 0,-1-1 0,1 1 0,-3 7 0,2-4 0,-1 0 0,1 1 0,0-1 0,1 1 0,0-1 0,0 1 0,1 0 0,0 0 0,0 0 0,1 0 0,0 11 0,1-14 0,1-1 0,-1 1 0,0-1 0,1 0 0,0 1 0,0-1 0,1 0 0,-1 0 0,1-1 0,-1 1 0,1 0 0,0-1 0,1 1 0,-1-1 0,1 0 0,-1 0 0,1-1 0,0 1 0,0-1 0,0 0 0,0 0 0,0 0 0,1 0 0,-1-1 0,1 0 0,-1 0 0,1 0 0,-1 0 0,1-1 0,7 1 0,1-1 0,-1 0 0,1 0 0,0-1 0,-1-1 0,1 0 0,-1-1 0,0 0 0,0-1 0,0 0 0,14-7 0,-16 5 0,-1 0 0,1-1 0,-1 0 0,0 0 0,-1-1 0,0 0 0,0-1 0,-1 1 0,10-16 0,-15 21 0,0 0 0,0 0 0,0 0 0,-1 0 0,1-1 0,-1 1 0,0-1 0,0 1 0,0-1 0,0 1 0,-1-1 0,1 1 0,-1-1 0,0 1 0,0-1 0,0 0 0,-1 1 0,1-1 0,-1 1 0,0-1 0,0 1 0,0-1 0,0 1 0,-1 0 0,1-1 0,-1 1 0,0 0 0,0 0 0,0 0 0,0 1 0,-1-1 0,1 0 0,-6-3 0,1 0 10,-1 1 0,0 0 0,-1 0 0,1 1 0,-1 0 0,0 1 0,0 0 0,0 0 0,-1 1 0,1 0 0,-14 0 0,6 0-258,0 2 1,0 0-1,0 1 1,0 1-1,-25 5 1,-2 5-6579</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51.780"/>
    </inkml:context>
    <inkml:brush xml:id="br0">
      <inkml:brushProperty name="width" value="0.035" units="cm"/>
      <inkml:brushProperty name="height" value="0.035" units="cm"/>
    </inkml:brush>
  </inkml:definitions>
  <inkml:trace contextRef="#ctx0" brushRef="#br0">1 1 24575,'0'4'0,"4"3"0,16-1 0,14-2 0,5 0 0,5-2 0,5-1 0,-2 0 0,5-1 0,3-1 0,-3 1 0,-2 0 0,-9 0-8191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48.451"/>
    </inkml:context>
    <inkml:brush xml:id="br0">
      <inkml:brushProperty name="width" value="0.035" units="cm"/>
      <inkml:brushProperty name="height" value="0.035" units="cm"/>
    </inkml:brush>
  </inkml:definitions>
  <inkml:trace contextRef="#ctx0" brushRef="#br0">40 80 24575,'1'-3'0,"-1"0"0,1 0 0,0 1 0,0-1 0,0 0 0,0 1 0,0-1 0,0 1 0,1-1 0,-1 1 0,1 0 0,0-1 0,0 1 0,0 0 0,0 0 0,0 0 0,0 1 0,0-1 0,1 0 0,-1 1 0,1 0 0,-1-1 0,1 1 0,5-1 0,6-4 0,0 2 0,0 0 0,19-3 0,-24 5 0,-1 1 0,1 0 0,0 0 0,0 1 0,0 0 0,-1 1 0,1 0 0,9 2 0,-14-2 0,-1 0 0,0 0 0,0 1 0,1-1 0,-1 1 0,0 0 0,0 0 0,-1 0 0,1 0 0,0 1 0,-1-1 0,1 1 0,-1-1 0,0 1 0,0 0 0,0 0 0,0 0 0,0 0 0,-1 0 0,1 1 0,-1-1 0,1 6 0,2 2 0,-1 1 0,0 0 0,-1 0 0,-1 0 0,0 0 0,-1 0 0,0 0 0,0 0 0,-1 0 0,-1 0 0,0 0 0,-1-1 0,0 1 0,-9 21 0,7-23 0,-1-1 0,0 0 0,0 0 0,-1 0 0,0-1 0,0 0 0,-1 0 0,0-1 0,0 0 0,-1 0 0,0-1 0,0 0 0,-1-1 0,1 0 0,-1 0 0,-19 5 0,21-7 0,0 0 0,0 0 0,0-1 0,-1 0 0,1-1 0,-1 0 0,0 0 0,1-1 0,-1 0 0,0 0 0,1-1 0,-1 0 0,-10-3 0,18 4 0,0 0 0,1 0 0,-1-1 0,0 1 0,0 0 0,1 0 0,-1-1 0,0 1 0,1 0 0,-1-1 0,0 1 0,1-1 0,-1 1 0,1-1 0,-1 1 0,0-1 0,1 1 0,-1-1 0,1 1 0,0-1 0,-1 0 0,1 1 0,-1-1 0,1 0 0,0 1 0,0-1 0,-1 0 0,1 0 0,0 1 0,0-1 0,0 0 0,0 0 0,0 1 0,0-1 0,0 0 0,0 0 0,0 1 0,0-1 0,0 0 0,0 0 0,1 1 0,-1-1 0,0 0 0,1 1 0,-1-1 0,0 0 0,1 1 0,-1-1 0,1 0 0,-1 1 0,1-1 0,-1 1 0,1-1 0,-1 1 0,1-1 0,0 1 0,-1 0 0,1-1 0,0 1 0,0-1 0,44-26 0,-24 20-136,-1 1-1,1 1 1,0 0-1,0 2 1,1 0-1,-1 2 1,1 0-1,-1 1 0,32 5 1,-17-1-6690</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52.188"/>
    </inkml:context>
    <inkml:brush xml:id="br0">
      <inkml:brushProperty name="width" value="0.035" units="cm"/>
      <inkml:brushProperty name="height" value="0.035" units="cm"/>
    </inkml:brush>
  </inkml:definitions>
  <inkml:trace contextRef="#ctx0" brushRef="#br0">0 40 24575,'5'0'0,"14"0"0,19-5 0,7-1 0,1 0 0,-3 1 0,0 1 0,-2 2 0,-4 1 0,1 1 0,3 0 0,0 0 0,-8-4 0,-9-2-8191</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52.595"/>
    </inkml:context>
    <inkml:brush xml:id="br0">
      <inkml:brushProperty name="width" value="0.035" units="cm"/>
      <inkml:brushProperty name="height" value="0.035" units="cm"/>
    </inkml:brush>
  </inkml:definitions>
  <inkml:trace contextRef="#ctx0" brushRef="#br0">1 0 24575,'0'1'0,"1"0"0,0 0 0,-1 0 0,1 0 0,0 0 0,0 0 0,0 0 0,-1 0 0,1-1 0,0 1 0,0 0 0,0 0 0,0-1 0,0 1 0,1-1 0,-1 1 0,0-1 0,0 0 0,0 1 0,0-1 0,0 0 0,3 1 0,4 1 0,185 60 0,-124-42 0,-9 3 0,-57-22 0,0 1 0,0 0 0,0 0 0,0 0 0,0 0 0,0 0 0,0 1 0,0-1 0,-1 1 0,0 0 0,1 0 0,-1 0 0,0 0 0,3 6 0,-5-7 0,0-1 0,0 1 0,0 0 0,0-1 0,0 1 0,0 0 0,0-1 0,-1 1 0,1-1 0,-1 1 0,1 0 0,-1-1 0,1 1 0,-1-1 0,0 1 0,0-1 0,0 0 0,0 1 0,0-1 0,0 0 0,0 1 0,0-1 0,-3 2 0,-37 28 0,24-20 0,-2 5-455,1 0 0,-21 22 0,10-3-6371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53.606"/>
    </inkml:context>
    <inkml:brush xml:id="br0">
      <inkml:brushProperty name="width" value="0.035" units="cm"/>
      <inkml:brushProperty name="height" value="0.035" units="cm"/>
    </inkml:brush>
  </inkml:definitions>
  <inkml:trace contextRef="#ctx0" brushRef="#br0">545 2 24575,'-155'-1'0,"-164"3"0,275 6 0,34-2 0,31 1 0,97 6 0,-63-8 0,0 2 0,71 19 0,-120-24 0,1 0 0,-1 1 0,0-1 0,0 1 0,0 0 0,0 1 0,-1-1 0,1 1 0,6 6 0,-11-9 0,0 1 0,0-1 0,0 0 0,0 1 0,0-1 0,-1 1 0,1-1 0,0 1 0,-1-1 0,1 1 0,-1-1 0,1 1 0,-1 0 0,0-1 0,1 1 0,-1 0 0,0-1 0,0 1 0,0 0 0,-1 0 0,1-1 0,0 1 0,-1 0 0,1-1 0,-1 1 0,1-1 0,-1 1 0,0-1 0,1 1 0,-1-1 0,0 1 0,0-1 0,0 0 0,-1 1 0,1-1 0,0 0 0,0 0 0,-1 0 0,1 0 0,-2 1 0,-6 6 0,-1-1 0,0-1 0,0 0 0,0 0 0,-1-1 0,-20 8 0,-76 17 0,43-13 0,17-4 0,20-7 0,0 2 0,-51 23 0,78-31 0,0 0 0,-1 0 0,1 0 0,-1 0 0,1 0 0,0 1 0,-1-1 0,1 0 0,0 0 0,-1 0 0,1 1 0,0-1 0,-1 0 0,1 0 0,0 1 0,-1-1 0,1 0 0,0 0 0,0 1 0,0-1 0,-1 0 0,1 1 0,0-1 0,0 1 0,0-1 0,0 0 0,-1 1 0,1-1 0,0 0 0,0 1 0,0-1 0,0 1 0,0-1 0,0 0 0,0 2 0,14 4 0,29 0 0,64-2 0,1-4 0,0-5 0,189-34 0,-249 29-1365,-16-1-5461</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54.109"/>
    </inkml:context>
    <inkml:brush xml:id="br0">
      <inkml:brushProperty name="width" value="0.035" units="cm"/>
      <inkml:brushProperty name="height" value="0.035" units="cm"/>
    </inkml:brush>
  </inkml:definitions>
  <inkml:trace contextRef="#ctx0" brushRef="#br0">210 21 24575,'0'-2'0,"-1"1"0,1 0 0,0 0 0,-1 0 0,1 0 0,-1 0 0,0 0 0,1 0 0,-1 0 0,0 0 0,0 1 0,1-1 0,-1 0 0,0 0 0,0 0 0,0 1 0,0-1 0,0 1 0,0-1 0,0 1 0,0-1 0,0 1 0,0-1 0,0 1 0,-1 0 0,1 0 0,0 0 0,0-1 0,0 1 0,0 0 0,-2 1 0,-39 0 0,34 2 0,0 0 0,0 1 0,0 0 0,0 0 0,1 1 0,0 0 0,0 0 0,0 0 0,1 1 0,-1 0 0,1 1 0,1-1 0,-1 1 0,1 0 0,0 0 0,1 1 0,0 0 0,0 0 0,0 0 0,1 0 0,1 0 0,-1 0 0,1 1 0,1-1 0,-2 17 0,3-22 0,0 0 0,0 0 0,0-1 0,0 1 0,1 0 0,-1 0 0,1 0 0,0-1 0,0 1 0,0 0 0,0-1 0,0 1 0,1 0 0,-1-1 0,1 0 0,0 1 0,-1-1 0,1 0 0,0 0 0,0 0 0,1 0 0,-1 0 0,0-1 0,1 1 0,-1-1 0,1 1 0,-1-1 0,1 0 0,0 0 0,-1 0 0,1 0 0,0-1 0,0 1 0,3 0 0,1-1 0,-1 1 0,0-1 0,0-1 0,0 1 0,0-1 0,0 0 0,0-1 0,0 1 0,-1-1 0,1 0 0,0 0 0,-1-1 0,1 0 0,-1 0 0,7-5 0,-4 0 0,-1 0 0,0 0 0,0-1 0,-1 0 0,0 0 0,-1 0 0,0-1 0,0 0 0,6-20 0,-8 21 0,-5 18 0,0-1 0,0 0 0,1 0 0,-1 1 0,2-1 0,-1 0 0,1 1 0,3 16 0,-3-22 0,0 1 0,1-1 0,-1 0 0,1 1 0,0-1 0,0 1 0,0-1 0,1 0 0,-1 0 0,1 0 0,0 0 0,0 0 0,0 0 0,0 0 0,0 0 0,1-1 0,-1 1 0,1-1 0,-1 0 0,1 0 0,0 0 0,0 0 0,0 0 0,4 1 0,-6-3-45,0 0-1,1 0 1,-1 0-1,0 0 1,0 0-1,0 0 1,1 0-1,-1 0 1,0-1-1,0 1 1,0 0-1,0-1 1,0 1-1,0-1 1,1 1-1,-1-1 1,0 0-1,0 1 1,-1-1-1,1 0 1,0 0-1,0 0 1,0 1-1,0-1 0,-1 0 1,1 0-1,0 0 1,-1 0-1,2-3 1,7-15-6781</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54.483"/>
    </inkml:context>
    <inkml:brush xml:id="br0">
      <inkml:brushProperty name="width" value="0.035" units="cm"/>
      <inkml:brushProperty name="height" value="0.035" units="cm"/>
    </inkml:brush>
  </inkml:definitions>
  <inkml:trace contextRef="#ctx0" brushRef="#br0">0 0 24575,'4'5'0,"-1"-1"0,-1 1 0,1 0 0,-1 0 0,0 0 0,0 0 0,0 1 0,-1-1 0,1 0 0,-1 1 0,-1-1 0,1 1 0,-1-1 0,0 10 0,3 24 0,-3-38 0,1-1 0,-1 1 0,0-1 0,0 1 0,0-1 0,1 1 0,-1-1 0,0 1 0,1-1 0,-1 1 0,0-1 0,1 1 0,-1-1 0,1 1 0,-1-1 0,0 0 0,1 1 0,-1-1 0,1 0 0,-1 0 0,1 1 0,-1-1 0,1 0 0,0 0 0,-1 0 0,1 1 0,-1-1 0,1 0 0,-1 0 0,1 0 0,0 0 0,-1 0 0,1 0 0,-1 0 0,1 0 0,-1-1 0,1 1 0,-1 0 0,1 0 0,0 0 0,-1-1 0,1 1 0,-1 0 0,1 0 0,-1-1 0,0 1 0,1-1 0,-1 1 0,1 0 0,0-1 0,31-25 0,-27 21 0,8-7 0,1 1 0,0 0 0,0 1 0,2 0 0,-1 1 0,24-10 0,-36 18 0,1-1 0,0 1 0,-1 0 0,1 0 0,0 0 0,0 1 0,0-1 0,0 1 0,-1 0 0,1 0 0,0 0 0,0 1 0,0-1 0,0 1 0,0 0 0,-1 0 0,1 0 0,0 1 0,-1-1 0,1 1 0,-1 0 0,1 0 0,-1 0 0,0 0 0,0 1 0,0-1 0,0 1 0,0 0 0,-1 0 0,1 0 0,-1 0 0,0 0 0,0 1 0,0-1 0,0 0 0,1 6 0,17 42-1365,-17-43-5461</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55.171"/>
    </inkml:context>
    <inkml:brush xml:id="br0">
      <inkml:brushProperty name="width" value="0.035" units="cm"/>
      <inkml:brushProperty name="height" value="0.035" units="cm"/>
    </inkml:brush>
  </inkml:definitions>
  <inkml:trace contextRef="#ctx0" brushRef="#br0">239 17 24575,'-5'-4'0,"-6"-3"0,-10 1 0,-11 6 0,0 8 0,-3 11 0,3 12 0,4 5 0,5 1 0,8 3 0,10-5 0,16-8 0,19-9 0,19-8 0,10-14 0,8-12 0,-6-6 0,-14-1-8191</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55.482"/>
    </inkml:context>
    <inkml:brush xml:id="br0">
      <inkml:brushProperty name="width" value="0.035" units="cm"/>
      <inkml:brushProperty name="height" value="0.035" units="cm"/>
    </inkml:brush>
  </inkml:definitions>
  <inkml:trace contextRef="#ctx0" brushRef="#br0">17 0 24575,'-5'15'0,"2"0"0,0-1 0,0 1 0,2 0 0,0 0 0,0 0 0,2 1 0,0-1 0,3 16 0,-4-26 0,1-1 0,0 1 0,0-1 0,0 0 0,1 0 0,-1 1 0,1-1 0,0 0 0,0 0 0,1-1 0,-1 1 0,1 0 0,0-1 0,0 1 0,0-1 0,0 0 0,1 0 0,-1-1 0,1 1 0,-1 0 0,1-1 0,0 0 0,0 0 0,0 0 0,1-1 0,-1 1 0,0-1 0,0 0 0,1 0 0,-1-1 0,1 1 0,-1-1 0,1 0 0,5 0 0,-6-1 0,0 1 0,0-1 0,0 1 0,0-1 0,0-1 0,-1 1 0,1 0 0,0-1 0,0 0 0,-1 0 0,1 0 0,-1 0 0,0 0 0,0-1 0,0 1 0,0-1 0,0 0 0,0 0 0,-1 0 0,1-1 0,-1 1 0,0 0 0,0-1 0,0 0 0,0 1 0,-1-1 0,0 0 0,1 0 0,-2 0 0,1 0 0,0 0 0,-1 0 0,1 0 0,-1 0 0,0 0 0,-1 0 0,0-5 0,1 3 0,-1 1 0,1-1 0,-1 1 0,-1 0 0,1-1 0,-1 1 0,0 0 0,0 0 0,0 0 0,-1 0 0,0 1 0,0-1 0,0 1 0,0-1 0,-1 1 0,1 0 0,-1 0 0,0 1 0,-1-1 0,1 1 0,0 0 0,-1 0 0,0 0 0,0 1 0,0-1 0,0 1 0,-8-2 0,12 4 0,0-1 0,0 1 0,-1 0 0,1-1 0,0 1 0,0 0 0,0 0 0,0 0 0,0 0 0,0 0 0,0 0 0,0 0 0,-1 0 0,1 1 0,0-1 0,0 0 0,0 1 0,0-1 0,0 0 0,0 1 0,0-1 0,0 1 0,0 0 0,0-1 0,1 1 0,-1 0 0,0 0 0,0-1 0,0 1 0,0 1 0,1-1 0,1 0 0,-1 0 0,0 0 0,1 0 0,-1 0 0,1 0 0,-1 0 0,1 0 0,0 0 0,-1 0 0,1-1 0,0 1 0,-1 0 0,1 0 0,0-1 0,0 1 0,0-1 0,0 1 0,0-1 0,0 1 0,0-1 0,0 1 0,0-1 0,0 0 0,0 1 0,0-1 0,0 0 0,0 0 0,0 0 0,0 0 0,0 0 0,1 0 0,31 3-1365,0-3-5461</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55.842"/>
    </inkml:context>
    <inkml:brush xml:id="br0">
      <inkml:brushProperty name="width" value="0.035" units="cm"/>
      <inkml:brushProperty name="height" value="0.035" units="cm"/>
    </inkml:brush>
  </inkml:definitions>
  <inkml:trace contextRef="#ctx0" brushRef="#br0">0 0 24575,'1'8'0,"1"0"0,0 0 0,0-1 0,0 1 0,1-1 0,0 1 0,7 11 0,3 10 0,4 20 0,8 19 0,-25-68 0,0 1 0,0-1 0,0 1 0,0-1 0,0 1 0,1-1 0,-1 1 0,0-1 0,0 0 0,1 1 0,-1-1 0,0 1 0,1-1 0,-1 1 0,0-1 0,1 0 0,-1 1 0,0-1 0,1 0 0,-1 1 0,1-1 0,-1 0 0,1 0 0,-1 0 0,1 1 0,-1-1 0,1 0 0,-1 0 0,1 0 0,-1 0 0,1 0 0,-1 0 0,1 0 0,0 0 0,8-17 0,-2-30 0,-6 38 0,1-1 0,-1 1 0,1 0 0,1 1 0,0-1 0,0 0 0,1 1 0,0 0 0,0-1 0,1 1 0,0 1 0,9-12 0,-12 16 0,1 1 0,-1-1 0,1 1 0,0 0 0,-1 0 0,1 0 0,0 0 0,0 0 0,0 1 0,1-1 0,-1 1 0,0 0 0,1 0 0,-1 0 0,0 0 0,1 1 0,-1-1 0,1 1 0,-1 0 0,1 0 0,-1 0 0,1 1 0,-1-1 0,1 1 0,-1 0 0,0 0 0,1 0 0,-1 0 0,0 0 0,0 1 0,1 0 0,-1-1 0,-1 1 0,1 0 0,0 1 0,2 1 0,3 3 22,0 1 1,-1-1-1,0 1 0,-1 1 0,11 16 1,-11-14-398,1-1 0,1 0 1,12 13-1,-11-16-6451</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56.169"/>
    </inkml:context>
    <inkml:brush xml:id="br0">
      <inkml:brushProperty name="width" value="0.035" units="cm"/>
      <inkml:brushProperty name="height" value="0.035" units="cm"/>
    </inkml:brush>
  </inkml:definitions>
  <inkml:trace contextRef="#ctx0" brushRef="#br0">1 54 24575,'0'14'0,"4"14"0,2 6 0,10-3 0,5 4 0,9-6 0,4-6 0,-4-13 0,-7-12 0,-7-10 0,-7-13 0,-5-6 0,-2-7 0,2-2 0,1-4 0,8 7 0,3 9-8191</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56.518"/>
    </inkml:context>
    <inkml:brush xml:id="br0">
      <inkml:brushProperty name="width" value="0.035" units="cm"/>
      <inkml:brushProperty name="height" value="0.035" units="cm"/>
    </inkml:brush>
  </inkml:definitions>
  <inkml:trace contextRef="#ctx0" brushRef="#br0">0 167 24575,'12'0'0,"-1"0"0,1-1 0,-1-1 0,0 1 0,1-2 0,-1 0 0,0 0 0,11-5 0,-18 6 0,1-1 0,-1 1 0,1-1 0,-1 0 0,0 0 0,0 0 0,-1-1 0,1 0 0,-1 1 0,0-1 0,1 0 0,-2-1 0,1 1 0,0 0 0,-1-1 0,0 0 0,0 1 0,0-1 0,-1 0 0,2-6 0,-3 9 0,1 0 0,-1 0 0,0 0 0,1 0 0,-1 0 0,0 0 0,0 0 0,0 0 0,0 0 0,-1 0 0,1 0 0,0 1 0,-1-1 0,0 0 0,1 0 0,-1 0 0,0 0 0,0 1 0,0-1 0,0 0 0,0 1 0,0-1 0,0 1 0,-1-1 0,1 1 0,0 0 0,-1-1 0,0 1 0,1 0 0,-1 0 0,0 0 0,1 0 0,-1 0 0,-2 0 0,1 0 0,1 1 0,-1-1 0,1 1 0,-1 0 0,1 0 0,-1 0 0,0 0 0,1 1 0,-1-1 0,1 1 0,-1-1 0,1 1 0,0 0 0,-1 0 0,1 0 0,0 0 0,0 0 0,-1 1 0,1-1 0,0 1 0,0-1 0,1 1 0,-1 0 0,0 0 0,0 0 0,-1 3 0,-1 0 0,0 0 0,1 1 0,0-1 0,1 1 0,-1 0 0,1 0 0,0 0 0,1 0 0,-1 0 0,1 0 0,0 0 0,1 1 0,-1-1 0,1 0 0,1 1 0,-1-1 0,1 0 0,0 0 0,0 1 0,1-1 0,0 0 0,3 6 0,-3-7 0,1-1 0,-1 0 0,1 0 0,0 0 0,1 0 0,-1 0 0,0-1 0,1 1 0,0-1 0,0 0 0,0 0 0,0 0 0,1-1 0,-1 0 0,1 1 0,-1-2 0,1 1 0,0 0 0,0-1 0,0 0 0,0 0 0,0-1 0,0 1 0,0-1 0,0 0 0,0 0 0,9-2 0,-4 0-85,0-1 0,0 0-1,0-1 1,0 0 0,-1 0-1,0-1 1,0 0 0,0 0-1,0-1 1,-1-1 0,0 1-1,0-1 1,-1-1 0,0 1-1,11-17 1,3-6-6741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48.966"/>
    </inkml:context>
    <inkml:brush xml:id="br0">
      <inkml:brushProperty name="width" value="0.035" units="cm"/>
      <inkml:brushProperty name="height" value="0.035" units="cm"/>
    </inkml:brush>
  </inkml:definitions>
  <inkml:trace contextRef="#ctx0" brushRef="#br0">1 94 24575,'0'-9'0,"0"1"0,0 12 0,0 9 0,0 8 0,0-4 0,0-16 0,0-11 0,0-14 0,0-13 0,9 1 0,13 15 0,3 17 0,-4 13 0,1 5 0,-5 10 0,4 0 0,0-3-8191</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56.766"/>
    </inkml:context>
    <inkml:brush xml:id="br0">
      <inkml:brushProperty name="width" value="0.035" units="cm"/>
      <inkml:brushProperty name="height" value="0.035" units="cm"/>
    </inkml:brush>
  </inkml:definitions>
  <inkml:trace contextRef="#ctx0" brushRef="#br0">1 21 24575,'4'13'0,"2"10"0,10 14 0,-4 1 0,-8-6 0,-4-13 0,-3-14 0,5-18 0,5-6 0,7-9 0,10 0 0,10 1 0,4 4 0,4 2 0,1 4 0,-8 6-8191</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57.216"/>
    </inkml:context>
    <inkml:brush xml:id="br0">
      <inkml:brushProperty name="width" value="0.035" units="cm"/>
      <inkml:brushProperty name="height" value="0.035" units="cm"/>
    </inkml:brush>
  </inkml:definitions>
  <inkml:trace contextRef="#ctx0" brushRef="#br0">200 23 24575,'0'-1'0,"0"1"0,0 0 0,0 0 0,0 0 0,0-1 0,0 1 0,-1 0 0,1 0 0,0 0 0,0-1 0,0 1 0,0 0 0,0 0 0,0 0 0,0-1 0,0 1 0,0 0 0,0 0 0,0 0 0,0-1 0,0 1 0,0 0 0,0 0 0,0 0 0,1-1 0,-1 1 0,0 0 0,0 0 0,0 0 0,0-1 0,0 1 0,0 0 0,0 0 0,1 0 0,-1 0 0,0 0 0,0-1 0,0 1 0,0 0 0,1 0 0,-1 0 0,0 0 0,0 0 0,0 0 0,1 0 0,-1 0 0,0 0 0,0 0 0,0-1 0,1 1 0,-1 0 0,0 0 0,0 0 0,1 0 0,-1 1 0,0-1 0,0 0 0,0 0 0,1 0 0,-1 0 0,0 0 0,0 0 0,1 0 0,-19-9 0,12 7 0,-1 1 0,1 0 0,0 0 0,-1 1 0,1 0 0,0 0 0,-1 0 0,1 1 0,0 0 0,-1 0 0,1 0 0,0 1 0,0 0 0,0 0 0,0 1 0,-5 3 0,4-2 0,1 1 0,1-1 0,-1 2 0,0-1 0,1 0 0,0 1 0,1 0 0,-1 0 0,1 1 0,0-1 0,1 1 0,-1 0 0,-2 10 0,4-12 0,1 0 0,-1-1 0,1 1 0,1 0 0,-1 0 0,1 0 0,-1-1 0,1 1 0,1 0 0,-1 0 0,1 0 0,0 0 0,0-1 0,0 1 0,1 0 0,-1-1 0,1 1 0,0-1 0,1 0 0,2 5 0,-3-6 0,0-1 0,1 0 0,-1 1 0,0-1 0,0 0 0,1-1 0,-1 1 0,1 0 0,0-1 0,-1 1 0,1-1 0,0 0 0,0 0 0,0 0 0,0 0 0,0-1 0,0 1 0,0-1 0,0 1 0,0-1 0,0 0 0,0-1 0,0 1 0,1 0 0,-1-1 0,0 0 0,0 1 0,-1-1 0,1-1 0,0 1 0,0 0 0,0-1 0,2-1 0,3-2 0,0-1 0,-1 1 0,0-1 0,0-1 0,-1 1 0,0-1 0,0-1 0,0 1 0,-1-1 0,6-11 0,17-22 0,-28 41 0,1-1 0,-1 0 0,0 0 0,1 1 0,-1-1 0,1 0 0,-1 0 0,1 1 0,0-1 0,-1 1 0,1-1 0,0 1 0,-1-1 0,1 1 0,0-1 0,0 1 0,0 0 0,-1-1 0,1 1 0,0 0 0,0-1 0,0 1 0,0 0 0,-1 0 0,1 0 0,0 0 0,0 0 0,0 0 0,0 0 0,0 0 0,-1 0 0,1 1 0,0-1 0,0 0 0,0 0 0,0 1 0,-1-1 0,1 1 0,0-1 0,0 1 0,-1-1 0,1 1 0,0-1 0,-1 1 0,1-1 0,-1 1 0,1 0 0,-1-1 0,1 1 0,-1 0 0,1 0 0,-1-1 0,1 1 0,-1 0 0,0 0 0,1 1 0,19 55 0,-19-53 0,6 23 0,-1 0 0,-1 1 0,-1 0 0,-1 39 0,-3-60 0,0 1 0,-1 0 0,0-1 0,-1 1 0,0 0 0,0-1 0,0 0 0,-1 1 0,-5 8 0,6-13 0,0 1 0,-1-1 0,0 1 0,1-1 0,-1 0 0,-1 0 0,1-1 0,0 1 0,-1-1 0,1 1 0,-1-1 0,1 0 0,-1 0 0,0-1 0,0 1 0,0-1 0,0 0 0,-5 1 0,7-1 5,-1-1 0,1 0-1,0 0 1,0 0 0,0 0 0,0 0-1,0 0 1,0 0 0,0-1 0,0 1-1,0-1 1,0 0 0,0 1-1,0-1 1,0 0 0,0 0 0,0 0-1,1 0 1,-1-1 0,0 1 0,1 0-1,-1-1 1,1 1 0,-2-3-1,0 0-168,0 0-1,0-1 0,1 1 0,0-1 0,0 0 0,0 1 1,1-1-1,-3-9 0,0-17-6661</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57.604"/>
    </inkml:context>
    <inkml:brush xml:id="br0">
      <inkml:brushProperty name="width" value="0.035" units="cm"/>
      <inkml:brushProperty name="height" value="0.035" units="cm"/>
    </inkml:brush>
  </inkml:definitions>
  <inkml:trace contextRef="#ctx0" brushRef="#br0">1 150 24575,'6'0'0,"0"-1"0,0-1 0,0 1 0,0-1 0,0 0 0,-1 0 0,1-1 0,0 1 0,-1-1 0,0-1 0,6-3 0,50-44 0,-57 48 0,-1 0 0,1-1 0,-1 1 0,0-1 0,0 0 0,-1 0 0,1 0 0,-1-1 0,2-5 0,-3 9 0,-1 1 0,0-1 0,0 0 0,1 0 0,-1 0 0,0 1 0,0-1 0,0 0 0,0 0 0,0 0 0,0 1 0,-1-1 0,1 0 0,0 0 0,0 1 0,0-1 0,-1 0 0,1 0 0,0 1 0,-1-1 0,1 0 0,-2-1 0,1 1 0,0 1 0,-1-1 0,1 0 0,-1 0 0,1 1 0,0-1 0,-1 1 0,0-1 0,1 1 0,-1 0 0,1-1 0,-1 1 0,1 0 0,-1 0 0,0 0 0,-1 1 0,-2-1 0,1 1 0,-1 1 0,1-1 0,-1 0 0,1 1 0,-1 0 0,1 0 0,0 0 0,0 1 0,0-1 0,1 1 0,-1 0 0,0 0 0,1 0 0,0 1 0,0-1 0,0 1 0,0 0 0,1 0 0,-1 0 0,-2 7 0,1-4 0,0 1 0,1 0 0,0 0 0,0 0 0,1 0 0,0 0 0,1 0 0,0 0 0,0 1 0,1-1 0,0 13 0,1-18 0,0 0 0,-1 0 0,1 0 0,0 0 0,1 0 0,-1 0 0,0 0 0,1-1 0,0 1 0,0 0 0,0-1 0,0 0 0,0 1 0,0-1 0,0 0 0,1 0 0,-1 0 0,1 0 0,-1 0 0,1-1 0,0 1 0,0-1 0,0 0 0,0 0 0,0 0 0,0 0 0,0-1 0,0 1 0,0-1 0,0 1 0,6-1 0,0 0 0,0 0 0,-1-1 0,1 0 0,0 0 0,0-1 0,-1 0 0,1 0 0,-1-1 0,0 0 0,10-5 0,16-15-1365,-7 0-5461</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39:57.965"/>
    </inkml:context>
    <inkml:brush xml:id="br0">
      <inkml:brushProperty name="width" value="0.035" units="cm"/>
      <inkml:brushProperty name="height" value="0.035" units="cm"/>
    </inkml:brush>
  </inkml:definitions>
  <inkml:trace contextRef="#ctx0" brushRef="#br0">196 1 24575,'-12'0'0,"1"1"0,0 0 0,-1 1 0,1 0 0,0 1 0,0 0 0,0 0 0,-15 9 0,20-10 0,1 1 0,-1 1 0,1-1 0,-1 1 0,1 0 0,1 0 0,-1 1 0,0-1 0,1 1 0,0 0 0,0 0 0,0 1 0,1-1 0,0 1 0,-5 10 0,7-13 0,1 0 0,-1 0 0,1 0 0,-1 0 0,1 0 0,0 0 0,0 0 0,0-1 0,1 1 0,-1 0 0,1 0 0,-1 0 0,1 0 0,0 0 0,0-1 0,0 1 0,1 0 0,-1-1 0,0 1 0,1-1 0,0 0 0,0 1 0,2 2 0,7 5 0,0 1 0,0-2 0,21 14 0,12 11 0,-42-32 0,1 1 0,-1-1 0,1 1 0,-1 0 0,0-1 0,0 1 0,-1 0 0,1 0 0,-1 1 0,1-1 0,-1 0 0,0 1 0,0-1 0,0 0 0,-1 1 0,1-1 0,-1 1 0,0 3 0,0-4 0,-1 0 0,0 0 0,0 0 0,0 0 0,0-1 0,0 1 0,-1 0 0,1-1 0,-1 1 0,0-1 0,1 1 0,-1-1 0,0 0 0,-1 0 0,1 0 0,0 0 0,-1 0 0,1 0 0,-1-1 0,1 1 0,-4 0 0,-5 4-273,0-2 0,-1 0 0,1 0 0,-22 3 0,-2-1-6553</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17.875"/>
    </inkml:context>
    <inkml:brush xml:id="br0">
      <inkml:brushProperty name="width" value="0.035" units="cm"/>
      <inkml:brushProperty name="height" value="0.035" units="cm"/>
    </inkml:brush>
  </inkml:definitions>
  <inkml:trace contextRef="#ctx0" brushRef="#br0">199 1 24575,'0'4'0,"0"16"0,0 14 0,-9 14 0,-8 4 0,-1-2 0,-7-1 0,-3-9 0,-6-10 0,-3-12 0,6-8-8191</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19.575"/>
    </inkml:context>
    <inkml:brush xml:id="br0">
      <inkml:brushProperty name="width" value="0.035" units="cm"/>
      <inkml:brushProperty name="height" value="0.035" units="cm"/>
    </inkml:brush>
  </inkml:definitions>
  <inkml:trace contextRef="#ctx0" brushRef="#br0">229 56 24575,'0'-2'0,"0"0"0,0 0 0,0 0 0,0 0 0,0 0 0,0 0 0,0 0 0,-1 0 0,1 0 0,-1 0 0,0 0 0,1 0 0,-1 0 0,0 0 0,0 0 0,0 0 0,-1 1 0,1-1 0,0 0 0,-1 1 0,1-1 0,-1 1 0,1-1 0,-1 1 0,1 0 0,-1 0 0,0 0 0,0 0 0,0 0 0,0 0 0,0 0 0,0 0 0,0 1 0,0-1 0,0 1 0,-2 0 0,0 0 0,0 0 0,-1 0 0,1 1 0,0-1 0,0 1 0,0 0 0,0 1 0,0-1 0,0 1 0,0 0 0,1 0 0,-1 0 0,0 0 0,1 0 0,0 1 0,-1 0 0,-3 4 0,-11 12 0,1 2 0,1 0 0,-17 28 0,29-43 0,1-1 0,0 0 0,0 1 0,0 0 0,1 0 0,0 0 0,0 0 0,0 0 0,1 0 0,0 0 0,0 0 0,0 1 0,1-1 0,0 0 0,0 1 0,1-1 0,0 0 0,0 0 0,3 9 0,-3-11 0,1-1 0,0 0 0,-1 0 0,1 0 0,0 0 0,1-1 0,-1 1 0,0-1 0,1 1 0,0-1 0,-1 0 0,1 0 0,0 0 0,0 0 0,0 0 0,0-1 0,1 1 0,-1-1 0,6 2 0,-3-2 0,1-1 0,-1 1 0,1-1 0,0 0 0,0 0 0,-1-1 0,1 0 0,-1 0 0,12-4 0,5-3 0,0-2 0,-1 0 0,0-2 0,28-18 0,37-34-1365,-57 41-5461</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19.867"/>
    </inkml:context>
    <inkml:brush xml:id="br0">
      <inkml:brushProperty name="width" value="0.035" units="cm"/>
      <inkml:brushProperty name="height" value="0.035" units="cm"/>
    </inkml:brush>
  </inkml:definitions>
  <inkml:trace contextRef="#ctx0" brushRef="#br0">56 57 24575,'-4'10'0,"0"0"0,0 0 0,1 0 0,1 1 0,-1-1 0,2 1 0,-1 0 0,2-1 0,0 17 0,0-23 0,-1-1 0,2 0 0,-1 0 0,0 1 0,1-1 0,-1 0 0,1 0 0,0 1 0,0-1 0,1 0 0,-1 0 0,0 0 0,1 0 0,0-1 0,0 1 0,0 0 0,0-1 0,0 1 0,0-1 0,1 0 0,-1 0 0,1 0 0,-1 0 0,1 0 0,0 0 0,0-1 0,0 1 0,0-1 0,0 0 0,0 0 0,0 0 0,1 0 0,-1 0 0,4-1 0,-2 0 0,0 0 0,0 0 0,0-1 0,0 0 0,0 0 0,0 0 0,0-1 0,-1 1 0,1-1 0,0 0 0,-1-1 0,0 1 0,0-1 0,1 0 0,-1 0 0,4-4 0,-3 2 0,1-1 0,-1 0 0,0 0 0,-1 0 0,1-1 0,-1 0 0,-1 0 0,1 0 0,-1 0 0,3-9 0,-5 11 0,1 0 0,-1-1 0,0 1 0,0-1 0,-1 0 0,0 1 0,0-1 0,0 1 0,0-1 0,-1 1 0,0-1 0,0 1 0,-4-11 0,3 12 0,0 0 0,0 1 0,-1-1 0,1 1 0,-1-1 0,0 1 0,0 0 0,0 0 0,0 0 0,0 0 0,-1 1 0,1 0 0,-1-1 0,1 1 0,-1 0 0,0 1 0,0-1 0,0 1 0,0-1 0,-6 0 0,4 1 0,0 0 0,0 1 0,-1-1 0,1 1 0,0 0 0,0 1 0,-1-1 0,1 1 0,0 1 0,0-1 0,0 1 0,0 0 0,0 0 0,1 1 0,-1 0 0,1 0 0,-1 0 0,1 0 0,0 1 0,0 0 0,1 0 0,-1 1 0,1-1 0,0 1 0,0 0 0,0 0 0,1 0 0,-4 7 0,6-11-36,1 0 0,0 0 0,-1 0 1,1 0-1,0 1 0,0-1 0,0 0 0,-1 0 0,1 0 0,0 0 0,1 1 0,-1-1 0,0 0 0,0 0 0,0 0 0,1 0 0,-1 1 1,1-1-1,-1 0 0,1 0 0,-1 0 0,1 0 0,-1 0 0,1 0 0,0 0 0,0-1 0,-1 1 0,1 0 0,0 0 0,0 0 0,0-1 1,0 1-1,0 0 0,0-1 0,0 1 0,0-1 0,2 1 0,21 6-6790</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0.271"/>
    </inkml:context>
    <inkml:brush xml:id="br0">
      <inkml:brushProperty name="width" value="0.035" units="cm"/>
      <inkml:brushProperty name="height" value="0.035" units="cm"/>
    </inkml:brush>
  </inkml:definitions>
  <inkml:trace contextRef="#ctx0" brushRef="#br0">25 11 24575,'-4'12'0,"0"0"0,0 1 0,1-1 0,1 0 0,0 1 0,0 23 0,0-3 0,1-33 0,1 0 0,0 1 0,0-1 0,0 0 0,0 1 0,-1-1 0,1 0 0,0 1 0,0-1 0,0 0 0,0 1 0,0-1 0,0 0 0,0 1 0,0-1 0,0 1 0,0-1 0,0 0 0,0 1 0,1-1 0,-1 0 0,0 1 0,0-1 0,0 0 0,0 1 0,0-1 0,1 0 0,-1 0 0,0 1 0,0-1 0,1 0 0,-1 0 0,0 1 0,0-1 0,1 0 0,-1 0 0,0 0 0,1 1 0,-1-1 0,0 0 0,1 0 0,0 0 0,14-10 0,20-30 0,-33 37 0,6-7 0,2-5 0,1 2 0,1-1 0,0 2 0,1-1 0,14-10 0,-25 22 0,1-1 0,-1 1 0,0-1 0,1 1 0,-1 0 0,1 0 0,0 0 0,-1 1 0,1-1 0,0 0 0,-1 1 0,1 0 0,0-1 0,0 1 0,-1 0 0,5 1 0,-4 0 0,0 0 0,-1 1 0,1-1 0,-1 0 0,1 1 0,-1 0 0,1 0 0,-1-1 0,0 1 0,0 1 0,0-1 0,0 0 0,0 0 0,0 1 0,-1-1 0,1 1 0,-1 0 0,3 4 0,1 6 0,-1 0 0,0 0 0,-1 0 0,0 0 0,-1 1 0,1 19 0,5 29 0,-8-62-2,0 1-1,0 0 0,0 0 1,0 0-1,0-1 0,1 1 1,-1 0-1,0 0 0,0-1 1,1 1-1,-1 0 0,0-1 0,1 1 1,-1 0-1,1-1 0,-1 1 1,1 0-1,-1-1 0,1 1 1,-1-1-1,1 1 0,-1-1 1,1 1-1,1 0 0,9-11 170,5-27-1632,-10 6-5361</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0.563"/>
    </inkml:context>
    <inkml:brush xml:id="br0">
      <inkml:brushProperty name="width" value="0.035" units="cm"/>
      <inkml:brushProperty name="height" value="0.035" units="cm"/>
    </inkml:brush>
  </inkml:definitions>
  <inkml:trace contextRef="#ctx0" brushRef="#br0">0 128 24575,'1'8'0,"0"0"0,0 0 0,1 0 0,0 0 0,0 0 0,0-1 0,1 1 0,1-1 0,-1 1 0,1-1 0,0 0 0,1-1 0,0 1 0,0-1 0,0 0 0,1 0 0,0 0 0,0-1 0,0 0 0,1 0 0,-1 0 0,1-1 0,0 0 0,1-1 0,-1 1 0,1-2 0,-1 1 0,9 1 0,-14-4 0,0 0 0,0 0 0,0 0 0,0 0 0,0-1 0,0 1 0,0-1 0,0 1 0,0-1 0,0 0 0,0 0 0,-1 1 0,1-1 0,0-1 0,0 1 0,-1 0 0,1 0 0,-1-1 0,1 1 0,-1-1 0,0 1 0,1-1 0,-1 1 0,0-1 0,0 0 0,0 0 0,1-3 0,3-7 0,0-1 0,-1 1 0,3-16 0,-3 14 0,-1 3-89,42-138-1187,-33 119-5550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0.899"/>
    </inkml:context>
    <inkml:brush xml:id="br0">
      <inkml:brushProperty name="width" value="0.035" units="cm"/>
      <inkml:brushProperty name="height" value="0.035" units="cm"/>
    </inkml:brush>
  </inkml:definitions>
  <inkml:trace contextRef="#ctx0" brushRef="#br0">1 146 24575,'10'-1'0,"1"-1"0,-1 0 0,0-1 0,0 0 0,0 0 0,0-1 0,-1-1 0,0 1 0,1-2 0,-2 1 0,1-1 0,-1 0 0,13-12 0,-17 13 0,0 0 0,-1 0 0,1 0 0,-1 0 0,0 0 0,0-1 0,2-6 0,-4 12 0,-1-1 0,0 0 0,1 1 0,-1-1 0,0 0 0,1 0 0,-1 1 0,0-1 0,0 0 0,0 0 0,1 0 0,-1 1 0,0-1 0,0 0 0,0 0 0,0 0 0,-1 1 0,1-1 0,0 0 0,0 0 0,0 0 0,-1 1 0,1-1 0,0 0 0,-1 0 0,1 1 0,-1-1 0,1 0 0,-1 1 0,1-1 0,-1 1 0,1-1 0,-1 0 0,1 1 0,-1-1 0,0 1 0,1 0 0,-1-1 0,0 1 0,0-1 0,1 1 0,-1 0 0,0 0 0,0-1 0,0 1 0,1 0 0,-1 0 0,0 0 0,0 0 0,0 0 0,1 0 0,-1 0 0,0 0 0,0 0 0,0 0 0,1 1 0,-1-1 0,0 0 0,0 1 0,1-1 0,-2 1 0,-4 1 0,-1 0 0,1 1 0,0 0 0,0 0 0,1 1 0,-1-1 0,1 1 0,-1 0 0,1 1 0,0-1 0,1 1 0,-1 0 0,1 0 0,-6 9 0,5-6 0,0-1 0,0 1 0,1 0 0,0 0 0,1 1 0,-1-1 0,2 1 0,-1-1 0,1 1 0,-1 11 0,3-17 3,-1 0 0,1 0 0,0 0-1,0-1 1,0 1 0,1 0 0,-1 0 0,1-1-1,-1 1 1,1 0 0,0-1 0,0 1-1,0-1 1,1 1 0,-1-1 0,0 1 0,1-1-1,0 0 1,-1 0 0,1 1 0,0-1 0,0-1-1,0 1 1,1 0 0,-1 0 0,0-1-1,1 1 1,-1-1 0,1 0 0,-1 0 0,1 0-1,-1 0 1,1 0 0,0-1 0,0 1 0,-1-1-1,1 1 1,0-1 0,0 0 0,0 0-1,-1-1 1,5 0 0,4 0-152,0-1 1,0 0-1,0 0 1,0-2-1,0 1 1,0-1-1,-1-1 1,0 0-1,11-7 1,17-16-6678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49.217"/>
    </inkml:context>
    <inkml:brush xml:id="br0">
      <inkml:brushProperty name="width" value="0.035" units="cm"/>
      <inkml:brushProperty name="height" value="0.035" units="cm"/>
    </inkml:brush>
  </inkml:definitions>
  <inkml:trace contextRef="#ctx0" brushRef="#br0">1 0 24575,'0'14'0,"0"9"0,0 6 0,0 2 0,0 10 0,0 3 0,0-1 0,0-18 0,0-22 0,0-12-8191</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1.178"/>
    </inkml:context>
    <inkml:brush xml:id="br0">
      <inkml:brushProperty name="width" value="0.035" units="cm"/>
      <inkml:brushProperty name="height" value="0.035" units="cm"/>
    </inkml:brush>
  </inkml:definitions>
  <inkml:trace contextRef="#ctx0" brushRef="#br0">1 58 24575,'0'19'0,"0"10"0,9 10 0,3 2 0,0-14 0,-2-22 0,-3-15 0,-3-12 0,-2-5 0,8-9 0,7 3 0,0 2 0,12 6 0,5 8 0,1 6 0,-5 6-8191</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2.011"/>
    </inkml:context>
    <inkml:brush xml:id="br0">
      <inkml:brushProperty name="width" value="0.035" units="cm"/>
      <inkml:brushProperty name="height" value="0.035" units="cm"/>
    </inkml:brush>
  </inkml:definitions>
  <inkml:trace contextRef="#ctx0" brushRef="#br0">231 21 24575,'0'-1'0,"0"0"0,-1 0 0,1 0 0,-1 0 0,1 0 0,-1 1 0,1-1 0,-1 0 0,0 0 0,0 1 0,1-1 0,-1 0 0,0 1 0,0-1 0,1 1 0,-1-1 0,0 1 0,0-1 0,0 1 0,0-1 0,0 1 0,0 0 0,0 0 0,0-1 0,-1 1 0,-29-4 0,21 5 0,0 1 0,1-1 0,-1 2 0,1 0 0,0 0 0,0 0 0,0 1 0,0 1 0,1-1 0,-1 1 0,1 1 0,1 0 0,-1 0 0,1 0 0,0 1 0,0 0 0,1 0 0,0 1 0,-9 14 0,14-21 0,0 1 0,0-1 0,0 1 0,1 0 0,-1 0 0,1-1 0,-1 1 0,1 0 0,-1 0 0,1 0 0,0 0 0,0 0 0,0-1 0,0 1 0,0 0 0,0 0 0,1 0 0,-1 0 0,1 0 0,-1-1 0,1 1 0,0 0 0,-1 0 0,1-1 0,0 1 0,0 0 0,0-1 0,1 1 0,-1-1 0,0 0 0,0 1 0,1-1 0,-1 0 0,1 0 0,-1 0 0,1 0 0,-1 0 0,1 0 0,0 0 0,0 0 0,3 0 0,-2 0 0,1 0 0,0 0 0,0 0 0,-1-1 0,1 1 0,0-1 0,0 0 0,0 0 0,-1-1 0,1 1 0,0-1 0,0 0 0,-1 0 0,1 0 0,-1 0 0,1-1 0,-1 1 0,1-1 0,-1 0 0,4-3 0,3-5 0,0-1 0,-1 0 0,0 0 0,0-1 0,12-25 0,0 2 0,-21 34 0,1 0 0,-1 0 0,1 0 0,-1 0 0,1 1 0,-1-1 0,1 0 0,0 0 0,0 1 0,-1-1 0,1 0 0,0 1 0,0-1 0,0 0 0,0 1 0,0-1 0,1 0 0,7 11 0,-2 38 0,-6-34 0,16 111 0,-4-42 0,-4-1 0,-2 109 0,-7-184 0,-1 1 0,0-1 0,0 0 0,0 0 0,-1 1 0,0-1 0,0 0 0,-1-1 0,0 1 0,0 0 0,0-1 0,-1 0 0,-5 7 0,6-10 0,0 0 0,0 0 0,-1 0 0,0 0 0,1-1 0,-1 1 0,0-1 0,0 0 0,0-1 0,-1 1 0,1-1 0,0 1 0,-1-1 0,1 0 0,0-1 0,-1 1 0,1-1 0,-1 0 0,1 0 0,-1 0 0,1-1 0,-6-1 0,5 1 8,1 0-1,0 0 1,0 0-1,0-1 1,0 0-1,0 1 0,1-2 1,-1 1-1,0 0 1,1-1-1,0 1 1,-1-1-1,1 0 1,0 0-1,-3-5 0,1 1-219,0 0 0,0-1 0,1 0 0,0 0 0,1 0 0,-4-11 0,-3-17-6614</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2.445"/>
    </inkml:context>
    <inkml:brush xml:id="br0">
      <inkml:brushProperty name="width" value="0.035" units="cm"/>
      <inkml:brushProperty name="height" value="0.035" units="cm"/>
    </inkml:brush>
  </inkml:definitions>
  <inkml:trace contextRef="#ctx0" brushRef="#br0">1 165 24575,'92'-44'0,"-84"39"0,51-32 0,-56 35 0,-1 0 0,0 0 0,1 0 0,-1 0 0,0 0 0,0 0 0,0-1 0,0 1 0,0-1 0,-1 1 0,1-1 0,-1 0 0,0 0 0,0 0 0,0 1 0,0-1 0,0 0 0,0-5 0,-1 6 0,-1 1 0,1-1 0,-1 1 0,1 0 0,-1-1 0,0 1 0,0 0 0,0-1 0,0 1 0,0 0 0,0 0 0,0 0 0,0 0 0,0 0 0,0 0 0,0 0 0,-1 0 0,1 1 0,0-1 0,-1 0 0,1 1 0,-1-1 0,1 1 0,0-1 0,-1 1 0,1 0 0,-1 0 0,1 0 0,-1-1 0,1 1 0,-1 1 0,-2-1 0,-4 0 0,1 0 0,0 1 0,0 0 0,-1 0 0,-10 3 0,12-1 0,0-1 0,1 1 0,-1 0 0,1 0 0,0 1 0,0 0 0,0 0 0,1 0 0,0 0 0,-1 1 0,1-1 0,1 1 0,-1 0 0,1 0 0,0 1 0,0-1 0,0 1 0,1 0 0,0-1 0,0 1 0,-2 10 0,3-12 0,0 1 0,1 0 0,0 0 0,-1-1 0,1 1 0,1 0 0,-1 0 0,1 0 0,0-1 0,0 1 0,0 0 0,1-1 0,-1 1 0,1-1 0,0 1 0,1-1 0,-1 0 0,1 0 0,0 0 0,0 0 0,0-1 0,0 1 0,1-1 0,-1 0 0,1 0 0,0 0 0,8 4 0,-3-2-65,1-2 0,0 0 0,0 0 0,0 0 0,0-1 0,0-1 0,0 0 0,1 0 0,-1-1 0,1-1 0,-1 1 0,0-2 0,0 1 0,1-1 0,-1-1 0,0 0 0,-1 0 0,1-1 0,-1 0 0,14-8 0,23-16-6761</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2.770"/>
    </inkml:context>
    <inkml:brush xml:id="br0">
      <inkml:brushProperty name="width" value="0.035" units="cm"/>
      <inkml:brushProperty name="height" value="0.035" units="cm"/>
    </inkml:brush>
  </inkml:definitions>
  <inkml:trace contextRef="#ctx0" brushRef="#br0">291 1 24575,'-11'0'0,"1"1"0,-1 1 0,0-1 0,1 2 0,0-1 0,-1 2 0,1-1 0,0 1 0,1 1 0,-1 0 0,1 0 0,-9 7 0,13-9 0,1 0 0,0 0 0,0 1 0,0-1 0,1 1 0,-1 0 0,1 0 0,0 1 0,0-1 0,0 0 0,1 1 0,-1 0 0,1 0 0,0-1 0,1 1 0,-1 0 0,1 1 0,0-1 0,0 0 0,0 0 0,1 0 0,0 1 0,0-1 0,1 0 0,1 10 0,0-10 0,-1 0 0,2-1 0,-1 0 0,0 1 0,1-1 0,0 0 0,0 0 0,0 0 0,1-1 0,-1 1 0,1-1 0,0 0 0,5 4 0,25 27 0,-33-32 0,0 0 0,0 0 0,0 1 0,0-1 0,0 1 0,0-1 0,0 0 0,-1 1 0,0-1 0,1 1 0,-1 0 0,0-1 0,0 1 0,0-1 0,-1 1 0,1-1 0,-1 5 0,-2 0 9,0-1-1,0 1 1,-1-1-1,0 1 1,0-1 0,0 0-1,-1-1 1,0 1-1,0-1 1,0 0-1,-1 0 1,1-1-1,-9 6 1,12-8-58,-1 0-1,1 0 0,-1 0 1,0-1-1,0 1 1,0 0-1,0-1 1,0 0-1,0 0 1,-1 0-1,1 0 1,0 0-1,-1-1 1,1 1-1,0-1 1,-1 0-1,1 0 1,0 0-1,-1-1 1,1 1-1,0-1 1,-1 0-1,1 0 1,0 0-1,0 0 1,0 0-1,0-1 1,0 1-1,-5-4 1,-9-16-6777</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3.411"/>
    </inkml:context>
    <inkml:brush xml:id="br0">
      <inkml:brushProperty name="width" value="0.035" units="cm"/>
      <inkml:brushProperty name="height" value="0.035" units="cm"/>
    </inkml:brush>
  </inkml:definitions>
  <inkml:trace contextRef="#ctx0" brushRef="#br0">183 1 24575,'-7'0'0,"0"1"0,0 0 0,0 0 0,0 1 0,1 0 0,-1 0 0,0 1 0,1 0 0,0 0 0,-1 0 0,1 1 0,0 0 0,1 0 0,-1 0 0,1 1 0,0 0 0,0 0 0,-8 11 0,6-6 0,0 0 0,0 0 0,1 1 0,1 0 0,0 0 0,0 0 0,1 1 0,1 0 0,0 0 0,-2 12 0,5-21 0,-1 1 0,1-1 0,0 1 0,0-1 0,0 1 0,1-1 0,0 0 0,-1 1 0,1-1 0,0 0 0,0 0 0,1 1 0,-1-1 0,1 0 0,-1 0 0,1 0 0,0-1 0,0 1 0,0 0 0,1-1 0,-1 1 0,1-1 0,-1 0 0,1 0 0,0 0 0,0 0 0,0 0 0,0-1 0,0 1 0,0-1 0,0 0 0,0 0 0,7 2 0,8 1 0,2-1 0,-1 0 0,0-1 0,31-1 0,-47-1 0,18-1 20,1 0 0,-1-1 0,1-2 0,-1 0 0,22-7 0,-31 7-155,-1 0 0,1-1 0,-1 0 0,0-1 0,-1 0 0,1-1 0,-1 0 0,0 0 0,-1-1 0,12-13 0,4-12-6691</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3.692"/>
    </inkml:context>
    <inkml:brush xml:id="br0">
      <inkml:brushProperty name="width" value="0.035" units="cm"/>
      <inkml:brushProperty name="height" value="0.035" units="cm"/>
    </inkml:brush>
  </inkml:definitions>
  <inkml:trace contextRef="#ctx0" brushRef="#br0">27 14 24575,'-2'3'0,"0"0"0,0 0 0,0 0 0,0 0 0,0 0 0,0 0 0,1 0 0,-1 0 0,1 1 0,0-1 0,0 1 0,0-1 0,1 1 0,-1-1 0,1 1 0,0 0 0,0-1 0,0 1 0,0-1 0,1 1 0,-1-1 0,1 1 0,1 3 0,0-1 0,0-1 0,-1 0 0,2 0 0,-1 0 0,1 0 0,0 0 0,0 0 0,0-1 0,0 1 0,1-1 0,0 0 0,0 0 0,8 6 0,-6-7 0,1 0 0,0 0 0,-1-1 0,1 0 0,0 0 0,0-1 0,0 0 0,1 0 0,-1 0 0,0-1 0,0 0 0,10-2 0,-14 2 0,-1 0 0,1 0 0,-1-1 0,1 1 0,0-1 0,-1 1 0,0-1 0,1 0 0,-1 0 0,1 0 0,-1 0 0,0 0 0,0-1 0,1 1 0,-1 0 0,0-1 0,-1 0 0,1 0 0,0 1 0,0-1 0,-1 0 0,1-1 0,-1 1 0,1 0 0,-1 0 0,0 0 0,0-1 0,0 1 0,0-1 0,-1 1 0,1-1 0,-1 1 0,1-1 0,-1 1 0,0-1 0,0 1 0,0-5 0,-1 2 0,-1 0 0,1 1 0,-1-1 0,0 1 0,0 0 0,0 0 0,-1 0 0,1 0 0,-1 0 0,0 0 0,0 0 0,0 1 0,-1 0 0,1 0 0,-1 0 0,0 0 0,0 0 0,0 1 0,0-1 0,0 1 0,-1 0 0,1 1 0,-6-2 0,-14-5 0,1 2 0,-1 0 0,-28-2 0,36 6 0,45-2-1365,1-1-5461</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3.999"/>
    </inkml:context>
    <inkml:brush xml:id="br0">
      <inkml:brushProperty name="width" value="0.035" units="cm"/>
      <inkml:brushProperty name="height" value="0.035" units="cm"/>
    </inkml:brush>
  </inkml:definitions>
  <inkml:trace contextRef="#ctx0" brushRef="#br0">1 1 24575,'1'8'0,"0"0"0,1 0 0,1 0 0,-1 0 0,1-1 0,0 1 0,1-1 0,5 9 0,5 12 0,12 32 0,-26-60 0,0 0 0,0-1 0,0 1 0,0 0 0,0 0 0,0 0 0,1-1 0,-1 1 0,0 0 0,0 0 0,0-1 0,0 1 0,0 0 0,0 0 0,0 0 0,1-1 0,-1 1 0,0 0 0,0 0 0,0 0 0,0 0 0,1-1 0,-1 1 0,0 0 0,0 0 0,0 0 0,1 0 0,-1 0 0,0 0 0,0 0 0,0-1 0,1 1 0,-1 0 0,0 0 0,0 0 0,1 0 0,-1 0 0,0 0 0,0 0 0,1 0 0,-1 0 0,0 0 0,0 0 0,1 1 0,-1-1 0,0 0 0,0 0 0,0 0 0,1 0 0,-1 0 0,0 0 0,0 0 0,0 1 0,1-1 0,-1 0 0,0 0 0,0 0 0,0 0 0,0 1 0,0-1 0,1 0 0,-1 0 0,0 1 0,5-31 0,-3 19 0,-1 3 0,1 1 0,0-1 0,0 1 0,1 0 0,0 0 0,0 0 0,1 1 0,0-1 0,0 1 0,1 0 0,-1 0 0,1 0 0,8-6 0,-9 9 0,-1 0 0,1 1 0,0 0 0,0 0 0,-1 0 0,1 0 0,1 0 0,-1 1 0,0 0 0,0 0 0,0 0 0,1 0 0,-1 1 0,0 0 0,1 0 0,-1 0 0,1 0 0,-1 1 0,0-1 0,1 1 0,-1 0 0,0 1 0,0-1 0,0 1 0,4 2 0,2 1 13,0 1 0,-1 1-1,0 0 1,-1 0-1,16 17 1,-19-18-124,1 1 0,0-1 0,0-1 1,0 1-1,0-1 0,1-1 0,0 1 0,0-1 0,0 0 1,1 0-1,-1-1 0,12 3 0,2-5-6715</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4.548"/>
    </inkml:context>
    <inkml:brush xml:id="br0">
      <inkml:brushProperty name="width" value="0.035" units="cm"/>
      <inkml:brushProperty name="height" value="0.035" units="cm"/>
    </inkml:brush>
  </inkml:definitions>
  <inkml:trace contextRef="#ctx0" brushRef="#br0">232 363 24575,'5'-36'0,"-4"32"0,0 0 0,0-1 0,-1 1 0,0 0 0,1 0 0,-1 0 0,-1-1 0,1 1 0,-2-5 0,2 7 0,-1 1 0,0-1 0,-1 0 0,1 1 0,0-1 0,0 1 0,-1 0 0,1-1 0,-1 1 0,1 0 0,-1 0 0,1 0 0,-1 0 0,0 0 0,0 0 0,1 0 0,-1 1 0,0-1 0,0 1 0,0-1 0,0 1 0,0 0 0,0 0 0,0-1 0,-3 2 0,-3-1 0,-1 0 0,1 0 0,-1 2 0,1-1 0,-1 1 0,1 0 0,0 0 0,0 1 0,0 0 0,0 1 0,0 0 0,1 0 0,-1 1 0,1-1 0,-8 8 0,10-8 0,1 0 0,-1 0 0,1 0 0,0 1 0,0-1 0,0 1 0,1 0 0,-1 0 0,1 1 0,0-1 0,1 0 0,-1 1 0,1 0 0,0 0 0,1-1 0,-1 1 0,1 0 0,1 0 0,-1 1 0,1-1 0,0 0 0,0 6 0,1-9 0,-1 0 0,1-1 0,0 1 0,-1 0 0,1-1 0,0 1 0,1 0 0,-1-1 0,0 1 0,1-1 0,-1 0 0,1 1 0,0-1 0,0 0 0,0 0 0,0 0 0,0-1 0,0 1 0,0 0 0,1-1 0,-1 1 0,1-1 0,-1 0 0,1 0 0,-1 0 0,1 0 0,0 0 0,0 0 0,-1-1 0,1 0 0,0 1 0,0-1 0,-1 0 0,1 0 0,0 0 0,0-1 0,0 1 0,2-2 0,5 0 0,0 0 0,0-1 0,0 0 0,-1-1 0,1 0 0,-1 0 0,0-1 0,0-1 0,10-7 0,-9 4 0,-1 0 0,0-1 0,-1 0 0,0 0 0,0 0 0,-1-1 0,0-1 0,-1 1 0,-1-1 0,0 0 0,0 0 0,-1 0 0,3-21 0,-1 4 0,-3 0 0,0-1 0,-2 1 0,-5-56 0,-2 46 0,7 38 0,-1 0 0,-1 0 0,1 0 0,0-1 0,0 1 0,0 0 0,0 0 0,-1 0 0,1 0 0,-1-1 0,1 1 0,-1 0 0,1 0 0,-1 0 0,0 0 0,1 0 0,-1 0 0,0 0 0,0 0 0,0 1 0,0-1 0,1 0 0,-1 0 0,0 1 0,-2-2 0,1 3 0,1 1 0,0-1 0,0 0 0,1 1 0,-1-1 0,0 1 0,0-1 0,1 1 0,-1-1 0,1 1 0,-1 0 0,1-1 0,0 1 0,-1 0 0,1-1 0,0 1 0,0 0 0,1 2 0,-2 2 0,-4 59 0,5 108 0,1-147 0,2 0 0,1-1 0,1 0 0,1 0 0,1 0 0,2-1 0,13 29 0,-18-45 20,0-1 0,0 0 0,1 0 0,0-1 0,9 10 0,-12-15-85,0 1 1,-1 0-1,1-1 1,0 1-1,0-1 1,0 0-1,0 1 0,1-1 1,-1 0-1,0 0 1,0-1-1,1 1 1,-1 0-1,0-1 0,1 1 1,-1-1-1,1 0 1,-1 0-1,1 0 1,-1 0-1,0 0 1,3-1-1,19-10-6761</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4.773"/>
    </inkml:context>
    <inkml:brush xml:id="br0">
      <inkml:brushProperty name="width" value="0.035" units="cm"/>
      <inkml:brushProperty name="height" value="0.035" units="cm"/>
    </inkml:brush>
  </inkml:definitions>
  <inkml:trace contextRef="#ctx0" brushRef="#br0">1 1 24575,'0'9'0,"0"8"0,9 5 0,4 9 0,-2-11 0,-1-17 0,-3-20 0,-3-14 0,-2-3-8191</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4.972"/>
    </inkml:context>
    <inkml:brush xml:id="br0">
      <inkml:brushProperty name="width" value="0.035" units="cm"/>
      <inkml:brushProperty name="height" value="0.035" units="cm"/>
    </inkml:brush>
  </inkml:definitions>
  <inkml:trace contextRef="#ctx0" brushRef="#br0">13 28 24575,'-10'0'0,"7"0"0,8-5 0,13-6 0,3-1-8191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49.399"/>
    </inkml:context>
    <inkml:brush xml:id="br0">
      <inkml:brushProperty name="width" value="0.035" units="cm"/>
      <inkml:brushProperty name="height" value="0.035" units="cm"/>
    </inkml:brush>
  </inkml:definitions>
  <inkml:trace contextRef="#ctx0" brushRef="#br0">0 12 24575,'10'0'0,"12"0"0,17 0 0,6 0 0,5 0 0,-2 0 0,1 0 0,-8-5 0,-11-1-8191</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5.189"/>
    </inkml:context>
    <inkml:brush xml:id="br0">
      <inkml:brushProperty name="width" value="0.035" units="cm"/>
      <inkml:brushProperty name="height" value="0.035" units="cm"/>
    </inkml:brush>
  </inkml:definitions>
  <inkml:trace contextRef="#ctx0" brushRef="#br0">1 0 24575,'0'5'0,"0"10"0,0 17 0,0 16 0,0 10 0,9 4 0,3-4 0,-5-12 0,-8-18 0,-5-24 0,0-11-8191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5.370"/>
    </inkml:context>
    <inkml:brush xml:id="br0">
      <inkml:brushProperty name="width" value="0.035" units="cm"/>
      <inkml:brushProperty name="height" value="0.035" units="cm"/>
    </inkml:brush>
  </inkml:definitions>
  <inkml:trace contextRef="#ctx0" brushRef="#br0">1 56 24575,'9'0'0,"12"0"0,16-5 0,12-1 0,11 0 0,-1-8 0,-5-2 0,-12 7 0,-13 9 0,-11 10 0,-9 7 0,-6 10 0,-4 6 0,-1-13 0,-1-14 0,1-13 0,0-14 0,1-4-8191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5.587"/>
    </inkml:context>
    <inkml:brush xml:id="br0">
      <inkml:brushProperty name="width" value="0.035" units="cm"/>
      <inkml:brushProperty name="height" value="0.035" units="cm"/>
    </inkml:brush>
  </inkml:definitions>
  <inkml:trace contextRef="#ctx0" brushRef="#br0">0 0 24575,'5'0'0</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5.819"/>
    </inkml:context>
    <inkml:brush xml:id="br0">
      <inkml:brushProperty name="width" value="0.035" units="cm"/>
      <inkml:brushProperty name="height" value="0.035" units="cm"/>
    </inkml:brush>
  </inkml:definitions>
  <inkml:trace contextRef="#ctx0" brushRef="#br0">31 97 24575,'-1'0'0,"-1"0"0,1 0 0,0 1 0,-1-1 0,1 0 0,0 1 0,-1-1 0,1 1 0,0-1 0,0 1 0,0 0 0,-1-1 0,1 1 0,0 0 0,0 0 0,0 0 0,0 0 0,0 0 0,0 0 0,0 0 0,1 0 0,-1 0 0,0 0 0,1 1 0,-1-1 0,1 0 0,-1 0 0,1 1 0,-1-1 0,1 0 0,0 1 0,0-1 0,-1 0 0,1 1 0,0-1 0,0 1 0,1-1 0,-1 0 0,0 1 0,0-1 0,1 0 0,-1 1 0,1-1 0,-1 0 0,1 0 0,-1 1 0,1-1 0,0 0 0,-1 0 0,1 0 0,0 0 0,0 0 0,0 0 0,0 0 0,0 0 0,0 0 0,2 1 0,0-1 0,0 1 0,0-1 0,1 1 0,-1-1 0,0 0 0,1-1 0,-1 1 0,1 0 0,-1-1 0,1 0 0,-1 0 0,1 0 0,-1 0 0,1-1 0,-1 1 0,1-1 0,-1 0 0,1 0 0,-1 0 0,0 0 0,1-1 0,-1 1 0,0-1 0,0 0 0,0 0 0,3-3 0,-4 3 0,0 0 0,0 0 0,0 0 0,0-1 0,0 1 0,-1-1 0,0 1 0,1-1 0,-1 0 0,0 0 0,0 1 0,0-1 0,0 0 0,-1 0 0,1 0 0,-1 0 0,0 0 0,0 0 0,0 0 0,0 0 0,0 0 0,-1 0 0,1 0 0,-1 0 0,0 1 0,0-1 0,0 0 0,0 0 0,0 1 0,-1-1 0,1 0 0,-3-2 0,0 0 0,0 1 0,0 0 0,0 0 0,0 0 0,-1 0 0,1 1 0,-1 0 0,0 0 0,0 0 0,0 0 0,0 1 0,-1 0 0,1 0 0,-9-2 0,3 1 0,22 6-101,1-1-1,-1 0 1,21 1-1,-19-1-857,20 0-5867</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6.019"/>
    </inkml:context>
    <inkml:brush xml:id="br0">
      <inkml:brushProperty name="width" value="0.035" units="cm"/>
      <inkml:brushProperty name="height" value="0.035" units="cm"/>
    </inkml:brush>
  </inkml:definitions>
  <inkml:trace contextRef="#ctx0" brushRef="#br0">1 0 24575,'0'131'0,"0"-131"0,0 1 0,0-1 0,0 1 0,0 0 0,0-1 0,0 1 0,0-1 0,0 1 0,0 0 0,1-1 0,-1 1 0,0-1 0,0 1 0,1-1 0,-1 1 0,0-1 0,0 1 0,1-1 0,-1 1 0,0-1 0,1 1 0,-1-1 0,1 0 0,-1 1 0,1-1 0,-1 1 0,1-1 0,-1 0 0,2 1 0,13-10 0,20-38 0,-25 33 0,-8 11 0,0 0 0,1 0 0,-1 1 0,0-1 0,1 0 0,0 1 0,0 0 0,0-1 0,0 1 0,0 0 0,0 1 0,0-1 0,0 0 0,1 1 0,-1 0 0,1 0 0,-1 0 0,1 0 0,-1 1 0,7-1 0,-4 2 0,0 0 0,0 1 0,0-1 0,0 2 0,0-1 0,0 1 0,0-1 0,-1 2 0,1-1 0,-1 0 0,5 6 0,-2-3-97,0 1-1,1-1 1,0 0-1,-1-1 1,2 0-1,-1 0 1,1-1-1,-1 0 1,1-1-1,0 0 1,0 0-1,1-1 0,19 1 1,0-6-6729</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6.360"/>
    </inkml:context>
    <inkml:brush xml:id="br0">
      <inkml:brushProperty name="width" value="0.035" units="cm"/>
      <inkml:brushProperty name="height" value="0.035" units="cm"/>
    </inkml:brush>
  </inkml:definitions>
  <inkml:trace contextRef="#ctx0" brushRef="#br0">191 37 24575,'0'-1'0,"0"-1"0,0 1 0,0 0 0,0-1 0,0 1 0,-1-1 0,1 1 0,0 0 0,-1-1 0,1 1 0,-1-1 0,1 1 0,-1 0 0,0 0 0,0-1 0,1 1 0,-1 0 0,0 0 0,0 0 0,0 0 0,0 0 0,0 0 0,-3-1 0,1 1 0,1 0 0,-1 0 0,1 0 0,-1 0 0,0 1 0,1-1 0,-1 1 0,0 0 0,0 0 0,1 0 0,-6 1 0,-1 0 0,1 1 0,0 0 0,0 1 0,0-1 0,0 2 0,0-1 0,-9 6 0,11-4 0,1 0 0,-1 1 0,1 0 0,0 0 0,0 0 0,1 0 0,0 1 0,0 0 0,0 0 0,1 0 0,-5 14 0,7-18 0,0 1 0,0-1 0,1 1 0,-1-1 0,1 1 0,0-1 0,0 1 0,0 0 0,0-1 0,0 1 0,1-1 0,1 6 0,-1-8 0,0 1 0,0 0 0,0 0 0,0 0 0,0-1 0,1 1 0,-1-1 0,0 1 0,1-1 0,-1 1 0,1-1 0,0 0 0,-1 0 0,1 1 0,0-1 0,0-1 0,0 1 0,0 0 0,0 0 0,0-1 0,0 1 0,3 0 0,-3-1 0,1 1 0,-1-1 0,0 0 0,0 0 0,0 0 0,0 0 0,1 0 0,-1 0 0,0-1 0,0 1 0,0-1 0,0 1 0,0-1 0,0 0 0,0 0 0,0 0 0,0 0 0,0 0 0,0 0 0,0 0 0,-1-1 0,4-2 0,-1-1 0,0-1 0,0 0 0,0 0 0,-1 0 0,4-11 0,11-17 0,-17 33 0,-1 1 0,1-1 0,-1 0 0,1 1 0,-1 0 0,1-1 0,0 1 0,-1-1 0,1 1 0,0 0 0,-1-1 0,1 1 0,0 0 0,-1-1 0,1 1 0,0 0 0,0 0 0,-1 0 0,1 0 0,0 0 0,0 0 0,-1 0 0,1 0 0,0 0 0,0 0 0,-1 0 0,1 1 0,0-1 0,0 0 0,-1 0 0,1 1 0,0-1 0,0 1 0,25 18 0,-17-12 0,-9-7-8,6 5-82,-1-1-1,1 1 1,0-1-1,0-1 1,1 1-1,-1-1 1,1 0-1,-1 0 1,1-1-1,0 0 1,0 0-1,0 0 1,0-1-1,8 0 1,12-7-6736</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6.551"/>
    </inkml:context>
    <inkml:brush xml:id="br0">
      <inkml:brushProperty name="width" value="0.035" units="cm"/>
      <inkml:brushProperty name="height" value="0.035" units="cm"/>
    </inkml:brush>
  </inkml:definitions>
  <inkml:trace contextRef="#ctx0" brushRef="#br0">0 1 24575,'0'4'0,"0"7"0,0 10 0,9 20 0,4 17 0,-2 12 0,-2 4 0,-2-7 0,-3-14-8191</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6.890"/>
    </inkml:context>
    <inkml:brush xml:id="br0">
      <inkml:brushProperty name="width" value="0.035" units="cm"/>
      <inkml:brushProperty name="height" value="0.035" units="cm"/>
    </inkml:brush>
  </inkml:definitions>
  <inkml:trace contextRef="#ctx0" brushRef="#br0">1 1 24575,'0'14'0,"0"8"0,0 6 0,0 3 0,0 5 0,0 0 0,0 5 0,0 3 0,0 4 0,9 8 0,3-2 0,0-5 0,2-11 0,8-11 0,0-21 0,-4-10-8191</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0:27.285"/>
    </inkml:context>
    <inkml:brush xml:id="br0">
      <inkml:brushProperty name="width" value="0.035" units="cm"/>
      <inkml:brushProperty name="height" value="0.035" units="cm"/>
    </inkml:brush>
  </inkml:definitions>
  <inkml:trace contextRef="#ctx0" brushRef="#br0">1 0 24575,'0'9'0,"-1"9"0,2 0 0,0-1 0,1 1 0,5 21 0,-7-37 0,1 1 0,0 0 0,0 0 0,0 0 0,1 0 0,-1-1 0,1 1 0,-1-1 0,1 1 0,0-1 0,0 1 0,0-1 0,4 3 0,-4-4 0,0 0 0,0 0 0,0 0 0,0-1 0,0 1 0,0-1 0,0 1 0,1-1 0,-1 0 0,0 1 0,0-1 0,0-1 0,0 1 0,0 0 0,1 0 0,-1-1 0,0 1 0,0-1 0,0 0 0,0 1 0,3-3 0,-1 1 0,0-1 0,0 0 0,0 0 0,0 0 0,-1 0 0,1 0 0,-1-1 0,0 1 0,0-1 0,0 0 0,-1 0 0,1 0 0,-1 0 0,0-1 0,2-5 0,14-22 0,-18 32 0,0-1 0,0 1 0,0 0 0,0 0 0,0 0 0,0 0 0,0 0 0,0-1 0,0 1 0,1 0 0,-1 0 0,0 0 0,0 0 0,0 0 0,0 0 0,0 0 0,0-1 0,1 1 0,-1 0 0,0 0 0,0 0 0,0 0 0,0 0 0,1 0 0,-1 0 0,0 0 0,0 0 0,0 0 0,0 0 0,1 0 0,-1 0 0,0 0 0,0 0 0,0 0 0,0 0 0,0 0 0,1 0 0,-1 0 0,0 0 0,0 0 0,0 1 0,0-1 0,1 0 0,-1 0 0,0 0 0,0 0 0,0 0 0,0 0 0,0 0 0,0 0 0,0 1 0,1-1 0,-1 0 0,0 0 0,0 0 0,0 0 0,0 0 0,0 1 0,0-1 0,0 0 0,0 0 0,0 0 0,0 0 0,0 1 0,4 16 0,-2-10 0,21 101 0,-4 0 0,6 158 0,-25-255 0,0 0 0,-1-1 0,0 1 0,-1 0 0,0-1 0,-1 1 0,0-1 0,-9 20 0,10-26 0,0-1 0,0 1 0,0-1 0,-1 1 0,0-1 0,1 0 0,-1 0 0,0 0 0,0-1 0,-1 1 0,1 0 0,-1-1 0,1 0 0,-1 0 0,0 0 0,1-1 0,-1 1 0,0-1 0,0 0 0,0 0 0,-1 0 0,1 0 0,0-1 0,-8 0 0,-35-9-1365,5-10-5461</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17.408"/>
    </inkml:context>
    <inkml:brush xml:id="br0">
      <inkml:brushProperty name="width" value="0.035" units="cm"/>
      <inkml:brushProperty name="height" value="0.035" units="cm"/>
    </inkml:brush>
  </inkml:definitions>
  <inkml:trace contextRef="#ctx0" brushRef="#br0">855 1100 24575,'-1'0'0,"1"0"0,-1-1 0,1 1 0,-1 1 0,1-1 0,-1 0 0,1 0 0,0 0 0,-1 0 0,1 0 0,-1 0 0,1 0 0,-1 1 0,1-1 0,-1 0 0,1 0 0,0 1 0,-1-1 0,1 0 0,-1 1 0,1-1 0,0 0 0,-1 1 0,1-1 0,0 0 0,0 1 0,-1-1 0,1 1 0,0-1 0,0 1 0,0-1 0,-1 1 0,4 19 0,-1-16 0,0 1 0,0-1 0,0 0 0,1 0 0,-1-1 0,1 1 0,6 6 0,12 5 0,1 0 0,1-1 0,0-2 0,0 0 0,2-2 0,37 12 0,8-2 0,81 11 0,-113-24 0,1-2 0,0-2 0,0-2 0,1-1 0,-1-2 0,0-2 0,48-11 0,-59 8 0,-1-1 0,0-2 0,0 0 0,-1-2 0,0-1 0,-1-1 0,-1-1 0,0-1 0,-1-2 0,32-31 0,-34 28 0,-1-2 0,-2 0 0,0-1 0,-2-1 0,-1-1 0,0 0 0,-2-1 0,-2 0 0,0-1 0,-1 0 0,-2-1 0,-1 0 0,-2 0 0,0 0 0,-2-1 0,-1 0 0,-2 1 0,-1-1 0,-1 0 0,-1 1 0,-2-1 0,-1 1 0,-1 0 0,-19-48 0,10 38 0,-1 2 0,-2 0 0,-2 1 0,-29-39 0,40 60 0,-2 2 0,1 0 0,-2 0 0,0 1 0,0 1 0,-1 0 0,0 0 0,-1 2 0,0 0 0,-1 1 0,0 0 0,-27-9 0,9 9 0,0 0 0,-1 3 0,-52-3 0,-107 10 0,144 0 0,-79 4 0,-232 42 0,288-33 0,1 4 0,1 3 0,1 3 0,-112 56 0,152-64 0,0 2 0,1 1 0,1 1 0,0 1 0,2 1 0,1 2 0,1 0 0,-24 34 0,32-38 0,2 1 0,0 1 0,2 0 0,0 1 0,2 0 0,1 1 0,0 0 0,2 0 0,1 1 0,1 0 0,-2 37 0,7-48 0,0 1 0,1-1 0,0 0 0,1 0 0,1 0 0,0 0 0,1 0 0,1 0 0,0-1 0,9 15 0,-4-10 0,1-2 0,1 1 0,0-1 0,1-1 0,1 0 0,25 21 0,14 4 0,1-2 0,3-3 0,95 47 0,-98-55 0,115 53-1365,-102-54-5461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49.604"/>
    </inkml:context>
    <inkml:brush xml:id="br0">
      <inkml:brushProperty name="width" value="0.035" units="cm"/>
      <inkml:brushProperty name="height" value="0.035" units="cm"/>
    </inkml:brush>
  </inkml:definitions>
  <inkml:trace contextRef="#ctx0" brushRef="#br0">0 1 24575,'0'14'0,"0"14"0,0 12 0,0 8 0,0 1 0,0 1 0,0-3 0,0-9-8191</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24.048"/>
    </inkml:context>
    <inkml:brush xml:id="br0">
      <inkml:brushProperty name="width" value="0.035" units="cm"/>
      <inkml:brushProperty name="height" value="0.035" units="cm"/>
    </inkml:brush>
  </inkml:definitions>
  <inkml:trace contextRef="#ctx0" brushRef="#br0">275 63 24575,'0'-2'0,"0"-1"0,0 1 0,0-1 0,0 1 0,-1-1 0,1 1 0,0-1 0,-1 1 0,0-1 0,0 1 0,0 0 0,0-1 0,0 1 0,0 0 0,0 0 0,-1 0 0,1 0 0,-1 0 0,1 0 0,-1 0 0,0 0 0,0 1 0,0-1 0,0 0 0,0 1 0,0 0 0,-4-2 0,3 2 0,-1 1 0,1-1 0,-1 1 0,1 0 0,0-1 0,-1 2 0,1-1 0,-1 0 0,1 1 0,0 0 0,-1-1 0,1 1 0,0 1 0,-1-1 0,1 0 0,0 1 0,0-1 0,0 1 0,0 0 0,-3 3 0,-8 7 0,1 0 0,1 1 0,-1 0 0,2 1 0,0 0 0,1 1 0,0 0 0,1 0 0,-8 23 0,8-17 0,0 1 0,2 0 0,1 1 0,1 0 0,1 0 0,-3 41 0,7-60 0,0 1 0,0 0 0,0 0 0,0-1 0,1 1 0,0 0 0,0-1 0,0 1 0,1-1 0,-1 1 0,1-1 0,0 1 0,1-1 0,-1 0 0,1 0 0,-1 0 0,1 0 0,0-1 0,1 1 0,3 3 0,-4-5 0,1 0 0,-1-1 0,1 1 0,-1-1 0,1 1 0,0-1 0,0 0 0,-1 0 0,1-1 0,0 1 0,0-1 0,0 0 0,0 0 0,0 0 0,0-1 0,0 1 0,-1-1 0,1 0 0,0 0 0,0 0 0,-1-1 0,1 1 0,0-1 0,4-3 0,2-1 0,-1 0 0,0-1 0,0 0 0,-1 0 0,0-1 0,-1 0 0,1 0 0,-1-1 0,-1 0 0,0 0 0,0 0 0,-1-1 0,0 0 0,4-12 0,-2 1 0,0 0 0,-2-1 0,0 1 0,-1-1 0,-1 0 0,-1-23 0,-2 42 0,0 7 0,-1 18 0,1-13 0,0 0 0,1 0 0,0 0 0,3 15 0,0-15 9,1 1-1,0-1 1,1 1-1,0-2 1,0 1 0,1-1-1,0 0 1,0 0-1,1-1 1,0 1-1,0-2 1,1 1-1,12 6 1,-16-10-71,1 1 0,-1-1 0,1 0 0,0-1 1,0 0-1,0 1 0,0-2 0,1 1 0,-1-1 0,0 0 0,1 0 0,-1-1 1,1 0-1,-1 0 0,1 0 0,-1-1 0,0 0 0,1 0 0,-1-1 0,0 0 1,0 0-1,0 0 0,8-5 0,2-5-6764</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24.437"/>
    </inkml:context>
    <inkml:brush xml:id="br0">
      <inkml:brushProperty name="width" value="0.035" units="cm"/>
      <inkml:brushProperty name="height" value="0.035" units="cm"/>
    </inkml:brush>
  </inkml:definitions>
  <inkml:trace contextRef="#ctx0" brushRef="#br0">4 0 24575,'-2'59'0,"1"-29"0,1 1 0,1 0 0,6 31 0,-8-61 0,1-1 0,0 1 0,0-1 0,1 1 0,-1 0 0,0-1 0,0 1 0,0 0 0,0-1 0,0 1 0,1-1 0,-1 1 0,0 0 0,1-1 0,-1 1 0,0-1 0,1 1 0,-1-1 0,1 1 0,-1-1 0,1 1 0,-1-1 0,1 0 0,-1 1 0,1-1 0,-1 0 0,1 1 0,-1-1 0,1 0 0,0 1 0,-1-1 0,1 0 0,-1 0 0,1 0 0,0 0 0,-1 0 0,1 0 0,0 0 0,-1 0 0,1 0 0,0 0 0,-1 0 0,1 0 0,0 0 0,-1-1 0,1 1 0,-1 0 0,1 0 0,-1-1 0,1 1 0,0 0 0,-1-1 0,1 0 0,34-30 0,-22 18 0,-4 5 0,0 1 0,1-1 0,0 2 0,0-1 0,0 2 0,1-1 0,0 1 0,0 1 0,21-6 0,-27 9 0,0 1 0,0-1 0,0 1 0,0 0 0,0 0 0,1 1 0,-1-1 0,0 1 0,0 0 0,0 0 0,-1 1 0,1 0 0,0 0 0,0 0 0,-1 0 0,0 1 0,1-1 0,-1 1 0,0 0 0,0 1 0,0-1 0,-1 1 0,1 0 0,-1-1 0,5 8 0,0 3 0,0 0 0,-1 0 0,0 1 0,8 25 0,-1-3 0,-14-37-7,8 18 135,-8-18-156,1 1 0,-1-1 0,0 0 0,0 0 0,0 1 0,0-1 0,0 0 0,0 0 0,0 1 0,1-1-1,-1 0 1,0 0 0,0 0 0,0 1 0,1-1 0,-1 0 0,0 0 0,0 0 0,0 0 0,1 0 0,-1 1 0,0-1 0,0 0 0,1 0 0,-1 0 0,0 0 0,0 0 0,1 0 0,-1 0 0,0 0 0,1 0 0,-1 0 0,0 0 0,0 0 0,1 0 0,-1 0 0,0 0-1,0 0 1,1 0 0,-1 0 0,0-1 0,0 1 0,1 0 0,-1 0 0,0 0 0,0 0 0,1 0 0,-1-1 0,0 1 0,0 0 0,0 0 0,1-1 0,4-12-6798</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24.760"/>
    </inkml:context>
    <inkml:brush xml:id="br0">
      <inkml:brushProperty name="width" value="0.035" units="cm"/>
      <inkml:brushProperty name="height" value="0.035" units="cm"/>
    </inkml:brush>
  </inkml:definitions>
  <inkml:trace contextRef="#ctx0" brushRef="#br0">1 0 24575,'9'0'0,"12"0"0,12 0 0,10 0 0,1 0 0,-1 0 0,-18 0 0,-17 0 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24.949"/>
    </inkml:context>
    <inkml:brush xml:id="br0">
      <inkml:brushProperty name="width" value="0.035" units="cm"/>
      <inkml:brushProperty name="height" value="0.035" units="cm"/>
    </inkml:brush>
  </inkml:definitions>
  <inkml:trace contextRef="#ctx0" brushRef="#br0">0 1 24575,'5'0'0,"10"0"0,17 0 0,17 0 0,8 0 0,-4 0-8191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25.650"/>
    </inkml:context>
    <inkml:brush xml:id="br0">
      <inkml:brushProperty name="width" value="0.035" units="cm"/>
      <inkml:brushProperty name="height" value="0.035" units="cm"/>
    </inkml:brush>
  </inkml:definitions>
  <inkml:trace contextRef="#ctx0" brushRef="#br0">222 0 24575,'-9'0'0,"-12"0"0,-17 5 0,-2 10 0,2 8 0,7 4 0,8 7 0,9 2 0,7 0 0,17-7 0,18-7 0,17-9 0,10-5 0,5-10 0,1-8 0,-4-3 0,-13 1-8191</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25.993"/>
    </inkml:context>
    <inkml:brush xml:id="br0">
      <inkml:brushProperty name="width" value="0.035" units="cm"/>
      <inkml:brushProperty name="height" value="0.035" units="cm"/>
    </inkml:brush>
  </inkml:definitions>
  <inkml:trace contextRef="#ctx0" brushRef="#br0">31 0 24575,'0'16'0,"-1"2"0,1 1 0,1 0 0,1-1 0,0 0 0,7 26 0,-7-39 0,0 0 0,1 0 0,-1 0 0,1 0 0,0-1 0,0 1 0,0-1 0,1 0 0,-1 1 0,1-2 0,0 1 0,0 0 0,1-1 0,-1 0 0,1 0 0,0 0 0,-1 0 0,1-1 0,0 0 0,1 0 0,-1 0 0,8 1 0,-9-2 0,0 0 0,1-1 0,-1 1 0,0-1 0,1 0 0,-1 0 0,0-1 0,0 1 0,1-1 0,-1 0 0,0 0 0,0 0 0,0-1 0,0 1 0,0-1 0,0 0 0,0 0 0,-1-1 0,1 1 0,-1-1 0,1 0 0,-1 0 0,0 0 0,4-6 0,-4 7 0,-1-1 0,0 0 0,-1 0 0,1 0 0,0 0 0,-1-1 0,0 1 0,0 0 0,0-1 0,0 1 0,0 0 0,-1-1 0,0 1 0,1-1 0,-1 1 0,0-1 0,-1 1 0,1-1 0,-1 1 0,1-1 0,-1 1 0,0-1 0,0 1 0,-1 0 0,1 0 0,-1 0 0,0 0 0,1 0 0,-1 0 0,-4-4 0,0 0 0,-1 1 0,0 0 0,0 0 0,0 1 0,-1-1 0,0 2 0,0-1 0,0 1 0,-1 0 0,1 1 0,-15-4 0,16 5 0,1 1 0,-1-1 0,0 1 0,0 1 0,0-1 0,-1 1 0,1 0 0,0 1 0,0 0 0,0 0 0,0 0 0,0 1 0,1 0 0,-1 0 0,-9 5 0,15-6-3,0-1 0,0 0 0,0 1 0,0-1 0,1 1 0,-1-1 0,0 1 0,0 0 0,1-1 0,-1 1 0,0 0-1,1-1 1,-1 1 0,0 0 0,1 0 0,-1 0 0,1-1 0,0 1 0,-1 2 0,10 7 155,32-4-1608,-6-8-5370</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26.337"/>
    </inkml:context>
    <inkml:brush xml:id="br0">
      <inkml:brushProperty name="width" value="0.035" units="cm"/>
      <inkml:brushProperty name="height" value="0.035" units="cm"/>
    </inkml:brush>
  </inkml:definitions>
  <inkml:trace contextRef="#ctx0" brushRef="#br0">213 1 24575,'-10'0'0,"0"1"0,0 0 0,0 0 0,1 1 0,-1 0 0,0 1 0,1 0 0,-11 5 0,18-7 0,0 0 0,0 0 0,1 0 0,-1 0 0,0 0 0,0 1 0,0-1 0,1 0 0,-1 1 0,1 0 0,-1-1 0,1 1 0,-1 0 0,1 0 0,0-1 0,0 1 0,0 0 0,0 0 0,0 0 0,1 1 0,-1-1 0,1 0 0,-1 0 0,1 0 0,0 0 0,0 1 0,-1-1 0,2 0 0,-1 0 0,0 0 0,0 1 0,1-1 0,-1 0 0,1 0 0,0 0 0,-1 0 0,1 0 0,0 0 0,0 0 0,1 0 0,-1 0 0,2 2 0,4 5 0,1 0 0,0-1 0,1 0 0,-1 0 0,1-1 0,1 0 0,0-1 0,-1 0 0,2 0 0,-1-1 0,12 4 0,-6-2 0,0 1 0,0 1 0,21 16 0,-36-24 0,1 0 0,-1-1 0,0 1 0,0 0 0,0 0 0,0 0 0,0 0 0,-1 0 0,1 0 0,0 0 0,0 0 0,-1 0 0,1 1 0,0-1 0,-1 0 0,1 0 0,-1 1 0,0-1 0,1 0 0,-1 0 0,0 1 0,0-1 0,0 1 0,0-1 0,0 2 0,-1-1 0,0 0 0,0-1 0,0 1 0,0-1 0,0 1 0,0-1 0,-1 1 0,1-1 0,0 0 0,-1 1 0,1-1 0,-1 0 0,1 0 0,-1 0 0,-3 1 0,-6 3 0,-1-1 0,0 0 0,0 0 0,-15 1 0,5-1 40,0-1 0,-37 1 0,53-4-139,0-1 0,0 1 0,-1-1 0,1 0 0,0-1 0,0 0 0,0 0 0,0 0 0,1 0 0,-1-1 0,0 0 0,1 0 0,0-1 0,-6-4 0,-12-16-6727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26.882"/>
    </inkml:context>
    <inkml:brush xml:id="br0">
      <inkml:brushProperty name="width" value="0.035" units="cm"/>
      <inkml:brushProperty name="height" value="0.035" units="cm"/>
    </inkml:brush>
  </inkml:definitions>
  <inkml:trace contextRef="#ctx0" brushRef="#br0">1 47 24575,'4'5'0,"-1"-1"0,0 1 0,0-1 0,0 1 0,0 0 0,-1 0 0,0 1 0,0-1 0,2 6 0,-3-7 0,0 1 0,0-1 0,1 0 0,0 0 0,0 0 0,0 0 0,0 0 0,0 0 0,1-1 0,0 1 0,0-1 0,4 5 0,-6-8 0,0 1 0,1-1 0,-1 0 0,0 1 0,0-1 0,0 0 0,1 0 0,-1 1 0,0-1 0,0 0 0,0 0 0,1 0 0,-1-1 0,0 1 0,0 0 0,1 0 0,-1-1 0,0 1 0,0-1 0,0 1 0,0-1 0,0 1 0,1-1 0,-1 0 0,0 1 0,1-2 0,26-24 0,-25 22 0,10-9 0,-1 1 0,2 0 0,-1 1 0,2 0 0,-1 1 0,1 1 0,1 1 0,0 0 0,0 0 0,18-4 0,-28 10 0,1 0 0,0 1 0,0 0 0,-1 0 0,1 1 0,0 0 0,0 0 0,0 1 0,0-1 0,-1 1 0,1 1 0,0-1 0,-1 1 0,1 1 0,-1-1 0,0 1 0,0 0 0,0 0 0,0 1 0,0 0 0,-1 0 0,1 0 0,-1 1 0,0-1 0,-1 1 0,1 0 0,-1 1 0,7 10 0,-6-8-195,0 1 0,-1 0 0,0 0 0,0 0 0,-1 0 0,3 14 0,0 11-6631</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27.465"/>
    </inkml:context>
    <inkml:brush xml:id="br0">
      <inkml:brushProperty name="width" value="0.035" units="cm"/>
      <inkml:brushProperty name="height" value="0.035" units="cm"/>
    </inkml:brush>
  </inkml:definitions>
  <inkml:trace contextRef="#ctx0" brushRef="#br0">7 57 24575,'-5'0'0,"4"0"0,10 0 0,23 0 0,42 0 0,50 0 0,55-9 0,38-3 0,32 0 0,16 3 0,-1 2 0,-13 3 0,-35 2 0,-50 1 0,-44 1 0,-38 0 0,-39 1 0,-26-1-8191</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28.165"/>
    </inkml:context>
    <inkml:brush xml:id="br0">
      <inkml:brushProperty name="width" value="0.035" units="cm"/>
      <inkml:brushProperty name="height" value="0.035" units="cm"/>
    </inkml:brush>
  </inkml:definitions>
  <inkml:trace contextRef="#ctx0" brushRef="#br0">1 1 24575,'8'13'0,"-1"0"0,-1 1 0,0 0 0,0 0 0,5 29 0,10 80 0,-9-46 0,-6-98 0,-2 1 0,0 1 0,2-1 0,11-26 0,-12 39 0,0-1 0,0 1 0,1 0 0,0 0 0,0 0 0,1 1 0,0 0 0,0 0 0,1 1 0,-1-1 0,1 2 0,11-6 0,-13 8 0,-1 0 0,0 0 0,1 0 0,-1 1 0,1 0 0,-1 0 0,1 1 0,-1-1 0,1 1 0,0 1 0,-1-1 0,1 1 0,-1 0 0,1 0 0,-1 0 0,1 1 0,-1 0 0,0 0 0,0 0 0,0 1 0,7 3 0,0 3 0,0 0 0,0 1 0,-1 0 0,-1 1 0,1 0 0,8 13 0,-15-18 0,0-1 0,0 1 0,-1 0 0,1 1 0,-1-1 0,0 1 0,-1-1 0,0 1 0,0 0 0,0 0 0,-1 0 0,0 0 0,-1 0 0,1 0 0,-1 7 0,-4-7-1365,-2-10-5461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50.534"/>
    </inkml:context>
    <inkml:brush xml:id="br0">
      <inkml:brushProperty name="width" value="0.035" units="cm"/>
      <inkml:brushProperty name="height" value="0.035" units="cm"/>
    </inkml:brush>
  </inkml:definitions>
  <inkml:trace contextRef="#ctx0" brushRef="#br0">188 0 24575,'-53'49'0,"40"-40"0,1 1 0,1 1 0,0 0 0,1 0 0,0 1 0,0 0 0,1 1 0,1 0 0,-11 22 0,14-21 0,1 0 0,0 0 0,-3 24 0,6-35 0,1 0 0,0 0 0,0 0 0,0-1 0,0 1 0,0 0 0,1 0 0,0 0 0,-1 0 0,1 0 0,2 3 0,-3-5 0,1 0 0,0 0 0,-1-1 0,1 1 0,0 0 0,0 0 0,-1-1 0,1 1 0,0-1 0,0 1 0,0-1 0,0 1 0,0-1 0,0 1 0,0-1 0,0 0 0,0 0 0,0 1 0,0-1 0,0 0 0,0 0 0,0 0 0,0 0 0,0 0 0,0 0 0,0-1 0,1 1 0,-1 0 0,0 0 0,0-1 0,1 0 0,4-1 0,-1-1 0,1 0 0,0 0 0,-1-1 0,1 0 0,-1 1 0,0-2 0,-1 1 0,1-1 0,-1 0 0,0 0 0,0 0 0,0 0 0,4-9 0,8-15 0,19-48 0,-21 45 0,12-13 0,-26 45 0,0-1 0,0 1 0,0 0 0,0 0 0,1 0 0,-1-1 0,0 1 0,0 0 0,0 0 0,0 0 0,1 0 0,-1 0 0,0-1 0,0 1 0,1 0 0,-1 0 0,0 0 0,0 0 0,1 0 0,-1 0 0,0 0 0,0 0 0,1 0 0,-1 0 0,0 0 0,0 0 0,1 0 0,-1 0 0,0 0 0,0 0 0,0 0 0,1 0 0,-1 1 0,0-1 0,0 0 0,1 0 0,-1 0 0,0 0 0,0 0 0,0 0 0,1 1 0,-1-1 0,0 0 0,0 0 0,0 0 0,0 1 0,1-1 0,4 29 0,-3 3 0,8 49 0,-8-72 0,0-1 0,0 0 0,0 0 0,1 0 0,1 0 0,-1-1 0,1 1 0,0-1 0,1 0 0,0 0 0,8 9 0,-12-15-25,0 0 1,-1 0-1,1 0 0,0 0 0,0 0 0,1 0 0,-1 0 1,0 0-1,0-1 0,0 1 0,1 0 0,-1-1 1,0 1-1,0-1 0,1 1 0,-1-1 0,1 0 0,-1 1 1,0-1-1,1 0 0,-1 0 0,1 0 0,-1 0 0,0 0 1,1-1-1,-1 1 0,0 0 0,1 0 0,-1-1 1,1 1-1,-1-1 0,0 0 0,0 1 0,1-1 0,-1 0 1,0 0-1,0 1 0,0-1 0,0 0 0,0 0 0,0 0 1,0 0-1,0-1 0,0 1 0,-1 0 0,1 0 1,0 0-1,-1-1 0,1 1 0,-1 0 0,1-1 0,-1 1 1,0 0-1,1-2 0,9-31-6801</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28.740"/>
    </inkml:context>
    <inkml:brush xml:id="br0">
      <inkml:brushProperty name="width" value="0.035" units="cm"/>
      <inkml:brushProperty name="height" value="0.035" units="cm"/>
    </inkml:brush>
  </inkml:definitions>
  <inkml:trace contextRef="#ctx0" brushRef="#br0">1 72 24575,'4'-5'0,"0"-1"0,0 1 0,1 0 0,0 0 0,0 0 0,0 1 0,0-1 0,1 1 0,0 1 0,0-1 0,0 1 0,0 0 0,0 0 0,1 1 0,-1 0 0,12-3 0,-14 5 0,1-1 0,-1 0 0,0 1 0,1 0 0,-1 0 0,0 0 0,1 0 0,-1 1 0,0 0 0,1 0 0,7 3 0,-10-3 0,1 0 0,-1 0 0,0 1 0,0-1 0,1 1 0,-1 0 0,0 0 0,-1 0 0,1 0 0,0 0 0,-1 0 0,1 0 0,-1 0 0,1 1 0,-1-1 0,0 1 0,0-1 0,0 1 0,0-1 0,0 5 0,-1-3 0,1 0 0,-1 0 0,-1 1 0,1-1 0,-1 0 0,1 1 0,-1-1 0,0 0 0,-1 0 0,1 0 0,-1 0 0,0 0 0,0 0 0,0-1 0,0 1 0,-1 0 0,1-1 0,-1 0 0,0 0 0,0 0 0,0 0 0,-5 3 0,-9 12 0,16-17 0,1-1 0,0 0 0,-1 1 0,1-1 0,-1 0 0,1 1 0,0-1 0,-1 1 0,1-1 0,0 0 0,-1 1 0,1-1 0,0 1 0,0-1 0,-1 1 0,1-1 0,0 1 0,0-1 0,0 1 0,0-1 0,0 1 0,0-1 0,0 1 0,0-1 0,0 1 0,0 0 0,0-1 0,0 1 0,0-1 0,0 1 0,0-1 0,0 1 0,1-1 0,-1 1 0,0-1 0,0 0 0,1 1 0,-1-1 0,0 1 0,1-1 0,-1 1 0,0-1 0,1 0 0,-1 1 0,1-1 0,-1 0 0,0 1 0,1-1 0,-1 0 0,1 0 0,-1 1 0,1-1 0,-1 0 0,1 0 0,-1 0 0,1 0 0,-1 0 0,1 0 0,0 0 0,0 0 0,40 2 0,-35-2 0,165-4-1365,-139 3-5461</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37.166"/>
    </inkml:context>
    <inkml:brush xml:id="br0">
      <inkml:brushProperty name="width" value="0.035" units="cm"/>
      <inkml:brushProperty name="height" value="0.035" units="cm"/>
    </inkml:brush>
  </inkml:definitions>
  <inkml:trace contextRef="#ctx0" brushRef="#br0">488 23 24575,'2'0'0,"0"-1"0,1 1 0,-1 0 0,0-1 0,0 1 0,0-1 0,0 0 0,0 0 0,0 0 0,0 0 0,0 0 0,0 0 0,-1 0 0,4-3 0,-5 4 0,0 0 0,0 0 0,0 0 0,0-1 0,0 1 0,1 0 0,-1 0 0,0 0 0,0 0 0,0 0 0,0-1 0,0 1 0,0 0 0,0 0 0,1 0 0,-1-1 0,0 1 0,0 0 0,0 0 0,0 0 0,0-1 0,0 1 0,0 0 0,0 0 0,0 0 0,0-1 0,0 1 0,0 0 0,0 0 0,0 0 0,0-1 0,0 1 0,-1 0 0,1 0 0,0 0 0,0 0 0,0-1 0,0 1 0,0 0 0,0 0 0,0 0 0,-1 0 0,1-1 0,0 1 0,0 0 0,-22 0 0,-432 50 0,451-50 0,-1 0 0,1 0 0,-1 1 0,1 0 0,0 0 0,-1 0 0,1 0 0,0 0 0,0 0 0,-4 3 0,6-4 0,1 1 0,0-1 0,-1 0 0,1 0 0,0 1 0,-1-1 0,1 1 0,0-1 0,0 0 0,-1 1 0,1-1 0,0 1 0,0-1 0,0 0 0,0 1 0,0-1 0,-1 1 0,1-1 0,0 1 0,0-1 0,0 1 0,0-1 0,0 1 0,0-1 0,1 0 0,-1 1 0,0-1 0,0 1 0,17 17 0,8-2 0,0-2 0,2-1 0,27 10 0,25 12 0,127 59 0,-203-93 0,0 0 0,0 1 0,0-1 0,0 1 0,-1 0 0,1 0 0,-1 0 0,1 0 0,-1 1 0,0-1 0,4 5 0,-6-6 0,1 1 0,-1-1 0,0 0 0,0 0 0,0 1 0,0-1 0,0 0 0,0 1 0,0-1 0,0 0 0,0 1 0,0-1 0,-1 0 0,1 0 0,-1 1 0,1-1 0,-1 0 0,1 0 0,-1 0 0,0 1 0,1-1 0,-1 0 0,0 0 0,0 0 0,0 0 0,0-1 0,0 1 0,0 0 0,-1 1 0,-285 259 0,223-207 0,40-35 0,-33 34 0,56-53 0,1 1 0,0-1 0,-1 0 0,1 0 0,-1 1 0,1-1 0,0 0 0,-1 1 0,1-1 0,0 1 0,-1-1 0,1 0 0,0 1 0,-1-1 0,1 1 0,0-1 0,0 1 0,0-1 0,0 1 0,-1-1 0,1 1 0,0-1 0,0 1 0,0-1 0,0 1 0,0-1 0,0 1 0,0-1 0,0 1 0,0-1 0,1 1 0,-1-1 0,0 1 0,0-1 0,0 1 0,0-1 0,1 1 0,-1-1 0,0 1 0,1-1 0,-1 0 0,0 1 0,1-1 0,-1 1 0,0-1 0,1 0 0,-1 1 0,1-1 0,-1 0 0,0 0 0,1 1 0,-1-1 0,1 0 0,-1 0 0,1 0 0,-1 0 0,1 0 0,-1 1 0,1-1 0,-1 0 0,1 0 0,-1 0 0,2 0 0,39 1 0,-34-2 0,70-1 0,43-3 0,228 21 0,-310-12-1365,-6 0-5461</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37.662"/>
    </inkml:context>
    <inkml:brush xml:id="br0">
      <inkml:brushProperty name="width" value="0.035" units="cm"/>
      <inkml:brushProperty name="height" value="0.035" units="cm"/>
    </inkml:brush>
  </inkml:definitions>
  <inkml:trace contextRef="#ctx0" brushRef="#br0">0 0 24575,'0'14'0,"0"14"0,0 11 0,0 12 0,9 17 0,4 10 0,-2 1 0,8-3 0,-1-11 0,-2-11 0,-4-2 0,-5-4 0,2-11 0,-1-16 0,-2-12-8191</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38.327"/>
    </inkml:context>
    <inkml:brush xml:id="br0">
      <inkml:brushProperty name="width" value="0.035" units="cm"/>
      <inkml:brushProperty name="height" value="0.035" units="cm"/>
    </inkml:brush>
  </inkml:definitions>
  <inkml:trace contextRef="#ctx0" brushRef="#br0">261 54 24575,'0'-2'0,"0"0"0,0 1 0,-1-1 0,1 0 0,0 0 0,-1 1 0,1-1 0,-1 0 0,0 1 0,0-1 0,1 0 0,-1 1 0,0-1 0,0 1 0,-1-1 0,1 1 0,0 0 0,0 0 0,-1-1 0,1 1 0,-1 0 0,-1-1 0,-2-1 0,1 1 0,-1 0 0,0 0 0,0 0 0,0 1 0,-1 0 0,-8-2 0,3 2 0,-1 0 0,1 1 0,0 0 0,0 1 0,0 0 0,0 1 0,-13 4 0,18-4 0,1 1 0,-1-1 0,1 1 0,0 0 0,0 1 0,0-1 0,1 1 0,-1 0 0,1 1 0,0-1 0,0 0 0,1 1 0,-1 0 0,1 0 0,0 0 0,0 1 0,1-1 0,-1 0 0,-2 11 0,4-12 0,0 0 0,0 0 0,1 0 0,-1 1 0,1-1 0,0 0 0,0 0 0,0 1 0,1-1 0,0 0 0,-1 0 0,1 0 0,1 0 0,-1 0 0,1 0 0,-1 0 0,1 0 0,0 0 0,1-1 0,-1 1 0,0-1 0,1 0 0,0 1 0,0-1 0,0-1 0,0 1 0,0 0 0,5 2 0,3 1 0,-1-1 0,1 0 0,-1-1 0,1 0 0,0 0 0,1-2 0,-1 1 0,1-1 0,16 0 0,-24-1 0,0-1 0,1 0 0,-1 0 0,1 0 0,-1 0 0,1-1 0,-1 0 0,0 0 0,1 0 0,-1 0 0,0-1 0,0 1 0,0-1 0,0 0 0,0-1 0,0 1 0,-1-1 0,1 1 0,-1-1 0,0 0 0,1 0 0,-1-1 0,-1 1 0,1-1 0,0 1 0,3-8 0,12-58 0,-18 68 0,0 1 0,0-1 0,0 1 0,0 0 0,0-1 0,0 1 0,0-1 0,0 1 0,0 0 0,1-1 0,-1 1 0,0-1 0,0 1 0,0 0 0,1-1 0,-1 1 0,0 0 0,1-1 0,-1 1 0,0 0 0,1 0 0,-1-1 0,0 1 0,1 0 0,-1 0 0,0 0 0,1-1 0,-1 1 0,1 0 0,-1 0 0,0 0 0,1 0 0,-1 0 0,1 0 0,-1 0 0,1 0 0,-1 0 0,0 0 0,2 0 0,12 15 0,7 27 0,-11-18 0,22 47 0,-29-67 0,-1-1 0,1 1 0,-1 0 0,1-1 0,0 0 0,0 0 0,1 0 0,-1 0 0,1 0 0,-1-1 0,1 1 0,0-1 0,0 0 0,8 3 0,-11-5-54,1 1-1,0-1 0,-1 0 1,1 0-1,0 0 1,-1 0-1,1 0 0,0 0 1,0 0-1,-1 0 1,1-1-1,0 1 0,-1-1 1,1 1-1,-1-1 0,1 0 1,-1 1-1,1-1 1,-1 0-1,1 0 0,-1 0 1,0 0-1,1 0 1,0-2-1,11-14-6771</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38.735"/>
    </inkml:context>
    <inkml:brush xml:id="br0">
      <inkml:brushProperty name="width" value="0.035" units="cm"/>
      <inkml:brushProperty name="height" value="0.035" units="cm"/>
    </inkml:brush>
  </inkml:definitions>
  <inkml:trace contextRef="#ctx0" brushRef="#br0">1 1 24575,'3'2'0,"0"0"0,-1 1 0,1-1 0,-1 1 0,1-1 0,-1 1 0,0 0 0,0 0 0,0 0 0,0 0 0,-1 1 0,1-1 0,-1 0 0,0 1 0,2 4 0,10 56 0,-12-56 0,0 1 0,7 28 0,-7-37 0,-1 1 0,0-1 0,1 1 0,-1-1 0,0 0 0,1 1 0,-1-1 0,1 1 0,-1-1 0,1 1 0,-1-1 0,0 0 0,1 0 0,0 1 0,-1-1 0,1 0 0,-1 0 0,1 1 0,-1-1 0,1 0 0,-1 0 0,1 0 0,0 0 0,-1 0 0,1 0 0,-1 0 0,1 0 0,0 0 0,-1 0 0,1 0 0,-1 0 0,1 0 0,-1-1 0,1 1 0,-1 0 0,1 0 0,0-1 0,-1 1 0,1 0 0,-1-1 0,0 1 0,1 0 0,-1-1 0,1 1 0,-1-1 0,0 1 0,1-1 0,-1 1 0,0-1 0,1 1 0,-1-1 0,0 1 0,1-2 0,18-20 0,-8 9 0,0 1 0,0 0 0,1 1 0,27-20 0,-35 29 0,-1 0 0,1 0 0,0 0 0,0 0 0,0 1 0,0 0 0,0-1 0,0 2 0,0-1 0,1 0 0,-1 1 0,0 0 0,0 0 0,1 0 0,-1 0 0,0 1 0,0-1 0,1 1 0,-1 0 0,0 1 0,0-1 0,0 1 0,0 0 0,6 3 0,-3 0 0,0 0 0,0 0 0,-1 1 0,1 0 0,-1 0 0,-1 1 0,1-1 0,-1 1 0,8 13 0,-1 3 0,16 44 0,-24-58 0,-1-37 89,-2-22-1543,-3 11-5372</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39.064"/>
    </inkml:context>
    <inkml:brush xml:id="br0">
      <inkml:brushProperty name="width" value="0.035" units="cm"/>
      <inkml:brushProperty name="height" value="0.035" units="cm"/>
    </inkml:brush>
  </inkml:definitions>
  <inkml:trace contextRef="#ctx0" brushRef="#br0">1 0 24575,'0'5'0,"0"10"0,0 16 0,0 13 0,0 12 0,0 11 0,9 12 0,3 2 0,-1-9 0,3-7 0,8-9 0,0-16-8191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0.353"/>
    </inkml:context>
    <inkml:brush xml:id="br0">
      <inkml:brushProperty name="width" value="0.035" units="cm"/>
      <inkml:brushProperty name="height" value="0.035" units="cm"/>
    </inkml:brush>
  </inkml:definitions>
  <inkml:trace contextRef="#ctx0" brushRef="#br0">1 1 24575,'1'164'0,"1"-173"0,0 1 0,1 0 0,0 0 0,1 0 0,-1 1 0,2-1 0,-1 1 0,1 0 0,0 0 0,0 0 0,1 1 0,10-9 0,-14 12 0,0 1 0,1-1 0,-1 1 0,1 0 0,0 0 0,0 0 0,0 0 0,0 1 0,0-1 0,0 1 0,0-1 0,0 1 0,1 0 0,-1 0 0,0 1 0,1-1 0,-1 1 0,1 0 0,-1 0 0,1 0 0,-1 0 0,0 0 0,1 1 0,-1-1 0,1 1 0,-1 0 0,0 0 0,0 1 0,1-1 0,-1 0 0,0 1 0,0 0 0,4 3 0,19 31 66,-23-31-209,-1 0 0,1 0 0,0-1 0,1 1 0,-1-1-1,1 0 1,-1 0 0,1 0 0,8 5 0</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0.572"/>
    </inkml:context>
    <inkml:brush xml:id="br0">
      <inkml:brushProperty name="width" value="0.035" units="cm"/>
      <inkml:brushProperty name="height" value="0.035" units="cm"/>
    </inkml:brush>
  </inkml:definitions>
  <inkml:trace contextRef="#ctx0" brushRef="#br0">1 1 24575,'9'0'0,"17"0"0,13 0 0,5 0 0,-6 0-8191</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0.758"/>
    </inkml:context>
    <inkml:brush xml:id="br0">
      <inkml:brushProperty name="width" value="0.035" units="cm"/>
      <inkml:brushProperty name="height" value="0.035" units="cm"/>
    </inkml:brush>
  </inkml:definitions>
  <inkml:trace contextRef="#ctx0" brushRef="#br0">0 25 24575,'9'0'0,"17"0"0,9-4 0,3-3 0,-1 2 0,3 0 0,-5 1-8191</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1.111"/>
    </inkml:context>
    <inkml:brush xml:id="br0">
      <inkml:brushProperty name="width" value="0.035" units="cm"/>
      <inkml:brushProperty name="height" value="0.035" units="cm"/>
    </inkml:brush>
  </inkml:definitions>
  <inkml:trace contextRef="#ctx0" brushRef="#br0">56 0 24575,'-9'14'0,"-3"18"0,0 9 0,3 1 0,2-2 0,3 3 0,2-12 0,1-20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50.806"/>
    </inkml:context>
    <inkml:brush xml:id="br0">
      <inkml:brushProperty name="width" value="0.035" units="cm"/>
      <inkml:brushProperty name="height" value="0.035" units="cm"/>
    </inkml:brush>
  </inkml:definitions>
  <inkml:trace contextRef="#ctx0" brushRef="#br0">0 1 24575,'0'4'0,"0"7"0,0 10 0,0 16 0,0 21 0,0 10 0,0 6 0,0-3 0,5-15 0,11-21 0,2-26 0,-1-14-8191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1.954"/>
    </inkml:context>
    <inkml:brush xml:id="br0">
      <inkml:brushProperty name="width" value="0.035" units="cm"/>
      <inkml:brushProperty name="height" value="0.035" units="cm"/>
    </inkml:brush>
  </inkml:definitions>
  <inkml:trace contextRef="#ctx0" brushRef="#br0">414 137 24575,'-30'30'0,"2"-2"0,-1-1 0,-1-1 0,-39 25 0,67-50 0,-13 10 0,-1-1 0,-1 0 0,0-2 0,0 0 0,-1-1 0,-30 9 0,45-16 0,1 1 0,0-1 0,-1 0 0,1 0 0,0 0 0,-1 0 0,1-1 0,0 1 0,-1 0 0,1-1 0,0 0 0,0 1 0,0-1 0,-1 0 0,1 0 0,0 0 0,0-1 0,0 1 0,1 0 0,-1-1 0,0 1 0,-2-3 0,1 0 0,1 0 0,-1-1 0,1 1 0,-1 0 0,2-1 0,-1 1 0,0-1 0,1 0 0,0 1 0,-1-8 0,0 0 0,1-1 0,1 1 0,0-1 0,0 1 0,1-1 0,1 1 0,5-22 0,-5 30 0,0 0 0,-1 0 0,1 0 0,1 1 0,-1-1 0,0 0 0,1 1 0,0-1 0,0 1 0,0 0 0,0 0 0,0 0 0,1 0 0,-1 1 0,1 0 0,5-3 0,-2 2 0,0 0 0,1 0 0,-1 1 0,1 0 0,0 0 0,0 1 0,0 0 0,12 1 0,-6 0 0,0 1 0,-1 0 0,1 1 0,-1 1 0,1 0 0,-1 1 0,0 0 0,0 1 0,0 1 0,13 7 0,27 29 0,-37-28 0,1-1 0,0-1 0,0 0 0,32 15 0,-45-25 0,0 0 0,0-1 0,0 0 0,0 0 0,1 0 0,-1 0 0,0 0 0,0-1 0,1 0 0,-1 0 0,0 0 0,0 0 0,1-1 0,-1 1 0,0-1 0,0 0 0,0-1 0,0 1 0,0-1 0,0 0 0,0 0 0,0 0 0,-1 0 0,1 0 0,-1-1 0,1 0 0,-1 0 0,3-3 0,-1-1 0,0 1 0,-1-1 0,0-1 0,0 1 0,0 0 0,-1-1 0,0 0 0,-1 0 0,0 0 0,0 0 0,0 0 0,-1 0 0,-1-1 0,1 1 0,-1 0 0,-1 0 0,-1-14 0,1 18 0,1 0 0,-1 0 0,1 0 0,-1 0 0,-1 0 0,1 1 0,0-1 0,-1 0 0,0 1 0,0-1 0,0 1 0,0 0 0,0-1 0,-1 1 0,0 0 0,1 1 0,-1-1 0,0 0 0,0 1 0,-1 0 0,1-1 0,0 1 0,-1 0 0,1 1 0,-1-1 0,0 1 0,1 0 0,-1-1 0,0 2 0,0-1 0,0 0 0,0 1 0,0 0 0,0 0 0,0 0 0,0 0 0,0 0 0,-4 2 0,3-1-72,0 1 1,0 0-1,-1 0 0,1 1 0,1-1 0,-1 1 0,0 0 0,1 1 1,-1-1-1,1 1 0,0 0 0,0 0 0,0 0 0,1 0 0,0 1 1,-1-1-1,1 1 0,-4 9 0,-8 19-6754</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2.848"/>
    </inkml:context>
    <inkml:brush xml:id="br0">
      <inkml:brushProperty name="width" value="0.035" units="cm"/>
      <inkml:brushProperty name="height" value="0.035" units="cm"/>
    </inkml:brush>
  </inkml:definitions>
  <inkml:trace contextRef="#ctx0" brushRef="#br0">0 0 24575,'14'0'0,"14"0"0,15 0 0,10 0 0,1 0 0,-13 0 0,-24 0 0</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3.033"/>
    </inkml:context>
    <inkml:brush xml:id="br0">
      <inkml:brushProperty name="width" value="0.035" units="cm"/>
      <inkml:brushProperty name="height" value="0.035" units="cm"/>
    </inkml:brush>
  </inkml:definitions>
  <inkml:trace contextRef="#ctx0" brushRef="#br0">0 0 24575,'10'0'0,"11"0"0,16 0 0,12 0 0,1 0 0,-3 0 0,-9 0-8191</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5.349"/>
    </inkml:context>
    <inkml:brush xml:id="br0">
      <inkml:brushProperty name="width" value="0.035" units="cm"/>
      <inkml:brushProperty name="height" value="0.035" units="cm"/>
    </inkml:brush>
  </inkml:definitions>
  <inkml:trace contextRef="#ctx0" brushRef="#br0">3 94 24575,'-1'23'0,"0"27"0,1-48 0,0 0 0,0 1 0,0-1 0,0 0 0,1 0 0,-1 0 0,1 0 0,-1 0 0,1 0 0,0 0 0,0 0 0,0 0 0,0 0 0,0 0 0,3 3 0,-3-5 0,-1 0 0,1 0 0,0 1 0,-1-1 0,1 0 0,-1 0 0,1 0 0,0 0 0,-1 0 0,1 0 0,0 0 0,-1 0 0,1 0 0,0-1 0,-1 1 0,1 0 0,0 0 0,-1-1 0,1 1 0,-1 0 0,1-1 0,-1 1 0,1 0 0,0-1 0,-1 1 0,1-1 0,-1 1 0,0-1 0,1 1 0,-1-1 0,1 1 0,-1-1 0,0 1 0,0-1 0,1 0 0,-1 1 0,0-1 0,0 0 0,0 1 0,1-2 0,11-31 0,-11 30 0,7-29 0,13-41 0,-20 70 0,1 0 0,-1-1 0,1 1 0,0 0 0,-1 1 0,1-1 0,1 0 0,-1 0 0,0 1 0,1 0 0,-1-1 0,1 1 0,0 0 0,-1 0 0,1 0 0,0 0 0,0 1 0,4-2 0,-5 3 0,0 0 0,1 0 0,-1 0 0,0 0 0,1 0 0,-1 0 0,1 1 0,-1-1 0,0 1 0,0-1 0,1 1 0,-1 0 0,0 0 0,0 0 0,0 0 0,0 1 0,0-1 0,0 0 0,0 1 0,0 0 0,-1-1 0,1 1 0,-1 0 0,1 0 0,-1 0 0,0 0 0,1 0 0,-1 0 0,0 0 0,0 3 0,6 7 0,-2 0 0,0 1 0,6 21 0,-4-3-1365,-3-9-5461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5.725"/>
    </inkml:context>
    <inkml:brush xml:id="br0">
      <inkml:brushProperty name="width" value="0.035" units="cm"/>
      <inkml:brushProperty name="height" value="0.035" units="cm"/>
    </inkml:brush>
  </inkml:definitions>
  <inkml:trace contextRef="#ctx0" brushRef="#br0">1 1 24575,'9'0'0,"8"0"0,9 0 0,11 0 0,8 0 0,0 0 0,-11 0 0,-21 0 0</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5.925"/>
    </inkml:context>
    <inkml:brush xml:id="br0">
      <inkml:brushProperty name="width" value="0.035" units="cm"/>
      <inkml:brushProperty name="height" value="0.035" units="cm"/>
    </inkml:brush>
  </inkml:definitions>
  <inkml:trace contextRef="#ctx0" brushRef="#br0">0 49 24575,'5'0'0,"15"0"0,13 0 0,2-9 0,3-3 0,0 1 0,-1 1 0,-8 4-8191</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6.129"/>
    </inkml:context>
    <inkml:brush xml:id="br0">
      <inkml:brushProperty name="width" value="0.035" units="cm"/>
      <inkml:brushProperty name="height" value="0.035" units="cm"/>
    </inkml:brush>
  </inkml:definitions>
  <inkml:trace contextRef="#ctx0" brushRef="#br0">1 1 24575,'0'4'0,"0"7"0,0 6 0,0 9 0,4 0 0,2 10 0,0-11 0,-2-10-8191</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4.386"/>
    </inkml:context>
    <inkml:brush xml:id="br0">
      <inkml:brushProperty name="width" value="0.035" units="cm"/>
      <inkml:brushProperty name="height" value="0.035" units="cm"/>
    </inkml:brush>
  </inkml:definitions>
  <inkml:trace contextRef="#ctx0" brushRef="#br0">697 1 24575,'-296'14'0,"11"0"0,271-14 0,0 0 0,1 0 0,-1 1 0,1 0 0,-1 1 0,-15 4 0,25-1 0,14-1 0,18 0 0,38 3 0,-1 3 0,128 37 0,-191-47 0,79 29 0,-76-26 0,0-1 0,1 0 0,-2 1 0,1 0 0,0 0 0,0 1 0,-1-1 0,0 1 0,0 0 0,0 0 0,0 0 0,4 7 0,-7-9 0,-1 0 0,1 0 0,-1 1 0,0-1 0,1 0 0,-1 1 0,0-1 0,0 1 0,-1-1 0,1 0 0,0 0 0,-1 1 0,0-1 0,1 0 0,-1 0 0,0 1 0,0-1 0,0 0 0,0 0 0,-1 0 0,1 0 0,0 0 0,-1-1 0,0 1 0,1 0 0,-1-1 0,0 1 0,0-1 0,0 1 0,-2 0 0,-8 7 0,-1 0 0,0-1 0,-15 7 0,25-14 0,-289 136 0,292-136 0,-56 32 0,53-32 0,0 1 0,0 0 0,1 0 0,-1 0 0,0 1 0,1-1 0,0 1 0,-1-1 0,1 1 0,0 0 0,0 0 0,1 0 0,-1 0 0,1 0 0,-3 6 0,5-8 0,-1 0 0,1 0 0,-1 1 0,1-1 0,-1 0 0,1 0 0,0 0 0,0 0 0,0 0 0,-1 0 0,1 0 0,0 0 0,0 0 0,0-1 0,1 1 0,-1 0 0,0-1 0,0 1 0,0 0 0,0-1 0,1 1 0,-1-1 0,0 0 0,0 1 0,1-1 0,-1 0 0,0 0 0,1 0 0,1 0 0,49 4 0,-45-3 0,492 0 78,-245-5-1521,-240 4-5383</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6.892"/>
    </inkml:context>
    <inkml:brush xml:id="br0">
      <inkml:brushProperty name="width" value="0.035" units="cm"/>
      <inkml:brushProperty name="height" value="0.035" units="cm"/>
    </inkml:brush>
  </inkml:definitions>
  <inkml:trace contextRef="#ctx0" brushRef="#br0">380 16 24575,'-2'4'0,"0"0"0,-1 0 0,0-1 0,1 1 0,-1-1 0,0 1 0,0-1 0,-1 0 0,1 0 0,-1 0 0,1-1 0,-9 5 0,0 2 0,-9 6 0,0-1 0,0-1 0,-1 0 0,-25 9 0,37-18 0,-1 1 0,0-2 0,0 1 0,0-2 0,0 1 0,-1-1 0,1-1 0,-1 0 0,0-1 0,-22-2 0,32 2 0,0 0 0,0-1 0,0 1 0,0-1 0,0 1 0,0-1 0,1 0 0,-1 0 0,0 0 0,0 0 0,0 0 0,1 0 0,-1 0 0,1-1 0,-1 1 0,1-1 0,-1 1 0,1-1 0,0 1 0,0-1 0,0 0 0,0 0 0,0 1 0,0-1 0,0 0 0,1 0 0,-1 0 0,0 0 0,1 0 0,0 0 0,-1 0 0,1 0 0,0-4 0,1 3 0,-1 0 0,1 0 0,0 0 0,0 0 0,0 0 0,0 1 0,0-1 0,1 0 0,-1 0 0,1 1 0,0-1 0,-1 1 0,1 0 0,0-1 0,1 1 0,-1 0 0,0 0 0,1 0 0,-1 0 0,1 1 0,-1-1 0,5-1 0,6-2 0,0 0 0,1 1 0,0 0 0,0 1 0,0 1 0,0 0 0,0 1 0,0 0 0,1 1 0,-1 1 0,17 3 0,12 4 0,-1 3 0,55 21 0,-79-26 0,-2 0 0,4 1 0,0 0 0,1-1 0,34 5 0,-52-11 0,0 1 0,0-1 0,0 1 0,1-1 0,-1 0 0,0 0 0,0 0 0,0 0 0,0-1 0,1 0 0,-1 1 0,0-1 0,0 0 0,0 0 0,0-1 0,0 1 0,-1-1 0,1 1 0,0-1 0,-1 0 0,1 0 0,-1 0 0,1 0 0,-1 0 0,0-1 0,0 1 0,0-1 0,-1 0 0,1 1 0,0-1 0,1-6 0,-2 7 4,0-1 0,-1 0 0,0 1 0,1-1 0,-1 0-1,0 0 1,0 0 0,-1 1 0,1-1 0,-1 0 0,1 1 0,-1-1-1,0 0 1,0 1 0,0-1 0,0 1 0,-1-1 0,1 1 0,-1 0 0,1-1-1,-1 1 1,0 0 0,0 0 0,0 0 0,0 0 0,0 0 0,0 1-1,0-1 1,-1 1 0,-3-3 0,1 2-87,1 0 1,0 0-1,-1 0 1,1 0-1,-1 1 1,0 0-1,1 0 1,-1 0-1,0 0 1,0 1-1,0 0 1,1 0-1,-1 0 1,0 0-1,0 1 1,0 0-1,-5 1 1,-8 8-6744</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51.827"/>
    </inkml:context>
    <inkml:brush xml:id="br0">
      <inkml:brushProperty name="width" value="0.035" units="cm"/>
      <inkml:brushProperty name="height" value="0.035" units="cm"/>
    </inkml:brush>
  </inkml:definitions>
  <inkml:trace contextRef="#ctx0" brushRef="#br0">0 1 24575,'0'9'0,"0"12"0,0 17 0,5 25 0,10 33 0,12 37 0,2 33 0,4 26 0,-2 11 0,-8-6 0,-7-22 0,-6-27 0,-5-34 0,-4-32 0,4-30 0,0-24-8191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40.823"/>
    </inkml:context>
    <inkml:brush xml:id="br0">
      <inkml:brushProperty name="width" value="0.035" units="cm"/>
      <inkml:brushProperty name="height" value="0.035" units="cm"/>
    </inkml:brush>
  </inkml:definitions>
  <inkml:trace contextRef="#ctx0" brushRef="#br0">1 1 24575,'0'0'-8191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51.210"/>
    </inkml:context>
    <inkml:brush xml:id="br0">
      <inkml:brushProperty name="width" value="0.035" units="cm"/>
      <inkml:brushProperty name="height" value="0.035" units="cm"/>
    </inkml:brush>
  </inkml:definitions>
  <inkml:trace contextRef="#ctx0" brushRef="#br0">142 13 24575,'0'-1'0,"-1"0"0,1 1 0,0-1 0,-1 0 0,1 0 0,-1 1 0,1-1 0,-1 1 0,1-1 0,-1 0 0,0 1 0,1-1 0,-1 1 0,0-1 0,1 1 0,-1-1 0,0 1 0,0 0 0,1-1 0,-1 1 0,0 0 0,0 0 0,0 0 0,0-1 0,1 1 0,-1 0 0,0 0 0,0 0 0,0 0 0,0 0 0,1 1 0,-2-1 0,-30 3 0,26-1 0,-1 0 0,1 0 0,0 1 0,0 0 0,0 0 0,0 0 0,1 1 0,-1-1 0,1 2 0,-5 4 0,8-8 0,1 0 0,-1 1 0,1-1 0,0 0 0,-1 1 0,1 0 0,0-1 0,0 1 0,0 0 0,0-1 0,1 1 0,-1 0 0,0 0 0,1 0 0,-1-1 0,1 1 0,0 0 0,0 0 0,-1 0 0,1 0 0,0 0 0,1 0 0,-1 0 0,0 0 0,1 0 0,-1-1 0,1 1 0,-1 0 0,1 0 0,0 0 0,0-1 0,-1 1 0,2 0 0,-1-1 0,0 1 0,0-1 0,0 1 0,2 1 0,7 5 0,1 0 0,0-1 0,1 0 0,-1 0 0,1-2 0,0 1 0,1-1 0,-1-1 0,24 5 0,-16-4 0,0 1 0,32 15 0,-50-20 0,0 0 0,-1-1 0,1 1 0,0 0 0,0 0 0,0 1 0,0-1 0,-1 0 0,1 0 0,-1 1 0,1-1 0,-1 1 0,1 0 0,-1-1 0,0 1 0,0 0 0,0 0 0,0-1 0,0 1 0,0 0 0,0 0 0,-1 0 0,1 0 0,0 3 0,-2-3 0,0 0 0,1 0 0,-1 0 0,0 1 0,0-1 0,0 0 0,0 0 0,0-1 0,-1 1 0,1 0 0,-1 0 0,1-1 0,-1 1 0,0 0 0,1-1 0,-1 0 0,0 1 0,-2 0 0,-7 5 0,0-1 0,-1-1 0,1 0 0,-1-1 0,0 0 0,-21 4 0,0-10-1365,10-9-5461</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54.156"/>
    </inkml:context>
    <inkml:brush xml:id="br0">
      <inkml:brushProperty name="width" value="0.035" units="cm"/>
      <inkml:brushProperty name="height" value="0.035" units="cm"/>
    </inkml:brush>
  </inkml:definitions>
  <inkml:trace contextRef="#ctx0" brushRef="#br0">191 28 24575,'-5'0'0,"-6"-5"0,-5 0 0,-10-1 0,-5 1 0,-2 2 0,1 1 0,9 1 0,10 1-8191</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8.464"/>
    </inkml:context>
    <inkml:brush xml:id="br0">
      <inkml:brushProperty name="width" value="0.035" units="cm"/>
      <inkml:brushProperty name="height" value="0.035" units="cm"/>
    </inkml:brush>
  </inkml:definitions>
  <inkml:trace contextRef="#ctx0" brushRef="#br0">22 0 24575,'0'5'0,"-5"10"0,-1 22 0,0 22 0,1 29 0,7 23 0,2 24 0,1 12 0,-1 9 0,-1-3 0,0-11 0,-2-14 0,0-21 0,-1-18 0,0-35 0,0-30 0</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9.137"/>
    </inkml:context>
    <inkml:brush xml:id="br0">
      <inkml:brushProperty name="width" value="0.035" units="cm"/>
      <inkml:brushProperty name="height" value="0.035" units="cm"/>
    </inkml:brush>
  </inkml:definitions>
  <inkml:trace contextRef="#ctx0" brushRef="#br0">191 69 24575,'-1'-3'0,"0"0"0,0 0 0,0 0 0,0 0 0,0 0 0,0 0 0,-1 0 0,1 1 0,-1-1 0,0 0 0,0 1 0,0 0 0,0-1 0,0 1 0,-1 0 0,1 0 0,-1 0 0,1 0 0,-1 1 0,0-1 0,0 1 0,0-1 0,-3 0 0,2 0 0,1 0 0,-1 1 0,0 0 0,0-1 0,0 1 0,0 1 0,0-1 0,0 0 0,0 1 0,0 0 0,0 0 0,0 0 0,0 1 0,0-1 0,0 1 0,0 0 0,-7 2 0,6 1 0,1 0 0,-1 1 0,1-1 0,0 1 0,0 0 0,1 0 0,-1 0 0,1 0 0,0 1 0,1-1 0,-1 1 0,1 0 0,0-1 0,0 1 0,-1 13 0,-1 0 0,1 1 0,1 1 0,2 31 0,0-47 0,0-1 0,0 0 0,1 0 0,0 1 0,0-1 0,0 0 0,0 0 0,1 0 0,0 0 0,0 0 0,0 0 0,0-1 0,0 1 0,1-1 0,0 1 0,-1-1 0,1 0 0,5 4 0,-3-3 0,1-1 0,-1 0 0,1 0 0,0 0 0,0 0 0,0-1 0,1 0 0,-1 0 0,1-1 0,-1 0 0,8 1 0,-1-1 0,1-1 0,-1-1 0,1 1 0,0-2 0,-1 0 0,0-1 0,1 0 0,-1-1 0,0 0 0,-1-1 0,14-7 0,23-23-1365,-10-1-5461</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9.446"/>
    </inkml:context>
    <inkml:brush xml:id="br0">
      <inkml:brushProperty name="width" value="0.035" units="cm"/>
      <inkml:brushProperty name="height" value="0.035" units="cm"/>
    </inkml:brush>
  </inkml:definitions>
  <inkml:trace contextRef="#ctx0" brushRef="#br0">21 87 24575,'-1'7'0,"1"1"0,1 0 0,0-1 0,0 1 0,0-1 0,1 1 0,0-1 0,0 0 0,1 1 0,5 10 0,-6-16 0,0 1 0,0-1 0,0 1 0,0-1 0,1 0 0,-1 0 0,1 0 0,-1 0 0,1-1 0,0 1 0,0-1 0,0 1 0,0-1 0,0 0 0,0 0 0,0-1 0,0 1 0,0 0 0,0-1 0,0 0 0,1 0 0,-1 0 0,0 0 0,0 0 0,0-1 0,0 1 0,6-3 0,-4 2 0,0-1 0,-1 0 0,1 0 0,-1 0 0,0-1 0,0 1 0,1-1 0,-2 0 0,1 0 0,0-1 0,-1 1 0,1-1 0,-1 1 0,0-1 0,0 0 0,-1-1 0,1 1 0,-1 0 0,0-1 0,0 1 0,0-1 0,-1 1 0,1-1 0,-1 0 0,0-5 0,0 6 0,0 0 0,-1 0 0,0 1 0,1-1 0,-1 0 0,-1 1 0,1-1 0,0 0 0,-1 0 0,0 1 0,0-1 0,0 1 0,0-1 0,-1 1 0,1-1 0,-1 1 0,0 0 0,0 0 0,0-1 0,0 2 0,-1-1 0,1 0 0,-1 0 0,0 1 0,0-1 0,0 1 0,0 0 0,0 0 0,0 0 0,0 0 0,-1 1 0,1-1 0,-6 0 0,2 0 0,0 0 0,0 0 0,-1 1 0,1 1 0,0-1 0,-1 1 0,1 0 0,-1 1 0,1 0 0,0 0 0,-1 1 0,1-1 0,0 2 0,0-1 0,0 1 0,0 0 0,-9 6 0,15-9 1,1 1 0,0-1 0,-1 0 0,1 1 0,0-1 0,-1 0 0,1 1 0,0-1 0,-1 1 0,1-1 0,0 0 0,0 1 0,0-1-1,-1 1 1,1-1 0,0 1 0,0-1 0,0 1 0,0-1 0,0 1 0,0-1 0,0 1 0,0-1 0,0 1 0,0-1 0,0 0 0,0 1 0,0-1 0,1 1 0,-1-1-1,0 1 1,0-1 0,0 1 0,1-1 0,-1 0 0,0 1 0,0-1 0,1 1 0,-1-1 0,0 0 0,1 1 0,-1-1 0,1 0 0,-1 1 0,0-1 0,1 0 0,-1 0 0,1 0-1,-1 1 1,1-1 0,-1 0 0,0 0 0,1 0 0,-1 0 0,1 0 0,-1 0 0,1 0 0,0 0 0,31 8-1299,-32-8 1175,35 5-6703</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49.835"/>
    </inkml:context>
    <inkml:brush xml:id="br0">
      <inkml:brushProperty name="width" value="0.035" units="cm"/>
      <inkml:brushProperty name="height" value="0.035" units="cm"/>
    </inkml:brush>
  </inkml:definitions>
  <inkml:trace contextRef="#ctx0" brushRef="#br0">100 19 24575,'0'-1'0,"0"0"0,0 0 0,-1 0 0,1 0 0,0 1 0,-1-1 0,1 0 0,-1 0 0,1 0 0,-1 0 0,1 1 0,-1-1 0,0 0 0,1 0 0,-1 1 0,0-1 0,0 0 0,0 1 0,1-1 0,-1 1 0,0-1 0,0 1 0,0 0 0,0-1 0,0 1 0,0 0 0,0 0 0,0-1 0,0 1 0,0 0 0,0 0 0,0 0 0,0 0 0,0 0 0,-1 1 0,-1-1 0,0 0 0,-1 0 0,1 0 0,0 1 0,0-1 0,0 1 0,0 0 0,0 0 0,1 0 0,-5 3 0,5-3 0,0 0 0,0 1 0,1-1 0,-1 1 0,1-1 0,-1 1 0,1 0 0,0-1 0,-1 1 0,1 0 0,0 0 0,0 0 0,0 0 0,1 0 0,-1 0 0,0 0 0,1 0 0,-1 1 0,1-1 0,0 0 0,0 2 0,0 0 0,1 0 0,0 0 0,0-1 0,0 1 0,0 0 0,0-1 0,1 0 0,0 1 0,-1-1 0,1 0 0,4 4 0,3 5 0,1-2 0,0 1 0,1-2 0,0 1 0,16 10 0,12 4 0,-27-18 0,0 1 0,-1 0 0,0 1 0,0 1 0,0 0 0,-1 0 0,9 12 0,-18-20 0,0 0 0,0 0 0,0 1 0,0-1 0,-1 0 0,1 1 0,-1-1 0,1 0 0,-1 1 0,1-1 0,-1 1 0,0-1 0,0 1 0,1-1 0,-1 1 0,0 0 0,-1-1 0,1 1 0,0-1 0,0 1 0,-1-1 0,1 1 0,-1-1 0,1 0 0,-1 1 0,1-1 0,-1 1 0,0-1 0,0 0 0,0 0 0,0 1 0,0-1 0,0 0 0,0 0 0,0 0 0,0 0 0,0 0 0,-1 0 0,1-1 0,0 1 0,-1 0 0,1-1 0,0 1 0,-1-1 0,1 1 0,-2 0 0,-8 3 0,-1-1 0,1 1 0,-1-2 0,-17 3 0,21-3-97,0-1-1,0 0 1,-1-1-1,1 1 1,0-2-1,0 1 1,-1-1-1,1 0 1,0-1-1,0 0 1,0 0-1,0 0 0,-13-8 1,-3-8-6729</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50.286"/>
    </inkml:context>
    <inkml:brush xml:id="br0">
      <inkml:brushProperty name="width" value="0.035" units="cm"/>
      <inkml:brushProperty name="height" value="0.035" units="cm"/>
    </inkml:brush>
  </inkml:definitions>
  <inkml:trace contextRef="#ctx0" brushRef="#br0">6 1 24575,'-3'103'0,"1"-48"0,2 0 0,10 79 0,-10-133 0,-1 0 0,1-1 0,0 1 0,0 0 0,0-1 0,0 1 0,1 0 0,-1-1 0,0 1 0,0 0 0,0-1 0,0 1 0,1 0 0,-1-1 0,0 1 0,1-1 0,-1 1 0,0 0 0,1-1 0,-1 1 0,1-1 0,-1 1 0,1-1 0,-1 1 0,1-1 0,-1 0 0,1 1 0,-1-1 0,2 1 0,9-17 0,10-43 0,-19 52 0,2-8 0,5-13 0,0 0 0,19-37 0,-25 59 0,0 0 0,0 0 0,1 0 0,0 1 0,0 0 0,0-1 0,1 1 0,0 1 0,0-1 0,0 1 0,0-1 0,1 2 0,-1-1 0,1 0 0,0 1 0,8-3 0,-10 6 0,-1-1 0,1 1 0,-1 0 0,1 0 0,-1 0 0,0 0 0,1 1 0,-1-1 0,0 1 0,1 0 0,-1 0 0,0 0 0,0 1 0,0-1 0,0 1 0,0 0 0,0-1 0,0 1 0,0 1 0,-1-1 0,1 0 0,-1 1 0,1-1 0,-1 1 0,0 0 0,0-1 0,0 1 0,1 4 0,7 10 0,0 0 0,-2 0 0,10 28 0,-9-17-682,11 49-1,-13-32-6143</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50.720"/>
    </inkml:context>
    <inkml:brush xml:id="br0">
      <inkml:brushProperty name="width" value="0.035" units="cm"/>
      <inkml:brushProperty name="height" value="0.035" units="cm"/>
    </inkml:brush>
  </inkml:definitions>
  <inkml:trace contextRef="#ctx0" brushRef="#br0">1 0 24575,'14'0'0,"22"0"0,25 0 0,37 0 0,40 0 0,33 0 0,24 0 0,15 0 0,-4 0 0,-24 0 0,-38 0 0,-48 0 0,-41 0-8191</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1:51.251"/>
    </inkml:context>
    <inkml:brush xml:id="br0">
      <inkml:brushProperty name="width" value="0.035" units="cm"/>
      <inkml:brushProperty name="height" value="0.035" units="cm"/>
    </inkml:brush>
  </inkml:definitions>
  <inkml:trace contextRef="#ctx0" brushRef="#br0">1 0 24575,'16'53'0,"-7"-9"0,-7-32 0,0 0 0,1 0 0,0 0 0,1-1 0,7 17 0,-11-28 0,1 1 0,-1 0 0,1-1 0,0 1 0,-1-1 0,1 1 0,0-1 0,-1 1 0,1-1 0,0 1 0,0-1 0,0 0 0,-1 1 0,1-1 0,0 0 0,0 0 0,0 0 0,0 0 0,0 0 0,-1 0 0,1 0 0,0 0 0,0 0 0,0 0 0,0 0 0,0 0 0,-1-1 0,1 1 0,0 0 0,0 0 0,0-1 0,-1 1 0,1-1 0,0 1 0,0-1 0,-1 1 0,1-1 0,0 1 0,-1-1 0,1 0 0,-1 1 0,1-2 0,34-34 0,-28 27 0,8-8 0,1 1 0,0 0 0,1 2 0,1-1 0,33-19 0,-47 33 0,0-1 0,0 1 0,0-1 0,1 1 0,-1 1 0,0-1 0,1 0 0,-1 1 0,1 0 0,-1 0 0,0 0 0,1 1 0,-1 0 0,0-1 0,1 1 0,-1 1 0,0-1 0,0 1 0,0 0 0,0-1 0,0 2 0,0-1 0,-1 0 0,1 1 0,-1 0 0,1 0 0,-1 0 0,0 0 0,3 4 0,10 11 0,-1 1 0,-1 1 0,22 40 0,-30-50 0,6 9-1365,-4-11-5461</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27.355"/>
    </inkml:context>
    <inkml:brush xml:id="br0">
      <inkml:brushProperty name="width" value="0.035" units="cm"/>
      <inkml:brushProperty name="height" value="0.035" units="cm"/>
    </inkml:brush>
  </inkml:definitions>
  <inkml:trace contextRef="#ctx0" brushRef="#br0">1 28 24575,'74'-22'0,"-67"21"0,49-3 0,-54 4 0,1 0 0,-1 0 0,0 0 0,1 0 0,-1 1 0,0-1 0,1 1 0,-1-1 0,0 1 0,0 0 0,0 0 0,0 0 0,0 0 0,0 1 0,0-1 0,0 0 0,0 1 0,0-1 0,-1 1 0,3 2 0,-3-2 0,-1-1 0,0 0 0,1 1 0,-1-1 0,0 1 0,1-1 0,-1 0 0,0 1 0,0-1 0,0 1 0,0-1 0,-1 0 0,1 1 0,0-1 0,-1 1 0,1-1 0,0 0 0,-1 1 0,0-1 0,1 0 0,-1 0 0,0 1 0,0-1 0,1 0 0,-1 0 0,0 0 0,0 0 0,0 0 0,0 0 0,-1 0 0,0 0 0,-48 33 0,28-21 0,0 1 0,17-11 0,0-1 0,1 1 0,-1-1 0,1 1 0,0 1 0,0-1 0,0 0 0,0 1 0,0 0 0,1 0 0,-6 9 0,9-12 0,1 0 0,-1 0 0,0-1 0,1 1 0,-1 0 0,1 0 0,0 0 0,-1 0 0,1 0 0,-1-1 0,1 1 0,0 0 0,0-1 0,0 1 0,-1 0 0,1-1 0,0 1 0,0-1 0,0 1 0,0-1 0,0 0 0,0 1 0,0-1 0,0 0 0,0 0 0,0 1 0,0-1 0,0 0 0,0 0 0,0 0 0,2-1 0,35 4 0,-38-3 0,22-1-455,-1-1 0,37-8 0,-6-1-6371</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01.537"/>
    </inkml:context>
    <inkml:brush xml:id="br0">
      <inkml:brushProperty name="width" value="0.035" units="cm"/>
      <inkml:brushProperty name="height" value="0.035" units="cm"/>
    </inkml:brush>
  </inkml:definitions>
  <inkml:trace contextRef="#ctx0" brushRef="#br0">1 0 24575,'0'5'0,"0"6"0,0 10 0,0 11 0,0 9 0,0 7 0,0 9 0,0 9 0,0 2 0,0-1 0,0-8 0,0-9 0,0-4 0,4-9 0,3-16 0,-2-12-8191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51.534"/>
    </inkml:context>
    <inkml:brush xml:id="br0">
      <inkml:brushProperty name="width" value="0.035" units="cm"/>
      <inkml:brushProperty name="height" value="0.035" units="cm"/>
    </inkml:brush>
  </inkml:definitions>
  <inkml:trace contextRef="#ctx0" brushRef="#br0">1 25 24575,'0'13'0,"-1"3"0,1 1 0,1-1 0,1 1 0,0-1 0,6 21 0,-7-34 0,-1 0 0,2 0 0,-1 0 0,0 0 0,0-1 0,1 1 0,0 0 0,-1-1 0,1 1 0,0-1 0,0 0 0,1 0 0,-1 1 0,0-1 0,1-1 0,-1 1 0,1 0 0,0-1 0,-1 1 0,1-1 0,0 0 0,0 0 0,0 0 0,0 0 0,0 0 0,0-1 0,0 1 0,0-1 0,0 0 0,0 0 0,0 0 0,0 0 0,0-1 0,1 1 0,2-2 0,-1 1 4,0-1 0,0 0 0,-1 0 0,1 0 0,0 0-1,-1-1 1,0 0 0,0 0 0,0 0 0,0-1 0,0 1 0,0-1-1,-1 0 1,0 0 0,0 0 0,0 0 0,0 0 0,-1-1 0,1 1 0,-1-1-1,-1 0 1,1 0 0,0 0 0,-1 0 0,0 0 0,0 0 0,-1 0-1,1 0 1,-1 0 0,-1-7 0,1 8-36,0 1-1,0 0 1,0-1 0,-1 1 0,1 0-1,-1-1 1,0 1 0,0 0-1,0 0 1,0 0 0,-1 0 0,1 0-1,-1 0 1,0 0 0,0 0-1,0 0 1,0 1 0,0-1 0,-1 1-1,1 0 1,-1 0 0,0 0-1,1 0 1,-1 0 0,0 0 0,0 1-1,0-1 1,0 1 0,0 0-1,-1 0 1,1 0 0,0 0 0,-1 1-1,1-1 1,0 1 0,-1 0-1,1 0 1,0 0 0,-1 0 0,1 1-1,0-1 1,-1 1 0,1 0-1,0 0 1,-6 3 0,-16 6-6794</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02.063"/>
    </inkml:context>
    <inkml:brush xml:id="br0">
      <inkml:brushProperty name="width" value="0.035" units="cm"/>
      <inkml:brushProperty name="height" value="0.035" units="cm"/>
    </inkml:brush>
  </inkml:definitions>
  <inkml:trace contextRef="#ctx0" brushRef="#br0">235 67 24575,'0'-3'0,"-1"0"0,1 0 0,-1 0 0,0 0 0,0 0 0,0 0 0,0 1 0,0-1 0,0 0 0,-1 1 0,1-1 0,-1 1 0,0-1 0,0 1 0,0 0 0,0 0 0,0 0 0,0 0 0,-1 0 0,1 0 0,0 1 0,-1-1 0,0 1 0,1-1 0,-1 1 0,0 0 0,0 0 0,0 1 0,1-1 0,-1 0 0,0 1 0,-4-1 0,2 1 0,0-1 0,0 1 0,0-1 0,1 1 0,-1 1 0,0-1 0,0 1 0,0 0 0,1 0 0,-1 0 0,0 0 0,1 1 0,-1 0 0,1 0 0,-1 0 0,1 1 0,0-1 0,0 1 0,0 0 0,0 0 0,1 1 0,-1-1 0,1 1 0,0-1 0,-3 6 0,-2 4 0,0 1 0,2 0 0,0 0 0,0 0 0,1 1 0,-5 27 0,9-37-4,0 0-1,0-1 1,1 1-1,-1-1 1,1 1-1,0 0 1,1 0 0,-1-1-1,1 1 1,0-1-1,0 1 1,0-1-1,1 1 1,0-1-1,0 1 1,0-1-1,3 5 1,0-3 22,-1-1 0,1 1 0,0-1 1,0-1-1,1 1 0,-1-1 0,1 0 0,0 0 1,0-1-1,12 5 0,-4-2-153,0-1 0,0-1 0,0-1 0,1 0 0,0-1 0,-1 0 0,1-1 0,0-1 0,0 0 0,26-5 0,-15-2-6691</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02.439"/>
    </inkml:context>
    <inkml:brush xml:id="br0">
      <inkml:brushProperty name="width" value="0.035" units="cm"/>
      <inkml:brushProperty name="height" value="0.035" units="cm"/>
    </inkml:brush>
  </inkml:definitions>
  <inkml:trace contextRef="#ctx0" brushRef="#br0">24 34 24575,'-1'1'0,"0"-1"0,0 0 0,0 1 0,0-1 0,0 1 0,0-1 0,0 1 0,0 0 0,0-1 0,0 1 0,0 0 0,1 0 0,-1-1 0,0 1 0,1 0 0,-1 0 0,0 0 0,1 0 0,-1 0 0,1 0 0,0 0 0,-1 0 0,1 0 0,0 0 0,-1 0 0,1 0 0,0 2 0,-4 32 0,4-31 0,0 0 0,0-1 0,1 1 0,-1 0 0,1 0 0,0 0 0,0-1 0,0 1 0,1 0 0,-1-1 0,1 1 0,0-1 0,0 0 0,0 1 0,1-1 0,-1 0 0,1 0 0,-1-1 0,1 1 0,5 3 0,-4-3 0,1 0 0,1 0 0,-1 0 0,0-1 0,1 0 0,-1 0 0,1 0 0,0-1 0,-1 0 0,1 0 0,0 0 0,10-1 0,-10 0 0,-1 0 0,1-1 0,0 0 0,-1 0 0,1 0 0,0-1 0,-1 1 0,0-1 0,1-1 0,-1 1 0,0-1 0,0 0 0,4-4 0,-6 5 0,0-1 0,0 0 0,0 1 0,-1-1 0,1-1 0,-1 1 0,0 0 0,0-1 0,0 1 0,-1-1 0,1 1 0,-1-1 0,1 0 0,-1 1 0,-1-1 0,1 0 0,0 0 0,-1 0 0,0 0 0,0-6 0,-1 7 5,1-1-1,-1 1 1,0 0 0,0-1-1,0 1 1,0 0-1,-1-1 1,1 1 0,-1 0-1,0 0 1,0 0 0,0 0-1,0 1 1,0-1-1,-1 0 1,1 1 0,-1 0-1,0-1 1,1 1-1,-1 0 1,0 1 0,0-1-1,-1 0 1,1 1-1,-5-2 1,-4-1-253,-1 1 1,1 0-1,0 0 1,-1 1-1,-21 0 1,21 2-6579</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02.796"/>
    </inkml:context>
    <inkml:brush xml:id="br0">
      <inkml:brushProperty name="width" value="0.035" units="cm"/>
      <inkml:brushProperty name="height" value="0.035" units="cm"/>
    </inkml:brush>
  </inkml:definitions>
  <inkml:trace contextRef="#ctx0" brushRef="#br0">194 2 24575,'-22'-1'0,"6"1"0,-1 0 0,1 1 0,-33 5 0,46-5 0,-1 0 0,1 0 0,0 0 0,-1 0 0,1 0 0,0 1 0,0 0 0,0-1 0,0 1 0,0 0 0,0 1 0,1-1 0,-1 0 0,1 1 0,-1 0 0,1-1 0,0 1 0,0 0 0,0 0 0,0 0 0,1 0 0,-1 0 0,1 1 0,-1 3 0,1-5 0,1 1 0,0 0 0,0 0 0,0-1 0,0 1 0,0 0 0,1-1 0,-1 1 0,1-1 0,0 1 0,-1 0 0,1-1 0,0 1 0,1-1 0,-1 0 0,0 1 0,1-1 0,-1 0 0,1 0 0,0 0 0,0 0 0,0 0 0,2 2 0,5 3 0,0 0 0,0 0 0,1-1 0,11 6 0,33 13 0,-40-20 0,-1 1 0,1 1 0,-1 0 0,0 1 0,-1 0 0,23 19 0,-34-26 0,0 0 0,0 0 0,0 0 0,0 0 0,0 0 0,0 0 0,0 0 0,-1 0 0,1 0 0,0 1 0,-1-1 0,1 0 0,-1 0 0,1 1 0,-1-1 0,0 0 0,1 1 0,-1-1 0,0 0 0,0 1 0,0-1 0,0 0 0,0 1 0,0-1 0,-1 3 0,0-3 0,0 1 0,0-1 0,0 1 0,-1-1 0,1 1 0,-1-1 0,1 0 0,-1 0 0,1 1 0,-1-1 0,0 0 0,1-1 0,-1 1 0,0 0 0,-2 1 0,-10 2 0,1-1 0,-1 0 0,-23 1 0,18-2-227,1-1-1,-1-1 1,1 0-1,-1-2 1,-32-6-1,29 1-6598</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03.261"/>
    </inkml:context>
    <inkml:brush xml:id="br0">
      <inkml:brushProperty name="width" value="0.035" units="cm"/>
      <inkml:brushProperty name="height" value="0.035" units="cm"/>
    </inkml:brush>
  </inkml:definitions>
  <inkml:trace contextRef="#ctx0" brushRef="#br0">52 1 24575,'-10'21'0,"2"0"0,0 1 0,2 0 0,0 1 0,1-1 0,2 1 0,0 0 0,1 0 0,2 0 0,2 33 0,-1-54 0,-1 1 0,0-1 0,1 0 0,0 0 0,-1 0 0,1 0 0,0 0 0,0 0 0,0 0 0,0 0 0,1 0 0,-1 0 0,1 0 0,-1 0 0,4 2 0,-4-4 0,0 1 0,0-1 0,0 0 0,0 1 0,0-1 0,0 0 0,0 0 0,0 0 0,0 0 0,0 0 0,0 0 0,0 0 0,0 0 0,0 0 0,0-1 0,0 1 0,0 0 0,0-1 0,0 1 0,0-1 0,0 1 0,0-1 0,0 1 0,0-1 0,0 0 0,0 1 0,-1-1 0,1 0 0,0 0 0,-1 0 0,1 1 0,0-1 0,-1 0 0,1-1 0,43-67 0,-34 49 0,2 2 0,0-1 0,16-17 0,-25 31 0,1 1 0,0 0 0,1 0 0,-1 1 0,1-1 0,-1 1 0,1 0 0,0 0 0,0 1 0,1 0 0,-1-1 0,0 2 0,1-1 0,-1 0 0,1 1 0,8 0 0,-9 1 5,0 0 0,-1 1 0,1 0-1,-1 0 1,0 0 0,1 1 0,-1 0 0,0-1-1,0 2 1,0-1 0,0 0 0,0 1-1,0-1 1,-1 1 0,1 0 0,-1 1 0,0-1-1,0 0 1,0 1 0,0 0 0,-1 0 0,1-1-1,-1 1 1,3 8 0,2 3-253,0 1 1,-1 0-1,-1 0 1,-1 1-1,4 20 1,-7-28-6579</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03.557"/>
    </inkml:context>
    <inkml:brush xml:id="br0">
      <inkml:brushProperty name="width" value="0.035" units="cm"/>
      <inkml:brushProperty name="height" value="0.035" units="cm"/>
    </inkml:brush>
  </inkml:definitions>
  <inkml:trace contextRef="#ctx0" brushRef="#br0">1 0 24575,'0'9'0,"0"17"0,0 18 0,9 19 0,3 14 0,0 6 0,-3 0 0,-2-11 0,-3-8 0,-2-20 0,-1-16-8191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04.085"/>
    </inkml:context>
    <inkml:brush xml:id="br0">
      <inkml:brushProperty name="width" value="0.035" units="cm"/>
      <inkml:brushProperty name="height" value="0.035" units="cm"/>
    </inkml:brush>
  </inkml:definitions>
  <inkml:trace contextRef="#ctx0" brushRef="#br0">458 0 24575,'-14'11'0,"1"-1"0,-2-1 0,1 0 0,-1-1 0,-1-1 0,1 0 0,-31 8 0,1 1 0,-4 3 0,-147 64 0,195-83 0,0 1 0,0-1 0,0 0 0,0 1 0,0-1 0,0 1 0,0-1 0,0 1 0,0-1 0,0 1 0,0-1 0,1 1 0,-1 0 0,0 0 0,0-1 0,1 1 0,-1 0 0,1 0 0,-1 0 0,1 0 0,-1 0 0,1-1 0,-1 3 0,1-2 0,1 0 0,0 0 0,0-1 0,-1 1 0,1-1 0,0 1 0,0 0 0,0-1 0,0 1 0,0-1 0,0 0 0,0 1 0,0-1 0,0 0 0,0 0 0,0 1 0,0-1 0,2 0 0,66 3 0,-61-3 0,501-5-1365,-484 5-5461</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05.700"/>
    </inkml:context>
    <inkml:brush xml:id="br0">
      <inkml:brushProperty name="width" value="0.035" units="cm"/>
      <inkml:brushProperty name="height" value="0.035" units="cm"/>
    </inkml:brush>
  </inkml:definitions>
  <inkml:trace contextRef="#ctx0" brushRef="#br0">1 0 24575,'0'9'0,"0"13"0,0 15 0,0 16 0,0 8 0,0 12 0,0 17 0,9 6 0,3 1 0,4-7 0,0-13 0,-4-12 0,6-17 0,0-15-8191</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37.699"/>
    </inkml:context>
    <inkml:brush xml:id="br0">
      <inkml:brushProperty name="width" value="0.035" units="cm"/>
      <inkml:brushProperty name="height" value="0.035" units="cm"/>
    </inkml:brush>
  </inkml:definitions>
  <inkml:trace contextRef="#ctx0" brushRef="#br0">1 1 24575,'5'0'0,"10"0"0,12 0 0,15 0 0,15 0 0,15 0 0,19 0 0,22 0 0,9 0 0,-7 0 0,-17 0 0,-22 0 0,-23 0-8191</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38.495"/>
    </inkml:context>
    <inkml:brush xml:id="br0">
      <inkml:brushProperty name="width" value="0.035" units="cm"/>
      <inkml:brushProperty name="height" value="0.035" units="cm"/>
    </inkml:brush>
  </inkml:definitions>
  <inkml:trace contextRef="#ctx0" brushRef="#br0">1 0 24575,'1'16'0,"1"-1"0,0 1 0,2-1 0,9 30 0,6 25 0,-15-38 0,2 12 0,-3-35 0,0-15 0,0-8 0,1 1 0,1 0 0,-1 0 0,2 0 0,0 0 0,1 1 0,0 0 0,1 0 0,0 1 0,1 0 0,0 1 0,0-1 0,15-10 0,-20 17 0,1 1 0,-1-1 0,1 1 0,0 0 0,0 1 0,0-1 0,0 1 0,0 0 0,1 0 0,-1 1 0,1-1 0,-1 1 0,1 1 0,0-1 0,-1 1 0,1 0 0,0 0 0,-1 0 0,1 1 0,0 0 0,-1 0 0,1 0 0,-1 1 0,0 0 0,1 0 0,-1 0 0,0 1 0,0 0 0,0 0 0,-1 0 0,1 0 0,-1 1 0,1 0 0,5 7 0,-4-5-91,0 2 0,0-1 0,-1 0 0,0 1 0,-1 0 0,1 1 0,-2-1 0,1 0 0,-1 1 0,0 0 0,-1 0 0,0 0 0,-1 0 0,1 12 0,-1-14-6735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39.022"/>
    </inkml:context>
    <inkml:brush xml:id="br0">
      <inkml:brushProperty name="width" value="0.035" units="cm"/>
      <inkml:brushProperty name="height" value="0.035" units="cm"/>
    </inkml:brush>
  </inkml:definitions>
  <inkml:trace contextRef="#ctx0" brushRef="#br0">41 6 24575,'27'-2'0,"-21"0"0,0 1 0,1 1 0,-1-1 0,0 1 0,1 0 0,11 2 0,-17-1 0,0-1 0,0 1 0,0-1 0,1 1 0,-1 0 0,0-1 0,0 1 0,0 0 0,0 0 0,0 0 0,-1 0 0,1 0 0,0 0 0,0 0 0,0 0 0,-1 0 0,1 0 0,-1 1 0,1-1 0,-1 0 0,1 0 0,-1 1 0,0-1 0,1 0 0,-1 1 0,0-1 0,0 0 0,0 0 0,0 1 0,0-1 0,-1 0 0,1 1 0,0-1 0,0 0 0,-1 0 0,1 1 0,-1-1 0,1 0 0,-2 2 0,-1 4 0,-1 1 0,1-1 0,-2 0 0,1 0 0,-1 0 0,0 0 0,0-1 0,-1 0 0,0 0 0,0-1 0,0 0 0,-8 5 0,7-4 0,-1 0 0,1 0 0,0 1 0,0 0 0,1 1 0,0-1 0,0 1 0,-5 10 0,11-18 0,-1 1 0,1-1 0,0 1 0,0-1 0,0 1 0,0-1 0,-1 1 0,1-1 0,0 1 0,0-1 0,0 1 0,0 0 0,0-1 0,1 1 0,-1-1 0,0 1 0,0-1 0,0 1 0,0-1 0,1 1 0,-1-1 0,0 1 0,0-1 0,1 1 0,-1-1 0,0 1 0,1-1 0,-1 0 0,1 1 0,-1-1 0,0 1 0,1-1 0,-1 0 0,1 1 0,-1-1 0,1 0 0,-1 0 0,1 0 0,-1 1 0,1-1 0,-1 0 0,1 0 0,0 0 0,-1 0 0,1 0 0,31 3 0,-28-3 0,22-1-89,0-1-1,0-2 1,0-1-1,41-12 1,-39 9-829,14-3-5908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52.532"/>
    </inkml:context>
    <inkml:brush xml:id="br0">
      <inkml:brushProperty name="width" value="0.035" units="cm"/>
      <inkml:brushProperty name="height" value="0.035" units="cm"/>
    </inkml:brush>
  </inkml:definitions>
  <inkml:trace contextRef="#ctx0" brushRef="#br0">285 69 24575,'-1'-3'0,"1"0"0,-1 1 0,0-1 0,1 1 0,-1-1 0,-1 0 0,1 1 0,0-1 0,0 1 0,-1 0 0,0 0 0,1-1 0,-1 1 0,0 0 0,0 0 0,0 1 0,0-1 0,0 0 0,-1 1 0,1-1 0,0 1 0,-5-2 0,2 0 0,-1 0 0,0 1 0,0 0 0,0 0 0,0 0 0,-1 1 0,1 0 0,-11-1 0,10 3 0,0 1 0,0-1 0,0 1 0,0 1 0,1-1 0,-1 1 0,0 0 0,1 1 0,0 0 0,0 0 0,0 0 0,0 0 0,1 1 0,0 0 0,0 0 0,-9 12 0,6-7 0,0 1 0,1 0 0,0 0 0,0 1 0,1-1 0,1 1 0,0 1 0,-5 18 0,9-27 0,0 0 0,1 0 0,0-1 0,0 1 0,0 0 0,0 0 0,1 0 0,0-1 0,-1 1 0,1 0 0,1 0 0,-1-1 0,0 1 0,1-1 0,0 1 0,0-1 0,0 0 0,0 0 0,0 0 0,1 0 0,-1 0 0,1 0 0,0-1 0,0 1 0,0-1 0,0 0 0,0 0 0,0 0 0,1 0 0,-1 0 0,1-1 0,4 2 0,7 2 0,1 0 0,-1-1 0,1 0 0,-1-2 0,1 0 0,23 1 0,-22-3 0,-1-1 0,0 0 0,0-1 0,1 0 0,22-8 0,-32 8 0,0-1 0,0 0 0,0 0 0,-1 0 0,1-1 0,-1 0 0,0 0 0,0-1 0,-1 0 0,1 0 0,-1 0 0,0 0 0,0-1 0,5-9 0,4-16 0,-13 26 0,1-1 0,0 1 0,0 0 0,1 0 0,-1 1 0,1-1 0,0 0 0,5-5 0,-4 64 0,-4-51 0,0 0 0,1 1 0,-1-1 0,1 0 0,0 0 0,0 0 0,0 0 0,0 0 0,0 0 0,1 0 0,-1 0 0,1 0 0,0 0 0,0-1 0,0 1 0,0-1 0,0 0 0,1 1 0,-1-1 0,1 0 0,-1 0 0,6 2 0,-3-1 0,0-1 0,0 0 0,0-1 0,0 1 0,0-1 0,0 0 0,0 0 0,1-1 0,-1 0 0,0 0 0,1 0 0,-1 0 0,7-2 0,-7 1 0,-1 0 0,1 0 0,0-1 0,0 1 0,-1-1 0,0 0 0,1 0 0,-1-1 0,0 0 0,0 1 0,0-1 0,0 0 0,0-1 0,4-5 0,-6 7 0,0-1 0,0-1 0,-1 1 0,1 0 0,-1 0 0,1-1 0,-1 1 0,0 0 0,-1-1 0,1 0 0,0 1 0,-1-1 0,0 1 0,0-1 0,0 1 0,0-1 0,-1 0 0,1 1 0,-1-1 0,0 1 0,0 0 0,-2-5 0,-1-2 0,0 1 0,-1-1 0,0 0 0,-1 1 0,0 0 0,0 1 0,-16-16 0,18 19 0,-1 0 0,0 1 0,0 0 0,-1 0 0,1 1 0,-1-1 0,0 1 0,0 0 0,0 1 0,0-1 0,0 1 0,0 0 0,-1 1 0,-8-1 0,13 1 0,0 1 0,0 0 0,1 0 0,-1 1 0,0-1 0,0 0 0,0 1 0,0-1 0,0 1 0,1-1 0,-1 1 0,0 0 0,1 0 0,-1 0 0,0 0 0,1 0 0,-1 0 0,1 0 0,-1 1 0,-1 2 0,2-3 0,1 0 0,-1-1 0,1 1 0,0 0 0,-1 0 0,1 0 0,0 0 0,0 0 0,0 0 0,0 0 0,0 0 0,0 0 0,0 0 0,0 0 0,0 0 0,0 0 0,1 0 0,-1 0 0,0 0 0,1 0 0,-1 0 0,1 0 0,-1 0 0,1-1 0,-1 1 0,1 0 0,-1 0 0,1-1 0,0 1 0,-1 0 0,1-1 0,0 1 0,0 0 0,0-1 0,0 1 0,-1-1 0,1 1 0,0-1 0,2 1 0,8 4-77,1-1 0,0 0 0,0-1 0,0 0 0,0-1 0,0 0 0,25 0 0,-21-1-672,38 2-6077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35.786"/>
    </inkml:context>
    <inkml:brush xml:id="br0">
      <inkml:brushProperty name="width" value="0.035" units="cm"/>
      <inkml:brushProperty name="height" value="0.035" units="cm"/>
    </inkml:brush>
  </inkml:definitions>
  <inkml:trace contextRef="#ctx0" brushRef="#br0">0 85 24575,'461'-39'0,"-106"2"0,579 29 0,-520 11 0,-207-3-1365,-179 0-5461</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36.491"/>
    </inkml:context>
    <inkml:brush xml:id="br0">
      <inkml:brushProperty name="width" value="0.035" units="cm"/>
      <inkml:brushProperty name="height" value="0.035" units="cm"/>
    </inkml:brush>
  </inkml:definitions>
  <inkml:trace contextRef="#ctx0" brushRef="#br0">1 1 24575,'14'167'0,"-5"-84"0,-9-83 0,0 0 0,0 1 0,0-1 0,0 0 0,0 0 0,0 0 0,0 0 0,0 1 0,0-1 0,0 0 0,0 0 0,0 0 0,0 1 0,0-1 0,0 0 0,0 0 0,0 0 0,0 0 0,0 1 0,0-1 0,0 0 0,0 0 0,1 0 0,-1 0 0,0 0 0,0 1 0,0-1 0,0 0 0,0 0 0,0 0 0,1 0 0,-1 0 0,0 0 0,0 0 0,0 0 0,0 0 0,1 1 0,-1-1 0,0 0 0,0 0 0,0 0 0,0 0 0,1 0 0,-1 0 0,0 0 0,0 0 0,0 0 0,1 0 0,-1 0 0,0 0 0,0-1 0,12-9 0,19-36 0,-7 12 0,-15 23 0,0 1 0,1 1 0,0 0 0,1 0 0,0 1 0,0 0 0,0 1 0,1 1 0,0-1 0,19-5 0,-27 10 0,0 1 0,0 0 0,1-1 0,-1 2 0,0-1 0,0 0 0,1 1 0,-1 0 0,0 0 0,1 0 0,-1 1 0,0-1 0,1 1 0,-1 0 0,0 1 0,0-1 0,0 0 0,0 1 0,0 0 0,0 0 0,0 0 0,-1 1 0,1-1 0,-1 1 0,0 0 0,0 0 0,0 0 0,0 0 0,0 1 0,0-1 0,-1 1 0,0-1 0,0 1 0,0 0 0,3 8 0,-1 0 0,0 0 0,0 0 0,-1 0 0,-1 1 0,0 0 0,-1-1 0,0 1 0,-3 25 0,1-37-1365,-1-9-5461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37.001"/>
    </inkml:context>
    <inkml:brush xml:id="br0">
      <inkml:brushProperty name="width" value="0.035" units="cm"/>
      <inkml:brushProperty name="height" value="0.035" units="cm"/>
    </inkml:brush>
  </inkml:definitions>
  <inkml:trace contextRef="#ctx0" brushRef="#br0">0 15 24575,'69'-7'0,"-60"5"0,1 0 0,-1 0 0,1 1 0,-1 1 0,1-1 0,0 2 0,-1-1 0,1 1 0,0 1 0,11 3 0,-20-5 0,1 0 0,-1 1 0,0-1 0,1 1 0,-1-1 0,0 1 0,0-1 0,1 1 0,-1 0 0,0 0 0,0 0 0,0 0 0,0 0 0,0 0 0,0 0 0,0 0 0,0 0 0,-1 0 0,1 0 0,0 1 0,-1-1 0,1 0 0,-1 1 0,1-1 0,-1 0 0,1 1 0,-1-1 0,0 0 0,0 1 0,0-1 0,0 1 0,0-1 0,0 1 0,0-1 0,0 0 0,0 1 0,-1-1 0,1 0 0,-1 1 0,1-1 0,-1 0 0,1 1 0,-1-1 0,0 0 0,0 0 0,0 0 0,1 1 0,-1-1 0,0 0 0,0 0 0,-2 1 0,-7 8 0,-1 0 0,0 0 0,-24 16 0,22-17 0,11-8 0,0 1 0,1-1 0,-1 0 0,0 1 0,1-1 0,-1 1 0,1 0 0,0-1 0,-1 1 0,1 0 0,0 0 0,0 0 0,-1 3 0,2-5 0,0 1 0,0 0 0,0-1 0,0 1 0,0-1 0,0 1 0,0 0 0,0-1 0,0 1 0,1-1 0,-1 1 0,0 0 0,0-1 0,1 1 0,-1-1 0,0 1 0,1-1 0,-1 1 0,1-1 0,-1 1 0,0-1 0,1 0 0,-1 1 0,1-1 0,-1 1 0,1-1 0,-1 0 0,1 0 0,0 1 0,5 1 0,0 0 0,-1-1 0,1 0 0,0 0 0,0 0 0,0-1 0,0 0 0,9-1 0,32-4 28,64-17 0,-37 6-1449,-31 8-5405</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46.294"/>
    </inkml:context>
    <inkml:brush xml:id="br0">
      <inkml:brushProperty name="width" value="0.035" units="cm"/>
      <inkml:brushProperty name="height" value="0.035" units="cm"/>
    </inkml:brush>
  </inkml:definitions>
  <inkml:trace contextRef="#ctx0" brushRef="#br0">0 156 24575,'0'-9'0,"0"-13"0,0-6 0,0-8 0,0-3 0,0 20 0,0 17 0,0 22 0,0 23 0,0 21 0,0 19 0,0 9 0,0 2 0,0-5 0,0-9 0,5-22 0,1-22-8191</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46.961"/>
    </inkml:context>
    <inkml:brush xml:id="br0">
      <inkml:brushProperty name="width" value="0.035" units="cm"/>
      <inkml:brushProperty name="height" value="0.035" units="cm"/>
    </inkml:brush>
  </inkml:definitions>
  <inkml:trace contextRef="#ctx0" brushRef="#br0">1 0 24575,'0'5'0,"0"10"0,0 17 0,0 12 0,0 7 0,0 10 0,0 7 0,0 2 0,0-2 0,0-8 0,0-5 0,0-12-8191</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58.306"/>
    </inkml:context>
    <inkml:brush xml:id="br0">
      <inkml:brushProperty name="width" value="0.035" units="cm"/>
      <inkml:brushProperty name="height" value="0.035" units="cm"/>
    </inkml:brush>
  </inkml:definitions>
  <inkml:trace contextRef="#ctx0" brushRef="#br0">1 0 24575,'14'0'0,"9"0"0,9 0 0,5 0 0,5 0 0,4 0 0,-1 0 0,2 0 0,-9 0-8191</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49.340"/>
    </inkml:context>
    <inkml:brush xml:id="br0">
      <inkml:brushProperty name="width" value="0.035" units="cm"/>
      <inkml:brushProperty name="height" value="0.035" units="cm"/>
    </inkml:brush>
  </inkml:definitions>
  <inkml:trace contextRef="#ctx0" brushRef="#br0">29 0 24575,'-5'14'0,"-1"9"0,0 10 0,1 8 0,2 16 0,1 16 0,0 14 0,7 21 0,1 4 0,0 3 0,-1-10 0,-1-13 0,-2-18 0,-1-30 0,0-28 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49.933"/>
    </inkml:context>
    <inkml:brush xml:id="br0">
      <inkml:brushProperty name="width" value="0.035" units="cm"/>
      <inkml:brushProperty name="height" value="0.035" units="cm"/>
    </inkml:brush>
  </inkml:definitions>
  <inkml:trace contextRef="#ctx0" brushRef="#br0">198 0 24575,'-9'0'0,"-8"0"0,-5 0 0,-8 0 0,-9 10 0,3 7 0,7 10 0,14 9 0,22 0 0,20-8 0,19-7 0,11-8 0,4-6 0,-2-5 0,-13-6 0,-4-4 0,-9-8 0,-11-3-8191</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50.247"/>
    </inkml:context>
    <inkml:brush xml:id="br0">
      <inkml:brushProperty name="width" value="0.035" units="cm"/>
      <inkml:brushProperty name="height" value="0.035" units="cm"/>
    </inkml:brush>
  </inkml:definitions>
  <inkml:trace contextRef="#ctx0" brushRef="#br0">1 18 24575,'0'14'0,"0"14"0,0 11 0,9-1 0,8-7 0,10-8 0,5-9 0,-3-20 0,-6-14 0,-7-13 0,-12-5 0,-14 4 0,-11 7 0,-7 9 0,12 7 0,17 1 0,8 3-8191</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50.572"/>
    </inkml:context>
    <inkml:brush xml:id="br0">
      <inkml:brushProperty name="width" value="0.035" units="cm"/>
      <inkml:brushProperty name="height" value="0.035" units="cm"/>
    </inkml:brush>
  </inkml:definitions>
  <inkml:trace contextRef="#ctx0" brushRef="#br0">199 0 24575,'-17'0'0,"-1"1"0,1 1 0,-1 0 0,-19 6 0,31-7 0,1 1 0,-1 0 0,1 0 0,-1 0 0,1 1 0,0-1 0,0 1 0,0 1 0,0-1 0,0 1 0,1 0 0,0 0 0,0 0 0,0 0 0,-6 10 0,9-13 0,0 1 0,0 0 0,0-1 0,0 1 0,1 0 0,-1 0 0,1 0 0,-1-1 0,1 1 0,0 0 0,0 0 0,-1 0 0,1 0 0,1 0 0,-1 0 0,0 0 0,0-1 0,1 1 0,-1 0 0,1 0 0,-1 0 0,1 0 0,0-1 0,1 4 0,1-2 0,0 1 0,0 0 0,1-1 0,-1 0 0,1 0 0,0 0 0,0 0 0,0-1 0,7 4 0,7 2 0,-1-1 0,1-1 0,36 7 0,-49-12 0,28 6 0,-25-2 0,-18 1 0,-71 3-640,71-8-85,-12 0-6101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52.907"/>
    </inkml:context>
    <inkml:brush xml:id="br0">
      <inkml:brushProperty name="width" value="0.035" units="cm"/>
      <inkml:brushProperty name="height" value="0.035" units="cm"/>
    </inkml:brush>
  </inkml:definitions>
  <inkml:trace contextRef="#ctx0" brushRef="#br0">0 0 24575,'11'76'0,"-1"-18"0,-5 15 0,5-82 0,4-16 0,-11 21 0,4-8 0,1 0 0,1 1 0,0 0 0,1 1 0,0 0 0,0 1 0,1 0 0,0 0 0,1 1 0,15-8 0,-23 14 0,0-1 0,1 1 0,-1 0 0,1 0 0,-1 0 0,1 1 0,0 0 0,0 0 0,0 0 0,-1 1 0,1-1 0,0 1 0,0 0 0,0 0 0,0 1 0,0 0 0,0 0 0,0 0 0,-1 0 0,1 1 0,0-1 0,-1 1 0,1 0 0,-1 1 0,0-1 0,0 1 0,0 0 0,0 0 0,0 0 0,0 1 0,-1-1 0,5 8 0,6 13-58,6 9 217,-19-32-215,0 0-1,0 0 1,-1 0-1,1 0 1,0 0 0,0 0-1,0-1 1,0 1 0,0 0-1,0-1 1,0 1-1,0-1 1,1 1 0,-1-1-1,0 0 1,0 1-1,0-1 1,0 0 0,1 0-1,-1 0 1,0 0-1,0 0 1,0 0 0,1 0-1,1-1 1,14-6-6770</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50.990"/>
    </inkml:context>
    <inkml:brush xml:id="br0">
      <inkml:brushProperty name="width" value="0.035" units="cm"/>
      <inkml:brushProperty name="height" value="0.035" units="cm"/>
    </inkml:brush>
  </inkml:definitions>
  <inkml:trace contextRef="#ctx0" brushRef="#br0">4 0 24575,'-1'28'0,"0"-21"0,0 0 0,1 0 0,0 0 0,0 0 0,0 0 0,1 0 0,0 0 0,0 0 0,1 0 0,0-1 0,5 12 0,-6-17 0,-1 0 0,1 0 0,0-1 0,0 1 0,0 0 0,0-1 0,0 1 0,0-1 0,0 1 0,0-1 0,0 1 0,1-1 0,-1 0 0,0 0 0,0 0 0,0 1 0,0-1 0,0 0 0,1 0 0,-1-1 0,0 1 0,0 0 0,0 0 0,0 0 0,0-1 0,0 1 0,1-1 0,-1 1 0,0-1 0,0 1 0,0-1 0,-1 0 0,1 1 0,2-2 0,39-34 0,-26 22 0,-7 7 0,1 0 0,0 0 0,0 1 0,13-6 0,-21 11 0,0 0 0,0 0 0,-1 0 0,1 1 0,0-1 0,0 1 0,0-1 0,0 1 0,0-1 0,0 1 0,0 0 0,0 0 0,0 0 0,0 0 0,0 1 0,0-1 0,0 0 0,0 1 0,-1 0 0,1-1 0,0 1 0,0 0 0,0 0 0,-1 0 0,1 0 0,0 0 0,-1 0 0,1 0 0,-1 1 0,1-1 0,-1 0 0,0 1 0,1 0 0,0 1 0,2 6 4,-1 0 1,0 0-1,0 0 0,-1 1 0,0-1 0,0 1 0,-1-1 1,-1 17-1,4 19-1407,1-18-5423</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51.508"/>
    </inkml:context>
    <inkml:brush xml:id="br0">
      <inkml:brushProperty name="width" value="0.035" units="cm"/>
      <inkml:brushProperty name="height" value="0.035" units="cm"/>
    </inkml:brush>
  </inkml:definitions>
  <inkml:trace contextRef="#ctx0" brushRef="#br0">0 1 24575,'9'0'0,"13"0"0,16 0 0,24 0 0,25 0 0,26 0 0,15 0 0,19 0 0,17 0 0,-2 0 0,-14 0 0,-28 0 0,-30 0 0,-29 0-8191</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52.162"/>
    </inkml:context>
    <inkml:brush xml:id="br0">
      <inkml:brushProperty name="width" value="0.035" units="cm"/>
      <inkml:brushProperty name="height" value="0.035" units="cm"/>
    </inkml:brush>
  </inkml:definitions>
  <inkml:trace contextRef="#ctx0" brushRef="#br0">1 0 24575,'0'25'0,"0"0"0,2 0 0,1 0 0,2 0 0,8 30 0,-13-55 0,0 1 0,0 0 0,0 0 0,0 0 0,0 0 0,1 0 0,-1-1 0,0 1 0,1 0 0,-1 0 0,0-1 0,1 1 0,-1 0 0,1 0 0,-1-1 0,1 1 0,-1-1 0,1 1 0,0 0 0,-1-1 0,1 1 0,0-1 0,-1 1 0,1-1 0,0 0 0,0 1 0,-1-1 0,1 0 0,0 1 0,0-1 0,0 0 0,0 0 0,-1 0 0,1 0 0,0 0 0,0 0 0,0 0 0,0 0 0,0 0 0,-1 0 0,1 0 0,0-1 0,0 1 0,0 0 0,-1-1 0,1 1 0,0 0 0,0-1 0,-1 1 0,1-1 0,0 1 0,-1-1 0,1 1 0,0-1 0,-1 0 0,1 1 0,0-2 0,6-6 0,0 0 0,0-1 0,9-17 0,-7 12 0,-5 7 0,1 1 0,1 0 0,-1 0 0,1 0 0,0 1 0,1-1 0,-1 1 0,1 1 0,0 0 0,13-7 0,-17 10 0,0 0 0,-1 1 0,1-1 0,0 1 0,-1-1 0,1 1 0,0 0 0,0 0 0,-1 0 0,1 1 0,0-1 0,-1 1 0,1-1 0,0 1 0,-1 0 0,1 0 0,-1 0 0,1 0 0,-1 0 0,1 1 0,-1-1 0,0 1 0,0-1 0,0 1 0,0 0 0,0 0 0,0 0 0,0 0 0,-1 0 0,1 1 0,-1-1 0,1 0 0,-1 1 0,0-1 0,1 5 0,30 46-1365,-19-40-5461</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52.582"/>
    </inkml:context>
    <inkml:brush xml:id="br0">
      <inkml:brushProperty name="width" value="0.035" units="cm"/>
      <inkml:brushProperty name="height" value="0.035" units="cm"/>
    </inkml:brush>
  </inkml:definitions>
  <inkml:trace contextRef="#ctx0" brushRef="#br0">1 1 24575,'12'0'0,"2"0"0,0 0 0,0 0 0,1 2 0,24 5 0,-37-7 0,0 1 0,0-1 0,0 1 0,1 0 0,-1 0 0,0 0 0,0 0 0,0 0 0,0 0 0,-1 1 0,1-1 0,0 1 0,0-1 0,-1 1 0,1-1 0,-1 1 0,0 0 0,1 0 0,-1 0 0,0 0 0,0 0 0,0 0 0,0 0 0,0 0 0,-1 0 0,1 1 0,-1-1 0,1 0 0,-1 0 0,0 1 0,0-1 0,0 0 0,0 0 0,0 1 0,-1-1 0,1 0 0,-1 4 0,-1 0 0,-1-1 0,1 1 0,-1-1 0,0 1 0,0-1 0,-1 0 0,1 0 0,-1-1 0,0 1 0,-9 7 0,7-6 0,1-1 0,-1 2 0,1-1 0,-8 14 0,13-20 0,-1 1 0,1-1 0,0 1 0,0-1 0,0 1 0,0-1 0,0 1 0,0-1 0,0 1 0,0-1 0,0 1 0,1-1 0,-1 1 0,0-1 0,0 1 0,0-1 0,0 1 0,1-1 0,-1 0 0,0 1 0,0-1 0,1 1 0,-1-1 0,0 0 0,1 1 0,-1-1 0,1 0 0,-1 1 0,0-1 0,1 0 0,-1 0 0,1 1 0,-1-1 0,1 0 0,-1 0 0,0 0 0,1 1 0,-1-1 0,1 0 0,-1 0 0,1 0 0,-1 0 0,1 0 0,-1 0 0,1 0 0,-1 0 0,1 0 0,-1-1 0,2 1 0,28 0 0,-29 0 0,49-6-455,0-1 0,58-18 0,-79 16-6371</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53.001"/>
    </inkml:context>
    <inkml:brush xml:id="br0">
      <inkml:brushProperty name="width" value="0.035" units="cm"/>
      <inkml:brushProperty name="height" value="0.035" units="cm"/>
    </inkml:brush>
  </inkml:definitions>
  <inkml:trace contextRef="#ctx0" brushRef="#br0">0 1 24575,'0'4'0,"0"12"0,0 11 0,0 20 0,0 20 0,0 17 0,0 18 0,0 14 0,0 5 0,0-8 0,0-14 0,0-15 0,0-17 0,0-20-8191</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53.439"/>
    </inkml:context>
    <inkml:brush xml:id="br0">
      <inkml:brushProperty name="width" value="0.035" units="cm"/>
      <inkml:brushProperty name="height" value="0.035" units="cm"/>
    </inkml:brush>
  </inkml:definitions>
  <inkml:trace contextRef="#ctx0" brushRef="#br0">308 0 24575,'-5'0'0,"-15"0"0,-13 9 0,-11 3 0,-2 9 0,-7 10 0,1 4 0,14-4 0,22-7 0,24-7 0,19-8 0,19-4 0,11-4 0,0-1 0,0-1 0,-6-1 0,-11 1-8191</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53.736"/>
    </inkml:context>
    <inkml:brush xml:id="br0">
      <inkml:brushProperty name="width" value="0.035" units="cm"/>
      <inkml:brushProperty name="height" value="0.035" units="cm"/>
    </inkml:brush>
  </inkml:definitions>
  <inkml:trace contextRef="#ctx0" brushRef="#br0">49 0 24575,'0'5'0,"-4"10"0,-2 7 0,0 10 0,1 8 0,-3 11 0,0 1 0,1-3 0,2-10-8191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53.921"/>
    </inkml:context>
    <inkml:brush xml:id="br0">
      <inkml:brushProperty name="width" value="0.035" units="cm"/>
      <inkml:brushProperty name="height" value="0.035" units="cm"/>
    </inkml:brush>
  </inkml:definitions>
  <inkml:trace contextRef="#ctx0" brushRef="#br0">0 1 24575,'5'0'0,"15"0"0,17 0 0,22 0 0,14 0 0,9 0 0,-1 0 0,-4 0 0,-17 0-8191</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54.498"/>
    </inkml:context>
    <inkml:brush xml:id="br0">
      <inkml:brushProperty name="width" value="0.035" units="cm"/>
      <inkml:brushProperty name="height" value="0.035" units="cm"/>
    </inkml:brush>
  </inkml:definitions>
  <inkml:trace contextRef="#ctx0" brushRef="#br0">1 1 24575,'6'8'0,"1"0"0,-1 1 0,0-1 0,-1 2 0,0-1 0,0 0 0,-1 1 0,0 0 0,2 13 0,2 11 0,5 50 0,-4-17 0,-9-67 0,0 0 0,0 1 0,0-1 0,0 0 0,-1 0 0,1 0 0,0 1 0,0-1 0,0 0 0,0 0 0,0 0 0,0 1 0,0-1 0,1 0 0,-1 0 0,0 0 0,0 1 0,0-1 0,0 0 0,0 0 0,0 0 0,0 1 0,0-1 0,0 0 0,0 0 0,1 0 0,-1 0 0,0 0 0,0 1 0,0-1 0,0 0 0,1 0 0,-1 0 0,0 0 0,0 0 0,0 0 0,0 0 0,1 0 0,-1 1 0,0-1 0,0 0 0,0 0 0,1 0 0,-1 0 0,0 0 0,0 0 0,0 0 0,1 0 0,6-13 0,9-32 0,-10 28 0,-3 9 0,1 0 0,0 1 0,0-1 0,1 1 0,0 0 0,1 1 0,-1-1 0,1 1 0,0 0 0,1 0 0,-1 1 0,1 0 0,0 0 0,10-4 0,-14 7 0,1 0 0,0 0 0,0 1 0,0-1 0,0 1 0,0 0 0,0 1 0,0-1 0,1 1 0,-1-1 0,0 1 0,0 0 0,0 1 0,1-1 0,-1 1 0,0 0 0,0 0 0,0 0 0,0 1 0,0-1 0,0 1 0,-1 0 0,1 0 0,0 0 0,-1 1 0,0-1 0,1 1 0,-1 0 0,0 0 0,3 4 0,-1-1 0,0 0 0,-1 0 0,0 0 0,0 1 0,-1-1 0,0 1 0,0 0 0,0 0 0,-1 0 0,0 1 0,-1-1 0,2 9 0,-5-11-1365,-2-11-5461</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55.013"/>
    </inkml:context>
    <inkml:brush xml:id="br0">
      <inkml:brushProperty name="width" value="0.035" units="cm"/>
      <inkml:brushProperty name="height" value="0.035" units="cm"/>
    </inkml:brush>
  </inkml:definitions>
  <inkml:trace contextRef="#ctx0" brushRef="#br0">0 0 24575,'10'0'0,"6"0"0,11 0 0,5 0 0,-2 5 0,-8 10 0,-15 8 0,-19-1 0,-7 6 0,4-3 0,9-4 0,11-7 0,13-5 0,13-5 0,10-2 0,3-2 0,-6-6 0,-9-1-8191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53.265"/>
    </inkml:context>
    <inkml:brush xml:id="br0">
      <inkml:brushProperty name="width" value="0.035" units="cm"/>
      <inkml:brushProperty name="height" value="0.035" units="cm"/>
    </inkml:brush>
  </inkml:definitions>
  <inkml:trace contextRef="#ctx0" brushRef="#br0">1 98 24575,'0'11'0,"2"-1"0,0 0 0,0 1 0,1-1 0,0 0 0,0 0 0,1-1 0,1 1 0,0-1 0,0 0 0,0 0 0,1 0 0,8 8 0,-6-8 0,0 0 0,1 0 0,0 0 0,0-1 0,1 0 0,0-1 0,0 0 0,0-1 0,1 0 0,20 8 0,-28-13 0,1 1 0,-1-1 0,1 0 0,0-1 0,-1 1 0,1 0 0,0-1 0,-1 0 0,1 0 0,0 0 0,0 0 0,-1-1 0,1 1 0,0-1 0,-1 0 0,1 0 0,-1 0 0,1-1 0,-1 1 0,1-1 0,-1 0 0,0 0 0,0 0 0,4-4 0,-2 0 0,0-1 0,0 1 0,-1-1 0,0 0 0,0 0 0,-1-1 0,0 1 0,0-1 0,0 0 0,1-10 0,6-15-57,2 2-1,1-1 0,18-31 0,-12 26-1076,-3 4-5692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2:59.205"/>
    </inkml:context>
    <inkml:brush xml:id="br0">
      <inkml:brushProperty name="width" value="0.035" units="cm"/>
      <inkml:brushProperty name="height" value="0.035" units="cm"/>
    </inkml:brush>
  </inkml:definitions>
  <inkml:trace contextRef="#ctx0" brushRef="#br0">0 22 24575,'5'0'0,"10"0"0,8 0 0,9 0 0,8 0 0,11 0 0,6 0 0,-2-5 0,-6-1 0,-2 0 0,-8 1-8191</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33.464"/>
    </inkml:context>
    <inkml:brush xml:id="br0">
      <inkml:brushProperty name="width" value="0.035" units="cm"/>
      <inkml:brushProperty name="height" value="0.035" units="cm"/>
    </inkml:brush>
  </inkml:definitions>
  <inkml:trace contextRef="#ctx0" brushRef="#br0">386 1 24575,'-90'63'0,"-6"-14"0,39-22 0,-69 46 0,125-73 0,0 1 0,0-1 0,0 1 0,0-1 0,0 1 0,0 0 0,0-1 0,0 1 0,0 0 0,0 0 0,1 0 0,-1 0 0,0 0 0,1 0 0,-1 0 0,1 0 0,-1 0 0,1 0 0,-1 0 0,1 0 0,0 0 0,-1 2 0,1-2 0,1-1 0,-1 1 0,1 0 0,0 0 0,-1-1 0,1 1 0,0 0 0,-1-1 0,1 1 0,0-1 0,-1 1 0,1-1 0,0 1 0,0-1 0,0 1 0,0-1 0,-1 0 0,1 0 0,0 1 0,0-1 0,1 0 0,64 5 0,-60-5 0,318-4-1365,-294 3-5461</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33.943"/>
    </inkml:context>
    <inkml:brush xml:id="br0">
      <inkml:brushProperty name="width" value="0.035" units="cm"/>
      <inkml:brushProperty name="height" value="0.035" units="cm"/>
    </inkml:brush>
  </inkml:definitions>
  <inkml:trace contextRef="#ctx0" brushRef="#br0">0 12 24575,'14'0'0,"9"0"0,5-4 0,3-3 0,-5 6 0,8 3 0,3 0 0,-1 1 0,-2-1 0,7 0 0,6-1 0,-1 0 0,2-1 0,-3 0 0,-10 0-8191</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35.624"/>
    </inkml:context>
    <inkml:brush xml:id="br0">
      <inkml:brushProperty name="width" value="0.035" units="cm"/>
      <inkml:brushProperty name="height" value="0.035" units="cm"/>
    </inkml:brush>
  </inkml:definitions>
  <inkml:trace contextRef="#ctx0" brushRef="#br0">637 1 24575,'0'4'0,"-1"-1"0,1 1 0,-1-1 0,0 1 0,-1-1 0,1 1 0,-1-1 0,1 1 0,-1-1 0,0 0 0,0 0 0,0 0 0,-1 0 0,1-1 0,-1 1 0,1 0 0,-4 2 0,-54 36 0,57-39 0,-35 17 0,-1-1 0,0-3 0,-1-1 0,0-1 0,-1-3 0,-53 7 0,-56 15 0,137-28 0,7-3 0,0 0 0,1 0 0,0 1 0,-1 0 0,1 0 0,-8 5 0,13-6 0,0 0 0,0-1 0,1 1 0,-1-1 0,1 1 0,-1-1 0,1 1 0,-1-1 0,0 0 0,1 1 0,0-1 0,-1 0 0,1 1 0,-1-1 0,1 0 0,-1 1 0,1-1 0,0 0 0,-1 0 0,1 0 0,-1 0 0,1 0 0,0 0 0,-1 0 0,1 0 0,-1 0 0,1 0 0,0 0 0,-1 0 0,2 0 0,26 3 0,-9-3 0,1 1 0,0 1 0,-1 1 0,0 1 0,1 0 0,-2 2 0,1 0 0,0 1 0,22 13 0,184 78 0,-137-64 0,-56-16 0,-32-18 0,1 1 0,-1-1 0,1 1 0,-1 0 0,0-1 0,0 1 0,1-1 0,-1 1 0,0 0 0,0-1 0,1 1 0,-1-1 0,0 1 0,0 0 0,0-1 0,0 1 0,0 0 0,0-1 0,0 1 0,0 0 0,0-1 0,-1 1 0,1 0 0,0-1 0,0 1 0,-1-1 0,1 1 0,0 0 0,0-1 0,-1 1 0,1-1 0,-1 1 0,1-1 0,-1 1 0,1-1 0,0 1 0,-1-1 0,0 0 0,1 1 0,-1-1 0,1 0 0,-1 1 0,1-1 0,-1 0 0,0 0 0,1 1 0,-1-1 0,-1 0 0,-113 56 0,76-38 0,-50 29 0,17-3 0,15-10 0,-81 64 0,136-97 0,0 0 0,0 0 0,1 1 0,-1-1 0,1 1 0,-1-1 0,1 1 0,-1 0 0,1-1 0,0 1 0,0 0 0,0 0 0,0 0 0,0 0 0,0 0 0,1 0 0,-1 0 0,1 0 0,-1 0 0,1 0 0,0 5 0,1-6 0,0 1 0,0-1 0,0 1 0,0-1 0,0 1 0,0-1 0,1 1 0,-1-1 0,0 0 0,1 0 0,-1 0 0,1 0 0,0 0 0,-1 0 0,1 0 0,0-1 0,-1 1 0,1 0 0,0-1 0,0 1 0,0-1 0,-1 0 0,1 0 0,0 0 0,0 0 0,2 0 0,44 2 0,0-3 0,72-9 0,0 0 0,308 3-1365,-389 7-5461</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36.558"/>
    </inkml:context>
    <inkml:brush xml:id="br0">
      <inkml:brushProperty name="width" value="0.035" units="cm"/>
      <inkml:brushProperty name="height" value="0.035" units="cm"/>
    </inkml:brush>
  </inkml:definitions>
  <inkml:trace contextRef="#ctx0" brushRef="#br0">439 60 24575,'0'0'0,"1"0"0,-1 0 0,1 0 0,-1 0 0,1 0 0,-1 0 0,1 0 0,-1 0 0,1 0 0,-1 0 0,1 0 0,-1 0 0,1 1 0,-1-1 0,1 0 0,-1 0 0,1 0 0,-1 1 0,1-1 0,-1 0 0,1 1 0,-1-1 0,0 0 0,1 1 0,-1-1 0,0 0 0,1 1 0,-1-1 0,0 1 0,1-1 0,-1 1 0,0-1 0,0 1 0,0-1 0,1 1 0,-1-1 0,0 1 0,0-1 0,0 1 0,0-1 0,0 1 0,0-1 0,0 1 0,0-1 0,0 1 0,0-1 0,0 1 0,0-1 0,-1 1 0,1-1 0,0 1 0,0-1 0,0 1 0,-1-1 0,1 1 0,0-1 0,-1 0 0,1 1 0,0-1 0,-1 1 0,0 0 0,-22 25 0,-138 85 0,130-92 0,-1-1 0,-1-2 0,-45 16 0,71-29 0,0-2 0,0 1 0,0-1 0,0 0 0,-1-1 0,-13 0 0,20 0 0,0 0 0,0 0 0,0 0 0,0 0 0,0 0 0,0 0 0,0 0 0,0-1 0,0 1 0,0 0 0,0-1 0,0 1 0,0-1 0,0 1 0,0-1 0,0 1 0,0-1 0,0 0 0,1 1 0,-1-1 0,0 0 0,1 0 0,-1 0 0,0 1 0,1-1 0,-1 0 0,1 0 0,-1 0 0,1 0 0,0 0 0,-1 0 0,1 0 0,0 0 0,0 0 0,-1 0 0,1 0 0,0 0 0,0 0 0,0 0 0,0 0 0,1 0 0,-1 0 0,0-1 0,0 1 0,1 0 0,-1 0 0,0 1 0,1-1 0,-1 0 0,1 0 0,-1 0 0,1 0 0,0 0 0,1-1 0,3-6 0,1 1 0,-1 0 0,2 0 0,-1 0 0,1 1 0,0 0 0,1 0 0,-1 1 0,1 0 0,0 0 0,0 1 0,1 0 0,-1 0 0,1 1 0,0 0 0,0 0 0,0 1 0,12-1 0,21-3 0,1 2 0,66 2 0,-104 2 0,16 2 0,0 0 0,1 2 0,-1 0 0,0 2 0,-1 0 0,24 11 0,41 11 0,-81-27 0,0 0 0,-1-1 0,1 0 0,0 0 0,-1 0 0,1 0 0,0 0 0,-1-1 0,1 0 0,0 0 0,-1 0 0,1 0 0,-1 0 0,0-1 0,1 1 0,-1-1 0,0 0 0,0 0 0,0 0 0,0 0 0,0-1 0,-1 1 0,1-1 0,-1 0 0,1 0 0,-1 0 0,0 0 0,0 0 0,0 0 0,2-7 0,-1 4 0,0 0 0,-1-1 0,1 1 0,-1-1 0,-1 0 0,1 1 0,-1-1 0,0 0 0,-1 0 0,1 0 0,-2 0 0,1 0 0,-1 0 0,0 1 0,-3-14 0,1 16 0,1 0 0,0 0 0,-1 1 0,0-1 0,0 1 0,0 0 0,-1 0 0,1 0 0,0 0 0,-1 1 0,0-1 0,0 1 0,0 0 0,0 0 0,0 1 0,0-1 0,0 1 0,-1 0 0,1 0 0,-6-1 0,-6-1 0,0 1 0,-1 1 0,1 0 0,-22 3 0,24-1-114,1 1 1,-1 1-1,0 0 0,1 1 0,-1 0 1,1 1-1,0 1 0,1 0 0,-1 1 1,1 0-1,-14 11 0,1 2-6712</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27.184"/>
    </inkml:context>
    <inkml:brush xml:id="br0">
      <inkml:brushProperty name="width" value="0.035" units="cm"/>
      <inkml:brushProperty name="height" value="0.035" units="cm"/>
    </inkml:brush>
  </inkml:definitions>
  <inkml:trace contextRef="#ctx0" brushRef="#br0">785 2 24575,'-638'0'0,"629"0"0,6-1 0,-1 1 0,0-1 0,0 1 0,1 0 0,-1 1 0,0-1 0,0 0 0,1 1 0,-1 0 0,0 0 0,1 0 0,-1 1 0,1-1 0,-1 1 0,-2 1 0,6-1 0,0-1 0,1 0 0,-1 0 0,0 0 0,1 0 0,-1 0 0,1 0 0,-1 0 0,1 0 0,0-1 0,-1 1 0,1 0 0,0 0 0,0 0 0,-1-1 0,1 1 0,0 0 0,0-1 0,0 1 0,0-1 0,0 1 0,0-1 0,0 1 0,0-1 0,2 1 0,35 16 0,-34-15 0,126 50 0,88 42 0,-188-81 0,-17-7 0,1-1 0,-2 2 0,22 13 0,-32-18 0,0-1 0,0 1 0,0-1 0,0 1 0,0 0 0,-1 0 0,1 0 0,0 0 0,-1 0 0,0 0 0,1 1 0,-1-1 0,0 0 0,0 1 0,0-1 0,-1 1 0,1-1 0,0 1 0,-1-1 0,0 1 0,1-1 0,-1 1 0,0-1 0,0 1 0,-1 0 0,0 2 0,0-1 0,0-1 0,-1 1 0,0-1 0,0 0 0,0 0 0,0 0 0,0 0 0,-1 0 0,1 0 0,-1 0 0,0-1 0,0 1 0,0-1 0,-5 3 0,-54 27 0,45-24 0,-57 27 0,-146 77 0,193-96 0,1 1 0,0 2 0,2 0 0,0 1 0,-34 38 0,56-56 0,0 0 0,1 0 0,-1 0 0,1 0 0,-1 0 0,1 1 0,0-1 0,0 0 0,0 1 0,0-1 0,0 1 0,0-1 0,1 1 0,-1-1 0,1 1 0,-1-1 0,1 5 0,1-5 0,0-1 0,-1 0 0,1 1 0,0-1 0,0 0 0,0 1 0,0-1 0,0 0 0,0 0 0,0 0 0,0 1 0,0-1 0,1-1 0,-1 1 0,0 0 0,1 0 0,-1 0 0,1-1 0,-1 1 0,1-1 0,-1 1 0,1-1 0,-1 0 0,1 1 0,0-1 0,-1 0 0,4 0 0,46 3 0,0-2 0,56-6 0,-2 0 0,378 4-1365,-459 1-5461</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27.622"/>
    </inkml:context>
    <inkml:brush xml:id="br0">
      <inkml:brushProperty name="width" value="0.035" units="cm"/>
      <inkml:brushProperty name="height" value="0.035" units="cm"/>
    </inkml:brush>
  </inkml:definitions>
  <inkml:trace contextRef="#ctx0" brushRef="#br0">30 0 24575,'0'9'0,"0"13"0,0 15 0,0 17 0,0 21 0,0 21 0,0 12 0,0 7 0,-5-3 0,-1-2 0,0-10 0,1-14 0,1-16 0,2-24 0,1-31 0,1-25 0,0-17 0,0-3-8191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28.130"/>
    </inkml:context>
    <inkml:brush xml:id="br0">
      <inkml:brushProperty name="width" value="0.035" units="cm"/>
      <inkml:brushProperty name="height" value="0.035" units="cm"/>
    </inkml:brush>
  </inkml:definitions>
  <inkml:trace contextRef="#ctx0" brushRef="#br0">236 17 24575,'-1'-1'0,"1"0"0,-1 0 0,1 0 0,-1 0 0,1 1 0,-1-1 0,1 0 0,-1 0 0,0 0 0,0 1 0,1-1 0,-1 0 0,0 1 0,0-1 0,0 1 0,0-1 0,0 1 0,0-1 0,0 1 0,0-1 0,0 1 0,0 0 0,0 0 0,0 0 0,0-1 0,0 1 0,0 0 0,0 0 0,-1 1 0,-35-2 0,36 1 0,-8 1 0,1 1 0,0 0 0,0 0 0,0 1 0,0 0 0,0 0 0,1 1 0,-1 0 0,1 0 0,0 1 0,0 0 0,1 0 0,-1 1 0,1 0 0,-7 8 0,8-9 0,1 0 0,0 0 0,0 1 0,0-1 0,0 1 0,1 0 0,0 0 0,0 0 0,0 0 0,1 0 0,0 1 0,1-1 0,-1 1 0,1-1 0,0 1 0,1 0 0,-1-1 0,1 1 0,2 11 0,0-12 0,0-1 0,1-1 0,-1 1 0,1 0 0,0-1 0,1 1 0,-1-1 0,1 0 0,0 0 0,0 0 0,0-1 0,0 1 0,0-1 0,1 0 0,0 0 0,-1-1 0,1 1 0,0-1 0,1 0 0,-1 0 0,0-1 0,0 0 0,1 0 0,7 1 0,4 0 0,-1 0 0,1-1 0,0 0 0,0-2 0,-1 0 0,31-6 0,-38 4-151,0 0-1,-1 0 0,1-1 0,-1 0 1,0 0-1,0-1 0,-1 0 1,14-11-1,9-13-6674</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28.485"/>
    </inkml:context>
    <inkml:brush xml:id="br0">
      <inkml:brushProperty name="width" value="0.035" units="cm"/>
      <inkml:brushProperty name="height" value="0.035" units="cm"/>
    </inkml:brush>
  </inkml:definitions>
  <inkml:trace contextRef="#ctx0" brushRef="#br0">32 62 24575,'-1'26'0,"1"-14"0,-1 0 0,2 0 0,-1 0 0,2 0 0,3 16 0,-4-25 0,0 0 0,1 1 0,-1-1 0,1 0 0,0 0 0,-1 0 0,1 0 0,1 0 0,-1 0 0,0-1 0,1 1 0,-1-1 0,1 1 0,0-1 0,0 0 0,0 0 0,0 0 0,0-1 0,0 1 0,1-1 0,-1 0 0,7 2 0,-6-2 0,0-1 0,1 0 0,-1 0 0,1 0 0,-1 0 0,1-1 0,-1 1 0,1-1 0,-1 0 0,0-1 0,0 1 0,0-1 0,1 0 0,-1 0 0,-1 0 0,1 0 0,0-1 0,-1 1 0,1-1 0,-1 0 0,0 0 0,0-1 0,0 1 0,0 0 0,0-1 0,-1 0 0,0 0 0,1 0 0,-2 0 0,1 0 0,0 0 0,0-5 0,0 5 0,0 0 0,-1 0 0,1 0 0,-1-1 0,0 1 0,0 0 0,-1 0 0,1-1 0,-1 1 0,0-1 0,0 1 0,-1 0 0,1-1 0,-1 1 0,0 0 0,0-1 0,-1 1 0,1 0 0,-1 0 0,0 0 0,0 0 0,0 0 0,0 1 0,-1-1 0,0 1 0,1-1 0,-1 1 0,0 0 0,-1 0 0,1 0 0,-1 1 0,1-1 0,-8-3 0,1 1 0,0 2 0,0-1 0,0 2 0,0-1 0,-1 1 0,1 1 0,-1 0 0,1 0 0,-1 1 0,1 0 0,-1 1 0,1 0 0,-1 1 0,-11 3 0,22-5 0,0 0-1,-1 0 1,1 0-1,0 0 1,0 0-1,0 1 1,0-1 0,0 0-1,0 0 1,0 0-1,0 0 1,-1 0-1,1 0 1,0 0-1,0 0 1,0 0-1,0 0 1,0 1-1,0-1 1,0 0-1,0 0 1,0 0-1,0 0 1,0 0 0,0 0-1,0 0 1,0 1-1,0-1 1,0 0-1,0 0 1,0 0-1,0 0 1,0 0-1,0 0 1,0 1-1,0-1 1,0 0-1,0 0 1,0 0 0,0 0-1,0 0 1,0 0-1,0 0 1,0 1-1,0-1 1,0 0-1,0 0 1,0 0-1,0 0 1,1 0-1,-1 0 1,0 0-1,0 0 1,0 0-1,0 1 1,0-1 0,0 0-1,0 0 1,1 0-1,-1 0 1,0 0-1,0 0 1,0 0-1,0 0 1,0 0-1,0 0 1,1 0-1,16 6 80,17 1-1491,4-3-5414</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29.276"/>
    </inkml:context>
    <inkml:brush xml:id="br0">
      <inkml:brushProperty name="width" value="0.035" units="cm"/>
      <inkml:brushProperty name="height" value="0.035" units="cm"/>
    </inkml:brush>
  </inkml:definitions>
  <inkml:trace contextRef="#ctx0" brushRef="#br0">284 1 24575,'-15'35'0,"8"-16"0,7-19 0,0 0 0,0 0 0,0 0 0,0-1 0,0 1 0,0 0 0,0 0 0,0 0 0,0 0 0,0 0 0,0-1 0,0 1 0,0 0 0,0 0 0,0 0 0,0 0 0,0 0 0,0-1 0,0 1 0,0 0 0,0 0 0,0 0 0,0 0 0,-1 0 0,1-1 0,0 1 0,0 0 0,0 0 0,0 0 0,0 0 0,0 0 0,0 0 0,-1 0 0,1 0 0,0 0 0,0-1 0,0 1 0,0 0 0,0 0 0,0 0 0,-1 0 0,1 0 0,0 0 0,0 0 0,0 0 0,0 0 0,-1 0 0,1 0 0,0 0 0,0 0 0,0 0 0,0 0 0,0 0 0,-1 0 0,1 1 0,0-1 0,0 0 0,0 0 0,0 0 0,0 0 0,0 0 0,-1 0 0,1-1 0,0-1 0,-1 0 0,1 1 0,-1-1 0,1 1 0,-1 0 0,0-1 0,1 1 0,-1-1 0,0 1 0,0 0 0,0-1 0,0 1 0,0 0 0,0 0 0,-1 0 0,1 0 0,0 0 0,0 0 0,-1 0 0,1 1 0,-1-1 0,1 0 0,-1 1 0,-1-1 0,-1 0 0,1 1 0,-1 0 0,0 0 0,1 0 0,-1 0 0,1 1 0,-1-1 0,1 1 0,-1 0 0,1 0 0,-4 2 0,-2 1 0,0 0 0,0 1 0,1 0 0,0 0 0,0 1 0,0 0 0,-12 13 0,20-18 0,-1-1 0,1 1 0,-1-1 0,1 1 0,-1-1 0,1 1 0,0-1 0,0 1 0,-1-1 0,1 1 0,0 0 0,0-1 0,0 1 0,-1 0 0,1-1 0,0 1 0,0 0 0,0-1 0,0 1 0,0-1 0,0 1 0,0 0 0,1-1 0,-1 1 0,0 0 0,0-1 0,0 1 0,1-1 0,-1 1 0,0 0 0,1-1 0,-1 1 0,0-1 0,1 1 0,-1-1 0,1 1 0,-1-1 0,1 0 0,-1 1 0,1-1 0,-1 1 0,1-1 0,-1 0 0,1 1 0,-1-1 0,1 0 0,0 0 0,-1 0 0,1 1 0,0-1 0,-1 0 0,1 0 0,-1 0 0,1 0 0,1 0 0,42 5 0,-41-5 0,24 2 0,53 9 0,-71-9 0,0 0 0,0 1 0,0 0 0,0 0 0,0 1 0,-1 0 0,0 1 0,0 0 0,10 7 0,-17-11 0,0-1 0,0 1 0,0 0 0,0 0 0,-1 0 0,1-1 0,0 1 0,0 0 0,-1 0 0,1 0 0,-1 0 0,1 0 0,-1 0 0,1 0 0,-1 0 0,0 1 0,1-1 0,-1 0 0,0 0 0,0 0 0,0 0 0,0 0 0,0 1 0,0-1 0,0 0 0,0 0 0,0 1 0,-2 0 0,1 0 0,0 0 0,0 0 0,-1 0 0,1 0 0,-1 0 0,1-1 0,-1 1 0,0-1 0,1 1 0,-1-1 0,-4 2 0,-6 4 0,0-2 0,0 1 0,-24 5 0,-12 3 0,0-3 0,0-2 0,-89 6 0,176-39-1365,-12 7-5461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53.920"/>
    </inkml:context>
    <inkml:brush xml:id="br0">
      <inkml:brushProperty name="width" value="0.035" units="cm"/>
      <inkml:brushProperty name="height" value="0.035" units="cm"/>
    </inkml:brush>
  </inkml:definitions>
  <inkml:trace contextRef="#ctx0" brushRef="#br0">32 190 24575,'14'0'0,"-1"-1"0,1 0 0,-1-1 0,1 0 0,-1-1 0,26-10 0,-35 12 0,0-1 0,0 0 0,0 0 0,-1 0 0,1 0 0,0-1 0,-1 1 0,0-1 0,1 0 0,-1 0 0,-1 0 0,1-1 0,0 1 0,-1-1 0,1 1 0,-1-1 0,0 0 0,0 0 0,-1 0 0,1 0 0,-1 0 0,0 0 0,0-1 0,0 1 0,-1 0 0,1-1 0,-1 1 0,-1-8 0,1 9 0,0 0 0,-1 1 0,1-1 0,-1 0 0,0 0 0,0 0 0,0 0 0,-1 1 0,1-1 0,0 1 0,-1-1 0,0 1 0,0-1 0,1 1 0,-1 0 0,-1 0 0,1 0 0,0 0 0,0 0 0,-1 1 0,1-1 0,-1 0 0,0 1 0,1 0 0,-1 0 0,0 0 0,0 0 0,1 0 0,-1 1 0,0-1 0,0 1 0,-6-1 0,3 1 0,1 0 0,-1 0 0,1 0 0,-1 1 0,0 0 0,1 0 0,0 0 0,-1 1 0,1 0 0,0 0 0,0 0 0,0 1 0,0-1 0,0 1 0,0 0 0,-7 7 0,6-3 0,1 0 0,0 0 0,0 1 0,0-1 0,1 1 0,0 0 0,1 0 0,0 0 0,0 1 0,1-1 0,0 1 0,0 0 0,1-1 0,0 1 0,1 0 0,0 0 0,1 10 0,-1-12 0,1 0 0,0 0 0,0 0 0,1-1 0,0 1 0,0 0 0,1-1 0,0 1 0,0-1 0,0 0 0,1 0 0,0 0 0,0 0 0,0-1 0,1 1 0,0-1 0,0-1 0,0 1 0,1-1 0,-1 1 0,11 4 0,-7-4-42,-1-2-1,1 1 0,0-1 1,0-1-1,0 0 0,0 0 1,0 0-1,0-1 0,1-1 1,-1 1-1,0-2 0,1 1 1,-1-1-1,0-1 0,0 0 1,0 0-1,0 0 0,0-1 1,0-1-1,-1 0 0,1 0 1,-1 0-1,0-1 0,0 0 1,-1-1-1,1 0 0,-1 0 1,-1 0-1,1-1 0,-1 0 1,10-15-1,4-13-6783</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30.210"/>
    </inkml:context>
    <inkml:brush xml:id="br0">
      <inkml:brushProperty name="width" value="0.035" units="cm"/>
      <inkml:brushProperty name="height" value="0.035" units="cm"/>
    </inkml:brush>
  </inkml:definitions>
  <inkml:trace contextRef="#ctx0" brushRef="#br0">1 1 24575,'1'9'0,"0"1"0,1-1 0,0 0 0,0 1 0,1-1 0,5 12 0,-4-11 0,0 0 0,-1 0 0,0 1 0,2 16 0,-5-21 0,0-1 0,1 1 0,0-1 0,0 0 0,0 1 0,1-1 0,3 8 0,-5-13 0,0 1 0,0-1 0,1 0 0,-1 1 0,0-1 0,1 0 0,-1 1 0,0-1 0,0 0 0,1 1 0,-1-1 0,1 0 0,-1 0 0,0 0 0,1 1 0,-1-1 0,1 0 0,-1 0 0,0 0 0,1 0 0,-1 0 0,1 0 0,-1 0 0,1 0 0,-1 0 0,0 0 0,1 0 0,-1 0 0,1 0 0,-1 0 0,1 0 0,-1 0 0,0 0 0,1-1 0,21-23 0,-2-7 0,-13 18 0,0 1 0,1 0 0,0 1 0,1-1 0,0 2 0,1-1 0,17-13 0,-24 22 0,1 1 0,-1-1 0,1 1 0,0 0 0,-1 0 0,1 0 0,0 1 0,0-1 0,-1 1 0,1 0 0,0 0 0,0 0 0,0 1 0,0-1 0,-1 1 0,1 0 0,0 0 0,-1 0 0,1 0 0,-1 1 0,1 0 0,-1-1 0,1 1 0,-1 0 0,0 1 0,0-1 0,4 4 0,4 3 0,-1 1 0,0 0 0,0 0 0,-1 1 0,0 0 0,8 14 0,-10-14-227,-1 1-1,-1 0 1,0 0-1,-1 1 1,4 14-1,-1 12-6598</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30.685"/>
    </inkml:context>
    <inkml:brush xml:id="br0">
      <inkml:brushProperty name="width" value="0.035" units="cm"/>
      <inkml:brushProperty name="height" value="0.035" units="cm"/>
    </inkml:brush>
  </inkml:definitions>
  <inkml:trace contextRef="#ctx0" brushRef="#br0">0 1 24575,'9'0'0,"12"0"0,17 0 0,24 0 0,30 0 0,26 0 0,30 0 0,36 0 0,14 0 0,1 0 0,-24 4 0,-37 3 0,-47-2 0,-38 0-8191</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31.243"/>
    </inkml:context>
    <inkml:brush xml:id="br0">
      <inkml:brushProperty name="width" value="0.035" units="cm"/>
      <inkml:brushProperty name="height" value="0.035" units="cm"/>
    </inkml:brush>
  </inkml:definitions>
  <inkml:trace contextRef="#ctx0" brushRef="#br0">4 1 24575,'-1'56'0,"-1"-29"0,1 0 0,2-1 0,1 1 0,1 0 0,12 51 0,-15-77 0,0-1 0,0 1 0,0-1 0,0 1 0,0-1 0,0 1 0,0-1 0,1 1 0,-1 0 0,0-1 0,0 1 0,0-1 0,1 0 0,-1 1 0,0-1 0,0 1 0,1-1 0,-1 1 0,0-1 0,1 0 0,-1 1 0,1-1 0,-1 1 0,0-1 0,1 0 0,-1 0 0,1 1 0,-1-1 0,1 0 0,-1 0 0,1 0 0,-1 1 0,1-1 0,-1 0 0,1 0 0,-1 0 0,1 0 0,-1 0 0,1 0 0,-1 0 0,1 0 0,0 0 0,-1 0 0,1 0 0,-1-1 0,1 1 0,0 0 0,19-24 0,-9 8 0,1 4 0,0 0 0,1 1 0,0 0 0,0 1 0,1 1 0,1 0 0,29-13 0,-38 19 0,1 0 0,0 1 0,0-1 0,0 1 0,0 1 0,0-1 0,0 1 0,0 1 0,0-1 0,0 1 0,1 0 0,-1 1 0,0 0 0,0 0 0,0 0 0,0 1 0,0 0 0,0 1 0,0-1 0,-1 1 0,9 6 0,-10-5 13,0 0 0,0 1-1,-1 0 1,0 0 0,0 0-1,0 1 1,-1-1 0,0 1-1,4 10 1,19 28-1505,-13-30-5334</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31.670"/>
    </inkml:context>
    <inkml:brush xml:id="br0">
      <inkml:brushProperty name="width" value="0.035" units="cm"/>
      <inkml:brushProperty name="height" value="0.035" units="cm"/>
    </inkml:brush>
  </inkml:definitions>
  <inkml:trace contextRef="#ctx0" brushRef="#br0">1 3 24575,'21'-1'0,"-6"0"0,0 1 0,0 0 0,23 3 0,-37-3 0,1 1 0,0-1 0,0 0 0,0 0 0,-1 1 0,1-1 0,0 1 0,0-1 0,-1 1 0,1 0 0,-1 0 0,1 0 0,-1 0 0,1 0 0,-1 0 0,1 0 0,-1 0 0,0 1 0,1-1 0,-1 0 0,0 1 0,0-1 0,0 1 0,0-1 0,-1 1 0,1 0 0,0-1 0,-1 1 0,1 0 0,-1-1 0,1 1 0,-1 0 0,0 0 0,0 0 0,1-1 0,-2 4 0,0 0 0,-2 1 0,1-1 0,-1 0 0,1 1 0,-1-1 0,-1 0 0,1 0 0,-1-1 0,0 1 0,0-1 0,0 0 0,0 0 0,-1 0 0,-5 3 0,3-2 0,1 1 0,0-1 0,0 1 0,0 0 0,-8 13 0,14-19 0,0 0 0,0 1 0,0-1 0,0 1 0,0-1 0,0 1 0,0-1 0,0 1 0,0-1 0,1 0 0,-1 1 0,0-1 0,0 1 0,0-1 0,1 1 0,-1-1 0,0 0 0,0 1 0,1-1 0,-1 0 0,0 1 0,1-1 0,-1 0 0,0 1 0,1-1 0,-1 0 0,0 0 0,1 0 0,-1 1 0,1-1 0,-1 0 0,0 0 0,1 0 0,-1 0 0,1 0 0,-1 1 0,1-1 0,-1 0 0,1 0 0,-1 0 0,1 0 0,-1-1 0,0 1 0,1 0 0,-1 0 0,1 0 0,-1 0 0,1 0 0,-1-1 0,32 0 0,-29 1 0,122-20 130,-39 4-1625,-51 12-5331</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32.890"/>
    </inkml:context>
    <inkml:brush xml:id="br0">
      <inkml:brushProperty name="width" value="0.035" units="cm"/>
      <inkml:brushProperty name="height" value="0.035" units="cm"/>
    </inkml:brush>
  </inkml:definitions>
  <inkml:trace contextRef="#ctx0" brushRef="#br0">1 1 24575,'0'4'0,"0"12"0,0 6 0,0 15 0,0 18 0,0 19 0,0 19 0,0 22 0,0 10 0,0 1 0,0-6 0,0-5 0,0-18 0,5-12 0,1-15 0,0-29 0,-1-22-8191</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37.825"/>
    </inkml:context>
    <inkml:brush xml:id="br0">
      <inkml:brushProperty name="width" value="0.035" units="cm"/>
      <inkml:brushProperty name="height" value="0.035" units="cm"/>
    </inkml:brush>
  </inkml:definitions>
  <inkml:trace contextRef="#ctx0" brushRef="#br0">563 118 24575,'-7'1'0,"0"0"0,0 0 0,0 1 0,0 0 0,0 1 0,-10 4 0,-17 7 0,-55 12 0,-66 17 0,135-40 0,0 0 0,1-1 0,-1-1 0,0 0 0,0-2 0,-20-3 0,36 4 0,1-1 0,-1 1 0,0-1 0,1 0 0,-1 0 0,1-1 0,-1 1 0,1-1 0,0 1 0,0-1 0,0 0 0,0 0 0,0-1 0,0 1 0,0-1 0,-3-3 0,5 4 0,0 0 0,0-1 0,0 1 0,0 0 0,1-1 0,-1 1 0,1 0 0,-1-1 0,1 1 0,0-1 0,0 1 0,0-1 0,0 1 0,0-1 0,1 1 0,-1 0 0,1-1 0,-1 1 0,1-1 0,0 1 0,0 0 0,0 0 0,0 0 0,3-4 0,0-1 0,1 1 0,-1 0 0,1 0 0,0 0 0,0 0 0,1 1 0,0 0 0,0 0 0,0 0 0,1 1 0,-1 0 0,1 0 0,0 1 0,0 0 0,0 0 0,1 0 0,-1 1 0,1 0 0,-1 1 0,1 0 0,0 0 0,11 0 0,-2 1 0,0 2 0,-1-1 0,1 2 0,-1 0 0,1 1 0,-1 1 0,0 0 0,0 1 0,19 11 0,37 23 0,50 24 0,-106-57 0,0-1 0,0 0 0,1-2 0,0 0 0,32 4 0,-42-8 0,0-1 0,-1 0 0,1 0 0,0-1 0,-1 0 0,1 0 0,-1 0 0,1-1 0,-1 0 0,0 0 0,0 0 0,0-1 0,-1 0 0,1 0 0,-1-1 0,0 0 0,0 1 0,-1-2 0,1 1 0,-1 0 0,0-1 0,0 0 0,-1 0 0,0 0 0,0 0 0,-1 0 0,1-1 0,-1 0 0,-1 1 0,1-1 0,-1 0 0,0 1 0,-1-1 0,1 0 0,-2-8 0,0 11 0,0 1 0,-1 0 0,0 0 0,1 0 0,-1 0 0,0 0 0,-1 0 0,1 1 0,0-1 0,-1 0 0,0 1 0,1 0 0,-1 0 0,0 0 0,0 0 0,0 0 0,0 1 0,-1-1 0,1 1 0,0 0 0,-1 0 0,1 0 0,0 0 0,-1 0 0,1 1 0,-1 0 0,-3 0 0,-7-2 0,0 2 0,1 0 0,-1 0 0,0 2 0,-22 4 0,17 0-19,1 1 0,0 1 1,0 0-1,1 2 0,0 0 0,0 0 0,2 2 0,-19 16 0,-10 6-1176,20-17-5631</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38.623"/>
    </inkml:context>
    <inkml:brush xml:id="br0">
      <inkml:brushProperty name="width" value="0.035" units="cm"/>
      <inkml:brushProperty name="height" value="0.035" units="cm"/>
    </inkml:brush>
  </inkml:definitions>
  <inkml:trace contextRef="#ctx0" brushRef="#br0">0 1 24575,'0'251'0,"0"-267"0,1 0 0,1 0 0,1 0 0,0 0 0,9-25 0,-10 35 0,0 0 0,0 0 0,1 0 0,0 0 0,0 1 0,0-1 0,1 1 0,0 0 0,0 0 0,0 0 0,1 1 0,-1-1 0,1 1 0,0 0 0,1 0 0,-1 1 0,7-4 0,-10 6 0,1 0 0,-1 0 0,0 1 0,1-1 0,-1 0 0,1 1 0,-1 0 0,1-1 0,-1 1 0,1 0 0,-1 0 0,1 1 0,0-1 0,-1 0 0,1 1 0,-1 0 0,0-1 0,1 1 0,-1 0 0,0 0 0,1 0 0,-1 1 0,0-1 0,0 1 0,0-1 0,0 1 0,0-1 0,0 1 0,-1 0 0,3 3 0,3 5 0,0 1 0,-1 0 0,-1 0 0,1 1 0,3 12 0,12 24 0,-14-41-1365</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38.825"/>
    </inkml:context>
    <inkml:brush xml:id="br0">
      <inkml:brushProperty name="width" value="0.035" units="cm"/>
      <inkml:brushProperty name="height" value="0.035" units="cm"/>
    </inkml:brush>
  </inkml:definitions>
  <inkml:trace contextRef="#ctx0" brushRef="#br0">1 11 24575,'4'0'0,"16"0"0,9 0 0,4 0 0,10 0 0,-2-4 0,-8-3-8191</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39.045"/>
    </inkml:context>
    <inkml:brush xml:id="br0">
      <inkml:brushProperty name="width" value="0.035" units="cm"/>
      <inkml:brushProperty name="height" value="0.035" units="cm"/>
    </inkml:brush>
  </inkml:definitions>
  <inkml:trace contextRef="#ctx0" brushRef="#br0">1 30 24575,'0'4'0,"4"2"0,11 0 0,8-2 0,13-1 0,1-5 0,-2-3 0,-6-9 0,1-3 0,-5 2-8191</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39.260"/>
    </inkml:context>
    <inkml:brush xml:id="br0">
      <inkml:brushProperty name="width" value="0.035" units="cm"/>
      <inkml:brushProperty name="height" value="0.035" units="cm"/>
    </inkml:brush>
  </inkml:definitions>
  <inkml:trace contextRef="#ctx0" brushRef="#br0">0 1 24575,'5'0'0,"1"9"0,0 8 0,-1 10 0,-2 9 0,-1 8 0,-1 6 0,0 4 0,-1-8-8191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54.201"/>
    </inkml:context>
    <inkml:brush xml:id="br0">
      <inkml:brushProperty name="width" value="0.035" units="cm"/>
      <inkml:brushProperty name="height" value="0.035" units="cm"/>
    </inkml:brush>
  </inkml:definitions>
  <inkml:trace contextRef="#ctx0" brushRef="#br0">1 53 24575,'0'9'0,"0"9"0,0 5 0,0 8 0,0 4 0,0-9 0,0-18 0,9-16 0,3-10 0,9-13 0,11-9 0,4 2 0,1 7 0,8 9 0,-4 8-8191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0.230"/>
    </inkml:context>
    <inkml:brush xml:id="br0">
      <inkml:brushProperty name="width" value="0.035" units="cm"/>
      <inkml:brushProperty name="height" value="0.035" units="cm"/>
    </inkml:brush>
  </inkml:definitions>
  <inkml:trace contextRef="#ctx0" brushRef="#br0">0 1 24575,'2'57'0,"3"1"0,15 76 0,4-189 0,-20 46 0,0 0 0,1 0 0,0 1 0,0-1 0,1 1 0,0 0 0,0 1 0,12-11 0,-17 16 0,1 1 0,0-1 0,-1 1 0,1 0 0,0-1 0,0 1 0,0 0 0,0 0 0,0 0 0,0 0 0,0 1 0,0-1 0,0 1 0,0-1 0,0 1 0,1-1 0,-1 1 0,0 0 0,0 0 0,0 0 0,1 1 0,-1-1 0,0 0 0,0 1 0,0-1 0,0 1 0,0 0 0,0 0 0,0 0 0,0 0 0,0 0 0,0 0 0,0 0 0,0 1 0,-1-1 0,1 1 0,0-1 0,-1 1 0,0 0 0,1-1 0,-1 1 0,0 0 0,2 3 0,1 4-151,1-1-1,-2 1 0,1 0 0,-1 0 1,-1 0-1,1 0 0,-2 0 1,2 12-1,-1-1-6674</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0.503"/>
    </inkml:context>
    <inkml:brush xml:id="br0">
      <inkml:brushProperty name="width" value="0.035" units="cm"/>
      <inkml:brushProperty name="height" value="0.035" units="cm"/>
    </inkml:brush>
  </inkml:definitions>
  <inkml:trace contextRef="#ctx0" brushRef="#br0">0 1 24575,'5'0'0,"10"0"0,8 0 0,5 0 0,1 0 0,-4 0-8191</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0.707"/>
    </inkml:context>
    <inkml:brush xml:id="br0">
      <inkml:brushProperty name="width" value="0.035" units="cm"/>
      <inkml:brushProperty name="height" value="0.035" units="cm"/>
    </inkml:brush>
  </inkml:definitions>
  <inkml:trace contextRef="#ctx0" brushRef="#br0">0 17 24575,'5'0'0,"10"0"0,8 0 0,9 0 0,12 0 0,0-5 0,0-1 0,-6 1-8191</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0.961"/>
    </inkml:context>
    <inkml:brush xml:id="br0">
      <inkml:brushProperty name="width" value="0.035" units="cm"/>
      <inkml:brushProperty name="height" value="0.035" units="cm"/>
    </inkml:brush>
  </inkml:definitions>
  <inkml:trace contextRef="#ctx0" brushRef="#br0">1 1 24575,'0'9'0,"0"8"0,0 5 0,0 9 0,4-2 0,2-5-8191</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1.409"/>
    </inkml:context>
    <inkml:brush xml:id="br0">
      <inkml:brushProperty name="width" value="0.035" units="cm"/>
      <inkml:brushProperty name="height" value="0.035" units="cm"/>
    </inkml:brush>
  </inkml:definitions>
  <inkml:trace contextRef="#ctx0" brushRef="#br0">23 0 24575,'0'5'0,"0"5"0,0 7 0,0 8 0,0 11 0,0 11 0,0 13 0,0 9 0,0 8 0,0-2 0,0-3 0,0-10 0,-10-15 0,-2-15-8191</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1.642"/>
    </inkml:context>
    <inkml:brush xml:id="br0">
      <inkml:brushProperty name="width" value="0.035" units="cm"/>
      <inkml:brushProperty name="height" value="0.035" units="cm"/>
    </inkml:brush>
  </inkml:definitions>
  <inkml:trace contextRef="#ctx0" brushRef="#br0">1 0 24575,'4'0'0,"16"0"0,19 0 0,19 0 0,29 0 0,18 0 0,4 0 0,-2 0 0,-15 0 0,-28 0 0,-33 0 0,-23 0-8191</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2.145"/>
    </inkml:context>
    <inkml:brush xml:id="br0">
      <inkml:brushProperty name="width" value="0.035" units="cm"/>
      <inkml:brushProperty name="height" value="0.035" units="cm"/>
    </inkml:brush>
  </inkml:definitions>
  <inkml:trace contextRef="#ctx0" brushRef="#br0">4 0 24575,'-1'46'0,"-1"-28"0,2-1 0,0 1 0,1-1 0,0 1 0,2-1 0,4 19 0,-6-35 0,-1 0 0,0 0 0,1 1 0,-1-1 0,1 0 0,-1 0 0,1 1 0,-1-1 0,1 0 0,0 0 0,0 0 0,0 0 0,0 0 0,-1 0 0,1 0 0,0 0 0,1-1 0,-1 1 0,2 1 0,-3-2 0,1 0 0,0 0 0,0 0 0,0 0 0,0 0 0,0-1 0,-1 1 0,1 0 0,0 0 0,0-1 0,0 1 0,-1 0 0,1-1 0,0 1 0,0-1 0,-1 1 0,1-1 0,0 1 0,-1-1 0,1 0 0,-1 1 0,2-2 0,4-7 0,0 0 0,0-1 0,8-18 0,-5 11 0,-7 14 0,0-1 0,0 1 0,0-1 0,1 1 0,-1 0 0,1 0 0,0 0 0,0 0 0,0 1 0,0-1 0,0 1 0,0-1 0,1 1 0,0 0 0,-1 1 0,1-1 0,0 1 0,0-1 0,-1 1 0,1 0 0,0 1 0,0-1 0,0 1 0,0-1 0,0 1 0,1 0 0,-1 1 0,0-1 0,0 1 0,0 0 0,-1 0 0,6 1 0,0 2 0,-1 0 0,1 0 0,-1 0 0,0 1 0,0 1 0,-1-1 0,1 1 0,-1 1 0,0-1 0,-1 1 0,0 0 0,11 15 0,21 52 0,-30-65 70,-5-17-1505,-3-10-5391</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2.546"/>
    </inkml:context>
    <inkml:brush xml:id="br0">
      <inkml:brushProperty name="width" value="0.035" units="cm"/>
      <inkml:brushProperty name="height" value="0.035" units="cm"/>
    </inkml:brush>
  </inkml:definitions>
  <inkml:trace contextRef="#ctx0" brushRef="#br0">1 9 24575,'34'-3'0,"-28"1"0,-1 1 0,0 0 0,1 1 0,-1-1 0,1 1 0,-1 0 0,1 0 0,-1 1 0,1 0 0,5 1 0,-11-1 0,1-1 0,-1 1 0,0 0 0,1 0 0,-1-1 0,0 1 0,0 0 0,0-1 0,1 1 0,-1 0 0,0 0 0,0 0 0,0-1 0,0 1 0,0 0 0,-1 0 0,1-1 0,0 1 0,0 0 0,0 0 0,-1-1 0,1 1 0,0 0 0,-1-1 0,1 1 0,0 0 0,-1-1 0,1 1 0,-1-1 0,1 1 0,-1-1 0,0 1 0,1-1 0,-2 1 0,-18 21 0,-4-3 0,19-16 0,0 0 0,1 1 0,-1 0 0,1 0 0,-1 0 0,-4 7 0,9-10 0,0-1 0,0 0 0,0 1 0,0-1 0,-1 0 0,1 1 0,0-1 0,0 1 0,0-1 0,0 0 0,0 1 0,1-1 0,-1 0 0,0 1 0,0-1 0,0 0 0,0 1 0,0-1 0,0 0 0,0 1 0,1-1 0,-1 0 0,0 1 0,0-1 0,1 0 0,-1 0 0,0 1 0,0-1 0,1 0 0,-1 0 0,0 0 0,0 1 0,1-1 0,-1 0 0,0 0 0,1 0 0,-1 0 0,0 0 0,1 1 0,-1-1 0,0 0 0,1 0 0,-1 0 0,1 0 0,20 3 0,-19-3 0,151 9 120,-130-10-417,0 0 0,-1-1 0,1-1 0,39-11 0,-17-5-6529</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3.356"/>
    </inkml:context>
    <inkml:brush xml:id="br0">
      <inkml:brushProperty name="width" value="0.035" units="cm"/>
      <inkml:brushProperty name="height" value="0.035" units="cm"/>
    </inkml:brush>
  </inkml:definitions>
  <inkml:trace contextRef="#ctx0" brushRef="#br0">29 1 24575,'0'18'0,"-5"20"0,-1 13 0,0 6 0,1 4 0,2-14 0,1-29 0,1-35 0,0-15-8191</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3.590"/>
    </inkml:context>
    <inkml:brush xml:id="br0">
      <inkml:brushProperty name="width" value="0.035" units="cm"/>
      <inkml:brushProperty name="height" value="0.035" units="cm"/>
    </inkml:brush>
  </inkml:definitions>
  <inkml:trace contextRef="#ctx0" brushRef="#br0">0 1 24575,'5'0'0,"5"0"0,2 0-8191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54.675"/>
    </inkml:context>
    <inkml:brush xml:id="br0">
      <inkml:brushProperty name="width" value="0.035" units="cm"/>
      <inkml:brushProperty name="height" value="0.035" units="cm"/>
    </inkml:brush>
  </inkml:definitions>
  <inkml:trace contextRef="#ctx0" brushRef="#br0">233 34 24575,'0'-1'0,"0"-1"0,0 1 0,0 0 0,0 0 0,0-1 0,-1 1 0,1 0 0,0 0 0,-1-1 0,1 1 0,-1 0 0,1 0 0,-1 0 0,1 0 0,-1 0 0,0 0 0,1 0 0,-1 0 0,0 0 0,0 0 0,0 0 0,0 0 0,0 0 0,0 1 0,0-1 0,-2-1 0,0 1 0,0 0 0,0 1 0,0-1 0,0 1 0,0 0 0,-1 0 0,1 0 0,0 0 0,0 0 0,-6 2 0,0 0 0,-1 0 0,0 1 0,1 1 0,0 0 0,0 0 0,-9 6 0,8-3 0,1 1 0,0 1 0,0-1 0,1 1 0,0 1 0,0 0 0,-7 12 0,12-17 0,0 1 0,0 0 0,0-1 0,0 1 0,1 0 0,0 0 0,0 0 0,0 1 0,1-1 0,0 0 0,1 1 0,-1-1 0,1 1 0,0-1 0,2 9 0,-2-14 0,0 1 0,0-1 0,1 0 0,-1 1 0,1-1 0,-1 1 0,1-1 0,0 0 0,-1 1 0,1-1 0,0 0 0,0 0 0,0 0 0,0 0 0,0 0 0,0 0 0,0 0 0,0 0 0,1 0 0,-1 0 0,0 0 0,1-1 0,-1 1 0,3 0 0,-2 0 0,1-1 0,0 0 0,-1 0 0,1 0 0,0-1 0,-1 1 0,1-1 0,-1 1 0,1-1 0,-1 0 0,1 0 0,4-2 0,3-3 0,0 0 0,-1 0 0,1-1 0,-1-1 0,10-9 0,4-13 0,-20 25 0,0 0 0,0 0 0,1 1 0,0-1 0,-1 1 0,2 0 0,-1 0 0,0 0 0,1 0 0,0 1 0,6-4 0,-11 7 0,1 0 0,0 0 0,0 0 0,-1 0 0,1 0 0,0 0 0,-1 0 0,1 0 0,0 1 0,-1-1 0,1 0 0,0 0 0,0 0 0,-1 1 0,1-1 0,-1 0 0,1 1 0,0-1 0,-1 1 0,1-1 0,-1 1 0,1-1 0,-1 1 0,1-1 0,-1 1 0,1-1 0,-1 1 0,0 0 0,1-1 0,-1 1 0,1 1 0,8 25 0,-8-25 0,7 37 0,-1 0 0,4 76 0,-11 82 0,0-187 0,-1 1 0,0-1 0,-1 1 0,0-1 0,0 1 0,-1-1 0,-8 19 0,9-26 0,1 0 0,-1 0 0,0 0 0,0 0 0,0-1 0,0 1 0,0-1 0,0 0 0,-1 1 0,0-1 0,1 0 0,-1 0 0,0-1 0,0 1 0,0-1 0,0 1 0,0-1 0,0 0 0,0 0 0,0 0 0,0 0 0,-1-1 0,1 1 0,0-1 0,0 0 0,-1 0 0,1 0 0,0-1 0,-5 0 0,2-1-72,0 0 1,1 0-1,-1-1 0,1 0 0,-1 0 0,1 0 0,0-1 0,0 0 1,0 0-1,1 0 0,0 0 0,-1-1 0,1 0 0,1 1 0,-1-2 1,1 1-1,0 0 0,-4-9 0,-10-23-6754</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3.820"/>
    </inkml:context>
    <inkml:brush xml:id="br0">
      <inkml:brushProperty name="width" value="0.035" units="cm"/>
      <inkml:brushProperty name="height" value="0.035" units="cm"/>
    </inkml:brush>
  </inkml:definitions>
  <inkml:trace contextRef="#ctx0" brushRef="#br0">165 36 24575,'-4'-1'0,"-1"0"0,1 0 0,0-1 0,0 1 0,0-1 0,0 0 0,1 0 0,-7-4 0,-17-8 0,24 13 0,0 0 0,0 1 0,0-1 0,0 1 0,-1 0 0,1 0 0,0 0 0,0 0 0,0 0 0,-1 1 0,1 0 0,0-1 0,0 1 0,0 0 0,0 1 0,0-1 0,0 0 0,0 1 0,1 0 0,-1-1 0,0 1 0,1 0 0,-1 1 0,1-1 0,0 0 0,0 1 0,0-1 0,0 1 0,0 0 0,0-1 0,1 1 0,0 0 0,-1 0 0,1 0 0,0 0 0,0 0 0,0 0 0,1 0 0,-1 1 0,1-1 0,0 0 0,0 0 0,0 1 0,0-1 0,1 0 0,-1 0 0,1 0 0,0 0 0,-1 1 0,2-1 0,-1 0 0,0 0 0,1-1 0,-1 1 0,1 0 0,0 0 0,3 3 0,3 3 0,1-1 0,0-1 0,0 1 0,0-1 0,1-1 0,0 0 0,1-1 0,-1 1 0,22 6 0,31 17 0,-61-28 0,-1-1 0,1 1 0,-1 0 0,1 0 0,-1 0 0,0 0 0,1 0 0,-1 0 0,0 0 0,0 0 0,0 0 0,0 1 0,0-1 0,0 0 0,0 1 0,0-1 0,0 0 0,-1 1 0,1 0 0,-1-1 0,1 1 0,-1-1 0,1 1 0,-1-1 0,0 1 0,0 0 0,0-1 0,0 4 0,-1-2 0,0 0 0,-1 0 0,1 0 0,-1 0 0,0-1 0,0 1 0,0 0 0,0-1 0,0 1 0,-1-1 0,1 0 0,-1 0 0,-3 3 0,-9 5 0,0-1 0,-1 0 0,0-1 0,-19 7 0,-11-2-1365,8-8-5461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4.603"/>
    </inkml:context>
    <inkml:brush xml:id="br0">
      <inkml:brushProperty name="width" value="0.035" units="cm"/>
      <inkml:brushProperty name="height" value="0.035" units="cm"/>
    </inkml:brush>
  </inkml:definitions>
  <inkml:trace contextRef="#ctx0" brushRef="#br0">229 39 24575,'1'-1'0,"-1"-1"0,0 1 0,-1-1 0,1 0 0,0 1 0,0-1 0,-1 1 0,1-1 0,0 1 0,-1 0 0,0-1 0,1 1 0,-1-1 0,0 1 0,0 0 0,0 0 0,0-1 0,0 1 0,0 0 0,0 0 0,0 0 0,0 0 0,0 0 0,-1 0 0,1 0 0,0 1 0,-1-1 0,1 0 0,-1 1 0,1-1 0,0 1 0,-1-1 0,0 1 0,1 0 0,-1 0 0,-1-1 0,-1 1 0,0 0 0,-1 1 0,1-1 0,0 1 0,-1-1 0,1 1 0,0 1 0,0-1 0,0 0 0,0 1 0,-8 4 0,0 4 0,1 0 0,0 1 0,0 0 0,1 1 0,0 0 0,1 0 0,0 1 0,1 0 0,1 1 0,0 0 0,1 0 0,0 1 0,1-1 0,1 1 0,-4 25 0,7-38 0,1 1 0,0-1 0,0 1 0,0-1 0,0 0 0,0 1 0,1-1 0,-1 1 0,1-1 0,0 0 0,-1 1 0,1-1 0,0 0 0,0 0 0,1 0 0,-1 0 0,0 0 0,1 0 0,-1 0 0,1 0 0,-1 0 0,1-1 0,0 1 0,0-1 0,0 1 0,0-1 0,0 0 0,0 0 0,0 1 0,1-2 0,-1 1 0,0 0 0,0 0 0,1-1 0,-1 1 0,5-1 0,-2 1 0,0-1 0,0 0 0,0 0 0,0 0 0,0-1 0,0 0 0,0 0 0,0 0 0,0-1 0,0 0 0,-1 0 0,1 0 0,0 0 0,-1-1 0,0 1 0,6-6 0,-2 0 0,-1-1 0,0 0 0,-1 0 0,0 0 0,-1-1 0,0 0 0,0 0 0,-1 0 0,0-1 0,-1 0 0,0 1 0,1-12 0,-6 35 11,2 0 0,-1 0 0,2 0 0,0 0 0,0 0 0,1 0-1,1 0 1,0 0 0,1-1 0,6 14 0,-8-20-29,1 1-1,0-1 1,1-1 0,0 1 0,0 0-1,0-1 1,0 0 0,1 0 0,0 0-1,8 7 1,-9-10-53,0 0-1,0 0 1,0 0 0,1 0-1,-1 0 1,0-1 0,1 0-1,-1 0 1,1 0 0,-1 0-1,1-1 1,-1 0 0,1 0-1,0 0 1,-1 0 0,1-1-1,7-1 1,14-7-6755</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4.977"/>
    </inkml:context>
    <inkml:brush xml:id="br0">
      <inkml:brushProperty name="width" value="0.035" units="cm"/>
      <inkml:brushProperty name="height" value="0.035" units="cm"/>
    </inkml:brush>
  </inkml:definitions>
  <inkml:trace contextRef="#ctx0" brushRef="#br0">237 1 24575,'-9'0'0,"-13"0"0,-15 4 0,-3 7 0,-3 11 0,6 14 0,9 7 0,10 5 0,16-2 0,23-8 0,21-11 0,18-14 0,7-14 0,-7-16 0,-14-5-8191</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5.301"/>
    </inkml:context>
    <inkml:brush xml:id="br0">
      <inkml:brushProperty name="width" value="0.035" units="cm"/>
      <inkml:brushProperty name="height" value="0.035" units="cm"/>
    </inkml:brush>
  </inkml:definitions>
  <inkml:trace contextRef="#ctx0" brushRef="#br0">25 10 24575,'-10'50'0,"0"-11"0,10-35 0,-2 8 0,1 1 0,0-1 0,1 1 0,2 20 0,-2-31 0,0 0 0,0 0 0,1 0 0,-1 0 0,1-1 0,-1 1 0,1 0 0,0 0 0,-1-1 0,1 1 0,0 0 0,0-1 0,1 1 0,-1-1 0,0 1 0,0-1 0,1 1 0,-1-1 0,1 0 0,-1 0 0,1 0 0,-1 0 0,1 0 0,0 0 0,-1 0 0,1 0 0,0-1 0,0 1 0,0-1 0,-1 1 0,1-1 0,0 0 0,0 0 0,0 0 0,0 0 0,0 0 0,0 0 0,2-1 0,5-1 0,-1-1 0,1 0 0,-1-1 0,0 0 0,0 0 0,0 0 0,0-1 0,-1-1 0,0 1 0,0-1 0,0 0 0,-1-1 0,0 1 0,0-1 0,-1-1 0,0 1 0,0-1 0,0 0 0,-1 0 0,-1 0 0,6-14 0,-9 20 0,1 0 0,-1 0 0,0 0 0,1 0 0,-1 0 0,0-1 0,0 1 0,0 0 0,-1 0 0,1 0 0,0 0 0,-1 0 0,0 0 0,1 0 0,-1 0 0,0 0 0,0 1 0,0-1 0,0 0 0,0 0 0,0 1 0,-2-3 0,0 1 0,-1 0 0,0 0 0,1 0 0,-1 1 0,0-1 0,-1 1 0,1 0 0,0 0 0,-8-2 0,2 1 0,0 0 0,-1 1 0,1 1 0,-1 0 0,1 0 0,-1 1 0,1 0 0,-16 2 0,38 1-1365,4-1-5461</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5.645"/>
    </inkml:context>
    <inkml:brush xml:id="br0">
      <inkml:brushProperty name="width" value="0.035" units="cm"/>
      <inkml:brushProperty name="height" value="0.035" units="cm"/>
    </inkml:brush>
  </inkml:definitions>
  <inkml:trace contextRef="#ctx0" brushRef="#br0">0 1 24575,'9'20'0,"-1"1"0,-1 0 0,-1 0 0,-1 1 0,3 25 0,3 14 0,-11-67 0,0 1 0,0-1 0,1 1 0,0 0 0,0-1 0,0 1 0,0 0 0,1 0 0,0 0 0,0 0 0,1 0 0,-1 0 0,1 0 0,0 1 0,0-1 0,1 1 0,-1 0 0,8-7 0,-4 4 0,0 0 0,1 0 0,-1 0 0,2 1 0,-1 1 0,1-1 0,-1 1 0,1 0 0,1 1 0,9-3 0,-15 6 0,1-1 0,0 2 0,0-1 0,-1 0 0,1 1 0,0 0 0,0 0 0,0 1 0,-1-1 0,1 1 0,0 0 0,0 0 0,-1 1 0,1-1 0,-1 1 0,1 0 0,-1 0 0,0 1 0,0-1 0,0 1 0,0 0 0,0 0 0,-1 0 0,1 0 0,3 5 0,4 7 0,-1 0 0,0 1 0,0 1 0,-2-1 0,7 20 0,-2-7 0,-11-25-115,-2-3 70,0 1 0,1-1 1,-1 0-1,0 0 1,1 1-1,-1-1 0,1 0 1,-1 0-1,1 0 0,0 0 1,-1 0-1,1 0 0,0 0 1,0 0-1,0 0 1,0 0-1,0 0 0,0-1 1,0 1-1,0 0 0,0-1 1,0 1-1,0 0 1,0-1-1,1 0 0,-1 1 1,2 0-1,5-10-6781</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6.027"/>
    </inkml:context>
    <inkml:brush xml:id="br0">
      <inkml:brushProperty name="width" value="0.035" units="cm"/>
      <inkml:brushProperty name="height" value="0.035" units="cm"/>
    </inkml:brush>
  </inkml:definitions>
  <inkml:trace contextRef="#ctx0" brushRef="#br0">1 88 24575,'0'20'0,"2"0"0,0 0 0,1 0 0,1-1 0,1 1 0,0-1 0,2 0 0,0-1 0,1 0 0,1 0 0,1 0 0,0-1 0,1-1 0,17 19 0,-27-32 0,1-1 0,0 0 0,0 1 0,0-1 0,0 0 0,0 0 0,0 0 0,1-1 0,-1 1 0,0 0 0,1-1 0,0 0 0,-1 1 0,1-1 0,0 0 0,0-1 0,-1 1 0,5 0 0,-5-1 0,0 0 0,0-1 0,0 0 0,-1 1 0,1-1 0,0 0 0,0 0 0,0 0 0,-1 0 0,1 0 0,-1 0 0,1-1 0,-1 1 0,1-1 0,-1 1 0,0-1 0,1 1 0,-1-1 0,0 0 0,0 1 0,0-1 0,0 0 0,-1 0 0,1 0 0,0 0 0,0-3 0,34-128 27,-30 106-226,1 0 1,2 0-1,0 1 0,2-1 0,0 2 0,19-32 0,-10 29-6627</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6.336"/>
    </inkml:context>
    <inkml:brush xml:id="br0">
      <inkml:brushProperty name="width" value="0.035" units="cm"/>
      <inkml:brushProperty name="height" value="0.035" units="cm"/>
    </inkml:brush>
  </inkml:definitions>
  <inkml:trace contextRef="#ctx0" brushRef="#br0">1 242 24575,'0'1'0,"0"0"0,1 0 0,-1 0 0,1 0 0,-1 0 0,1 0 0,0 0 0,-1 0 0,1 0 0,0 0 0,0 0 0,0 0 0,0 0 0,0-1 0,0 1 0,0 0 0,0-1 0,0 1 0,0-1 0,0 1 0,0-1 0,0 1 0,0-1 0,0 0 0,1 0 0,-1 1 0,2-1 0,36 3 0,-33-4 0,0-1 0,0 1 0,0-1 0,0 0 0,0-1 0,-1 0 0,1 0 0,-1 0 0,1 0 0,-1-1 0,0 0 0,-1 0 0,1 0 0,5-7 0,0 0 0,0-1 0,0 0 0,-2-1 0,13-23 0,-17 28 0,-1 1 0,0-1 0,0 0 0,-1 0 0,0 0 0,0 0 0,-1 0 0,0-10 0,-1 16 0,0 0 0,0 0 0,0 0 0,0 0 0,0 0 0,-1 0 0,1 0 0,-1 0 0,1 0 0,-1 0 0,0 0 0,0 1 0,0-1 0,0 0 0,0 1 0,0-1 0,0 0 0,-1 1 0,1-1 0,-1 1 0,1 0 0,-1 0 0,1-1 0,-1 1 0,0 0 0,0 0 0,1 0 0,-1 1 0,0-1 0,0 0 0,0 1 0,0-1 0,0 1 0,0 0 0,0-1 0,0 1 0,0 0 0,0 0 0,-3 1 0,-2 0 0,1 0 0,0 1 0,0 0 0,0 0 0,0 0 0,0 1 0,0 0 0,0 0 0,1 0 0,-1 1 0,1 0 0,0 0 0,0 0 0,1 1 0,-1-1 0,1 1 0,0 0 0,0 1 0,1-1 0,-1 0 0,1 1 0,0 0 0,-2 8 0,1-6 0,0 1 0,1-1 0,0 1 0,0 0 0,1 0 0,1 0 0,-1 0 0,1 0 0,1 1 0,0-1 0,0 0 0,1 0 0,0 1 0,0-1 0,6 17 0,-4-21 0,0 1 0,1-1 0,0-1 0,0 1 0,1 0 0,-1-1 0,1 0 0,0 0 0,0 0 0,0-1 0,0 0 0,1 0 0,0 0 0,-1 0 0,1-1 0,0 0 0,0 0 0,0-1 0,0 0 0,1 0 0,-1 0 0,8 0 0,2 0 0,0-1 0,1 0 0,-1-1 0,0-1 0,0 0 0,0-1 0,23-8 0,-31 8-91,-1 0 0,0 0 0,1-1 0,-2 0 0,1-1 0,0 1 0,-1-1 0,0-1 0,0 1 0,0-1 0,-1 0 0,0 0 0,0-1 0,6-9 0,3-13-6735</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6.632"/>
    </inkml:context>
    <inkml:brush xml:id="br0">
      <inkml:brushProperty name="width" value="0.035" units="cm"/>
      <inkml:brushProperty name="height" value="0.035" units="cm"/>
    </inkml:brush>
  </inkml:definitions>
  <inkml:trace contextRef="#ctx0" brushRef="#br0">2 94 24575,'0'27'0,"-1"-2"0,1 0 0,1 0 0,1 1 0,1-1 0,13 45 0,-19-78 0,1 0 0,0 0 0,1 0 0,0-1 0,0 1 0,1 0 0,0-1 0,0 1 0,1-1 0,0 1 0,0 0 0,1-1 0,0 1 0,1 0 0,0 0 0,0 1 0,1-1 0,-1 0 0,2 1 0,-1 0 0,1 0 0,0 1 0,1-1 0,-1 1 0,1 0 0,0 0 0,1 1 0,0 0 0,-1 0 0,2 0 0,-1 1 0,10-4 0,163-58-1365,-153 54-5461</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7.051"/>
    </inkml:context>
    <inkml:brush xml:id="br0">
      <inkml:brushProperty name="width" value="0.035" units="cm"/>
      <inkml:brushProperty name="height" value="0.035" units="cm"/>
    </inkml:brush>
  </inkml:definitions>
  <inkml:trace contextRef="#ctx0" brushRef="#br0">273 94 24575,'1'-1'0,"0"-1"0,1 1 0,-1 0 0,0 0 0,0-1 0,0 1 0,0-1 0,0 1 0,0-1 0,0 1 0,0-1 0,-1 1 0,1-1 0,-1 0 0,1 1 0,-1-1 0,0 0 0,1 0 0,-1 1 0,0-1 0,0 0 0,0 0 0,0 1 0,-1-1 0,1 0 0,0 1 0,-1-1 0,1 0 0,-1 0 0,0 1 0,1-1 0,-1 1 0,0-1 0,0 1 0,0-1 0,0 1 0,0 0 0,0-1 0,-1 1 0,1 0 0,0 0 0,-1 0 0,1 0 0,-1 0 0,1 0 0,-2-1 0,-3-1 0,1 0 0,-1 0 0,0 0 0,0 1 0,1 0 0,-2 0 0,1 0 0,0 1 0,0 0 0,0 0 0,-10 0 0,6 3 0,1 1 0,0-1 0,0 1 0,1 1 0,-1 0 0,1 0 0,-1 1 0,1 0 0,0 0 0,1 1 0,0 0 0,0 0 0,0 1 0,0 0 0,1 0 0,0 0 0,1 1 0,0 0 0,-6 11 0,7-12 0,0-1 0,1 0 0,0 1 0,0 0 0,1 0 0,-1 0 0,1 0 0,1 0 0,0 0 0,0 1 0,0-1 0,1 0 0,0 1 0,0-1 0,1 1 0,0-1 0,0 0 0,0 0 0,1 0 0,1 0 0,-1 0 0,1 0 0,0 0 0,0-1 0,6 9 0,-5-11 0,-1 0 0,1-1 0,-1 1 0,1-1 0,0 0 0,0 0 0,0-1 0,1 1 0,-1-1 0,1 0 0,-1 0 0,1 0 0,0 0 0,0-1 0,-1 0 0,1 0 0,0 0 0,0-1 0,0 0 0,0 0 0,0 0 0,0 0 0,0-1 0,0 0 0,0 0 0,9-3 0,-2-1 0,0 1 0,-1-2 0,0 0 0,0 0 0,-1-1 0,1 0 0,-1-1 0,-1 0 0,15-15 0,-19 17 0,21-17 0,-15 25 0,-4 19 0,-3 39 0,-1-1 0,-7 62 0,1-38 0,3-43 0,-11 68 0,9-98 0,0 1 0,0 0 0,-2-1 0,1 0 0,-1 1 0,-1-1 0,0-1 0,0 1 0,-1-1 0,0 0 0,-8 10 0,13-18 0,-1 1 0,1-1 0,0 0 0,0 0 0,-1 0 0,1 1 0,-1-1 0,1-1 0,-1 1 0,1 0 0,-1 0 0,0-1 0,1 1 0,-1 0 0,0-1 0,1 0 0,-1 1 0,0-1 0,0 0 0,1 0 0,-1 0 0,0 0 0,-2-1 0,2 0 0,-1 0 0,0 0 0,0 0 0,1-1 0,-1 1 0,1-1 0,-1 1 0,1-1 0,0 0 0,0 0 0,0 0 0,-3-5 0,-3-3 0,1-1 0,0 0 0,1-1 0,0 1 0,-5-18 0,-7-37-1365,5 1-5461</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7.800"/>
    </inkml:context>
    <inkml:brush xml:id="br0">
      <inkml:brushProperty name="width" value="0.035" units="cm"/>
      <inkml:brushProperty name="height" value="0.035" units="cm"/>
    </inkml:brush>
  </inkml:definitions>
  <inkml:trace contextRef="#ctx0" brushRef="#br0">0 217 24575,'3'-1'0,"-1"0"0,1-1 0,-1 1 0,1-1 0,-1 1 0,0-1 0,0 0 0,1 0 0,-1 0 0,3-4 0,11-10 0,43-17 0,-49 29 0,-1-1 0,1 1 0,-1-2 0,0 1 0,-1-1 0,1-1 0,-1 1 0,-1-1 0,1-1 0,-1 0 0,9-11 0,-15 17 0,0 0 0,0 1 0,0-1 0,0 0 0,-1 0 0,1 0 0,-1 0 0,1 0 0,-1 1 0,1-1 0,-1 0 0,0 0 0,0 0 0,0 0 0,0 0 0,0 0 0,-1 0 0,0-4 0,1 5 0,-1 0 0,0-1 0,0 1 0,0 0 0,0 0 0,0 0 0,0 0 0,0 0 0,0 0 0,0 0 0,0 0 0,-1 0 0,1 0 0,0 1 0,-1-1 0,1 0 0,0 1 0,-1 0 0,-1-1 0,-1 0 0,1 0 0,-1 1 0,1 0 0,-1 0 0,1 0 0,-1 0 0,1 1 0,-1-1 0,1 1 0,-1 0 0,1 0 0,0 0 0,-1 0 0,1 1 0,0-1 0,0 1 0,0 0 0,0 0 0,0 0 0,-3 4 0,1-2 0,1 1 0,0-1 0,0 1 0,1 1 0,0-1 0,0 0 0,0 1 0,0 0 0,1-1 0,0 1 0,0 0 0,1 0 0,-1 0 0,1 0 0,1 1 0,-1-1 0,1 0 0,0 0 0,0 1 0,1-1 0,0 0 0,0 0 0,1 0 0,-1 0 0,1 0 0,0 0 0,1 0 0,0-1 0,0 1 0,0-1 0,0 0 0,1 0 0,0 0 0,0 0 0,0-1 0,0 1 0,1-1 0,0 0 0,0-1 0,0 1 0,0-1 0,1 0 0,-1 0 0,1 0 0,0-1 0,6 2 0,-2-2 0,1-1 0,-1 1 0,1-2 0,0 0 0,-1 0 0,1-1 0,-1 0 0,1 0 0,-1-1 0,1-1 0,-1 0 0,0 0 0,0-1 0,0-1 0,-1 1 0,1-1 0,-1-1 0,-1 0 0,1 0 0,-1-1 0,0 0 0,0 0 0,-1-1 0,0 0 0,0 0 0,-1-1 0,0 0 0,0 0 0,7-19 0,-9 29 0,2 12 0,5 29 0,-4-16 0,16-57 0,-12 16 0,0 1 0,1 1 0,1-1 0,0 2 0,1 0 0,0 1 0,1 0 0,0 1 0,1 0 0,0 2 0,0 0 0,1 0 0,23-6 0,-36 13 0,0 1 0,0-1 0,0 1 0,0 0 0,0 0 0,0 0 0,0 1 0,0-1 0,0 1 0,0 0 0,0 0 0,0 0 0,0 1 0,-1-1 0,1 1 0,0 0 0,-1 0 0,0 0 0,1 1 0,-1-1 0,0 1 0,0 0 0,0-1 0,-1 2 0,1-1 0,-1 0 0,1 0 0,-1 1 0,0-1 0,3 8 0,0 0 0,-1 0 0,0 0 0,0 1 0,-1-1 0,-1 1 0,2 12 0,-6-53-1365,0-3-5461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55.110"/>
    </inkml:context>
    <inkml:brush xml:id="br0">
      <inkml:brushProperty name="width" value="0.035" units="cm"/>
      <inkml:brushProperty name="height" value="0.035" units="cm"/>
    </inkml:brush>
  </inkml:definitions>
  <inkml:trace contextRef="#ctx0" brushRef="#br0">1 224 24575,'10'-8'0,"0"0"0,1 1 0,-1 1 0,2-1 0,-1 2 0,1-1 0,-1 2 0,15-5 0,39-17 0,-40 14 0,-12 6 0,1 0 0,-1-1 0,0-1 0,0 0 0,-1-1 0,0 0 0,-1-1 0,16-17 0,-26 27 0,-1-1 0,1 1 0,-1-1 0,1 0 0,-1 1 0,0-1 0,1 1 0,-1-1 0,0 0 0,0 1 0,0-1 0,1 0 0,-1 1 0,0-1 0,0 0 0,0 1 0,0-1 0,0 0 0,0 1 0,0-1 0,0 0 0,0 1 0,-1-1 0,1 0 0,0 1 0,0-1 0,0 1 0,-1-1 0,1 0 0,0 1 0,-1-2 0,-22-9 0,-32 7 0,50 5 0,0 0 0,0 0 0,1 0 0,-1 0 0,0 1 0,0 0 0,1 0 0,-1 0 0,1 1 0,-1 0 0,1-1 0,0 1 0,0 1 0,1-1 0,-1 1 0,0-1 0,-4 8 0,3-4 0,0 1 0,1 0 0,-1 0 0,2 1 0,-1-1 0,1 1 0,0 0 0,1 0 0,-2 15 0,3-14 0,0 0 0,1 1 0,0-1 0,0 0 0,1 0 0,1 1 0,0-1 0,5 16 0,-5-20 0,0-1 0,0 0 0,1 0 0,0 0 0,0 0 0,0 0 0,0 0 0,1-1 0,0 0 0,0 1 0,0-1 0,0-1 0,0 1 0,1-1 0,7 5 0,-3-5-68,-1 1 0,1-2-1,0 1 1,0-1 0,1 0 0,-1-1-1,0 0 1,0-1 0,1 0 0,-1 0-1,0-1 1,1 0 0,-1 0 0,0-1-1,0-1 1,0 1 0,0-2-1,0 1 1,13-8 0,13-11-6758</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8"/>
    </inkml:context>
    <inkml:brush xml:id="br0">
      <inkml:brushProperty name="width" value="0.035" units="cm"/>
      <inkml:brushProperty name="height" value="0.035" units="cm"/>
    </inkml:brush>
  </inkml:definitions>
  <inkml:trace contextRef="#ctx0" brushRef="#br0">0 1 24575,'0'4'0,"5"16"0,1 22 0,-1 23 0,0 23 0,-2 24 0,-1 3 0,-1-5 0,-1-17 0,10-24 0,2-32 0,0-32 0,-3-31 0,-2-25 0,-3-3-8191</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8.233"/>
    </inkml:context>
    <inkml:brush xml:id="br0">
      <inkml:brushProperty name="width" value="0.035" units="cm"/>
      <inkml:brushProperty name="height" value="0.035" units="cm"/>
    </inkml:brush>
  </inkml:definitions>
  <inkml:trace contextRef="#ctx0" brushRef="#br0">0 54 24575,'5'0'0,"15"0"0,18 0 0,17 0 0,12 0 0,4 0 0,4-9 0,-2-3 0,-13-5 0,-17 2-8191</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9.073"/>
    </inkml:context>
    <inkml:brush xml:id="br0">
      <inkml:brushProperty name="width" value="0.035" units="cm"/>
      <inkml:brushProperty name="height" value="0.035" units="cm"/>
    </inkml:brush>
  </inkml:definitions>
  <inkml:trace contextRef="#ctx0" brushRef="#br0">0 0 24575,'0'14'0,"0"32"0,0 31 0,0 26 0,0 18 0,0 6 0,0-8 0,0-20 0,0-37 0,0-32 0,0-32 0,0-24 0,0-21 0,0-3-8191</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9.292"/>
    </inkml:context>
    <inkml:brush xml:id="br0">
      <inkml:brushProperty name="width" value="0.035" units="cm"/>
      <inkml:brushProperty name="height" value="0.035" units="cm"/>
    </inkml:brush>
  </inkml:definitions>
  <inkml:trace contextRef="#ctx0" brushRef="#br0">7 2 24575,'58'-1'0,"59"2"0,-105 0 0,0 0 0,0 1 0,0 1 0,0 0 0,0 1 0,-1 0 0,14 7 0,-22-10 0,1 1 0,-1-1 0,0 1 0,0 0 0,0 1 0,0-1 0,0 0 0,-1 1 0,1 0 0,-1-1 0,1 1 0,-1 0 0,0 0 0,0 0 0,0 1 0,-1-1 0,1 0 0,-1 1 0,0-1 0,0 1 0,0-1 0,0 1 0,-1 0 0,1-1 0,-1 1 0,0 0 0,0-1 0,0 1 0,-1 0 0,1-1 0,-1 1 0,0 0 0,0-1 0,0 1 0,-1-1 0,1 0 0,-1 1 0,1-1 0,-1 0 0,0 0 0,-1 0 0,1 0 0,0 0 0,-1-1 0,0 1 0,1-1 0,-1 1 0,-4 1 0,-5 5 0,-1-1 0,0-1 0,-1 0 0,1-1 0,-1 0 0,-1-1 0,1-1 0,-1 0 0,0-1 0,1 0 0,-1-2 0,-1 1 0,-27-3 0,40 1-62,0-1 0,-1 1 0,1-1 0,0 0 0,0 0 0,0 0 0,0-1 0,0 1 0,0-1 0,0 0 0,0 1 0,1-1-1,-1-1 1,1 1 0,-1 0 0,1 0 0,0-1 0,0 0 0,0 1 0,0-1 0,-2-5 0,-11-28-6764</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9.524"/>
    </inkml:context>
    <inkml:brush xml:id="br0">
      <inkml:brushProperty name="width" value="0.035" units="cm"/>
      <inkml:brushProperty name="height" value="0.035" units="cm"/>
    </inkml:brush>
  </inkml:definitions>
  <inkml:trace contextRef="#ctx0" brushRef="#br0">0 17 24575,'10'0'0,"11"0"0,13 0 0,8 0 0,7-5 0,0-1 0,-9 1-8191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49.934"/>
    </inkml:context>
    <inkml:brush xml:id="br0">
      <inkml:brushProperty name="width" value="0.035" units="cm"/>
      <inkml:brushProperty name="height" value="0.035" units="cm"/>
    </inkml:brush>
  </inkml:definitions>
  <inkml:trace contextRef="#ctx0" brushRef="#br0">263 45 24575,'-1'-2'0,"1"0"0,-1 0 0,1 0 0,-1 0 0,0 0 0,0 1 0,0-1 0,0 0 0,0 1 0,-1-1 0,1 0 0,0 1 0,-1-1 0,1 1 0,-1 0 0,0 0 0,1-1 0,-1 1 0,0 0 0,0 0 0,1 1 0,-1-1 0,0 0 0,0 0 0,0 1 0,0 0 0,0-1 0,-2 1 0,-61-8 0,57 8 0,0 1 0,-1 0 0,1 1 0,0-1 0,0 1 0,0 1 0,0 0 0,0 0 0,0 0 0,1 1 0,0 0 0,0 1 0,0-1 0,-7 7 0,11-8 0,0-1 0,1 1 0,-1 0 0,1-1 0,0 1 0,0 0 0,0 0 0,0 1 0,0-1 0,1 0 0,-1 1 0,1-1 0,0 1 0,0-1 0,0 1 0,1-1 0,-1 1 0,1 0 0,0-1 0,0 1 0,0-1 0,1 1 0,-1 0 0,1-1 0,0 1 0,0-1 0,0 1 0,0-1 0,0 1 0,1-1 0,0 0 0,-1 0 0,1 0 0,4 4 0,0 1 0,1-1 0,0-1 0,1 1 0,-1-1 0,1-1 0,0 1 0,1-1 0,-1-1 0,1 1 0,0-1 0,0-1 0,11 3 0,41 21 0,-59-27-4,0 1 0,-1 0 0,1 0 0,-1 0 0,1 0 0,-1 0 0,1 0 0,-1 0 0,1 0 0,-1 1 0,0-1 0,0 0 0,0 1 0,0-1 0,0 1 0,0 0 0,0-1 0,0 1 0,0 3 0,-1-4 12,0 0 1,0 0-1,-1 1 0,1-1 1,0 0-1,-1 0 0,1 0 1,-1 0-1,1 0 0,-1 0 1,1 0-1,-1 0 0,0 0 1,0-1-1,1 1 0,-1 0 1,0 0-1,0-1 0,0 1 1,0 0-1,0-1 0,0 1 1,-1 0-1,-3 1-143,0 1 0,-1-1 0,1 0 0,-1-1 0,0 1 0,1-1 0,-1 0 0,0-1 0,1 1 0,-12-2 0,-12-6-6691</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50.274"/>
    </inkml:context>
    <inkml:brush xml:id="br0">
      <inkml:brushProperty name="width" value="0.035" units="cm"/>
      <inkml:brushProperty name="height" value="0.035" units="cm"/>
    </inkml:brush>
  </inkml:definitions>
  <inkml:trace contextRef="#ctx0" brushRef="#br0">1 108 24575,'34'0'0,"-10"1"0,1-1 0,31-4 0,-50 3 0,-1 0 0,0 0 0,1 0 0,-1-1 0,0 1 0,0-1 0,0-1 0,0 1 0,-1-1 0,1 1 0,-1-1 0,1-1 0,-1 1 0,0-1 0,0 1 0,3-6 0,-6 8 0,0 0 0,0 0 0,0 0 0,0 0 0,0 0 0,-1 0 0,1 0 0,0-1 0,-1 1 0,1 0 0,-1 0 0,1-1 0,-1 1 0,0 0 0,0-1 0,1 1 0,-1-1 0,0 1 0,0 0 0,0-1 0,-1 1 0,1 0 0,0-1 0,0 1 0,-1 0 0,1-1 0,-1 1 0,1 0 0,-1-1 0,1 1 0,-1 0 0,0 0 0,0 0 0,0 0 0,0 0 0,1 0 0,-1 0 0,0 0 0,-1 0 0,1 0 0,0 0 0,0 1 0,0-1 0,0 0 0,-1 1 0,1-1 0,0 1 0,-1 0 0,1-1 0,0 1 0,-3-1 0,-2 0 0,1 0 0,-1 0 0,1 0 0,-1 0 0,1 1 0,-1 0 0,0 0 0,1 1 0,-1-1 0,1 1 0,-11 3 0,8 1 0,0 0 0,0 0 0,0 1 0,1 0 0,0 1 0,0-1 0,1 1 0,0 0 0,0 1 0,0 0 0,1 0 0,0 0 0,-6 15 0,9-18 0,0 1 0,0-1 0,1 0 0,-1 0 0,1 1 0,0-1 0,1 1 0,0-1 0,0 1 0,0-1 0,1 7 0,0-9 0,0 1 0,0-1 0,0 0 0,0 1 0,1-1 0,-1 0 0,1 0 0,0 0 0,0 0 0,0 0 0,0 0 0,1-1 0,-1 1 0,1-1 0,0 1 0,-1-1 0,1 0 0,4 2 0,4 1 14,-1 0-1,0 0 0,1-1 0,0-1 1,0 0-1,0 0 0,0-1 1,22 1-1,-25-3-106,-1 0 0,0 0 1,0 0-1,0-1 0,0 0 0,0-1 0,0 0 0,0 0 1,0 0-1,0-1 0,-1 0 0,1 0 0,-1 0 1,0-1-1,6-5 0,12-16-6733</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50.555"/>
    </inkml:context>
    <inkml:brush xml:id="br0">
      <inkml:brushProperty name="width" value="0.035" units="cm"/>
      <inkml:brushProperty name="height" value="0.035" units="cm"/>
    </inkml:brush>
  </inkml:definitions>
  <inkml:trace contextRef="#ctx0" brushRef="#br0">0 1 24575,'3'30'0,"1"1"0,1 0 0,2-1 0,1 0 0,24 55 0,-33-94 0,1 1 0,1-1 0,0 0 0,0 0 0,0 1 0,1-1 0,1 0 0,3-9 0,-3 12 5,-1 0-1,1 0 1,0 1-1,0-1 1,0 1-1,1-1 1,0 1-1,0 1 1,0-1-1,1 0 1,-1 1-1,1 0 1,10-6-1,2 0-106,0 1-1,1 1 1,20-7-1,0 0-915,-2 0-5808</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50.790"/>
    </inkml:context>
    <inkml:brush xml:id="br0">
      <inkml:brushProperty name="width" value="0.035" units="cm"/>
      <inkml:brushProperty name="height" value="0.035" units="cm"/>
    </inkml:brush>
  </inkml:definitions>
  <inkml:trace contextRef="#ctx0" brushRef="#br0">26 1 24575,'-5'0'0,"-1"13"0,0 15 0,1 6 0,2 7 0,5-3 0,3-14 0,1-19 0,-2-20 0,0-7-8191</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50.976"/>
    </inkml:context>
    <inkml:brush xml:id="br0">
      <inkml:brushProperty name="width" value="0.035" units="cm"/>
      <inkml:brushProperty name="height" value="0.035" units="cm"/>
    </inkml:brush>
  </inkml:definitions>
  <inkml:trace contextRef="#ctx0" brushRef="#br0">1 1 24575,'4'0'0,"11"0"0,8 0 0,-1 0-8191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55.517"/>
    </inkml:context>
    <inkml:brush xml:id="br0">
      <inkml:brushProperty name="width" value="0.035" units="cm"/>
      <inkml:brushProperty name="height" value="0.035" units="cm"/>
    </inkml:brush>
  </inkml:definitions>
  <inkml:trace contextRef="#ctx0" brushRef="#br0">258 1 24575,'-23'0'0,"-64"3"0,81-2 0,1 0 0,-1 0 0,1 0 0,-1 1 0,1 0 0,0 0 0,0 0 0,0 0 0,0 1 0,0 0 0,0 0 0,-6 6 0,10-7 0,-1-1 0,1 1 0,-1 0 0,1 0 0,0-1 0,0 1 0,0 0 0,0 0 0,0 0 0,1 1 0,-1-1 0,0 0 0,1 0 0,0 0 0,-1 0 0,1 1 0,0-1 0,0 0 0,0 0 0,1 0 0,-1 0 0,0 1 0,1-1 0,-1 0 0,1 0 0,0 0 0,0 0 0,0 0 0,0 0 0,0 0 0,0 0 0,1-1 0,2 4 0,5 7 0,1-1 0,1 0 0,23 17 0,-23-18 0,12 8 0,-14-12 0,0 1 0,0 0 0,-1 0 0,1 1 0,-2 0 0,1 0 0,-1 1 0,-1-1 0,0 2 0,10 17 0,-16-26 0,0 1 0,1-1 0,-1 0 0,0 1 0,0-1 0,1 0 0,-1 1 0,0-1 0,0 0 0,-1 1 0,1-1 0,0 1 0,0-1 0,-1 0 0,1 1 0,-1-1 0,1 0 0,-1 0 0,1 1 0,-1-1 0,0 0 0,0 0 0,0 0 0,-1 2 0,-1-1 0,0 1 0,0-1 0,0 0 0,-1 0 0,1-1 0,0 1 0,-1-1 0,1 1 0,-5 0 0,-10 2 0,0-1 0,-35 1 0,47-3 0,-9 0 0,-42 0 0,54-1 0,-1 0 0,0 0 0,1-1 0,-1 0 0,0 0 0,1 0 0,-1 0 0,1 0 0,-1 0 0,1-1 0,-6-4 0,3-5-1365,9-2-5461</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51.260"/>
    </inkml:context>
    <inkml:brush xml:id="br0">
      <inkml:brushProperty name="width" value="0.035" units="cm"/>
      <inkml:brushProperty name="height" value="0.035" units="cm"/>
    </inkml:brush>
  </inkml:definitions>
  <inkml:trace contextRef="#ctx0" brushRef="#br0">1 149 24575,'8'-1'0,"-1"1"0,1-2 0,0 1 0,0-1 0,-1 0 0,1 0 0,-1-1 0,1 0 0,-1-1 0,0 1 0,0-1 0,-1-1 0,1 1 0,-1-1 0,0 0 0,0-1 0,-1 0 0,1 1 0,-1-2 0,0 1 0,-1 0 0,7-14 0,-10 19 0,-1-1 0,1 1 0,-1 0 0,1 0 0,-1-1 0,0 1 0,0 0 0,0-1 0,0 1 0,0 0 0,0-1 0,0 1 0,0 0 0,0 0 0,0-1 0,-1 1 0,1 0 0,-1 0 0,1-1 0,-1 1 0,1 0 0,-1 0 0,0 0 0,1 0 0,-1 0 0,0 0 0,0 0 0,0 0 0,0 0 0,0 0 0,0 0 0,0 0 0,0 1 0,0-1 0,0 0 0,0 1 0,-1-1 0,1 1 0,0-1 0,-2 1 0,-1-1 0,0 0 0,1 1 0,-1-1 0,0 1 0,0 0 0,0 0 0,0 0 0,0 1 0,0-1 0,1 1 0,-1 0 0,-6 3 0,5-2 0,0 1 0,1-1 0,-1 1 0,1 1 0,0-1 0,0 1 0,0-1 0,0 1 0,0 0 0,1 1 0,0-1 0,0 0 0,0 1 0,0 0 0,1 0 0,0 0 0,0 0 0,0 0 0,1 0 0,-2 6 0,3-7 0,-1 0 0,1 0 0,-1 0 0,1 0 0,0 0 0,1 0 0,-1-1 0,1 1 0,0 0 0,-1 0 0,2 0 0,-1-1 0,0 1 0,1 0 0,0-1 0,0 1 0,0-1 0,0 0 0,0 0 0,1 0 0,-1 0 0,1 0 0,0 0 0,0-1 0,0 1 0,0-1 0,0 0 0,5 3 0,12 2-97,-1 0-1,2 0 1,-1-2-1,1-1 1,-1 0-1,1-2 1,0 0-1,0-2 1,1 0-1,-1-1 1,0-1-1,-1-1 0,42-11 1,-13-5-6729</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51.665"/>
    </inkml:context>
    <inkml:brush xml:id="br0">
      <inkml:brushProperty name="width" value="0.035" units="cm"/>
      <inkml:brushProperty name="height" value="0.035" units="cm"/>
    </inkml:brush>
  </inkml:definitions>
  <inkml:trace contextRef="#ctx0" brushRef="#br0">211 23 24575,'0'-1'0,"-1"0"0,0 0 0,1 0 0,-1-1 0,0 1 0,1 0 0,-1 0 0,0 0 0,0 0 0,0 0 0,0 0 0,0 1 0,0-1 0,0 0 0,-1 0 0,1 1 0,0-1 0,0 1 0,0-1 0,-1 1 0,1-1 0,0 1 0,-1 0 0,1 0 0,0 0 0,-2 0 0,-37-4 0,36 4 0,0 1 0,0 0 0,0 0 0,0 0 0,1 0 0,-1 0 0,0 1 0,1 0 0,-1 0 0,1 0 0,-1 0 0,1 0 0,0 1 0,0-1 0,0 1 0,0 0 0,1 0 0,-1 0 0,-1 3 0,2-3 0,1-1 0,0 0 0,0 1 0,0-1 0,0 1 0,0-1 0,0 1 0,1-1 0,-1 1 0,1-1 0,0 1 0,-1 0 0,1-1 0,1 1 0,-1 0 0,0-1 0,1 1 0,-1-1 0,1 1 0,0-1 0,0 1 0,0-1 0,0 1 0,0-1 0,0 0 0,1 1 0,-1-1 0,4 3 0,6 6 0,0-1 0,0 0 0,1-1 0,1-1 0,12 8 0,39 28 0,-63-43 0,1 0 0,0 1 0,0-1 0,-1 1 0,1-1 0,-1 1 0,0 0 0,1 0 0,-1-1 0,0 1 0,0 0 0,0 0 0,0 0 0,0 0 0,-1 0 0,1 0 0,0 0 0,-1 1 0,0-1 0,1 0 0,-1 0 0,0 0 0,0 1 0,0-1 0,-1 0 0,1 2 0,-2 0 0,0-1 0,0 1 0,0-1 0,0 0 0,0 0 0,-1 0 0,0 0 0,1 0 0,-1-1 0,0 1 0,0-1 0,0 0 0,-6 3 0,-6 4 0,0-2 0,-1 0 0,1-1 0,-2-1 0,-25 6 0,38-10-80,0 0 0,0 0-1,-1 0 1,1-1 0,0 0-1,0 0 1,0 0 0,0 0-1,0-1 1,0 1 0,0-1 0,0 0-1,0 0 1,0-1 0,0 1-1,-3-3 1,-7-12-6746</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57.979"/>
    </inkml:context>
    <inkml:brush xml:id="br0">
      <inkml:brushProperty name="width" value="0.035" units="cm"/>
      <inkml:brushProperty name="height" value="0.035" units="cm"/>
    </inkml:brush>
  </inkml:definitions>
  <inkml:trace contextRef="#ctx0" brushRef="#br0">1 0 24575,'0'5'0,"0"10"0,0 8 0,0 4 0,0 7 0,0 7 0,0 5 0,0 5 0,0-3 0,0-13 0,4-22 0,2-27 0,0-21 0,-2-4-8191</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58.448"/>
    </inkml:context>
    <inkml:brush xml:id="br0">
      <inkml:brushProperty name="width" value="0.035" units="cm"/>
      <inkml:brushProperty name="height" value="0.035" units="cm"/>
    </inkml:brush>
  </inkml:definitions>
  <inkml:trace contextRef="#ctx0" brushRef="#br0">1 31 24575,'0'-1'0,"0"1"0,1-1 0,-1 0 0,1 0 0,-1 0 0,1 0 0,-1 1 0,1-1 0,0 0 0,-1 0 0,1 1 0,0-1 0,-1 0 0,1 1 0,0-1 0,0 1 0,0-1 0,0 1 0,-1 0 0,1-1 0,0 1 0,0 0 0,0-1 0,0 1 0,2 0 0,29-6 0,-29 6 0,2-1 0,109-7 0,-104 7 0,0 2 0,-1-1 0,1 1 0,0 1 0,-1-1 0,1 2 0,-1-1 0,0 2 0,14 5 0,-22-8 0,1-1 0,-1 1 0,0 0 0,0 0 0,1 0 0,-1 0 0,0 0 0,0 0 0,0 0 0,0 0 0,0 0 0,0 0 0,0 1 0,0-1 0,-1 0 0,1 1 0,0-1 0,-1 0 0,1 1 0,-1-1 0,0 1 0,1-1 0,-1 1 0,0-1 0,0 3 0,0-1 0,-1 0 0,0 0 0,0-1 0,0 1 0,0 0 0,0-1 0,-1 1 0,1-1 0,-1 1 0,0-1 0,0 0 0,-2 4 0,-8 5 0,0-1 0,0 0 0,-24 14 0,-34 21 0,69-44 0,1-1 0,-1 0 0,1 0 0,-1 1 0,1-1 0,-1 0 0,1 0 0,0 1 0,-1-1 0,1 0 0,0 1 0,-1-1 0,1 1 0,0-1 0,-1 0 0,1 1 0,0-1 0,0 1 0,-1-1 0,1 1 0,0-1 0,0 1 0,0-1 0,0 1 0,0-1 0,0 1 0,0-1 0,0 1 0,0-1 0,0 1 0,0-1 0,0 1 0,0-1 0,0 1 0,0-1 0,0 1 0,1-1 0,-1 1 0,0-1 0,0 1 0,1-1 0,-1 1 0,0-1 0,1 0 0,-1 1 0,0-1 0,1 0 0,-1 1 0,0-1 0,1 0 0,-1 1 0,1-1 0,-1 0 0,1 0 0,-1 1 0,1-1 0,-1 0 0,1 0 0,-1 0 0,1 0 0,0 0 0,34 6 0,-35-5 0,76-1 0,-58-1 0,0 0 0,-1 2 0,1 0 0,30 6 0,-46-7 0,0 1 0,0-1 0,0 1 0,0-1 0,-1 1 0,1-1 0,0 1 0,0 0 0,-1 0 0,1 0 0,-1 0 0,1 0 0,-1 0 0,1 1 0,-1-1 0,0 0 0,1 1 0,-1-1 0,0 1 0,0-1 0,0 1 0,0 0 0,0-1 0,-1 1 0,2 2 0,-2-1 0,0-1 0,-1 1 0,1 0 0,0-1 0,-1 1 0,0-1 0,1 1 0,-1-1 0,0 1 0,-1-1 0,1 1 0,0-1 0,-1 0 0,1 0 0,-4 4 0,-4 5 0,-1-1 0,-1 0 0,0 0 0,-1-1 0,-14 9 0,9-8 24,0-1 0,0 0 0,-1-2 0,-33 10 0,45-15-95,1 0 1,-1-1-1,0 0 0,1 0 0,-1-1 1,0 0-1,1 0 0,-1 0 1,0 0-1,0-1 0,1 0 0,-1 0 1,0-1-1,1 0 0,0 1 1,-1-2-1,1 1 0,0-1 0,0 0 1,-5-3-1,-11-17-6755</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58.914"/>
    </inkml:context>
    <inkml:brush xml:id="br0">
      <inkml:brushProperty name="width" value="0.035" units="cm"/>
      <inkml:brushProperty name="height" value="0.035" units="cm"/>
    </inkml:brush>
  </inkml:definitions>
  <inkml:trace contextRef="#ctx0" brushRef="#br0">14 0 24575,'-7'54'0,"5"-50"0,1 1 0,0 0 0,0-1 0,0 1 0,1 0 0,-1 0 0,1 0 0,0 0 0,0-1 0,1 1 0,0 0 0,0 0 0,0 0 0,0-1 0,1 1 0,-1-1 0,1 1 0,0-1 0,1 0 0,4 7 0,-5-7 0,1-1 0,0 1 0,0-1 0,1 0 0,-1 0 0,0 0 0,1-1 0,0 1 0,0-1 0,0 0 0,0 0 0,0 0 0,0 0 0,0-1 0,1 0 0,-1 0 0,0 0 0,1 0 0,-1-1 0,1 0 0,-1 1 0,1-2 0,-1 1 0,1 0 0,-1-1 0,1 0 0,-1 0 0,6-2 0,-5 0 0,1 1 0,0-1 0,-1 0 0,0-1 0,0 1 0,0-1 0,0 0 0,0 0 0,-1-1 0,0 1 0,1-1 0,-2 0 0,1 0 0,-1 0 0,0-1 0,0 1 0,0-1 0,-1 0 0,3-9 0,-1-2 0,-1-1 0,-1 15 0,-2 8 0,9 100 0,-2-40 0,-3 1 0,-10 129 0,5-188 0,-1 1 0,1-1 0,-2 0 0,1 0 0,-1 0 0,0 0 0,0 0 0,-1-1 0,0 0 0,-6 8 0,9-12 0,-1-1 0,1 1 0,0-1 0,-1 1 0,1-1 0,-1 0 0,1 0 0,-1 0 0,1 0 0,-1 0 0,0 0 0,1 0 0,-1-1 0,0 1 0,0-1 0,0 1 0,0-1 0,0 1 0,1-1 0,-1 0 0,0 0 0,0 0 0,0 0 0,0-1 0,0 1 0,0 0 0,0-1 0,1 1 0,-1-1 0,0 0 0,0 1 0,1-1 0,-1 0 0,0 0 0,1 0 0,-1 0 0,1-1 0,-1 1 0,1 0 0,0-1 0,-1 1 0,1 0 0,-2-4 0,-4-6-105,1 1 0,0-1 0,0 0 0,1-1 0,1 1 0,0-1 0,1 0 0,0 0 0,0-1 0,1 1 0,1 0 0,0-14 0,-1-13-6721</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59.261"/>
    </inkml:context>
    <inkml:brush xml:id="br0">
      <inkml:brushProperty name="width" value="0.035" units="cm"/>
      <inkml:brushProperty name="height" value="0.035" units="cm"/>
    </inkml:brush>
  </inkml:definitions>
  <inkml:trace contextRef="#ctx0" brushRef="#br0">42 0 24575,'0'5'0,"0"6"0,0 10 0,0 11 0,0 9 0,0 12 0,0 5 0,0-2 0,0-6 0,0-16 0,-5-14 0,-1-20 0,-5-9 0,1-18 0,1-3-8191</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3:59.681"/>
    </inkml:context>
    <inkml:brush xml:id="br0">
      <inkml:brushProperty name="width" value="0.035" units="cm"/>
      <inkml:brushProperty name="height" value="0.035" units="cm"/>
    </inkml:brush>
  </inkml:definitions>
  <inkml:trace contextRef="#ctx0" brushRef="#br0">1 113 24575,'36'1'0,"0"-2"0,-1-2 0,43-8 0,-68 9 0,-1 0 0,0-1 0,0 0 0,0-1 0,0 0 0,-1 0 0,0-1 0,1 0 0,-2 0 0,1-1 0,-1 0 0,1 0 0,-2-1 0,1 0 0,-1 0 0,9-14 0,-10 19 0,-4 12 0,-1 19 0,-1-25 0,-7 200 0,8-204 0,0 1 0,-1 0 0,1 0 0,0 0 0,0-1 0,0 1 0,0 0 0,0 0 0,0-1 0,0 1 0,0 0 0,0 0 0,0 0 0,0-1 0,0 1 0,1 0 0,-1 0 0,0-1 0,1 1 0,-1 0 0,0 0 0,1-1 0,-1 1 0,1-1 0,-1 1 0,1 0 0,-1-1 0,1 1 0,0-1 0,-1 1 0,1-1 0,-1 1 0,1-1 0,0 0 0,0 1 0,-1-1 0,1 0 0,0 0 0,0 1 0,-1-1 0,1 0 0,0 0 0,0 0 0,0 0 0,-1 0 0,1 0 0,0 0 0,0 0 0,-1 0 0,1 0 0,0-1 0,0 1 0,0 0 0,-1 0 0,1-1 0,0 1 0,-1-1 0,1 1 0,1-1 0,50-36 0,-39 27 0,-8 6-45,0 0-1,0 1 1,0-1-1,1 1 1,-1 0-1,1 1 1,0-1-1,0 1 1,0 0-1,0 1 1,0-1-1,0 1 1,1 1-1,-1-1 1,0 1-1,0 0 1,1 0-1,-1 1 1,0-1-1,0 2 1,1-1-1,-1 1 1,0 0-1,0 0 0,-1 0 1,1 1-1,0 0 1,-1 0-1,10 8 1,10 8-6781</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0.010"/>
    </inkml:context>
    <inkml:brush xml:id="br0">
      <inkml:brushProperty name="width" value="0.035" units="cm"/>
      <inkml:brushProperty name="height" value="0.035" units="cm"/>
    </inkml:brush>
  </inkml:definitions>
  <inkml:trace contextRef="#ctx0" brushRef="#br0">0 156 24575,'8'-1'0,"-1"-1"0,1 0 0,-1-1 0,0 1 0,0-2 0,0 1 0,0-1 0,8-6 0,-1 2 0,47-33 0,-58 40 0,-1-1 0,1 0 0,-1 0 0,0 0 0,0 0 0,0 0 0,0 0 0,0-1 0,0 1 0,0 0 0,-1-1 0,1 0 0,-1 1 0,0-1 0,1 0 0,-1 0 0,-1 0 0,1 0 0,0 0 0,-1 0 0,1-4 0,-1 6 0,-1 0 0,1 0 0,0 1 0,0-1 0,-1 0 0,1 0 0,0 0 0,-1 0 0,1 1 0,-1-1 0,1 0 0,-1 0 0,0 1 0,1-1 0,-1 1 0,0-1 0,1 0 0,-1 1 0,0-1 0,1 1 0,-1-1 0,0 1 0,0 0 0,0-1 0,0 1 0,1 0 0,-1 0 0,-2-1 0,0 1 0,1 0 0,-1 0 0,0 1 0,0-1 0,1 1 0,-1 0 0,0-1 0,1 1 0,-5 2 0,-3 2 0,0 1 0,1 0 0,-16 12 0,20-13 0,0-1 0,0 1 0,1 0 0,0 0 0,0 0 0,0 0 0,1 1 0,0 0 0,0-1 0,-3 10 0,5-13 0,0 0 0,1 1 0,-1-1 0,1 1 0,0-1 0,0 1 0,-1 0 0,2-1 0,-1 1 0,0-1 0,1 1 0,-1-1 0,1 1 0,-1-1 0,1 0 0,0 1 0,0-1 0,0 0 0,1 1 0,-1-1 0,1 0 0,-1 0 0,1 0 0,-1 0 0,1-1 0,0 1 0,0 0 0,0-1 0,3 3 0,4 1-97,1-1-1,-1 0 1,1-1-1,-1 0 1,1-1-1,0 0 1,0 0-1,0-1 1,1 0-1,-1-1 1,0 0-1,0 0 0,19-5 1,26-4-6729</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0.335"/>
    </inkml:context>
    <inkml:brush xml:id="br0">
      <inkml:brushProperty name="width" value="0.035" units="cm"/>
      <inkml:brushProperty name="height" value="0.035" units="cm"/>
    </inkml:brush>
  </inkml:definitions>
  <inkml:trace contextRef="#ctx0" brushRef="#br0">202 23 24575,'0'-5'0,"-5"-1"0,-10 0 0,-8 1 0,-8 6 0,-9 8 0,2 11 0,9 11 0,8 5 0,22 2 0,20-7 0,20-8 0,12-8 0,7-6 0,-3-10 0,-11-5-8191</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1.086"/>
    </inkml:context>
    <inkml:brush xml:id="br0">
      <inkml:brushProperty name="width" value="0.035" units="cm"/>
      <inkml:brushProperty name="height" value="0.035" units="cm"/>
    </inkml:brush>
  </inkml:definitions>
  <inkml:trace contextRef="#ctx0" brushRef="#br0">19 5 24575,'-1'15'0,"2"1"0,-1 0 0,2-1 0,0 1 0,1-1 0,6 17 0,-8-29 0,0 1 0,1-1 0,-1 0 0,1 0 0,0 0 0,0 0 0,0 0 0,0 0 0,0-1 0,1 1 0,-1-1 0,1 1 0,0-1 0,-1 0 0,1 0 0,0 0 0,0 0 0,1-1 0,-1 1 0,0-1 0,1 0 0,-1 0 0,0 0 0,1 0 0,-1-1 0,1 0 0,-1 1 0,1-1 0,-1 0 0,1-1 0,-1 1 0,8-2 0,-6 1 0,0-1 0,0 1 0,0-1 0,0 0 0,0-1 0,0 1 0,0-1 0,-1 0 0,1 0 0,-1-1 0,0 1 0,0-1 0,0 0 0,0 0 0,-1 0 0,0 0 0,0-1 0,0 0 0,3-6 0,-4 8 0,-1 1 0,0-1 0,0 0 0,0 0 0,-1 1 0,1-1 0,-1 0 0,1 0 0,-1 0 0,0 0 0,0 0 0,0 0 0,0 1 0,-1-1 0,1 0 0,-1 0 0,0 0 0,0 0 0,0 1 0,0-1 0,0 0 0,0 1 0,-1-1 0,0 1 0,1 0 0,-1-1 0,0 1 0,0 0 0,0 0 0,0 0 0,0 0 0,-1 1 0,1-1 0,0 0 0,-1 1 0,0 0 0,-4-2 0,-3-1 0,0 0 0,0 2 0,0-1 0,0 1 0,-1 0 0,1 1 0,-12 0 0,17 1 0,-1 0 0,1 0 0,-1 0 0,1 1 0,0 0 0,-1 0 0,1 0 0,0 1 0,0 0 0,-1 0 0,1 0 0,1 0 0,-1 1 0,-8 5 0,13-7 0,-1-1 0,1 0 0,0 0 0,0 0 0,0 0 0,0 0 0,-1 1 0,1-1 0,0 0 0,0 0 0,0 0 0,0 1 0,0-1 0,-1 0 0,1 0 0,0 0 0,0 1 0,0-1 0,0 0 0,0 0 0,0 1 0,0-1 0,0 0 0,0 0 0,0 0 0,0 1 0,0-1 0,0 0 0,0 0 0,0 1 0,0-1 0,0 0 0,0 0 0,0 0 0,1 1 0,-1-1 0,0 0 0,0 0 0,0 0 0,0 1 0,0-1 0,1 0 0,-1 0 0,0 0 0,0 0 0,0 1 0,0-1 0,1 0 0,-1 0 0,18 5 0,20-3 0,33-6 0,-49 1 0,-1 2 0,1 0 0,0 1 0,32 5 0,-52-5 0,0 1 0,1-1 0,-1 1 0,0 0 0,0 0 0,0 0 0,0 0 0,0 0 0,0 0 0,0 0 0,0 1 0,0-1 0,0 1 0,-1-1 0,1 1 0,0 0 0,-1-1 0,0 1 0,1 0 0,-1 0 0,0 0 0,0 0 0,0 1 0,0-1 0,0 0 0,-1 0 0,1 0 0,-1 1 0,1-1 0,-1 0 0,0 1 0,0-1 0,0 3 0,8 30 0,-7-34 0,-1-1 0,1 0 0,0 0 0,0 1 0,-1-1 0,1 0 0,0 0 0,0 0 0,0 0 0,-1 0 0,1 0 0,0 0 0,0 0 0,-1 0 0,1-1 0,0 1 0,0 0 0,-1 0 0,1-1 0,0 1 0,-1 0 0,1-1 0,0 1 0,-1-1 0,1 1 0,0-1 0,-1 1 0,1-1 0,0 0 0,23-18 0,-23 18 0,17-16 0,-8 8 0,-1 0 0,1 1 0,0 0 0,18-11 0,-26 18 0,0 0 0,1 0 0,-1 0 0,0 0 0,0 0 0,1 1 0,-1-1 0,1 1 0,-1-1 0,1 1 0,-1 0 0,0 0 0,1 0 0,-1 0 0,1 0 0,-1 1 0,1-1 0,-1 1 0,0 0 0,1-1 0,-1 1 0,0 0 0,0 0 0,1 1 0,-1-1 0,0 0 0,0 1 0,0-1 0,3 4 0,7 8 0,-9-9 0,1 1 0,0-1 0,0 0 0,0-1 0,1 1 0,-1-1 0,10 6 0,-11-9 0,0 1 0,0 0 0,0-1 0,0 0 0,1 0 0,-1 0 0,0 0 0,0 0 0,0 0 0,0-1 0,0 1 0,0-1 0,0 0 0,0 0 0,0 0 0,-1-1 0,1 1 0,3-2 0,-1 0 0,4-2 0,0 1 0,0 0 0,0 0 0,12-2 0,-17 5 0,0 1 0,1-1 0,-1 1 0,0 0 0,1 0 0,-1 1 0,0 0 0,1-1 0,-1 1 0,0 1 0,0-1 0,6 3 0,115 46-1365,-85-38-5461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50.382"/>
    </inkml:context>
    <inkml:brush xml:id="br0">
      <inkml:brushProperty name="width" value="0.035" units="cm"/>
      <inkml:brushProperty name="height" value="0.035" units="cm"/>
    </inkml:brush>
  </inkml:definitions>
  <inkml:trace contextRef="#ctx0" brushRef="#br0">0 1 24575,'5'0'0,"1"4"0,0 12 0,-1 12 0,-1 5 0,-2 3 0,-1 4 0,-1 0 0,0-2 0,0-3 0,0 3 0,0-6-8191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55.703"/>
    </inkml:context>
    <inkml:brush xml:id="br0">
      <inkml:brushProperty name="width" value="0.035" units="cm"/>
      <inkml:brushProperty name="height" value="0.035" units="cm"/>
    </inkml:brush>
  </inkml:definitions>
  <inkml:trace contextRef="#ctx0" brushRef="#br0">0 1 24575,'5'0'0,"6"0"0,2 5 0,-7 1 0</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1.865"/>
    </inkml:context>
    <inkml:brush xml:id="br0">
      <inkml:brushProperty name="width" value="0.035" units="cm"/>
      <inkml:brushProperty name="height" value="0.035" units="cm"/>
    </inkml:brush>
  </inkml:definitions>
  <inkml:trace contextRef="#ctx0" brushRef="#br0">8 1 24575,'1'0'0,"0"0"0,0 1 0,0 0 0,0-1 0,1 1 0,-1 0 0,0-1 0,-1 1 0,1 0 0,0 0 0,0 0 0,0 0 0,0 0 0,-1 0 0,1 0 0,0 0 0,-1 0 0,1 0 0,-1 0 0,1 0 0,-1 1 0,0-1 0,1 0 0,-1 0 0,0 0 0,0 1 0,0 0 0,5 43 0,-4-38 0,1 108 0,1 13 0,-3-123 0,0 0 0,1 0 0,0-1 0,0 1 0,0 0 0,0 0 0,1-1 0,0 1 0,0 0 0,0-1 0,1 0 0,-1 0 0,1 1 0,0-1 0,0-1 0,1 1 0,5 5 0,-8-8 0,-1-1 0,1 0 0,0 0 0,-1 0 0,1 0 0,-1 1 0,1-1 0,0 0 0,-1 0 0,1 0 0,-1 0 0,1 0 0,0 0 0,-1-1 0,1 1 0,-1 0 0,1 0 0,0 0 0,-1 0 0,1-1 0,-1 1 0,1 0 0,-1-1 0,1 1 0,-1 0 0,1-1 0,-1 1 0,1-1 0,-1 1 0,1-1 0,-1 1 0,0-1 0,1 1 0,-1-1 0,0 1 0,1-1 0,-1 1 0,0-1 0,0 1 0,0-1 0,0 0 0,1 1 0,-1-1 0,0 0 0,0 1 0,0-1 0,0-1 0,0-33 0,-6 14 24,-1-1 0,-2 1 0,-19-38-1,-2-7-1483,11 18-5366</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2.130"/>
    </inkml:context>
    <inkml:brush xml:id="br0">
      <inkml:brushProperty name="width" value="0.035" units="cm"/>
      <inkml:brushProperty name="height" value="0.035" units="cm"/>
    </inkml:brush>
  </inkml:definitions>
  <inkml:trace contextRef="#ctx0" brushRef="#br0">0 56 24575,'0'-9'0,"19"-3"0,14 0 0,17 3 0,8 2 0,8 3 0,-2 2 0,-13 10 0,-23 13 0,-31 3 0,-23 7 0,-18-2 0,-5-7 0,1-6 0,13-10 0,22-7 0,18-8 0,7-1-8191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2.538"/>
    </inkml:context>
    <inkml:brush xml:id="br0">
      <inkml:brushProperty name="width" value="0.035" units="cm"/>
      <inkml:brushProperty name="height" value="0.035" units="cm"/>
    </inkml:brush>
  </inkml:definitions>
  <inkml:trace contextRef="#ctx0" brushRef="#br0">131 23 24575,'32'-5'0,"-23"0"0,-21-2 0,4 6 0,1-1 0,-1 1 0,0 0 0,0 1 0,0 0 0,0 0 0,0 1 0,0 0 0,1 0 0,-15 5 0,19-5 0,-1 0 0,1 0 0,0 1 0,-1 0 0,1 0 0,0 0 0,0 0 0,0 0 0,1 0 0,-1 1 0,0-1 0,1 1 0,0 0 0,-1 0 0,1 0 0,0 0 0,0 0 0,1 0 0,-1 1 0,1-1 0,0 1 0,0-1 0,0 1 0,0-1 0,0 8 0,1-8 0,0-1 0,0 1 0,0 0 0,1 0 0,0 0 0,-1 0 0,1-1 0,0 1 0,0 0 0,1-1 0,-1 1 0,0-1 0,1 1 0,0-1 0,-1 0 0,1 0 0,0 0 0,0 0 0,0 0 0,1 0 0,-1 0 0,0 0 0,1-1 0,-1 0 0,1 1 0,-1-1 0,1 0 0,0 0 0,-1 0 0,1 0 0,0-1 0,4 1 0,2 1 0,-1 0 0,1-1 0,0 0 0,1-1 0,-1 0 0,0 0 0,0-1 0,0 0 0,10-3 0,24-18 0,-40 19 0,0 1 0,1-1 0,-1 1 0,1 0 0,-1 0 0,1 0 0,0 1 0,0-1 0,-1 1 0,1 0 0,0 0 0,0 0 0,1 1 0,-1-1 0,0 1 0,0 0 0,8 1 0,22 11-51,-30-10-26,0 0 0,1 0-1,-1 0 1,1-1 0,-1 0-1,1 0 1,0 0 0,0 0-1,-1-1 1,1 1 0,0-1 0,0 0-1,0-1 1,-1 1 0,1-1-1,7-2 1,2-4-6749</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2.786"/>
    </inkml:context>
    <inkml:brush xml:id="br0">
      <inkml:brushProperty name="width" value="0.035" units="cm"/>
      <inkml:brushProperty name="height" value="0.035" units="cm"/>
    </inkml:brush>
  </inkml:definitions>
  <inkml:trace contextRef="#ctx0" brushRef="#br0">0 30 24575,'10'4'0,"6"21"0,2 10 0,-7-1 0,-6-15 0,-4-21 0,4-9 0,0-12 0,13-3 0,8 4 0,13 1 0,5 4 0,4 5 0,-1 4 0,-9 4-8191</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2.987"/>
    </inkml:context>
    <inkml:brush xml:id="br0">
      <inkml:brushProperty name="width" value="0.035" units="cm"/>
      <inkml:brushProperty name="height" value="0.035" units="cm"/>
    </inkml:brush>
  </inkml:definitions>
  <inkml:trace contextRef="#ctx0" brushRef="#br0">1 1 24575,'0'4'0,"0"7"0,0 10 0,4 2 0,3-8 0,-2-20 0,0-9-8191</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3.156"/>
    </inkml:context>
    <inkml:brush xml:id="br0">
      <inkml:brushProperty name="width" value="0.035" units="cm"/>
      <inkml:brushProperty name="height" value="0.035" units="cm"/>
    </inkml:brush>
  </inkml:definitions>
  <inkml:trace contextRef="#ctx0" brushRef="#br0">0 0 24575,'5'0'0</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3.468"/>
    </inkml:context>
    <inkml:brush xml:id="br0">
      <inkml:brushProperty name="width" value="0.035" units="cm"/>
      <inkml:brushProperty name="height" value="0.035" units="cm"/>
    </inkml:brush>
  </inkml:definitions>
  <inkml:trace contextRef="#ctx0" brushRef="#br0">78 0 24575,'-5'0'0,"-10"0"0,-3 9 0,1 17 0,9 13 0,10 0 0,14-6 0,8-10 0,1-3 0,-9-6 0,-11-4 0,-16 0 0,-16-2 0,-3-6 0,9-4 0,7-2-8191</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3.799"/>
    </inkml:context>
    <inkml:brush xml:id="br0">
      <inkml:brushProperty name="width" value="0.035" units="cm"/>
      <inkml:brushProperty name="height" value="0.035" units="cm"/>
    </inkml:brush>
  </inkml:definitions>
  <inkml:trace contextRef="#ctx0" brushRef="#br0">1 35 24575,'0'9'0,"0"8"0,0 10 0,4 0 0,11-4 0,13-6 0,0-11 0,-3-10 0,-7-15 0,-6-12 0,-19-2 0,-13 6 0,-8 6 0,11 8 0,12 5 0,12 5 0,13 2 0,4 2-8191</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4.093"/>
    </inkml:context>
    <inkml:brush xml:id="br0">
      <inkml:brushProperty name="width" value="0.035" units="cm"/>
      <inkml:brushProperty name="height" value="0.035" units="cm"/>
    </inkml:brush>
  </inkml:definitions>
  <inkml:trace contextRef="#ctx0" brushRef="#br0">1 0 24575,'0'5'0,"4"10"0,2 8 0,0 4 0,-2 7 0,-1 2 0,9-5 0,6-17 0,9-20 0,10-9 0,-2-6 0,-2 0 0,-2 8 0,-6 11 0,6 15 0,2 6 0,1-11 0,-6-5-8191</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4.824"/>
    </inkml:context>
    <inkml:brush xml:id="br0">
      <inkml:brushProperty name="width" value="0.035" units="cm"/>
      <inkml:brushProperty name="height" value="0.035" units="cm"/>
    </inkml:brush>
  </inkml:definitions>
  <inkml:trace contextRef="#ctx0" brushRef="#br0">0 0 24575,'0'10'0,"0"20"0,0 15 0,0 14 0,0 6 0,0 1 0,9-7 0,8-12 0,1-19 0,-7-24 0,-6-17 0,-4-6-8191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02.515"/>
    </inkml:context>
    <inkml:brush xml:id="br0">
      <inkml:brushProperty name="width" value="0.035" units="cm"/>
      <inkml:brushProperty name="height" value="0.035" units="cm"/>
    </inkml:brush>
  </inkml:definitions>
  <inkml:trace contextRef="#ctx0" brushRef="#br0">30 0 24575,'-2'3'0,"0"1"0,-1-1 0,1 1 0,1-1 0,-1 1 0,0-1 0,1 1 0,0 0 0,0 0 0,0 0 0,-1 6 0,-2 50 0,3-41 0,-4 478 0,7-277 0,3-129 0,3 0 0,4-1 0,27 97 0,-15-103 0,4-1 0,42 88 0,-31-83 0,38 134 0,-77-220 0,53 170 0,-46-155 0,1 1 0,1-1 0,0 0 0,1 0 0,1-2 0,1 1 0,16 17 0,44 38 0,111 85 0,-146-129 0,1-2 0,2-1 0,0-2 0,1-2 0,63 21 0,-54-25 0,-1 3 0,-1 1 0,-1 3 0,-1 1 0,59 43 0,-56-35 0,100 50 0,5 2 0,1 18 0,-60-37 0,3-4 0,118 54 0,-104-67 0,250 120 0,-298-134 0,-2 3 0,-1 3 0,83 73 0,133 153 0,21 19 0,-291-279 0,46 39 0,-1 2 0,-2 2 0,77 101 0,27 88 0,-128-189 0,-1 0 0,-2 2 0,17 58 0,63 174 0,-77-215 0,3-1 0,3-2 0,3-1 0,77 106 0,113 178 0,-173-266 0,50 106 0,42 69 0,89 63 0,-1-3 0,-176-232 0,82 170 0,43 189 0,-54-124 0,3-2 0,98 378 0,-195-545 0,-7 2 0,5 161 0,3 16 0,31 82 0,40 456 0,6 620 0,-50-659 0,-57-761-1365,2-18-5461</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5.033"/>
    </inkml:context>
    <inkml:brush xml:id="br0">
      <inkml:brushProperty name="width" value="0.035" units="cm"/>
      <inkml:brushProperty name="height" value="0.035" units="cm"/>
    </inkml:brush>
  </inkml:definitions>
  <inkml:trace contextRef="#ctx0" brushRef="#br0">0 11 24575,'14'0'0,"14"0"0,20 0 0,16 0 0,6 0 0,1 0 0,-12-4 0,-16-3-8191</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5.322"/>
    </inkml:context>
    <inkml:brush xml:id="br0">
      <inkml:brushProperty name="width" value="0.035" units="cm"/>
      <inkml:brushProperty name="height" value="0.035" units="cm"/>
    </inkml:brush>
  </inkml:definitions>
  <inkml:trace contextRef="#ctx0" brushRef="#br0">1 120 24575,'18'0'0,"7"1"0,-1-2 0,1-1 0,24-4 0,-44 5 0,0 0 0,0 0 0,0 0 0,-1-1 0,1 0 0,0 0 0,-1 0 0,1 0 0,-1-1 0,0 0 0,1 0 0,-1 0 0,-1 0 0,1-1 0,0 1 0,-1-1 0,0 0 0,0 0 0,0 0 0,4-8 0,-7 11 0,1 0 0,-1-1 0,1 1 0,-1 0 0,0-1 0,0 1 0,1 0 0,-1 0 0,0-1 0,0 1 0,0 0 0,-1-1 0,1 1 0,0 0 0,0-1 0,-1 1 0,1 0 0,-1 0 0,1-1 0,-1 1 0,1 0 0,-1 0 0,0 0 0,0 0 0,1 0 0,-1 0 0,0 0 0,0 0 0,0 0 0,0 0 0,0 0 0,0 1 0,0-1 0,-1 0 0,1 1 0,0-1 0,0 1 0,0-1 0,-1 1 0,1 0 0,-2-1 0,-1 0 0,-1 0 0,1 0 0,-1 0 0,0 0 0,0 1 0,1 0 0,-1 0 0,0 0 0,1 1 0,-9 1 0,9 0 0,-1-1 0,1 1 0,0 0 0,-1 0 0,1 0 0,0 1 0,1 0 0,-1-1 0,0 1 0,1 1 0,-1-1 0,1 0 0,0 1 0,0 0 0,0-1 0,1 1 0,0 0 0,-1 1 0,1-1 0,1 0 0,-3 6 0,3-6 0,1 0 0,-1-1 0,1 1 0,0-1 0,-1 1 0,2 0 0,-1-1 0,0 1 0,1-1 0,0 1 0,0 0 0,0-1 0,0 0 0,0 1 0,1-1 0,-1 0 0,1 1 0,0-1 0,0 0 0,0 0 0,1-1 0,-1 1 0,1 0 0,-1-1 0,1 1 0,0-1 0,5 3 0,-2-1-72,0-1 1,0 0-1,0 0 0,1 0 0,-1-1 0,1 0 0,0 0 0,0-1 1,0 0-1,-1 0 0,1-1 0,0 1 0,0-1 0,0-1 0,0 0 1,0 0-1,0 0 0,10-4 0,8-5-6754</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5.679"/>
    </inkml:context>
    <inkml:brush xml:id="br0">
      <inkml:brushProperty name="width" value="0.035" units="cm"/>
      <inkml:brushProperty name="height" value="0.035" units="cm"/>
    </inkml:brush>
  </inkml:definitions>
  <inkml:trace contextRef="#ctx0" brushRef="#br0">129 1 24575,'-9'0'0,"-8"0"0,-1 4 0,3 7 0,4 10 0,7 11 0,15 0 0,6 8 0,12-2 0,3 1 0,-19-1 0,-16-8 0,-16-8 0,-15-8 0,-1-16 0,5-16 0,8-15 0,8-2-8191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5.911"/>
    </inkml:context>
    <inkml:brush xml:id="br0">
      <inkml:brushProperty name="width" value="0.035" units="cm"/>
      <inkml:brushProperty name="height" value="0.035" units="cm"/>
    </inkml:brush>
  </inkml:definitions>
  <inkml:trace contextRef="#ctx0" brushRef="#br0">1 1 24575,'0'4'0,"0"11"0,0 13 0,0 9 0,0 9 0,0 5 0,0-1 0,0 0 0,0-13 0,0-23 0,0-26 0,0-17 0,0-2-8191</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6.129"/>
    </inkml:context>
    <inkml:brush xml:id="br0">
      <inkml:brushProperty name="width" value="0.035" units="cm"/>
      <inkml:brushProperty name="height" value="0.035" units="cm"/>
    </inkml:brush>
  </inkml:definitions>
  <inkml:trace contextRef="#ctx0" brushRef="#br0">0 1 24575,'5'0'0,"15"0"0,13 0 0,11 0 0,7 0 0,-1 0 0,-9 0-8191</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6.331"/>
    </inkml:context>
    <inkml:brush xml:id="br0">
      <inkml:brushProperty name="width" value="0.035" units="cm"/>
      <inkml:brushProperty name="height" value="0.035" units="cm"/>
    </inkml:brush>
  </inkml:definitions>
  <inkml:trace contextRef="#ctx0" brushRef="#br0">81 0 24575,'0'9'0,"0"13"0,-9 11 0,-8 4 0,-10-3 0,-1-8-8191</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14.029"/>
    </inkml:context>
    <inkml:brush xml:id="br0">
      <inkml:brushProperty name="width" value="0.035" units="cm"/>
      <inkml:brushProperty name="height" value="0.035" units="cm"/>
    </inkml:brush>
  </inkml:definitions>
  <inkml:trace contextRef="#ctx0" brushRef="#br0">0 17 24575,'2'193'0,"2"-216"0,2 1 0,14-38 0,-15 50 0,-1-1 0,1 1 0,1-1 0,0 1 0,0 1 0,1-1 0,11-11 0,-16 20 0,0-1 0,-1 1 0,1 0 0,0 0 0,0 0 0,0 0 0,0 0 0,0 1 0,0-1 0,0 0 0,0 1 0,0 0 0,0-1 0,0 1 0,0 0 0,0 0 0,0 0 0,0 0 0,0 0 0,0 1 0,1-1 0,-1 1 0,0-1 0,0 1 0,-1 0 0,1 0 0,0 0 0,0 0 0,0 0 0,0 0 0,-1 0 0,1 1 0,-1-1 0,1 1 0,-1-1 0,1 1 0,0 1 0,4 3 0,-1 0 0,0 1 0,-1-1 0,1 1 0,-1 0 0,0 0 0,-1 1 0,4 9 0,-2 5-455,-1 0 0,3 43 0,-6-50-6371</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14.279"/>
    </inkml:context>
    <inkml:brush xml:id="br0">
      <inkml:brushProperty name="width" value="0.035" units="cm"/>
      <inkml:brushProperty name="height" value="0.035" units="cm"/>
    </inkml:brush>
  </inkml:definitions>
  <inkml:trace contextRef="#ctx0" brushRef="#br0">0 30 24575,'0'-5'0,"4"-1"0,16 0 0,18 1 0,7 2 0,1 1 0,-4 0 0,-13 2 0,-11 0-8191</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14.482"/>
    </inkml:context>
    <inkml:brush xml:id="br0">
      <inkml:brushProperty name="width" value="0.035" units="cm"/>
      <inkml:brushProperty name="height" value="0.035" units="cm"/>
    </inkml:brush>
  </inkml:definitions>
  <inkml:trace contextRef="#ctx0" brushRef="#br0">0 21 24575,'4'0'0,"11"0"0,8 0 0,8 0 0,9 0 0,7 0 0,4-9 0,-6-3-8191</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14.716"/>
    </inkml:context>
    <inkml:brush xml:id="br0">
      <inkml:brushProperty name="width" value="0.035" units="cm"/>
      <inkml:brushProperty name="height" value="0.035" units="cm"/>
    </inkml:brush>
  </inkml:definitions>
  <inkml:trace contextRef="#ctx0" brushRef="#br0">0 0 24575,'0'5'0,"0"6"0,10 9 0,2 12 0,-1 0-8191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24.320"/>
    </inkml:context>
    <inkml:brush xml:id="br0">
      <inkml:brushProperty name="width" value="0.035" units="cm"/>
      <inkml:brushProperty name="height" value="0.035" units="cm"/>
    </inkml:brush>
  </inkml:definitions>
  <inkml:trace contextRef="#ctx0" brushRef="#br0">68 73 24575,'0'0'0,"-1"1"0,1-1 0,-1 0 0,1 0 0,-1 0 0,1 0 0,-1 0 0,0 0 0,1 0 0,-1 0 0,1 0 0,-1-1 0,1 1 0,-1 0 0,1 0 0,-1 0 0,1 0 0,0-1 0,-1 1 0,1 0 0,-1-1 0,1 1 0,-1 0 0,1-1 0,0 1 0,-1 0 0,1-1 0,0 1 0,-1-1 0,1 1 0,0 0 0,0-1 0,-1 1 0,1-1 0,0 1 0,0-1 0,0 1 0,0-1 0,-1 1 0,1-1 0,0 1 0,0-1 0,0 0 0,0 1 0,0-1 0,1 1 0,-1-1 0,0 1 0,0-1 0,0 1 0,0-1 0,0 1 0,1-1 0,-1 1 0,0 0 0,1-1 0,0-2 0,0 1 0,1-1 0,0 1 0,-1 0 0,1 0 0,0 0 0,0 0 0,0 0 0,0 0 0,2-1 0,4-2 0,1 1 0,-1 0 0,1 1 0,-1-1 0,1 2 0,0-1 0,0 2 0,0-1 0,1 1 0,-1 0 0,15 1 0,-19 0 0,-1 1 0,0-1 0,0 1 0,0 0 0,0 0 0,0 0 0,0 1 0,0-1 0,-1 1 0,1 0 0,-1 0 0,1 0 0,-1 1 0,1-1 0,-1 1 0,0 0 0,0 0 0,-1 0 0,1 0 0,0 0 0,-1 1 0,0-1 0,0 1 0,0-1 0,0 1 0,-1 0 0,1 0 0,0 4 0,1 5 0,-1-1 0,0 0 0,-1 1 0,0-1 0,-1 1 0,0 0 0,-1-1 0,-1 0 0,0 1 0,0-1 0,-2 0 0,1 0 0,-1 0 0,-1 0 0,0-1 0,-1 0 0,0 0 0,-1 0 0,0-1 0,0 0 0,-1 0 0,-1-1 0,1 0 0,-2 0 0,1-1 0,-1 0 0,0-1 0,-1 0 0,1-1 0,-2 0 0,1 0 0,0-1 0,-1-1 0,-23 6 0,32-9 0,0-1 0,0 0 0,1 1 0,-1-1 0,0 0 0,1 0 0,-1-1 0,0 1 0,0 0 0,1-1 0,-1 0 0,0 0 0,1 1 0,-1-2 0,1 1 0,-1 0 0,1 0 0,0-1 0,-1 1 0,1-1 0,0 0 0,0 0 0,-2-2 0,3 2 0,0 1 0,0-1 0,1 0 0,-1 1 0,1-1 0,0 1 0,-1-1 0,1 0 0,0 1 0,0-1 0,0 0 0,0 1 0,0-1 0,0 0 0,0 1 0,1-1 0,-1 0 0,1 1 0,-1-1 0,1 1 0,0-1 0,-1 1 0,1-1 0,0 1 0,0-1 0,0 1 0,0 0 0,0 0 0,1-1 0,-1 1 0,0 0 0,0 0 0,1 0 0,-1 0 0,1 1 0,-1-1 0,1 0 0,1 0 0,8-5 8,-1 1 0,1 0 0,0 1 0,1 0 0,-1 1 0,1 0 0,-1 1 0,21-1 0,99 3-520,-90 1-413,-4 0-5901</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08.509"/>
    </inkml:context>
    <inkml:brush xml:id="br0">
      <inkml:brushProperty name="width" value="0.035" units="cm"/>
      <inkml:brushProperty name="height" value="0.035" units="cm"/>
    </inkml:brush>
  </inkml:definitions>
  <inkml:trace contextRef="#ctx0" brushRef="#br0">539 1 24575,'-442'0'0,"432"0"0,-38 2 0,46-2 0,-1 0 0,1 1 0,0-1 0,0 1 0,0 0 0,-1-1 0,1 1 0,0 0 0,0 0 0,0 0 0,0 0 0,0 1 0,1-1 0,-1 1 0,0-1 0,-3 4 0,5-4 0,0 0 0,0 0 0,0-1 0,0 1 0,0 0 0,0 0 0,0 0 0,0 0 0,0-1 0,0 1 0,1 0 0,-1 0 0,0 0 0,0-1 0,1 1 0,-1 0 0,1 0 0,-1-1 0,0 1 0,1 0 0,-1-1 0,1 1 0,0 0 0,-1-1 0,1 1 0,0-1 0,-1 1 0,1-1 0,0 0 0,-1 1 0,1-1 0,0 1 0,0-1 0,-1 0 0,2 1 0,30 12 0,-32-12 0,71 23 0,-2 3 0,96 54 0,-161-79 0,-1-1 0,0 1 0,0 1 0,1-1 0,-1 0 0,-1 1 0,1-1 0,0 1 0,0 0 0,-1 0 0,0 0 0,0 0 0,0 1 0,0-1 0,0 1 0,0-1 0,-1 1 0,0-1 0,0 1 0,0 0 0,0 0 0,0 0 0,-1-1 0,0 1 0,0 0 0,0 0 0,0 0 0,0 0 0,-1 0 0,0-1 0,0 1 0,0 0 0,0-1 0,0 1 0,-1 0 0,0-1 0,0 0 0,0 1 0,0-1 0,0 0 0,0 0 0,-1 0 0,0 0 0,1 0 0,-1-1 0,-4 3 0,-16 15 0,0 1 0,2 0 0,0 2 0,2 0 0,0 2 0,2 0 0,1 0 0,-16 35 0,30-58 0,1 1 0,-1 0 0,0 1 0,1-1 0,0 0 0,0 0 0,0 1 0,0-1 0,1 0 0,-1 8 0,1-10 0,1 0 0,-1-1 0,1 1 0,-1 0 0,1 0 0,0 0 0,-1 0 0,1 0 0,0 0 0,0-1 0,-1 1 0,1 0 0,0-1 0,0 1 0,0 0 0,0-1 0,0 1 0,0-1 0,0 0 0,0 1 0,0-1 0,0 0 0,0 1 0,0-1 0,0 0 0,0 0 0,1 0 0,-1 0 0,0 0 0,0 0 0,0-1 0,0 1 0,0 0 0,2-1 0,168-21 0,29-3 0,-138 25-13,-42 1-258,0-1 1,0 0 0,0-2-1,26-5 1,-32 1-6556</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10.585"/>
    </inkml:context>
    <inkml:brush xml:id="br0">
      <inkml:brushProperty name="width" value="0.035" units="cm"/>
      <inkml:brushProperty name="height" value="0.035" units="cm"/>
    </inkml:brush>
  </inkml:definitions>
  <inkml:trace contextRef="#ctx0" brushRef="#br0">0 1 24575,'0'14'0,"0"9"0,0 5 0,0 7 0,0 7 0,0 10 0,0 10 0,0 4 0,0 4 0,0 4 0,0-6 0,0-5 0,5-14 0,1-10 0,4-11 0,1-12-8191</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11.161"/>
    </inkml:context>
    <inkml:brush xml:id="br0">
      <inkml:brushProperty name="width" value="0.035" units="cm"/>
      <inkml:brushProperty name="height" value="0.035" units="cm"/>
    </inkml:brush>
  </inkml:definitions>
  <inkml:trace contextRef="#ctx0" brushRef="#br0">219 110 24575,'8'-33'0,"0"2"0,-8 30 0,0 0 0,0-1 0,0 1 0,-1 0 0,1 0 0,-1-1 0,1 1 0,0 0 0,-1 0 0,0 0 0,1 0 0,-1 0 0,0 0 0,0 0 0,1 0 0,-1 0 0,0 0 0,0 0 0,0 0 0,0 0 0,0 1 0,0-1 0,-2-1 0,-2 0 0,0-1 0,0 0 0,0 1 0,0 0 0,0 0 0,-1 1 0,1-1 0,0 1 0,-1 0 0,1 1 0,-1-1 0,0 1 0,1 0 0,-1 1 0,1-1 0,-1 1 0,1 0 0,-1 0 0,1 1 0,0 0 0,0 0 0,0 0 0,0 0 0,0 1 0,0 0 0,0 0 0,1 0 0,0 1 0,-1-1 0,1 1 0,0 0 0,1 0 0,-1 1 0,1-1 0,0 1 0,0-1 0,-3 9 0,0-1 0,0 2 0,2-1 0,0 1 0,0-1 0,1 1 0,1 0 0,0 0 0,0 27 0,2-37 0,0 1 0,1-1 0,-1 0 0,1 1 0,0-1 0,0 0 0,0 0 0,0 0 0,1 0 0,0 0 0,0 0 0,0 0 0,0 0 0,1 0 0,-1-1 0,1 0 0,0 1 0,0-1 0,0 0 0,0 0 0,1 0 0,-1-1 0,1 1 0,0-1 0,-1 0 0,1 0 0,0 0 0,0-1 0,1 1 0,-1-1 0,0 0 0,7 1 0,-5-1 0,1-1 0,0 1 0,-1-1 0,1 0 0,-1 0 0,1-1 0,0 0 0,-1 0 0,1 0 0,-1-1 0,0 0 0,1 0 0,-1-1 0,0 0 0,-1 0 0,1 0 0,0-1 0,-1 0 0,0 0 0,7-7 0,-5 4 0,-2 0 0,1-1 0,-1 1 0,-1-1 0,1 0 0,-1-1 0,-1 1 0,1-1 0,-1 0 0,-1 0 0,0 0 0,0 0 0,1-18 0,-2 3 0,0 8 0,4 39 0,-3-12-105,0 0 0,1 0 0,0 0 0,1-1 0,0 1 0,1-1 0,0 0 0,1-1 0,0 1 0,0-1 0,1 0 0,10 10 0,3-3-6721</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11.596"/>
    </inkml:context>
    <inkml:brush xml:id="br0">
      <inkml:brushProperty name="width" value="0.035" units="cm"/>
      <inkml:brushProperty name="height" value="0.035" units="cm"/>
    </inkml:brush>
  </inkml:definitions>
  <inkml:trace contextRef="#ctx0" brushRef="#br0">0 0 24575,'0'22'0,"1"-1"0,1 0 0,1 1 0,1-1 0,6 21 0,-5-55 0,0 1 0,0-1 0,15-23 0,-18 32 0,1 0 0,0 0 0,0 0 0,0 0 0,1 0 0,-1 0 0,1 1 0,0 0 0,0 0 0,0 0 0,0 0 0,0 1 0,1-1 0,6-1 0,-8 3 0,0 0 0,0 1 0,0 0 0,0-1 0,0 1 0,0 0 0,0 1 0,0-1 0,0 1 0,0-1 0,0 1 0,0 0 0,0 0 0,0 0 0,0 0 0,0 1 0,-1-1 0,1 1 0,-1-1 0,1 1 0,-1 0 0,0 0 0,1 0 0,-1 0 0,3 6 0,8 8 0,-1 1 0,0 0 0,-2 1 0,0 0 0,-1 1 0,0 0 0,10 37 0,-15-60-91,-1-10-1183,0-13-5552</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11.880"/>
    </inkml:context>
    <inkml:brush xml:id="br0">
      <inkml:brushProperty name="width" value="0.035" units="cm"/>
      <inkml:brushProperty name="height" value="0.035" units="cm"/>
    </inkml:brush>
  </inkml:definitions>
  <inkml:trace contextRef="#ctx0" brushRef="#br0">1 1 24575,'0'9'0,"0"17"0,0 18 0,0 19 0,0 18 0,0 9 0,0-2 0,0-11 0,0-24 0,0-20-8191</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15.636"/>
    </inkml:context>
    <inkml:brush xml:id="br0">
      <inkml:brushProperty name="width" value="0.035" units="cm"/>
      <inkml:brushProperty name="height" value="0.035" units="cm"/>
    </inkml:brush>
  </inkml:definitions>
  <inkml:trace contextRef="#ctx0" brushRef="#br0">330 1 24575,'-37'31'0,"-1"-2"0,-64 38 0,36-25 0,61-39 0,0 0 0,0 0 0,0 0 0,-1 0 0,1-1 0,-1 0 0,0 0 0,-8 1 0,13-2 0,-1-1 0,1 0 0,0 0 0,0 0 0,0 0 0,0-1 0,0 1 0,0 0 0,0 0 0,0-1 0,0 1 0,0 0 0,0-1 0,0 1 0,0-1 0,0 0 0,0 1 0,1-1 0,-1 0 0,-1-1 0,0 0 0,1 0 0,1 1 0,-1-1 0,0 0 0,0 0 0,1-1 0,-1 1 0,1 0 0,-1 0 0,1 0 0,0 0 0,0 0 0,0-1 0,1-2 0,-1 0 0,1 1 0,0 0 0,0-1 0,0 1 0,0 0 0,1 0 0,0-1 0,0 1 0,0 0 0,0 1 0,0-1 0,1 0 0,0 1 0,0-1 0,0 1 0,0 0 0,0 0 0,1 0 0,-1 0 0,1 1 0,0 0 0,0-1 0,0 1 0,0 1 0,0-1 0,5-1 0,1 0 0,0 0 0,0 1 0,0 0 0,0 1 0,1 0 0,-1 1 0,0 0 0,1 0 0,-1 1 0,11 3 0,3 2 0,0 2 0,32 15 0,-41-16 0,1 0 0,0-1 0,0-1 0,0 0 0,1-1 0,0-1 0,17 1 0,-30-4 0,0-1 0,-1 1 0,1-1 0,0 0 0,-1 0 0,1-1 0,-1 1 0,1-1 0,-1 0 0,0 1 0,0-1 0,0-1 0,4-2 0,-6 4 0,0 1 0,-1-1 0,1 0 0,0 1 0,-1-1 0,1 0 0,0 0 0,-1 0 0,1 0 0,-1 1 0,1-1 0,-1 0 0,1 0 0,-1 0 0,0 0 0,0 0 0,1 0 0,-1 0 0,0 0 0,0 0 0,0 0 0,0 0 0,0 0 0,0 0 0,0 0 0,0 0 0,-1 0 0,1 0 0,0 0 0,-1 0 0,1 0 0,-1 0 0,1 0 0,-1 0 0,1 1 0,-1-1 0,1 0 0,-1 0 0,0 0 0,1 1 0,-1-1 0,0 0 0,0 1 0,0-1 0,1 1 0,-1-1 0,0 1 0,0-1 0,0 1 0,0 0 0,0-1 0,-1 1 0,-5-3-68,-1 0 0,1 1-1,-1 0 1,1 0 0,-1 1 0,0 0-1,0 0 1,1 1 0,-1 0 0,0 0-1,0 1 1,0 0 0,1 0 0,-1 1-1,1 0 1,-1 1 0,1-1-1,0 1 1,-11 6 0,-10 10-6758</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16.965"/>
    </inkml:context>
    <inkml:brush xml:id="br0">
      <inkml:brushProperty name="width" value="0.035" units="cm"/>
      <inkml:brushProperty name="height" value="0.035" units="cm"/>
    </inkml:brush>
  </inkml:definitions>
  <inkml:trace contextRef="#ctx0" brushRef="#br0">11 0 24575,'0'9'0,"0"8"0,0 10 0,0 9 0,0 8 0,0 6 0,0-10 0,0-17 0,0-16 0,0-20 0,-4-20 0,-3-5-8191</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17.168"/>
    </inkml:context>
    <inkml:brush xml:id="br0">
      <inkml:brushProperty name="width" value="0.035" units="cm"/>
      <inkml:brushProperty name="height" value="0.035" units="cm"/>
    </inkml:brush>
  </inkml:definitions>
  <inkml:trace contextRef="#ctx0" brushRef="#br0">1 11 24575,'0'-4'0,"5"-3"0</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17.461"/>
    </inkml:context>
    <inkml:brush xml:id="br0">
      <inkml:brushProperty name="width" value="0.035" units="cm"/>
      <inkml:brushProperty name="height" value="0.035" units="cm"/>
    </inkml:brush>
  </inkml:definitions>
  <inkml:trace contextRef="#ctx0" brushRef="#br0">323 1 24575,'-4'0'0,"-11"0"0,0 0 0,0 1 0,0 1 0,-24 5 0,37-6 0,-1-1 0,1 1 0,0 0 0,-1-1 0,1 1 0,0 0 0,-1 1 0,1-1 0,0 0 0,0 1 0,0-1 0,0 1 0,0 0 0,0 0 0,1-1 0,-1 1 0,0 0 0,1 0 0,0 1 0,-1-1 0,1 0 0,0 0 0,0 1 0,0-1 0,1 1 0,-1-1 0,0 1 0,1-1 0,0 1 0,-1-1 0,1 1 0,0-1 0,0 1 0,1-1 0,0 4 0,0-1 0,1-1 0,0 0 0,0 1 0,0-1 0,0 0 0,1 0 0,0 0 0,0 0 0,0-1 0,0 1 0,0-1 0,1 0 0,-1 0 0,1 0 0,0 0 0,0 0 0,0-1 0,7 3 0,-5-2 0,0 1 0,1 0 0,-2 1 0,1-1 0,0 1 0,8 10 0,-13-14 0,0 0 0,0 1 0,-1-1 0,1 0 0,0 0 0,-1 1 0,1-1 0,-1 0 0,1 1 0,-1-1 0,0 0 0,0 1 0,1-1 0,-1 0 0,0 1 0,0-1 0,0 1 0,-1-1 0,1 0 0,0 1 0,0-1 0,-1 1 0,1-1 0,-1 0 0,1 0 0,-1 1 0,0-1 0,1 0 0,-1 0 0,0 0 0,0 0 0,0 1 0,0-1 0,0 0 0,0-1 0,0 1 0,0 0 0,0 0 0,-1 0 0,-1 0 0,-7 5 0,-1 0 0,0-2 0,-22 8 0,19-7 0,-5 2-118,-61 19 370,75-24-359,0-1 0,0 0 0,0-1 0,0 1 0,0-1 0,0 0-1,0 0 1,0-1 0,0 0 0,0 1 0,0-2 0,0 1 0,-5-3 0,-10-10-6719</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18.244"/>
    </inkml:context>
    <inkml:brush xml:id="br0">
      <inkml:brushProperty name="width" value="0.035" units="cm"/>
      <inkml:brushProperty name="height" value="0.035" units="cm"/>
    </inkml:brush>
  </inkml:definitions>
  <inkml:trace contextRef="#ctx0" brushRef="#br0">181 17 24575,'0'-4'0,"-5"-3"0,-10 2 0,-17 14 0,-3 15 0,1 17 0,4 12 0,9 0 0,12 1 0,17-9 0,21-12 0,23-11 0,13-20 0,9-18 0,-8-12 0,-12-10 0,-14-3 0,-14 6-8191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24.940"/>
    </inkml:context>
    <inkml:brush xml:id="br0">
      <inkml:brushProperty name="width" value="0.035" units="cm"/>
      <inkml:brushProperty name="height" value="0.035" units="cm"/>
    </inkml:brush>
  </inkml:definitions>
  <inkml:trace contextRef="#ctx0" brushRef="#br0">0 0 24575,'0'128'0,"2"-134"0,1 0 0,0 0 0,0 0 0,1 1 0,0-1 0,0 1 0,0 0 0,0 0 0,1 1 0,7-7 0,-6 6 0,-1-1 0,1 2 0,0-1 0,1 1 0,-1 0 0,1 0 0,-1 0 0,1 1 0,1 0 0,-1 1 0,0-1 0,10-1 0,-15 4 3,0 0 1,1 1-1,-1-1 0,0 0 0,0 1 0,0-1 1,0 1-1,0 0 0,0 0 0,0 0 0,0 0 1,-1 0-1,1 0 0,0 0 0,-1 1 0,1-1 1,0 0-1,-1 1 0,0-1 0,1 1 0,-1 0 1,0 0-1,0-1 0,0 1 0,0 0 0,0 0 1,0 0-1,0 0 0,-1 0 0,1 0 0,0 4 1,1 8-255,0-1 0,0 0 0,-1 24 1,-1-29-215,0 26-6361</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18.523"/>
    </inkml:context>
    <inkml:brush xml:id="br0">
      <inkml:brushProperty name="width" value="0.035" units="cm"/>
      <inkml:brushProperty name="height" value="0.035" units="cm"/>
    </inkml:brush>
  </inkml:definitions>
  <inkml:trace contextRef="#ctx0" brushRef="#br0">43 67 24575,'-1'30'0,"0"-12"0,1 1 0,0 0 0,2-1 0,6 35 0,-8-50 0,1 1 0,0-1 0,0 0 0,0-1 0,0 1 0,1 0 0,-1 0 0,1 0 0,0-1 0,0 1 0,-1-1 0,2 1 0,-1-1 0,0 0 0,0 0 0,1 0 0,-1 0 0,1 0 0,0 0 0,-1-1 0,1 0 0,0 1 0,0-1 0,0 0 0,0 0 0,0 0 0,0-1 0,0 1 0,0-1 0,0 0 0,0 0 0,1 0 0,-1 0 0,0 0 0,5-2 0,-4 2 0,0-1 0,-1-1 0,1 1 0,0-1 0,0 1 0,-1-1 0,1 0 0,-1 0 0,1-1 0,-1 1 0,0-1 0,0 1 0,0-1 0,-1 0 0,1 0 0,0-1 0,-1 1 0,0 0 0,0-1 0,0 1 0,0-1 0,-1 0 0,1 0 0,-1 1 0,0-1 0,0 0 0,0 0 0,-1 0 0,1 0 0,-1 0 0,0-5 0,0 1 0,0-1 0,0 1 0,-1-1 0,0 0 0,0 1 0,-1-1 0,0 1 0,-1 0 0,0 0 0,0-1 0,-1 2 0,1-1 0,-10-12 0,9 15 0,-1 0 0,0 0 0,0 1 0,0-1 0,-1 1 0,0 0 0,0 1 0,0 0 0,0 0 0,0 0 0,0 0 0,-1 1 0,0 0 0,1 1 0,-1-1 0,0 1 0,0 0 0,1 1 0,-1 0 0,0 0 0,0 0 0,0 1 0,0 0 0,-6 2 0,-1 4 108,14-7-140,-1 0-1,1 0 0,0 0 0,0 1 1,0-1-1,0 0 0,-1 0 0,1 0 1,0 1-1,0-1 0,0 0 0,0 0 1,0 1-1,0-1 0,0 0 0,0 0 1,-1 1-1,1-1 0,0 0 1,0 1-1,0-1 0,0 0 0,0 0 1,1 1-1,-1-1 0,0 0 0,0 0 1,0 1-1,0-1 0,0 0 0,0 0 1,0 1-1,0-1 0,1 0 0,-1 0 1,0 1-1,0-1 0,0 0 0,0 0 1,1 0-1,-1 0 0,0 1 0,0-1 1,1 0-1,11 8-6793</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23.495"/>
    </inkml:context>
    <inkml:brush xml:id="br0">
      <inkml:brushProperty name="width" value="0.035" units="cm"/>
      <inkml:brushProperty name="height" value="0.035" units="cm"/>
    </inkml:brush>
  </inkml:definitions>
  <inkml:trace contextRef="#ctx0" brushRef="#br0">1 1 24575,'18'214'0,"-7"-111"0,-11-133 0,1 0 0,8-42 0,-7 61 0,0 1 0,1 0 0,0-1 0,1 1 0,0 0 0,0 0 0,1 1 0,1-1 0,-1 1 0,11-11 0,-14 17 0,0 0 0,1 1 0,0-1 0,-1 1 0,1 0 0,0 0 0,0 0 0,1 0 0,-1 1 0,0-1 0,1 1 0,-1-1 0,0 1 0,1 1 0,-1-1 0,1 0 0,0 1 0,-1-1 0,1 1 0,0 0 0,-1 1 0,1-1 0,-1 0 0,1 1 0,-1 0 0,1 0 0,-1 0 0,1 0 0,-1 1 0,0-1 0,1 1 0,-1 0 0,0 0 0,0 0 0,0 0 0,-1 0 0,5 5 0,1 0 0,-1 1 0,1 0 0,-1 0 0,0 1 0,-1 0 0,0 0 0,-1 1 0,0-1 0,0 1 0,-1 0 0,4 15 0,-4-7 0,-2 0 0,1 32 0,1 15 0,1-50-1365</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24.137"/>
    </inkml:context>
    <inkml:brush xml:id="br0">
      <inkml:brushProperty name="width" value="0.035" units="cm"/>
      <inkml:brushProperty name="height" value="0.035" units="cm"/>
    </inkml:brush>
  </inkml:definitions>
  <inkml:trace contextRef="#ctx0" brushRef="#br0">1 61 24575,'9'11'0,"-1"0"0,0 0 0,10 19 0,2 3 0,10 14 0,-19-28 0,1 0 0,1 0 0,21 22 0,-33-41 0,-1 1 0,1 0 0,0-1 0,-1 1 0,1-1 0,-1 1 0,1-1 0,0 0 0,0 1 0,-1-1 0,1 0 0,0 1 0,0-1 0,-1 0 0,1 0 0,0 0 0,0 0 0,0 0 0,-1 1 0,1-1 0,0-1 0,0 1 0,0 0 0,0 0 0,-1 0 0,1 0 0,0-1 0,0 1 0,-1 0 0,1-1 0,0 1 0,0 0 0,-1-1 0,1 1 0,0-1 0,-1 1 0,1-1 0,-1 1 0,1-1 0,-1 0 0,1 1 0,-1-1 0,1 0 0,-1 1 0,0-1 0,1 0 0,-1 0 0,0 1 0,1-1 0,-1 0 0,0-1 0,15-46 0,-14 45 0,7-32-273,1 1 0,2 1 0,2-1 0,25-48 0,-24 59-6553</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24.730"/>
    </inkml:context>
    <inkml:brush xml:id="br0">
      <inkml:brushProperty name="width" value="0.035" units="cm"/>
      <inkml:brushProperty name="height" value="0.035" units="cm"/>
    </inkml:brush>
  </inkml:definitions>
  <inkml:trace contextRef="#ctx0" brushRef="#br0">17 165 24575,'13'-1'0,"0"0"0,0-2 0,-1 1 0,1-2 0,-1 1 0,0-2 0,0 0 0,0 0 0,0-1 0,-1-1 0,0 0 0,0 0 0,-1-1 0,0 0 0,12-13 0,-21 20 0,0 0 0,1-1 0,-1 1 0,0 0 0,0-1 0,0 1 0,0-1 0,0 0 0,0 1 0,0-1 0,0 0 0,-1 1 0,1-1 0,-1 0 0,1 0 0,-1 0 0,0 1 0,1-1 0,-1 0 0,0 0 0,0 0 0,-1 0 0,1-2 0,-1 2 0,0 1 0,0-1 0,-1 1 0,1-1 0,0 1 0,-1-1 0,1 1 0,-1 0 0,1 0 0,-1 0 0,0 0 0,1 0 0,-1 0 0,0 0 0,0 0 0,1 1 0,-1-1 0,-2 0 0,-8-1 0,1 0 0,-1 0 0,0 1 0,0 1 0,1 0 0,-15 2 0,20-1 0,0 0 0,0 0 0,1 1 0,-1 0 0,0 0 0,1 0 0,0 1 0,-1 0 0,1 0 0,0 0 0,0 1 0,1-1 0,-1 1 0,1 0 0,-6 7 0,8-8 0,1-1 0,-1 1 0,1-1 0,-1 1 0,1 0 0,0 0 0,0 0 0,0 0 0,0 0 0,0 0 0,1 0 0,0 0 0,-1 0 0,1 0 0,0 0 0,0 0 0,1 0 0,-1 0 0,1 0 0,-1 0 0,1 0 0,0 0 0,0 0 0,1 0 0,-1-1 0,0 1 0,1 0 0,0-1 0,-1 1 0,1-1 0,5 5 0,1 1-57,1-1 0,1 0 1,0 0-1,0-1 0,0-1 0,0 1 0,1-2 0,0 1 0,0-2 0,0 1 0,1-1 1,-1-1-1,1 0 0,-1-1 0,1 0 0,0-1 0,0 0 0,-1-1 0,1 0 1,0-1-1,-1 0 0,0-1 0,19-7 0,-2-8-6769</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25.076"/>
    </inkml:context>
    <inkml:brush xml:id="br0">
      <inkml:brushProperty name="width" value="0.035" units="cm"/>
      <inkml:brushProperty name="height" value="0.035" units="cm"/>
    </inkml:brush>
  </inkml:definitions>
  <inkml:trace contextRef="#ctx0" brushRef="#br0">1 1 24575,'0'9'0,"9"12"0,3 8 0,-1 2 0,3 6 0,-1 6 0,-3-14 0,-3-21 0,-2-21 0,1-8 0,1-10 0,13 1 0,7 0 0,9 5 0,7 8 0,5 6 0,-5 5-8191</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25.629"/>
    </inkml:context>
    <inkml:brush xml:id="br0">
      <inkml:brushProperty name="width" value="0.035" units="cm"/>
      <inkml:brushProperty name="height" value="0.035" units="cm"/>
    </inkml:brush>
  </inkml:definitions>
  <inkml:trace contextRef="#ctx0" brushRef="#br0">207 17 24575,'0'-1'0,"-1"0"0,1 0 0,0 0 0,-1 0 0,1 0 0,-1 1 0,1-1 0,-1 0 0,1 0 0,-1 0 0,1 1 0,-1-1 0,0 0 0,1 1 0,-1-1 0,0 1 0,0-1 0,0 1 0,1-1 0,-1 1 0,0 0 0,0-1 0,0 1 0,0 0 0,0 0 0,0-1 0,0 1 0,0 0 0,0 0 0,0 0 0,1 0 0,-1 0 0,0 0 0,0 1 0,-1-1 0,-34 5 0,26-3 0,1 1 0,-1 0 0,1 1 0,0 0 0,0 1 0,0 0 0,1 0 0,-13 10 0,17-12 0,0 1 0,0 0 0,0 0 0,0 0 0,1 0 0,0 0 0,0 1 0,0-1 0,0 1 0,1 0 0,0 0 0,0 0 0,0 0 0,0 1 0,1-1 0,0 0 0,0 6 0,0-9 0,1 1 0,0-1 0,0 0 0,0 0 0,0 0 0,0 0 0,0 0 0,1 0 0,-1 0 0,1 0 0,0 0 0,-1 0 0,1 0 0,0 0 0,0 0 0,0-1 0,0 1 0,0 0 0,1 0 0,-1-1 0,1 1 0,-1-1 0,1 0 0,-1 1 0,1-1 0,0 0 0,-1 0 0,1 0 0,0 0 0,0 0 0,0 0 0,0 0 0,0-1 0,0 1 0,0-1 0,0 0 0,0 1 0,0-1 0,0 0 0,0 0 0,0 0 0,0 0 0,1-1 0,1 0 0,3 0 0,0 0 0,0-1 0,-1 1 0,1-2 0,-1 1 0,0-1 0,0 0 0,0 0 0,0 0 0,0-1 0,-1 0 0,10-8 0,-8 3 0,-1-1 0,1 1 0,-1-2 0,-1 1 0,8-21 0,-3 10 0,-6 18 0,1 12 0,2 22 0,-5-23 0,11 53 0,-1-14 0,-2 2 0,-2-1 0,2 72 0,-11-113 0,1 0 0,-1 0 0,-1 0 0,1 0 0,-1 0 0,-1 0 0,1 0 0,-1 0 0,0-1 0,-1 0 0,0 1 0,0-1 0,0-1 0,0 1 0,-6 5 0,7-8 0,0 0 0,-1 0 0,1 0 0,0-1 0,-1 1 0,0-1 0,1 0 0,-1 0 0,0-1 0,0 1 0,0-1 0,0 1 0,0-1 0,-1 0 0,1-1 0,0 1 0,0-1 0,-1 0 0,1 0 0,0 0 0,0-1 0,-1 1 0,1-1 0,0 0 0,0 0 0,-5-3 0,6 3-80,0-1 0,1 1-1,-1-1 1,0 0 0,1 0-1,-1 0 1,1-1 0,-1 1-1,1-1 1,0 1 0,0-1 0,0 0-1,1 1 1,-1-1 0,1 0-1,-2-5 1,-7-21-6746</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26.066"/>
    </inkml:context>
    <inkml:brush xml:id="br0">
      <inkml:brushProperty name="width" value="0.035" units="cm"/>
      <inkml:brushProperty name="height" value="0.035" units="cm"/>
    </inkml:brush>
  </inkml:definitions>
  <inkml:trace contextRef="#ctx0" brushRef="#br0">0 130 24575,'8'-1'0,"0"1"0,1-1 0,-1-1 0,0 0 0,-1 0 0,1 0 0,0-1 0,-1 0 0,11-6 0,-14 7 0,-1-1 0,1 1 0,0 0 0,-1-1 0,1 0 0,-1 0 0,0 0 0,0 0 0,0-1 0,0 1 0,-1-1 0,1 0 0,-1 1 0,0-1 0,0 0 0,0 0 0,-1-1 0,2-4 0,-3 8 0,0-1 0,0 1 0,0-1 0,0 1 0,0 0 0,0-1 0,-1 1 0,1-1 0,0 1 0,-1 0 0,1-1 0,-1 1 0,0 0 0,1 0 0,-1-1 0,0 1 0,0 0 0,0 0 0,0 0 0,0 0 0,0 0 0,0 0 0,0 0 0,0 0 0,0 1 0,0-1 0,-1 0 0,1 1 0,0-1 0,-1 0 0,1 1 0,0 0 0,-1-1 0,1 1 0,-1 0 0,1 0 0,0 0 0,-1 0 0,1 0 0,-1 0 0,1 0 0,-3 1 0,-1-1 0,1 0 0,0 0 0,-1 1 0,1 0 0,0 0 0,-1 0 0,1 0 0,0 1 0,0-1 0,0 1 0,0 0 0,0 0 0,-4 4 0,4-2 0,1-1 0,0 1 0,0 0 0,0 1 0,1-1 0,-1 0 0,1 1 0,0-1 0,0 1 0,0 0 0,1-1 0,0 1 0,0 0 0,0 0 0,0 0 0,1 0 0,0 0 0,0 0 0,0 0 0,1 0 0,0 0 0,0 0 0,0 0 0,0 0 0,1 0 0,0-1 0,0 1 0,0-1 0,0 1 0,1-1 0,0 0 0,0 0 0,0 0 0,0 0 0,0 0 0,1-1 0,0 0 0,0 0 0,0 0 0,0 0 0,0 0 0,9 3 0,0 0-151,-1-1-1,1-1 0,0 0 0,0-1 1,1 0-1,-1-1 0,1-1 1,26 0-1,4-5-6674</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26.442"/>
    </inkml:context>
    <inkml:brush xml:id="br0">
      <inkml:brushProperty name="width" value="0.035" units="cm"/>
      <inkml:brushProperty name="height" value="0.035" units="cm"/>
    </inkml:brush>
  </inkml:definitions>
  <inkml:trace contextRef="#ctx0" brushRef="#br0">1 1 24575,'0'265'0,"0"-277"0,1 0 0,0 0 0,0 0 0,1 0 0,1 0 0,0 0 0,1 0 0,6-13 0,-8 20 0,1 0 0,0 0 0,0 0 0,0 1 0,0-1 0,1 1 0,0 0 0,0 0 0,0 0 0,1 0 0,-1 1 0,1 0 0,0 0 0,0 0 0,0 0 0,0 1 0,0 0 0,1 0 0,9-2 0,-12 3 0,1 1 0,-1 0 0,0 0 0,1 0 0,-1 0 0,1 1 0,-1-1 0,0 1 0,1 0 0,-1 0 0,0 0 0,0 0 0,0 1 0,0-1 0,0 1 0,0 0 0,0 0 0,0 0 0,0 0 0,-1 0 0,1 1 0,-1-1 0,0 1 0,0 0 0,0-1 0,0 1 0,2 4 0,5 10 0,0 1 0,-1-1 0,9 32 0,-9-25 0,21 74 0,-34-142-1365,3 18-5461</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26.665"/>
    </inkml:context>
    <inkml:brush xml:id="br0">
      <inkml:brushProperty name="width" value="0.035" units="cm"/>
      <inkml:brushProperty name="height" value="0.035" units="cm"/>
    </inkml:brush>
  </inkml:definitions>
  <inkml:trace contextRef="#ctx0" brushRef="#br0">0 0 24575,'0'9'0,"0"13"0,0 15 0,0 16 0,5 13 0,1 8 0,0 2 0,-1-8 0,-2-11 0,9-15 0,-4-20 0,-2-17 0,-7-20 0,-3-6-8191</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26.833"/>
    </inkml:context>
    <inkml:brush xml:id="br0">
      <inkml:brushProperty name="width" value="0.035" units="cm"/>
      <inkml:brushProperty name="height" value="0.035" units="cm"/>
    </inkml:brush>
  </inkml:definitions>
  <inkml:trace contextRef="#ctx0" brushRef="#br0">1 0 24575,'0'9'0,"4"3"0,12 0 0,16-3 0,21-2 0,11-3 0,8-6 0,1-3 0,-2-5 0,-14-2-8191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26.001"/>
    </inkml:context>
    <inkml:brush xml:id="br0">
      <inkml:brushProperty name="width" value="0.035" units="cm"/>
      <inkml:brushProperty name="height" value="0.035" units="cm"/>
    </inkml:brush>
  </inkml:definitions>
  <inkml:trace contextRef="#ctx0" brushRef="#br0">197 0 24575,'-3'1'0,"0"0"0,0 1 0,0-1 0,0 1 0,1-1 0,-1 1 0,1 0 0,-1 0 0,1 0 0,-1 0 0,1 0 0,0 1 0,0-1 0,0 1 0,1-1 0,-1 1 0,-2 5 0,-13 14 0,9-15 0,-1 0 0,0-1 0,0 0 0,-1 0 0,0-1 0,0 0 0,-13 4 0,-24 12 0,75-15 0,255-8-1365,-245 1-5461</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56.648"/>
    </inkml:context>
    <inkml:brush xml:id="br0">
      <inkml:brushProperty name="width" value="0.035" units="cm"/>
      <inkml:brushProperty name="height" value="0.035" units="cm"/>
    </inkml:brush>
  </inkml:definitions>
  <inkml:trace contextRef="#ctx0" brushRef="#br0">5 0 24575,'-5'0'0,"8"0"0,8 0 0,16 0 0,12 0 0,9 0 0,6 0 0,-3 0 0,-4 0 0,-2 0 0,-8 0-8191</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57.048"/>
    </inkml:context>
    <inkml:brush xml:id="br0">
      <inkml:brushProperty name="width" value="0.035" units="cm"/>
      <inkml:brushProperty name="height" value="0.035" units="cm"/>
    </inkml:brush>
  </inkml:definitions>
  <inkml:trace contextRef="#ctx0" brushRef="#br0">0 11 24575,'9'0'0,"13"0"0,11 0 0,9 0 0,12 0 0,1 0 0,-4 0 0,-7 0 0,-1 0 0,-3 0 0,-9-5 0,-9-1-8191</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57.511"/>
    </inkml:context>
    <inkml:brush xml:id="br0">
      <inkml:brushProperty name="width" value="0.035" units="cm"/>
      <inkml:brushProperty name="height" value="0.035" units="cm"/>
    </inkml:brush>
  </inkml:definitions>
  <inkml:trace contextRef="#ctx0" brushRef="#br0">0 0 24575,'66'30'0,"-34"-15"0,1-1 0,0-1 0,1-2 0,56 11 0,-90-22 0,8 1 0,0 1 0,0 0 0,0 0 0,0 1 0,10 5 0,-17-8 0,0 1 0,1 0 0,-1-1 0,0 1 0,0 0 0,0 0 0,0 0 0,0 0 0,0 0 0,-1 0 0,1 0 0,0 0 0,0 0 0,-1 0 0,1 1 0,0-1 0,-1 0 0,1 0 0,-1 1 0,0-1 0,1 0 0,-1 1 0,0-1 0,0 0 0,0 1 0,0-1 0,0 0 0,0 1 0,0-1 0,-1 0 0,1 1 0,0-1 0,-1 0 0,1 1 0,-1-1 0,1 0 0,-1 0 0,0 0 0,1 1 0,-3 0 0,-7 11 0,0-1 0,-1 0 0,-1-1 0,0-1 0,0 0 0,-1 0 0,0-1 0,-18 8 0,9-3 0,-37 29 0,50-35-97,-4 2-62,1 1 1,0 0-1,1 1 1,0 0-1,1 0 1,0 1-1,-15 28 1,21-24-6668</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59.022"/>
    </inkml:context>
    <inkml:brush xml:id="br0">
      <inkml:brushProperty name="width" value="0.035" units="cm"/>
      <inkml:brushProperty name="height" value="0.035" units="cm"/>
    </inkml:brush>
  </inkml:definitions>
  <inkml:trace contextRef="#ctx0" brushRef="#br0">508 0 24575,'-48'3'0,"1"2"0,0 2 0,-74 21 0,-12 1 0,110-26 0,-33 6 0,54-9 0,0 0 0,1 0 0,-1 1 0,1-1 0,-1 1 0,1-1 0,0 1 0,-1-1 0,1 1 0,-1 0 0,1 0 0,0 0 0,0 0 0,-1 0 0,1 0 0,0 0 0,0 0 0,0 0 0,0 0 0,0 1 0,0-1 0,1 0 0,-1 1 0,0-1 0,0 4 0,1-4 0,1 1 0,-1-1 0,1 1 0,0 0 0,-1-1 0,1 1 0,0-1 0,0 1 0,0-1 0,0 0 0,0 1 0,0-1 0,1 0 0,-1 0 0,0 0 0,1 0 0,-1 0 0,1 0 0,-1 0 0,1 0 0,-1-1 0,2 1 0,45 19 0,-37-16 0,29 9 0,1-2 0,1-2 0,51 5 0,-50-9 0,0 2 0,82 26 0,-123-33 0,0 1 0,0-1 0,0 1 0,0-1 0,0 1 0,0 0 0,0 0 0,-1 0 0,1 0 0,0 0 0,-1 0 0,1 0 0,-1 1 0,1-1 0,-1 1 0,0-1 0,1 1 0,-1-1 0,0 1 0,0 0 0,0-1 0,0 1 0,-1 0 0,1 0 0,0 0 0,-1 0 0,1 0 0,-1 2 0,0-2 0,-1 0 0,0 1 0,0-1 0,0 0 0,-1 0 0,1 0 0,-1 0 0,1 0 0,-1 0 0,1 0 0,-1 0 0,0-1 0,0 1 0,0-1 0,0 1 0,0-1 0,0 0 0,-1 0 0,1 0 0,0 0 0,-1 0 0,-3 1 0,-156 47 0,109-35 0,0 2 0,-89 40 0,142-56 0,-1 1 0,1-1 0,-1 0 0,1 0 0,-1 0 0,1 0 0,-1 1 0,1-1 0,-1 0 0,1 0 0,-1 1 0,1-1 0,0 0 0,-1 1 0,1-1 0,-1 0 0,1 1 0,0-1 0,-1 1 0,1-1 0,0 1 0,0-1 0,-1 0 0,1 1 0,0-1 0,0 1 0,0-1 0,0 1 0,-1 0 0,1-1 0,0 1 0,16 6 0,34-4 0,-47-3 0,338-2-1365,-278 2-5461</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59.629"/>
    </inkml:context>
    <inkml:brush xml:id="br0">
      <inkml:brushProperty name="width" value="0.035" units="cm"/>
      <inkml:brushProperty name="height" value="0.035" units="cm"/>
    </inkml:brush>
  </inkml:definitions>
  <inkml:trace contextRef="#ctx0" brushRef="#br0">250 71 24575,'0'-3'0,"0"0"0,0 1 0,0-1 0,-1 0 0,1 0 0,-1 0 0,1 1 0,-1-1 0,0 0 0,0 0 0,0 1 0,-1-1 0,1 1 0,0-1 0,-1 1 0,0 0 0,0-1 0,1 1 0,-1 0 0,0 0 0,-1 0 0,1 1 0,0-1 0,-1 0 0,1 1 0,-1 0 0,1-1 0,-1 1 0,1 0 0,-1 0 0,0 1 0,0-1 0,1 0 0,-1 1 0,0 0 0,0-1 0,0 1 0,0 0 0,0 1 0,1-1 0,-1 0 0,0 1 0,0 0 0,0 0 0,-4 2 0,-5 2 0,1 0 0,0 1 0,0 0 0,0 1 0,1 0 0,0 1 0,1 0 0,-1 1 0,2 0 0,-1 0 0,1 0 0,-8 14 0,14-19 0,-1 0 0,0 1 0,1-1 0,0 1 0,0 0 0,1 0 0,-1-1 0,1 1 0,0 0 0,0 0 0,1 1 0,-1-1 0,1 0 0,1 5 0,0-6 0,0 0 0,0-1 0,0 1 0,1 0 0,-1-1 0,1 1 0,0-1 0,0 1 0,1-1 0,-1 0 0,1 0 0,-1 0 0,1 0 0,0-1 0,0 1 0,0-1 0,1 0 0,-1 0 0,0 0 0,6 3 0,-2-2 0,0 0 0,0 0 0,0 0 0,1 0 0,-1-1 0,0-1 0,1 1 0,-1-1 0,1-1 0,0 1 0,-1-1 0,1 0 0,-1-1 0,1 0 0,0 0 0,-1-1 0,0 0 0,1 0 0,-1 0 0,0-1 0,0 0 0,0-1 0,-1 0 0,1 0 0,-1 0 0,0-1 0,0 1 0,0-2 0,-1 1 0,0 0 0,0-1 0,0 0 0,0-1 0,-1 1 0,0 0 0,3-10 0,8-24 0,-15 39 0,1 0 0,-1 0 0,1 0 0,-1 0 0,1 0 0,-1 0 0,0 0 0,1 0 0,-1 0 0,0 0 0,0-1 0,0 1 0,0 0 0,0 0 0,0 0 0,0 0 0,0 0 0,-1 0 0,1 0 0,0 0 0,-1 0 0,1 0 0,-1 0 0,1 0 0,-1 0 0,1 0 0,-1 0 0,1 0 0,-1 0 0,0 0 0,0 1 0,-1-2 0,1 3 0,0-1 0,0 1 0,0 0 0,-1 0 0,1-1 0,0 1 0,0 0 0,0 0 0,1 0 0,-1 1 0,0-1 0,0 0 0,0 0 0,1 0 0,-1 1 0,1-1 0,-1 0 0,1 0 0,-1 1 0,1-1 0,0 0 0,0 1 0,0-1 0,0 3 0,-6 36 0,6-31 0,1 0 0,0 0 0,0 0 0,1 0 0,1 0 0,-1 0 0,1 0 0,1-1 0,0 1 0,0-1 0,0 0 0,1 0 0,7 8 0,-9-11 0,1 0 0,0-1 0,0 1 0,1-1 0,-1 1 0,1-1 0,0-1 0,0 1 0,0-1 0,1 0 0,-1 0 0,1 0 0,0-1 0,-1 0 0,1 0 0,0 0 0,0-1 0,0 0 0,1 0 0,7 0 0,-12-1-65,0-1 0,0 1 0,0 0 0,0-1 0,0 1 0,-1-1 0,1 0 0,0 1 0,0-1 0,-1 0 0,1 0 0,-1 0 0,1 0 0,0-1 0,-1 1 0,0 0 0,1-1 0,-1 1 0,0-1 0,2-2 0,6-13-6761</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4:59.932"/>
    </inkml:context>
    <inkml:brush xml:id="br0">
      <inkml:brushProperty name="width" value="0.035" units="cm"/>
      <inkml:brushProperty name="height" value="0.035" units="cm"/>
    </inkml:brush>
  </inkml:definitions>
  <inkml:trace contextRef="#ctx0" brushRef="#br0">0 1 24575,'0'138'0,"3"-144"0,-1 0 0,1 0 0,0 0 0,1 1 0,0-1 0,0 1 0,0 0 0,0 0 0,10-7 0,-9 7 6,0 1 0,0 0 0,1 0 0,0 0 0,0 1 0,0 0 0,0 0 0,0 0 0,1 1 0,-1 0 0,1 0 0,-1 1 0,1 0 0,0 0 0,0 1 0,0-1 0,-1 1 0,1 1 0,8 1 0,-7 0-99,0 0 0,-1 0 1,1 1-1,-1 1 0,0-1 0,1 1 0,-1 1 0,-1-1 1,1 1-1,-1 0 0,0 0 0,0 1 0,0 0 1,-1 0-1,8 12 0,4 9-6733</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1.178"/>
    </inkml:context>
    <inkml:brush xml:id="br0">
      <inkml:brushProperty name="width" value="0.035" units="cm"/>
      <inkml:brushProperty name="height" value="0.035" units="cm"/>
    </inkml:brush>
  </inkml:definitions>
  <inkml:trace contextRef="#ctx0" brushRef="#br0">263 77 24575,'0'-3'0,"0"0"0,0 0 0,0 0 0,-1 0 0,1 0 0,-1 0 0,1 0 0,-1 1 0,0-1 0,0 0 0,0 0 0,-1 0 0,1 1 0,-1-1 0,0 1 0,1-1 0,-1 1 0,-4-4 0,3 4 0,-1-1 0,0 1 0,0 0 0,-1 0 0,1 0 0,0 0 0,-1 1 0,1 0 0,-1 0 0,1 0 0,-10 0 0,6 1 0,0 0 0,0 0 0,0 1 0,0 0 0,1 1 0,-1 0 0,0 0 0,1 0 0,-1 1 0,1 0 0,0 1 0,0 0 0,0 0 0,0 0 0,1 1 0,-1 0 0,-6 8 0,9-10 0,0 1 0,0 0 0,1 0 0,0 1 0,0-1 0,0 1 0,0-1 0,1 1 0,-1 0 0,1 0 0,0 0 0,1 0 0,-1 0 0,1 1 0,0-1 0,1 0 0,-1 1 0,1-1 0,0 0 0,0 1 0,1-1 0,0 1 0,0-1 0,0 0 0,0 0 0,4 9 0,-2-9 0,0 0 0,1 0 0,-1-1 0,1 1 0,0-1 0,1 0 0,-1 0 0,1 0 0,-1-1 0,1 1 0,0-1 0,0 0 0,1 0 0,-1-1 0,1 0 0,-1 0 0,1 0 0,0-1 0,-1 1 0,12 0 0,3 0 0,0 0 0,0-2 0,0 0 0,0-1 0,19-4 0,-25 2-195,0 0 0,-1-1 0,0 0 0,0-1 0,0-1 0,12-6 0,11-11-6631</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1.471"/>
    </inkml:context>
    <inkml:brush xml:id="br0">
      <inkml:brushProperty name="width" value="0.035" units="cm"/>
      <inkml:brushProperty name="height" value="0.035" units="cm"/>
    </inkml:brush>
  </inkml:definitions>
  <inkml:trace contextRef="#ctx0" brushRef="#br0">29 84 24575,'0'14'0,"-1"-4"0,1-1 0,0 1 0,1-1 0,0 1 0,1-1 0,3 12 0,-4-18 0,0 0 0,1-1 0,-1 1 0,1-1 0,-1 0 0,1 1 0,0-1 0,0 0 0,0 0 0,0 0 0,1 0 0,-1 0 0,1-1 0,-1 1 0,1-1 0,-1 1 0,1-1 0,0 0 0,-1 0 0,1 0 0,0-1 0,0 1 0,0 0 0,5-1 0,-6 0 0,0 1 0,1-1 0,-1 0 0,0 0 0,0 0 0,0-1 0,1 1 0,-1 0 0,0-1 0,0 0 0,0 1 0,0-1 0,0 0 0,0 0 0,0 0 0,0 0 0,0-1 0,0 1 0,-1 0 0,1-1 0,-1 1 0,1-1 0,1-2 0,0 0 0,-1 0 0,0 0 0,0 0 0,0-1 0,0 1 0,-1 0 0,1-1 0,-1 0 0,0 1 0,0-10 0,0 8 0,-1 0 0,0 0 0,0 0 0,0 0 0,-1 0 0,0 0 0,0 0 0,0 0 0,-1 0 0,0 1 0,0-1 0,0 1 0,-1-1 0,0 1 0,0 0 0,0 0 0,-1 0 0,-5-7 0,3 9 0,0-1 0,0 1 0,-1 0 0,1 0 0,0 1 0,-1 0 0,-12-2 0,16 3 0,0 0 0,0 1 0,0-1 0,0 1 0,1 0 0,-1 0 0,0 0 0,0 1 0,0-1 0,0 1 0,1-1 0,-1 1 0,0 0 0,0 0 0,1 0 0,-1 0 0,1 1 0,-1-1 0,1 1 0,-4 3 0,5-5-72,0 1 1,1 0-1,-1 0 0,1 0 0,-1-1 0,1 1 0,0 0 0,-1 0 1,1 0-1,0 0 0,0 0 0,-1 0 0,1 0 0,0 0 0,0 0 1,0 0-1,0 0 0,0 1 0,7 16-6754</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1.933"/>
    </inkml:context>
    <inkml:brush xml:id="br0">
      <inkml:brushProperty name="width" value="0.035" units="cm"/>
      <inkml:brushProperty name="height" value="0.035" units="cm"/>
    </inkml:brush>
  </inkml:definitions>
  <inkml:trace contextRef="#ctx0" brushRef="#br0">1 0 24575,'1'9'0,"0"1"0,1-1 0,0 0 0,1-1 0,0 1 0,0 0 0,5 8 0,6 17 0,-5-5 0,-8-21 0,1 0 0,0 0 0,1 0 0,0 0 0,0-1 0,1 1 0,6 9 0,-6-19 0,0-11 0,-2-13 0,-2 14 0,0 1 0,1-1 0,1 1 0,0 0 0,6-20 0,-8 29 0,1 0 0,0 0 0,0 0 0,0 1 0,0-1 0,0 0 0,0 0 0,0 1 0,0-1 0,1 1 0,-1-1 0,1 1 0,-1 0 0,1-1 0,-1 1 0,1 0 0,0 0 0,0 0 0,0 0 0,-1 0 0,1 1 0,0-1 0,0 0 0,0 1 0,0 0 0,0-1 0,0 1 0,0 0 0,0 0 0,0 0 0,0 0 0,0 0 0,0 1 0,0-1 0,0 1 0,0-1 0,0 1 0,0 0 0,0 0 0,0-1 0,2 3 0,6 3 3,0 0-1,0 1 0,-1 0 1,0 0-1,0 1 0,0 1 1,-1-1-1,-1 1 0,1 1 1,-2-1-1,12 22 1,24 28-1397,-34-50-5432</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2.272"/>
    </inkml:context>
    <inkml:brush xml:id="br0">
      <inkml:brushProperty name="width" value="0.035" units="cm"/>
      <inkml:brushProperty name="height" value="0.035" units="cm"/>
    </inkml:brush>
  </inkml:definitions>
  <inkml:trace contextRef="#ctx0" brushRef="#br0">0 94 24575,'0'9'0,"9"8"0,8 10 0,10 5 0,5-3 0,-3-20 0,-6-16 0,-7-17 0,-7-8 0,-4-3 0,1 4 0,0 3 0,8-4 0,1 5-8191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26.250"/>
    </inkml:context>
    <inkml:brush xml:id="br0">
      <inkml:brushProperty name="width" value="0.035" units="cm"/>
      <inkml:brushProperty name="height" value="0.035" units="cm"/>
    </inkml:brush>
  </inkml:definitions>
  <inkml:trace contextRef="#ctx0" brushRef="#br0">1 12 24575,'5'0'0,"10"0"0,9 0 0,8 0 0,4 0 0,5 0 0,1 0 0,-7-5 0,-10-1-8191</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2.583"/>
    </inkml:context>
    <inkml:brush xml:id="br0">
      <inkml:brushProperty name="width" value="0.035" units="cm"/>
      <inkml:brushProperty name="height" value="0.035" units="cm"/>
    </inkml:brush>
  </inkml:definitions>
  <inkml:trace contextRef="#ctx0" brushRef="#br0">1 86 24575,'15'0'0,"1"-1"0,-1 0 0,26-6 0,-38 6 0,0 1 0,0-1 0,0 0 0,0 0 0,0 0 0,0-1 0,0 1 0,0 0 0,0-1 0,-1 0 0,1 0 0,-1 0 0,1 0 0,-1 0 0,0 0 0,0-1 0,0 1 0,0-1 0,0 1 0,0-1 0,-1 0 0,1 0 0,1-6 0,-2 8 0,-1 1 0,0-1 0,0 0 0,0 0 0,0 0 0,0 0 0,0 0 0,0 1 0,0-1 0,0 0 0,0 0 0,0 0 0,-1 0 0,1 1 0,0-1 0,0 0 0,-1 0 0,1 1 0,-1-1 0,1 0 0,-1 0 0,1 1 0,-1-1 0,1 0 0,-1 1 0,1-1 0,-1 1 0,0-1 0,0 1 0,1-1 0,-1 1 0,0-1 0,0 1 0,1 0 0,-1-1 0,0 1 0,0 0 0,0 0 0,1 0 0,-1 0 0,0 0 0,0-1 0,0 2 0,0-1 0,0 0 0,1 0 0,-1 0 0,0 0 0,0 0 0,0 1 0,0-1 0,1 0 0,-2 1 0,-2 0 0,0 0 0,-1 0 0,1 1 0,0-1 0,0 1 0,1 0 0,-1 0 0,0 0 0,-6 6 0,7-5 0,0 0 0,0 0 0,0 1 0,1-1 0,-1 1 0,1-1 0,0 1 0,0 0 0,0 0 0,0 0 0,1 0 0,-1 1 0,1-1 0,0 0 0,1 1 0,-1-1 0,1 0 0,0 1 0,0-1 0,0 1 0,1-1 0,-1 0 0,1 1 0,0-1 0,0 0 0,2 4 0,0-2 0,0-2 0,0 1 0,1 0 0,0 0 0,0-1 0,0 0 0,0 0 0,0 0 0,1 0 0,0-1 0,0 0 0,0 0 0,0 0 0,0 0 0,1-1 0,-1 0 0,1 0 0,-1 0 0,9 0 0,0 1-85,0 0 0,0-1-1,0-1 1,1-1 0,-1 0-1,0 0 1,0-2 0,1 0-1,-1 0 1,0-1 0,-1-1-1,1-1 1,-1 0 0,1 0-1,20-13 1,-2-9-6741</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2.896"/>
    </inkml:context>
    <inkml:brush xml:id="br0">
      <inkml:brushProperty name="width" value="0.035" units="cm"/>
      <inkml:brushProperty name="height" value="0.035" units="cm"/>
    </inkml:brush>
  </inkml:definitions>
  <inkml:trace contextRef="#ctx0" brushRef="#br0">1 105 24575,'0'9'0,"0"7"0,0 6 0,0 4 0,0-12 0,0-17 0,4-18 0,12-5 0,6-7 0,10 2 0,8 6 0,6 8 0,5 1 0,-2 4 0,-9 4-8191</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3.330"/>
    </inkml:context>
    <inkml:brush xml:id="br0">
      <inkml:brushProperty name="width" value="0.035" units="cm"/>
      <inkml:brushProperty name="height" value="0.035" units="cm"/>
    </inkml:brush>
  </inkml:definitions>
  <inkml:trace contextRef="#ctx0" brushRef="#br0">245 45 24575,'0'0'0,"0"0"0,1 0 0,-1 0 0,1 0 0,-1 0 0,0 0 0,1 0 0,-1 0 0,1 0 0,-1 0 0,0-1 0,1 1 0,-1 0 0,0 0 0,1 0 0,-1 0 0,0-1 0,1 1 0,-1 0 0,0 0 0,1-1 0,-1 1 0,0 0 0,0-1 0,1 1 0,-1 0 0,0-1 0,0 1 0,1 0 0,-1-1 0,0 1 0,0 0 0,0-1 0,0 1 0,0-1 0,0 1 0,0 0 0,0-1 0,0 1 0,0-1 0,0 1 0,0 0 0,0-1 0,0 1 0,0 0 0,0-1 0,0 1 0,0-1 0,0 1 0,-1 0 0,1-1 0,-15-18 0,10 17 0,0 0 0,-1 0 0,1 1 0,-1 0 0,1 0 0,-1 0 0,0 0 0,1 1 0,-1 0 0,0 0 0,1 0 0,-1 1 0,1 0 0,-1 0 0,1 1 0,-1-1 0,1 1 0,-1 0 0,1 1 0,0-1 0,0 1 0,1 0 0,-10 7 0,5-3 0,0 1 0,0 0 0,1 0 0,-1 1 0,2 0 0,0 0 0,0 1 0,0 0 0,1 0 0,-6 16 0,10-23 0,1 0 0,-1 0 0,1 0 0,0 0 0,0 0 0,0 1 0,0-1 0,1 0 0,-1 1 0,1-1 0,0 0 0,0 1 0,0-1 0,1 0 0,-1 1 0,1-1 0,-1 0 0,1 0 0,0 1 0,1-1 0,-1 0 0,0 0 0,1 0 0,0 0 0,0 0 0,-1-1 0,2 1 0,-1-1 0,0 1 0,0-1 0,1 1 0,0-1 0,-1 0 0,6 2 0,-3-1 0,1-1 0,0 0 0,0 0 0,0-1 0,0 1 0,0-1 0,0-1 0,1 1 0,-1-1 0,0 0 0,0-1 0,0 1 0,0-1 0,1-1 0,-1 1 0,0-1 0,9-3 0,-7 0 0,0 1 0,0-1 0,0-1 0,-1 1 0,1-1 0,-1 0 0,-1-1 0,1 0 0,-1 0 0,0 0 0,-1-1 0,0 0 0,0 0 0,-1 0 0,1 0 0,-2-1 0,4-11 0,-7 20 0,0 1 0,0-1 0,0 0 0,0 0 0,1 0 0,-1 0 0,0 1 0,0-1 0,0 0 0,0 0 0,0 0 0,0 0 0,1 0 0,-1 0 0,0 1 0,0-1 0,0 0 0,0 0 0,1 0 0,-1 0 0,0 0 0,0 0 0,0 0 0,0 0 0,1 0 0,-1 0 0,0 0 0,0 0 0,0 0 0,1 0 0,-1 0 0,0 0 0,0 0 0,0 0 0,0 0 0,1 0 0,-1 0 0,0 0 0,0 0 0,0-1 0,0 1 0,1 0 0,-1 0 0,0 0 0,0 0 0,0 0 0,0 0 0,0 0 0,0-1 0,1 1 0,-1 0 0,0 0 0,0 0 0,0 0 0,0-1 0,0 1 0,0 0 0,0 0 0,7 30 0,-1 44 0,-2-33 0,-1-13 0,-2-1 0,-1 37 0,-1-58 0,1 0 0,-1 0 0,0-1 0,0 1 0,0 0 0,-1-1 0,0 1 0,0-1 0,-1 1 0,1-1 0,-1 0 0,0 0 0,-1-1 0,1 1 0,-1 0 0,-7 6 0,8-9 4,1 0 0,-1 0-1,0 0 1,0-1-1,0 1 1,0-1 0,0 0-1,0 1 1,0-2 0,0 1-1,0 0 1,0-1-1,-1 1 1,1-1 0,0 0-1,0 0 1,-1 0 0,1 0-1,0-1 1,0 1-1,-1-1 1,1 0 0,0 0-1,0 0 1,0-1 0,0 1-1,0-1 1,1 1-1,-1-1 1,0 0 0,1 0-1,-4-3 1,0-1-139,-1-1 0,1 0 0,0 0 0,0-1 0,1 1 0,0-1 0,0-1 0,1 1 0,0-1 0,-3-10 0,-6-26-6691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3.799"/>
    </inkml:context>
    <inkml:brush xml:id="br0">
      <inkml:brushProperty name="width" value="0.035" units="cm"/>
      <inkml:brushProperty name="height" value="0.035" units="cm"/>
    </inkml:brush>
  </inkml:definitions>
  <inkml:trace contextRef="#ctx0" brushRef="#br0">1 21 24575,'37'1'0,"-18"0"0,-1-1 0,1-1 0,30-4 0,-36-2 0,-23 1 0,-27 2 0,31 6 0,-1 0 0,1 0 0,0 1 0,0 0 0,0 0 0,1 1 0,-1-1 0,1 1 0,0 0 0,0 1 0,0-1 0,1 1 0,-1 0 0,1 0 0,-5 8 0,7-10 0,0 0 0,0 1 0,0-1 0,1 1 0,-1-1 0,1 1 0,0 0 0,0-1 0,0 1 0,1 0 0,-1 0 0,1 5 0,0-6 0,1-1 0,-1 0 0,1 1 0,-1-1 0,1 0 0,0 1 0,0-1 0,0 0 0,0 0 0,1 0 0,-1 0 0,1 0 0,-1 0 0,1 0 0,-1 0 0,1-1 0,0 1 0,0 0 0,0-1 0,0 0 0,3 2 0,3 1-85,0 0 0,1 0-1,0-1 1,0-1 0,0 1-1,0-1 1,0-1 0,0 0-1,1 0 1,-1-1 0,0 0-1,1 0 1,-1-1 0,0 0-1,15-5 1,4-6-6741</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4.107"/>
    </inkml:context>
    <inkml:brush xml:id="br0">
      <inkml:brushProperty name="width" value="0.035" units="cm"/>
      <inkml:brushProperty name="height" value="0.035" units="cm"/>
    </inkml:brush>
  </inkml:definitions>
  <inkml:trace contextRef="#ctx0" brushRef="#br0">248 41 24575,'0'-2'0,"0"1"0,0-1 0,0 1 0,0-1 0,-1 1 0,1-1 0,0 1 0,-1-1 0,1 1 0,-1 0 0,0-1 0,1 1 0,-1 0 0,0 0 0,0-1 0,0 1 0,0 0 0,0 0 0,0 0 0,0 0 0,0 0 0,0 0 0,-3-1 0,1 0 0,-1 1 0,1 0 0,-1 0 0,1 0 0,-1 0 0,0 0 0,1 1 0,-1 0 0,-6 0 0,3 0 0,0 0 0,0 1 0,0 0 0,0 1 0,0-1 0,1 1 0,-1 1 0,1-1 0,-1 1 0,-7 5 0,10-6 0,1 1 0,0-1 0,0 1 0,0 0 0,0 0 0,0 0 0,1 1 0,-1-1 0,1 1 0,0-1 0,0 1 0,0 0 0,1-1 0,-1 1 0,1 0 0,0 0 0,0 0 0,0 0 0,1 1 0,-1-1 0,1 0 0,0 0 0,0 0 0,1 0 0,-1 0 0,1 1 0,0-1 0,0 0 0,2 5 0,1-1 0,0 0 0,0 0 0,1-1 0,0 1 0,0-1 0,1 0 0,0 0 0,0-1 0,1 0 0,0 0 0,0-1 0,13 9 0,92 39 0,-110-52 0,-1-1 0,1 1 0,-1-1 0,1 1 0,-1 0 0,1-1 0,-1 1 0,1 0 0,-1 0 0,0 0 0,1 0 0,-1 0 0,0 1 0,0-1 0,0 0 0,0 1 0,0-1 0,1 2 0,-2-2 0,0 0 0,-1 0 0,1-1 0,0 1 0,-1 0 0,1-1 0,-1 1 0,1 0 0,-1-1 0,1 1 0,-1-1 0,1 1 0,-1 0 0,1-1 0,-1 0 0,0 1 0,1-1 0,-1 1 0,0-1 0,1 0 0,-1 1 0,0-1 0,0 0 0,1 0 0,-3 1 0,-63 10 0,30-8-455,-1-1 0,-56-5 0,48-3-6371</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5.184"/>
    </inkml:context>
    <inkml:brush xml:id="br0">
      <inkml:brushProperty name="width" value="0.035" units="cm"/>
      <inkml:brushProperty name="height" value="0.035" units="cm"/>
    </inkml:brush>
  </inkml:definitions>
  <inkml:trace contextRef="#ctx0" brushRef="#br0">269 44 24575,'0'0'0,"0"0"0,1 0 0,-1 0 0,0 0 0,1 0 0,-1 0 0,0 0 0,1 0 0,-1 0 0,0 0 0,1 0 0,-1 0 0,0 0 0,1 0 0,-1-1 0,0 1 0,1 0 0,-1 0 0,0 0 0,0-1 0,1 1 0,-1 0 0,0 0 0,0-1 0,1 1 0,-1 0 0,0 0 0,0-1 0,0 1 0,1 0 0,-1-1 0,0 1 0,0 0 0,0-1 0,0 1 0,0 0 0,0-1 0,0 1 0,0 0 0,0-1 0,0 1 0,0 0 0,0-1 0,0 1 0,0 0 0,0-1 0,0 1 0,0 0 0,0-1 0,0 1 0,0 0 0,-1-1 0,1 1 0,0 0 0,0-1 0,0 1 0,-1 0 0,1 0 0,0-1 0,0 1 0,-1 0 0,-17-18 0,13 15 0,-1 1 0,1 1 0,-1-1 0,0 1 0,0 0 0,0 0 0,0 1 0,1-1 0,-1 1 0,0 1 0,0-1 0,0 1 0,0 0 0,0 0 0,1 1 0,-1 0 0,0 0 0,1 0 0,0 1 0,-1-1 0,1 1 0,0 1 0,0-1 0,1 1 0,-1-1 0,1 1 0,-4 5 0,-3 2 0,0 1 0,1 0 0,1 0 0,0 0 0,0 2 0,2-1 0,-1 1 0,2 0 0,-7 19 0,11-27 0,0 1 0,1-1 0,0 0 0,0 0 0,1 0 0,-1 1 0,1-1 0,1 0 0,-1 1 0,1-1 0,0 0 0,1 0 0,3 11 0,-4-14 0,1-1 0,-1 1 0,1-1 0,0 0 0,-1 0 0,1 0 0,0 0 0,0 0 0,0 0 0,1 0 0,-1 0 0,0-1 0,1 1 0,-1-1 0,1 0 0,0 0 0,-1 0 0,1 0 0,0 0 0,-1 0 0,1-1 0,0 1 0,0-1 0,0 0 0,-1 0 0,1 0 0,0 0 0,0-1 0,0 1 0,0-1 0,-1 1 0,1-1 0,2-1 0,4-1 0,0 0 0,0-1 0,-1 0 0,0 0 0,0 0 0,0-1 0,0-1 0,-1 1 0,0-1 0,0 0 0,0-1 0,8-10 0,-4 3 0,-1-1 0,-1 0 0,0 0 0,-1-1 0,10-25 0,-3 162 0,-12-112 0,1-1 0,0 0 0,0 0 0,1 0 0,0-1 0,1 0 0,-1 0 0,1 0 0,1 0 0,10 8 0,-14-13 0,-1 0 0,1 0 0,0 0 0,0-1 0,0 1 0,0-1 0,0 1 0,1-1 0,-1 0 0,0 0 0,1-1 0,-1 1 0,5 0 0,-5-2 0,-1 1 0,0-1 0,1 1 0,-1-1 0,0 1 0,0-1 0,0 0 0,0 0 0,0 0 0,0-1 0,0 1 0,0 0 0,0-1 0,0 1 0,-1-1 0,1 0 0,0 1 0,-1-1 0,0 0 0,1 0 0,-1 0 0,1-2 0,2-4-170,-1 1-1,-1-1 0,1 1 1,-1-1-1,-1 0 0,1 0 1,0-10-1,1-22-6655</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5.616"/>
    </inkml:context>
    <inkml:brush xml:id="br0">
      <inkml:brushProperty name="width" value="0.035" units="cm"/>
      <inkml:brushProperty name="height" value="0.035" units="cm"/>
    </inkml:brush>
  </inkml:definitions>
  <inkml:trace contextRef="#ctx0" brushRef="#br0">1 0 24575,'2'2'0,"0"0"0,1-1 0,-1 2 0,0-1 0,0 0 0,0 0 0,0 1 0,0-1 0,0 1 0,-1-1 0,1 1 0,-1 0 0,0 0 0,0-1 0,0 1 0,1 5 0,8 55 0,-9-47 0,5 60 0,-3 1 0,-4-1 0,-14 112 0,19-219 0,2 1 0,1 0 0,21-54 0,-26 77 0,2 0 0,-1 0 0,1 0 0,0 0 0,0 1 0,1-1 0,-1 1 0,2 0 0,-1 1 0,0-1 0,1 1 0,0 0 0,1 1 0,-1-1 0,1 1 0,0 0 0,-1 1 0,2 0 0,-1 0 0,0 0 0,11-1 0,-13 3 0,0 0 0,0 1 0,0 0 0,0 0 0,-1 1 0,1-1 0,0 1 0,0 0 0,0 0 0,-1 1 0,1-1 0,0 1 0,-1 0 0,0 0 0,1 1 0,-1-1 0,0 1 0,0 0 0,0 0 0,-1 0 0,1 1 0,-1-1 0,0 1 0,0 0 0,0 0 0,0 0 0,-1 0 0,1 0 0,-1 1 0,0-1 0,0 1 0,-1 0 0,0-1 0,1 1 0,-2 0 0,1 0 0,0 0 0,-1-1 0,0 1 0,0 0 0,-1 0 0,1 0 0,-1 0 0,0 0 0,0-1 0,0 1 0,-1 0 0,0-1 0,0 1 0,0-1 0,-1 0 0,-3 6 0,-4 1 0,-1 0 0,0-1 0,0-1 0,-1 0 0,0 0 0,-1-1 0,1-1 0,-2 0 0,1-1 0,-1 0 0,0-1 0,0-1 0,-1 0 0,1-1 0,-1 0 0,-28 1 0,25-10-1365,12-6-5461</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6.035"/>
    </inkml:context>
    <inkml:brush xml:id="br0">
      <inkml:brushProperty name="width" value="0.035" units="cm"/>
      <inkml:brushProperty name="height" value="0.035" units="cm"/>
    </inkml:brush>
  </inkml:definitions>
  <inkml:trace contextRef="#ctx0" brushRef="#br0">190 1 24575,'-8'0'0,"-8"0"0,1 0 0,-1 1 0,1 0 0,-20 6 0,33-7 0,0 0 0,0 1 0,1-1 0,-1 1 0,0-1 0,1 1 0,-1-1 0,1 1 0,-1 0 0,1 0 0,-1 0 0,1 0 0,-1 0 0,1 0 0,0 0 0,0 0 0,-1 1 0,1-1 0,0 0 0,0 1 0,0-1 0,1 1 0,-1-1 0,0 1 0,0 0 0,1-1 0,-1 1 0,1 0 0,0-1 0,-1 1 0,1 0 0,0-1 0,0 1 0,0 0 0,0 0 0,0-1 0,0 1 0,1 0 0,-1-1 0,1 1 0,-1 0 0,1-1 0,-1 1 0,1 0 0,0-1 0,0 1 0,0-1 0,0 0 0,1 3 0,3 1 0,0 0 0,-1 0 0,1 0 0,1 0 0,-1-1 0,1 0 0,0 0 0,0 0 0,0-1 0,0 0 0,1 0 0,-1-1 0,10 3 0,-9-3 0,0 1 0,0-1 0,0 1 0,-1 0 0,1 1 0,-1-1 0,0 1 0,0 0 0,-1 1 0,1 0 0,7 8 0,-13-12 0,1-1 0,-1 1 0,1 0 0,-1 0 0,1 0 0,-1 0 0,0 0 0,0 0 0,0 0 0,1 0 0,-1 0 0,0 0 0,0 0 0,0 0 0,-1 0 0,1 0 0,0 0 0,0 0 0,0 0 0,-1-1 0,1 1 0,0 0 0,-1 0 0,1 0 0,-1 0 0,1 0 0,-1 0 0,0-1 0,1 1 0,-1 0 0,0-1 0,1 1 0,-1 0 0,0-1 0,0 1 0,1-1 0,-1 1 0,0-1 0,0 1 0,0-1 0,0 0 0,0 1 0,-1-1 0,-42 14 0,31-10-136,0-1-1,-1-1 1,1 0-1,-1 0 1,1-2-1,-1 0 1,1 0-1,-1-1 0,-25-6 1,29 1-6690</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6.391"/>
    </inkml:context>
    <inkml:brush xml:id="br0">
      <inkml:brushProperty name="width" value="0.035" units="cm"/>
      <inkml:brushProperty name="height" value="0.035" units="cm"/>
    </inkml:brush>
  </inkml:definitions>
  <inkml:trace contextRef="#ctx0" brushRef="#br0">72 60 24575,'-3'1'0,"0"0"0,0-1 0,0 1 0,0 0 0,0 1 0,0-1 0,1 1 0,-1-1 0,1 1 0,-1 0 0,1 0 0,-1 0 0,1 0 0,0 0 0,0 0 0,0 1 0,0-1 0,1 1 0,-1-1 0,1 1 0,-1 0 0,0 3 0,-1-1 0,0 1 0,1-1 0,0 1 0,0 0 0,1 0 0,-1 0 0,1 0 0,0 0 0,1 0 0,0 9 0,0-11 0,1-1 0,0 1 0,0-1 0,0 1 0,0-1 0,0 1 0,1-1 0,0 0 0,-1 0 0,1 0 0,0 0 0,1 0 0,-1 0 0,0-1 0,1 1 0,0-1 0,-1 1 0,7 3 0,-4-3 0,1-1 0,0 1 0,0-1 0,-1 0 0,1 0 0,0-1 0,1 0 0,-1 0 0,0 0 0,10-1 0,-8 0 0,1 0 0,-1-1 0,0 0 0,1 0 0,-1-1 0,0 0 0,0-1 0,0 0 0,0 0 0,-1 0 0,1-1 0,-1 0 0,0-1 0,0 0 0,0 0 0,10-10 0,-13 11 0,-1 0 0,0 0 0,0-1 0,-1 1 0,1-1 0,-1 1 0,0-1 0,0 0 0,0 1 0,-1-1 0,0 0 0,0 0 0,0 0 0,0 0 0,-1 0 0,0-1 0,0 1 0,-1 0 0,1 0 0,-1 0 0,0 0 0,0 0 0,-1 0 0,1 0 0,-1 1 0,-4-8 0,3 7 0,-1 0 0,0 0 0,0 0 0,0 1 0,-1 0 0,0-1 0,0 2 0,0-1 0,0 1 0,0-1 0,-1 1 0,1 1 0,-1-1 0,0 1 0,0 0 0,0 0 0,0 1 0,0 0 0,0 0 0,0 0 0,-9 1 0,-14 3 120,16 2-321,13-5 174,0 0 0,0 1 1,0-1-1,0 0 0,0 0 0,0 0 1,-1 0-1,1 1 0,0-1 0,0 0 1,0 0-1,0 0 0,0 1 0,0-1 1,0 0-1,0 0 0,0 0 0,0 1 1,0-1-1,0 0 0,0 0 0,0 0 1,0 0-1,0 1 0,0-1 0,1 0 1,-1 0-1,0 0 0,0 1 0,0-1 1,0 0-1,0 0 0,0 0 1,0 0-1,1 0 0,-1 1 0,0-1 1,0 0-1,0 0 0,0 0 0,0 0 1,1 0-1,-1 0 0,0 0 0,0 0 1,0 0-1,1 1 0,12 5-6799</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6.672"/>
    </inkml:context>
    <inkml:brush xml:id="br0">
      <inkml:brushProperty name="width" value="0.035" units="cm"/>
      <inkml:brushProperty name="height" value="0.035" units="cm"/>
    </inkml:brush>
  </inkml:definitions>
  <inkml:trace contextRef="#ctx0" brushRef="#br0">0 0 24575,'0'9'0,"0"17"0,0 18 0,5 15 0,1 16 0,0 9 0,-1 4 0,-2-8 0,-1-13 0,9-19 0,1-21 0,0-25 0,-3-17 0,-3-15 0,-2-3-8191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27.013"/>
    </inkml:context>
    <inkml:brush xml:id="br0">
      <inkml:brushProperty name="width" value="0.035" units="cm"/>
      <inkml:brushProperty name="height" value="0.035" units="cm"/>
    </inkml:brush>
  </inkml:definitions>
  <inkml:trace contextRef="#ctx0" brushRef="#br0">0 104 24575,'1'-4'0,"0"0"0,0 0 0,0 0 0,0 1 0,0-1 0,1 0 0,0 1 0,0-1 0,0 1 0,0-1 0,0 1 0,1 0 0,-1 0 0,1 0 0,0 0 0,0 1 0,0-1 0,0 1 0,0-1 0,1 1 0,-1 0 0,1 1 0,0-1 0,7-2 0,3-2 0,0 2 0,1-1 0,0 2 0,0 0 0,20-2 0,-30 5 0,0-1 0,0 1 0,0 0 0,0 0 0,0 1 0,0 0 0,0 0 0,0 0 0,0 0 0,-1 1 0,1-1 0,0 1 0,-1 0 0,1 1 0,-1-1 0,0 1 0,0 0 0,0 0 0,0 0 0,0 1 0,-1-1 0,1 1 0,-1 0 0,0 0 0,0 0 0,-1 0 0,1 1 0,-1-1 0,0 1 0,0 0 0,0-1 0,-1 1 0,0 0 0,0 0 0,1 8 0,0 3 0,-1 0 0,0 0 0,-1 0 0,-1 0 0,-1-1 0,0 1 0,-1 0 0,-1-1 0,0 1 0,-8 17 0,4-15 0,-1 0 0,0 0 0,-1-1 0,-21 26 0,26-37 0,-1 0 0,1 0 0,-1 0 0,0-1 0,-1 0 0,1 0 0,-1 0 0,0-1 0,0 0 0,0 0 0,-1-1 0,0 0 0,-14 4 0,20-6 0,0-1 0,1 0 0,-1 1 0,0-1 0,1 0 0,-1 0 0,0 0 0,0 0 0,1 0 0,-1 0 0,0-1 0,1 1 0,-1-1 0,1 1 0,-1-1 0,0 1 0,1-1 0,-1 0 0,1 0 0,-1 0 0,1 0 0,0 0 0,-1 0 0,1 0 0,0 0 0,0 0 0,0-1 0,0 1 0,0 0 0,0-1 0,0 1 0,0-1 0,1 1 0,-1-1 0,0 0 0,1 1 0,-1-3 0,1 1 0,-1 0 0,1 0 0,0 0 0,0 1 0,0-1 0,1 0 0,-1 0 0,1 1 0,0-1 0,-1 0 0,1 1 0,0-1 0,0 1 0,1-1 0,-1 1 0,1-1 0,-1 1 0,1 0 0,0 0 0,-1-1 0,1 1 0,3-2 0,3-1 0,1 0 0,0 1 0,-1-1 0,2 2 0,-1-1 0,0 1 0,1 1 0,-1 0 0,1 0 0,0 1 0,-1 0 0,1 0 0,0 1 0,0 1 0,-1 0 0,11 2 0,3 1 0,0 1 0,-1 1 0,1 1 0,-2 0 0,36 19 0,-48-21-101,-4-2-57,0-1 0,0 1 0,0-1 0,1 0 0,-1 0 0,1 0 0,7 1 0,3-4-6668</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6.918"/>
    </inkml:context>
    <inkml:brush xml:id="br0">
      <inkml:brushProperty name="width" value="0.035" units="cm"/>
      <inkml:brushProperty name="height" value="0.035" units="cm"/>
    </inkml:brush>
  </inkml:definitions>
  <inkml:trace contextRef="#ctx0" brushRef="#br0">1 79 24575,'0'5'0,"0"6"0,0 5 0,14 19 0,9 4 0,5-6 0,12-12 0,-1-15 0,-7-17 0,-9-16 0,-8-9 0,-7-6 0,-5-1 0,-7-3 0,-4 7-8191</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7.182"/>
    </inkml:context>
    <inkml:brush xml:id="br0">
      <inkml:brushProperty name="width" value="0.035" units="cm"/>
      <inkml:brushProperty name="height" value="0.035" units="cm"/>
    </inkml:brush>
  </inkml:definitions>
  <inkml:trace contextRef="#ctx0" brushRef="#br0">23 1 24575,'-5'9'0,"-1"13"0,0 15 0,1 21 0,6 28 0,3 13 0,1 7 0,0 1 0,-2-14 0,-1-32 0,-5-35 0,-3-37 0,1-15-8191</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7.383"/>
    </inkml:context>
    <inkml:brush xml:id="br0">
      <inkml:brushProperty name="width" value="0.035" units="cm"/>
      <inkml:brushProperty name="height" value="0.035" units="cm"/>
    </inkml:brush>
  </inkml:definitions>
  <inkml:trace contextRef="#ctx0" brushRef="#br0">1 39 24575,'0'5'0,"4"0"0,12 1 0,11-1 0,15-2 0,10-1 0,5-10 0,2-4 0,-9-4 0,-8 0 0,-11 3-8191</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7.682"/>
    </inkml:context>
    <inkml:brush xml:id="br0">
      <inkml:brushProperty name="width" value="0.035" units="cm"/>
      <inkml:brushProperty name="height" value="0.035" units="cm"/>
    </inkml:brush>
  </inkml:definitions>
  <inkml:trace contextRef="#ctx0" brushRef="#br0">0 137 24575,'16'0'0,"0"-1"0,0 0 0,0-1 0,0-1 0,23-7 0,-34 8 0,0 0 0,1 0 0,-2 0 0,1 0 0,0-1 0,0 0 0,-1 0 0,1 0 0,-1-1 0,0 1 0,0-1 0,-1 0 0,1 0 0,-1-1 0,1 1 0,-1 0 0,-1-1 0,1 0 0,3-8 0,-6 12 0,1 0 0,-1 0 0,1 0 0,-1 0 0,1 0 0,-1-1 0,0 1 0,1 0 0,-1 0 0,0 0 0,0-1 0,0 1 0,0 0 0,0 0 0,0 0 0,0-1 0,0 1 0,-1 0 0,1 0 0,0 0 0,-1 0 0,1 0 0,-1-1 0,1 1 0,-1 0 0,1 0 0,-1 0 0,0 0 0,0 0 0,1 1 0,-1-1 0,0 0 0,0 0 0,0 0 0,0 1 0,0-1 0,0 0 0,0 1 0,0-1 0,0 1 0,-1 0 0,1-1 0,0 1 0,0 0 0,0-1 0,0 1 0,-1 0 0,1 0 0,0 0 0,0 0 0,0 0 0,-1 0 0,1 1 0,-1-1 0,-5 1 0,1 0 0,0 0 0,0 0 0,0 1 0,-1 0 0,1 1 0,1-1 0,-1 1 0,-6 4 0,2 1 0,0 1 0,0 1 0,1-1 0,0 2 0,1-1 0,0 1 0,-13 24 0,19-30 0,-1 0 0,1 1 0,0-1 0,0 1 0,1-1 0,0 1 0,0-1 0,0 1 0,0 10 0,2-13 0,-1 0 0,1 0 0,-1-1 0,1 1 0,0 0 0,0 0 0,0-1 0,0 1 0,0 0 0,1-1 0,-1 1 0,1-1 0,0 1 0,0-1 0,0 0 0,0 0 0,0 0 0,0 0 0,5 3 0,3 0-62,0 0 0,0-1 0,1 0 0,0 0 0,0-1 0,0 0 0,0-1 0,0-1 0,0 0 0,0 0 0,1-1 0,-1 0-1,0-1 1,1 0 0,-1-1 0,0-1 0,0 1 0,-1-2 0,1 1 0,0-2 0,16-8 0,8-12-6764</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7.928"/>
    </inkml:context>
    <inkml:brush xml:id="br0">
      <inkml:brushProperty name="width" value="0.035" units="cm"/>
      <inkml:brushProperty name="height" value="0.035" units="cm"/>
    </inkml:brush>
  </inkml:definitions>
  <inkml:trace contextRef="#ctx0" brushRef="#br0">0 0 24575,'0'5'0,"0"10"0,0 22 0,0 13 0,0 16 0,0 12 0,0 5 0,0-6 0,9-17 0,8-18 0,1-16-8191</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08.336"/>
    </inkml:context>
    <inkml:brush xml:id="br0">
      <inkml:brushProperty name="width" value="0.035" units="cm"/>
      <inkml:brushProperty name="height" value="0.035" units="cm"/>
    </inkml:brush>
  </inkml:definitions>
  <inkml:trace contextRef="#ctx0" brushRef="#br0">0 119 24575,'3'3'0,"0"-1"0,0 1 0,-1 0 0,1 0 0,-1 0 0,0 0 0,0 1 0,0-1 0,0 1 0,-1-1 0,1 1 0,-1-1 0,2 9 0,6 9 0,-1-5 0,2-1 0,0 0 0,0 0 0,2-2 0,-1 1 0,2-1 0,14 11 0,-23-20 0,0-1 0,0 0 0,1 0 0,-1-1 0,1 1 0,0-1 0,0 0 0,0 0 0,0 0 0,0-1 0,0 0 0,0 0 0,0 0 0,1-1 0,-1 1 0,0-1 0,0-1 0,1 1 0,-1-1 0,0 0 0,0 0 0,0 0 0,0-1 0,0 1 0,0-1 0,0-1 0,8-4 0,-5 1 0,-1 0 0,0-1 0,0 0 0,0 0 0,-1 0 0,0-1 0,0 0 0,-1-1 0,0 1 0,-1-1 0,0 1 0,0-2 0,-1 1 0,3-11 0,4-19 0,10-79 0,-19 107 0,-1 9 0,0 0 0,0 0 0,0 0 0,0 0 0,1 0 0,-1 1 0,1-1 0,-1 0 0,1 0 0,-1 0 0,1 1 0,0-1 0,0 0 0,0 1 0,2-4 0,-2 6 0,0-1 0,-1 0 0,1 1 0,0-1 0,-1 1 0,1-1 0,0 1 0,-1-1 0,1 1 0,-1 0 0,1-1 0,-1 1 0,1 0 0,-1-1 0,1 1 0,-1 0 0,0-1 0,1 1 0,-1 0 0,0 0 0,0 0 0,1-1 0,-1 3 0,17 71 0,-6 33 0,-4 182 0,-8-272 0,0 1 0,-1-1 0,-1 0 0,0 0 0,-2-1 0,0 1 0,0-1 0,-15 28 0,18-39 0,-1-1 0,0 0 0,0 1 0,0-1 0,0 0 0,-1-1 0,0 1 0,1-1 0,-1 1 0,0-1 0,-1 0 0,1-1 0,0 1 0,-1-1 0,0 1 0,1-2 0,-1 1 0,0 0 0,0-1 0,0 0 0,0 0 0,0 0 0,-1-1 0,1 0 0,0 0 0,0 0 0,0-1 0,0 1 0,0-1 0,0 0 0,0-1 0,0 1 0,-6-4 0,-18-9-1365,7-1-5461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18.610"/>
    </inkml:context>
    <inkml:brush xml:id="br0">
      <inkml:brushProperty name="width" value="0.035" units="cm"/>
      <inkml:brushProperty name="height" value="0.035" units="cm"/>
    </inkml:brush>
  </inkml:definitions>
  <inkml:trace contextRef="#ctx0" brushRef="#br0">12 0 24575,'-4'0'0,"-3"5"0,6 1 0,7 0 0,16-1 0,19-2 0,15-1 0,8 0 0,-2-2 0,-7 0 0,-14 5 0,-21 0 0</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18.800"/>
    </inkml:context>
    <inkml:brush xml:id="br0">
      <inkml:brushProperty name="width" value="0.035" units="cm"/>
      <inkml:brushProperty name="height" value="0.035" units="cm"/>
    </inkml:brush>
  </inkml:definitions>
  <inkml:trace contextRef="#ctx0" brushRef="#br0">1 1 24575,'9'0'0,"12"0"0,17 0 0,19 0 0,11 0 0,6 0 0,-5 0 0,-9 0 0,-14 0-8191</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19.897"/>
    </inkml:context>
    <inkml:brush xml:id="br0">
      <inkml:brushProperty name="width" value="0.035" units="cm"/>
      <inkml:brushProperty name="height" value="0.035" units="cm"/>
    </inkml:brush>
  </inkml:definitions>
  <inkml:trace contextRef="#ctx0" brushRef="#br0">630 21 24575,'-226'-11'0,"148"5"0,0 3 0,-141 12 0,191 0 0,28-9 0,0 0 0,0 1 0,0-1 0,0 0 0,-1 1 0,1-1 0,0 0 0,0 1 0,0-1 0,0 0 0,0 1 0,1-1 0,-1 0 0,0 1 0,0-1 0,0 0 0,0 1 0,0-1 0,0 0 0,0 1 0,1-1 0,-1 0 0,0 1 0,0-1 0,0 0 0,1 0 0,-1 1 0,0-1 0,0 0 0,1 0 0,-1 0 0,0 1 0,1-1 0,-1 0 0,0 0 0,1 0 0,-1 0 0,0 0 0,1 1 0,50 18 0,269 80 0,-315-97 0,0-1 0,0 1 0,0 0 0,-1 1 0,1-1 0,-1 1 0,1 0 0,-1 0 0,0 0 0,0 1 0,0-1 0,0 1 0,5 7 0,-8-8 0,0-1 0,0 0 0,-1 0 0,1 0 0,0 1 0,-1-1 0,0 0 0,1 1 0,-1-1 0,0 0 0,0 1 0,0-1 0,-1 0 0,1 1 0,0-1 0,-1 0 0,0 0 0,1 1 0,-1-1 0,0 0 0,0 0 0,0 0 0,0 0 0,-1 0 0,1 0 0,-1 0 0,1 0 0,-1-1 0,1 1 0,-1 0 0,0-1 0,0 0 0,-3 3 0,-38 27 0,-87 50 0,33-23 0,74-44 0,16-11 0,1 0 0,0 1 0,0 0 0,0 0 0,0 1 0,0-1 0,1 1 0,-8 10 0,13-15 0,0 0 0,0 1 0,-1-1 0,1 0 0,0 1 0,0-1 0,0 0 0,0 0 0,0 1 0,0-1 0,0 0 0,0 1 0,0-1 0,0 0 0,0 0 0,0 1 0,0-1 0,0 0 0,0 1 0,0-1 0,0 0 0,0 0 0,0 1 0,1-1 0,-1 0 0,0 1 0,0-1 0,0 0 0,0 0 0,1 0 0,-1 1 0,0-1 0,0 0 0,0 0 0,1 0 0,-1 1 0,0-1 0,0 0 0,1 0 0,-1 0 0,0 0 0,0 0 0,1 0 0,-1 1 0,0-1 0,1 0 0,18 3 0,-17-3 0,359 2 0,-194-6 0,-78 3-1365,-18 0-5461</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20.518"/>
    </inkml:context>
    <inkml:brush xml:id="br0">
      <inkml:brushProperty name="width" value="0.035" units="cm"/>
      <inkml:brushProperty name="height" value="0.035" units="cm"/>
    </inkml:brush>
  </inkml:definitions>
  <inkml:trace contextRef="#ctx0" brushRef="#br0">348 71 24575,'0'-3'0,"-1"0"0,1 0 0,-1 0 0,0 0 0,0 0 0,0 1 0,0-1 0,0 0 0,-1 0 0,1 1 0,-1-1 0,0 1 0,0-1 0,1 1 0,-2 0 0,1 0 0,0 0 0,0 0 0,-1 0 0,1 0 0,-1 1 0,1-1 0,-1 1 0,0 0 0,0-1 0,0 1 0,1 1 0,-1-1 0,0 0 0,-4 0 0,-6-1 0,1 0 0,-1 0 0,0 1 0,1 1 0,-25 2 0,25 0 0,1 1 0,-1 0 0,1 0 0,0 1 0,1 0 0,-1 1 0,1 0 0,-1 1 0,-10 8 0,16-11 0,0 1 0,0 0 0,1 0 0,-1 0 0,1 1 0,0-1 0,0 1 0,0 0 0,1 0 0,0 1 0,0-1 0,0 1 0,0-1 0,1 1 0,0 0 0,0 0 0,1 0 0,-2 10 0,3-13 0,1 0 0,-1 0 0,1 0 0,0 0 0,0 0 0,0-1 0,0 1 0,0 0 0,0 0 0,1-1 0,-1 1 0,1 0 0,0-1 0,0 0 0,0 1 0,0-1 0,0 0 0,1 0 0,-1 0 0,1 0 0,-1-1 0,1 1 0,0-1 0,-1 1 0,1-1 0,0 0 0,0 0 0,0 0 0,3 0 0,13 4 0,-1-1 0,1-1 0,25 2 0,-38-5 0,8 2 0,-1-1 0,1-1 0,0 0 0,0-1 0,0 0 0,17-5 0,-27 5 0,0-1 0,1 1 0,-1-1 0,0 0 0,0 0 0,0-1 0,0 1 0,0-1 0,-1 0 0,1 0 0,-1 0 0,0 0 0,0 0 0,0-1 0,0 0 0,0 0 0,-1 1 0,0-1 0,0-1 0,0 1 0,0 0 0,1-6 0,-3 9 0,0-1 0,1 1 0,-1 0 0,0-1 0,1 1 0,-1-1 0,1 1 0,-1 0 0,1-1 0,0 1 0,0 0 0,0 0 0,-1-1 0,1 1 0,0 0 0,2-1 0,17 16 0,-17-12 0,4 5-81,0 0-26,0 0 0,1 0 0,0 0 0,0-1 0,0 0 0,1-1 0,0 0 0,0 0 0,1-1 0,-1 0 0,11 3 0,12-1-6719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27.620"/>
    </inkml:context>
    <inkml:brush xml:id="br0">
      <inkml:brushProperty name="width" value="0.035" units="cm"/>
      <inkml:brushProperty name="height" value="0.035" units="cm"/>
    </inkml:brush>
  </inkml:definitions>
  <inkml:trace contextRef="#ctx0" brushRef="#br0">1 168 24575,'0'5'0,"0"6"0,0 11 0,0-8 0,0-11 0,0-20 0,4-17 0,8-11 0,14-4 0,8 7 0,-2 16 0,4 16 0,-6 20 0,-7 12 0,2 8 0,-3 8 0,-5 2 0,-6-6-8191</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20.919"/>
    </inkml:context>
    <inkml:brush xml:id="br0">
      <inkml:brushProperty name="width" value="0.035" units="cm"/>
      <inkml:brushProperty name="height" value="0.035" units="cm"/>
    </inkml:brush>
  </inkml:definitions>
  <inkml:trace contextRef="#ctx0" brushRef="#br0">1 0 24575,'1'33'0,"1"0"0,2 0 0,9 34 0,20-144 0,-30 71 0,0 1 0,0 0 0,0 0 0,0 0 0,1 0 0,0 1 0,0-1 0,0 1 0,1 0 0,-1 0 0,1 1 0,0-1 0,0 1 0,0 0 0,8-3 0,-9 5 0,1 0 0,-1 0 0,1 1 0,-1-1 0,1 1 0,-1 0 0,1 0 0,-1 0 0,1 1 0,-1 0 0,0 0 0,1 0 0,-1 0 0,0 1 0,0-1 0,1 1 0,-1 0 0,0 0 0,-1 1 0,7 4 0,-1 0-124,-1 0 0,-1 0 0,1 1 0,-1 0 0,0 0 0,-1 1-1,0 0 1,-1 0 0,1 0 0,3 11 0,7 20-6702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21.787"/>
    </inkml:context>
    <inkml:brush xml:id="br0">
      <inkml:brushProperty name="width" value="0.035" units="cm"/>
      <inkml:brushProperty name="height" value="0.035" units="cm"/>
    </inkml:brush>
  </inkml:definitions>
  <inkml:trace contextRef="#ctx0" brushRef="#br0">0 85 24575,'0'144'0,"4"-165"0,0 0 0,2 1 0,0-1 0,1 1 0,1 1 0,21-37 0,-28 53 0,1 0 0,0 0 0,0-1 0,0 1 0,0 0 0,0 0 0,1 1 0,0-1 0,-1 1 0,1-1 0,0 1 0,0 0 0,0 0 0,0 0 0,1 0 0,-1 0 0,0 1 0,1 0 0,-1-1 0,1 1 0,-1 1 0,7-2 0,-6 3 0,0 0 0,0 0 0,0 0 0,0 0 0,0 1 0,0-1 0,-1 1 0,1 0 0,0 0 0,-1 1 0,1-1 0,-1 1 0,0-1 0,0 1 0,0 0 0,0 0 0,-1 1 0,1-1 0,-1 1 0,3 3 0,3 9-227,-1 0-1,0 0 1,-1 0-1,-1 1 1,6 31-1,-12-67-6598</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21.989"/>
    </inkml:context>
    <inkml:brush xml:id="br0">
      <inkml:brushProperty name="width" value="0.035" units="cm"/>
      <inkml:brushProperty name="height" value="0.035" units="cm"/>
    </inkml:brush>
  </inkml:definitions>
  <inkml:trace contextRef="#ctx0" brushRef="#br0">1 26 24575,'9'0'0,"8"0"0,5 0 0,8-4 0,4-2 0,1 1 0,-11 0 0,-23 2 0,-11 1-8191</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22.226"/>
    </inkml:context>
    <inkml:brush xml:id="br0">
      <inkml:brushProperty name="width" value="0.035" units="cm"/>
      <inkml:brushProperty name="height" value="0.035" units="cm"/>
    </inkml:brush>
  </inkml:definitions>
  <inkml:trace contextRef="#ctx0" brushRef="#br0">0 7 24575,'0'4'0,"5"2"0,10 0 0,12-2 0,11-1 0,8-1 0,5-1 0,-6-9 0,-5-4 0,-11 0-8191</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22.377"/>
    </inkml:context>
    <inkml:brush xml:id="br0">
      <inkml:brushProperty name="width" value="0.035" units="cm"/>
      <inkml:brushProperty name="height" value="0.035" units="cm"/>
    </inkml:brush>
  </inkml:definitions>
  <inkml:trace contextRef="#ctx0" brushRef="#br0">28 1 24575,'0'5'0,"0"15"0,0 13 0,0 11 0,-5-3 0,-6-17 0,-1-13-8191</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23.335"/>
    </inkml:context>
    <inkml:brush xml:id="br0">
      <inkml:brushProperty name="width" value="0.035" units="cm"/>
      <inkml:brushProperty name="height" value="0.035" units="cm"/>
    </inkml:brush>
  </inkml:definitions>
  <inkml:trace contextRef="#ctx0" brushRef="#br0">350 124 24575,'-1'2'0,"1"0"0,-1 0 0,0 0 0,0 0 0,1-1 0,-1 1 0,0 0 0,-1 0 0,1-1 0,0 1 0,0-1 0,-1 1 0,1-1 0,-1 0 0,1 1 0,-4 1 0,-36 23 0,23-15 0,1 0 0,0 0 0,0-2 0,0 0 0,-21 6 0,30-12 0,-1 0 0,0 0 0,0-1 0,0-1 0,0 1 0,0-2 0,0 1 0,0-1 0,0 0 0,-17-4 0,24 4 0,0 0 0,-1-1 0,1 1 0,0-1 0,0 0 0,0 0 0,-1 0 0,1 0 0,0 0 0,0 0 0,1 0 0,-1-1 0,0 1 0,0-1 0,1 1 0,-1-1 0,0 0 0,1 1 0,0-1 0,-1 0 0,1 0 0,0 0 0,0 0 0,0 0 0,1-1 0,-1 1 0,0 0 0,1 0 0,-1-1 0,1 1 0,0 0 0,0 0 0,0-1 0,0-3 0,1 1 0,0 0 0,0 0 0,1 1 0,-1-1 0,1 0 0,0 1 0,1-1 0,-1 1 0,1-1 0,0 1 0,0 0 0,0 0 0,0 1 0,8-7 0,-1 2 0,0 1 0,1 1 0,0-1 0,0 2 0,0 0 0,0 0 0,1 1 0,12-3 0,-15 5 0,-1 0 0,0 0 0,1 1 0,-1 1 0,1-1 0,0 1 0,-1 1 0,1 0 0,-1 0 0,1 0 0,-1 1 0,13 5 0,-16-4 0,0 0 0,-1 0 0,1 0 0,-1 1 0,0 0 0,0-1 0,0 2 0,-1-1 0,6 8 0,24 25 0,-23-31 0,0 0 0,0-1 0,0 0 0,0-1 0,1 0 0,0-1 0,0 0 0,0 0 0,0-1 0,22 1 0,-29-3 0,1 0 0,0 0 0,0-1 0,0 0 0,0 1 0,-1-2 0,1 1 0,0 0 0,-1-1 0,1 0 0,-1 0 0,5-3 0,-6 3 0,-1 0 0,0 0 0,0 0 0,0 0 0,0-1 0,0 1 0,0-1 0,0 1 0,-1-1 0,1 1 0,-1-1 0,0 0 0,0 0 0,0 0 0,0 0 0,-1 0 0,1 0 0,-1 0 0,0 0 0,0-6 0,0 4 0,0 0 0,-1 0 0,0 0 0,0 0 0,-1 0 0,1 0 0,-1 0 0,0 0 0,0 0 0,-1 1 0,0-1 0,1 1 0,-1 0 0,-1 0 0,1 0 0,-1 0 0,1 0 0,-1 1 0,0-1 0,0 1 0,-1 0 0,-8-4 0,7 4 0,1 0 0,-1 0 0,-1 1 0,1 0 0,0 0 0,0 0 0,-1 1 0,1 0 0,-1 0 0,1 1 0,-1 0 0,1 0 0,-1 0 0,1 1 0,-1 0 0,1 0 0,-11 4 0,7-1-273,0 1 0,1 0 0,0 0 0,-13 11 0,0 3-6553</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27.262"/>
    </inkml:context>
    <inkml:brush xml:id="br0">
      <inkml:brushProperty name="width" value="0.035" units="cm"/>
      <inkml:brushProperty name="height" value="0.035" units="cm"/>
    </inkml:brush>
  </inkml:definitions>
  <inkml:trace contextRef="#ctx0" brushRef="#br0">435 57 24575,'0'0'0,"0"-1"0,0 1 0,0-1 0,0 1 0,0-1 0,-1 1 0,1-1 0,0 1 0,0 0 0,0-1 0,-1 1 0,1-1 0,0 1 0,0 0 0,-1-1 0,1 1 0,0 0 0,-1-1 0,1 1 0,-1 0 0,1-1 0,0 1 0,-1 0 0,1 0 0,-1 0 0,1-1 0,-1 1 0,1 0 0,0 0 0,-1 0 0,1 0 0,-1 0 0,1 0 0,-1 0 0,1 0 0,-1 0 0,1 0 0,-1 0 0,1 0 0,-1 0 0,1 0 0,-1 0 0,1 1 0,0-1 0,-1 0 0,0 1 0,-27 10 0,22-9 0,-52 26 0,1 3 0,-73 52 0,125-79 0,1-1 0,-1 0 0,0-1 0,0 1 0,-1-1 0,1 0 0,0-1 0,-1 1 0,1-1 0,-1 0 0,0 0 0,1-1 0,-1 1 0,-10-2 0,13 0 0,1 1 0,-1-1 0,1 0 0,-1 0 0,1 0 0,0 0 0,-1-1 0,1 1 0,0-1 0,0 1 0,0-1 0,0 0 0,0 0 0,0 1 0,1-1 0,-1-1 0,0 1 0,1 0 0,0 0 0,0-1 0,-1 1 0,1 0 0,1-1 0,-1 1 0,0-1 0,0 1 0,1-1 0,0 0 0,-1 1 0,1-1 0,0 0 0,0 1 0,1-1 0,0-4 0,-1 2 0,0-1 0,1 1 0,0-1 0,0 1 0,0-1 0,1 1 0,0 0 0,0 0 0,0 0 0,0 0 0,1 0 0,0 0 0,0 0 0,0 1 0,1 0 0,0-1 0,-1 1 0,1 1 0,1-1 0,-1 0 0,0 1 0,1 0 0,0 0 0,0 1 0,0-1 0,0 1 0,0 0 0,0 0 0,11-2 0,-5 2 0,1 1 0,-1-1 0,1 2 0,0 0 0,0 0 0,0 1 0,-1 0 0,1 1 0,-1 1 0,1 0 0,-1 0 0,0 1 0,16 7 0,22 16 0,-12-7 0,53 21 0,-78-37 0,0 0 0,1 0 0,-1-1 0,1-1 0,-1 0 0,1-1 0,0 0 0,24-3 0,-34 2 0,0 0 0,1 0 0,-1-1 0,1 0 0,-1 1 0,0-1 0,0 0 0,1-1 0,-1 1 0,0-1 0,0 1 0,0-1 0,0 0 0,-1 0 0,1 0 0,0 0 0,-1-1 0,0 1 0,1-1 0,-1 0 0,0 1 0,0-1 0,-1 0 0,1 0 0,0 0 0,-1 0 0,0-1 0,0 1 0,0 0 0,0-1 0,0 1 0,-1 0 0,0-1 0,1 1 0,-1-1 0,0 1 0,-1 0 0,1-1 0,-1 1 0,1-1 0,-1 1 0,0 0 0,0 0 0,0-1 0,-1 1 0,1 0 0,-1 0 0,0 0 0,0 1 0,0-1 0,0 0 0,0 1 0,-1-1 0,1 1 0,-1-1 0,1 1 0,-1 0 0,0 0 0,0 1 0,0-1 0,0 1 0,0-1 0,0 1 0,-1 0 0,-5-1 0,3 0-59,-1 1 0,1 0-1,-1 0 1,0 0-1,0 1 1,1 0 0,-1 0-1,0 1 1,1 0 0,-1 0-1,0 1 1,1 0 0,0 0-1,-1 0 1,1 1-1,0 0 1,0 0 0,0 0-1,1 1 1,-1 0 0,1 0-1,-7 7 1,-4 11-6767</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34.857"/>
    </inkml:context>
    <inkml:brush xml:id="br0">
      <inkml:brushProperty name="width" value="0.035" units="cm"/>
      <inkml:brushProperty name="height" value="0.035" units="cm"/>
    </inkml:brush>
  </inkml:definitions>
  <inkml:trace contextRef="#ctx0" brushRef="#br0">0 105 24575,'0'-3'0,"0"14"0,0 36 0,0 26 0,0-105 0,7-53 0,-6 78 0,0-1 0,1 0 0,0 1 0,0-1 0,0 1 0,1 0 0,0-1 0,1 1 0,0 1 0,0-1 0,0 1 0,1-1 0,5-5 0,-9 11 0,0 0 0,0 0 0,0 0 0,0 0 0,0 1 0,1-1 0,-1 0 0,0 1 0,0-1 0,0 1 0,1-1 0,-1 1 0,0 0 0,0-1 0,1 1 0,-1 0 0,0 0 0,1 0 0,-1 0 0,0 0 0,1 0 0,-1 0 0,0 0 0,1 1 0,-1-1 0,0 1 0,0-1 0,1 1 0,-1-1 0,0 1 0,0-1 0,0 1 0,0 0 0,0 0 0,0 0 0,0 0 0,0 0 0,0 0 0,0 0 0,0 0 0,0 0 0,-1 0 0,1 0 0,0 0 0,-1 0 0,1 1 0,-1 0 0,5 8 0,-1-1 0,0 1 0,-1 0 0,4 19 0,-2-1-341,-1 0 0,-2 0-1,-1 49 1</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35.234"/>
    </inkml:context>
    <inkml:brush xml:id="br0">
      <inkml:brushProperty name="width" value="0.035" units="cm"/>
      <inkml:brushProperty name="height" value="0.035" units="cm"/>
    </inkml:brush>
  </inkml:definitions>
  <inkml:trace contextRef="#ctx0" brushRef="#br0">0 1 24575,'6'0'0,"7"0"0,20 0 0,9 0 0,4 0 0,-18 0 0,-13 0-8191</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35.434"/>
    </inkml:context>
    <inkml:brush xml:id="br0">
      <inkml:brushProperty name="width" value="0.035" units="cm"/>
      <inkml:brushProperty name="height" value="0.035" units="cm"/>
    </inkml:brush>
  </inkml:definitions>
  <inkml:trace contextRef="#ctx0" brushRef="#br0">0 1 24575,'6'0'0,"14"0"0,14 0 0,14 0 0,4 0 0,-6 0-8191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28.201"/>
    </inkml:context>
    <inkml:brush xml:id="br0">
      <inkml:brushProperty name="width" value="0.035" units="cm"/>
      <inkml:brushProperty name="height" value="0.035" units="cm"/>
    </inkml:brush>
  </inkml:definitions>
  <inkml:trace contextRef="#ctx0" brushRef="#br0">0 1 24575,'0'5'0,"10"1"0,2 9 0,0 8 0,-3 3 0,-2 7 0,-3 8 0,-2 1 0,-5-11 0,-3-11-8191</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45:35.687"/>
    </inkml:context>
    <inkml:brush xml:id="br0">
      <inkml:brushProperty name="width" value="0.035" units="cm"/>
      <inkml:brushProperty name="height" value="0.035" units="cm"/>
    </inkml:brush>
  </inkml:definitions>
  <inkml:trace contextRef="#ctx0" brushRef="#br0">1 1 24575,'0'6'0,"0"13"0,0 16 0,0 7 0,0 2 0,0 12 0,0 1 0,0-2 0,6-11 0,1-13-8191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28.416"/>
    </inkml:context>
    <inkml:brush xml:id="br0">
      <inkml:brushProperty name="width" value="0.035" units="cm"/>
      <inkml:brushProperty name="height" value="0.035" units="cm"/>
    </inkml:brush>
  </inkml:definitions>
  <inkml:trace contextRef="#ctx0" brushRef="#br0">0 80 24575,'0'-9'0,"10"-4"0,7 1 0,10 2 0,6 3 0,6-2 0,11 1 0,1 1 0,-8 3-8191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50.689"/>
    </inkml:context>
    <inkml:brush xml:id="br0">
      <inkml:brushProperty name="width" value="0.035" units="cm"/>
      <inkml:brushProperty name="height" value="0.035" units="cm"/>
    </inkml:brush>
  </inkml:definitions>
  <inkml:trace contextRef="#ctx0" brushRef="#br0">1 28 24575,'4'0'0,"12"0"0,12 0 0,15 0 0,19 0 0,14-5 0,7-1 0,4 1 0,-4 0 0,-5 2 0,-8 1 0,-11 1 0,-10 0 0,-5 1 0,0 5 0,-7 1-8191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28.650"/>
    </inkml:context>
    <inkml:brush xml:id="br0">
      <inkml:brushProperty name="width" value="0.035" units="cm"/>
      <inkml:brushProperty name="height" value="0.035" units="cm"/>
    </inkml:brush>
  </inkml:definitions>
  <inkml:trace contextRef="#ctx0" brushRef="#br0">0 0 24575,'0'10'0,"0"7"0,0 6 0,0 8 0,0 8 0,0 7 0,0 5 0,0-1 0,0-5 0,0 5 0,5-7 0,2-15 0,-1-13-8191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7:29.465"/>
    </inkml:context>
    <inkml:brush xml:id="br0">
      <inkml:brushProperty name="width" value="0.035" units="cm"/>
      <inkml:brushProperty name="height" value="0.035" units="cm"/>
    </inkml:brush>
  </inkml:definitions>
  <inkml:trace contextRef="#ctx0" brushRef="#br0">1 6 24575,'0'-4'0,"5"2"0,1 12 0,9 4 0,3 4 0,2 9 0,-2 8 0,-4 9 0,-5-4-8191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54.931"/>
    </inkml:context>
    <inkml:brush xml:id="br0">
      <inkml:brushProperty name="width" value="0.035" units="cm"/>
      <inkml:brushProperty name="height" value="0.035" units="cm"/>
    </inkml:brush>
  </inkml:definitions>
  <inkml:trace contextRef="#ctx0" brushRef="#br0">713 1 24575,'-636'0'0,"634"0"0,-52 5 0,53-5 0,0 0 0,0 0 0,0 1 0,0-1 0,0 0 0,1 1 0,-1-1 0,0 0 0,0 1 0,0-1 0,0 1 0,0-1 0,1 1 0,-1 0 0,0-1 0,0 1 0,1 0 0,-1 0 0,1-1 0,-1 1 0,0 0 0,1 0 0,-1 0 0,1 0 0,0 0 0,-1 0 0,1 0 0,0 0 0,0-1 0,-1 1 0,1 0 0,0 0 0,0 0 0,0 0 0,0 0 0,0 0 0,1 0 0,-1 0 0,0 0 0,0 0 0,1 0 0,-1 0 0,0 0 0,1 0 0,-1 0 0,1 0 0,-1 0 0,2 1 0,1 3 0,1 0 0,0-1 0,0 1 0,0 0 0,1-1 0,0 0 0,-1 0 0,2-1 0,-1 1 0,0-1 0,9 4 0,72 25 0,-38-15 0,57 17 0,-66-23 0,73 32 0,-109-41 0,0-1 0,0 1 0,0 0 0,0 0 0,-1 0 0,1 0 0,-1 0 0,1 0 0,-1 1 0,0-1 0,0 1 0,3 4 0,-4-6 0,0 1 0,-1 0 0,1 0 0,-1 0 0,1 0 0,-1 0 0,1 0 0,-1-1 0,0 1 0,0 0 0,0 0 0,0 0 0,-1 0 0,1 0 0,0 0 0,-2 3 0,-1 2 0,-1 0 0,0-1 0,0 1 0,0-1 0,-1 1 0,0-1 0,-1-1 0,1 1 0,-8 5 0,-1 3 0,2 1 0,-1 0 0,2 1 0,-15 25 0,14-21 0,-1-1 0,0 0 0,-18 19 0,-191 168 0,220-205 0,1 0 0,-1 0 0,1 0 0,-1 0 0,1 0 0,0 0 0,0 0 0,-1 0 0,1 1 0,0-1 0,0 1 0,0-1 0,0 0 0,1 1 0,-1 0 0,0-1 0,1 1 0,-1-1 0,1 1 0,-1 0 0,1-1 0,0 1 0,0 0 0,0 3 0,1-4 0,0 1 0,1 0 0,-1-1 0,1 1 0,0-1 0,0 0 0,-1 0 0,1 1 0,0-1 0,0 0 0,0-1 0,0 1 0,0 0 0,0 0 0,0-1 0,0 0 0,1 1 0,-1-1 0,0 0 0,2 0 0,67 6 0,-1-3 0,75-8 0,-24 1 0,208 4-1365,-290 0-5461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55.537"/>
    </inkml:context>
    <inkml:brush xml:id="br0">
      <inkml:brushProperty name="width" value="0.035" units="cm"/>
      <inkml:brushProperty name="height" value="0.035" units="cm"/>
    </inkml:brush>
  </inkml:definitions>
  <inkml:trace contextRef="#ctx0" brushRef="#br0">11 0 24575,'0'10'0,"0"11"0,0 18 0,0 10 0,0 12 0,0 9 0,0 2 0,0-2 0,0-7 0,0-2 0,0-5 0,-5-13 0,-1-13-8191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55.852"/>
    </inkml:context>
    <inkml:brush xml:id="br0">
      <inkml:brushProperty name="width" value="0.035" units="cm"/>
      <inkml:brushProperty name="height" value="0.035" units="cm"/>
    </inkml:brush>
  </inkml:definitions>
  <inkml:trace contextRef="#ctx0" brushRef="#br0">0 1 24575,'10'0'0,"16"0"0,19 0 0,20 0 0,13 0 0,7 0 0,8 0 0,3 0 0,-1 0 0,-13 0 0,-10 0 0,-18 0-8191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56.688"/>
    </inkml:context>
    <inkml:brush xml:id="br0">
      <inkml:brushProperty name="width" value="0.035" units="cm"/>
      <inkml:brushProperty name="height" value="0.035" units="cm"/>
    </inkml:brush>
  </inkml:definitions>
  <inkml:trace contextRef="#ctx0" brushRef="#br0">0 1 24575,'1'271'0,"0"-289"0,2 1 0,0-1 0,0 1 0,2 0 0,0 0 0,1 0 0,12-23 0,-16 34 0,1 1 0,0 0 0,0 0 0,1 0 0,-1 1 0,1-1 0,0 1 0,1 0 0,-1 0 0,1 0 0,-1 0 0,1 1 0,0 0 0,1 0 0,-1 0 0,0 1 0,1-1 0,-1 1 0,1 1 0,0-1 0,0 1 0,0 0 0,0 0 0,-1 1 0,1 0 0,9 0 0,-8 2 0,1 0 0,-1 0 0,0 0 0,1 1 0,-1 0 0,-1 1 0,1-1 0,0 1 0,-1 1 0,0-1 0,0 1 0,0 0 0,0 0 0,-1 1 0,0 0 0,0 0 0,-1 0 0,6 10 0,-1-2 0,-1 1 0,-1 0 0,0 0 0,-1 1 0,0 0 0,-2 0 0,5 23 0,-5 1 113,-6-65-1591,1-8-5348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57.486"/>
    </inkml:context>
    <inkml:brush xml:id="br0">
      <inkml:brushProperty name="width" value="0.035" units="cm"/>
      <inkml:brushProperty name="height" value="0.035" units="cm"/>
    </inkml:brush>
  </inkml:definitions>
  <inkml:trace contextRef="#ctx0" brushRef="#br0">44 45 24575,'6'-5'0,"0"1"0,0-1 0,0 1 0,1 1 0,-1-1 0,1 1 0,0 0 0,0 0 0,0 1 0,11-3 0,-15 5 0,-1-1 0,0 0 0,1 1 0,-1-1 0,1 1 0,-1 0 0,1 0 0,-1 0 0,1 0 0,-1 1 0,1-1 0,-1 0 0,1 1 0,-1 0 0,1 0 0,-1-1 0,0 1 0,0 1 0,1-1 0,-1 0 0,0 1 0,0-1 0,0 1 0,0-1 0,0 1 0,-1 0 0,1 0 0,0 0 0,-1 0 0,0 0 0,1 0 0,-1 0 0,1 3 0,-1-3 0,-1 1 0,0-1 0,0 0 0,0 1 0,0-1 0,0 0 0,-1 0 0,1 0 0,-1 1 0,1-1 0,-1 0 0,0 0 0,0 0 0,0 0 0,0 0 0,0 0 0,0 0 0,0 0 0,-1 0 0,1 0 0,-1-1 0,1 1 0,-4 2 0,-46 34 0,41-31 0,0-1 0,-11 10 0,22-11 0,14-3 0,11-3 0,50 1 0,-72 1 0,0-1 0,0 1 0,0 0 0,-1 0 0,1 0 0,-1 0 0,1 1 0,-1-1 0,1 1 0,-1 0 0,0 0 0,0 0 0,1 1 0,-2-1 0,1 1 0,4 4 0,-6-5 0,0 0 0,0 0 0,0 0 0,0 0 0,0 0 0,0 0 0,-1 0 0,1 1 0,-1-1 0,1 0 0,-1 0 0,0 1 0,0-1 0,0 0 0,0 1 0,-1-1 0,1 0 0,-1 0 0,1 1 0,-1-1 0,0 0 0,1 0 0,-1 0 0,0 0 0,-1 0 0,1 0 0,0 0 0,0 0 0,-1-1 0,1 1 0,-1 0 0,0-1 0,1 1 0,-4 1 0,-2 3 0,0-1 0,0 0 0,0 0 0,-1 0 0,0-1 0,0 0 0,-14 4 0,12-5-97,0-1-1,-1 0 1,1 0-1,-1-1 1,1 0-1,-1-1 1,0-1-1,1 1 1,-1-2-1,1 1 1,-1-1-1,1-1 0,-11-4 1,0-4-6729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58.494"/>
    </inkml:context>
    <inkml:brush xml:id="br0">
      <inkml:brushProperty name="width" value="0.035" units="cm"/>
      <inkml:brushProperty name="height" value="0.035" units="cm"/>
    </inkml:brush>
  </inkml:definitions>
  <inkml:trace contextRef="#ctx0" brushRef="#br0">54 0 24575,'0'28'0,"0"-1"0,-2 1 0,-1-1 0,-1 0 0,-1 1 0,-2-2 0,-15 42 0,22-68 0,0 0 0,0 0 0,0-1 0,0 1 0,-1 0 0,1 0 0,0 0 0,0 0 0,0 0 0,0 0 0,0-1 0,-1 1 0,1 0 0,0 0 0,0 0 0,0 0 0,-1 0 0,1 0 0,0 0 0,0 0 0,0 0 0,0 0 0,-1 0 0,1 0 0,0 0 0,0 0 0,0 0 0,-1 0 0,1 0 0,0 0 0,0 0 0,0 0 0,0 0 0,-1 0 0,1 1 0,0-1 0,0 0 0,0 0 0,0 0 0,-1 0 0,1 0 0,0 0 0,0 1 0,0-1 0,0 0 0,0 0 0,0 0 0,0 0 0,0 0 0,-1 1 0,1-1 0,0 0 0,0 0 0,0 0 0,0 1 0,0-1 0,0 0 0,0 0 0,0 0 0,0 0 0,0 1 0,0-1 0,0 0 0,0 0 0,0 0 0,0 1 0,0-1 0,1 0 0,-5-22 0,6-31 0,0 41 0,1 0 0,1 1 0,0-1 0,1 1 0,0 0 0,1 1 0,0-1 0,0 1 0,1 0 0,0 1 0,14-14 0,-18 19 0,0 1 0,0 0 0,1 0 0,-1 0 0,1 0 0,0 0 0,0 1 0,0 0 0,0 0 0,0 0 0,1 0 0,-1 0 0,0 1 0,1 0 0,-1 0 0,1 0 0,0 0 0,-1 1 0,1 0 0,0 0 0,-1 0 0,1 1 0,-1-1 0,1 1 0,-1 0 0,1 0 0,-1 1 0,1-1 0,-1 1 0,0 0 0,0 0 0,7 5 0,-6-2 9,0 0 1,-1-1-1,1 2 0,-1-1 0,0 0 1,0 1-1,-1 0 0,0 0 0,0 0 0,0 0 1,-1 0-1,3 9 0,-3-6-174,1 0 0,-2 0 0,1 0 0,-1 0 0,0 1 0,-1-1 0,0 0 0,-2 13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58.727"/>
    </inkml:context>
    <inkml:brush xml:id="br0">
      <inkml:brushProperty name="width" value="0.035" units="cm"/>
      <inkml:brushProperty name="height" value="0.035" units="cm"/>
    </inkml:brush>
  </inkml:definitions>
  <inkml:trace contextRef="#ctx0" brushRef="#br0">0 17 24575,'10'0'0,"7"0"0,6 0 0,8 0 0,13 0 0,-1-4 0,-3-3 0,-8 1-8191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58.993"/>
    </inkml:context>
    <inkml:brush xml:id="br0">
      <inkml:brushProperty name="width" value="0.035" units="cm"/>
      <inkml:brushProperty name="height" value="0.035" units="cm"/>
    </inkml:brush>
  </inkml:definitions>
  <inkml:trace contextRef="#ctx0" brushRef="#br0">0 11 24575,'5'0'0,"11"0"0,7 0 0,14 0 0,6 0 0,-1 0 0,3-4 0,-7-3-8191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54.129"/>
    </inkml:context>
    <inkml:brush xml:id="br0">
      <inkml:brushProperty name="width" value="0.035" units="cm"/>
      <inkml:brushProperty name="height" value="0.035" units="cm"/>
    </inkml:brush>
  </inkml:definitions>
  <inkml:trace contextRef="#ctx0" brushRef="#br0">373 0 24575,'0'1'0,"-1"1"0,1-1 0,-1 0 0,1 1 0,-1-1 0,0 0 0,0 0 0,1 0 0,-1 0 0,0 0 0,0 0 0,0 0 0,0 0 0,0 0 0,0 0 0,-1 0 0,1 0 0,0-1 0,-3 2 0,-31 14 0,21-10 0,-180 74 0,187-77 0,-54 24 0,58-26 0,0 0 0,1 1 0,-1-1 0,0 1 0,0 0 0,1 0 0,-1 0 0,1 0 0,0 1 0,-1-1 0,1 1 0,0-1 0,1 1 0,-1 0 0,0 0 0,1-1 0,-2 5 0,3-6 0,0 0 0,1 0 0,-1 0 0,0-1 0,0 1 0,1 0 0,-1 0 0,1 0 0,-1 0 0,1 0 0,-1 0 0,1-1 0,0 1 0,-1 0 0,1-1 0,0 1 0,-1 0 0,1-1 0,0 1 0,0-1 0,0 1 0,0-1 0,-1 1 0,1-1 0,0 0 0,0 1 0,0-1 0,0 0 0,0 0 0,2 1 0,34 4 0,-34-4 0,59 4 0,-1 2 0,0 3 0,0 3 0,65 22 0,-119-31-170,1-2-1,-1 1 0,1-1 1,0 0-1,0-1 0,-1 0 1,11 1-1,5-6-6655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59.210"/>
    </inkml:context>
    <inkml:brush xml:id="br0">
      <inkml:brushProperty name="width" value="0.035" units="cm"/>
      <inkml:brushProperty name="height" value="0.035" units="cm"/>
    </inkml:brush>
  </inkml:definitions>
  <inkml:trace contextRef="#ctx0" brushRef="#br0">0 0 24575,'0'5'0,"0"11"0,0 12 0,0 6 0,0 2 0,0 4 0,0 0 0,0 3 0,0-11 0,0-11-8191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0.349"/>
    </inkml:context>
    <inkml:brush xml:id="br0">
      <inkml:brushProperty name="width" value="0.035" units="cm"/>
      <inkml:brushProperty name="height" value="0.035" units="cm"/>
    </inkml:brush>
  </inkml:definitions>
  <inkml:trace contextRef="#ctx0" brushRef="#br0">362 28 24575,'0'0'0,"1"-1"0,-1 1 0,0 0 0,0-1 0,0 1 0,0 0 0,0-1 0,0 1 0,0 0 0,0-1 0,-1 1 0,1 0 0,0 0 0,0-1 0,0 1 0,0 0 0,0-1 0,0 1 0,-1 0 0,1 0 0,0-1 0,0 1 0,0 0 0,-1 0 0,1 0 0,0-1 0,0 1 0,-1 0 0,1 0 0,0 0 0,0 0 0,-1-1 0,1 1 0,0 0 0,-1 0 0,1 0 0,0 0 0,-1 0 0,-13 5 0,-12 15 0,7-2 0,-8 7 0,-43 31 0,60-50 0,0 1 0,-1-2 0,0 1 0,1-1 0,-1-1 0,-1 0 0,1-1 0,-19 3 0,27-5 0,-1-1 0,1 0 0,0 0 0,-1 0 0,1-1 0,0 1 0,-1-1 0,1 0 0,0 0 0,0 0 0,0 0 0,-1 0 0,1-1 0,0 0 0,1 1 0,-1-1 0,0 0 0,1 0 0,-1-1 0,1 1 0,-1 0 0,1-1 0,-4-5 0,5 6 0,0 0 0,0 0 0,0 0 0,0 0 0,0 0 0,1 0 0,-1 0 0,1 0 0,-1 0 0,1-1 0,0 1 0,0 0 0,0 0 0,0-1 0,0 1 0,0 0 0,1 0 0,-1 0 0,1-1 0,-1 1 0,1 0 0,0 0 0,0 0 0,0 0 0,0 0 0,0 0 0,1 1 0,-1-1 0,0 0 0,1 0 0,-1 1 0,1-1 0,0 1 0,0 0 0,-1-1 0,3 0 0,1-1 0,0 0 0,1 0 0,-1 0 0,0 1 0,1 0 0,0 0 0,-1 0 0,1 1 0,0-1 0,0 2 0,0-1 0,0 0 0,0 1 0,0 0 0,-1 1 0,1 0 0,0-1 0,0 2 0,0-1 0,8 4 0,7 4 0,0 0 0,-1 2 0,0 1 0,20 15 0,-20-12 0,1-2 0,34 16 0,-45-24 0,1-1 0,0 0 0,0-1 0,0 0 0,1-1 0,-1 0 0,16 1 0,-24-4 0,0 1 0,1 0 0,-1-1 0,0 1 0,1-1 0,-1 0 0,0 0 0,0 0 0,0-1 0,0 1 0,0-1 0,0 0 0,0 0 0,0 0 0,-1 0 0,1 0 0,-1 0 0,1-1 0,-1 1 0,0-1 0,0 0 0,0 0 0,-1 1 0,1-1 0,-1 0 0,1-1 0,-1 1 0,0 0 0,1-4 0,-1 2 0,1 0 0,-1 1 0,0-1 0,-1 0 0,1 0 0,-1 0 0,0 0 0,0 0 0,-1 0 0,1 0 0,-1 1 0,0-1 0,0 0 0,-1 0 0,1 1 0,-1-1 0,0 1 0,-1-1 0,1 1 0,-1 0 0,1 0 0,-1 0 0,-1 0 0,1 1 0,0-1 0,-5-3 0,3 4 0,0-1 0,0 1 0,0 0 0,0 0 0,-1 1 0,1 0 0,-1 0 0,0 0 0,1 0 0,-1 1 0,0 0 0,0 0 0,0 1 0,0-1 0,0 2 0,0-1 0,0 0 0,0 1 0,0 0 0,0 1 0,-10 2 0,11-1-114,0-1 1,-1 1-1,1 0 0,0 0 0,1 0 1,-1 0-1,1 1 0,-1 0 0,1 0 1,0 0-1,-6 9 0,-12 21-6712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2.524"/>
    </inkml:context>
    <inkml:brush xml:id="br0">
      <inkml:brushProperty name="width" value="0.035" units="cm"/>
      <inkml:brushProperty name="height" value="0.035" units="cm"/>
    </inkml:brush>
  </inkml:definitions>
  <inkml:trace contextRef="#ctx0" brushRef="#br0">1 1 24575,'5'9'0,"1"8"0,0 11 0,-1 9 0,-2 13 0,0 12 0,7 9 0,3 7 0,-1 5 0,-3-8 0,2-26 0,0-30 0,-3-24 0,-3-20 0,-1-5-8191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2.832"/>
    </inkml:context>
    <inkml:brush xml:id="br0">
      <inkml:brushProperty name="width" value="0.035" units="cm"/>
      <inkml:brushProperty name="height" value="0.035" units="cm"/>
    </inkml:brush>
  </inkml:definitions>
  <inkml:trace contextRef="#ctx0" brushRef="#br0">1 155 24575,'2'-3'0,"-1"-1"0,1 1 0,1 0 0,-1-1 0,0 1 0,1 0 0,0 0 0,0 0 0,0 1 0,0-1 0,0 1 0,0 0 0,1 0 0,3-2 0,0-1 0,19-11 0,2 2 0,0 1 0,0 1 0,1 1 0,1 1 0,-1 2 0,1 1 0,54-5 0,-74 11 0,0 0 0,0 1 0,1 0 0,-1 0 0,0 1 0,0 1 0,-1-1 0,1 2 0,10 3 0,-17-5 0,0 0 0,1 1 0,-1-1 0,-1 1 0,1 0 0,0 0 0,0 0 0,-1 0 0,1 1 0,-1-1 0,0 1 0,0-1 0,1 1 0,-2 0 0,1 0 0,0 0 0,-1 0 0,1 0 0,-1 0 0,0 0 0,0 1 0,0-1 0,-1 0 0,1 1 0,-1-1 0,1 1 0,-1-1 0,0 0 0,-1 6 0,-1 5 0,-1-1 0,0 1 0,-1-1 0,-1 0 0,0 0 0,0 0 0,-1 0 0,-1-1 0,0 0 0,-1 0 0,0-1 0,-13 14 0,8-11 0,1-1 0,-2-1 0,0 0 0,0 0 0,-1-2 0,0 0 0,-1 0 0,0-2 0,-18 8 0,-4-7-1365,9-8-5461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3.062"/>
    </inkml:context>
    <inkml:brush xml:id="br0">
      <inkml:brushProperty name="width" value="0.035" units="cm"/>
      <inkml:brushProperty name="height" value="0.035" units="cm"/>
    </inkml:brush>
  </inkml:definitions>
  <inkml:trace contextRef="#ctx0" brushRef="#br0">0 17 24575,'5'0'0,"15"0"0,14 0 0,11 0 0,6 0 0,-4-4 0,-2-3 0,-8 1-8191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3.480"/>
    </inkml:context>
    <inkml:brush xml:id="br0">
      <inkml:brushProperty name="width" value="0.035" units="cm"/>
      <inkml:brushProperty name="height" value="0.035" units="cm"/>
    </inkml:brush>
  </inkml:definitions>
  <inkml:trace contextRef="#ctx0" brushRef="#br0">211 23 24575,'0'-1'0,"-1"0"0,1 0 0,-1 0 0,1 0 0,-1 0 0,1 1 0,-1-1 0,1 0 0,-1 0 0,0 1 0,1-1 0,-1 0 0,0 1 0,1-1 0,-1 1 0,0-1 0,0 1 0,0-1 0,0 1 0,1 0 0,-1-1 0,0 1 0,0 0 0,-2-1 0,-27-5 0,28 6 0,-5-1 0,0 1 0,0 0 0,1 1 0,-1-1 0,0 1 0,0 1 0,1-1 0,-1 1 0,1 0 0,-1 1 0,1 0 0,0 0 0,0 0 0,0 0 0,-10 9 0,12-9 0,0 0 0,1-1 0,0 2 0,-1-1 0,1 0 0,1 1 0,-1-1 0,0 1 0,1 0 0,0 0 0,0 0 0,0 0 0,0 0 0,0 0 0,1 1 0,0-1 0,0 0 0,0 1 0,1-1 0,-1 1 0,1-1 0,0 1 0,0 0 0,1-1 0,0 6 0,1-7 0,-1 1 0,1-1 0,0 0 0,0 1 0,0-1 0,0 0 0,0 0 0,1 0 0,-1-1 0,1 1 0,0 0 0,0-1 0,0 0 0,0 0 0,0 0 0,0 0 0,1 0 0,6 2 0,9 3 0,-1-1 0,30 5 0,-18-4 0,9 1 0,54 18 0,-88-24 0,1 0 0,-1 0 0,1 1 0,-1 0 0,0 0 0,0 0 0,0 0 0,-1 1 0,1 0 0,-1 0 0,0 1 0,7 8 0,-10-11 3,0 0 0,1 1 0,-1-1 0,0 1 0,0-1 0,0 1 0,-1-1 0,1 1 0,-1-1 0,1 1 0,-1 0 0,0-1 0,0 1 0,0 0 0,0-1 0,0 1 0,-1 0 0,1-1 0,-1 1 0,0-1 0,0 1 0,0-1 0,0 1 0,0-1 0,0 1 0,-1-1 0,1 0 0,-1 0 0,0 0 0,1 0 0,-1 0 0,0 0 0,0 0 0,0-1 0,-1 1 0,1-1 0,0 1 0,0-1 0,-5 2 0,-2 1-152,0 1 1,0-1-1,-1-1 1,1 0-1,-1 0 1,0-1-1,0 0 1,0-1-1,-12 1 1,-14-5-6678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3.852"/>
    </inkml:context>
    <inkml:brush xml:id="br0">
      <inkml:brushProperty name="width" value="0.035" units="cm"/>
      <inkml:brushProperty name="height" value="0.035" units="cm"/>
    </inkml:brush>
  </inkml:definitions>
  <inkml:trace contextRef="#ctx0" brushRef="#br0">1 264 24575,'2'-1'0,"0"-1"0,1 0 0,-1 0 0,0 0 0,0 0 0,0-1 0,0 1 0,0-1 0,1-3 0,8-8 0,129-119 0,-137 130 0,0-1 0,-1 1 0,1 0 0,-1-1 0,0 1 0,0-1 0,0 0 0,0 0 0,-1 0 0,1 0 0,-1 0 0,1-7 0,-2 9 0,0 1 0,0-1 0,0 1 0,-1-1 0,1 1 0,0-1 0,-1 1 0,1 0 0,-1-1 0,1 1 0,-1-1 0,0 1 0,0 0 0,1 0 0,-1-1 0,0 1 0,0 0 0,0 0 0,0 0 0,-1 0 0,1 0 0,0 0 0,0 0 0,-1 1 0,1-1 0,0 0 0,-1 1 0,1-1 0,0 1 0,-1-1 0,1 1 0,-1 0 0,1-1 0,-1 1 0,1 0 0,-1 0 0,-1 0 0,0 0 0,-1 0 0,1-1 0,-1 1 0,0 1 0,1-1 0,-1 0 0,1 1 0,0 0 0,-1 0 0,1 0 0,0 0 0,-1 0 0,1 1 0,0 0 0,0-1 0,0 1 0,0 0 0,0 0 0,-2 4 0,1-2 0,1 0 0,-1 0 0,1 1 0,0-1 0,1 1 0,-1 0 0,1 0 0,0 0 0,0 0 0,1 0 0,-3 10 0,3-8 0,0-1 0,0 1 0,1 0 0,0 0 0,0 0 0,0 0 0,1 0 0,0 0 0,0 0 0,1 0 0,0 0 0,0-1 0,1 1 0,0-1 0,0 1 0,0-1 0,1 0 0,0 0 0,9 10 0,-8-12 9,0 0 1,1 0-1,0-1 0,0 1 0,0-1 1,0-1-1,1 1 0,-1-1 0,1 0 0,-1-1 1,1 1-1,13 0 0,-8-2-221,0 0 0,0-1 0,0 0-1,0 0 1,0-2 0,16-4 0,10-6-6614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4.151"/>
    </inkml:context>
    <inkml:brush xml:id="br0">
      <inkml:brushProperty name="width" value="0.035" units="cm"/>
      <inkml:brushProperty name="height" value="0.035" units="cm"/>
    </inkml:brush>
  </inkml:definitions>
  <inkml:trace contextRef="#ctx0" brushRef="#br0">0 20 24575,'0'15'0,"0"8"0,0 6 0,14 7 0,5 2 0,-1-10 0,-3-19 0,-5-21 0,1-8 0,-2-10 0,3 0 0,4 1 0,8 4 0,0 3 0,2 4 0,-5 6-8191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4.385"/>
    </inkml:context>
    <inkml:brush xml:id="br0">
      <inkml:brushProperty name="width" value="0.035" units="cm"/>
      <inkml:brushProperty name="height" value="0.035" units="cm"/>
    </inkml:brush>
  </inkml:definitions>
  <inkml:trace contextRef="#ctx0" brushRef="#br0">1 1 24575,'0'9'0,"0"13"0,5 7 0,1 3 0,9 11 0,3-7 0,-3-24 0,-3-14-8191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4.665"/>
    </inkml:context>
    <inkml:brush xml:id="br0">
      <inkml:brushProperty name="width" value="0.035" units="cm"/>
      <inkml:brushProperty name="height" value="0.035" units="cm"/>
    </inkml:brush>
  </inkml:definitions>
  <inkml:trace contextRef="#ctx0" brushRef="#br0">1 12 24575,'9'-5'0,"4"-1"-8191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54.592"/>
    </inkml:context>
    <inkml:brush xml:id="br0">
      <inkml:brushProperty name="width" value="0.035" units="cm"/>
      <inkml:brushProperty name="height" value="0.035" units="cm"/>
    </inkml:brush>
  </inkml:definitions>
  <inkml:trace contextRef="#ctx0" brushRef="#br0">0 0 24575,'0'5'0,"0"6"0,5 6 0,2 9 0,-1 15 0,-1 14 0,-2 12 0,-1 3 0,-1 1 0,0-9 0,-1-9 0,0-4 0,-1-11-8191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4.964"/>
    </inkml:context>
    <inkml:brush xml:id="br0">
      <inkml:brushProperty name="width" value="0.035" units="cm"/>
      <inkml:brushProperty name="height" value="0.035" units="cm"/>
    </inkml:brush>
  </inkml:definitions>
  <inkml:trace contextRef="#ctx0" brushRef="#br0">1 253 24575,'12'-1'0,"-1"0"0,1 0 0,0-2 0,0 1 0,-1-2 0,1 1 0,-1-2 0,0 1 0,0-2 0,-1 1 0,1-1 0,-1-1 0,-1 0 0,1 0 0,-1-1 0,-1-1 0,1 1 0,-1-1 0,-1 0 0,1-1 0,-2 0 0,1 0 0,-2 0 0,1-1 0,-1 0 0,-1 0 0,6-22 0,-10 32 0,1-1 0,-1 0 0,0 1 0,1-1 0,-1 0 0,0 1 0,0-1 0,0 0 0,-1 1 0,1-1 0,0 0 0,0 1 0,-1-1 0,0 0 0,1 1 0,-1-1 0,0 1 0,1-1 0,-3-2 0,2 3 0,0 0 0,0 1 0,-1-1 0,1 1 0,0-1 0,0 1 0,0-1 0,-1 1 0,1-1 0,0 1 0,-1 0 0,1 0 0,0 0 0,-1 0 0,1 0 0,0 0 0,-1 0 0,1 0 0,-2 1 0,-4 1 0,1-1 0,0 2 0,0-1 0,0 1 0,1 0 0,-1 0 0,1 1 0,0-1 0,-7 7 0,1 1 0,0 2 0,1-1 0,0 1 0,1 1 0,1-1 0,-10 23 0,13-27 0,1 0 0,0 1 0,1-1 0,0 1 0,1 0 0,0 0 0,1 0 0,0 0 0,0 1 0,1-1 0,1 14 0,1-19 0,-1-1 0,1 0 0,0 1 0,0-1 0,0 0 0,0 0 0,1 0 0,0-1 0,0 1 0,0-1 0,0 1 0,0-1 0,1 0 0,-1 0 0,1-1 0,0 1 0,0-1 0,0 0 0,0 1 0,0-2 0,1 1 0,-1-1 0,8 3 0,7 0 0,-1 0 0,0-1 0,1-1 0,30-1 0,-37-1-170,-1-1-1,1 0 0,-1-1 1,0 0-1,1-1 0,-1 0 1,12-5-1,15-12-6655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5.290"/>
    </inkml:context>
    <inkml:brush xml:id="br0">
      <inkml:brushProperty name="width" value="0.035" units="cm"/>
      <inkml:brushProperty name="height" value="0.035" units="cm"/>
    </inkml:brush>
  </inkml:definitions>
  <inkml:trace contextRef="#ctx0" brushRef="#br0">109 93 24575,'0'-7'0,"-1"0"0,0 0 0,0 1 0,-1-1 0,0 0 0,0 1 0,0 0 0,-7-13 0,9 18 0,-1 0 0,0-1 0,1 1 0,-1 0 0,0 0 0,0-1 0,0 1 0,0 0 0,0 0 0,0 0 0,0 0 0,0 0 0,-1 1 0,1-1 0,0 0 0,0 0 0,-1 1 0,1-1 0,0 1 0,-1-1 0,1 1 0,-1 0 0,1-1 0,-1 1 0,1 0 0,-1 0 0,1 0 0,0 0 0,-1 0 0,1 1 0,-1-1 0,1 0 0,-1 1 0,1-1 0,0 1 0,-1-1 0,1 1 0,0-1 0,-1 1 0,1 0 0,0 0 0,0 0 0,0 0 0,0 0 0,0 0 0,0 0 0,0 0 0,-1 2 0,-1-1 0,1 0 0,0 0 0,0 0 0,0 0 0,0 0 0,0 1 0,0-1 0,1 1 0,-1-1 0,1 1 0,0 0 0,0 0 0,0 0 0,0 0 0,0-1 0,0 1 0,1 0 0,-1 0 0,1 0 0,0 0 0,0 0 0,0 0 0,1 0 0,-1 0 0,1 0 0,-1 0 0,1 0 0,0 0 0,0 0 0,0 0 0,1 0 0,-1-1 0,1 1 0,-1-1 0,1 1 0,3 3 0,7 7 0,1-1 0,1 0 0,0 0 0,0-2 0,19 11 0,5 6 0,-35-26 0,0 1 0,0 0 0,0 1 0,-1-1 0,1 0 0,-1 1 0,0-1 0,1 1 0,-1 0 0,-1 0 0,1 0 0,0 0 0,-1 0 0,1 0 0,-1 0 0,0 0 0,0 1 0,0-1 0,-1 0 0,1 1 0,-1-1 0,1 0 0,-1 1 0,0-1 0,-1 1 0,1-1 0,-1 1 0,1-1 0,-1 0 0,-2 6 0,0-3 0,-1 0 0,0 0 0,0 0 0,-1 0 0,1-1 0,-1 0 0,-1 0 0,1 0 0,-1-1 0,1 1 0,-1-1 0,0-1 0,-1 1 0,-6 2 0,5-2-195,-1-1 0,1 0 0,-1 0 0,0-1 0,0 0 0,-17 1 0,-5-4-6631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6.015"/>
    </inkml:context>
    <inkml:brush xml:id="br0">
      <inkml:brushProperty name="width" value="0.035" units="cm"/>
      <inkml:brushProperty name="height" value="0.035" units="cm"/>
    </inkml:brush>
  </inkml:definitions>
  <inkml:trace contextRef="#ctx0" brushRef="#br0">1 0 24575,'0'5'0,"0"11"0,0 11 0,0 17 0,0 13 0,0 12 0,0 4 0,0-6 0,4-15 0,2-20 0,-5-35 0,-2-21 0,-2-7-8191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6.311"/>
    </inkml:context>
    <inkml:brush xml:id="br0">
      <inkml:brushProperty name="width" value="0.035" units="cm"/>
      <inkml:brushProperty name="height" value="0.035" units="cm"/>
    </inkml:brush>
  </inkml:definitions>
  <inkml:trace contextRef="#ctx0" brushRef="#br0">1 77 24575,'4'-9'0,"12"-4"0,11-3 0,17 0 0,9 3 0,0 4 0,-8 8 0,-12 14 0,-12 9 0,-18 10 0,-16 5 0,-13-4 0,-13-8 0,-5-8 0,2-7 0,7-14 0,10-7-8191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6.528"/>
    </inkml:context>
    <inkml:brush xml:id="br0">
      <inkml:brushProperty name="width" value="0.035" units="cm"/>
      <inkml:brushProperty name="height" value="0.035" units="cm"/>
    </inkml:brush>
  </inkml:definitions>
  <inkml:trace contextRef="#ctx0" brushRef="#br0">0 1 24575,'9'0'0,"9"0"0,9 0 0,6 0 0,6 0 0,-8 0 0,-10 0-8191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6.774"/>
    </inkml:context>
    <inkml:brush xml:id="br0">
      <inkml:brushProperty name="width" value="0.035" units="cm"/>
      <inkml:brushProperty name="height" value="0.035" units="cm"/>
    </inkml:brush>
  </inkml:definitions>
  <inkml:trace contextRef="#ctx0" brushRef="#br0">0 17 24575,'5'0'0,"5"0"0,7 0 0,10-4 0,4-2 0,-3 0-8191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7.302"/>
    </inkml:context>
    <inkml:brush xml:id="br0">
      <inkml:brushProperty name="width" value="0.035" units="cm"/>
      <inkml:brushProperty name="height" value="0.035" units="cm"/>
    </inkml:brush>
  </inkml:definitions>
  <inkml:trace contextRef="#ctx0" brushRef="#br0">1 37 24575,'9'0'0,"0"-1"0,1-1 0,-1 0 0,0 0 0,0-1 0,12-5 0,-12 4 0,0 1 0,0 0 0,0 1 0,0-1 0,0 2 0,10-1 0,-17 2 0,-1 0 0,1 0 0,0 0 0,0 0 0,0 1 0,0-1 0,-1 0 0,1 1 0,0 0 0,-1-1 0,1 1 0,0 0 0,-1 0 0,1 0 0,-1 0 0,1 0 0,-1 1 0,1-1 0,-1 0 0,0 1 0,0-1 0,0 0 0,0 1 0,0 0 0,0-1 0,0 1 0,0 0 0,-1-1 0,1 1 0,0 0 0,-1 0 0,0-1 0,1 1 0,-1 0 0,0 0 0,0 0 0,0 0 0,0-1 0,0 1 0,-1 3 0,0 5 0,0 0 0,-1 0 0,0-1 0,-1 1 0,0 0 0,-5 9 0,4-10 0,-1-1 0,-1 1 0,1-1 0,-12 12 0,-8 11 0,25-30 0,0-1 0,0 1 0,-1-1 0,1 1 0,0-1 0,0 1 0,0 0 0,0-1 0,0 1 0,0-1 0,0 1 0,0-1 0,0 1 0,0-1 0,0 1 0,0 0 0,0-1 0,0 1 0,0-1 0,1 1 0,-1-1 0,0 1 0,0-1 0,1 1 0,-1-1 0,0 1 0,1-1 0,-1 0 0,0 1 0,1-1 0,-1 1 0,1-1 0,-1 0 0,0 1 0,1-1 0,-1 0 0,1 0 0,-1 1 0,1-1 0,-1 0 0,1 0 0,0 0 0,-1 0 0,1 0 0,-1 0 0,1 1 0,-1-1 0,1 0 0,-1 0 0,2-1 0,33 5 0,-32-4 0,5 0 0,3 0 0,0 0 0,0 1 0,0 0 0,16 5 0,-26-6 0,1 1 0,-1-1 0,0 1 0,1-1 0,-1 1 0,0-1 0,0 1 0,0 0 0,0 0 0,0 0 0,0-1 0,0 1 0,0 0 0,0 0 0,0 0 0,0 0 0,-1 1 0,1-1 0,0 1 0,0 0 0,-1 0 0,0-1 0,0 1 0,0 0 0,-1-1 0,1 1 0,0 0 0,0-1 0,-1 1 0,1-1 0,-1 1 0,0-1 0,1 1 0,-1-1 0,0 1 0,0-1 0,0 1 0,0-1 0,0 0 0,-2 2 0,-5 5-224,0-1 0,-1 0 0,0 0 0,0 0 1,-12 5-1,20-12 202,-36 22-6804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8.632"/>
    </inkml:context>
    <inkml:brush xml:id="br0">
      <inkml:brushProperty name="width" value="0.035" units="cm"/>
      <inkml:brushProperty name="height" value="0.035" units="cm"/>
    </inkml:brush>
  </inkml:definitions>
  <inkml:trace contextRef="#ctx0" brushRef="#br0">1 4 24575,'33'-1'0,"22"-2"0,0 3 0,75 9 0,-127-8 0,-1-1 0,0 0 0,1 1 0,-1 0 0,0-1 0,0 1 0,0 0 0,1 0 0,-1 0 0,0 0 0,0 1 0,-1-1 0,1 0 0,0 1 0,0-1 0,2 4 0,-3-3 0,-1-1 0,0 0 0,0 0 0,0 0 0,0 1 0,0-1 0,0 0 0,0 0 0,-1 1 0,1-1 0,0 0 0,-1 0 0,1 0 0,0 0 0,-1 1 0,0-1 0,1 0 0,-1 0 0,0 0 0,1 0 0,-1 0 0,0 0 0,0-1 0,0 1 0,0 0 0,0 0 0,0-1 0,0 1 0,0 0 0,0-1 0,-2 1 0,-32 25-120,12-12-58,0 2 0,2 1 1,0 0-1,1 2 0,0 0 0,-30 41 0,34-34-6648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08.972"/>
    </inkml:context>
    <inkml:brush xml:id="br0">
      <inkml:brushProperty name="width" value="0.035" units="cm"/>
      <inkml:brushProperty name="height" value="0.035" units="cm"/>
    </inkml:brush>
  </inkml:definitions>
  <inkml:trace contextRef="#ctx0" brushRef="#br0">28 0 24575,'-5'0'0,"-1"5"0,1 6 0,0 6 0,2 10 0,1 9 0,0 8 0,2 6 0,0-1 0,0 1 0,1-8-8191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10.854"/>
    </inkml:context>
    <inkml:brush xml:id="br0">
      <inkml:brushProperty name="width" value="0.035" units="cm"/>
      <inkml:brushProperty name="height" value="0.035" units="cm"/>
    </inkml:brush>
  </inkml:definitions>
  <inkml:trace contextRef="#ctx0" brushRef="#br0">215 23 24575,'-3'-3'0,"0"1"0,-1 0 0,1 0 0,-1 0 0,1 0 0,-1 0 0,0 1 0,1-1 0,-1 1 0,0 0 0,0 0 0,0 1 0,0-1 0,0 1 0,0 0 0,0 0 0,0 0 0,0 1 0,0-1 0,0 1 0,-6 1 0,5 0 0,-1-1 0,0 1 0,1 1 0,-1-1 0,1 1 0,-1-1 0,1 2 0,0-1 0,0 0 0,1 1 0,-1 0 0,1 0 0,-6 7 0,3-1 0,1 0 0,1 0 0,0 0 0,0 1 0,1-1 0,0 1 0,1 0 0,0 1 0,0-1 0,0 17 0,3-24 0,-1 0 0,1 1 0,1-1 0,-1 0 0,1 0 0,-1 1 0,1-1 0,0 0 0,1 0 0,-1 0 0,1 0 0,0 0 0,0 0 0,0 0 0,0-1 0,1 1 0,-1-1 0,1 0 0,0 1 0,0-1 0,0 0 0,0-1 0,1 1 0,-1-1 0,1 1 0,0-1 0,0 0 0,-1 0 0,1-1 0,9 3 0,-3-1-85,1 0 0,0-1-1,-1-1 1,1 1 0,0-2-1,0 1 1,0-2 0,0 1-1,0-2 1,0 1 0,-1-1-1,1-1 1,-1 0 0,1-1-1,13-6 1,10-10-6741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6:55.926"/>
    </inkml:context>
    <inkml:brush xml:id="br0">
      <inkml:brushProperty name="width" value="0.035" units="cm"/>
      <inkml:brushProperty name="height" value="0.035" units="cm"/>
    </inkml:brush>
  </inkml:definitions>
  <inkml:trace contextRef="#ctx0" brushRef="#br0">0 0 24575,'5'0'0,"6"0"0,6 0 0,9 0 0,10 0 0,-1 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54.808"/>
    </inkml:context>
    <inkml:brush xml:id="br0">
      <inkml:brushProperty name="width" value="0.035" units="cm"/>
      <inkml:brushProperty name="height" value="0.035" units="cm"/>
    </inkml:brush>
  </inkml:definitions>
  <inkml:trace contextRef="#ctx0" brushRef="#br0">0 0 24575,'5'0'0,"10"0"0,13 0 0,15 0 0,15 0 0,11 0 0,9 0 0,4 0 0,3 0 0,-9 0 0,-12 0 0,-8 0 0,-8 0 0,-13 0-8191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11.193"/>
    </inkml:context>
    <inkml:brush xml:id="br0">
      <inkml:brushProperty name="width" value="0.035" units="cm"/>
      <inkml:brushProperty name="height" value="0.035" units="cm"/>
    </inkml:brush>
  </inkml:definitions>
  <inkml:trace contextRef="#ctx0" brushRef="#br0">55 53 24575,'-2'1'0,"0"-1"0,0 1 0,0-1 0,0 1 0,0 0 0,0 0 0,0 0 0,0 0 0,0 0 0,1 0 0,-1 0 0,0 1 0,1-1 0,-1 0 0,1 1 0,0-1 0,-1 1 0,1 0 0,0 0 0,0-1 0,0 1 0,0 0 0,0 0 0,1 0 0,-1 0 0,0 3 0,-12 54 0,12-53 0,1 0 0,0-1 0,0 1 0,0 0 0,1 0 0,0-1 0,0 1 0,1-1 0,-1 1 0,1-1 0,0 1 0,1-1 0,-1 0 0,4 5 0,-4-8 0,-1 0 0,0 0 0,1-1 0,-1 1 0,1-1 0,0 1 0,-1-1 0,1 0 0,0 1 0,0-1 0,0 0 0,0 0 0,0 0 0,0-1 0,0 1 0,0 0 0,1-1 0,-1 1 0,0-1 0,0 0 0,0 0 0,1 0 0,-1 0 0,0 0 0,0 0 0,0-1 0,1 1 0,-1-1 0,0 1 0,0-1 0,0 0 0,0 0 0,0 0 0,0 0 0,0 0 0,0 0 0,-1 0 0,4-4 0,1 1 0,-1-1 0,0 1 0,-1-1 0,1 0 0,-1-1 0,0 1 0,0-1 0,-1 0 0,0 0 0,0 0 0,0 0 0,-1 0 0,0-1 0,0 1 0,0-1 0,-1 0 0,0 1 0,0-1 0,-1 0 0,0 0 0,0 1 0,-1-10 0,0 12 0,0-1 0,1 0 0,-1 1 0,-1-1 0,1 1 0,-1 0 0,0-1 0,0 1 0,0 0 0,0 0 0,-1 0 0,0 0 0,1 0 0,-1 1 0,-1-1 0,1 1 0,-1 0 0,1 0 0,-1 0 0,0 0 0,0 1 0,0 0 0,0 0 0,0 0 0,-1 0 0,1 0 0,-1 1 0,1 0 0,-1 0 0,1 0 0,-10 0 0,13 1 3,0-1 1,1 1-1,-1 0 0,0 0 0,0-1 1,1 1-1,-1 0 0,0 0 0,0 0 0,1 0 1,-1 0-1,0 0 0,0 0 0,1 0 0,-1 1 1,0-1-1,0 0 0,1 0 0,-1 1 1,0-1-1,1 0 0,-1 1 0,0-1 0,1 0 1,-1 1-1,1-1 0,-1 1 0,0-1 0,1 1 1,-1 0-1,0 0 0,2 0-84,0 0-1,0 0 0,0 0 1,0 0-1,0 0 1,1-1-1,-1 1 1,0 0-1,0-1 0,0 1 1,1-1-1,-1 1 1,0-1-1,0 0 1,1 1-1,-1-1 1,2 0-1,21 4-6744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11.563"/>
    </inkml:context>
    <inkml:brush xml:id="br0">
      <inkml:brushProperty name="width" value="0.035" units="cm"/>
      <inkml:brushProperty name="height" value="0.035" units="cm"/>
    </inkml:brush>
  </inkml:definitions>
  <inkml:trace contextRef="#ctx0" brushRef="#br0">0 1 24575,'0'172'0,"4"-169"0,5-10 0,9-14 0,-17 20 0,17-22 0,1 2 0,0 0 0,37-30 0,-55 50 0,1 0 0,-1 0 0,1 0 0,-1 0 0,1 0 0,0 0 0,-1 0 0,1 0 0,0 1 0,0-1 0,0 1 0,0-1 0,-1 1 0,1 0 0,0 0 0,0 0 0,0 0 0,0 0 0,0 0 0,0 0 0,0 0 0,0 1 0,-1-1 0,1 1 0,0 0 0,2 0 0,-1 2 0,1-1 0,-1 1 0,0 0 0,1 0 0,-1 0 0,-1 1 0,1-1 0,0 1 0,-1 0 0,0-1 0,2 5 0,5 12 0,-1 0 0,-1 1 0,7 32 0,-12-40-52,-2-11-49,0 0 0,0 1 0,1-1 0,-1 0 0,0 0 0,1 0 0,0 0 0,-1 1 0,1-1 0,0 0 0,0 0 0,2 3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11.933"/>
    </inkml:context>
    <inkml:brush xml:id="br0">
      <inkml:brushProperty name="width" value="0.035" units="cm"/>
      <inkml:brushProperty name="height" value="0.035" units="cm"/>
    </inkml:brush>
  </inkml:definitions>
  <inkml:trace contextRef="#ctx0" brushRef="#br0">0 109 24575,'9'0'0,"18"0"0,18 9 0,5 3 0,10 5 0,-7-6 0,-12-14 0,-12-16 0,-12-18 0,-4-14 0,-4 4-8191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12.351"/>
    </inkml:context>
    <inkml:brush xml:id="br0">
      <inkml:brushProperty name="width" value="0.035" units="cm"/>
      <inkml:brushProperty name="height" value="0.035" units="cm"/>
    </inkml:brush>
  </inkml:definitions>
  <inkml:trace contextRef="#ctx0" brushRef="#br0">24 185 24575,'8'-1'0,"0"0"0,0 0 0,0 0 0,-1-1 0,1 0 0,-1-1 0,1 0 0,-1 0 0,0 0 0,0-1 0,0 0 0,11-9 0,-14 10 0,0 0 0,-1 0 0,1-1 0,0 1 0,-1-1 0,0 0 0,0 0 0,0 0 0,-1-1 0,1 1 0,-1 0 0,0-1 0,0 0 0,0 1 0,-1-1 0,0 0 0,0 0 0,0 0 0,0 0 0,-1-9 0,0 12 0,0 0 0,0 0 0,-1 0 0,1 0 0,0 0 0,-1 0 0,0 0 0,1 1 0,-1-1 0,0 0 0,0 0 0,0 0 0,0 1 0,0-1 0,0 1 0,-1-1 0,1 1 0,-1-1 0,1 1 0,-1 0 0,1 0 0,-1-1 0,0 1 0,1 0 0,-1 0 0,0 1 0,0-1 0,0 0 0,0 1 0,1-1 0,-1 1 0,0-1 0,0 1 0,0 0 0,0 0 0,0 0 0,0 0 0,0 0 0,-3 1 0,0 0 0,-1 0 0,1 0 0,0 1 0,0 0 0,1-1 0,-1 2 0,0-1 0,1 0 0,-1 1 0,1 0 0,0 0 0,0 0 0,-8 8 0,6-4 0,1 1 0,-1 0 0,1 0 0,1 0 0,-1 1 0,2 0 0,-1 0 0,1 0 0,0 0 0,1 0 0,0 0 0,-1 15 0,3-19 0,0 1 0,0-1 0,1 1 0,0-1 0,0 0 0,0 1 0,0-1 0,1 0 0,0 0 0,0 0 0,1 0 0,-1 0 0,1 0 0,0-1 0,0 0 0,1 1 0,-1-1 0,1 0 0,0 0 0,0-1 0,0 1 0,9 4 0,-6-3 0,1 0 0,0-1 0,0-1 0,0 1 0,1-1 0,-1 0 0,1-1 0,0 0 0,-1-1 0,1 0 0,0 0 0,0 0 0,12-2 0,-16 0 0,0 1 0,0-1 0,0-1 0,0 1 0,0-1 0,0 0 0,-1 0 0,1 0 0,-1-1 0,1 1 0,-1-1 0,0 0 0,0 0 0,0-1 0,-1 1 0,1-1 0,-1 0 0,0 0 0,0 0 0,0 0 0,0-1 0,-1 1 0,0-1 0,3-7 0,7-33-1365,-6 2-5461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12.661"/>
    </inkml:context>
    <inkml:brush xml:id="br0">
      <inkml:brushProperty name="width" value="0.035" units="cm"/>
      <inkml:brushProperty name="height" value="0.035" units="cm"/>
    </inkml:brush>
  </inkml:definitions>
  <inkml:trace contextRef="#ctx0" brushRef="#br0">1 34 24575,'2'1'0,"0"0"0,1 0 0,-1 0 0,0 0 0,0 0 0,0 0 0,0 0 0,0 1 0,0-1 0,0 1 0,-1 0 0,1-1 0,0 1 0,-1 0 0,0 0 0,1 0 0,-1 0 0,2 4 0,19 40 0,-12-10 0,5 13 0,-1-96 0,-12 39 0,1-1 0,1 1 0,-1 0 0,1 0 0,1 0 0,0 1 0,0-1 0,0 1 0,1 0 0,0 1 0,0-1 0,1 1 0,-1 0 0,2 1 0,-1 0 0,0 0 0,1 0 0,0 1 0,0 0 0,0 1 0,1 0 0,-1 0 0,1 1 0,0 0 0,-1 0 0,1 1 0,0 0 0,12 1 0,22-1-1365,-3 2-5461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13.188"/>
    </inkml:context>
    <inkml:brush xml:id="br0">
      <inkml:brushProperty name="width" value="0.035" units="cm"/>
      <inkml:brushProperty name="height" value="0.035" units="cm"/>
    </inkml:brush>
  </inkml:definitions>
  <inkml:trace contextRef="#ctx0" brushRef="#br0">212 0 24575,'-11'0'0,"0"1"0,0 0 0,0 0 0,0 1 0,0 0 0,0 1 0,1 0 0,-1 1 0,1 0 0,-12 6 0,16-6 0,0 0 0,1 0 0,-1 1 0,1-1 0,0 1 0,0 0 0,1 1 0,-1-1 0,1 1 0,0 0 0,1 0 0,-1 0 0,1 1 0,0-1 0,1 1 0,-4 12 0,5-17 0,1 1 0,-1-1 0,0 0 0,1 1 0,0-1 0,-1 0 0,1 1 0,0-1 0,0 0 0,0 1 0,1-1 0,-1 1 0,0-1 0,1 0 0,0 0 0,-1 1 0,1-1 0,0 0 0,0 0 0,0 0 0,1 0 0,-1 0 0,0 0 0,1 0 0,-1 0 0,1 0 0,0-1 0,-1 1 0,1-1 0,3 3 0,-2-3 0,-1 0 0,1-1 0,0 1 0,-1-1 0,1 0 0,0 1 0,-1-1 0,1 0 0,0-1 0,-1 1 0,1 0 0,-1-1 0,1 1 0,0-1 0,-1 0 0,1 0 0,-1 0 0,0 0 0,1 0 0,-1-1 0,0 1 0,0-1 0,0 0 0,0 1 0,0-1 0,3-3 0,2-3 0,-1 0 0,0-1 0,0 0 0,0 0 0,7-18 0,0 0 0,-13 27 0,0-1 0,0 1 0,1-1 0,-1 0 0,0 1 0,0-1 0,1 1 0,-1-1 0,0 1 0,1-1 0,-1 1 0,1 0 0,-1-1 0,1 1 0,-1-1 0,1 1 0,-1 0 0,1-1 0,-1 1 0,1 0 0,-1 0 0,1-1 0,-1 1 0,1 0 0,0 0 0,-1 0 0,1 0 0,-1 0 0,1 0 0,0 0 0,-1 0 0,1 0 0,-1 0 0,1 0 0,0 0 0,18 19 0,7 36 0,-26-55 0,9 21 0,-2 0 0,-1 1 0,0 0 0,-2-1 0,0 2 0,1 35 0,-5-50 0,0-1 0,-1 0 0,1 1 0,-1-1 0,-1 1 0,0-1 0,0 0 0,0 0 0,0 0 0,-1 0 0,-1 0 0,1-1 0,-1 1 0,0-1 0,0 0 0,-1 0 0,0-1 0,0 1 0,0-1 0,-1 0 0,0 0 0,1-1 0,-11 6 0,11-7 8,-1 0 0,0 0 0,1 0 0,-1-1 0,0 0 0,-1 0 0,1-1 0,0 0 0,0 0 0,-1 0 0,1-1 0,0 1 0,-1-2 0,-9 0 0,13 0-65,-1-1 0,1 1 0,-1 0 0,1-1-1,0 0 1,0 0 0,0 0 0,0 0 0,0 0 0,0-1 0,0 1 0,1-1-1,-1 0 1,1 0 0,0 0 0,0 0 0,0 0 0,0 0 0,1-1 0,-1 1 0,1 0-1,0-1 1,0 0 0,0 1 0,-1-6 0,-4-38-6769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13.531"/>
    </inkml:context>
    <inkml:brush xml:id="br0">
      <inkml:brushProperty name="width" value="0.035" units="cm"/>
      <inkml:brushProperty name="height" value="0.035" units="cm"/>
    </inkml:brush>
  </inkml:definitions>
  <inkml:trace contextRef="#ctx0" brushRef="#br0">49 171 24575,'5'-1'0,"1"0"0,-1-1 0,0 1 0,0-1 0,0 0 0,-1 0 0,1 0 0,5-4 0,5-2 0,0 1 0,57-29 0,-66 33 0,0-1 0,0 0 0,-1 0 0,1-1 0,-1 1 0,0-1 0,0 0 0,-1-1 0,5-5 0,-9 10 0,1 1 0,-1-1 0,1 0 0,-1 0 0,1 0 0,-1 0 0,0 1 0,1-1 0,-1 0 0,0 0 0,0 0 0,0 0 0,0 0 0,1 0 0,-1 0 0,-1 0 0,1 0 0,0 0 0,0 0 0,0 0 0,0 0 0,-1 1 0,1-1 0,0 0 0,-1 0 0,1 0 0,-1-1 0,-1 1 0,1-1 0,-1 1 0,1 0 0,-1-1 0,0 1 0,0 0 0,0 0 0,1 0 0,-1 0 0,0 1 0,-4-2 0,-57-6 0,61 8 0,-4-1 0,-1 1 0,1-1 0,-1 2 0,1-1 0,-1 1 0,1 0 0,0 0 0,-1 1 0,1 0 0,0 0 0,0 0 0,0 1 0,0 0 0,0 0 0,1 0 0,0 1 0,-1 0 0,1 0 0,0 0 0,1 0 0,-1 1 0,1 0 0,0 0 0,0 0 0,0 1 0,1-1 0,0 1 0,0 0 0,1 0 0,-1 0 0,1 0 0,0 0 0,1 1 0,-2 9 0,2-11 4,1 0 0,-1 1-1,1-1 1,0 0 0,1 0 0,-1 1-1,1-1 1,0 0 0,0 0 0,1 0-1,0 1 1,-1-2 0,2 1 0,-1 0-1,0 0 1,1-1 0,0 1 0,0-1-1,1 0 1,-1 0 0,1 0 0,0 0-1,0-1 1,0 1 0,0-1 0,0 0-1,1-1 1,0 1 0,-1-1 0,1 1-1,8 1 1,-3-1-97,-1 0 0,1-1 1,0 0-1,0 0 0,0-1 0,0-1 0,0 0 0,0 0 1,0-1-1,0 0 0,0-1 0,0 0 0,0 0 1,0-1-1,17-8 0,7-9-6733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13.934"/>
    </inkml:context>
    <inkml:brush xml:id="br0">
      <inkml:brushProperty name="width" value="0.035" units="cm"/>
      <inkml:brushProperty name="height" value="0.035" units="cm"/>
    </inkml:brush>
  </inkml:definitions>
  <inkml:trace contextRef="#ctx0" brushRef="#br0">82 39 24575,'0'-2'0,"0"1"0,0-1 0,0 1 0,-1-1 0,1 0 0,0 1 0,-1-1 0,1 1 0,-1-1 0,0 1 0,1-1 0,-1 1 0,0-1 0,0 1 0,0 0 0,0-1 0,0 1 0,0 0 0,0 0 0,-1 0 0,1 0 0,0 0 0,0 0 0,-1 0 0,1 0 0,-1 1 0,1-1 0,-1 0 0,1 1 0,-1-1 0,1 1 0,-1 0 0,0-1 0,1 1 0,-1 0 0,0 0 0,1 0 0,-1 0 0,1 0 0,-1 1 0,0-1 0,1 0 0,-1 1 0,1-1 0,-1 1 0,1 0 0,-1-1 0,1 1 0,-1 0 0,1 0 0,0 0 0,-1 0 0,1 0 0,0 0 0,0 0 0,0 1 0,0-1 0,0 0 0,0 0 0,-1 2 0,1 1 0,-1-1 0,1 0 0,-1 1 0,1-1 0,0 1 0,0-1 0,1 1 0,-1-1 0,1 1 0,0 0 0,0-1 0,0 1 0,0 0 0,0-1 0,1 1 0,0-1 0,0 1 0,0 0 0,0-1 0,0 0 0,1 1 0,2 4 0,6 7 0,0 0 0,0 0 0,20 19 0,0 2 0,-23-26 0,-1 0 0,1 0 0,-2 0 0,1 1 0,7 22 0,-13-31 0,1 0 0,0 0 0,-1 0 0,1 0 0,-1 0 0,0 1 0,0-1 0,0 0 0,0 0 0,0 0 0,0 0 0,-1 1 0,1-1 0,-1 0 0,1 0 0,-1 0 0,0 0 0,0 0 0,0 0 0,0 0 0,0 0 0,0-1 0,0 1 0,-1 0 0,1-1 0,-1 1 0,1-1 0,-1 1 0,1-1 0,-1 1 0,0-1 0,0 0 0,0 0 0,0 0 0,0 0 0,0-1 0,0 1 0,0 0 0,-4 0 0,-5 1-341,-1 0 0,1-1-1,-24 0 1,-1-2-6485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5.535"/>
    </inkml:context>
    <inkml:brush xml:id="br0">
      <inkml:brushProperty name="width" value="0.035" units="cm"/>
      <inkml:brushProperty name="height" value="0.035" units="cm"/>
    </inkml:brush>
  </inkml:definitions>
  <inkml:trace contextRef="#ctx0" brushRef="#br0">1 1 24575,'9'0'0,"13"0"0,12 0 0,14 0 0,14 0 0,0 0 0,-1 0 0,-15 0 0,-16 0-8191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5.706"/>
    </inkml:context>
    <inkml:brush xml:id="br0">
      <inkml:brushProperty name="width" value="0.035" units="cm"/>
      <inkml:brushProperty name="height" value="0.035" units="cm"/>
    </inkml:brush>
  </inkml:definitions>
  <inkml:trace contextRef="#ctx0" brushRef="#br0">1 30 24575,'4'0'0,"17"-5"0,13-2 0,6 1 0,1 1 0,3 2 0,2 1 0,4 1 0,-7 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55.519"/>
    </inkml:context>
    <inkml:brush xml:id="br0">
      <inkml:brushProperty name="width" value="0.035" units="cm"/>
      <inkml:brushProperty name="height" value="0.035" units="cm"/>
    </inkml:brush>
  </inkml:definitions>
  <inkml:trace contextRef="#ctx0" brushRef="#br0">1 1 24575,'3'2'0,"0"0"0,0 0 0,0 1 0,-1-1 0,1 1 0,-1 0 0,1 0 0,-1 0 0,0 0 0,0 0 0,0 0 0,-1 1 0,1-1 0,-1 1 0,0-1 0,2 7 0,9 63 0,-11-63 0,7 193 0,-5-223 0,1-1 0,2 1 0,0 0 0,1 0 0,0 1 0,2 0 0,0 0 0,2 1 0,0 0 0,18-22 0,-26 36 0,0 1 0,0-1 0,0 1 0,1 0 0,-1 0 0,1 1 0,-1-1 0,1 1 0,0-1 0,0 1 0,0 0 0,1 1 0,-1-1 0,0 1 0,1-1 0,-1 2 0,1-1 0,-1 0 0,1 1 0,-1 0 0,1 0 0,-1 0 0,1 0 0,-1 1 0,1 0 0,-1 0 0,1 0 0,-1 0 0,0 1 0,0 0 0,1 0 0,-1 0 0,0 0 0,-1 0 0,1 1 0,0 0 0,-1 0 0,1 0 0,-1 0 0,0 1 0,0-1 0,-1 1 0,1-1 0,-1 1 0,1 0 0,-1 0 0,0 0 0,-1 1 0,2 4 0,2 0-136,-2 0-1,0 1 1,0 0-1,0 0 1,-1 0-1,-1 0 1,0 0-1,0 0 0,-1 15 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6.358"/>
    </inkml:context>
    <inkml:brush xml:id="br0">
      <inkml:brushProperty name="width" value="0.035" units="cm"/>
      <inkml:brushProperty name="height" value="0.035" units="cm"/>
    </inkml:brush>
  </inkml:definitions>
  <inkml:trace contextRef="#ctx0" brushRef="#br0">304 52 24575,'-1'-3'0,"1"1"0,0 0 0,-1-1 0,1 1 0,-1 0 0,0 0 0,0 0 0,0 0 0,0-1 0,0 1 0,0 0 0,-1 1 0,1-1 0,-1 0 0,1 0 0,-1 1 0,0-1 0,1 0 0,-1 1 0,0 0 0,0-1 0,0 1 0,0 0 0,0 0 0,-1 0 0,1 1 0,0-1 0,0 0 0,-1 1 0,1-1 0,0 1 0,-1 0 0,-2 0 0,-3-1 0,0 1 0,1-1 0,-1 2 0,0-1 0,0 1 0,1 0 0,-1 1 0,1 0 0,-12 4 0,9 0 0,1 0 0,0 0 0,0 1 0,1 0 0,0 1 0,0 0 0,1 0 0,0 1 0,0 0 0,1 0 0,0 0 0,0 1 0,1 0 0,-5 14 0,1-2 0,1 1 0,1 0 0,1 0 0,1 0 0,-3 42 0,7-61 0,1 0 0,0 0 0,0 1 0,0-1 0,1 0 0,-1 0 0,1 0 0,0 1 0,0-1 0,1 0 0,-1 0 0,1-1 0,0 1 0,0 0 0,0 0 0,0-1 0,1 1 0,0-1 0,-1 0 0,1 0 0,0 0 0,0 0 0,1 0 0,-1-1 0,1 0 0,-1 1 0,1-1 0,7 3 0,-5-4 0,0 1 0,0-1 0,0 0 0,0 0 0,0-1 0,0 0 0,0 0 0,0 0 0,0-1 0,1 0 0,-1 0 0,-1 0 0,1-1 0,0 0 0,0 0 0,-1 0 0,1-1 0,-1 0 0,9-6 0,-3 1 0,-1-1 0,-1 0 0,1-1 0,-1 0 0,-1 0 0,0-1 0,-1 0 0,0 0 0,0 0 0,-1-1 0,-1-1 0,0 1 0,0 0 0,-2-1 0,1 0 0,-2 0 0,1 0 0,-2-1 0,0 1 0,-1-15 0,0 29 0,1 21 0,0 0 0,1-1 0,9 37 0,-9-51 0,1 1 0,0-1 0,0 0 0,1 0 0,-1-1 0,1 1 0,1-1 0,-1 0 0,1 0 0,0 0 0,1-1 0,-1 1 0,1-1 0,10 6 0,23 10-1365,-3-7-5461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6.729"/>
    </inkml:context>
    <inkml:brush xml:id="br0">
      <inkml:brushProperty name="width" value="0.035" units="cm"/>
      <inkml:brushProperty name="height" value="0.035" units="cm"/>
    </inkml:brush>
  </inkml:definitions>
  <inkml:trace contextRef="#ctx0" brushRef="#br0">1 0 24575,'-1'16'0,"1"0"0,1 0 0,0 0 0,1 0 0,0-1 0,2 1 0,0-1 0,0 1 0,14 27 0,-18-43 0,1 1 0,-1 0 0,1-1 0,0 1 0,-1 0 0,1-1 0,0 1 0,0-1 0,-1 1 0,1-1 0,0 1 0,0-1 0,0 0 0,-1 1 0,1-1 0,0 0 0,0 0 0,0 1 0,0-1 0,0 0 0,0 0 0,0 0 0,0 0 0,-1 0 0,1 0 0,0-1 0,0 1 0,0 0 0,0 0 0,0-1 0,0 1 0,-1 0 0,1-1 0,0 1 0,0-1 0,-1 1 0,1-1 0,0 1 0,1-2 0,35-32 0,-25 22 0,1 0 0,0 0 0,1 1 0,0 1 0,1 0 0,31-16 0,-42 25 0,-1-1 0,1 1 0,-1 0 0,1 0 0,0 0 0,-1 0 0,1 1 0,0-1 0,-1 1 0,1 0 0,0 0 0,0 1 0,-1-1 0,1 1 0,0 0 0,-1-1 0,1 2 0,-1-1 0,1 0 0,-1 1 0,1-1 0,-1 1 0,0 0 0,0 0 0,0 1 0,0-1 0,0 1 0,-1-1 0,1 1 0,-1 0 0,1 0 0,-1 0 0,0 0 0,0 0 0,1 4 0,24 52-1365,-19-33-5461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20.249"/>
    </inkml:context>
    <inkml:brush xml:id="br0">
      <inkml:brushProperty name="width" value="0.035" units="cm"/>
      <inkml:brushProperty name="height" value="0.035" units="cm"/>
    </inkml:brush>
  </inkml:definitions>
  <inkml:trace contextRef="#ctx0" brushRef="#br0">22 1 24575,'1'0'0,"0"1"0,0-1 0,1 1 0,-1-1 0,0 1 0,0 0 0,0 0 0,0 0 0,0 0 0,0-1 0,0 1 0,0 0 0,-1 1 0,1-1 0,0 0 0,-1 0 0,1 0 0,0 0 0,-1 1 0,1-1 0,-1 0 0,0 0 0,1 1 0,-1-1 0,0 0 0,0 1 0,0 1 0,5 46 0,-5-40 0,3 486 0,-3-494 0,0 10 0,-1 0 0,0 0 0,-1 0 0,0 0 0,-3 11 0,5-22 0,0 0 0,0 0 0,0-1 0,0 1 0,0 0 0,0 0 0,0 0 0,0 0 0,0 0 0,0-1 0,0 1 0,0 0 0,0 0 0,0 0 0,0 0 0,0 0 0,0-1 0,-1 1 0,1 0 0,0 0 0,0 0 0,0 0 0,0 0 0,0 0 0,0-1 0,0 1 0,-1 0 0,1 0 0,0 0 0,0 0 0,0 0 0,0 0 0,0 0 0,-1 0 0,1 0 0,0 0 0,0 0 0,0 0 0,0 0 0,0 0 0,-1 0 0,1 0 0,0 0 0,0 0 0,0 0 0,0 0 0,-1 0 0,1 0 0,0 0 0,0 0 0,0 0 0,0 0 0,0 0 0,0 0 0,-1 0 0,1 1 0,0-1 0,0 0 0,0 0 0,0 0 0,0 0 0,0 0 0,0 0 0,-1 0 0,1 1 0,-3-16 0,3 6 0,0 0 0,1 0 0,0 0 0,0 0 0,1 0 0,1 0 0,-1 0 0,1 1 0,1-1 0,0 1 0,0 0 0,0 0 0,1 0 0,0 1 0,1-1 0,6-6 0,-4 6 0,-1 1 0,1-1 0,0 1 0,0 1 0,1 0 0,0 0 0,0 1 0,0 0 0,1 0 0,-1 1 0,1 0 0,0 1 0,18-4 0,-26 7 0,0-1 0,0 1 0,0-1 0,0 1 0,1 0 0,-1 0 0,0 0 0,0 0 0,0 1 0,0-1 0,0 0 0,0 1 0,1 0 0,-1-1 0,0 1 0,0 0 0,-1 0 0,1 0 0,0 0 0,0 0 0,0 1 0,-1-1 0,1 1 0,-1-1 0,1 1 0,-1-1 0,1 1 0,-1 0 0,0 0 0,0-1 0,0 1 0,0 0 0,0 0 0,0 0 0,0 4 0,0 0 0,0 1 0,0-1 0,-1 0 0,0 0 0,0 0 0,-1 1 0,0-1 0,0 0 0,0 0 0,-1 0 0,-3 8 0,-4 6 0,-1 0 0,0 0 0,-1-1 0,-2-1 0,0 0 0,0-1 0,-2 0 0,0-1 0,-1 0 0,0-2 0,-23 16 0,36-28-29,1-1-1,0 1 0,0-1 1,-1 0-1,1 1 0,-1-1 0,1 0 1,-1-1-1,1 1 0,-1 0 1,0-1-1,1 0 0,-1 1 1,0-1-1,1 0 0,-1 0 1,0-1-1,1 1 0,-1 0 1,0-1-1,1 0 0,-1 0 1,1 1-1,-1-2 0,1 1 1,-1 0-1,1 0 0,0-1 1,0 1-1,-1-1 0,1 0 0,0 1 1,1-1-1,-1 0 0,0 0 1,0-1-1,1 1 0,-1 0 1,1 0-1,0-1 0,0 1 1,0-1-1,0 1 0,0-1 1,0-2-1,-2-18-6796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20.730"/>
    </inkml:context>
    <inkml:brush xml:id="br0">
      <inkml:brushProperty name="width" value="0.035" units="cm"/>
      <inkml:brushProperty name="height" value="0.035" units="cm"/>
    </inkml:brush>
  </inkml:definitions>
  <inkml:trace contextRef="#ctx0" brushRef="#br0">0 1 24575,'17'65'0,"-13"-26"0,-3-26 0,0-1 0,1 1 0,6 18 0,-8-30 0,1 0 0,-1 0 0,1 0 0,0-1 0,-1 1 0,1 0 0,0-1 0,0 1 0,0 0 0,-1-1 0,1 1 0,0-1 0,0 1 0,0-1 0,0 0 0,0 1 0,0-1 0,0 0 0,0 0 0,0 0 0,0 0 0,0 1 0,0-1 0,0-1 0,0 1 0,0 0 0,0 0 0,0 0 0,0 0 0,0-1 0,0 1 0,0 0 0,0-1 0,1 0 0,47-21 0,-30 13 0,-12 6 0,1 0 0,-1 0 0,1 1 0,0 0 0,0 0 0,0 1 0,0 0 0,0 0 0,0 1 0,0 0 0,0 1 0,0 0 0,0 0 0,-1 0 0,1 1 0,0 0 0,-1 1 0,1 0 0,-1 0 0,1 1 0,-1-1 0,9 8 0,-11-8-120,17 10 374,-21-13-300,0 1 1,-1-1-1,1 0 1,-1 0-1,1 1 1,-1-1 0,1 0-1,0 0 1,-1 0-1,1 0 1,-1 0 0,1 0-1,0 0 1,-1 0-1,1 0 1,-1 0 0,1 0-1,0 0 1,-1 0-1,1 0 1,-1-1-1,1 1 1,-1 0 0,1 0-1,-1-1 1,1 1-1,-1 0 1,1-1 0,-1 1-1,1-1 1,-1 1-1,1-1 1,3-9-6781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21.010"/>
    </inkml:context>
    <inkml:brush xml:id="br0">
      <inkml:brushProperty name="width" value="0.035" units="cm"/>
      <inkml:brushProperty name="height" value="0.035" units="cm"/>
    </inkml:brush>
  </inkml:definitions>
  <inkml:trace contextRef="#ctx0" brushRef="#br0">0 0 24575,'5'0'0,"6"0"0,11 0 0,15 0 0,12 0 0,1 0 0,-3 0 0,-9 0-8191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21.194"/>
    </inkml:context>
    <inkml:brush xml:id="br0">
      <inkml:brushProperty name="width" value="0.035" units="cm"/>
      <inkml:brushProperty name="height" value="0.035" units="cm"/>
    </inkml:brush>
  </inkml:definitions>
  <inkml:trace contextRef="#ctx0" brushRef="#br0">6 18 24575,'-4'0'0,"2"0"0,7 0 0,8 0 0,14 0 0,13 0 0,9-5 0,1-1 0,-8 0-8191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12.401"/>
    </inkml:context>
    <inkml:brush xml:id="br0">
      <inkml:brushProperty name="width" value="0.035" units="cm"/>
      <inkml:brushProperty name="height" value="0.035" units="cm"/>
    </inkml:brush>
  </inkml:definitions>
  <inkml:trace contextRef="#ctx0" brushRef="#br0">170 70 24575,'0'-3'0,"0"0"0,0 0 0,0 1 0,0-1 0,0 0 0,-1 1 0,1-1 0,-1 0 0,0 1 0,0-1 0,0 1 0,0-1 0,0 1 0,0 0 0,-1-1 0,1 1 0,-1 0 0,0 0 0,1 0 0,-1 0 0,0 0 0,0 0 0,-1 1 0,1-1 0,0 1 0,0-1 0,-1 1 0,1 0 0,-1 0 0,1 0 0,-1 0 0,1 0 0,-1 1 0,0-1 0,1 1 0,-1 0 0,-5-1 0,4 2 0,-1-1 0,1 1 0,0-1 0,0 1 0,0 0 0,-1 1 0,1-1 0,0 1 0,0 0 0,1 0 0,-1 0 0,0 0 0,1 1 0,-1-1 0,1 1 0,0 0 0,0 0 0,0 0 0,0 1 0,1-1 0,-1 1 0,1-1 0,-4 8 0,3-2 0,0 0 0,0 0 0,1 0 0,0 0 0,1 0 0,-1 1 0,2-1 0,0 1 0,0-1 0,2 14 0,-1-19 0,-1-1 0,1 1 0,0-1 0,0 1 0,0-1 0,0 1 0,1-1 0,-1 0 0,1 0 0,0 0 0,0 0 0,0 0 0,0 0 0,1 0 0,-1-1 0,1 1 0,-1-1 0,1 0 0,0 0 0,0 0 0,0 0 0,0 0 0,0 0 0,1-1 0,-1 0 0,0 0 0,1 0 0,-1 0 0,8 1 0,-9-2 0,1 0 0,0 0 0,0 0 0,-1 0 0,1-1 0,0 1 0,0-1 0,-1 1 0,1-1 0,-1 0 0,1 0 0,0-1 0,-1 1 0,0 0 0,1-1 0,-1 1 0,0-1 0,0 0 0,0 0 0,0 0 0,0 0 0,0 0 0,0 0 0,1-4 0,3-4 0,0 0 0,-1-1 0,-1 0 0,5-15 0,-4 10 0,-6 22 0,1-1 0,-1 1 0,1-1 0,0 1 0,1 0 0,-1-1 0,1 0 0,0 1 0,1-1 0,-1 1 0,1-1 0,0 0 0,4 7 0,-1-2 0,0 0 0,0-1 0,1 1 0,0-2 0,0 1 0,14 13 0,-15-17-72,1 0 1,-1-1-1,1 1 0,0-2 0,0 1 0,0 0 0,1-1 0,-1-1 1,1 1-1,-1-1 0,1 0 0,0 0 0,0-1 0,0 0 0,0 0 1,0 0-1,0-1 0,13-2 0,4-7-6754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12.867"/>
    </inkml:context>
    <inkml:brush xml:id="br0">
      <inkml:brushProperty name="width" value="0.035" units="cm"/>
      <inkml:brushProperty name="height" value="0.035" units="cm"/>
    </inkml:brush>
  </inkml:definitions>
  <inkml:trace contextRef="#ctx0" brushRef="#br0">3 0 24575,'-1'48'0,"0"-25"0,1-1 0,3 32 0,-3-53 0,0-1 0,1 0 0,-1 1 0,0-1 0,0 0 0,1 1 0,-1-1 0,0 0 0,1 1 0,-1-1 0,0 0 0,1 0 0,-1 1 0,0-1 0,1 0 0,-1 0 0,0 0 0,1 0 0,-1 1 0,1-1 0,-1 0 0,0 0 0,1 0 0,-1 0 0,1 0 0,-1 0 0,0 0 0,1 0 0,-1 0 0,1 0 0,-1 0 0,1 0 0,-1-1 0,0 1 0,1 0 0,0 0 0,21-8 0,-14 5 0,-5 2 0,12-3 0,0 0 0,0 0 0,1 2 0,20-2 0,-32 4 0,-1 0 0,0 0 0,1 0 0,-1 1 0,0-1 0,1 1 0,-1 0 0,0 0 0,0 0 0,0 0 0,0 0 0,0 1 0,0-1 0,0 1 0,0 0 0,-1 0 0,1 0 0,0 0 0,-1 0 0,0 1 0,0-1 0,1 1 0,-2 0 0,1-1 0,0 1 0,2 6 0,0 2-83,-3-8-23,0 0-1,0 0 0,0 0 0,0 0 0,0 0 0,1 0 0,-1-1 0,1 1 1,0 0-1,-1-1 0,5 4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13.211"/>
    </inkml:context>
    <inkml:brush xml:id="br0">
      <inkml:brushProperty name="width" value="0.035" units="cm"/>
      <inkml:brushProperty name="height" value="0.035" units="cm"/>
    </inkml:brush>
  </inkml:definitions>
  <inkml:trace contextRef="#ctx0" brushRef="#br0">0 1 24575,'14'0'0,"9"0"0,6 0 0,7 0 0,7 0 0,0 0 0,-1 0 0,-19 0 0,-12 0-8191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13.380"/>
    </inkml:context>
    <inkml:brush xml:id="br0">
      <inkml:brushProperty name="width" value="0.035" units="cm"/>
      <inkml:brushProperty name="height" value="0.035" units="cm"/>
    </inkml:brush>
  </inkml:definitions>
  <inkml:trace contextRef="#ctx0" brushRef="#br0">1 1 24575,'9'0'0,"8"0"0,11 0 0,5 0 0,10 0 0,4 0 0,-2 0 0,-9 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56.087"/>
    </inkml:context>
    <inkml:brush xml:id="br0">
      <inkml:brushProperty name="width" value="0.035" units="cm"/>
      <inkml:brushProperty name="height" value="0.035" units="cm"/>
    </inkml:brush>
  </inkml:definitions>
  <inkml:trace contextRef="#ctx0" brushRef="#br0">1 1 24575,'9'0'0,"4"0"0,1 0 0,-1 0 0,0 2 0,0-1 0,23 7 0,-33-7 0,-1 0 0,1 0 0,-1 0 0,0 0 0,0 0 0,1 1 0,-1-1 0,0 1 0,0-1 0,0 1 0,-1 0 0,1-1 0,0 1 0,-1 0 0,1 0 0,-1 0 0,1 1 0,-1-1 0,0 0 0,0 0 0,0 1 0,0-1 0,-1 1 0,1-1 0,-1 1 0,1-1 0,-1 1 0,0-1 0,0 1 0,0-1 0,0 1 0,0-1 0,-1 1 0,1-1 0,-1 1 0,1-1 0,-1 1 0,0-1 0,0 0 0,0 1 0,-2 1 0,-2 8 0,-1-1 0,-1 1 0,0-1 0,-12 14 0,10-14 0,1 0 0,1 0 0,-9 18 0,15-28 0,1 0 0,-1-1 0,1 1 0,0 0 0,-1 0 0,1-1 0,0 1 0,0 0 0,-1 0 0,1-1 0,0 1 0,0 0 0,0 0 0,0 0 0,0 0 0,0-1 0,0 1 0,0 0 0,1 0 0,-1-1 0,0 1 0,0 0 0,1 0 0,-1-1 0,0 1 0,1 0 0,-1 0 0,1-1 0,0 2 0,1-1 0,-1 0 0,1-1 0,-1 1 0,1 0 0,0-1 0,-1 1 0,1-1 0,0 0 0,-1 1 0,1-1 0,0 0 0,0 0 0,1 0 0,55-11 0,-6-4-54,-30 7-273,1 1-1,-1 2 0,43-6 0,-34 11-6498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14.274"/>
    </inkml:context>
    <inkml:brush xml:id="br0">
      <inkml:brushProperty name="width" value="0.035" units="cm"/>
      <inkml:brushProperty name="height" value="0.035" units="cm"/>
    </inkml:brush>
  </inkml:definitions>
  <inkml:trace contextRef="#ctx0" brushRef="#br0">1 1 24575,'0'9'0,"0"18"0,0 8 0,0 8 0,0 6 0,0 8 0,0 5 0,0 5 0,0 1 0,0-6 0,0-10 0,0-13-8191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14.769"/>
    </inkml:context>
    <inkml:brush xml:id="br0">
      <inkml:brushProperty name="width" value="0.035" units="cm"/>
      <inkml:brushProperty name="height" value="0.035" units="cm"/>
    </inkml:brush>
  </inkml:definitions>
  <inkml:trace contextRef="#ctx0" brushRef="#br0">0 94 24575,'722'-15'0,"-91"1"0,-558 15 0,-11 0 0,71-7 0,-118 4 0,0 0 0,0-1 0,0 0 0,-1-1 0,1-1 0,-1 0 0,0-1 0,-1-1 0,1 0 0,12-9 0,-28 15-1365,-12 7-5461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15.562"/>
    </inkml:context>
    <inkml:brush xml:id="br0">
      <inkml:brushProperty name="width" value="0.035" units="cm"/>
      <inkml:brushProperty name="height" value="0.035" units="cm"/>
    </inkml:brush>
  </inkml:definitions>
  <inkml:trace contextRef="#ctx0" brushRef="#br0">26 1 24575,'1'55'0,"1"-31"0,-1 0 0,-2 0 0,-1 0 0,0-1 0,-8 31 0,10-54 0,0 1 0,0-1 0,0 0 0,1 0 0,-1 0 0,0 1 0,0-1 0,0 0 0,0 0 0,0 1 0,0-1 0,0 0 0,0 1 0,0-1 0,-1 0 0,1 0 0,0 0 0,0 1 0,0-1 0,0 0 0,0 0 0,0 1 0,0-1 0,-1 0 0,1 0 0,0 0 0,0 1 0,0-1 0,0 0 0,-1 0 0,1 0 0,0 0 0,0 1 0,-1-1 0,1 0 0,0 0 0,0 0 0,0 0 0,-1 0 0,1 0 0,0 0 0,0 0 0,-1 0 0,1 0 0,0 0 0,0 0 0,-1 0 0,1 0 0,0 0 0,-1 0 0,-4-16 0,2-27 0,4 36 0,0 1 0,0-1 0,1 0 0,-1 0 0,2 1 0,-1-1 0,1 1 0,0 0 0,0 0 0,1 0 0,-1 0 0,1 0 0,1 1 0,-1 0 0,1 0 0,0 0 0,0 0 0,8-5 0,-10 8 0,1-1 0,0 1 0,0 0 0,0 1 0,0-1 0,0 1 0,1-1 0,-1 1 0,0 1 0,1-1 0,-1 1 0,0-1 0,1 1 0,-1 0 0,0 1 0,1-1 0,-1 1 0,1 0 0,-1 0 0,0 0 0,0 1 0,0-1 0,0 1 0,0 0 0,0 0 0,0 0 0,-1 1 0,1-1 0,5 6 0,-3-1-91,0 0 0,-1 1 0,1 0 0,-1 0 0,-1 0 0,0 0 0,0 1 0,0 0 0,-1 0 0,-1 0 0,1 0 0,-2 0 0,1 0 0,0 18 0,0-4-6735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16.295"/>
    </inkml:context>
    <inkml:brush xml:id="br0">
      <inkml:brushProperty name="width" value="0.035" units="cm"/>
      <inkml:brushProperty name="height" value="0.035" units="cm"/>
    </inkml:brush>
  </inkml:definitions>
  <inkml:trace contextRef="#ctx0" brushRef="#br0">1 32 24575,'7'-1'0,"1"0"0,-1-1 0,0 0 0,0 0 0,8-4 0,39-10 0,-52 15 0,0 1 0,0 0 0,0 0 0,0-1 0,0 2 0,0-1 0,-1 0 0,1 0 0,0 0 0,0 1 0,0-1 0,0 1 0,-1 0 0,1-1 0,0 1 0,0 0 0,-1 0 0,1 0 0,-1 0 0,1 0 0,-1 1 0,3 1 0,-3 0 0,0-1 0,0 0 0,0 0 0,0 1 0,-1-1 0,1 0 0,-1 1 0,0-1 0,0 0 0,0 1 0,0-1 0,0 0 0,0 1 0,0-1 0,-1 1 0,1-1 0,-1 0 0,0 0 0,0 1 0,0-1 0,0 0 0,0 0 0,0 0 0,0 0 0,-1 0 0,1 0 0,-1 0 0,-2 2 0,-8 10 0,0 0 0,-22 17 0,25-22 0,-6 9 0,15-18 0,0 1 0,0-1 0,0 0 0,0 0 0,0 1 0,-1-1 0,1 0 0,0 0 0,0 1 0,0-1 0,0 0 0,0 1 0,0-1 0,0 0 0,0 0 0,1 1 0,-1-1 0,0 0 0,0 1 0,0-1 0,0 0 0,0 0 0,0 1 0,0-1 0,1 0 0,-1 0 0,0 0 0,0 1 0,0-1 0,1 0 0,-1 0 0,0 0 0,0 1 0,0-1 0,1 0 0,-1 0 0,41 3 0,-40-3 0,9-1 0,1 1 0,0-1 0,-1 1 0,1 1 0,-1-1 0,1 2 0,-1 0 0,15 4 0,-25-6 2,1 0-1,-1 0 1,1 0-1,-1 0 1,1 1-1,-1-1 1,1 0 0,-1 0-1,1 0 1,-1 1-1,1-1 1,-1 0-1,1 0 1,-1 1-1,1-1 1,-1 0-1,0 1 1,1-1-1,-1 1 1,0-1-1,1 1 1,-1-1 0,0 0-1,0 1 1,1-1-1,-1 1 1,0-1-1,0 1 1,0-1-1,0 1 1,0-1-1,1 1 1,-1-1-1,0 1 1,0 0 0,0-1-1,0 1 1,-1-1-1,1 1 1,0-1-1,0 1 1,0-1-1,0 1 1,0-1-1,-1 1 1,1-1-1,0 1 1,-1-1-1,1 0 1,0 1 0,-1 0-1,-23 16-1446,0-6-5381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16.575"/>
    </inkml:context>
    <inkml:brush xml:id="br0">
      <inkml:brushProperty name="width" value="0.035" units="cm"/>
      <inkml:brushProperty name="height" value="0.035" units="cm"/>
    </inkml:brush>
  </inkml:definitions>
  <inkml:trace contextRef="#ctx0" brushRef="#br0">0 1 24575,'0'4'0,"0"12"0,0 7 0,0 9 0,0 4 0,0 0 0,0 0 0,0-17 0,0-11-8191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16.792"/>
    </inkml:context>
    <inkml:brush xml:id="br0">
      <inkml:brushProperty name="width" value="0.035" units="cm"/>
      <inkml:brushProperty name="height" value="0.035" units="cm"/>
    </inkml:brush>
  </inkml:definitions>
  <inkml:trace contextRef="#ctx0" brushRef="#br0">0 47 24575,'5'0'0,"11"0"0,11-4 0,12-2 0,8 0 0,-4-8 0,-9-2-8191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17.400"/>
    </inkml:context>
    <inkml:brush xml:id="br0">
      <inkml:brushProperty name="width" value="0.035" units="cm"/>
      <inkml:brushProperty name="height" value="0.035" units="cm"/>
    </inkml:brush>
  </inkml:definitions>
  <inkml:trace contextRef="#ctx0" brushRef="#br0">1 43 24575,'8'-1'0,"0"-1"0,0 0 0,-1 0 0,1-1 0,9-4 0,43-14 0,-56 20 0,0 0 0,0 0 0,0 1 0,0-1 0,0 1 0,1 0 0,-1 0 0,0 0 0,0 1 0,0 0 0,7 1 0,-9-1 0,-1-1 0,1 1 0,-1 0 0,1 0 0,-1-1 0,1 1 0,-1 0 0,0 0 0,1 0 0,-1 1 0,0-1 0,0 0 0,0 0 0,0 1 0,0-1 0,0 0 0,0 1 0,0-1 0,0 1 0,-1-1 0,1 1 0,-1 0 0,1 2 0,0-1 0,-1 0 0,-1 0 0,1 0 0,0 1 0,-1-1 0,1 0 0,-1 0 0,0 0 0,0 0 0,0 0 0,-3 5 0,0-2 0,1 0 0,-1 0 0,-1 0 0,1 0 0,-1-1 0,0 1 0,0-1 0,0-1 0,-1 1 0,-9 5 0,-3 3 0,18-13 0,0 0 0,0 0 0,0 1 0,0-1 0,0 0 0,0 0 0,0 1 0,0-1 0,1 0 0,-1 0 0,0 1 0,0-1 0,0 0 0,0 0 0,1 0 0,-1 1 0,0-1 0,0 0 0,0 0 0,1 0 0,-1 0 0,0 0 0,0 1 0,1-1 0,-1 0 0,0 0 0,0 0 0,1 0 0,-1 0 0,0 0 0,0 0 0,1 0 0,-1 0 0,0 0 0,1 0 0,-1 0 0,0 0 0,0 0 0,1 0 0,50-2 0,-32 1 0,-9 1 0,5-1 0,-1 1 0,1 1 0,-1 0 0,21 4 0,-33-4 0,1-1 0,0 1 0,-1 0 0,1 0 0,0 0 0,-1 0 0,0 0 0,1 0 0,-1 1 0,0-1 0,1 1 0,-1 0 0,0 0 0,0 0 0,-1 0 0,1 0 0,0 0 0,-1 0 0,1 0 0,-1 1 0,1-1 0,-1 1 0,0-1 0,0 1 0,0-1 0,-1 1 0,1-1 0,-1 1 0,1 0 0,-1 3 0,0-1 0,-1 0 0,0 0 0,0 1 0,-1-2 0,0 1 0,1 0 0,-1 0 0,-1 0 0,1-1 0,-1 1 0,0-1 0,0 0 0,0 0 0,-1 0 0,1 0 0,-1-1 0,0 1 0,0-1 0,0 0 0,-5 3 0,-2 1 0,0 0 0,-1-1 0,0 0 0,0 0 0,0-2 0,-22 7 0,-14-4 0,46-7 0,-1 1 0,1-1 0,0 0 0,0 0 0,0 0 0,0 0 0,0 0 0,0-1 0,0 1 0,0-1 0,0 1 0,0-1 0,0 0 0,0 0 0,0 0 0,0 0 0,0 0 0,0 0 0,1 0 0,-3-2 0,4-8-1365,8 0-5461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17.884"/>
    </inkml:context>
    <inkml:brush xml:id="br0">
      <inkml:brushProperty name="width" value="0.035" units="cm"/>
      <inkml:brushProperty name="height" value="0.035" units="cm"/>
    </inkml:brush>
  </inkml:definitions>
  <inkml:trace contextRef="#ctx0" brushRef="#br0">3 36 24575,'-1'28'0,"0"-17"0,1 0 0,0-1 0,3 21 0,-3-31 0,0 1 0,0-1 0,0 0 0,1 1 0,-1-1 0,0 1 0,0-1 0,0 0 0,0 1 0,1-1 0,-1 0 0,0 1 0,0-1 0,1 0 0,-1 1 0,0-1 0,1 0 0,-1 1 0,0-1 0,1 0 0,-1 0 0,0 0 0,1 1 0,-1-1 0,1 0 0,-1 0 0,0 0 0,1 0 0,-1 0 0,1 0 0,-1 0 0,0 0 0,1 0 0,-1 0 0,1 0 0,-1 0 0,1 0 0,-1 0 0,0 0 0,1 0 0,-1 0 0,1 0 0,-1 0 0,0-1 0,1 1 0,-1 0 0,0 0 0,1-1 0,-1 1 0,0 0 0,1 0 0,-1-1 0,0 1 0,1 0 0,-1-1 0,0 1 0,0 0 0,1-2 0,18-20 0,-11 10 0,1 0 0,1 1 0,0 0 0,0 0 0,1 1 0,18-13 0,-27 21 0,1 0 0,0 1 0,0-1 0,0 1 0,0-1 0,0 1 0,0 0 0,0 0 0,0 0 0,0 0 0,0 1 0,1-1 0,-1 1 0,0 0 0,0 0 0,1 0 0,-1 0 0,0 1 0,0-1 0,0 1 0,1 0 0,-1 0 0,0 0 0,0 0 0,0 1 0,0-1 0,-1 1 0,1 0 0,0-1 0,-1 1 0,1 1 0,-1-1 0,1 0 0,-1 0 0,0 1 0,3 3 0,19 41 0,-8-14 0,-12-31-1365,-3-10-5461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18.087"/>
    </inkml:context>
    <inkml:brush xml:id="br0">
      <inkml:brushProperty name="width" value="0.035" units="cm"/>
      <inkml:brushProperty name="height" value="0.035" units="cm"/>
    </inkml:brush>
  </inkml:definitions>
  <inkml:trace contextRef="#ctx0" brushRef="#br0">0 0 24575,'0'5'0,"0"11"0,0 12 0,0 6 0,0 6 0,0 2 0,0 3 0,0-12 0,0-15 0,0-15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18.291"/>
    </inkml:context>
    <inkml:brush xml:id="br0">
      <inkml:brushProperty name="width" value="0.035" units="cm"/>
      <inkml:brushProperty name="height" value="0.035" units="cm"/>
    </inkml:brush>
  </inkml:definitions>
  <inkml:trace contextRef="#ctx0" brushRef="#br0">1 22 24575,'9'0'0,"9"0"0,5 0 0,8 0 0,8 0 0,3 0 0,-2-9 0,-7-4-8191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51.404"/>
    </inkml:context>
    <inkml:brush xml:id="br0">
      <inkml:brushProperty name="width" value="0.035" units="cm"/>
      <inkml:brushProperty name="height" value="0.035" units="cm"/>
    </inkml:brush>
  </inkml:definitions>
  <inkml:trace contextRef="#ctx0" brushRef="#br0">1 1 24575,'0'316'0,"3"-336"0,0 1 0,1-1 0,2 1 0,0 0 0,0 0 0,2 1 0,1 0 0,12-20 0,-15 28 0,0 1 0,0 0 0,1 1 0,0 0 0,1 0 0,-1 0 0,2 1 0,-1 0 0,1 1 0,0 0 0,0 0 0,12-5 0,-17 10 0,0-1 0,0 0 0,0 1 0,0 0 0,0 0 0,1 0 0,-1 1 0,0-1 0,1 1 0,-1 0 0,1 0 0,-1 1 0,0-1 0,0 1 0,1 0 0,-1 0 0,0 1 0,0-1 0,0 1 0,0 0 0,0 0 0,0 0 0,0 0 0,-1 1 0,1-1 0,-1 1 0,0 0 0,0 0 0,0 0 0,0 1 0,0-1 0,3 7 0,0 1 12,0 0 0,-1 0-1,0 1 1,-1-1 0,0 1-1,-1 0 1,3 23 0,9 30-1471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18.497"/>
    </inkml:context>
    <inkml:brush xml:id="br0">
      <inkml:brushProperty name="width" value="0.035" units="cm"/>
      <inkml:brushProperty name="height" value="0.035" units="cm"/>
    </inkml:brush>
  </inkml:definitions>
  <inkml:trace contextRef="#ctx0" brushRef="#br0">1 1 24575,'0'4'0,"0"7"0,0 6 0,0 14 0,0 7 0,0 5 0,0 6 0,0 4 0,0 1 0,0-16 0,0-16-8191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19.115"/>
    </inkml:context>
    <inkml:brush xml:id="br0">
      <inkml:brushProperty name="width" value="0.035" units="cm"/>
      <inkml:brushProperty name="height" value="0.035" units="cm"/>
    </inkml:brush>
  </inkml:definitions>
  <inkml:trace contextRef="#ctx0" brushRef="#br0">0 1 24575,'0'2'0,"1"0"0,-1 0 0,1 0 0,0 1 0,-1-1 0,1 0 0,0 0 0,0 0 0,1 0 0,-1-1 0,0 1 0,0 0 0,1 0 0,-1-1 0,1 1 0,0-1 0,-1 1 0,1-1 0,0 0 0,0 1 0,0-1 0,0 0 0,0 0 0,0-1 0,0 1 0,0 0 0,0-1 0,5 1 0,9 3 0,-1-2 0,32 2 0,-36-3 0,417 3 0,-228-7 0,-172 3-455,0-2 0,43-7 0,-44 3-6371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48.443"/>
    </inkml:context>
    <inkml:brush xml:id="br0">
      <inkml:brushProperty name="width" value="0.035" units="cm"/>
      <inkml:brushProperty name="height" value="0.035" units="cm"/>
    </inkml:brush>
  </inkml:definitions>
  <inkml:trace contextRef="#ctx0" brushRef="#br0">1 30 24575,'0'-5'0,"5"-11"0,1 7 0,-1 10 0,0 13 0,-2 19 0,-1 9 0,0 10 0,-2 7 0,-5 2 0,-1 1 0,0-7 0,1-2 0,2-6 0,1-6 0,0-5 0,2-9-8191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48.909"/>
    </inkml:context>
    <inkml:brush xml:id="br0">
      <inkml:brushProperty name="width" value="0.035" units="cm"/>
      <inkml:brushProperty name="height" value="0.035" units="cm"/>
    </inkml:brush>
  </inkml:definitions>
  <inkml:trace contextRef="#ctx0" brushRef="#br0">1 68 24575,'4'0'0,"7"0"0,15 0 0,13 0 0,18 0 0,14 0 0,9-9 0,4-4 0,3 1 0,-5 2 0,-6 3 0,-12 3 0,-2 1 0,-3 2 0,-6 1 0,-3 1 0,-10-5 0,-12-2-8191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49.805"/>
    </inkml:context>
    <inkml:brush xml:id="br0">
      <inkml:brushProperty name="width" value="0.035" units="cm"/>
      <inkml:brushProperty name="height" value="0.035" units="cm"/>
    </inkml:brush>
  </inkml:definitions>
  <inkml:trace contextRef="#ctx0" brushRef="#br0">28 0 24575,'-14'185'0,"0"-8"0,15-196 0,0-1 0,1 0 0,1 0 0,0 1 0,2-1 0,0 1 0,1 0 0,1 1 0,1-1 0,1 1 0,0 1 0,20-27 0,-26 40 0,0 1 0,0-1 0,0 1 0,1 0 0,-1 1 0,1-1 0,0 0 0,0 1 0,0 0 0,0 0 0,0 0 0,1 1 0,-1-1 0,0 1 0,1 0 0,-1 0 0,1 1 0,-1-1 0,1 1 0,0 0 0,-1 0 0,1 0 0,-1 1 0,1 0 0,-1 0 0,1 0 0,-1 0 0,0 1 0,1 0 0,7 4 0,-5-2 0,1 0 0,-1 0 0,0 1 0,0 0 0,0 0 0,-1 1 0,0 0 0,0 0 0,0 0 0,-1 1 0,0 0 0,0 0 0,0 0 0,-1 0 0,6 16 0,-7-8 0,0 1 0,0-1 0,-2 1 0,0 0 0,-1 0 0,0-1 0,-1 1 0,-1 0 0,-7 27 0,6-41-1365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2:50.833"/>
    </inkml:context>
    <inkml:brush xml:id="br0">
      <inkml:brushProperty name="width" value="0.035" units="cm"/>
      <inkml:brushProperty name="height" value="0.035" units="cm"/>
    </inkml:brush>
  </inkml:definitions>
  <inkml:trace contextRef="#ctx0" brushRef="#br0">1 72 24575,'0'-3'0,"0"0"0,0 0 0,0 0 0,1 0 0,0 0 0,-1 0 0,1 0 0,0 0 0,0 0 0,1 0 0,-1 1 0,1-1 0,-1 1 0,1-1 0,0 1 0,0-1 0,0 1 0,0 0 0,0 0 0,0 0 0,1 0 0,-1 0 0,1 1 0,-1-1 0,1 1 0,0-1 0,0 1 0,-1 0 0,1 0 0,4 0 0,-4 0 0,-1 1 0,1 0 0,-1-1 0,1 1 0,-1 0 0,1 1 0,-1-1 0,1 0 0,-1 1 0,0 0 0,1-1 0,-1 1 0,1 0 0,-1 0 0,0 0 0,0 0 0,0 1 0,0-1 0,0 1 0,0-1 0,0 1 0,0 0 0,0 0 0,-1-1 0,1 1 0,-1 0 0,1 1 0,-1-1 0,0 0 0,0 0 0,0 1 0,0-1 0,0 0 0,0 1 0,-1-1 0,1 3 0,-1 4 0,1-1 0,-2 0 0,1 0 0,-1 0 0,-1 0 0,1 0 0,-1 0 0,-1 0 0,1 0 0,-1-1 0,-1 1 0,0-1 0,0 0 0,0 0 0,0 0 0,-1 0 0,-1-1 0,1 0 0,-1 0 0,-9 7 0,2-12 0,13-1 0,0-1 0,0 1 0,0-1 0,0 1 0,0 0 0,0-1 0,1 1 0,-1-1 0,0 1 0,0-1 0,0 1 0,1 0 0,-1-1 0,0 1 0,0-1 0,1 1 0,-1 0 0,0-1 0,1 1 0,-1 0 0,0-1 0,1 1 0,-1 0 0,1 0 0,-1-1 0,0 1 0,1 0 0,-1 0 0,1 0 0,0-1 0,10-4 0,1 0 0,0 0 0,0 1 0,0 0 0,0 1 0,0 0 0,24-1 0,-34 3 0,1 1 0,0 0 0,0 0 0,-1 0 0,1 0 0,0 0 0,-1 0 0,1 1 0,0-1 0,-1 1 0,1 0 0,0 0 0,-1 0 0,1 0 0,-1 0 0,0 1 0,1-1 0,-1 1 0,0 0 0,0-1 0,0 1 0,0 0 0,0 0 0,-1 0 0,1 0 0,0 1 0,-1-1 0,0 0 0,1 1 0,-1-1 0,0 1 0,0-1 0,0 1 0,-1-1 0,1 1 0,-1 0 0,1-1 0,-1 1 0,0 0 0,0 0 0,0-1 0,-1 4 0,1-1 5,-1 0 0,0-1 0,0 1-1,-1 0 1,1-1 0,-1 1 0,0-1 0,0 0-1,-1 1 1,1-1 0,-1 0 0,0 0 0,0-1-1,0 1 1,0-1 0,-1 1 0,1-1-1,-1 0 1,0 0 0,0-1 0,0 1 0,0-1-1,-1 0 1,-6 2 0,3-1-111,0 0 0,0 0 0,0-1 0,-1 0 0,1-1 0,-1 0-1,1 0 1,-1-1 0,1 0 0,-1-1 0,1 0 0,-1 0 0,-8-3 0,0-2-6720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24.029"/>
    </inkml:context>
    <inkml:brush xml:id="br0">
      <inkml:brushProperty name="width" value="0.035" units="cm"/>
      <inkml:brushProperty name="height" value="0.035" units="cm"/>
    </inkml:brush>
  </inkml:definitions>
  <inkml:trace contextRef="#ctx0" brushRef="#br0">296 121 24575,'0'-5'0,"0"0"0,0 0 0,0 0 0,-1 0 0,0 0 0,0 0 0,-1 0 0,1 0 0,-1 1 0,0-1 0,0 0 0,-1 1 0,1 0 0,-1-1 0,0 1 0,0 0 0,0 1 0,-1-1 0,0 0 0,1 1 0,-1 0 0,0 0 0,0 0 0,-1 0 0,-4-2 0,4 3 0,-1 0 0,1 1 0,-1-1 0,0 1 0,1 0 0,-1 1 0,0-1 0,1 1 0,-1 0 0,0 1 0,0-1 0,1 1 0,-1 0 0,1 1 0,-1-1 0,1 1 0,-1 0 0,1 1 0,0-1 0,0 1 0,0 0 0,-5 4 0,1 0 0,1 0 0,0 0 0,0 1 0,0 0 0,1 1 0,1 0 0,-1 0 0,2 0 0,-1 1 0,1 0 0,0 0 0,-5 18 0,8-23 0,1 0 0,0 0 0,0 0 0,0 0 0,1 0 0,0 0 0,-1 0 0,2 0 0,-1 0 0,1 0 0,0 0 0,0 0 0,0 0 0,0 0 0,1 0 0,0 0 0,0-1 0,1 1 0,-1-1 0,1 1 0,0-1 0,0 0 0,0 0 0,0 0 0,1-1 0,0 1 0,0-1 0,0 0 0,5 4 0,4 0 0,1-1 0,-1 0 0,1-1 0,0-1 0,23 5 0,-22-6 0,-1 0 0,0 2 0,0-1 0,0 2 0,22 11 0,-34-15 0,0-1 0,0 1 0,0 0 0,0 0 0,-1 0 0,1 0 0,0 0 0,-1 0 0,1 0 0,-1 1 0,0-1 0,0 0 0,0 1 0,0-1 0,0 1 0,-1-1 0,1 1 0,-1 0 0,1-1 0,-1 1 0,0 0 0,0-1 0,0 1 0,0-1 0,-1 1 0,1 0 0,-1-1 0,0 1 0,1-1 0,-1 1 0,0-1 0,0 1 0,-1-1 0,1 0 0,-2 3 0,-4 7 0,0-1 0,-1 1 0,-1-1 0,1-1 0,-14 13 0,13-15 20,0 0 0,0 0 0,0-1 0,-1-1 0,-12 7 0,20-12-82,-1 1 0,0-1 0,0 0 0,0 0 1,0 0-1,0 0 0,0 0 0,0-1 0,-1 1 0,1-1 0,0 0 0,0 0 1,0 0-1,0 0 0,-1-1 0,1 1 0,0-1 0,0 0 0,0 0 0,0 0 1,0 0-1,0-1 0,-3-1 0,-15-16-6764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24.449"/>
    </inkml:context>
    <inkml:brush xml:id="br0">
      <inkml:brushProperty name="width" value="0.035" units="cm"/>
      <inkml:brushProperty name="height" value="0.035" units="cm"/>
    </inkml:brush>
  </inkml:definitions>
  <inkml:trace contextRef="#ctx0" brushRef="#br0">0 0 24575,'2'1'0,"0"-1"0,0 0 0,-1 0 0,1 1 0,0-1 0,0 1 0,-1 0 0,1 0 0,0-1 0,-1 1 0,1 0 0,-1 0 0,1 0 0,-1 1 0,0-1 0,1 0 0,-1 0 0,0 1 0,0-1 0,0 1 0,0-1 0,0 1 0,0-1 0,0 1 0,0 0 0,-1 0 0,1-1 0,0 4 0,9 59 0,-9-53 0,4 178 0,2 14 0,-1-168 0,-6-35 0,0 0 0,0 0 0,0 0 0,0 0 0,0 0 0,0 0 0,0 0 0,0-1 0,0 1 0,0 0 0,0 0 0,0 0 0,0 0 0,0 0 0,1 0 0,-1 0 0,0 0 0,0 0 0,0 0 0,0 0 0,0-1 0,0 1 0,0 0 0,1 0 0,-1 0 0,0 0 0,0 0 0,0 0 0,0 0 0,0 0 0,0 0 0,0 0 0,1 0 0,-1 0 0,0 0 0,0 0 0,0 0 0,0 0 0,0 0 0,0 1 0,1-1 0,-1 0 0,0 0 0,0 0 0,0 0 0,0 0 0,0 0 0,0 0 0,0 0 0,0 0 0,0 0 0,1 0 0,-1 1 0,0-1 0,0 0 0,0 0 0,0 0 0,0 0 0,0 0 0,0 0 0,0 0 0,0 1 0,0-1 0,0 0 0,0 0 0,0 0 0,0 0 0,0 0 0,0 1 0,7-17 0,4-20 0,-6 10 0,2 1 0,0 1 0,11-26 0,-14 40 0,1 1 0,0-1 0,0 1 0,1 0 0,0 1 0,0-1 0,1 1 0,0 0 0,0 1 0,12-9 0,-17 14 0,-1 1 0,1 0 0,0-1 0,0 1 0,0 0 0,0 0 0,0 0 0,1 1 0,-1-1 0,0 0 0,0 1 0,0-1 0,1 1 0,-1 0 0,0 0 0,1 0 0,-1 0 0,0 0 0,0 1 0,1-1 0,-1 1 0,3 0 0,-2 1 0,1 0 0,-1 0 0,0 0 0,-1 0 0,1 1 0,0-1 0,-1 1 0,1 0 0,-1 0 0,0 0 0,0 0 0,3 5 0,2 8 0,0 1 0,-1 0 0,0 0 0,4 25 0,6 21-1365,-9-47-5461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24.772"/>
    </inkml:context>
    <inkml:brush xml:id="br0">
      <inkml:brushProperty name="width" value="0.035" units="cm"/>
      <inkml:brushProperty name="height" value="0.035" units="cm"/>
    </inkml:brush>
  </inkml:definitions>
  <inkml:trace contextRef="#ctx0" brushRef="#br0">17 7 24575,'-9'38'0,"8"-33"0,-1-1 0,1 0 0,0 0 0,0 1 0,0-1 0,1 1 0,0-1 0,-1 1 0,1-1 0,1 5 0,1-2 0,0 0 0,0-1 0,0 1 0,1-1 0,0 0 0,0 0 0,0 0 0,1 0 0,0-1 0,0 1 0,0-1 0,1 0 0,0 0 0,8 6 0,-10-8 0,1-1 0,-1 0 0,0 0 0,0 0 0,1 0 0,-1-1 0,1 1 0,0-1 0,-1 0 0,1 0 0,0 0 0,0-1 0,0 1 0,-1-1 0,1 0 0,0 0 0,0 0 0,0-1 0,0 1 0,-1-1 0,1 0 0,0 0 0,-1 0 0,1 0 0,0-1 0,-1 0 0,5-2 0,-5 2 0,0 0 0,-1-1 0,1 1 0,-1 0 0,1-1 0,-1 1 0,0-1 0,0 0 0,0 1 0,0-1 0,-1 0 0,1 0 0,-1 0 0,0-1 0,0 1 0,0 0 0,0 0 0,0-1 0,-1 1 0,1-1 0,-1 1 0,0 0 0,0-1 0,-1 1 0,1 0 0,0-1 0,-1 1 0,0 0 0,-2-5 0,2 2 0,-2 0 0,1 0 0,-1 0 0,0 1 0,0-1 0,-1 1 0,1 0 0,-1 0 0,0 0 0,-1 1 0,1-1 0,-1 1 0,0 0 0,-9-6 0,-27-10-1365,34 17-5461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25.221"/>
    </inkml:context>
    <inkml:brush xml:id="br0">
      <inkml:brushProperty name="width" value="0.035" units="cm"/>
      <inkml:brushProperty name="height" value="0.035" units="cm"/>
    </inkml:brush>
  </inkml:definitions>
  <inkml:trace contextRef="#ctx0" brushRef="#br0">0 112 24575,'3'1'0,"0"0"0,0 1 0,-1-1 0,1 1 0,-1 0 0,1 0 0,-1 0 0,0 0 0,0 0 0,0 0 0,0 0 0,0 1 0,0-1 0,-1 1 0,3 4 0,1 1 0,5 7 0,-1 0 0,-1 1 0,8 21 0,-9-19 0,1-1 0,13 22 0,-20-38 0,-1 1 0,1-1 0,0 0 0,-1 0 0,1 1 0,0-1 0,0 0 0,0 0 0,0 0 0,0 0 0,0 0 0,0 0 0,0-1 0,1 1 0,-1 0 0,0 0 0,0-1 0,1 1 0,-1-1 0,0 1 0,1-1 0,-1 0 0,0 1 0,1-1 0,-1 0 0,3 0 0,-2-1 0,0 0 0,-1 0 0,1 0 0,0 0 0,-1 0 0,1 0 0,-1-1 0,1 1 0,-1-1 0,0 1 0,1-1 0,-1 1 0,0-1 0,0 0 0,0 0 0,1-2 0,4-10 0,0-1 0,-1 1 0,4-25 0,-6 26 0,-1 2 0,0 1 0,1 0 0,0 0 0,5-11 0,-8 19 0,1 1 0,0-1 0,-1 1 0,1-1 0,0 1 0,0-1 0,0 1 0,0 0 0,1-1 0,-1 1 0,0 0 0,0 0 0,1 0 0,-1 0 0,1 0 0,-1 0 0,1 0 0,-1 0 0,1 1 0,0-1 0,-1 1 0,1-1 0,0 1 0,-1-1 0,1 1 0,0 0 0,0 0 0,-1 0 0,1 0 0,0 0 0,2 1 0,6 2 0,0 1 0,0 1 0,0-1 0,0 2 0,-1-1 0,0 1 0,11 9 0,40 24 0,-56-37 0,1 0 0,-1 0 0,1 0 0,-1-1 0,1 0 0,0 0 0,-1 0 0,1 0 0,0-1 0,0 0 0,9 0 0,-12-1 0,0 1 0,0-1 0,0 0 0,0 0 0,0 0 0,0 0 0,0 0 0,0 0 0,0 0 0,-1-1 0,1 1 0,0-1 0,-1 1 0,1-1 0,-1 0 0,0 1 0,1-1 0,-1 0 0,0 0 0,0 0 0,0 0 0,0 0 0,-1 0 0,2-3 0,10-64 0,-6 32 0,5-5-1365,-1 4-5461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51.922"/>
    </inkml:context>
    <inkml:brush xml:id="br0">
      <inkml:brushProperty name="width" value="0.035" units="cm"/>
      <inkml:brushProperty name="height" value="0.035" units="cm"/>
    </inkml:brush>
  </inkml:definitions>
  <inkml:trace contextRef="#ctx0" brushRef="#br0">0 83 24575,'10'0'0,"2"-9"0,5-4 0,8-8 0,10-2 0,-2 9 0,-5 11 0,-13 16 0,-14 15 0,-16 11 0,-15 5 0,7-6 0,16-9 0,20-9 0,7-14 0,5-7 0,-2-3-8191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25.439"/>
    </inkml:context>
    <inkml:brush xml:id="br0">
      <inkml:brushProperty name="width" value="0.035" units="cm"/>
      <inkml:brushProperty name="height" value="0.035" units="cm"/>
    </inkml:brush>
  </inkml:definitions>
  <inkml:trace contextRef="#ctx0" brushRef="#br0">0 1 24575,'0'5'0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25.679"/>
    </inkml:context>
    <inkml:brush xml:id="br0">
      <inkml:brushProperty name="width" value="0.035" units="cm"/>
      <inkml:brushProperty name="height" value="0.035" units="cm"/>
    </inkml:brush>
  </inkml:definitions>
  <inkml:trace contextRef="#ctx0" brushRef="#br0">0 1 24575,'5'0'0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26.395"/>
    </inkml:context>
    <inkml:brush xml:id="br0">
      <inkml:brushProperty name="width" value="0.035" units="cm"/>
      <inkml:brushProperty name="height" value="0.035" units="cm"/>
    </inkml:brush>
  </inkml:definitions>
  <inkml:trace contextRef="#ctx0" brushRef="#br0">281 27 24575,'0'-1'0,"-1"0"0,1 0 0,-1 0 0,1 0 0,0 0 0,-1 0 0,0 0 0,1 0 0,-1 0 0,0 0 0,1 1 0,-1-1 0,0 0 0,0 0 0,0 1 0,0-1 0,0 0 0,0 1 0,0-1 0,0 1 0,0-1 0,0 1 0,0-1 0,0 1 0,0 0 0,0 0 0,0 0 0,-2-1 0,-37-4 0,33 5 0,-1-1 0,0 0 0,0 1 0,0 0 0,0 1 0,0 0 0,0 0 0,0 1 0,0-1 0,1 2 0,-1-1 0,1 1 0,-1 0 0,1 1 0,0 0 0,0 0 0,0 0 0,1 1 0,0 0 0,0 0 0,0 1 0,0 0 0,1 0 0,0 0 0,0 0 0,1 1 0,0 0 0,0 0 0,0 0 0,1 0 0,0 1 0,0-1 0,1 1 0,0 0 0,1 0 0,-1 0 0,2-1 0,-1 1 0,1 0 0,0 1 0,0-1 0,3 9 0,-3-14 0,1 1 0,-1-1 0,1 1 0,0-1 0,1 0 0,-1 1 0,0-1 0,1 0 0,0 0 0,0 0 0,0 0 0,0 0 0,0 0 0,0 0 0,1-1 0,0 1 0,-1-1 0,1 0 0,0 0 0,0 0 0,0 0 0,0 0 0,0-1 0,1 1 0,-1-1 0,0 0 0,1 0 0,-1 0 0,5 0 0,-3-1 0,0 0 0,0 0 0,0 0 0,0-1 0,0 0 0,0 0 0,0 0 0,-1-1 0,1 1 0,0-1 0,-1 0 0,1-1 0,-1 1 0,0-1 0,0 0 0,0 0 0,0 0 0,0 0 0,-1-1 0,6-6 0,-1-3 0,0 0 0,-1-1 0,0 0 0,-1-1 0,-1 1 0,0-1 0,4-27 0,20 91 0,-23-40 12,0-1 0,1 0 0,0-1 0,0 1 0,1-1 0,-1-1 0,2 0 0,-1 0 0,14 7 0,-17-9-105,1-1 0,0-1 1,0 1-1,0-1 0,1 0 0,-1 0 0,0-1 0,1 1 1,-1-1-1,1-1 0,0 0 0,-1 0 0,1 0 1,-1 0-1,13-3 0,7-9-6733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26.785"/>
    </inkml:context>
    <inkml:brush xml:id="br0">
      <inkml:brushProperty name="width" value="0.035" units="cm"/>
      <inkml:brushProperty name="height" value="0.035" units="cm"/>
    </inkml:brush>
  </inkml:definitions>
  <inkml:trace contextRef="#ctx0" brushRef="#br0">0 0 24575,'2'47'0,"2"1"0,14 58 0,0-51 0,-18-54 0,1 1 0,0-1 0,0 0 0,0 1 0,-1-1 0,1 0 0,0 0 0,0 1 0,1-1 0,-1 0 0,0 0 0,0 0 0,3 1 0,-3-2 0,-1 0 0,1 0 0,0 0 0,0 0 0,-1 0 0,1 0 0,0 0 0,0 0 0,-1 0 0,1-1 0,0 1 0,-1 0 0,1 0 0,0-1 0,-1 1 0,1 0 0,0-1 0,-1 1 0,1-1 0,-1 1 0,1-1 0,-1 1 0,1-1 0,-1 1 0,1-1 0,-1 0 0,1 1 0,-1-1 0,0 1 0,1-2 0,29-58 0,-25 49 0,-1 1 0,1-1 0,1 1 0,0 0 0,0 0 0,1 0 0,0 1 0,1 0 0,10-10 0,-16 18 2,-1 1 0,1-1 0,-1 0 0,1 0 0,0 1-1,-1-1 1,1 1 0,0-1 0,-1 1 0,1 0 0,0 0 0,0 0-1,-1 0 1,1 0 0,0 0 0,-1 0 0,1 0 0,0 1 0,0-1 0,-1 1-1,1-1 1,-1 1 0,1 0 0,-1 0 0,1 0 0,-1-1 0,1 1-1,-1 1 1,1-1 0,1 2 0,5 5-97,0 0 0,0 1 1,10 15-1,-4-6-949,14 15-5782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27.392"/>
    </inkml:context>
    <inkml:brush xml:id="br0">
      <inkml:brushProperty name="width" value="0.035" units="cm"/>
      <inkml:brushProperty name="height" value="0.035" units="cm"/>
    </inkml:brush>
  </inkml:definitions>
  <inkml:trace contextRef="#ctx0" brushRef="#br0">130 1 24575,'-4'0'0,"-8"0"0,0 9 0,-13 3 0,-11 5 0,4 3 0,23-1 0,17-4 0,12-5 0,12-3 0,10-4 0,12-2 0,1-1 0,-4 9 0,-1 2 0,-9 0-8191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28.300"/>
    </inkml:context>
    <inkml:brush xml:id="br0">
      <inkml:brushProperty name="width" value="0.035" units="cm"/>
      <inkml:brushProperty name="height" value="0.035" units="cm"/>
    </inkml:brush>
  </inkml:definitions>
  <inkml:trace contextRef="#ctx0" brushRef="#br0">0 1 24575,'9'54'0,"-1"-15"0,1 63 0,-6 151 0,-1-260 0,-1 0 0,1 0 0,0 0 0,0 1 0,1-1 0,0 0 0,1 1 0,-1 0 0,1 0 0,0 0 0,6-6 0,-1 1 0,0 0 0,1 1 0,1 0 0,19-15 0,-19 18 0,1 1 0,-1 0 0,1 0 0,1 1 0,-1 0 0,15-2 0,-23 5 0,-1 1 0,1 1 0,0-1 0,-1 0 0,1 1 0,0 0 0,0 0 0,-1 0 0,1 0 0,0 0 0,0 1 0,-1 0 0,1 0 0,-1 0 0,1 0 0,-1 0 0,1 1 0,-1 0 0,1-1 0,-1 1 0,0 1 0,0-1 0,0 0 0,0 1 0,4 4 0,-6-5 0,0 1 0,0-1 0,0 1 0,0-1 0,0 1 0,-1 0 0,1-1 0,-1 1 0,0 0 0,1-1 0,-1 1 0,0 0 0,-1-1 0,1 1 0,0 0 0,-1-1 0,0 1 0,1-1 0,-1 1 0,0-1 0,0 1 0,-1-1 0,1 1 0,0-1 0,-1 0 0,1 0 0,-1 0 0,0 0 0,0 0 0,0 0 0,-3 2 0,-5 5 0,0 1 0,-1-2 0,0 0 0,-22 13 0,-12 0 0,-55 18 0,61-24 0,29-10-36,13-4 126,16-7-1509,3-6-5407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28.704"/>
    </inkml:context>
    <inkml:brush xml:id="br0">
      <inkml:brushProperty name="width" value="0.035" units="cm"/>
      <inkml:brushProperty name="height" value="0.035" units="cm"/>
    </inkml:brush>
  </inkml:definitions>
  <inkml:trace contextRef="#ctx0" brushRef="#br0">1 0 24575,'4'0'0,"3"10"0,-1 12 0,-1 7 0,-2 3 0,9-3 0,1-17 0,9-9 0,0-16 0,2-5 0,0 0 0,-3 9 0,4 5 0,-2 8 0,0 3 0,-5 6 0,-9 9 0,-7 2-8191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46.374"/>
    </inkml:context>
    <inkml:brush xml:id="br0">
      <inkml:brushProperty name="width" value="0.035" units="cm"/>
      <inkml:brushProperty name="height" value="0.035" units="cm"/>
    </inkml:brush>
  </inkml:definitions>
  <inkml:trace contextRef="#ctx0" brushRef="#br0">7 100 24575,'-5'0'0,"3"-5"0,17-11 0,14-2 0,17-4 0,5 3 0,-1 5 0,-10 8 0,-11 16 0,-11 19 0,-22 19 0,-15 2 0,-9 2 0,-10-9 0,2-6 0,8-10-8191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46.576"/>
    </inkml:context>
    <inkml:brush xml:id="br0">
      <inkml:brushProperty name="width" value="0.035" units="cm"/>
      <inkml:brushProperty name="height" value="0.035" units="cm"/>
    </inkml:brush>
  </inkml:definitions>
  <inkml:trace contextRef="#ctx0" brushRef="#br0">1 0 24575,'4'0'0,"12"0"0,2 5 0,-5 1 0,-6 0-8191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49.378"/>
    </inkml:context>
    <inkml:brush xml:id="br0">
      <inkml:brushProperty name="width" value="0.035" units="cm"/>
      <inkml:brushProperty name="height" value="0.035" units="cm"/>
    </inkml:brush>
  </inkml:definitions>
  <inkml:trace contextRef="#ctx0" brushRef="#br0">1 29 24575,'0'-3'0,"0"-22"0,0 32 0,0 46 0,1-27 0,1 0 0,1 0 0,1 0 0,2-1 0,10 32 0,-13-72 0,0 0 0,0 0 0,1 0 0,1 1 0,1-1 0,0 1 0,13-21 0,-15 29 0,1 1 0,0 0 0,0 0 0,0 1 0,1-1 0,0 1 0,0 0 0,0 1 0,0 0 0,0 0 0,0 0 0,1 0 0,0 1 0,-1 0 0,1 1 0,0-1 0,0 1 0,0 1 0,0-1 0,0 1 0,0 0 0,0 1 0,7 1 0,-6 0 0,0 0 0,0 1 0,-1 0 0,0 0 0,1 0 0,-1 1 0,0 0 0,-1 1 0,1 0 0,-1 0 0,0 0 0,0 1 0,0-1 0,-1 2 0,0-1 0,0 0 0,-1 1 0,0 0 0,0 0 0,3 8 0,-1-1 0,-1 1 0,-1 0 0,0 0 0,-1 0 0,2 27 0,-5-34-1365,-1-13-5461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52.199"/>
    </inkml:context>
    <inkml:brush xml:id="br0">
      <inkml:brushProperty name="width" value="0.035" units="cm"/>
      <inkml:brushProperty name="height" value="0.035" units="cm"/>
    </inkml:brush>
  </inkml:definitions>
  <inkml:trace contextRef="#ctx0" brushRef="#br0">0 1 24575,'0'18'0,"0"17"0,0 15 0,0 19 0,0 11 0,0 1 0,0-7 0,0-8 0,0-25 0,0-23 0,0-20 0,0-19 0,0-5-8191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50.047"/>
    </inkml:context>
    <inkml:brush xml:id="br0">
      <inkml:brushProperty name="width" value="0.035" units="cm"/>
      <inkml:brushProperty name="height" value="0.035" units="cm"/>
    </inkml:brush>
  </inkml:definitions>
  <inkml:trace contextRef="#ctx0" brushRef="#br0">0 37 24575,'13'-1'0,"-1"0"0,0-1 0,1 0 0,-1-1 0,0-1 0,12-4 0,11-4 0,-33 12 0,0-1 0,0 0 0,-1 1 0,1-1 0,0 1 0,0 0 0,0-1 0,0 1 0,0 0 0,0 0 0,0 0 0,0 1 0,0-1 0,0 0 0,0 1 0,0-1 0,-1 1 0,1 0 0,0-1 0,0 1 0,1 1 0,-1 0 0,-1-1 0,0 0 0,0 1 0,0-1 0,-1 1 0,1-1 0,0 1 0,0 0 0,-1-1 0,1 1 0,-1 0 0,0 0 0,1-1 0,-1 1 0,0 0 0,0 0 0,0-1 0,0 4 0,-1 3 0,-1-1 0,1 1 0,-1-1 0,-1 1 0,1-1 0,-1 0 0,-1 0 0,1 0 0,-6 8 0,-3 0 0,9-12 0,0 1 0,0 0 0,0 0 0,0 0 0,1 0 0,-1 0 0,1 0 0,0 1 0,0-1 0,-1 8 0,3-11 0,0 0 0,1-1 0,-1 1 0,0-1 0,1 0 0,-1 1 0,1-1 0,-1 1 0,1-1 0,-1 1 0,1-1 0,-1 0 0,1 0 0,0 1 0,-1-1 0,1 0 0,-1 0 0,1 1 0,0-1 0,-1 0 0,1 0 0,-1 0 0,1 0 0,0 0 0,-1 0 0,1 0 0,0 0 0,-1 0 0,1-1 0,0 1 0,29-2 0,-24 1 0,-3 0 0,0 1 0,-1 0 0,1 0 0,0 0 0,-1 0 0,1 1 0,0-1 0,-1 1 0,1-1 0,-1 1 0,1 0 0,-1 0 0,1 0 0,-1 0 0,0 0 0,1 1 0,-1-1 0,0 1 0,2 2 0,-3-3 0,0 1 0,0 0 0,0-1 0,-1 1 0,1 0 0,-1 0 0,1 0 0,-1-1 0,0 1 0,0 0 0,0 0 0,0 0 0,0 0 0,0 0 0,0-1 0,0 1 0,-1 0 0,1 0 0,-1 0 0,1-1 0,-1 1 0,0 0 0,0-1 0,0 1 0,0 0 0,0-1 0,-2 3 0,-12 18-1365,1-5-5461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50.327"/>
    </inkml:context>
    <inkml:brush xml:id="br0">
      <inkml:brushProperty name="width" value="0.035" units="cm"/>
      <inkml:brushProperty name="height" value="0.035" units="cm"/>
    </inkml:brush>
  </inkml:definitions>
  <inkml:trace contextRef="#ctx0" brushRef="#br0">5 1 24575,'0'9'0,"0"17"0,0 10 0,0 2 0,0 5 0,0 4 0,0-10 0,-5-26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50.561"/>
    </inkml:context>
    <inkml:brush xml:id="br0">
      <inkml:brushProperty name="width" value="0.035" units="cm"/>
      <inkml:brushProperty name="height" value="0.035" units="cm"/>
    </inkml:brush>
  </inkml:definitions>
  <inkml:trace contextRef="#ctx0" brushRef="#br0">0 23 24575,'9'0'0,"18"0"0,13 0 0,14 0 0,2 0 0,2 0 0,-10-10 0,-13-3-8191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50.997"/>
    </inkml:context>
    <inkml:brush xml:id="br0">
      <inkml:brushProperty name="width" value="0.035" units="cm"/>
      <inkml:brushProperty name="height" value="0.035" units="cm"/>
    </inkml:brush>
  </inkml:definitions>
  <inkml:trace contextRef="#ctx0" brushRef="#br0">0 53 24575,'1'-2'0,"0"1"0,0 0 0,0 0 0,0 0 0,1 0 0,-1 0 0,0 0 0,0 0 0,1 0 0,-1 0 0,0 1 0,1-1 0,-1 0 0,1 1 0,-1-1 0,1 1 0,-1 0 0,1-1 0,-1 1 0,1 0 0,-1 0 0,3 0 0,1-1 0,62-12 0,-35 6 0,0 1 0,0 2 0,53-1 0,-82 5 0,-1-1 0,1 1 0,0 0 0,-1 1 0,1-1 0,-1 0 0,1 1 0,-1-1 0,1 1 0,-1 0 0,1-1 0,-1 1 0,0 1 0,1-1 0,-1 0 0,0 0 0,0 1 0,0 0 0,0-1 0,0 1 0,0 0 0,-1 0 0,1 0 0,0 0 0,-1 0 0,1 0 0,-1 0 0,0 1 0,0-1 0,0 0 0,0 1 0,0-1 0,-1 1 0,1-1 0,-1 1 0,1-1 0,-1 1 0,0-1 0,0 1 0,0-1 0,-1 4 0,0 1 0,-1 1 0,0-1 0,0 0 0,0 0 0,-1 0 0,0-1 0,-1 1 0,1-1 0,-1 0 0,-1 0 0,1 0 0,-1 0 0,-6 5 0,-4 2 0,-1 0 0,-31 16 0,23-14 0,24-15 0,0 0 0,-1 0 0,1 0 0,0 0 0,-1 0 0,1 0 0,0 0 0,0 0 0,-1 0 0,1 1 0,0-1 0,0 0 0,-1 0 0,1 0 0,0 0 0,0 0 0,-1 1 0,1-1 0,0 0 0,0 0 0,0 1 0,-1-1 0,1 0 0,0 0 0,0 0 0,0 1 0,0-1 0,0 0 0,0 1 0,-1-1 0,1 0 0,0 0 0,0 1 0,0-1 0,0 0 0,0 1 0,0-1 0,0 0 0,0 0 0,0 1 0,0-1 0,0 0 0,1 1 0,-1-1 0,0 0 0,0 0 0,0 1 0,0-1 0,0 0 0,0 0 0,1 1 0,20 4 0,37-5 0,-53 0 0,9-1 0,0 1 0,0 1 0,20 3 0,-32-4 0,0 0 0,0 1 0,0-1 0,0 1 0,1-1 0,-1 1 0,0-1 0,0 1 0,0 0 0,0 0 0,0 0 0,-1 0 0,1 1 0,0-1 0,0 0 0,-1 1 0,1-1 0,-1 1 0,1 0 0,-1-1 0,0 1 0,1 0 0,-1 0 0,0 0 0,0 0 0,-1 0 0,1 0 0,0 0 0,-1 0 0,1 0 0,0 4 0,-2-3 4,0-1 0,1 1 0,-1-1 0,-1 1 0,1-1 0,0 1 0,0-1 0,-1 0 0,0 1 0,1-1 0,-1 0 0,0 0 0,0 0 0,0 0 0,0-1 0,0 1 0,-1 0 0,1-1 0,0 0 0,-1 1 0,1-1 0,-1 0 0,1 0 0,-1-1 0,0 1 0,1 0 0,-1-1 0,0 0 0,-3 1 0,-2 0-169,-1 0 0,1 0 0,-1 0 0,1-1 0,-1 0 0,1-1 0,-1 0 0,-10-3 0,6-2-6661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51.399"/>
    </inkml:context>
    <inkml:brush xml:id="br0">
      <inkml:brushProperty name="width" value="0.035" units="cm"/>
      <inkml:brushProperty name="height" value="0.035" units="cm"/>
    </inkml:brush>
  </inkml:definitions>
  <inkml:trace contextRef="#ctx0" brushRef="#br0">0 0 24575,'2'0'0,"0"0"0,-1 0 0,1 1 0,0-1 0,0 0 0,-1 0 0,1 1 0,0-1 0,-1 1 0,1 0 0,-1-1 0,1 1 0,-1 0 0,1 0 0,-1 0 0,1 0 0,-1 0 0,0 0 0,0 1 0,1-1 0,-1 0 0,0 1 0,0-1 0,0 1 0,0-1 0,0 3 0,2 3 0,-1 1 0,0-1 0,0 1 0,1 14 0,4 18 0,-6-39 0,-1 0 0,0-1 0,1 1 0,-1-1 0,1 1 0,-1-1 0,1 0 0,-1 1 0,1-1 0,-1 1 0,1-1 0,0 0 0,-1 1 0,1-1 0,-1 0 0,1 0 0,0 1 0,-1-1 0,1 0 0,0 0 0,-1 0 0,1 0 0,0 0 0,-1 0 0,1 0 0,0 0 0,-1 0 0,1 0 0,0-1 0,-1 1 0,1 0 0,0 0 0,-1-1 0,1 1 0,-1 0 0,1-1 0,0 1 0,-1 0 0,1-1 0,29-20 0,-23 15 0,-5 5 0,12-9 0,0 0 0,1 1 0,0 1 0,30-13 0,-41 20 0,0 0 0,1-1 0,-1 2 0,1-1 0,0 0 0,-1 1 0,1 0 0,0 0 0,-1 0 0,1 1 0,-1 0 0,1 0 0,-1 0 0,1 0 0,-1 1 0,1-1 0,-1 1 0,0 0 0,0 0 0,0 1 0,0-1 0,0 1 0,3 4 0,42 37-1365,-25-26-5461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51.599"/>
    </inkml:context>
    <inkml:brush xml:id="br0">
      <inkml:brushProperty name="width" value="0.035" units="cm"/>
      <inkml:brushProperty name="height" value="0.035" units="cm"/>
    </inkml:brush>
  </inkml:definitions>
  <inkml:trace contextRef="#ctx0" brushRef="#br0">1 0 24575,'5'5'0,"1"6"0,9 11 0,3 6 0,-3 3 0,-3 6 0,-9-8 0,-14-19 0,-6-10-8191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51.823"/>
    </inkml:context>
    <inkml:brush xml:id="br0">
      <inkml:brushProperty name="width" value="0.035" units="cm"/>
      <inkml:brushProperty name="height" value="0.035" units="cm"/>
    </inkml:brush>
  </inkml:definitions>
  <inkml:trace contextRef="#ctx0" brushRef="#br0">0 36 24575,'5'0'0,"15"0"0,14-4 0,10-3 0,12 1 0,2-3 0,-10-1-8191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52.028"/>
    </inkml:context>
    <inkml:brush xml:id="br0">
      <inkml:brushProperty name="width" value="0.035" units="cm"/>
      <inkml:brushProperty name="height" value="0.035" units="cm"/>
    </inkml:brush>
  </inkml:definitions>
  <inkml:trace contextRef="#ctx0" brushRef="#br0">0 1 24575,'0'9'0,"10"8"0,2 16 0,0 10 0,-3 9 0,-2-1 0,-3 0 0,-2 2 0,-1-9-8191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53.363"/>
    </inkml:context>
    <inkml:brush xml:id="br0">
      <inkml:brushProperty name="width" value="0.035" units="cm"/>
      <inkml:brushProperty name="height" value="0.035" units="cm"/>
    </inkml:brush>
  </inkml:definitions>
  <inkml:trace contextRef="#ctx0" brushRef="#br0">1 1 24575,'24'12'0,"-9"-2"0,2-3 0,1-1 0,-1 0 0,1-2 0,0 0 0,29 3 0,95-3 0,-101-5 0,0 2 0,80 13 0,-119-14 0,0 0 0,0 1 0,0-1 0,0 1 0,0-1 0,0 1 0,0 0 0,-1 0 0,1 0 0,0 0 0,0 0 0,-1 0 0,1 0 0,-1 1 0,1-1 0,-1 0 0,0 1 0,3 2 0,-4-3 0,0 1 0,0-1 0,0 0 0,0 1 0,0-1 0,0 0 0,-1 0 0,1 1 0,0-1 0,-1 0 0,1 1 0,-1-1 0,1 0 0,-1 0 0,0 0 0,1 0 0,-1 1 0,0-1 0,0 0 0,0 0 0,0 0 0,0-1 0,0 1 0,0 0 0,0 0 0,0 0 0,0-1 0,-2 2 0,-12 7 0,-1 0 0,-29 13 0,-19 9 0,54-25 0,-20 12 0,1 1 0,1 2 0,-30 27 0,42-26-1365,11-6-5461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55.019"/>
    </inkml:context>
    <inkml:brush xml:id="br0">
      <inkml:brushProperty name="width" value="0.035" units="cm"/>
      <inkml:brushProperty name="height" value="0.035" units="cm"/>
    </inkml:brush>
  </inkml:definitions>
  <inkml:trace contextRef="#ctx0" brushRef="#br0">466 1 24575,'-4'0'0,"-7"0"0,-11 9 0,-20 13 0,-17 7 0,-8 8 0,-2 3 0,2-6 0,11 0 0,16 5 0,19-5 0,14-8-8191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52.398"/>
    </inkml:context>
    <inkml:brush xml:id="br0">
      <inkml:brushProperty name="width" value="0.035" units="cm"/>
      <inkml:brushProperty name="height" value="0.035" units="cm"/>
    </inkml:brush>
  </inkml:definitions>
  <inkml:trace contextRef="#ctx0" brushRef="#br0">0 48 24575,'5'0'0,"6"0"0,6 0 0,9-4 0,5-2 0,2 0 0,5 1 0,6-7 0,-6-3-8191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54.166"/>
    </inkml:context>
    <inkml:brush xml:id="br0">
      <inkml:brushProperty name="width" value="0.035" units="cm"/>
      <inkml:brushProperty name="height" value="0.035" units="cm"/>
    </inkml:brush>
  </inkml:definitions>
  <inkml:trace contextRef="#ctx0" brushRef="#br0">0 44 24575,'1'290'0,"2"-310"0,0 0 0,2 0 0,0 0 0,1 1 0,1 0 0,0 0 0,2 0 0,12-19 0,-14 27 0,0 0 0,1 0 0,0 1 0,1 0 0,0 1 0,0 0 0,1 0 0,0 1 0,1 1 0,0-1 0,0 2 0,0-1 0,24-8 0,-32 14 0,0-1 0,1 1 0,-1 0 0,1 0 0,-1 0 0,1 0 0,-1 1 0,1-1 0,0 1 0,-1 0 0,1 0 0,-1 0 0,1 1 0,0-1 0,-1 1 0,1 0 0,-1 0 0,1 0 0,-1 1 0,0-1 0,1 1 0,-1-1 0,0 1 0,0 0 0,0 1 0,0-1 0,-1 0 0,1 1 0,-1-1 0,1 1 0,-1 0 0,0 0 0,0 0 0,3 6 0,2 8 0,-1 1 0,0 0 0,-2 0 0,0 0 0,3 32 0,1 6 0,13 20-1365,-13-59-5461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3:56.687"/>
    </inkml:context>
    <inkml:brush xml:id="br0">
      <inkml:brushProperty name="width" value="0.035" units="cm"/>
      <inkml:brushProperty name="height" value="0.035" units="cm"/>
    </inkml:brush>
  </inkml:definitions>
  <inkml:trace contextRef="#ctx0" brushRef="#br0">1 56 24575,'6'0'0,"-1"-1"0,1-1 0,-1 1 0,1-1 0,-1 0 0,1 0 0,8-5 0,24-9 0,-32 15 0,16-5 0,1 1 0,32-3 0,-51 7 0,0 1 0,0-1 0,-1 1 0,1 0 0,0 0 0,0 0 0,0 1 0,0-1 0,0 1 0,-1 0 0,1 0 0,0 1 0,-1-1 0,1 1 0,-1-1 0,1 1 0,-1 0 0,0 1 0,0-1 0,0 0 0,0 1 0,4 4 0,-6-4 0,0-1 0,0 1 0,0 0 0,-1 0 0,1 0 0,-1 0 0,1 0 0,-1 0 0,0 0 0,0 0 0,0 0 0,-1-1 0,1 1 0,-1 0 0,1 0 0,-1 0 0,0 0 0,0 0 0,0-1 0,-1 1 0,1 0 0,-1-1 0,-2 4 0,-6 9 0,-1-2 0,-21 23 0,26-29 0,-71 61 0,45-41 0,26-18 0,15-12 0,0 0 0,1 1 0,-1 0 0,1 0 0,-1 1 0,1 1 0,0-1 0,0 2 0,-1-1 0,1 1 0,14 4 0,-20-4 0,1 1 0,-1 0 0,1 0 0,-1 0 0,0 0 0,0 1 0,0-1 0,0 1 0,0 0 0,-1 0 0,1 1 0,-1-1 0,0 1 0,0 0 0,0-1 0,0 1 0,-1 1 0,0-1 0,1 0 0,-2 1 0,1-1 0,0 1 0,-1-1 0,2 10 0,-3-7-38,0 1 0,0-1 0,-1 0 1,1 1-1,-2-1 0,1 0 0,-1 1 0,0-1 0,0 0 0,-1 0 0,0-1 0,0 1 0,-1 0 0,0-1 0,0 0 0,0 0 1,-1 0-1,0-1 0,0 1 0,0-1 0,-1 0 0,0-1 0,0 1 0,0-1 0,0 0 0,-1-1 0,1 0 0,-1 0 0,0 0 1,0-1-1,0 1 0,-1-2 0,1 1 0,0-1 0,-14 0 0,-15-7-6788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05.332"/>
    </inkml:context>
    <inkml:brush xml:id="br0">
      <inkml:brushProperty name="width" value="0.035" units="cm"/>
      <inkml:brushProperty name="height" value="0.035" units="cm"/>
    </inkml:brush>
  </inkml:definitions>
  <inkml:trace contextRef="#ctx0" brushRef="#br0">1 0 24575,'4'0'0,"2"5"0,0 5 0,-2 7 0,0 10 0,-2 13 0,-1 11 0,-1 9 0,0 1 0,0-7 0,0-12-8191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05.706"/>
    </inkml:context>
    <inkml:brush xml:id="br0">
      <inkml:brushProperty name="width" value="0.035" units="cm"/>
      <inkml:brushProperty name="height" value="0.035" units="cm"/>
    </inkml:brush>
  </inkml:definitions>
  <inkml:trace contextRef="#ctx0" brushRef="#br0">0 28 24575,'5'0'0,"10"0"0,18 0 0,21 0 0,25 0 0,32-4 0,25-2 0,9 0 0,-2 1 0,-11 2 0,-23 1 0,-26 1 0,-27 5 0,-22 2-8191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06.312"/>
    </inkml:context>
    <inkml:brush xml:id="br0">
      <inkml:brushProperty name="width" value="0.035" units="cm"/>
      <inkml:brushProperty name="height" value="0.035" units="cm"/>
    </inkml:brush>
  </inkml:definitions>
  <inkml:trace contextRef="#ctx0" brushRef="#br0">1 1 24575,'1'14'0,"1"-1"0,0 1 0,1 0 0,8 23 0,3 13 0,-4 10 0,3 62 0,-13-135 0,1 0 0,0 0 0,1 0 0,0 0 0,1 0 0,1 0 0,9-20 0,-10 25 0,0 1 0,0-1 0,1 1 0,0 0 0,1 0 0,0 1 0,0-1 0,0 1 0,1 0 0,0 0 0,0 1 0,0 0 0,1 0 0,-1 0 0,1 1 0,10-5 0,-14 8 0,1 0 0,-1 0 0,1 1 0,-1-1 0,1 1 0,-1 0 0,1 0 0,-1 0 0,1 0 0,-1 1 0,1-1 0,-1 1 0,0 0 0,1 0 0,-1 0 0,0 0 0,1 1 0,-1-1 0,0 1 0,0 0 0,0 0 0,0 0 0,-1 0 0,1 1 0,-1-1 0,1 1 0,-1-1 0,0 1 0,4 5 0,2 5 0,0 0 0,-1 0 0,-1 0 0,0 1 0,6 20 0,-9-20-1365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06.936"/>
    </inkml:context>
    <inkml:brush xml:id="br0">
      <inkml:brushProperty name="width" value="0.035" units="cm"/>
      <inkml:brushProperty name="height" value="0.035" units="cm"/>
    </inkml:brush>
  </inkml:definitions>
  <inkml:trace contextRef="#ctx0" brushRef="#br0">0 17 24575,'53'-8'0,"-39"5"0,0 1 0,0 0 0,22 0 0,-34 2 0,1 0 0,-1 0 0,0 0 0,0 1 0,1-1 0,-1 1 0,0-1 0,0 1 0,0 0 0,0 0 0,0 0 0,0 0 0,0 0 0,0 0 0,0 0 0,0 1 0,0-1 0,-1 1 0,1-1 0,-1 1 0,1 0 0,-1 0 0,1-1 0,-1 1 0,0 0 0,2 5 0,-3-5 0,1 0 0,-1 1 0,0 0 0,0-1 0,0 1 0,0-1 0,0 1 0,-1-1 0,1 1 0,-1-1 0,0 0 0,1 1 0,-1-1 0,0 0 0,0 1 0,-1-1 0,1 0 0,0 0 0,-1 0 0,1 0 0,-1 0 0,0 0 0,0 0 0,0-1 0,1 1 0,-2-1 0,1 1 0,-4 1 0,-10 12 0,16-15 0,0 0 0,-1 0 0,1 0 0,0 0 0,0 1 0,-1-1 0,1 0 0,0 0 0,0 1 0,0-1 0,0 0 0,-1 0 0,1 1 0,0-1 0,0 0 0,0 0 0,0 1 0,0-1 0,0 0 0,0 0 0,0 1 0,0-1 0,0 0 0,0 1 0,0-1 0,0 0 0,0 0 0,0 1 0,0-1 0,0 0 0,0 1 0,0-1 0,0 0 0,1 0 0,-1 1 0,0-1 0,0 0 0,0 0 0,0 1 0,1-1 0,-1 0 0,0 0 0,0 0 0,0 1 0,1-1 0,18 6 0,25-4 0,-43-2 0,7 1 0,-1-1 0,0 1 0,1 0 0,-1 1 0,0-1 0,0 1 0,0 1 0,0 0 0,0 0 0,0 0 0,7 5 0,-12-7 0,-1 1 0,1-1 0,-1 0 0,1 1 0,-1-1 0,1 1 0,-1 0 0,0-1 0,0 1 0,0 0 0,0 0 0,0 0 0,0 0 0,0 0 0,0 0 0,-1 0 0,1 3 0,-1-2 0,0 0 0,0 0 0,-1 0 0,0 0 0,1-1 0,-1 1 0,0 0 0,0 0 0,0-1 0,-1 1 0,1-1 0,-1 1 0,1-1 0,-1 0 0,0 0 0,-4 4 0,0 0-105,-1-1 0,-1 0 0,1 0 0,-1 0 0,0-1 0,0-1 0,0 1 0,0-1 0,0-1 0,-1 1 0,0-2 0,-14 3 0,-22 2-6721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07.643"/>
    </inkml:context>
    <inkml:brush xml:id="br0">
      <inkml:brushProperty name="width" value="0.035" units="cm"/>
      <inkml:brushProperty name="height" value="0.035" units="cm"/>
    </inkml:brush>
  </inkml:definitions>
  <inkml:trace contextRef="#ctx0" brushRef="#br0">26 0 24575,'-10'3'0,"26"2"0,32 4 0,247 20 0,-259-21 0,-30 2 0,-20 4 0,-127 57 0,111-58 0,-1 1 0,1 1 0,1 2 0,1 1 0,1 1 0,-42 38 0,67-56 5,1-1-1,0 1 0,0 0 1,-1 1-1,1-1 1,0 0-1,0 0 1,0 0-1,0 1 0,1-1 1,-1 1-1,0-1 1,0 0-1,1 1 0,-1-1 1,1 1-1,-1-1 1,1 1-1,0 0 1,0-1-1,0 1 0,0-1 1,0 1-1,0 0 1,0-1-1,1 3 0,0-3-63,0 0 0,0-1-1,1 1 1,-1 0 0,1-1-1,-1 1 1,1 0-1,-1-1 1,1 0 0,-1 1-1,1-1 1,-1 0 0,1 0-1,-1 0 1,1 0-1,0 0 1,-1 0 0,1 0-1,-1-1 1,1 1-1,-1 0 1,1-1 0,-1 1-1,3-2 1,20-7-6767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07.839"/>
    </inkml:context>
    <inkml:brush xml:id="br0">
      <inkml:brushProperty name="width" value="0.035" units="cm"/>
      <inkml:brushProperty name="height" value="0.035" units="cm"/>
    </inkml:brush>
  </inkml:definitions>
  <inkml:trace contextRef="#ctx0" brushRef="#br0">252 1 24575,'0'9'0,"-5"4"0,-1 9 0,-18 0 0,-10 6 0,-9 8 0,-2-3 0,8-2 0,4-6 0,9-8-8191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08.541"/>
    </inkml:context>
    <inkml:brush xml:id="br0">
      <inkml:brushProperty name="width" value="0.035" units="cm"/>
      <inkml:brushProperty name="height" value="0.035" units="cm"/>
    </inkml:brush>
  </inkml:definitions>
  <inkml:trace contextRef="#ctx0" brushRef="#br0">55 0 24575,'0'15'0,"0"13"0,0 11 0,0 14 0,0 16 0,0 16 0,0 11 0,0 9 0,0-4 0,0-6 0,-9-13 0,-4-17 0,-3-19 0,0-18-8191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08.948"/>
    </inkml:context>
    <inkml:brush xml:id="br0">
      <inkml:brushProperty name="width" value="0.035" units="cm"/>
      <inkml:brushProperty name="height" value="0.035" units="cm"/>
    </inkml:brush>
  </inkml:definitions>
  <inkml:trace contextRef="#ctx0" brushRef="#br0">0 185 24575,'9'0'0,"18"0"0,22 0 0,32 0 0,30 0 0,28 0 0,25-14 0,30-5 0,30-8 0,28 0 0,4-4 0,-27 2 0,-48 7 0,-55 7-8191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7:52.584"/>
    </inkml:context>
    <inkml:brush xml:id="br0">
      <inkml:brushProperty name="width" value="0.035" units="cm"/>
      <inkml:brushProperty name="height" value="0.035" units="cm"/>
    </inkml:brush>
  </inkml:definitions>
  <inkml:trace contextRef="#ctx0" brushRef="#br0">30 1 24575,'-5'0'0,"-2"9"0,1 13 0,1 12 0,2 9 0,1 12 0,1 6 0,0-3 0,1-7 0,0-7 0,1-11-8191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0.050"/>
    </inkml:context>
    <inkml:brush xml:id="br0">
      <inkml:brushProperty name="width" value="0.035" units="cm"/>
      <inkml:brushProperty name="height" value="0.035" units="cm"/>
    </inkml:brush>
  </inkml:definitions>
  <inkml:trace contextRef="#ctx0" brushRef="#br0">0 1 24575,'11'64'0,"-1"-16"0,-6 23 0,-2-28 0,0-32 0,-1-12 0,3-13 0,1 1 0,1-1 0,-1 1 0,2 0 0,0 0 0,1 0 0,0 1 0,1 1 0,0-1 0,19-17 0,-23 24 0,1-1 0,0 1 0,1 0 0,-1 0 0,1 0 0,0 1 0,0 0 0,1 1 0,-1 0 0,1 0 0,-1 0 0,1 1 0,0 0 0,0 1 0,0 0 0,0 0 0,0 0 0,1 1 0,-1 0 0,0 1 0,9 1 0,-12 0 6,-1-1-1,1 1 1,-1 0-1,0 0 0,1 1 1,-1-1-1,0 1 1,0 0-1,-1 0 1,1 0-1,0 0 1,-1 1-1,0 0 0,0-1 1,0 1-1,0 0 1,-1 0-1,0 1 1,1-1-1,-2 1 1,3 4-1,0 6-253,0 0 1,0 0-1,-2 1 1,0 0-1,0 15 1,-1-5-6579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0.832"/>
    </inkml:context>
    <inkml:brush xml:id="br0">
      <inkml:brushProperty name="width" value="0.035" units="cm"/>
      <inkml:brushProperty name="height" value="0.035" units="cm"/>
    </inkml:brush>
  </inkml:definitions>
  <inkml:trace contextRef="#ctx0" brushRef="#br0">0 19 24575,'57'-8'0,"6"-2"0,-60 10 0,0 0 0,1 0 0,-1 0 0,0 0 0,0 1 0,0-1 0,0 1 0,0-1 0,0 1 0,-1 0 0,1 1 0,0-1 0,0 0 0,-1 1 0,5 2 0,-6-3 0,0 1 0,0-1 0,0 1 0,1-1 0,-1 1 0,-1-1 0,1 1 0,0 0 0,0 0 0,-1-1 0,1 1 0,-1 0 0,1 0 0,-1 0 0,0 0 0,0 0 0,0 0 0,0-1 0,0 1 0,0 0 0,0 0 0,-1 0 0,1 0 0,-1 0 0,1-1 0,-1 1 0,0 0 0,0 0 0,1-1 0,-1 1 0,0-1 0,-1 1 0,1-1 0,-2 3 0,-3 3 0,1-1 0,0 0 0,-1-1 0,0 1 0,-1-1 0,-9 7 0,23-14 0,1 0 0,0 1 0,0 0 0,0 0 0,-1 1 0,12 1 0,-10 0 0,0 0 0,-1 0 0,1 1 0,-1 0 0,1 1 0,-1 0 0,10 5 0,-16-8 0,-1 1 0,1 0 0,-1-1 0,0 1 0,1 0 0,-1-1 0,0 1 0,0 0 0,1 0 0,-1 0 0,0 0 0,0 0 0,0 1 0,0-1 0,0 0 0,0 0 0,-1 1 0,1-1 0,0 0 0,-1 1 0,1-1 0,-1 1 0,1-1 0,-1 1 0,0-1 0,1 1 0,-1-1 0,0 1 0,0-1 0,0 1 0,0 0 0,0-1 0,-1 1 0,1-1 0,0 1 0,-1-1 0,1 1 0,-1-1 0,0 0 0,1 1 0,-1-1 0,0 0 0,0 1 0,0-1 0,0 0 0,0 0 0,0 0 0,0 0 0,-2 2 0,-25 19-1365,-5-2-5461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1.192"/>
    </inkml:context>
    <inkml:brush xml:id="br0">
      <inkml:brushProperty name="width" value="0.035" units="cm"/>
      <inkml:brushProperty name="height" value="0.035" units="cm"/>
    </inkml:brush>
  </inkml:definitions>
  <inkml:trace contextRef="#ctx0" brushRef="#br0">11 1 24575,'0'9'0,"0"13"0,0 7 0,0 4 0,0 0 0,0 4 0,0 1 0,-5-11 0,-1-10-8191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1.378"/>
    </inkml:context>
    <inkml:brush xml:id="br0">
      <inkml:brushProperty name="width" value="0.035" units="cm"/>
      <inkml:brushProperty name="height" value="0.035" units="cm"/>
    </inkml:brush>
  </inkml:definitions>
  <inkml:trace contextRef="#ctx0" brushRef="#br0">1 34 24575,'5'0'0,"10"0"0,13 0 0,11-5 0,8-1 0,-4-5 0,-9 0-8191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1.924"/>
    </inkml:context>
    <inkml:brush xml:id="br0">
      <inkml:brushProperty name="width" value="0.035" units="cm"/>
      <inkml:brushProperty name="height" value="0.035" units="cm"/>
    </inkml:brush>
  </inkml:definitions>
  <inkml:trace contextRef="#ctx0" brushRef="#br0">1 24 24575,'17'-1'0,"1"-1"0,25-6 0,18-2 0,-47 9 0,-1 0 0,1 1 0,0 0 0,-1 1 0,1 1 0,17 4 0,-28-6 0,-1 1 0,1 0 0,-1 0 0,1 0 0,-1 0 0,0 0 0,1 1 0,-1-1 0,0 1 0,0-1 0,0 1 0,0 0 0,0 0 0,0 0 0,-1 0 0,1 0 0,-1 0 0,1 0 0,-1 0 0,0 1 0,0-1 0,0 1 0,0-1 0,0 1 0,0-1 0,-1 1 0,1-1 0,-1 1 0,0 0 0,0-1 0,0 1 0,0 0 0,0-1 0,-1 1 0,1-1 0,-1 1 0,1 0 0,-1-1 0,0 0 0,-1 4 0,-2 3 0,0 0 0,-1 0 0,1-1 0,-2 1 0,1-1 0,-1 0 0,0-1 0,-11 11 0,-2 0 0,-41 29 0,102-60 0,0 1 0,73-10 0,-107 21 0,0 0 0,0 1 0,0 0 0,1 1 0,-1 0 0,16 4 0,-23-5 0,1 0 0,-1 1 0,0-1 0,1 1 0,-1-1 0,0 1 0,1 0 0,-1-1 0,0 1 0,0 0 0,0 0 0,1 0 0,-1 0 0,0 0 0,0 0 0,0 0 0,-1 0 0,1 1 0,0-1 0,0 0 0,-1 0 0,1 1 0,0-1 0,-1 0 0,0 1 0,1-1 0,-1 1 0,0-1 0,0 1 0,1-1 0,-1 1 0,0-1 0,0 1 0,-1-1 0,1 0 0,0 1 0,0-1 0,-1 1 0,1-1 0,-1 0 0,1 1 0,-1-1 0,0 0 0,0 2 0,-3 4 0,-1 0 0,1-1 0,-1 0 0,0 0 0,0 0 0,-1 0 0,0-1 0,0 0 0,0 0 0,0-1 0,-11 6 0,-6 3 0,-49 18 0,58-27-1365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2.423"/>
    </inkml:context>
    <inkml:brush xml:id="br0">
      <inkml:brushProperty name="width" value="0.035" units="cm"/>
      <inkml:brushProperty name="height" value="0.035" units="cm"/>
    </inkml:brush>
  </inkml:definitions>
  <inkml:trace contextRef="#ctx0" brushRef="#br0">3 1 24575,'-1'43'0,"0"-26"0,0 0 0,1 1 0,1-1 0,1 0 0,8 33 0,-10-48 0,1-1 0,-1 1 0,1 0 0,-1-1 0,1 0 0,0 1 0,-1-1 0,1 1 0,0-1 0,0 0 0,0 0 0,0 1 0,1-1 0,-1 0 0,0 0 0,0 0 0,1 0 0,1 1 0,-2-2 0,0 0 0,0 0 0,0 0 0,0 0 0,1 0 0,-1 0 0,0 0 0,0 0 0,0 0 0,0 0 0,0-1 0,0 1 0,0 0 0,1-1 0,-1 1 0,0-1 0,0 1 0,0-1 0,1-1 0,6-5 0,-1 0 0,0 0 0,0 0 0,9-16 0,-4 7 0,-4 7 0,-2 1 0,0 0 0,0 1 0,1 0 0,0 0 0,15-10 0,-20 16 0,0 0 0,-1 0 0,1 0 0,0 0 0,0 1 0,0-1 0,0 1 0,0-1 0,0 1 0,0 0 0,0-1 0,-1 1 0,1 0 0,0 1 0,0-1 0,0 0 0,0 0 0,0 1 0,0-1 0,0 1 0,0 0 0,0-1 0,0 1 0,-1 0 0,1 0 0,0 0 0,-1 0 0,1 1 0,-1-1 0,1 0 0,-1 1 0,1-1 0,-1 1 0,0-1 0,2 3 0,15 27-1365,-4 4-5461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3.195"/>
    </inkml:context>
    <inkml:brush xml:id="br0">
      <inkml:brushProperty name="width" value="0.035" units="cm"/>
      <inkml:brushProperty name="height" value="0.035" units="cm"/>
    </inkml:brush>
  </inkml:definitions>
  <inkml:trace contextRef="#ctx0" brushRef="#br0">0 1 24575,'0'9'0,"0"13"0,0 8 0,0 7 0,0 2 0,0 0 0,0 2 0,0-11 0,0-19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3.364"/>
    </inkml:context>
    <inkml:brush xml:id="br0">
      <inkml:brushProperty name="width" value="0.035" units="cm"/>
      <inkml:brushProperty name="height" value="0.035" units="cm"/>
    </inkml:brush>
  </inkml:definitions>
  <inkml:trace contextRef="#ctx0" brushRef="#br0">1 35 24575,'4'0'0,"12"0"0,16 0 0,17 0 0,10 0 0,4-10 0,-3-2 0,-13-1-8191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3.551"/>
    </inkml:context>
    <inkml:brush xml:id="br0">
      <inkml:brushProperty name="width" value="0.035" units="cm"/>
      <inkml:brushProperty name="height" value="0.035" units="cm"/>
    </inkml:brush>
  </inkml:definitions>
  <inkml:trace contextRef="#ctx0" brushRef="#br0">1 1 24575,'0'9'0,"0"13"0,0 12 0,0 9 0,0 12 0,0 6 0,0-3 0,0-12-8191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7.585"/>
    </inkml:context>
    <inkml:brush xml:id="br0">
      <inkml:brushProperty name="width" value="0.035" units="cm"/>
      <inkml:brushProperty name="height" value="0.035" units="cm"/>
    </inkml:brush>
  </inkml:definitions>
  <inkml:trace contextRef="#ctx0" brushRef="#br0">0 29 24575,'10'0'0,"12"-5"0,12-1 0,4 0 0,7 1 0,3 1 0,-10 2 0,-12 1-8191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8:06.216"/>
    </inkml:context>
    <inkml:brush xml:id="br0">
      <inkml:brushProperty name="width" value="0.035" units="cm"/>
      <inkml:brushProperty name="height" value="0.035" units="cm"/>
    </inkml:brush>
  </inkml:definitions>
  <inkml:trace contextRef="#ctx0" brushRef="#br0">0 34 24575,'10'0'0,"7"0"0,1-10 0,2-2 0,-2 0-8191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7.758"/>
    </inkml:context>
    <inkml:brush xml:id="br0">
      <inkml:brushProperty name="width" value="0.035" units="cm"/>
      <inkml:brushProperty name="height" value="0.035" units="cm"/>
    </inkml:brush>
  </inkml:definitions>
  <inkml:trace contextRef="#ctx0" brushRef="#br0">0 72 24575,'10'0'0,"12"0"0,12-10 0,4-2 0,2 0 0,-8-7 0,-8 0-8191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8.394"/>
    </inkml:context>
    <inkml:brush xml:id="br0">
      <inkml:brushProperty name="width" value="0.035" units="cm"/>
      <inkml:brushProperty name="height" value="0.035" units="cm"/>
    </inkml:brush>
  </inkml:definitions>
  <inkml:trace contextRef="#ctx0" brushRef="#br0">85 0 24575,'0'663'0,"1"-674"0,1-1 0,1 1 0,0 0 0,0 0 0,1 0 0,0 1 0,1-1 0,0 1 0,1 0 0,0 1 0,0-1 0,1 1 0,1 0 0,16-15 0,-18 18 0,0 1 0,1 0 0,-1 0 0,1 0 0,0 1 0,1 0 0,-1 0 0,1 1 0,14-4 0,-17 6 0,-1 0 0,1 0 0,0 1 0,0-1 0,0 1 0,-1 1 0,1-1 0,0 1 0,0-1 0,-1 1 0,1 1 0,0-1 0,-1 1 0,1 0 0,-1 0 0,0 0 0,7 4 0,-7-3 0,-1 0 0,1 0 0,-1 0 0,1 0 0,-1 0 0,0 1 0,-1-1 0,1 1 0,0 0 0,-1 0 0,0 0 0,0 0 0,0 0 0,-1 0 0,1 0 0,-1 1 0,0-1 0,0 1 0,-1-1 0,1 1 0,-1-1 0,0 1 0,0-1 0,0 1 0,-1-1 0,0 1 0,0-1 0,-2 9 0,-1-3 0,0 1 0,-1 0 0,0-1 0,0 0 0,-1 0 0,-1-1 0,0 1 0,0-1 0,0-1 0,-11 9 0,-4 3 0,-2-1 0,0-2 0,-35 20 0,47-30 0,-1-1 0,1-1 0,-1 1 0,0-2 0,0 0 0,0-1 0,0 0 0,-1-1 0,-19 1 0,11-5 115,21 2-160,0 0 0,1-1 0,-1 1 0,1 0 0,-1 0 1,1 0-1,-1-1 0,1 1 0,-1 0 0,1 0 0,-1-1 1,1 1-1,0-1 0,-1 1 0,1 0 0,-1-1 0,1 1 1,0-1-1,-1 1 0,1-1 0,0 1 0,0-1 0,-1 1 1,1-1-1,0 1 0,0-1 0,0 1 0,0-1 0,0 1 0,-1-1 1,1 1-1,0-2 0,6-12-6781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18.780"/>
    </inkml:context>
    <inkml:brush xml:id="br0">
      <inkml:brushProperty name="width" value="0.035" units="cm"/>
      <inkml:brushProperty name="height" value="0.035" units="cm"/>
    </inkml:brush>
  </inkml:definitions>
  <inkml:trace contextRef="#ctx0" brushRef="#br0">0 1 24575,'2'20'0,"0"1"0,2 0 0,0-1 0,8 25 0,7 31 0,-4 4 0,-12-89 0,0 0 0,1 1 0,0-1 0,1 1 0,-1 0 0,1 0 0,1 0 0,0 1 0,0 0 0,0 0 0,1 0 0,0 1 0,0 0 0,10-6 0,-10 7 0,0 0 0,0 1 0,0 0 0,0 0 0,0 1 0,1 0 0,0 0 0,0 1 0,-1 0 0,1 0 0,1 1 0,-1 0 0,0 1 0,0-1 0,0 1 0,13 2 0,-15 0-80,-1 1 0,0-1-1,0 1 1,0 0 0,-1 0-1,1 0 1,-1 1 0,0-1-1,0 1 1,0 0 0,0 0 0,-1 1-1,1-1 1,-1 1 0,0 0-1,3 6 1,7 13-6746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38.598"/>
    </inkml:context>
    <inkml:brush xml:id="br0">
      <inkml:brushProperty name="width" value="0.035" units="cm"/>
      <inkml:brushProperty name="height" value="0.035" units="cm"/>
    </inkml:brush>
  </inkml:definitions>
  <inkml:trace contextRef="#ctx0" brushRef="#br0">518 1 24575,'-28'22'0,"-13"-2"0,-75 28 0,9-6 0,87-34 0,-1-1 0,0-1 0,0-1 0,0-1 0,-36 2 0,45-5 0,10-1 0,0 0 0,0 0 0,-1 1 0,1-1 0,0 0 0,0 1 0,0-1 0,-1 1 0,1 0 0,0 0 0,0 0 0,0 0 0,0 0 0,1 0 0,-1 0 0,0 1 0,0-1 0,1 1 0,-1-1 0,1 1 0,-1 0 0,1-1 0,0 1 0,-1 0 0,1 0 0,0 0 0,0 0 0,0 0 0,1 0 0,-2 3 0,3-3 0,-1 1 0,0-1 0,1 0 0,-1 1 0,1-1 0,0 0 0,-1 1 0,1-1 0,0 0 0,1 0 0,-1 0 0,0 0 0,1 0 0,-1 0 0,1 0 0,-1 0 0,1-1 0,0 1 0,0-1 0,0 1 0,0-1 0,0 0 0,0 1 0,0-1 0,0 0 0,0 0 0,4 0 0,24 10 0,50 9 0,-63-17 0,1 0 0,-1 2 0,1 0 0,-2 1 0,1 0 0,0 2 0,-1 0 0,-1 0 0,19 15 0,-32-22 0,0 0 0,0 1 0,0 0 0,0-1 0,0 1 0,0 0 0,-1 0 0,1 0 0,-1 0 0,1 0 0,-1 0 0,0 0 0,0 1 0,0-1 0,0 0 0,0 1 0,-1-1 0,1 1 0,-1-1 0,1 1 0,-1-1 0,0 1 0,0-1 0,0 1 0,0-1 0,-1 1 0,1-1 0,-1 1 0,1-1 0,-1 1 0,0-1 0,0 0 0,0 1 0,0-1 0,0 0 0,-1 0 0,1 0 0,-1 0 0,1 0 0,-1 0 0,0 0 0,-2 1 0,-10 10 0,-1-1 0,0-1 0,-1-1 0,-29 15 0,19-11 0,3 0 0,-61 38 0,77-48 0,1 2 0,-1-1 0,1 1 0,0 0 0,0 0 0,1 1 0,-1 0 0,-7 13 0,13-19 0,-1 1 0,0-1 0,0 1 0,1-1 0,-1 1 0,1-1 0,-1 1 0,1-1 0,0 1 0,-1 0 0,1-1 0,0 1 0,0-1 0,0 1 0,0 0 0,1-1 0,-1 1 0,0-1 0,1 1 0,-1 0 0,1-1 0,-1 1 0,2 2 0,0-3 0,0 1 0,-1 0 0,1-1 0,0 1 0,0-1 0,0 0 0,0 1 0,1-1 0,-1 0 0,0 0 0,0-1 0,1 1 0,-1 0 0,3 0 0,11 1 0,-1 0 0,1-2 0,29-1 0,-38 1 0,48-4 0,59-2 0,176 11 0,-200 3-1365,-56-6-5461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39.293"/>
    </inkml:context>
    <inkml:brush xml:id="br0">
      <inkml:brushProperty name="width" value="0.035" units="cm"/>
      <inkml:brushProperty name="height" value="0.035" units="cm"/>
    </inkml:brush>
  </inkml:definitions>
  <inkml:trace contextRef="#ctx0" brushRef="#br0">445 104 24575,'0'-4'0,"0"1"0,0-1 0,-1 0 0,1 0 0,-1 0 0,0 0 0,0 0 0,0 1 0,-1-1 0,1 0 0,-1 1 0,0-1 0,0 1 0,0 0 0,-1 0 0,1 0 0,-1 0 0,-3-3 0,1 2 0,0 0 0,0 1 0,0 0 0,0 0 0,-1 1 0,1-1 0,-1 1 0,0 0 0,0 1 0,-11-3 0,5 3 0,0 0 0,0 1 0,1 0 0,-1 0 0,0 1 0,0 1 0,1 0 0,-1 1 0,1 0 0,-1 1 0,-17 8 0,13-3 0,1 1 0,0 0 0,0 2 0,2 0 0,-1 0 0,-22 27 0,29-29 0,0-1 0,1 1 0,0 0 0,0 0 0,1 0 0,0 1 0,1 0 0,0 0 0,1 0 0,0 0 0,-2 23 0,5-31 0,0-1 0,0 1 0,0-1 0,0 1 0,0-1 0,1 0 0,0 1 0,-1-1 0,1 1 0,0-1 0,0 0 0,0 0 0,0 1 0,1-1 0,-1 0 0,0 0 0,1 0 0,0 0 0,3 3 0,-1-2 0,1 0 0,-1 0 0,1 0 0,0-1 0,0 0 0,0 0 0,0 0 0,10 2 0,7 0 0,0-2 0,0 0 0,32-2 0,-51 0 0,12 0 0,0-1 0,1-1 0,-1 0 0,0-1 0,29-9 0,-38 10 0,0-1 0,0 0 0,-1 0 0,1 0 0,-1-1 0,1 1 0,-1-1 0,0-1 0,-1 1 0,1-1 0,-1 0 0,0 0 0,0 0 0,0 0 0,-1-1 0,6-10 0,-2-7 0,1-4 0,-4 23 0,0 13 0,-2-2 8,1-1 0,0 1 0,0 0 0,0-1 0,1 0 0,0 0 0,0 0 0,0 0 0,1 0 0,0-1 0,0 0 0,1 0 0,-1-1 0,11 7 0,-5-4-194,0 0 1,1-1-1,0 0 0,0-2 1,0 1-1,0-1 1,20 3-1,3-2-6640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39.664"/>
    </inkml:context>
    <inkml:brush xml:id="br0">
      <inkml:brushProperty name="width" value="0.035" units="cm"/>
      <inkml:brushProperty name="height" value="0.035" units="cm"/>
    </inkml:brush>
  </inkml:definitions>
  <inkml:trace contextRef="#ctx0" brushRef="#br0">1 0 24575,'1'10'0,"0"0"0,2 0 0,-1 0 0,1-1 0,0 1 0,9 16 0,5 17 0,-17-42 0,0 0 0,0 0 0,0 0 0,0 0 0,1 0 0,-1 0 0,0 0 0,1 0 0,-1 0 0,0 0 0,1 0 0,-1 0 0,1 0 0,-1 0 0,1 0 0,0 0 0,0 0 0,-1 0 0,1-1 0,0 1 0,0 0 0,0 0 0,0-1 0,-1 1 0,3 0 0,11-22 0,-5 3 0,-5 12 0,-1 1 0,1-1 0,0 1 0,0 0 0,1 0 0,-1 0 0,1 0 0,0 1 0,0 0 0,1 0 0,-1 0 0,1 1 0,0 0 0,12-5 0,-14 7 0,0 0 0,1 0 0,-1 1 0,1-1 0,-1 1 0,0 0 0,1 0 0,-1 0 0,1 1 0,-1 0 0,1 0 0,-1 0 0,0 0 0,0 0 0,1 1 0,-1 0 0,0 0 0,-1 0 0,1 1 0,0-1 0,-1 1 0,1 0 0,4 5 0,2 2-341,0 2 0,-2-1-1,14 23 1,-2-1-6485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40.351"/>
    </inkml:context>
    <inkml:brush xml:id="br0">
      <inkml:brushProperty name="width" value="0.035" units="cm"/>
      <inkml:brushProperty name="height" value="0.035" units="cm"/>
    </inkml:brush>
  </inkml:definitions>
  <inkml:trace contextRef="#ctx0" brushRef="#br0">237 1 24575,'-6'0'0,"1"1"0,-1 0 0,0 0 0,1 1 0,-1-1 0,0 1 0,1 0 0,0 1 0,0-1 0,0 1 0,0 0 0,0 1 0,0-1 0,1 1 0,0 0 0,-1 0 0,1 0 0,-4 7 0,-8 9 0,2 2 0,-22 42 0,25-44 0,-2 5 0,-20 52 0,30-69 0,0-1 0,1 1 0,0 0 0,1 0 0,0 1 0,0-1 0,1 0 0,0 0 0,0 1 0,1-1 0,2 11 0,-2-16 0,0 0 0,0-1 0,0 1 0,0 0 0,0-1 0,1 1 0,-1-1 0,1 0 0,0 1 0,-1-1 0,1 0 0,0 0 0,1 0 0,-1-1 0,0 1 0,0 0 0,1-1 0,-1 1 0,5 1 0,-1-1 0,0 0 0,0-1 0,0 0 0,0 0 0,0 0 0,0-1 0,0 0 0,12-1 0,3-3 0,-1 0 0,1-1 0,-1-1 0,25-10 0,-14 2-273,0-1 0,0-1 0,-1-1 0,29-24 0,-19 7-6553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40.678"/>
    </inkml:context>
    <inkml:brush xml:id="br0">
      <inkml:brushProperty name="width" value="0.035" units="cm"/>
      <inkml:brushProperty name="height" value="0.035" units="cm"/>
    </inkml:brush>
  </inkml:definitions>
  <inkml:trace contextRef="#ctx0" brushRef="#br0">49 2 24575,'-6'9'0,"0"1"0,1-1 0,0 1 0,0-1 0,1 1 0,0 1 0,1-1 0,0 1 0,1-1 0,0 1 0,0 0 0,1-1 0,1 1 0,0 0 0,0 0 0,1 0 0,1 0 0,2 11 0,-3-18 0,1 1 0,-1-1 0,1 0 0,0 0 0,0 0 0,0-1 0,0 1 0,1 0 0,0-1 0,0 1 0,0-1 0,0 0 0,0 0 0,0 0 0,1-1 0,0 1 0,-1-1 0,1 0 0,0 0 0,0 0 0,0 0 0,0-1 0,1 0 0,-1 1 0,0-2 0,1 1 0,-1 0 0,8-1 0,-6 0 0,1-1 0,-1 0 0,1 0 0,-1 0 0,0-1 0,0 0 0,0 0 0,0-1 0,0 0 0,0 0 0,0 0 0,-1-1 0,0 0 0,0 0 0,0 0 0,0 0 0,0-1 0,7-10 0,-8 11 0,-1-1 0,0 0 0,1 0 0,-2-1 0,1 1 0,-1 0 0,0-1 0,0 0 0,0 1 0,-1-1 0,0 0 0,0 0 0,0 0 0,-1 0 0,0 0 0,0 1 0,0-1 0,-1 0 0,0 0 0,0 0 0,0 0 0,-1 1 0,0-1 0,0 0 0,-1 1 0,1 0 0,-1-1 0,0 1 0,-1 0 0,1 1 0,-1-1 0,0 1 0,0-1 0,0 1 0,-1 0 0,1 1 0,-1-1 0,0 1 0,0 0 0,-1 0 0,1 0 0,0 1 0,-1 0 0,0 0 0,1 0 0,-1 1 0,-9-1 0,10 1 0,0 1 0,-1-1 0,1 1 0,-1 1 0,1-1 0,-10 3 0,13-2 0,1-1 0,-1 0 0,0 1 0,1-1 0,-1 1 0,1 0 0,-1 0 0,1-1 0,-1 1 0,1 0 0,-1 0 0,1 0 0,0 1 0,0-1 0,0 0 0,-1 0 0,1 1 0,0-1 0,1 1 0,-1-1 0,0 1 0,0-1 0,1 1 0,-2 2 0,2-2 2,0-1 0,1 1 0,-1-1 0,1 1 0,-1-1 0,1 0 0,-1 1 0,1-1 0,0 0 0,-1 1 0,1-1 0,0 0 0,0 0 0,0 0 0,0 1 0,0-1 0,1 0 0,-1-1 0,0 1 0,0 0 0,0 0 0,1 0 0,-1-1 0,1 1 0,-1-1 0,0 1 0,1-1 0,-1 1 0,3-1 0,50 12-888,-48-11 347,47 6-6287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41.018"/>
    </inkml:context>
    <inkml:brush xml:id="br0">
      <inkml:brushProperty name="width" value="0.035" units="cm"/>
      <inkml:brushProperty name="height" value="0.035" units="cm"/>
    </inkml:brush>
  </inkml:definitions>
  <inkml:trace contextRef="#ctx0" brushRef="#br0">2 1 24575,'0'250'0,"0"-248"0,-1 0 0,1 0 0,0 0 0,0 0 0,0 0 0,0 0 0,0 1 0,0-1 0,1 0 0,-1 0 0,1 0 0,0 0 0,-1 0 0,1 0 0,0-1 0,0 1 0,0 0 0,0 0 0,0-1 0,3 4 0,-2-6 0,0 1 0,-1 0 0,1-1 0,0 0 0,0 1 0,-1-1 0,1 0 0,-1 0 0,1 0 0,0 0 0,-1 0 0,0 0 0,1 0 0,-1-1 0,0 1 0,1 0 0,-1-1 0,0 1 0,0-1 0,0 1 0,-1-1 0,1 0 0,1-2 0,6-8 0,9-14 0,35-41 0,-48 61 0,1 1 0,1 0 0,-1 0 0,1 0 0,0 0 0,0 1 0,0 0 0,1 1 0,-1-1 0,1 1 0,0 0 0,0 1 0,8-2 0,-12 3 0,0 1 0,1 0 0,-1 0 0,0 0 0,1 0 0,-1 0 0,0 1 0,0 0 0,0-1 0,1 1 0,-1 1 0,0-1 0,0 0 0,0 1 0,0-1 0,-1 1 0,1 0 0,0 0 0,-1 0 0,1 0 0,3 5 0,3 5 0,0-1 0,-1 1 0,12 26 0,-15-29 0,0 1 0,0 0 0,1-1 0,11 12 0,-6-15-1365,-4-10-5461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41.362"/>
    </inkml:context>
    <inkml:brush xml:id="br0">
      <inkml:brushProperty name="width" value="0.035" units="cm"/>
      <inkml:brushProperty name="height" value="0.035" units="cm"/>
    </inkml:brush>
  </inkml:definitions>
  <inkml:trace contextRef="#ctx0" brushRef="#br0">0 158 24575,'10'0'0,"3"14"0,8 9 0,11 10 0,8 5 0,3 4 0,3 1 0,-6-17 0,0-27 0,-8-18 0,-8-15 0,-9-7 0,-2 0 0,-4-3 0,-2-4 0,-4-3 0,8-2 0,2 8-8191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8:20.812"/>
    </inkml:context>
    <inkml:brush xml:id="br0">
      <inkml:brushProperty name="width" value="0.035" units="cm"/>
      <inkml:brushProperty name="height" value="0.035" units="cm"/>
    </inkml:brush>
  </inkml:definitions>
  <inkml:trace contextRef="#ctx0" brushRef="#br0">1 1 24575,'0'415'0,"0"-427"0,1 0 0,1 0 0,0 0 0,0 0 0,1 0 0,1 0 0,0 0 0,0 1 0,2 0 0,-1 0 0,1 0 0,1 1 0,12-17 0,-6 13 0,-1 1 0,2 0 0,-1 1 0,2 0 0,0 1 0,0 1 0,1 0 0,27-12 0,-38 19 0,0 1 0,0 0 0,0 0 0,1 0 0,-1 1 0,0 0 0,1 0 0,-1 0 0,1 1 0,-1 0 0,1 0 0,-1 0 0,1 1 0,-1-1 0,0 1 0,1 1 0,-1-1 0,0 1 0,1 0 0,-1 0 0,0 0 0,5 4 0,-4-1 0,0 0 0,-1 0 0,0 0 0,0 1 0,0 0 0,0 0 0,-1 0 0,0 0 0,-1 1 0,1 0 0,-1 0 0,0 0 0,-1 0 0,0 0 0,3 15 0,-1 9-455,-1 0 0,-3 61 0,-1-46-6371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41.706"/>
    </inkml:context>
    <inkml:brush xml:id="br0">
      <inkml:brushProperty name="width" value="0.035" units="cm"/>
      <inkml:brushProperty name="height" value="0.035" units="cm"/>
    </inkml:brush>
  </inkml:definitions>
  <inkml:trace contextRef="#ctx0" brushRef="#br0">1 1 24575,'0'4'0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52.351"/>
    </inkml:context>
    <inkml:brush xml:id="br0">
      <inkml:brushProperty name="width" value="0.035" units="cm"/>
      <inkml:brushProperty name="height" value="0.035" units="cm"/>
    </inkml:brush>
  </inkml:definitions>
  <inkml:trace contextRef="#ctx0" brushRef="#br0">166 1 24575,'-6'0'0,"-1"0"0,0 0 0,0 1 0,0 0 0,1 0 0,-1 1 0,1 0 0,-1 0 0,1 0 0,-1 1 0,1 0 0,0 0 0,0 1 0,1 0 0,-1 0 0,1 0 0,0 0 0,0 1 0,0 0 0,1 0 0,-1 0 0,1 1 0,0 0 0,1-1 0,-1 1 0,1 0 0,1 1 0,-1-1 0,1 1 0,0-1 0,0 1 0,-1 12 0,3-17 0,-1 0 0,1 0 0,-1 0 0,1-1 0,0 1 0,0 0 0,-1 0 0,2 0 0,-1 0 0,0 0 0,0 0 0,0 0 0,1-1 0,-1 1 0,1 0 0,0 0 0,-1 0 0,1-1 0,0 1 0,0 0 0,0-1 0,0 1 0,1-1 0,-1 1 0,0-1 0,0 0 0,1 1 0,-1-1 0,1 0 0,-1 0 0,1 0 0,0 0 0,-1 0 0,1-1 0,0 1 0,0 0 0,0-1 0,-1 1 0,1-1 0,0 0 0,0 1 0,0-1 0,3 0 0,1 0 0,0-1 0,0 0 0,0 0 0,0 0 0,0-1 0,0 0 0,0 0 0,0 0 0,0-1 0,-1 0 0,0 0 0,8-5 0,-4 0 0,-1 0 0,0-1 0,0 0 0,-1 0 0,9-15 0,9-11 0,-24 34 0,-1 0 0,1 0 0,0 0 0,0 1 0,-1-1 0,1 0 0,0 0 0,0 0 0,0 1 0,0-1 0,0 0 0,0 1 0,0-1 0,0 1 0,0-1 0,0 1 0,0 0 0,0-1 0,1 1 0,-1 0 0,0 0 0,0 0 0,-1 1 0,1-1 0,0 0 0,-1 1 0,1-1 0,0 0 0,-1 1 0,1-1 0,0 1 0,-1-1 0,1 1 0,-1-1 0,1 1 0,-1 0 0,1-1 0,-1 1 0,0 0 0,1-1 0,-1 2 0,15 53 0,-11-33 0,7 18 0,-9-27 0,1 0 0,0-1 0,1 0 0,1 1 0,0-1 0,1-1 0,9 17 0,-14-28-20,-1 1 0,0 0 0,1-1 0,-1 1 0,0-1 0,1 1 0,-1 0 0,1-1 0,-1 1-1,1-1 1,-1 1 0,1-1 0,-1 1 0,1-1 0,0 0 0,-1 1 0,1-1 0,0 0 0,-1 1 0,1-1 0,0 0 0,-1 0-1,1 0 1,0 0 0,-1 0 0,1 0 0,0 1 0,0-2 0,-1 1 0,1 0 0,0 0 0,-1 0 0,1 0 0,0 0 0,-1 0-1,1-1 1,0 1 0,-1 0 0,1-1 0,0 1 0,-1 0 0,1-1 0,-1 1 0,1-1 0,0 1 0,-1-1 0,0 1 0,1-1-1,-1 1 1,1-1 0,-1 0 0,0 1 0,1-1 0,-1 0 0,0 1 0,1-1 0,-1 0 0,0 1 0,0-1 0,0 0 0,0 1-1,0-1 1,0 0 0,0 0 0,0 1 0,0-1 0,0-1 0,0-18-6806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4:52.884"/>
    </inkml:context>
    <inkml:brush xml:id="br0">
      <inkml:brushProperty name="width" value="0.035" units="cm"/>
      <inkml:brushProperty name="height" value="0.035" units="cm"/>
    </inkml:brush>
  </inkml:definitions>
  <inkml:trace contextRef="#ctx0" brushRef="#br0">474 862 24575,'6'5'0,"1"0"0,0 0 0,1-1 0,-1 0 0,1 0 0,0 0 0,0-1 0,0 0 0,0-1 0,1 0 0,-1 0 0,14 0 0,7 1 0,1-2 0,36-3 0,-48 1 0,-1-1 0,0-1 0,0 0 0,0-2 0,0 0 0,-1 0 0,0-2 0,0 0 0,24-15 0,-28 14 0,-2 0 0,1 0 0,-1-1 0,-1 0 0,1-1 0,-2 0 0,1 0 0,-1-1 0,-1 0 0,0 0 0,-1-1 0,0 0 0,6-16 0,-2-8 0,-2 0 0,-1-1 0,-2 1 0,-1-1 0,-2 0 0,-1 0 0,-3 0 0,0 0 0,-3 0 0,-1 0 0,-13-42 0,16 67 0,-1-1 0,0 1 0,-2 0 0,1 0 0,-1 0 0,-1 1 0,0 0 0,0 0 0,-1 1 0,-16-16 0,16 19 0,-1 0 0,-1 0 0,1 1 0,-1 0 0,0 1 0,0 0 0,-1 1 0,1 0 0,-1 0 0,0 2 0,0-1 0,-18-1 0,1 2 0,1 1 0,-1 2 0,1 1 0,-1 1 0,1 1 0,0 1 0,0 2 0,1 1 0,-40 16 0,24-5 0,1 1 0,1 2 0,1 2 0,-71 57 0,87-61 0,0 2 0,1 1 0,2 0 0,0 2 0,-30 50 0,41-59 0,0 0 0,2 0 0,0 0 0,0 1 0,2 0 0,0 1 0,1-1 0,1 1 0,0 0 0,2 0 0,0 30 0,2-41 0,0 0 0,0 0 0,1 0 0,-1 0 0,2 0 0,-1 0 0,1 0 0,0-1 0,0 1 0,1-1 0,0 0 0,0 0 0,8 9 0,-5-8 0,1 0 0,1 0 0,-1-1 0,1 0 0,0 0 0,0-1 0,1 0 0,13 5 0,10 0 0,-1-1 0,2-2 0,-1-1 0,59 2 0,17-4-1365,-11-4-5461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09.157"/>
    </inkml:context>
    <inkml:brush xml:id="br0">
      <inkml:brushProperty name="width" value="0.035" units="cm"/>
      <inkml:brushProperty name="height" value="0.035" units="cm"/>
    </inkml:brush>
  </inkml:definitions>
  <inkml:trace contextRef="#ctx0" brushRef="#br0">0 0 24575,'15'289'0,"-1"-48"0,-10-218 0,5-18 0,18-26 0,-7 3 0,-5 7 0,1 0 0,0 1 0,28-12 0,-40 19 0,0 1 0,1 0 0,-1 1 0,1-1 0,-1 1 0,1 0 0,-1 0 0,1 0 0,0 1 0,-1-1 0,1 1 0,0 0 0,0 1 0,-1-1 0,1 1 0,0 0 0,-1 0 0,1 0 0,6 4 0,-9-4 0,0 1 0,-1-1 0,1 1 0,-1-1 0,0 1 0,1-1 0,-1 1 0,0 0 0,0 0 0,0 0 0,0 0 0,-1-1 0,1 1 0,0 0 0,-1 0 0,1 0 0,-1 1 0,0-1 0,0 0 0,0 0 0,0 0 0,0 0 0,0 0 0,0 0 0,-1 0 0,1 0 0,-1 0 0,1 0 0,-1 0 0,0 0 0,0 0 0,-2 3 0,-2 5 0,0 0 0,-1-1 0,-1 1 0,-11 12 0,13-16 0,-54 58 0,54-59 0,-1 0 0,1 0 0,-1-1 0,0 0 0,0 0 0,0 0 0,0-1 0,-1 0 0,-9 4 0,-3-10-1365,7-9-5461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09.623"/>
    </inkml:context>
    <inkml:brush xml:id="br0">
      <inkml:brushProperty name="width" value="0.035" units="cm"/>
      <inkml:brushProperty name="height" value="0.035" units="cm"/>
    </inkml:brush>
  </inkml:definitions>
  <inkml:trace contextRef="#ctx0" brushRef="#br0">30 1 24575,'-8'25'0,"2"1"0,0 0 0,2 0 0,1 1 0,1-1 0,1 1 0,2-1 0,5 40 0,-6-63 0,1 0 0,-1-1 0,1 1 0,0 0 0,0 0 0,0 0 0,0-1 0,1 1 0,-1-1 0,1 1 0,0-1 0,1 3 0,-2-5 0,-1 1 0,0-1 0,1 0 0,-1 0 0,1 0 0,-1 1 0,0-1 0,1 0 0,-1 0 0,1 0 0,-1 0 0,1 0 0,-1 1 0,1-1 0,-1 0 0,0 0 0,1 0 0,-1 0 0,1-1 0,-1 1 0,1 0 0,-1 0 0,1 0 0,-1 0 0,0 0 0,1 0 0,0-1 0,13-17 0,-7 5 0,1 1 0,0-1 0,1 1 0,0 0 0,1 1 0,0 0 0,1 1 0,15-11 0,-23 18 0,-1 1 0,1 0 0,1-1 0,-1 1 0,0 1 0,0-1 0,1 1 0,-1-1 0,1 1 0,-1 0 0,1 0 0,0 0 0,-1 1 0,1-1 0,0 1 0,-1 0 0,1 0 0,0 0 0,0 1 0,-1-1 0,1 1 0,-1 0 0,1 0 0,0 0 0,-1 0 0,1 1 0,-1-1 0,0 1 0,0 0 0,0 0 0,0 0 0,0 1 0,0-1 0,0 1 0,-1-1 0,1 1 0,-1 0 0,3 4 0,-1-1-4,0 0-1,-1 1 1,0-1-1,0 1 0,4 14 1,1 0-1334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09.888"/>
    </inkml:context>
    <inkml:brush xml:id="br0">
      <inkml:brushProperty name="width" value="0.035" units="cm"/>
      <inkml:brushProperty name="height" value="0.035" units="cm"/>
    </inkml:brush>
  </inkml:definitions>
  <inkml:trace contextRef="#ctx0" brushRef="#br0">0 1 24575,'10'0'0,"11"0"0,13 0 0,5 0 0,0 0 0,3 0 0,-10 0 0,-10 0-8191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10.063"/>
    </inkml:context>
    <inkml:brush xml:id="br0">
      <inkml:brushProperty name="width" value="0.035" units="cm"/>
      <inkml:brushProperty name="height" value="0.035" units="cm"/>
    </inkml:brush>
  </inkml:definitions>
  <inkml:trace contextRef="#ctx0" brushRef="#br0">0 0 24575,'10'0'0,"11"0"0,18 0 0,6 0 0,0 0 0,-7 0-8191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21.769"/>
    </inkml:context>
    <inkml:brush xml:id="br0">
      <inkml:brushProperty name="width" value="0.035" units="cm"/>
      <inkml:brushProperty name="height" value="0.035" units="cm"/>
    </inkml:brush>
  </inkml:definitions>
  <inkml:trace contextRef="#ctx0" brushRef="#br0">1 1 24575,'0'9'0,"0"8"0,0 6 0,0 13 0,0 14 0,0 13 0,0 10 0,0 2 0,0-3 0,0-8 0,0-11 0,0-14-8191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22.127"/>
    </inkml:context>
    <inkml:brush xml:id="br0">
      <inkml:brushProperty name="width" value="0.035" units="cm"/>
      <inkml:brushProperty name="height" value="0.035" units="cm"/>
    </inkml:brush>
  </inkml:definitions>
  <inkml:trace contextRef="#ctx0" brushRef="#br0">0 87 24575,'14'0'0,"15"0"0,20-5 0,21-1 0,22-10 0,24-1 0,10 2 0,-1 3 0,-14 4 0,-20 4 0,-16 1 0,-12 3 0,-12 0 0,-14 0-8191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22.931"/>
    </inkml:context>
    <inkml:brush xml:id="br0">
      <inkml:brushProperty name="width" value="0.035" units="cm"/>
      <inkml:brushProperty name="height" value="0.035" units="cm"/>
    </inkml:brush>
  </inkml:definitions>
  <inkml:trace contextRef="#ctx0" brushRef="#br0">46 77 24575,'1'-2'0,"0"-1"0,0 0 0,0 0 0,0 0 0,1 1 0,-1-1 0,1 1 0,-1-1 0,1 1 0,0 0 0,0 0 0,0 0 0,1 0 0,-1 0 0,0 0 0,1 0 0,-1 1 0,4-2 0,48-25 0,-48 27 0,-1 0 0,0 0 0,1 0 0,-1 1 0,0-1 0,1 1 0,-1 1 0,0-1 0,1 1 0,-1 0 0,0 0 0,1 1 0,-1-1 0,0 1 0,0 0 0,0 1 0,-1-1 0,1 1 0,-1 0 0,1 0 0,-1 0 0,0 1 0,0-1 0,0 1 0,0 0 0,-1 0 0,0 1 0,5 7 0,-3-6 0,-1 1 0,0 0 0,0 0 0,0 1 0,-1-1 0,0 1 0,-1 0 0,0 0 0,0 0 0,0 0 0,-1 0 0,-1 0 0,1 0 0,-1 0 0,-1 0 0,1 1 0,-1-1 0,-4 14 0,-1-8 0,-1 0 0,-1 0 0,0-1 0,0 0 0,-1-1 0,-1 0 0,0 0 0,-17 13 0,20-17 0,-1-1 0,-1 0 0,0-1 0,0 0 0,0 0 0,0-1 0,-1 0 0,0 0 0,0-2 0,0 1 0,0-1 0,-20 3 0,27-6 0,0 1 0,0-2 0,0 1 0,-1 0 0,1-1 0,0 1 0,0-1 0,0 0 0,0 0 0,0 0 0,0 0 0,0-1 0,0 1 0,0-1 0,1 1 0,-1-1 0,1 0 0,-1 0 0,1-1 0,0 1 0,0 0 0,0-1 0,0 1 0,0-1 0,-1-3 0,2 4 0,0 0 0,0 0 0,1 0 0,-1-1 0,1 1 0,-1 0 0,1 0 0,0-1 0,0 1 0,0 0 0,0-1 0,1 1 0,-1 0 0,1 0 0,-1-1 0,1 1 0,0 0 0,0 0 0,0 0 0,0 0 0,0 0 0,0 0 0,0 0 0,1 0 0,-1 0 0,1 1 0,-1-1 0,1 1 0,0-1 0,0 1 0,0-1 0,-1 1 0,1 0 0,0 0 0,3-1 0,5-2 0,-1 0 0,1 0 0,0 1 0,0 1 0,0-1 0,0 2 0,16-2 0,79 3 0,-67 1 0,59 1-1365,-56 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6:57.054"/>
    </inkml:context>
    <inkml:brush xml:id="br0">
      <inkml:brushProperty name="width" value="0.035" units="cm"/>
      <inkml:brushProperty name="height" value="0.035" units="cm"/>
    </inkml:brush>
  </inkml:definitions>
  <inkml:trace contextRef="#ctx0" brushRef="#br0">1 1 24575,'0'9'0,"0"13"0,0 8 0,0 12 0,0 4 0,0 3 0,0 3 0,0-3 0,0-5 0,0-14 0,0-18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8:21.497"/>
    </inkml:context>
    <inkml:brush xml:id="br0">
      <inkml:brushProperty name="width" value="0.035" units="cm"/>
      <inkml:brushProperty name="height" value="0.035" units="cm"/>
    </inkml:brush>
  </inkml:definitions>
  <inkml:trace contextRef="#ctx0" brushRef="#br0">0 75 24575,'1'-2'0,"0"0"0,1 1 0,-1-1 0,0 0 0,1 1 0,-1-1 0,1 0 0,-1 1 0,1 0 0,0-1 0,0 1 0,0 0 0,0 0 0,3-1 0,1-2 0,7-4 0,1 1 0,1 0 0,-1 0 0,18-4 0,-28 10 0,0-1 0,0 1 0,1 0 0,-1 0 0,0 0 0,0 1 0,1-1 0,-1 1 0,0 0 0,1 1 0,-1-1 0,0 1 0,1 0 0,-1 0 0,0 0 0,0 0 0,0 1 0,0-1 0,6 5 0,-9-5 0,1 0 0,-1 1 0,0-1 0,0 1 0,0 0 0,0-1 0,0 1 0,-1 0 0,1-1 0,0 1 0,-1 0 0,1 0 0,-1 0 0,0 0 0,0-1 0,1 1 0,-1 0 0,0 0 0,-1 0 0,1 0 0,0 0 0,0 0 0,-1-1 0,1 1 0,-1 0 0,0 0 0,1-1 0,-2 3 0,-30 49 0,30-49 0,-9 9 0,-1 1 0,-1-2 0,1 0 0,-2 0 0,0-1 0,-27 16 0,-12 11 0,53-39 0,0 1 0,1 0 0,-1 0 0,0 0 0,1 0 0,-1 0 0,0 0 0,0 0 0,1 0 0,-1 0 0,0 0 0,0 1 0,1-1 0,-1 0 0,0 0 0,0 0 0,1 0 0,-1 0 0,0 0 0,0 0 0,1 1 0,-1-1 0,0 0 0,0 0 0,0 0 0,0 1 0,1-1 0,-1 0 0,0 0 0,0 0 0,0 1 0,0-1 0,0 0 0,1 0 0,-1 1 0,0-1 0,0 0 0,0 0 0,0 1 0,0-1 0,0 0 0,0 1 0,0-1 0,0 0 0,0 0 0,0 1 0,0-1 0,0 0 0,0 0 0,-1 1 0,1-1 0,0 0 0,0 0 0,0 1 0,0-1 0,0 0 0,-1 0 0,1 1 0,0-1 0,0 0 0,0 0 0,0 0 0,-1 0 0,1 1 0,0-1 0,-1 0 0,27 2 0,-24-2 0,238-6-1365,-196 5-5461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23.387"/>
    </inkml:context>
    <inkml:brush xml:id="br0">
      <inkml:brushProperty name="width" value="0.035" units="cm"/>
      <inkml:brushProperty name="height" value="0.035" units="cm"/>
    </inkml:brush>
  </inkml:definitions>
  <inkml:trace contextRef="#ctx0" brushRef="#br0">1 1 24575,'0'4'0,"0"12"0,0 7 0,0 9 0,4 0 0,2-11 0,5-18 0,0-15 0,12-5 0,3-4 0,6 1 0,2 4 0,-4 15 0,-8 11 0,-3 14 0,-4 8 0,-5 2 0,-5-4-8191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23.791"/>
    </inkml:context>
    <inkml:brush xml:id="br0">
      <inkml:brushProperty name="width" value="0.035" units="cm"/>
      <inkml:brushProperty name="height" value="0.035" units="cm"/>
    </inkml:brush>
  </inkml:definitions>
  <inkml:trace contextRef="#ctx0" brushRef="#br0">1 17 24575,'5'0'0,"6"0"0,15 0 0,8-5 0,-6-1 0,-9 0-8191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24.023"/>
    </inkml:context>
    <inkml:brush xml:id="br0">
      <inkml:brushProperty name="width" value="0.035" units="cm"/>
      <inkml:brushProperty name="height" value="0.035" units="cm"/>
    </inkml:brush>
  </inkml:definitions>
  <inkml:trace contextRef="#ctx0" brushRef="#br0">0 28 24575,'9'0'0,"8"-5"0,6-1 0,13 0 0,5 1 0,0 1 0,-7 2-8191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24.692"/>
    </inkml:context>
    <inkml:brush xml:id="br0">
      <inkml:brushProperty name="width" value="0.035" units="cm"/>
      <inkml:brushProperty name="height" value="0.035" units="cm"/>
    </inkml:brush>
  </inkml:definitions>
  <inkml:trace contextRef="#ctx0" brushRef="#br0">172 1 24575,'-1'11'0,"0"0"0,-1 0 0,-1 0 0,0 0 0,-1-1 0,0 1 0,-5 10 0,-8 21 0,-15 66 0,4 2 0,4 2 0,6 0 0,5 0 0,4 2 0,5-1 0,17 165 0,-10-239 20,2 0 0,2-1 0,1 0 0,2 0 0,21 52 0,-26-78-98,1 1 0,1-1 0,0 0-1,0 0 1,1-1 0,1 0 0,0 0 0,0-1 0,1-1-1,0 1 1,1-1 0,0-1 0,0 0 0,1-1 0,0 0-1,0-1 1,1 0 0,20 7 0,9-4-6748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25.127"/>
    </inkml:context>
    <inkml:brush xml:id="br0">
      <inkml:brushProperty name="width" value="0.035" units="cm"/>
      <inkml:brushProperty name="height" value="0.035" units="cm"/>
    </inkml:brush>
  </inkml:definitions>
  <inkml:trace contextRef="#ctx0" brushRef="#br0">1 0 24575,'0'5'0,"0"6"0,0 11 0,0 15 0,0 12 0,0 10 0,0 6 0,0-5 0,0-6 0,0-14-8191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25.365"/>
    </inkml:context>
    <inkml:brush xml:id="br0">
      <inkml:brushProperty name="width" value="0.035" units="cm"/>
      <inkml:brushProperty name="height" value="0.035" units="cm"/>
    </inkml:brush>
  </inkml:definitions>
  <inkml:trace contextRef="#ctx0" brushRef="#br0">0 50 24575,'9'0'0,"13"-5"0,12-1 0,9-5 0,7 0 0,0 1 0,-9 3-8191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25.891"/>
    </inkml:context>
    <inkml:brush xml:id="br0">
      <inkml:brushProperty name="width" value="0.035" units="cm"/>
      <inkml:brushProperty name="height" value="0.035" units="cm"/>
    </inkml:brush>
  </inkml:definitions>
  <inkml:trace contextRef="#ctx0" brushRef="#br0">21 134 24575,'0'-1'0,"0"1"0,0 0 0,0 0 0,0 0 0,0 0 0,0 0 0,-1 0 0,1-1 0,0 1 0,0 0 0,0 0 0,0 0 0,0 0 0,0 0 0,0 0 0,-1 0 0,1 0 0,0 0 0,0 0 0,0 0 0,0 0 0,0 0 0,0 0 0,-1 0 0,1-1 0,0 1 0,0 0 0,0 0 0,0 0 0,0 1 0,0-1 0,-1 0 0,1 0 0,0 0 0,0 0 0,0 0 0,0 0 0,0 0 0,0 0 0,-1 0 0,1 0 0,0 0 0,0 0 0,0 0 0,0 0 0,0 1 0,0-1 0,0 0 0,0 0 0,-1 0 0,1 0 0,0 0 0,0 0 0,0 0 0,0 1 0,0-1 0,0 0 0,0 0 0,0 0 0,0 0 0,0 0 0,0 0 0,0 1 0,0-1 0,5-16 0,15-21 0,-11 26 0,-1 1 0,1 0 0,1 0 0,0 1 0,11-8 0,-18 15 0,-1 0 0,1 1 0,0-1 0,0 1 0,0-1 0,0 1 0,0 0 0,1 0 0,-1 1 0,0-1 0,6 0 0,-7 1 0,-1 0 0,1 1 0,0-1 0,0 1 0,0-1 0,0 1 0,-1-1 0,1 1 0,0 0 0,-1 0 0,1 0 0,0 0 0,-1 0 0,1 0 0,-1 1 0,0-1 0,1 0 0,-1 1 0,0-1 0,0 1 0,2 3 0,3 6 0,-1 0 0,0 0 0,-1 1 0,-1 0 0,1 0 0,-2 0 0,0 0 0,1 21 0,-4 102 0,1-122 0,-1-1 0,-1 1 0,0-1 0,-1 0 0,0 1 0,-1-1 0,-1-1 0,-10 22 0,13-29 0,0-1 0,-1 1 0,1-1 0,-1 0 0,0 0 0,0 0 0,0 0 0,0 0 0,0-1 0,0 1 0,-1-1 0,1 0 0,-1 0 0,0 0 0,0-1 0,0 1 0,0-1 0,0 0 0,0 0 0,0 0 0,0-1 0,0 1 0,0-1 0,0 0 0,0 0 0,0 0 0,-1-1 0,1 0 0,0 0 0,-6-2 0,6 2 0,0 0 0,1-1 0,-1 0 0,0 0 0,1 0 0,-1 0 0,1-1 0,0 1 0,0-1 0,0 0 0,0 0 0,0 0 0,1 0 0,-1 0 0,1-1 0,0 1 0,0-1 0,0 0 0,0 1 0,1-1 0,-1 0 0,1 0 0,0 0 0,-1-7 0,2 8 0,-1-1 0,1 0 0,0 1 0,0-1 0,0 0 0,1 1 0,-1-1 0,1 1 0,0-1 0,0 1 0,0-1 0,0 1 0,1-1 0,0 1 0,-1 0 0,1 0 0,0 0 0,0 0 0,1 0 0,-1 0 0,1 1 0,-1-1 0,1 1 0,0-1 0,0 1 0,0 0 0,6-3 0,-2 2-6,1 0-1,-1 1 1,1 0 0,0 0-1,0 0 1,0 1 0,0 1-1,0-1 1,16 2 0,3 2 104,43 12 0,-55-10-264,0-1-1,0-1 1,1-1-1,-1 0 1,0-1-1,1 0 1,-1-1-1,26-4 1,-16-4-6660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26.244"/>
    </inkml:context>
    <inkml:brush xml:id="br0">
      <inkml:brushProperty name="width" value="0.035" units="cm"/>
      <inkml:brushProperty name="height" value="0.035" units="cm"/>
    </inkml:brush>
  </inkml:definitions>
  <inkml:trace contextRef="#ctx0" brushRef="#br0">0 1 24575,'44'40'0,"-21"-20"0,0 1 0,-2 1 0,-1 0 0,0 2 0,16 27 0,-16-17 0,-2 0 0,-2 1 0,-1 1 0,-2 1 0,-2 0 0,-1 0 0,-1 1 0,-3 0 0,-1 0 0,-1 1 0,-3 0 0,-1-1 0,-1 1 0,-3 0 0,-15 70 0,1-31 0,-4 0 0,-51 123 0,69-195-117,4-4 47,-1 1 1,0-1 0,0 0-1,0 0 1,0 0 0,0 0-1,0 0 1,0 0 0,-1 0 0,1 0-1,-1-1 1,1 1 0,-1 0-1,0-1 1,0 0 0,0 1-1,-4 1 1,-2-6-6757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26.868"/>
    </inkml:context>
    <inkml:brush xml:id="br0">
      <inkml:brushProperty name="width" value="0.035" units="cm"/>
      <inkml:brushProperty name="height" value="0.035" units="cm"/>
    </inkml:brush>
  </inkml:definitions>
  <inkml:trace contextRef="#ctx0" brushRef="#br0">1 32 24575,'0'162'0,"2"-169"0,0 0 0,0 0 0,1 0 0,0 0 0,0 0 0,1 0 0,7-10 0,-2 2 0,-5 7 0,1 0 0,0 0 0,1 0 0,0 1 0,0-1 0,1 1 0,0 1 0,0-1 0,0 1 0,1 1 0,0-1 0,0 1 0,0 1 0,18-8 0,-19 10 0,0 0 0,0 1 0,0 0 0,0 0 0,1 1 0,-1 0 0,0 0 0,0 1 0,0 0 0,0 0 0,0 0 0,0 1 0,0 0 0,0 1 0,0-1 0,-1 1 0,1 1 0,-1-1 0,0 1 0,8 6 0,-6-4-124,-1 1 0,0 0 0,0 0 0,0 1 0,-1-1 0,0 1-1,0 1 1,-1-1 0,0 1 0,4 9 0,0 5-6702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32.979"/>
    </inkml:context>
    <inkml:brush xml:id="br0">
      <inkml:brushProperty name="width" value="0.035" units="cm"/>
      <inkml:brushProperty name="height" value="0.035" units="cm"/>
    </inkml:brush>
  </inkml:definitions>
  <inkml:trace contextRef="#ctx0" brushRef="#br0">408 32 24575,'0'-1'0,"0"0"0,-1 1 0,1-1 0,0 0 0,-1 0 0,1 0 0,-1 0 0,1 1 0,-1-1 0,1 0 0,-1 0 0,0 1 0,1-1 0,-1 1 0,0-1 0,0 0 0,1 1 0,-1-1 0,0 1 0,0 0 0,0-1 0,0 1 0,1 0 0,-1-1 0,0 1 0,0 0 0,-2 0 0,-30-5 0,26 4 0,-55-5 0,-1 3 0,-108 7 0,167-4 0,-1 1 0,1-1 0,0 1 0,0 0 0,0 1 0,0-1 0,0 1 0,0 0 0,-4 2 0,7-3 0,1-1 0,-1 0 0,1 1 0,-1-1 0,1 1 0,-1-1 0,1 1 0,0-1 0,-1 1 0,1-1 0,0 1 0,0-1 0,-1 1 0,1-1 0,0 1 0,0-1 0,0 1 0,-1 0 0,1-1 0,0 1 0,0-1 0,0 1 0,0 0 0,0 0 0,1 1 0,0-1 0,-1 1 0,1-1 0,0 1 0,0-1 0,0 0 0,0 0 0,0 1 0,0-1 0,0 0 0,0 0 0,1 0 0,-1 0 0,2 1 0,25 16 0,2-2 0,0 0 0,0-2 0,1-1 0,1-2 0,60 14 0,-85-24 0,-1 1 0,0-1 0,1 2 0,-1-1 0,0 0 0,-1 1 0,1 0 0,0 1 0,-1-1 0,0 1 0,1 0 0,-2 0 0,1 1 0,0-1 0,5 9 0,-8-10 0,0 1 0,-1-1 0,1 1 0,-1 0 0,0-1 0,0 1 0,0 0 0,0 0 0,-1 0 0,0 0 0,1 0 0,-2 0 0,1 0 0,0 0 0,-1 0 0,1-1 0,-1 1 0,-1 0 0,1 0 0,0-1 0,-1 1 0,1 0 0,-1-1 0,0 1 0,-5 5 0,-16 21 0,0-1 0,-2-2 0,-41 36 0,32-31 0,-36 43 0,68-74 0,1 1 0,0-1 0,-1 1 0,1-1 0,0 1 0,0 0 0,0-1 0,0 1 0,0 0 0,1 0 0,-1 0 0,0 0 0,1 0 0,-1-1 0,1 1 0,0 0 0,0 0 0,0 0 0,0 0 0,0 2 0,1-2 0,-1-1 0,1 0 0,0 1 0,0-1 0,0 0 0,0 0 0,0 0 0,0 0 0,0 0 0,0 0 0,0 0 0,1 0 0,-1-1 0,0 1 0,0 0 0,1-1 0,-1 1 0,1-1 0,-1 1 0,2 0 0,11 1 0,-1 0 0,1-1 0,-1 0 0,20-2 0,-25 1 0,84-11 16,-76 8-189,1 0 1,-1 1-1,1 1 0,0 1 1,-1 0-1,1 1 1,26 5-1,-8 4-6653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8:22.200"/>
    </inkml:context>
    <inkml:brush xml:id="br0">
      <inkml:brushProperty name="width" value="0.035" units="cm"/>
      <inkml:brushProperty name="height" value="0.035" units="cm"/>
    </inkml:brush>
  </inkml:definitions>
  <inkml:trace contextRef="#ctx0" brushRef="#br0">367 0 24575,'-40'0'0,"0"2"0,0 2 0,1 1 0,0 2 0,0 2 0,1 1 0,-45 19 0,82-29 0,1 0 0,0 0 0,0 0 0,-1 0 0,1 0 0,0 1 0,-1-1 0,1 0 0,0 0 0,-1 0 0,1 0 0,0 0 0,0 0 0,-1 0 0,1 0 0,0 1 0,0-1 0,-1 0 0,1 0 0,0 0 0,0 1 0,-1-1 0,1 0 0,0 0 0,0 1 0,0-1 0,0 0 0,0 0 0,-1 1 0,1-1 0,0 0 0,0 1 0,0-1 0,0 0 0,0 0 0,0 1 0,0-1 0,0 0 0,0 1 0,0-1 0,0 0 0,0 1 0,0-1 0,0 0 0,0 0 0,0 1 0,0-1 0,1 0 0,-1 1 0,20 9 0,50 8 0,-52-14 0,122 25 48,71 19-1461,-160-33-5413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33.478"/>
    </inkml:context>
    <inkml:brush xml:id="br0">
      <inkml:brushProperty name="width" value="0.035" units="cm"/>
      <inkml:brushProperty name="height" value="0.035" units="cm"/>
    </inkml:brush>
  </inkml:definitions>
  <inkml:trace contextRef="#ctx0" brushRef="#br0">137 0 24575,'-10'0'0,"-2"10"0,-5 12 0,2 7 0,-8 8 0,2 7 0,3 6 0,6 8 0,4 8 0,8 8 0,10 0 0,11-13 0,12-12 0,10-13 0,7-14 0,4-11 0,-7-6-8191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33.838"/>
    </inkml:context>
    <inkml:brush xml:id="br0">
      <inkml:brushProperty name="width" value="0.035" units="cm"/>
      <inkml:brushProperty name="height" value="0.035" units="cm"/>
    </inkml:brush>
  </inkml:definitions>
  <inkml:trace contextRef="#ctx0" brushRef="#br0">0 1 24575,'0'4'0,"0"7"0,0 10 0,0 7 0,0 3 0,0 6 0,0 1 0,0-6-8191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34.021"/>
    </inkml:context>
    <inkml:brush xml:id="br0">
      <inkml:brushProperty name="width" value="0.035" units="cm"/>
      <inkml:brushProperty name="height" value="0.035" units="cm"/>
    </inkml:brush>
  </inkml:definitions>
  <inkml:trace contextRef="#ctx0" brushRef="#br0">1 47 24575,'4'0'0,"12"0"0,16 0 0,18-9 0,13-4 0,2 1 0,-6 2 0,-13 8 0,-14 4-8191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34.555"/>
    </inkml:context>
    <inkml:brush xml:id="br0">
      <inkml:brushProperty name="width" value="0.035" units="cm"/>
      <inkml:brushProperty name="height" value="0.035" units="cm"/>
    </inkml:brush>
  </inkml:definitions>
  <inkml:trace contextRef="#ctx0" brushRef="#br0">16 94 24575,'4'-1'0,"1"-1"0,0 1 0,-1-1 0,0 0 0,1 0 0,-1-1 0,0 1 0,0-1 0,0 0 0,-1 0 0,1-1 0,3-3 0,3-2 0,-3 3 0,1 0 0,-1 1 0,1 0 0,1 0 0,-1 1 0,1 0 0,-1 0 0,15-3 0,-21 6 0,1 0 0,0 1 0,0-1 0,0 1 0,0 0 0,0 0 0,0 0 0,0 0 0,0 0 0,-1 1 0,1-1 0,0 1 0,0 0 0,0-1 0,0 1 0,-1 1 0,1-1 0,0 0 0,-1 1 0,0-1 0,1 1 0,-1 0 0,0 0 0,1 0 0,-1 0 0,0 0 0,-1 0 0,1 1 0,0-1 0,-1 1 0,2 2 0,0 2 0,0 0 0,0 1 0,-1-1 0,0 1 0,0-1 0,-1 1 0,0 0 0,0 0 0,-1-1 0,0 1 0,-1 0 0,0 0 0,0 0 0,0-1 0,-1 1 0,0-1 0,0 1 0,-1-1 0,0 0 0,-1 0 0,1 0 0,-8 10 0,5-8 0,-1 0 0,0 0 0,0-1 0,-1 0 0,0 0 0,0-1 0,-1 0 0,0-1 0,0 0 0,-1 0 0,1-1 0,-1 0 0,0 0 0,-1-1 0,-15 3 0,23-6 0,1 0 0,-1-1 0,0 0 0,0 0 0,0 1 0,0-2 0,0 1 0,0 0 0,1-1 0,-1 1 0,0-1 0,0 0 0,0 0 0,1 0 0,-1 0 0,0 0 0,1-1 0,-1 1 0,1-1 0,0 0 0,-1 0 0,1 0 0,0 0 0,0 0 0,0 0 0,1 0 0,-1-1 0,0 1 0,-1-3 0,2 3 0,1 0 0,-1-1 0,0 1 0,1 0 0,0 0 0,-1-1 0,1 1 0,0 0 0,0 0 0,0-1 0,0 1 0,1 0 0,-1 0 0,0-1 0,1 1 0,0 0 0,0 0 0,-1 0 0,1 0 0,0 0 0,1 0 0,-1 0 0,0 0 0,0 0 0,1 1 0,-1-1 0,1 0 0,0 1 0,-1-1 0,1 1 0,0 0 0,0-1 0,0 1 0,0 0 0,0 0 0,4-1 0,16-5-96,1 1 0,-1 1 0,1 1 1,0 1-1,0 1 0,0 1 0,36 3 0,-40-2-502,26 1-6228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34.942"/>
    </inkml:context>
    <inkml:brush xml:id="br0">
      <inkml:brushProperty name="width" value="0.035" units="cm"/>
      <inkml:brushProperty name="height" value="0.035" units="cm"/>
    </inkml:brush>
  </inkml:definitions>
  <inkml:trace contextRef="#ctx0" brushRef="#br0">1 0 24575,'15'1'0,"-1"1"0,1 0 0,0 0 0,-1 2 0,0 0 0,0 0 0,0 1 0,0 1 0,-1 1 0,0 0 0,0 0 0,0 1 0,-1 1 0,-1 0 0,1 0 0,-1 2 0,-1-1 0,17 23 0,-19-23 0,-1 0 0,0 1 0,-1-1 0,0 2 0,0-1 0,-2 0 0,1 1 0,-1 0 0,-1 0 0,0 0 0,-1 0 0,0 1 0,-1-1 0,0 1 0,-1-1 0,-1 1 0,0-1 0,0 0 0,-1 1 0,-1-1 0,0 0 0,-7 17 0,1-9 0,-1 0 0,0-1 0,-1 0 0,-25 31 0,18-37-1365,4-12-5461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35.442"/>
    </inkml:context>
    <inkml:brush xml:id="br0">
      <inkml:brushProperty name="width" value="0.035" units="cm"/>
      <inkml:brushProperty name="height" value="0.035" units="cm"/>
    </inkml:brush>
  </inkml:definitions>
  <inkml:trace contextRef="#ctx0" brushRef="#br0">1 0 24575,'-1'62'0,"3"60"0,-3-121 0,1-1 0,0 1 0,0-1 0,0 1 0,0-1 0,0 1 0,0 0 0,0-1 0,0 1 0,0-1 0,1 1 0,-1-1 0,0 1 0,0-1 0,0 1 0,1-1 0,-1 1 0,0-1 0,0 1 0,1-1 0,-1 0 0,0 1 0,1-1 0,-1 1 0,1-1 0,-1 0 0,0 1 0,1-1 0,-1 0 0,1 1 0,0-1 0,12-10 0,9-27 0,-8 4 0,-8 18 0,1 0 0,0 0 0,16-23 0,-21 35 0,-1 1 0,1-1 0,0 1 0,1 0 0,-1-1 0,0 1 0,1 0 0,-1 0 0,1 1 0,-1-1 0,1 0 0,0 1 0,0 0 0,0-1 0,0 1 0,0 0 0,0 1 0,0-1 0,0 0 0,0 1 0,0 0 0,0 0 0,0 0 0,7 0 0,-7 1 6,0 1 0,0-1-1,1 0 1,-1 1 0,0 0-1,0 0 1,0 0 0,-1 0 0,1 0-1,0 0 1,-1 1 0,1-1-1,-1 1 1,0 0 0,0 0-1,0 0 1,0 0 0,-1 0 0,1 0-1,1 5 1,1 4-377,1 1-1,-2-1 1,5 26 0,-4-3-6455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36.343"/>
    </inkml:context>
    <inkml:brush xml:id="br0">
      <inkml:brushProperty name="width" value="0.035" units="cm"/>
      <inkml:brushProperty name="height" value="0.035" units="cm"/>
    </inkml:brush>
  </inkml:definitions>
  <inkml:trace contextRef="#ctx0" brushRef="#br0">5 30 24575,'-2'76'0,"0"-41"0,2 0 0,1 0 0,7 45 0,-8-79 0,0 0 0,0 0 0,0 0 0,0 0 0,1 0 0,-1 0 0,0 0 0,1-1 0,-1 1 0,0 0 0,1 0 0,-1 0 0,1 0 0,-1 0 0,1 0 0,-1-1 0,1 1 0,0 0 0,0 0 0,-1-1 0,2 1 0,9-12 0,5-40 0,-15 47 0,5-17 0,0-6 0,2 0 0,1 1 0,16-34 0,-22 54 0,-1 1 0,1 0 0,0 0 0,1 0 0,-1 0 0,1 0 0,0 1 0,0 0 0,0 0 0,1 0 0,0 0 0,0 1 0,-1-1 0,2 1 0,-1 1 0,0-1 0,1 1 0,-1-1 0,1 2 0,0-1 0,9-1 0,-12 3 0,0 0 0,0 0 0,-1 0 0,1 0 0,0 0 0,0 1 0,-1 0 0,1-1 0,0 1 0,-1 0 0,1 0 0,-1 0 0,1 1 0,-1-1 0,1 1 0,-1-1 0,0 1 0,3 3 0,-1-1 0,0 1 0,0 0 0,-1 0 0,1 0 0,-1 1 0,-1-1 0,1 1 0,1 6 0,2 7 0,-1-1 0,-1 1 0,-1 1 0,1 24 0,-3-32-102,0-8-24,-1 1 0,1 0-1,-1 0 1,0-1 0,0 1-1,0 0 1,-1 0 0,1-1-1,-3 8 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36.575"/>
    </inkml:context>
    <inkml:brush xml:id="br0">
      <inkml:brushProperty name="width" value="0.035" units="cm"/>
      <inkml:brushProperty name="height" value="0.035" units="cm"/>
    </inkml:brush>
  </inkml:definitions>
  <inkml:trace contextRef="#ctx0" brushRef="#br0">1 17 24575,'4'0'0,"16"0"0,10 0 0,8-4 0,3-3 0,-6 1-8191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36.745"/>
    </inkml:context>
    <inkml:brush xml:id="br0">
      <inkml:brushProperty name="width" value="0.035" units="cm"/>
      <inkml:brushProperty name="height" value="0.035" units="cm"/>
    </inkml:brush>
  </inkml:definitions>
  <inkml:trace contextRef="#ctx0" brushRef="#br0">0 78 24575,'10'0'0,"17"0"0,8 0 0,4-4 0,3-12 0,1-12 0,-8-2-8191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36.966"/>
    </inkml:context>
    <inkml:brush xml:id="br0">
      <inkml:brushProperty name="width" value="0.035" units="cm"/>
      <inkml:brushProperty name="height" value="0.035" units="cm"/>
    </inkml:brush>
  </inkml:definitions>
  <inkml:trace contextRef="#ctx0" brushRef="#br0">0 0 24575,'0'10'0,"0"12"0,0 12 0,0 9 0,5 3 0,1 2 0,0-2 0,-2-14 0,-1-16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8:22.781"/>
    </inkml:context>
    <inkml:brush xml:id="br0">
      <inkml:brushProperty name="width" value="0.035" units="cm"/>
      <inkml:brushProperty name="height" value="0.035" units="cm"/>
    </inkml:brush>
  </inkml:definitions>
  <inkml:trace contextRef="#ctx0" brushRef="#br0">0 0 24575,'0'291'0,"1"-304"0,0 0 0,1 0 0,0 0 0,1 0 0,0 0 0,1 1 0,1 0 0,0-1 0,0 1 0,1 1 0,1-1 0,0 1 0,1 0 0,9-10 0,-11 14 0,-1 1 0,2 0 0,-1 0 0,1 0 0,0 1 0,0 0 0,0 0 0,1 1 0,0 0 0,0 0 0,0 1 0,0 0 0,0 0 0,1 1 0,0 0 0,-1 1 0,1 0 0,0 0 0,-1 1 0,1 0 0,0 0 0,11 3 0,-13-2 0,0 1 0,-1 0 0,1 0 0,-1 1 0,0 0 0,0 0 0,0 0 0,0 1 0,0 0 0,-1 0 0,0 0 0,0 1 0,0-1 0,0 1 0,-1 0 0,1 1 0,-2-1 0,1 1 0,0 0 0,3 8 0,1 8 0,0 0 0,-1 0 0,-1 1 0,4 35 0,0-21 120,-10-36-166,0 0-1,0 0 1,0 0-1,0 0 1,1 0 0,-1 0-1,0 0 1,1 0-1,-1-1 1,1 1 0,-1 0-1,1 0 1,-1 0-1,1 0 1,0 0-1,0-1 1,-1 1 0,1 0-1,0-1 1,0 1-1,0-1 1,-1 1 0,1 0-1,0-1 1,0 0-1,0 1 1,0-1 0,0 0-1,0 1 1,0-1-1,2 0 1,6-6-6780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37.908"/>
    </inkml:context>
    <inkml:brush xml:id="br0">
      <inkml:brushProperty name="width" value="0.035" units="cm"/>
      <inkml:brushProperty name="height" value="0.035" units="cm"/>
    </inkml:brush>
  </inkml:definitions>
  <inkml:trace contextRef="#ctx0" brushRef="#br0">268 27 24575,'-4'2'0,"0"0"0,1 0 0,-1 1 0,1-1 0,0 1 0,-1 0 0,1 0 0,1 0 0,-1 0 0,-4 7 0,-3 2 0,1-3 0,-1 0 0,0-1 0,-1-1 0,1 1 0,-2-1 0,-12 5 0,18-9 0,0 0 0,0-1 0,0 0 0,0 0 0,0 0 0,0-1 0,-1 0 0,1 0 0,0-1 0,-1 0 0,1 0 0,0 0 0,-1-1 0,-8-2 0,13 3 0,0-1 0,0 1 0,1-1 0,-1 0 0,0 0 0,1 0 0,-1 0 0,1 0 0,-1 0 0,1 0 0,0 0 0,-1-1 0,1 1 0,0 0 0,0-1 0,0 1 0,0-1 0,0 1 0,-1-4 0,2 4 0,0 0 0,0 0 0,0 0 0,0 0 0,0-1 0,0 1 0,0 0 0,0 0 0,1 0 0,-1 0 0,0 0 0,1 0 0,-1 0 0,1 0 0,-1 0 0,1 1 0,-1-1 0,1 0 0,0 0 0,-1 0 0,1 0 0,0 1 0,0-1 0,0 0 0,-1 1 0,1-1 0,0 1 0,0-1 0,0 1 0,0-1 0,0 1 0,0 0 0,0-1 0,0 1 0,2 0 0,5-3 0,0 1 0,1 0 0,-1 1 0,0 0 0,1 0 0,-1 1 0,1 0 0,-1 0 0,1 1 0,-1 0 0,1 1 0,14 4 0,2 3 0,-2 1 0,43 26 0,-48-25 0,1-1 0,-1-1 0,2 0 0,-1-1 0,29 6 0,-45-13 0,0 0 0,0 0 0,0-1 0,0 0 0,0 1 0,0-1 0,0 0 0,0-1 0,0 1 0,0 0 0,0-1 0,0 0 0,0 0 0,-1 0 0,1 0 0,0 0 0,0 0 0,-1-1 0,1 1 0,-1-1 0,1 0 0,-1 0 0,0 1 0,0-2 0,1 1 0,-2 0 0,1 0 0,3-6 0,-2 3 0,-1 0 0,-1 0 0,1 0 0,-1-1 0,0 1 0,0-1 0,0 1 0,-1-1 0,0 1 0,0-1 0,0 1 0,-1-1 0,1 1 0,-1-1 0,-2-4 0,1 5 0,0 0 0,0 0 0,0 0 0,0 0 0,-1 1 0,0-1 0,0 1 0,0 0 0,0 0 0,-1 0 0,1 0 0,-1 1 0,0-1 0,0 1 0,-1 0 0,1 0 0,-1 1 0,1-1 0,-1 1 0,0 0 0,0 0 0,0 0 0,0 1 0,0 0 0,0 0 0,-9 0 0,8 0 0,-1 1 0,0 0 0,0 0 0,1 0 0,-1 1 0,0 0 0,1 0 0,-1 1 0,1 0 0,-1 0 0,1 1 0,0 0 0,0 0 0,0 0 0,0 0 0,0 1 0,1 0 0,0 1 0,0-1 0,-5 6 0,-11 23-1365,8-2-5461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57.461"/>
    </inkml:context>
    <inkml:brush xml:id="br0">
      <inkml:brushProperty name="width" value="0.035" units="cm"/>
      <inkml:brushProperty name="height" value="0.035" units="cm"/>
    </inkml:brush>
  </inkml:definitions>
  <inkml:trace contextRef="#ctx0" brushRef="#br0">271 50 24575,'-1'-2'0,"1"0"0,-1 0 0,0 0 0,0 0 0,0 0 0,0 0 0,0 0 0,0 0 0,0 1 0,-1-1 0,1 0 0,-1 1 0,1-1 0,-1 1 0,1 0 0,-1-1 0,0 1 0,0 0 0,0 0 0,0 0 0,0 0 0,0 0 0,0 1 0,0-1 0,0 1 0,0-1 0,-2 1 0,-60-11 0,58 11 0,1-1 0,-1 1 0,0 0 0,0 1 0,0-1 0,1 1 0,-1 0 0,0 0 0,1 1 0,-1 0 0,1 0 0,-1 0 0,1 1 0,0-1 0,0 1 0,0 1 0,0-1 0,1 1 0,-7 6 0,5-3 0,1 0 0,0 1 0,0 0 0,1 0 0,0 0 0,0 1 0,1-1 0,0 1 0,1 0 0,0-1 0,-2 18 0,3-19 0,1 0 0,0 0 0,0 0 0,0-1 0,1 1 0,0 0 0,0 0 0,1-1 0,0 1 0,0-1 0,1 1 0,-1-1 0,1 0 0,1 0 0,-1 0 0,1-1 0,6 8 0,-8-10 0,1-1 0,-1 0 0,0 0 0,1 0 0,-1 0 0,1-1 0,0 1 0,-1-1 0,1 0 0,0 0 0,0 0 0,0 0 0,0 0 0,0 0 0,0-1 0,5 1 0,-4-1 0,0-1 0,0 0 0,0 1 0,0-2 0,0 1 0,0 0 0,0-1 0,0 1 0,-1-1 0,1 0 0,-1 0 0,1-1 0,-1 1 0,0-1 0,5-4 0,-1-2 0,0 0 0,0-1 0,-1 1 0,0-2 0,0 1 0,-1 0 0,-1-1 0,0 0 0,0 0 0,-1 0 0,2-16 0,-3 19 0,-3 32 0,1 0 0,1-1 0,7 36 0,-6-41 0,8 55 0,11 140 0,-21-189 0,0 0 0,-2 0 0,-1 0 0,-1 0 0,0 0 0,-15 40 0,16-57 0,0-1 0,0 0 0,-1 0 0,1 0 0,-1-1 0,-1 1 0,1-1 0,-1 0 0,0 0 0,0 0 0,-1-1 0,1 0 0,-11 6 0,13-8 0,1-1 0,0 0 0,-1 0 0,1 0 0,-1 0 0,1-1 0,-1 1 0,0-1 0,1 1 0,-1-1 0,1 0 0,-1 0 0,0 0 0,1 0 0,-1-1 0,1 1 0,-1-1 0,1 1 0,-1-1 0,1 0 0,-1 0 0,1 0 0,-1 0 0,1-1 0,0 1 0,0-1 0,0 1 0,0-1 0,0 0 0,0 1 0,0-1 0,0 0 0,1 0 0,-1-1 0,1 1 0,0 0 0,-1 0 0,0-3 0,-2-5-227,0 0-1,1 1 1,0-1-1,0 0 1,-2-16-1,1-9-6598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57.884"/>
    </inkml:context>
    <inkml:brush xml:id="br0">
      <inkml:brushProperty name="width" value="0.035" units="cm"/>
      <inkml:brushProperty name="height" value="0.035" units="cm"/>
    </inkml:brush>
  </inkml:definitions>
  <inkml:trace contextRef="#ctx0" brushRef="#br0">2 329 24575,'39'-26'0,"-7"7"0,-15 6 0,-2 0 0,0-1 0,0 0 0,23-34 0,-32 41 0,-1 0 0,-1 0 0,1-1 0,-1 1 0,0-1 0,-1 0 0,0-1 0,-1 1 0,1-1 0,-1 1 0,-1-1 0,0 1 0,0-1 0,-1-11 0,0 18 0,0 0 0,0 0 0,0 0 0,0 0 0,-1 0 0,1 0 0,-1 0 0,1 0 0,-1 0 0,0 0 0,1 0 0,-1 0 0,0 1 0,-1-1 0,1 0 0,0 1 0,0-1 0,-1 1 0,1-1 0,-1 1 0,1-1 0,-1 1 0,1 0 0,-1 0 0,0 0 0,0 0 0,0 0 0,0 0 0,1 1 0,-1-1 0,0 1 0,0-1 0,0 1 0,0-1 0,0 1 0,0 0 0,-1 0 0,1 0 0,0 0 0,0 1 0,0-1 0,0 0 0,0 1 0,-2 1 0,-3 0 0,0 0 0,0 1 0,0 0 0,1 0 0,0 1 0,0 0 0,0 0 0,0 0 0,0 1 0,1 0 0,-6 7 0,1 1 0,1 0 0,1 1 0,1 0 0,0 1 0,0 0 0,-7 29 0,11-35 0,1 0 0,0 1 0,0-1 0,1 1 0,0 0 0,1-1 0,0 1 0,1-1 0,0 1 0,0 0 0,1-1 0,5 17 0,-4-22 0,0 1 0,0-1 0,0 1 0,1-1 0,-1 0 0,1 0 0,0 0 0,0-1 0,0 0 0,1 1 0,-1-1 0,1-1 0,0 1 0,0-1 0,0 0 0,0 0 0,0 0 0,0-1 0,1 0 0,-1 0 0,0 0 0,1 0 0,-1-1 0,1 0 0,7-1 0,-3 1 0,0-1 0,0 0 0,-1 0 0,1-1 0,0-1 0,-1 1 0,0-2 0,1 1 0,-1-1 0,-1 0 0,1-1 0,-1 0 0,12-10 0,9-20-1365,-9-3-5461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58.227"/>
    </inkml:context>
    <inkml:brush xml:id="br0">
      <inkml:brushProperty name="width" value="0.035" units="cm"/>
      <inkml:brushProperty name="height" value="0.035" units="cm"/>
    </inkml:brush>
  </inkml:definitions>
  <inkml:trace contextRef="#ctx0" brushRef="#br0">2 0 24575,'-1'25'0,"0"-5"0,2 1 0,0 0 0,0-1 0,7 27 0,-7-42 0,0-1 0,0 0 0,1 0 0,-1 0 0,1 0 0,0 0 0,0 0 0,1 0 0,-1 0 0,1-1 0,-1 1 0,1-1 0,0 0 0,1 0 0,-1 0 0,0 0 0,1-1 0,0 1 0,-1-1 0,1 0 0,0 0 0,0 0 0,0-1 0,0 1 0,1-1 0,5 1 0,-7-2 0,0 1 0,0-1 0,0 0 0,0 0 0,0-1 0,-1 1 0,1-1 0,0 1 0,0-1 0,0 0 0,0 0 0,0 0 0,-1 0 0,1-1 0,0 1 0,-1-1 0,1 0 0,-1 0 0,0 1 0,1-2 0,1-1 0,0-1 0,0 0 0,0 0 0,-1-1 0,0 1 0,0-1 0,0 0 0,0 0 0,-1 0 0,0 0 0,1-7 0,-2 6 0,0 0 0,0 0 0,0 0 0,-1 0 0,0 0 0,0 0 0,-1 1 0,0-1 0,-3-10 0,3 14 0,0 0 0,0-1 0,0 1 0,-1 0 0,1 0 0,-1 1 0,0-1 0,0 0 0,0 0 0,0 1 0,0 0 0,-1-1 0,1 1 0,-1 0 0,1 0 0,-1 0 0,0 0 0,0 1 0,-4-3 0,2 3 15,0-1 0,-1 1 0,1 1 0,0-1 0,-1 1 0,1 0 0,-7 0 0,10 0-70,1 0 0,-1 0 0,0 0 0,1 0 0,-1 1 0,0-1 0,1 0 0,-1 1 0,0-1 0,1 1 0,-1 0 0,1-1 0,-1 1 0,1 0 0,-1 0 0,1 0 0,0 0 0,0 0 0,-1 0 0,1 1 0,0-1 0,0 0 0,0 1 0,0-1 0,0 0 0,-1 4 0,3 4-6771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58.784"/>
    </inkml:context>
    <inkml:brush xml:id="br0">
      <inkml:brushProperty name="width" value="0.035" units="cm"/>
      <inkml:brushProperty name="height" value="0.035" units="cm"/>
    </inkml:brush>
  </inkml:definitions>
  <inkml:trace contextRef="#ctx0" brushRef="#br0">16 0 24575,'-8'115'0,"4"-86"0,1 1 0,2-1 0,3 35 0,18-104 0,-7 11 0,1 0 0,19-29 0,-32 55 0,1 1 0,0 0 0,-1-1 0,1 1 0,0 0 0,0 0 0,0 0 0,1 0 0,-1 0 0,0 1 0,1-1 0,-1 1 0,1-1 0,0 1 0,-1 0 0,1 0 0,0 0 0,0 1 0,-1-1 0,1 0 0,0 1 0,0 0 0,5 0 0,-3 1 0,-1 1 0,1-1 0,-1 1 0,1 0 0,-1 1 0,0-1 0,0 1 0,0 0 0,0 0 0,-1 0 0,1 0 0,-1 1 0,6 6 0,40 63 0,-46-75 0,-1 1 0,0-1 0,0 1 0,0-1 0,0 0 0,0 0 0,-1 0 0,1 0 0,-1 0 0,1 0 0,-1 0 0,0-1 0,1 1 0,-1 0 0,0-4 0,12-13 0,-8 13 0,0-1 0,0 2 0,1-1 0,0 1 0,0 0 0,1 0 0,-1 0 0,1 1 0,0 0 0,0 1 0,13-5 0,-16 7 0,-1 0 0,0 1 0,1-1 0,-1 1 0,0 0 0,1 0 0,-1 0 0,0 0 0,1 1 0,-1 0 0,0-1 0,1 1 0,-1 0 0,0 1 0,0-1 0,0 0 0,0 1 0,0 0 0,0 0 0,0 0 0,-1 0 0,1 0 0,-1 0 0,1 1 0,-1-1 0,0 1 0,0 0 0,0-1 0,0 1 0,1 3 0,4 9-341,0-1 0,0 1-1,5 18 1,-4-3-6485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59.127"/>
    </inkml:context>
    <inkml:brush xml:id="br0">
      <inkml:brushProperty name="width" value="0.035" units="cm"/>
      <inkml:brushProperty name="height" value="0.035" units="cm"/>
    </inkml:brush>
  </inkml:definitions>
  <inkml:trace contextRef="#ctx0" brushRef="#br0">1 215 24575,'13'-2'0,"0"1"0,1-2 0,-1 0 0,0 0 0,0-1 0,-1-1 0,1 0 0,-1-1 0,0 0 0,0-1 0,-1 0 0,0-1 0,0 0 0,-1-1 0,0 0 0,-1-1 0,10-12 0,-17 19 0,0 1 0,0-1 0,-1 0 0,1 0 0,-1 0 0,0 0 0,0 0 0,0 0 0,0 0 0,0 0 0,-1 0 0,1-1 0,-1 1 0,0 0 0,0 0 0,0-1 0,0 1 0,-1 0 0,-1-5 0,1 6 0,0 0 0,0 0 0,0 0 0,0 0 0,0 1 0,-1-1 0,1 0 0,-1 1 0,1-1 0,-1 1 0,1-1 0,-1 1 0,0 0 0,0 0 0,0 0 0,0 0 0,0 0 0,0 0 0,0 1 0,0-1 0,0 0 0,0 1 0,0 0 0,0 0 0,-1-1 0,1 1 0,0 0 0,0 1 0,0-1 0,-4 1 0,2 0 0,-1 1 0,0-1 0,1 1 0,0 0 0,-1 0 0,1 1 0,0-1 0,0 1 0,0 0 0,1 0 0,-1 0 0,1 1 0,0-1 0,-1 1 0,2 0 0,-1 0 0,0 0 0,1 0 0,0 0 0,0 0 0,0 1 0,0-1 0,1 1 0,-2 6 0,0-2 0,1-1 0,0 1 0,1-1 0,0 1 0,0-1 0,1 1 0,0 0 0,0-1 0,1 1 0,0-1 0,0 1 0,6 15 0,-5-20 4,0 0 0,0 0 0,0 0 0,0-1 0,1 1 0,-1-1 0,1 1 0,0-1 0,0 0 0,1 0 0,-1-1 0,0 1 0,1-1 0,0 1 0,0-1 0,-1 0 0,1 0 0,0-1 0,0 1 0,1-1 0,-1 0 0,0 0 0,0 0 0,1-1 0,-1 0 0,0 0 0,1 0 0,-1 0 0,8-1 0,-4-1-110,1 0 0,0 0 0,-1-1 0,0 0 0,1-1 0,-1 0-1,0 0 1,-1 0 0,1-1 0,-1 0 0,0-1 0,0 0 0,9-9 0,7-15-6720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59.330"/>
    </inkml:context>
    <inkml:brush xml:id="br0">
      <inkml:brushProperty name="width" value="0.035" units="cm"/>
      <inkml:brushProperty name="height" value="0.035" units="cm"/>
    </inkml:brush>
  </inkml:definitions>
  <inkml:trace contextRef="#ctx0" brushRef="#br0">0 0 24575,'9'0'0,"4"5"0,-1 6 0,2 10 0,-1 16 0,-3 11 0,-2 7 0,-4-1 0,-2-6 0,-6-10 0,-2-17 0,-1-11-8191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59.752"/>
    </inkml:context>
    <inkml:brush xml:id="br0">
      <inkml:brushProperty name="width" value="0.035" units="cm"/>
      <inkml:brushProperty name="height" value="0.035" units="cm"/>
    </inkml:brush>
  </inkml:definitions>
  <inkml:trace contextRef="#ctx0" brushRef="#br0">0 133 24575,'28'0'0,"0"-2"0,0 0 0,-1-2 0,39-10 0,-59 12 0,1 0 0,0 0 0,-1 1 0,1 0 0,0 1 0,0-1 0,-1 1 0,14 2 0,-17-1 0,-1 0 0,0 0 0,1 0 0,-1 1 0,0-1 0,0 1 0,0 0 0,0 0 0,0 0 0,0 0 0,-1 0 0,1 1 0,-1-1 0,0 1 0,1 0 0,-1-1 0,0 1 0,0 0 0,-1 0 0,1 1 0,2 5 0,11 47 0,31-145 0,-39 78-136,0 0-1,1 1 1,1 0-1,0 0 1,0 1-1,1 0 1,0 1-1,0 0 0,21-12 1,6 1-6690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5:59.989"/>
    </inkml:context>
    <inkml:brush xml:id="br0">
      <inkml:brushProperty name="width" value="0.035" units="cm"/>
      <inkml:brushProperty name="height" value="0.035" units="cm"/>
    </inkml:brush>
  </inkml:definitions>
  <inkml:trace contextRef="#ctx0" brushRef="#br0">0 0 24575,'0'5'0,"0"6"0,0 10 0,0 7 0,0-7 0,0-20 0,0-11-8191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00.176"/>
    </inkml:context>
    <inkml:brush xml:id="br0">
      <inkml:brushProperty name="width" value="0.035" units="cm"/>
      <inkml:brushProperty name="height" value="0.035" units="cm"/>
    </inkml:brush>
  </inkml:definitions>
  <inkml:trace contextRef="#ctx0" brushRef="#br0">0 1 24575,'5'0'0,"11"0"0,2 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8:23.259"/>
    </inkml:context>
    <inkml:brush xml:id="br0">
      <inkml:brushProperty name="width" value="0.035" units="cm"/>
      <inkml:brushProperty name="height" value="0.035" units="cm"/>
    </inkml:brush>
  </inkml:definitions>
  <inkml:trace contextRef="#ctx0" brushRef="#br0">0 4 24575,'40'-1'0,"-28"0"0,1 0 0,-1 1 0,0 0 0,0 1 0,0 0 0,0 1 0,15 4 0,-26-5 0,1-1 0,0 1 0,-1 0 0,1 0 0,-1 0 0,1 0 0,-1 0 0,1 0 0,-1 0 0,1 0 0,-1 1 0,0-1 0,0 1 0,0-1 0,0 1 0,0-1 0,0 1 0,0-1 0,0 1 0,-1 0 0,1-1 0,-1 1 0,1 0 0,-1 0 0,0 0 0,0-1 0,1 1 0,-1 0 0,0 0 0,-1 0 0,1-1 0,0 1 0,0 0 0,-1 0 0,1 0 0,-1-1 0,0 1 0,1 0 0,-1-1 0,0 1 0,-2 2 0,-4 9 0,-1 0 0,-1-1 0,0 0 0,-11 12 0,9-11 0,9-11 0,0 0 0,0 1 0,0-1 0,1 1 0,-1-1 0,1 1 0,0-1 0,0 1 0,0 0 0,0-1 0,0 1 0,0 0 0,0 3 0,2-5 0,-1 0 0,0 0 0,1 1 0,-1-1 0,1 0 0,-1 0 0,1 0 0,-1 0 0,1 0 0,0 0 0,-1 0 0,1 0 0,0 0 0,0 0 0,0 0 0,0-1 0,0 1 0,0 0 0,0 0 0,0-1 0,0 1 0,0-1 0,0 1 0,0-1 0,1 0 0,-1 1 0,0-1 0,0 0 0,0 0 0,1 0 0,1 0 0,20 2 8,0-1-1,0-1 1,0-2-1,0 0 1,38-9 0,17-1-1419,-45 9-5415</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00.417"/>
    </inkml:context>
    <inkml:brush xml:id="br0">
      <inkml:brushProperty name="width" value="0.035" units="cm"/>
      <inkml:brushProperty name="height" value="0.035" units="cm"/>
    </inkml:brush>
  </inkml:definitions>
  <inkml:trace contextRef="#ctx0" brushRef="#br0">219 0 24575,'-5'0'0,"-15"5"0,-14 11 0,-6 7 0,4 9 0,-2 4 0,7 1 0,17 3 0,20-5 0,19-8 0,20-10 0,10-11 0,2-7 0,0-18 0,-5-6 0,-12 2-8191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15.574"/>
    </inkml:context>
    <inkml:brush xml:id="br0">
      <inkml:brushProperty name="width" value="0.035" units="cm"/>
      <inkml:brushProperty name="height" value="0.035" units="cm"/>
    </inkml:brush>
  </inkml:definitions>
  <inkml:trace contextRef="#ctx0" brushRef="#br0">0 0 24575,'0'10'0,"0"7"0,0 6 0,0 8 0,0 13 0,0 8 0,0 10 0,0-1 0,0-2 0,5-10 0,2-15-8191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16.055"/>
    </inkml:context>
    <inkml:brush xml:id="br0">
      <inkml:brushProperty name="width" value="0.035" units="cm"/>
      <inkml:brushProperty name="height" value="0.035" units="cm"/>
    </inkml:brush>
  </inkml:definitions>
  <inkml:trace contextRef="#ctx0" brushRef="#br0">1 35 24575,'0'9'0,"0"13"0,0 7 0,0 4 0,0 5 0,0-8 0,0-24 0,0-22 0,9-8 0,3-10 0,5 1 0,3 7 0,4 7 0,7 7 0,-3 1 0,-5-3 0,-6 2-8191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16.339"/>
    </inkml:context>
    <inkml:brush xml:id="br0">
      <inkml:brushProperty name="width" value="0.035" units="cm"/>
      <inkml:brushProperty name="height" value="0.035" units="cm"/>
    </inkml:brush>
  </inkml:definitions>
  <inkml:trace contextRef="#ctx0" brushRef="#br0">1 0 24575,'0'5'0,"0"6"0,0 11 0,0 6 0,0 8 0,0 7 0,0 5 0,0 5 0,0 7 0,5-2 0,1-21 0,0-16-8191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16.789"/>
    </inkml:context>
    <inkml:brush xml:id="br0">
      <inkml:brushProperty name="width" value="0.035" units="cm"/>
      <inkml:brushProperty name="height" value="0.035" units="cm"/>
    </inkml:brush>
  </inkml:definitions>
  <inkml:trace contextRef="#ctx0" brushRef="#br0">377 0 24575,'-10'1'0,"0"1"0,0 0 0,0 1 0,0 0 0,1 1 0,-1 0 0,1 0 0,0 1 0,-8 5 0,-18 8 0,-62 23 0,52-24 0,-45 25 0,85-35 0,16-2 0,21-3 0,-32-2 0,407-4-1365,-370 4-5461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17.086"/>
    </inkml:context>
    <inkml:brush xml:id="br0">
      <inkml:brushProperty name="width" value="0.035" units="cm"/>
      <inkml:brushProperty name="height" value="0.035" units="cm"/>
    </inkml:brush>
  </inkml:definitions>
  <inkml:trace contextRef="#ctx0" brushRef="#br0">0 0 24575,'0'10'0,"0"12"0,0 11 0,0 11 0,0 1 0,9 4 0,4-3 0,-1-5 0,-3-3 0,-2 0 0,-3-6-8191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21.675"/>
    </inkml:context>
    <inkml:brush xml:id="br0">
      <inkml:brushProperty name="width" value="0.035" units="cm"/>
      <inkml:brushProperty name="height" value="0.035" units="cm"/>
    </inkml:brush>
  </inkml:definitions>
  <inkml:trace contextRef="#ctx0" brushRef="#br0">142 33 24575,'0'-9'0,"-4"-3"0,-2 4 0,-10 5 0,-6 6 0,-8 9 0,0 15 0,5 9 0,17 2 0,14-5 0,15-8 0,14-13 0,10-9 0,-3-10 0,-3-3 0,-9 0-8191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22.032"/>
    </inkml:context>
    <inkml:brush xml:id="br0">
      <inkml:brushProperty name="width" value="0.035" units="cm"/>
      <inkml:brushProperty name="height" value="0.035" units="cm"/>
    </inkml:brush>
  </inkml:definitions>
  <inkml:trace contextRef="#ctx0" brushRef="#br0">0 0 24575,'0'14'0,"5"5"0,6-1 0,10-4 0,2-8 0,-3-11 0,-5-8 0,-9-3 0,-12 2 0,-8 3 0,-2 4-8191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22.437"/>
    </inkml:context>
    <inkml:brush xml:id="br0">
      <inkml:brushProperty name="width" value="0.035" units="cm"/>
      <inkml:brushProperty name="height" value="0.035" units="cm"/>
    </inkml:brush>
  </inkml:definitions>
  <inkml:trace contextRef="#ctx0" brushRef="#br0">0 6 24575,'0'5'0,"5"1"0,1 9 0,-1 12 0,0-4 0,3-20 0,0-19 0,9-8 0,5 1 0,0 9 0,0 6 0,-3 15 0,4 10 0,-1 8 0,-1-2 0,-3-13 0,-5-8-8191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22.779"/>
    </inkml:context>
    <inkml:brush xml:id="br0">
      <inkml:brushProperty name="width" value="0.035" units="cm"/>
      <inkml:brushProperty name="height" value="0.035" units="cm"/>
    </inkml:brush>
  </inkml:definitions>
  <inkml:trace contextRef="#ctx0" brushRef="#br0">0 67 24575,'5'5'0,"11"6"0,12 6 0,6 0 0,-3 7 0,3-1 0,-5-9 0,-7-12 0,-7-15 0,-6-11 0,-1-10 0,0-4 0,-3-1 0,-1 8-8191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8:23.568"/>
    </inkml:context>
    <inkml:brush xml:id="br0">
      <inkml:brushProperty name="width" value="0.035" units="cm"/>
      <inkml:brushProperty name="height" value="0.035" units="cm"/>
    </inkml:brush>
  </inkml:definitions>
  <inkml:trace contextRef="#ctx0" brushRef="#br0">12 1 24575,'0'14'0,"0"19"0,0 13 0,0 9 0,0 3 0,0-3 0,0-1 0,0-5 0,-5-16 0,-2-23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22.948"/>
    </inkml:context>
    <inkml:brush xml:id="br0">
      <inkml:brushProperty name="width" value="0.035" units="cm"/>
      <inkml:brushProperty name="height" value="0.035" units="cm"/>
    </inkml:brush>
  </inkml:definitions>
  <inkml:trace contextRef="#ctx0" brushRef="#br0">0 0 24575,'0'0'-8191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32.377"/>
    </inkml:context>
    <inkml:brush xml:id="br0">
      <inkml:brushProperty name="width" value="0.035" units="cm"/>
      <inkml:brushProperty name="height" value="0.035" units="cm"/>
    </inkml:brush>
  </inkml:definitions>
  <inkml:trace contextRef="#ctx0" brushRef="#br0">1 130 24575,'1'15'0,"1"0"0,1-1 0,0 1 0,11 28 0,-1 0 0,-1-6 0,-12-37 0,0 0 0,0 0 0,0 0 0,0 1 0,0-1 0,0 0 0,0 0 0,0 0 0,0 0 0,0 0 0,0 0 0,0 0 0,0 1 0,0-1 0,1 0 0,-1 0 0,0 0 0,0 0 0,0 0 0,0 0 0,0 0 0,0 0 0,0 0 0,0 1 0,0-1 0,0 0 0,1 0 0,-1 0 0,0 0 0,0 0 0,0 0 0,0 0 0,0 0 0,0 0 0,0 0 0,1 0 0,-1 0 0,0 0 0,0 0 0,0 0 0,0 0 0,0 0 0,0 0 0,0 0 0,1 0 0,-1 0 0,0 0 0,0 0 0,0 0 0,0 0 0,0 0 0,0 0 0,0-1 0,0 1 0,1 0 0,-1 0 0,0 0 0,0 0 0,0 0 0,0 0 0,0 0 0,0 0 0,0 0 0,0-1 0,0 1 0,0 0 0,4-23 0,-4-33 0,-1 37 0,1 0 0,1 1 0,1-1 0,0 1 0,7-25 0,-7 38 0,-1 0 0,1 0 0,1 1 0,-1-1 0,1 1 0,-1 0 0,1 0 0,1 0 0,-1 0 0,0 0 0,1 1 0,0-1 0,0 1 0,0 0 0,0 0 0,0 0 0,1 1 0,-1 0 0,1-1 0,0 2 0,0-1 0,-1 0 0,1 1 0,8-1 0,67-8-1365,-44 5-5461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32.661"/>
    </inkml:context>
    <inkml:brush xml:id="br0">
      <inkml:brushProperty name="width" value="0.035" units="cm"/>
      <inkml:brushProperty name="height" value="0.035" units="cm"/>
    </inkml:brush>
  </inkml:definitions>
  <inkml:trace contextRef="#ctx0" brushRef="#br0">1 0 24575,'5'0'0,"1"5"0,14 1 0,9 0 0,3-1 0,6-6 0,1-3 0,-6-1-8191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32.862"/>
    </inkml:context>
    <inkml:brush xml:id="br0">
      <inkml:brushProperty name="width" value="0.035" units="cm"/>
      <inkml:brushProperty name="height" value="0.035" units="cm"/>
    </inkml:brush>
  </inkml:definitions>
  <inkml:trace contextRef="#ctx0" brushRef="#br0">0 59 24575,'5'0'0,"15"0"0,9 0 0,9 0 0,3 0 0,-1-5 0,3-1 0,-7-9 0,-5-2 0,-7 1-8191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33.126"/>
    </inkml:context>
    <inkml:brush xml:id="br0">
      <inkml:brushProperty name="width" value="0.035" units="cm"/>
      <inkml:brushProperty name="height" value="0.035" units="cm"/>
    </inkml:brush>
  </inkml:definitions>
  <inkml:trace contextRef="#ctx0" brushRef="#br0">0 1 24575,'0'14'0,"0"9"0,0 15 0,0 11 0,0 6 0,0-2 0,0-5 0,0-11-8191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33.439"/>
    </inkml:context>
    <inkml:brush xml:id="br0">
      <inkml:brushProperty name="width" value="0.035" units="cm"/>
      <inkml:brushProperty name="height" value="0.035" units="cm"/>
    </inkml:brush>
  </inkml:definitions>
  <inkml:trace contextRef="#ctx0" brushRef="#br0">163 0 24575,'0'5'0,"0"6"0,-4 11 0,-2 15 0,-10 16 0,-1 13 0,-8 4 0,1 1 0,-1-9 0,5 1 0,4-21 0,7-21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33.931"/>
    </inkml:context>
    <inkml:brush xml:id="br0">
      <inkml:brushProperty name="width" value="0.035" units="cm"/>
      <inkml:brushProperty name="height" value="0.035" units="cm"/>
    </inkml:brush>
  </inkml:definitions>
  <inkml:trace contextRef="#ctx0" brushRef="#br0">45 40 24575,'25'-13'0,"-12"4"0,-8 6 0,0 1 0,0 0 0,1 0 0,-1 0 0,0 0 0,1 1 0,-1 0 0,1 0 0,0 0 0,-1 1 0,1 0 0,7 0 0,-10 1 0,-1 0 0,1 0 0,0 0 0,-1 0 0,1 0 0,-1 0 0,1 1 0,-1-1 0,0 1 0,0 0 0,1 0 0,-1 0 0,0 0 0,-1 0 0,1 0 0,0 0 0,-1 1 0,1-1 0,-1 0 0,0 1 0,1 0 0,-1-1 0,0 1 0,-1 0 0,1-1 0,0 1 0,-1 3 0,2 4 0,0 0 0,-1 0 0,0 0 0,0 1 0,-1-1 0,-1 0 0,0 0 0,0 0 0,-1 0 0,0 0 0,-1 0 0,0 0 0,0-1 0,-1 1 0,-1-1 0,0 0 0,0 0 0,0-1 0,-1 1 0,0-1 0,-1 0 0,0-1 0,0 0 0,-1 0 0,1 0 0,-2-1 0,1 0 0,-1-1 0,1 0 0,-17 7 0,22-11 0,0-1 0,1 1 0,-1-1 0,0 1 0,0-1 0,0 0 0,0 0 0,1 0 0,-1-1 0,0 1 0,0-1 0,0 1 0,1-1 0,-1 0 0,0 0 0,1 0 0,-1-1 0,1 1 0,-4-3 0,5 3 0,0 1 0,0-1 0,0 0 0,0-1 0,0 1 0,0 0 0,0 0 0,1 0 0,-1 0 0,0-1 0,1 1 0,-1 0 0,1-1 0,-1 1 0,1-1 0,0 1 0,-1 0 0,1-1 0,0 1 0,0-1 0,0 1 0,0-1 0,0 1 0,1 0 0,-1-1 0,0 1 0,1-1 0,-1 1 0,1 0 0,-1-1 0,1 1 0,-1 0 0,1 0 0,0-1 0,0 1 0,0 0 0,0 0 0,0 0 0,2-2 0,3-3 10,1 0 0,1 0 0,-1 0 0,1 1 0,0 0 0,0 1 0,1 0 0,-1 0 0,1 1 0,0 0 0,16-4 0,-12 4-196,1 1 1,-1 0-1,1 1 0,-1 0 1,1 1-1,0 1 1,20 3-1,-11 2-6640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40.304"/>
    </inkml:context>
    <inkml:brush xml:id="br0">
      <inkml:brushProperty name="width" value="0.035" units="cm"/>
      <inkml:brushProperty name="height" value="0.035" units="cm"/>
    </inkml:brush>
  </inkml:definitions>
  <inkml:trace contextRef="#ctx0" brushRef="#br0">218 0 24575,'0'2'0,"-1"0"0,1 0 0,-1 0 0,1 0 0,-1 0 0,0 0 0,0 0 0,0-1 0,0 1 0,0 0 0,0-1 0,-1 1 0,1-1 0,-1 1 0,1-1 0,-1 1 0,1-1 0,-3 1 0,-40 26 0,18-13 0,-1 2 0,18-11 0,-1-1 0,1 1 0,0 1 0,0 0 0,0 0 0,1 1 0,1 0 0,-1 1 0,-8 12 0,16-21 0,-1 1 0,1 0 0,-1 0 0,1 0 0,-1 0 0,1 0 0,0 0 0,-1 0 0,1 0 0,0 0 0,0 0 0,0 0 0,0 0 0,0 0 0,0 0 0,0 0 0,0 0 0,0 0 0,0 0 0,1 0 0,-1 0 0,0 0 0,1-1 0,-1 1 0,1 0 0,0 2 0,0-2 0,1 0 0,-1 0 0,1 0 0,0 0 0,-1 0 0,1 0 0,0-1 0,-1 1 0,1 0 0,0-1 0,0 0 0,0 1 0,2-1 0,10 1 0,0-1 0,-1-1 0,17-2 0,-21 2 0,131-11-1365,-104 10-5461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40.661"/>
    </inkml:context>
    <inkml:brush xml:id="br0">
      <inkml:brushProperty name="width" value="0.035" units="cm"/>
      <inkml:brushProperty name="height" value="0.035" units="cm"/>
    </inkml:brush>
  </inkml:definitions>
  <inkml:trace contextRef="#ctx0" brushRef="#br0">1 1 24575,'0'9'0,"0"8"0,0 10 0,0 6 0,0 6 0,0 2 0,0 2 0,0 0 0,0-4 0,0-8-8191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43.081"/>
    </inkml:context>
    <inkml:brush xml:id="br0">
      <inkml:brushProperty name="width" value="0.035" units="cm"/>
      <inkml:brushProperty name="height" value="0.035" units="cm"/>
    </inkml:brush>
  </inkml:definitions>
  <inkml:trace contextRef="#ctx0" brushRef="#br0">241 0 24575,'-10'0'0,"-7"5"0,-11 1 0,-9 5 0,-4 5 0,1 14 0,7 15 0,9 6 0,14-7 0,12-10 0,16-11 0,19-9 0,17-8 0,9-9 0,3-4 0,-5-15 0,-4-13 0,-10-1-8191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8:23.830"/>
    </inkml:context>
    <inkml:brush xml:id="br0">
      <inkml:brushProperty name="width" value="0.035" units="cm"/>
      <inkml:brushProperty name="height" value="0.035" units="cm"/>
    </inkml:brush>
  </inkml:definitions>
  <inkml:trace contextRef="#ctx0" brushRef="#br0">1 0 24575,'9'0'0,"13"0"0,12 0 0,14 0 0,8 0 0,5 0 0,-4 0 0,-3 0 0,-5 0 0,-11 0-8191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43.377"/>
    </inkml:context>
    <inkml:brush xml:id="br0">
      <inkml:brushProperty name="width" value="0.035" units="cm"/>
      <inkml:brushProperty name="height" value="0.035" units="cm"/>
    </inkml:brush>
  </inkml:definitions>
  <inkml:trace contextRef="#ctx0" brushRef="#br0">0 25 24575,'0'9'0,"0"0"0,1 0 0,0 0 0,0-1 0,1 1 0,0 0 0,1-1 0,-1 1 0,7 10 0,-8-16 0,1 0 0,0-1 0,0 1 0,0-1 0,0 1 0,0-1 0,1 0 0,-1 0 0,1 0 0,0 0 0,-1 0 0,1-1 0,0 1 0,0-1 0,0 0 0,0 1 0,0-1 0,0-1 0,0 1 0,0 0 0,0-1 0,1 0 0,-1 0 0,0 0 0,0 0 0,1 0 0,-1 0 0,0-1 0,4-1 0,-5 2 0,1-1 0,-1 1 0,1-1 0,-1 0 0,0 0 0,0 0 0,1 0 0,-1 0 0,0-1 0,0 1 0,0-1 0,0 1 0,0-1 0,-1 0 0,1 0 0,0 1 0,-1-1 0,1 0 0,-1-1 0,0 1 0,0 0 0,0 0 0,0 0 0,0-1 0,0 1 0,0-1 0,-1 1 0,1-1 0,-1 1 0,0 0 0,0-1 0,0 1 0,0-1 0,0 1 0,-1-1 0,1 1 0,0-1 0,-1 1 0,0-1 0,0 1 0,-1-3 0,1 1 0,-1 0 0,1-1 0,-1 1 0,0 0 0,0 0 0,-1 0 0,1 0 0,-1 0 0,0 0 0,0 1 0,0-1 0,-1 1 0,1 0 0,-1 0 0,1 0 0,-1 0 0,0 1 0,0 0 0,-1 0 0,1 0 0,-7-2 0,5 3 17,0 2 0,1-1 1,-1 0-1,1 1 0,-1 0 0,-7 3 0,-3 6-218,16-9 160,-1 0-1,1-1 1,0 1-1,0-1 1,0 1-1,0 0 1,0-1 0,0 1-1,0 0 1,1-1-1,-1 1 1,0-1 0,0 1-1,0 0 1,0-1-1,1 1 1,-1-1-1,0 1 1,1-1 0,-1 1-1,0-1 1,1 1-1,-1-1 1,1 1-1,-1-1 1,1 0 0,-1 1-1,1-1 1,-1 0-1,2 1 1,12 8-6785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43.778"/>
    </inkml:context>
    <inkml:brush xml:id="br0">
      <inkml:brushProperty name="width" value="0.035" units="cm"/>
      <inkml:brushProperty name="height" value="0.035" units="cm"/>
    </inkml:brush>
  </inkml:definitions>
  <inkml:trace contextRef="#ctx0" brushRef="#br0">1 0 24575,'0'156'0,"0"-154"0,0-1 0,0 1 0,0 0 0,0 0 0,0-1 0,0 1 0,1-1 0,-1 1 0,0 0 0,1-1 0,0 1 0,-1-1 0,2 4 0,-1-5 0,-1 0 0,1 0 0,-1 0 0,0 1 0,1-1 0,-1 0 0,1 0 0,-1 0 0,0 0 0,1 0 0,-1 0 0,1 0 0,-1 0 0,1 0 0,-1 0 0,0 0 0,1 0 0,-1 0 0,1 0 0,-1 0 0,1 0 0,-1-1 0,0 1 0,1 0 0,-1 0 0,0 0 0,1-1 0,-1 1 0,0 0 0,1 0 0,-1-1 0,1 0 0,33-40 0,-25 28 0,0 0 0,2 0 0,-1 1 0,2 0 0,-1 1 0,2 0 0,18-12 0,-28 21 0,0 0 0,-1 0 0,1 0 0,0 1 0,1-1 0,-1 1 0,0 0 0,0 0 0,1 0 0,-1 1 0,0-1 0,1 1 0,-1-1 0,0 1 0,1 0 0,-1 1 0,1-1 0,-1 0 0,0 1 0,1 0 0,-1 0 0,0 0 0,0 0 0,0 1 0,1-1 0,-1 1 0,-1-1 0,1 1 0,0 0 0,0 0 0,-1 1 0,1-1 0,-1 0 0,0 1 0,1 0 0,-1-1 0,2 6 0,0-1 0,0 1 0,0-1 0,-1 1 0,-1 0 0,3 10 0,-4-12 0,1 0 0,-1-1 0,1 1 0,0-1 0,0 1 0,1-1 0,0 0 0,0 1 0,0-2 0,0 1 0,8 8 0,-10-12 2,-1-1 0,1 1 0,0-1 0,-1 0 0,1 1 0,-1-1 0,1 0 0,0 1 0,-1-1-1,1 0 1,0 0 0,0 1 0,-1-1 0,1 0 0,0 0 0,-1 0 0,1 0 0,0 0 0,0 0 0,-1 0 0,1 0-1,0-1 1,0 1 0,-1 0 0,1 0 0,0 0 0,-1-1 0,1 1 0,0 0 0,-1-1 0,1 1 0,-1-1 0,1 1-1,-1-1 1,1 1 0,-1-1 0,1 1 0,-1-1 0,1 1 0,-1-1 0,1-1 0,13-28-1448,-6 0-5380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44.089"/>
    </inkml:context>
    <inkml:brush xml:id="br0">
      <inkml:brushProperty name="width" value="0.035" units="cm"/>
      <inkml:brushProperty name="height" value="0.035" units="cm"/>
    </inkml:brush>
  </inkml:definitions>
  <inkml:trace contextRef="#ctx0" brushRef="#br0">1 0 24575,'0'10'0,"4"2"0,7 10 0,10 5 0,7-2 0,-1 9 0,-1-1 0,-5-2 0,-6-20 0,-5-17 0,5-12 0,-1-12 0,-2-6 0,2-1 0,-2-5 0,-3 6-8191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6:44.273"/>
    </inkml:context>
    <inkml:brush xml:id="br0">
      <inkml:brushProperty name="width" value="0.035" units="cm"/>
      <inkml:brushProperty name="height" value="0.035" units="cm"/>
    </inkml:brush>
  </inkml:definitions>
  <inkml:trace contextRef="#ctx0" brushRef="#br0">1 5 24575,'0'-5'0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05.925"/>
    </inkml:context>
    <inkml:brush xml:id="br0">
      <inkml:brushProperty name="width" value="0.035" units="cm"/>
      <inkml:brushProperty name="height" value="0.035" units="cm"/>
    </inkml:brush>
  </inkml:definitions>
  <inkml:trace contextRef="#ctx0" brushRef="#br0">17534 25 24575,'-6'5'0,"0"0"0,0 0 0,-1 0 0,0-1 0,0 0 0,0 0 0,0-1 0,0 0 0,-1 0 0,1-1 0,-1 1 0,1-2 0,-1 1 0,-10 0 0,-10-1 0,0-1 0,-48-7 0,27 2 0,-206-18 0,-297-18 0,-937 50 0,955 3 0,253-9 0,-204 5 0,-1 36 0,434-36 0,-860 155 0,889-158 0,1 2 0,-1 0 0,2 2 0,-1 0 0,1 2 0,0 0 0,1 1 0,0 2 0,-27 23 0,1 0 0,8-6 0,0 2 0,-41 46 0,68-65 0,0 0 0,1 0 0,0 1 0,2 1 0,-1-1 0,2 1 0,0 1 0,1-1 0,1 1 0,-4 21 0,-24 214 0,27-174 0,-4-1 0,-3 0 0,-37 118 0,4-82 0,-83 147 0,14-35 0,25-38 0,-191 291 0,211-386 0,-5-3 0,-148 137 0,151-156 0,21-24 0,-2-1 0,-2-3 0,-93 54 0,-197 83 0,61-34 0,-139 132 0,270-169 0,-173 91 0,-100 11 0,91-47 0,-393 170 0,400-176 0,238-111 0,36-22 0,-1-2 0,-2-3 0,-79 16 0,77-22 0,1 3 0,1 2 0,-63 30 0,35-7 0,-1-4 0,-2-4 0,-106 26 0,47-23 0,-901 188 0,902-203 0,-709 114 0,693-109 0,-250 7 0,-166-36 0,269-11 0,-147-2 0,40 1 0,-51 4 0,462 11 0,-21 2 0,1 1 0,-1 2 0,1 0 0,0 2 0,0 0 0,-38 19 0,36-15 0,0 0 0,-1-2 0,0-1 0,0-2 0,-32 4 0,47-9 0,-3 0 0,0 0 0,0 1 0,0 1 0,1 0 0,-18 6 0,28-7 0,0 1 0,0-1 0,0 1 0,1 0 0,-1 0 0,1 1 0,0-1 0,0 1 0,0 0 0,0 0 0,1 0 0,0 1 0,0-1 0,0 1 0,0 0 0,1 0 0,-1 0 0,1 0 0,-1 6 0,-20 62-1365,10-41-5461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08.112"/>
    </inkml:context>
    <inkml:brush xml:id="br0">
      <inkml:brushProperty name="width" value="0.035" units="cm"/>
      <inkml:brushProperty name="height" value="0.035" units="cm"/>
    </inkml:brush>
  </inkml:definitions>
  <inkml:trace contextRef="#ctx0" brushRef="#br0">235 47 24575,'0'-2'0,"-1"0"0,1 0 0,0 0 0,-1 0 0,0 0 0,1 0 0,-1 1 0,0-1 0,0 0 0,0 0 0,0 1 0,0-1 0,0 1 0,0-1 0,-1 1 0,1-1 0,-1 1 0,1 0 0,-1-1 0,1 1 0,-1 0 0,0 0 0,1 0 0,-1 1 0,0-1 0,0 0 0,-3 0 0,1-1 0,-1 1 0,1 0 0,0 1 0,-1-1 0,1 1 0,-1-1 0,1 1 0,-1 1 0,1-1 0,-9 2 0,3 3 0,0-1 0,1 1 0,0 1 0,0 0 0,0 0 0,1 1 0,0 0 0,0 0 0,0 1 0,-12 16 0,17-20 0,-1 0 0,1 0 0,0 1 0,0-1 0,1 1 0,-1-1 0,1 1 0,0 0 0,0 0 0,1 0 0,-1 0 0,1 0 0,0 1 0,0-1 0,1 0 0,0 0 0,0 1 0,0-1 0,0 0 0,1 1 0,0-1 0,0 0 0,3 7 0,-1-8 0,0 0 0,0 0 0,0 0 0,1 0 0,0-1 0,0 1 0,0-1 0,0 0 0,0 0 0,1-1 0,-1 1 0,1-1 0,-1 0 0,1 0 0,0 0 0,0-1 0,0 0 0,0 0 0,0 0 0,6 0 0,7 0 0,0 0 0,1-1 0,-1-1 0,23-4 0,-30 3-227,1 0-1,-1-1 1,0 0-1,0-1 1,19-9-1,-3-5-6598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08.644"/>
    </inkml:context>
    <inkml:brush xml:id="br0">
      <inkml:brushProperty name="width" value="0.035" units="cm"/>
      <inkml:brushProperty name="height" value="0.035" units="cm"/>
    </inkml:brush>
  </inkml:definitions>
  <inkml:trace contextRef="#ctx0" brushRef="#br0">430 671 24575,'45'0'0,"30"1"0,110-14 0,-164 11 0,-1-2 0,1-1 0,-1 0 0,1-1 0,-2-2 0,1 0 0,-1-1 0,0 0 0,-1-2 0,18-13 0,-27 17 0,-1 0 0,0-1 0,0 0 0,0-1 0,-1 1 0,-1-1 0,1-1 0,-1 1 0,-1-1 0,0 0 0,0 0 0,-1-1 0,-1 1 0,1-1 0,-2 0 0,1 0 0,-2 0 0,2-17 0,-4 15 0,1-1 0,-2 1 0,0-1 0,0 1 0,-2-1 0,1 1 0,-2 0 0,0 1 0,0-1 0,-1 1 0,0 0 0,-1 0 0,-1 1 0,0 0 0,-9-10 0,5 7 0,-1 0 0,0 1 0,0 1 0,-1 0 0,-1 1 0,0 0 0,0 1 0,-1 1 0,0 1 0,-1 0 0,0 1 0,0 1 0,0 0 0,-1 1 0,0 1 0,0 1 0,-30-2 0,15 4 0,-1 2 0,1 1 0,0 1 0,0 2 0,1 2 0,-1 0 0,1 3 0,-55 22 0,61-20 0,1 1 0,0 1 0,0 1 0,2 0 0,0 2 0,1 1 0,0 1 0,2 1 0,0 1 0,-26 35 0,39-45 0,0-1 0,1 1 0,1 0 0,-1 1 0,2-1 0,0 1 0,-5 18 0,8-24 0,0 0 0,1 1 0,0-1 0,-1 0 0,2 0 0,-1 0 0,1 1 0,0-1 0,0 0 0,1 0 0,0 0 0,0 0 0,0-1 0,1 1 0,-1 0 0,7 8 0,0-3 0,0-1 0,0-1 0,1 1 0,0-2 0,0 1 0,1-1 0,1-1 0,-1 0 0,1 0 0,20 7 0,9 1 0,85 20 0,-29-16-455,2-4 0,118 1 0,-119-13-6371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11.327"/>
    </inkml:context>
    <inkml:brush xml:id="br0">
      <inkml:brushProperty name="width" value="0.035" units="cm"/>
      <inkml:brushProperty name="height" value="0.035" units="cm"/>
    </inkml:brush>
  </inkml:definitions>
  <inkml:trace contextRef="#ctx0" brushRef="#br0">410 1 24575,'-41'-1'0,"-132"7"0,155-4 0,0 0 0,0 2 0,0 0 0,1 1 0,0 1 0,0 0 0,-20 11 0,34-15 0,-1 0 0,1 0 0,0 1 0,0-1 0,0 1 0,0-1 0,0 1 0,0 0 0,-2 4 0,5-6 0,-1 0 0,1-1 0,0 1 0,-1-1 0,1 1 0,0 0 0,0-1 0,0 1 0,0-1 0,-1 1 0,1 0 0,0-1 0,0 1 0,0 0 0,0-1 0,0 1 0,1 0 0,-1-1 0,0 1 0,0-1 0,0 1 0,0 0 0,1 0 0,0 0 0,0 0 0,0 0 0,0 0 0,0 0 0,0-1 0,0 1 0,0 0 0,1-1 0,-1 1 0,0 0 0,0-1 0,1 1 0,-1-1 0,0 0 0,3 1 0,20 3 0,0-1 0,45 0 0,-54-4 0,0 0 0,0 2 0,1 0 0,-1 1 0,-1 0 0,1 1 0,0 1 0,-1 0 0,1 1 0,23 11 0,-37-15 0,1 0 0,0 0 0,-1-1 0,1 1 0,-1 0 0,0 0 0,1 0 0,-1 1 0,0-1 0,1 0 0,-1 0 0,0 1 0,0-1 0,0 1 0,0-1 0,0 1 0,-1-1 0,1 1 0,0 0 0,-1-1 0,1 1 0,-1 0 0,0-1 0,1 1 0,-1 0 0,0 0 0,0-1 0,0 1 0,0 0 0,0 0 0,-1-1 0,1 1 0,-1 0 0,1 0 0,-1-1 0,1 1 0,-1-1 0,0 1 0,0 0 0,0-1 0,0 1 0,0-1 0,0 0 0,0 1 0,0-1 0,0 0 0,-1 0 0,-2 2 0,-9 8 0,-1-1 0,0 0 0,0-1 0,-19 8 0,13-6 0,-10 5 0,6-3 0,1 1 0,0 0 0,1 2 0,0 0 0,-24 25 0,45-40 0,1-1 0,-1 1 0,0-1 0,0 1 0,0 0 0,1-1 0,-1 1 0,0 0 0,1 0 0,-1-1 0,1 1 0,-1 0 0,1 0 0,-1 0 0,1 0 0,-1 0 0,1 0 0,0 0 0,0 0 0,-1 0 0,1 0 0,0 0 0,0 0 0,0 0 0,0 0 0,0 0 0,0 0 0,0-1 0,1 1 0,-1 0 0,0 0 0,0 0 0,1 0 0,-1 0 0,1 0 0,-1 0 0,1 0 0,-1 0 0,1-1 0,-1 1 0,1 0 0,0 0 0,0-1 0,-1 1 0,1 0 0,0-1 0,0 1 0,0-1 0,-1 1 0,1-1 0,0 1 0,0-1 0,0 0 0,0 1 0,0-1 0,0 0 0,1 0 0,9 3 0,1-1 0,-1 0 0,23 0 0,-29-2 0,305-3-911,-290 2 457,8 0-6372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11.920"/>
    </inkml:context>
    <inkml:brush xml:id="br0">
      <inkml:brushProperty name="width" value="0.035" units="cm"/>
      <inkml:brushProperty name="height" value="0.035" units="cm"/>
    </inkml:brush>
  </inkml:definitions>
  <inkml:trace contextRef="#ctx0" brushRef="#br0">1 0 24575,'3'88'0,"19"106"0,-22-206 0,0 1 0,1-1 0,1 0 0,0 1 0,1-1 0,0 1 0,0-1 0,8-16 0,-8 20 0,1 0 0,0 0 0,0 1 0,0-1 0,1 1 0,0 0 0,0 0 0,1 1 0,0-1 0,0 1 0,0 0 0,1 1 0,0 0 0,0 0 0,8-4 0,-12 8 2,-1 0-1,1 0 0,-1 1 1,1-1-1,-1 1 1,1 0-1,-1 0 0,1-1 1,-1 2-1,1-1 1,-1 0-1,1 0 0,0 1 1,-1 0-1,0-1 1,1 1-1,-1 0 1,1 0-1,-1 0 0,0 1 1,0-1-1,1 0 1,-1 1-1,0 0 0,-1-1 1,1 1-1,0 0 1,0 0-1,1 3 0,6 7-44,0 1 0,-1 0 0,-1 0 0,6 15 0,5 9-1149,2-7-5634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12.173"/>
    </inkml:context>
    <inkml:brush xml:id="br0">
      <inkml:brushProperty name="width" value="0.035" units="cm"/>
      <inkml:brushProperty name="height" value="0.035" units="cm"/>
    </inkml:brush>
  </inkml:definitions>
  <inkml:trace contextRef="#ctx0" brushRef="#br0">0 17 24575,'10'0'0,"16"0"0,10 0 0,7 0 0,1 0 0,3-5 0,-12-1 0,-11 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8:24.080"/>
    </inkml:context>
    <inkml:brush xml:id="br0">
      <inkml:brushProperty name="width" value="0.035" units="cm"/>
      <inkml:brushProperty name="height" value="0.035" units="cm"/>
    </inkml:brush>
  </inkml:definitions>
  <inkml:trace contextRef="#ctx0" brushRef="#br0">1 1 24575,'5'0'0,"1"10"0,0 12 0,-1 11 0,-2 16 0,0 12 0,-2 5 0,-1-3 0,0-3 0,0-3 0,0-6 0,4-12 0,2-17 0,-1-12-8191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12.391"/>
    </inkml:context>
    <inkml:brush xml:id="br0">
      <inkml:brushProperty name="width" value="0.035" units="cm"/>
      <inkml:brushProperty name="height" value="0.035" units="cm"/>
    </inkml:brush>
  </inkml:definitions>
  <inkml:trace contextRef="#ctx0" brushRef="#br0">6 12 24575,'-4'0'0,"2"0"0,12 0 0,13 0 0,17 0 0,16 0 0,2-5 0,-7-1-8191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12.934"/>
    </inkml:context>
    <inkml:brush xml:id="br0">
      <inkml:brushProperty name="width" value="0.035" units="cm"/>
      <inkml:brushProperty name="height" value="0.035" units="cm"/>
    </inkml:brush>
  </inkml:definitions>
  <inkml:trace contextRef="#ctx0" brushRef="#br0">48 23 24575,'66'-11'0,"-55"8"0,1 0 0,0 1 0,-1 0 0,1 1 0,17 0 0,-26 2 0,0-1 0,0 1 0,0-1 0,0 1 0,0 0 0,0 0 0,0 0 0,0 1 0,-1-1 0,1 1 0,0-1 0,-1 1 0,1 0 0,-1 0 0,0 0 0,0 0 0,0 1 0,0-1 0,0 1 0,0-1 0,0 1 0,-1 0 0,1-1 0,-1 1 0,1 4 0,1-1 0,-1 0 0,0 1 0,-1-1 0,1 0 0,-1 1 0,0-1 0,-1 1 0,0-1 0,0 1 0,0-1 0,-1 1 0,0-1 0,0 1 0,-1-1 0,1 0 0,-1 0 0,-1 0 0,1 0 0,-1 0 0,0 0 0,-1 0 0,1-1 0,-1 0 0,0 0 0,0 0 0,-10 8 0,-4 3 0,-1-1 0,0-2 0,-1 0 0,-1-1 0,-42 19 0,30-20 0,32-10 0,0-1 0,0 1 0,0-1 0,0 0 0,0 1 0,0-1 0,0 0 0,0 0 0,0 0 0,0 0 0,0 0 0,0 0 0,0 0 0,0 0 0,0 0 0,0 0 0,0-1 0,0 1 0,0 0 0,0-1 0,0 1 0,0-1 0,0 1 0,0-1 0,0 1 0,0-1 0,1 0 0,-2 0 0,2-1 0,0 1 0,1 0 0,-1 0 0,1 0 0,0 0 0,-1 0 0,1 0 0,0 0 0,-1 0 0,1 0 0,0 0 0,0 1 0,0-1 0,0 0 0,0 0 0,0 1 0,0-1 0,0 1 0,0-1 0,0 1 0,0-1 0,0 1 0,0 0 0,2-1 0,30-11 0,13 3-233,1 1 0,0 2 0,0 3 0,63 2 0,-103 1 33,31 1-6626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13.744"/>
    </inkml:context>
    <inkml:brush xml:id="br0">
      <inkml:brushProperty name="width" value="0.035" units="cm"/>
      <inkml:brushProperty name="height" value="0.035" units="cm"/>
    </inkml:brush>
  </inkml:definitions>
  <inkml:trace contextRef="#ctx0" brushRef="#br0">361 73 24575,'-8'2'0,"1"0"0,-1 0 0,1 1 0,0 0 0,-1 0 0,-10 7 0,1-1 0,-15 9 0,-40 29 0,42-26 0,-43 22 0,71-42 0,0 0 0,0 1 0,0-1 0,0-1 0,0 1 0,0 0 0,0 0 0,0-1 0,0 1 0,0-1 0,0 0 0,0 0 0,-1 1 0,1-1 0,0-1 0,0 1 0,0 0 0,0 0 0,0-1 0,-1 1 0,1-1 0,0 0 0,0 0 0,0 0 0,1 0 0,-1 0 0,0 0 0,-3-2 0,4 0 0,-1 1 0,1 0 0,0-1 0,0 1 0,0-1 0,0 1 0,0-1 0,0 0 0,1 0 0,-1 1 0,1-1 0,0 0 0,0 0 0,0 1 0,0-1 0,0 0 0,1 0 0,-1 1 0,1-1 0,0 0 0,1-4 0,0 1 0,1 0 0,-1 1 0,1-1 0,0 1 0,0-1 0,1 1 0,-1 0 0,1 0 0,0 1 0,0-1 0,1 1 0,0 0 0,-1 0 0,1 0 0,0 1 0,1 0 0,-1 0 0,1 0 0,-1 0 0,1 1 0,0 0 0,0 0 0,0 1 0,0 0 0,0 0 0,11-1 0,-2 2 0,-1 0 0,1 1 0,-1 1 0,1 0 0,-1 1 0,0 1 0,0 0 0,0 0 0,-1 2 0,19 9 0,-20-9 0,83 40 0,-88-43 0,0 0 0,0-1 0,1 0 0,-1 0 0,1-1 0,-1 0 0,1 0 0,0-1 0,-1 0 0,16-1 0,-21 0 0,0 0 0,1 0 0,-1 1 0,0-1 0,0-1 0,0 1 0,0 0 0,0 0 0,0-1 0,0 1 0,0-1 0,0 0 0,0 1 0,-1-1 0,1 0 0,-1 0 0,0 0 0,1 0 0,-1-1 0,0 1 0,0 0 0,0 0 0,-1-1 0,1 1 0,0 0 0,-1-1 0,0 1 0,1 0 0,-1-1 0,0 1 0,0-1 0,0 1 0,-1-4 0,0 1 0,0-1 0,0 1 0,0 0 0,0 0 0,-1 0 0,0 0 0,0 0 0,0 1 0,-1-1 0,1 0 0,-1 1 0,0 0 0,-1 0 0,-6-7 0,6 7 5,-1 1 0,1-1 0,-1 1-1,0 0 1,-1 0 0,1 1 0,0 0 0,-1 0-1,1 0 1,-1 0 0,0 1 0,0 0 0,1 0-1,-1 1 1,0 0 0,0 0 0,0 0-1,0 0 1,1 1 0,-1 0 0,0 0 0,0 1-1,1 0 1,-7 2 0,4 0-111,-1 1 0,1 0 0,0 0 0,0 0 0,1 1 0,-1 1-1,1-1 1,0 1 0,1 0 0,0 1 0,0 0 0,1 0 0,-9 16 0,-3 13-6720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16.565"/>
    </inkml:context>
    <inkml:brush xml:id="br0">
      <inkml:brushProperty name="width" value="0.035" units="cm"/>
      <inkml:brushProperty name="height" value="0.035" units="cm"/>
    </inkml:brush>
  </inkml:definitions>
  <inkml:trace contextRef="#ctx0" brushRef="#br0">1 0 24575,'0'5'0,"0"11"0,0 12 0,0 10 0,0 9 0,0 1 0,0 1 0,0-2 0,0-5 0,0-5 0,0-9-8191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16.880"/>
    </inkml:context>
    <inkml:brush xml:id="br0">
      <inkml:brushProperty name="width" value="0.035" units="cm"/>
      <inkml:brushProperty name="height" value="0.035" units="cm"/>
    </inkml:brush>
  </inkml:definitions>
  <inkml:trace contextRef="#ctx0" brushRef="#br0">1 68 24575,'14'0'0,"14"0"0,21 0 0,22 0 0,16-9 0,22-4 0,12 1 0,-1 3 0,-7 2 0,-13 3 0,-19 2 0,-10 1 0,-11 1 0,-16-5 0,-16-1-8191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17.374"/>
    </inkml:context>
    <inkml:brush xml:id="br0">
      <inkml:brushProperty name="width" value="0.035" units="cm"/>
      <inkml:brushProperty name="height" value="0.035" units="cm"/>
    </inkml:brush>
  </inkml:definitions>
  <inkml:trace contextRef="#ctx0" brushRef="#br0">1 1 24575,'0'4'0,"0"12"0,0 7 0,0 4 0,0 8 0,0 2 0,0-1 0,0-1 0,0 2 0,0 0 0,0-1 0,0-8-8191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17.806"/>
    </inkml:context>
    <inkml:brush xml:id="br0">
      <inkml:brushProperty name="width" value="0.035" units="cm"/>
      <inkml:brushProperty name="height" value="0.035" units="cm"/>
    </inkml:brush>
  </inkml:definitions>
  <inkml:trace contextRef="#ctx0" brushRef="#br0">0 0 24575,'0'5'0,"0"15"0,0 15 0,0 9 0,5-2 0,2-17 0,8-14 0,2-17 0,8-9 0,-1-10 0,0-1 0,2 3 0,9 16 0,0 13 0,-7 11 0,-3 2 0,-6 7 0,-6 0-8191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18.272"/>
    </inkml:context>
    <inkml:brush xml:id="br0">
      <inkml:brushProperty name="width" value="0.035" units="cm"/>
      <inkml:brushProperty name="height" value="0.035" units="cm"/>
    </inkml:brush>
  </inkml:definitions>
  <inkml:trace contextRef="#ctx0" brushRef="#br0">28 1 24575,'-5'0'0,"-1"9"0,1 13 0,0 7 0,2 8 0,1 8 0,0 4 0,2 4 0,0 3 0,0-4 0,5-11 0,11-13 0,3-10-8191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18.741"/>
    </inkml:context>
    <inkml:brush xml:id="br0">
      <inkml:brushProperty name="width" value="0.035" units="cm"/>
      <inkml:brushProperty name="height" value="0.035" units="cm"/>
    </inkml:brush>
  </inkml:definitions>
  <inkml:trace contextRef="#ctx0" brushRef="#br0">1 0 24575,'0'14'0,"0"10"0,0 5 0,0 7 0,0 7 0,0 1 0,0-21 0,9-29 0,8-18 0,11-5 0,0 7 0,-5 13 0,4 16 0,-4 12 0,-4 13 0,-7 0-8191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18.992"/>
    </inkml:context>
    <inkml:brush xml:id="br0">
      <inkml:brushProperty name="width" value="0.035" units="cm"/>
      <inkml:brushProperty name="height" value="0.035" units="cm"/>
    </inkml:brush>
  </inkml:definitions>
  <inkml:trace contextRef="#ctx0" brushRef="#br0">0 0 24575,'10'0'0,"17"0"0,8 10 0,-1 7 0,2 6 0,-4 8 0,-8 9 0,-8 1 0,-12-1 0,-15 7 0,-11-5 0,-1-5 0,3-8-8191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06.001"/>
    </inkml:context>
    <inkml:brush xml:id="br0">
      <inkml:brushProperty name="width" value="0.035" units="cm"/>
      <inkml:brushProperty name="height" value="0.035" units="cm"/>
    </inkml:brush>
  </inkml:definitions>
  <inkml:trace contextRef="#ctx0" brushRef="#br0">557 0 24575,'-459'0'0,"449"0"0,-40 2 0,48-2 0,0 0 0,0 1 0,0-1 0,0 0 0,0 1 0,0 0 0,0-1 0,0 1 0,1 0 0,-1 0 0,0 0 0,0 0 0,1 0 0,-1 0 0,1 0 0,-1 1 0,1-1 0,-1 1 0,-1 2 0,3-3 0,0 0 0,0-1 0,0 1 0,0 0 0,0 0 0,0 0 0,0-1 0,1 1 0,-1 0 0,0 0 0,0-1 0,1 1 0,-1 0 0,0-1 0,1 1 0,-1 0 0,1 0 0,-1-1 0,1 1 0,-1-1 0,1 1 0,-1-1 0,1 1 0,0-1 0,-1 1 0,1-1 0,0 1 0,-1-1 0,1 0 0,0 1 0,0-1 0,-1 0 0,2 1 0,30 10 0,-30-10 0,132 32 0,41 12 0,-152-37 0,-2 0 0,1 1 0,-1 1 0,0 1 0,27 21 0,-45-30 0,0 0 0,0 0 0,0 0 0,0 1 0,-1 0 0,1-1 0,-1 1 0,0 0 0,0 0 0,0 0 0,0 1 0,-1-1 0,3 4 0,-4-5 0,0 0 0,0 0 0,0 0 0,0 0 0,0 0 0,0 0 0,-1 0 0,1 0 0,-1 0 0,1-1 0,-1 1 0,1 0 0,-1 0 0,0-1 0,0 1 0,0 0 0,0-1 0,0 1 0,-1-1 0,1 1 0,0-1 0,-1 1 0,1-1 0,-1 0 0,-2 2 0,-19 13 0,-1-2 0,0 0 0,-45 17 0,-11 5 0,79-35 0,-125 71 0,112-62 0,1 0 0,0 1 0,1 0 0,0 0 0,0 2 0,-14 20 0,25-33 0,0 1 0,1 0 0,-1-1 0,0 1 0,1 0 0,-1 0 0,1 0 0,-1-1 0,1 1 0,-1 0 0,1 0 0,0 0 0,-1 0 0,1 0 0,0 0 0,0 0 0,0 0 0,0 0 0,-1 0 0,1 0 0,1 0 0,-1 0 0,0-1 0,0 1 0,0 0 0,0 0 0,1 0 0,-1 0 0,0 0 0,1 0 0,-1 0 0,1 0 0,-1-1 0,1 1 0,-1 0 0,1 0 0,0 0 0,-1-1 0,1 1 0,0-1 0,-1 1 0,1 0 0,0-1 0,0 1 0,0-1 0,0 1 0,-1-1 0,1 0 0,0 1 0,0-1 0,0 0 0,0 0 0,0 0 0,0 0 0,0 0 0,0 0 0,0 0 0,1 0 0,12 1 0,-1 0 0,1-1 0,18-3 0,-19 2 0,533-11-1365,-507 12-5461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1.078"/>
    </inkml:context>
    <inkml:brush xml:id="br0">
      <inkml:brushProperty name="width" value="0.05" units="cm"/>
      <inkml:brushProperty name="height" value="0.05" units="cm"/>
      <inkml:brushProperty name="color" value="#E71224"/>
    </inkml:brush>
  </inkml:definitions>
  <inkml:trace contextRef="#ctx0" brushRef="#br0">1 168 24575,'5'0'0,"1"-10"0,10-2 0,1-5 0,3 1 0,-2-6 0,-4-4 0,-4-7 0,-5 2-8191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1.345"/>
    </inkml:context>
    <inkml:brush xml:id="br0">
      <inkml:brushProperty name="width" value="0.05" units="cm"/>
      <inkml:brushProperty name="height" value="0.05" units="cm"/>
      <inkml:brushProperty name="color" value="#E71224"/>
    </inkml:brush>
  </inkml:definitions>
  <inkml:trace contextRef="#ctx0" brushRef="#br0">0 197 24575,'0'-5'0,"9"-1"0,4-4 0,-1-10 0,2-2 0,3 3 0,-1 0 0,2 3 0,7 0 0,-1-7 0,0 1 0,-3 3-8191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1.563"/>
    </inkml:context>
    <inkml:brush xml:id="br0">
      <inkml:brushProperty name="width" value="0.05" units="cm"/>
      <inkml:brushProperty name="height" value="0.05" units="cm"/>
      <inkml:brushProperty name="color" value="#E71224"/>
    </inkml:brush>
  </inkml:definitions>
  <inkml:trace contextRef="#ctx0" brushRef="#br0">0 128 24575,'10'0'0,"2"-14"0,5-5 0,-1-4 0,1 2 0,-2 0 0,6 4 0,0 5-8191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1.795"/>
    </inkml:context>
    <inkml:brush xml:id="br0">
      <inkml:brushProperty name="width" value="0.05" units="cm"/>
      <inkml:brushProperty name="height" value="0.05" units="cm"/>
      <inkml:brushProperty name="color" value="#E71224"/>
    </inkml:brush>
  </inkml:definitions>
  <inkml:trace contextRef="#ctx0" brushRef="#br0">1 189 24575,'0'-5'0,"4"-1"0,12-9 0,17-7 0,11 1 0,9-6 0,0 2 0,0-9 0,-9 1-8191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2.026"/>
    </inkml:context>
    <inkml:brush xml:id="br0">
      <inkml:brushProperty name="width" value="0.05" units="cm"/>
      <inkml:brushProperty name="height" value="0.05" units="cm"/>
      <inkml:brushProperty name="color" value="#E71224"/>
    </inkml:brush>
  </inkml:definitions>
  <inkml:trace contextRef="#ctx0" brushRef="#br0">0 170 24575,'5'0'0,"1"-4"0,9-3 0,7-8 0,9-2 0,4-13 0,5 0 0,1-5 0,-7 3-8191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2.198"/>
    </inkml:context>
    <inkml:brush xml:id="br0">
      <inkml:brushProperty name="width" value="0.05" units="cm"/>
      <inkml:brushProperty name="height" value="0.05" units="cm"/>
      <inkml:brushProperty name="color" value="#E71224"/>
    </inkml:brush>
  </inkml:definitions>
  <inkml:trace contextRef="#ctx0" brushRef="#br0">0 222 24575,'10'0'0,"16"-9"0,24-13 0,7-12 0,3-5 0,-3 0 0,-7-3 0,-12 5-8191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2.436"/>
    </inkml:context>
    <inkml:brush xml:id="br0">
      <inkml:brushProperty name="width" value="0.05" units="cm"/>
      <inkml:brushProperty name="height" value="0.05" units="cm"/>
      <inkml:brushProperty name="color" value="#E71224"/>
    </inkml:brush>
  </inkml:definitions>
  <inkml:trace contextRef="#ctx0" brushRef="#br0">0 194 24575,'0'-5'0,"10"-6"0,12-15 0,12-4 0,5-5 0,5 2 0,0 3 0,-8 6-8191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3.244"/>
    </inkml:context>
    <inkml:brush xml:id="br0">
      <inkml:brushProperty name="width" value="0.05" units="cm"/>
      <inkml:brushProperty name="height" value="0.05" units="cm"/>
      <inkml:brushProperty name="color" value="#E71224"/>
    </inkml:brush>
  </inkml:definitions>
  <inkml:trace contextRef="#ctx0" brushRef="#br0">1 16 24575,'0'26'0,"1"0"0,1 0 0,6 31 0,-7-52 0,0 0 0,0 1 0,1-1 0,-1 0 0,1 0 0,0 0 0,1 0 0,-1 0 0,1-1 0,0 1 0,0-1 0,1 0 0,-1 0 0,1 0 0,0 0 0,0 0 0,0-1 0,1 0 0,-1 0 0,1 0 0,9 4 0,-12-6 0,1 0 0,0 0 0,0-1 0,0 1 0,0-1 0,0 0 0,-1 1 0,1-1 0,0-1 0,0 1 0,0 0 0,0-1 0,0 1 0,0-1 0,0 0 0,-1 0 0,1 0 0,0-1 0,2 0 0,-1-2 0,0 1 0,0 0 0,0-1 0,0 0 0,-1 1 0,0-1 0,0-1 0,0 1 0,0 0 0,2-6 0,2-6 0,0 0 0,-2 0 0,0-1 0,0 0 0,2-25 0,-1-29 0,23 149 0,40 174 0,-58-198 0,-2 1 0,3 97 0,-12-146 0,0 0 0,0-1 0,-1 1 0,0 0 0,0 0 0,0 0 0,-1-1 0,1 1 0,-2 0 0,1-1 0,0 0 0,-1 1 0,-5 5 0,6-9 0,1 0 0,-1 0 0,-1 0 0,1 0 0,0-1 0,0 1 0,-1-1 0,1 0 0,0 1 0,-1-1 0,0 0 0,1-1 0,-1 1 0,0 0 0,1-1 0,-1 1 0,0-1 0,1 0 0,-1 0 0,0 0 0,0 0 0,1-1 0,-1 1 0,0-1 0,1 1 0,-1-1 0,0 0 0,1 0 0,-4-2 0,1 1 0,0-1 0,0 1 0,0-1 0,0 0 0,1 0 0,0 0 0,0-1 0,0 1 0,0-1 0,0 0 0,1-1 0,-1 1 0,1 0 0,0-1 0,1 0 0,-1 0 0,1 1 0,0-2 0,0 1 0,0 0 0,1 0 0,0 0 0,0-1 0,-1-10 0,2 4 0,1-1 0,0 1 0,0 0 0,1-1 0,0 1 0,1 0 0,1 0 0,0 1 0,11-22 0,13-22-1365,-1 6-5461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3.491"/>
    </inkml:context>
    <inkml:brush xml:id="br0">
      <inkml:brushProperty name="width" value="0.05" units="cm"/>
      <inkml:brushProperty name="height" value="0.05" units="cm"/>
      <inkml:brushProperty name="color" value="#E71224"/>
    </inkml:brush>
  </inkml:definitions>
  <inkml:trace contextRef="#ctx0" brushRef="#br0">1 34 24575,'14'0'0,"9"0"0,6 0 0,7-9 0,7-4 0,-4 2-8191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3.714"/>
    </inkml:context>
    <inkml:brush xml:id="br0">
      <inkml:brushProperty name="width" value="0.05" units="cm"/>
      <inkml:brushProperty name="height" value="0.05" units="cm"/>
      <inkml:brushProperty name="color" value="#E71224"/>
    </inkml:brush>
  </inkml:definitions>
  <inkml:trace contextRef="#ctx0" brushRef="#br0">0 142 24575,'10'0'0,"12"0"0,12 0 0,14-19 0,8-5 0,-5-5 0,-6 4 0,-12 0 0,-11 6-8191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07.184"/>
    </inkml:context>
    <inkml:brush xml:id="br0">
      <inkml:brushProperty name="width" value="0.035" units="cm"/>
      <inkml:brushProperty name="height" value="0.035" units="cm"/>
    </inkml:brush>
  </inkml:definitions>
  <inkml:trace contextRef="#ctx0" brushRef="#br0">1 0 24575,'1'206'0,"2"-219"0,1 0 0,0 1 0,1 0 0,1 0 0,0 0 0,0 0 0,1 1 0,1 0 0,0 1 0,0 0 0,1 0 0,0 0 0,13-9 0,-21 18 0,0 0 0,1-1 0,-1 1 0,0 0 0,1-1 0,-1 1 0,0 0 0,1 0 0,0 0 0,-1 1 0,1-1 0,0 0 0,-1 0 0,1 1 0,0-1 0,0 1 0,-1 0 0,1-1 0,0 1 0,0 0 0,0 0 0,0 0 0,-1 0 0,1 1 0,0-1 0,0 0 0,0 1 0,-1-1 0,1 1 0,0 0 0,-1-1 0,1 1 0,0 0 0,-1 0 0,1 0 0,-1 0 0,1 0 0,-1 1 0,0-1 0,0 0 0,1 1 0,0 1 0,5 8 0,-1 0 0,-1 0 0,0 1 0,0-1 0,4 17 0,-1-3 0,12 40-1365,-14-44-5461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3.939"/>
    </inkml:context>
    <inkml:brush xml:id="br0">
      <inkml:brushProperty name="width" value="0.05" units="cm"/>
      <inkml:brushProperty name="height" value="0.05" units="cm"/>
      <inkml:brushProperty name="color" value="#E71224"/>
    </inkml:brush>
  </inkml:definitions>
  <inkml:trace contextRef="#ctx0" brushRef="#br0">0 0 24575,'14'14'0,"14"5"0,17 13 0,14 1 0,7 5 0,1-5 0,-1-7 0,-21-8 0,-28-13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4.141"/>
    </inkml:context>
    <inkml:brush xml:id="br0">
      <inkml:brushProperty name="width" value="0.05" units="cm"/>
      <inkml:brushProperty name="height" value="0.05" units="cm"/>
      <inkml:brushProperty name="color" value="#E71224"/>
    </inkml:brush>
  </inkml:definitions>
  <inkml:trace contextRef="#ctx0" brushRef="#br0">190 0 24575,'0'5'0,"-5"6"0,-1 6 0,1 14 0,-14 16 0,-8 14 0,-9 11 0,2 2 0,2-6 0,7-15-8191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58.960"/>
    </inkml:context>
    <inkml:brush xml:id="br0">
      <inkml:brushProperty name="width" value="0.035" units="cm"/>
      <inkml:brushProperty name="height" value="0.035" units="cm"/>
    </inkml:brush>
  </inkml:definitions>
  <inkml:trace contextRef="#ctx0" brushRef="#br0">0 0 24575,'0'523'0,"0"-563"0,2 0 0,1 0 0,15-69 0,-15 96 0,1 0 0,0 0 0,1 0 0,1 0 0,0 1 0,0-1 0,1 2 0,1-1 0,0 1 0,1 0 0,0 1 0,0 0 0,1 0 0,22-16 0,-29 24 0,0 0 0,0-1 0,1 2 0,-1-1 0,1 0 0,0 1 0,-1 0 0,1-1 0,0 2 0,0-1 0,-1 0 0,1 1 0,0-1 0,0 1 0,0 0 0,0 1 0,0-1 0,0 1 0,0-1 0,-1 1 0,1 0 0,0 1 0,0-1 0,-1 1 0,1-1 0,-1 1 0,0 0 0,1 0 0,-1 1 0,0-1 0,0 1 0,0 0 0,-1-1 0,1 1 0,-1 0 0,1 0 0,-1 1 0,0-1 0,0 0 0,0 1 0,-1 0 0,1-1 0,-1 1 0,1 6 0,43 177 0,-16-56 0,-28-126-119,-1-3 53,0-1 1,1 0-1,-1 1 0,0-1 1,0 0-1,1 1 1,-1-1-1,1 0 1,-1 0-1,1 0 0,0 1 1,-1-1-1,1 0 1,0 0-1,0 0 1,0 0-1,0 0 1,2 1-1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59.690"/>
    </inkml:context>
    <inkml:brush xml:id="br0">
      <inkml:brushProperty name="width" value="0.035" units="cm"/>
      <inkml:brushProperty name="height" value="0.035" units="cm"/>
    </inkml:brush>
  </inkml:definitions>
  <inkml:trace contextRef="#ctx0" brushRef="#br0">0 1 24575,'79'-1'0,"224"3"0,-251 5 0,-33 4 0,-19-11 0,0 1 0,0-1 0,0 1 0,0-1 0,0 1 0,0-1 0,0 1 0,0 0 0,0-1 0,0 1 0,0-1 0,0 1 0,0-1 0,-1 1 0,1-1 0,0 1 0,0-1 0,-1 1 0,1-1 0,0 1 0,0-1 0,-1 1 0,1-1 0,-1 0 0,1 1 0,0-1 0,-1 0 0,1 1 0,-1-1 0,1 0 0,-1 1 0,1-1 0,-1 0 0,1 0 0,-1 1 0,-82 50 0,46-30 0,1 2 0,1 1 0,0 2 0,3 1 0,-35 36 0,66-62-57,-1 1 0,0-1 1,1 1-1,-1 0 0,1-1 0,0 1 0,-1 0 0,1 0 0,0 0 0,0 0 0,0 0 1,0 0-1,1 0 0,-1 0 0,1 0 0,-1 0 0,1 1 0,-1-1 0,1 0 1,0 0-1,0 1 0,0-1 0,1 3 0,10 8-6769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00.155"/>
    </inkml:context>
    <inkml:brush xml:id="br0">
      <inkml:brushProperty name="width" value="0.035" units="cm"/>
      <inkml:brushProperty name="height" value="0.035" units="cm"/>
    </inkml:brush>
  </inkml:definitions>
  <inkml:trace contextRef="#ctx0" brushRef="#br0">1 0 24575,'0'10'0,"0"12"0,0 17 0,0 15 0,0 13 0,0 5 0,0 3 0,0 0 0,0-5 0,0-5 0,0-3 0,0-18 0,0-25 0,9-25 0,4-12-8191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00.590"/>
    </inkml:context>
    <inkml:brush xml:id="br0">
      <inkml:brushProperty name="width" value="0.035" units="cm"/>
      <inkml:brushProperty name="height" value="0.035" units="cm"/>
    </inkml:brush>
  </inkml:definitions>
  <inkml:trace contextRef="#ctx0" brushRef="#br0">0 0 24575,'9'20'0,"-2"1"0,0 0 0,4 24 0,2 7 0,23 103 0,-36-161 0,-1-1 0,1 0 0,0 1 0,1-1 0,0 1 0,0-1 0,0 1 0,4-9 0,22-60 0,-18 56 0,0 1 0,2 0 0,14-19 0,-20 30 0,1-1 0,1 1 0,-1 1 0,1-1 0,1 1 0,-1 0 0,1 1 0,0 0 0,10-5 0,-14 8 0,-1 2 0,1-1 0,-1 0 0,1 1 0,-1-1 0,1 1 0,-1 0 0,1 0 0,0 0 0,-1 1 0,1-1 0,-1 1 0,1 0 0,-1 0 0,0 0 0,1 1 0,-1-1 0,0 1 0,0-1 0,0 1 0,0 0 0,0 0 0,0 1 0,-1-1 0,1 1 0,-1-1 0,3 4 0,9 10 0,-1 0 0,-1 0 0,14 25 0,-22-34 0,21 39-1365,-6-5-5461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01.144"/>
    </inkml:context>
    <inkml:brush xml:id="br0">
      <inkml:brushProperty name="width" value="0.035" units="cm"/>
      <inkml:brushProperty name="height" value="0.035" units="cm"/>
    </inkml:brush>
  </inkml:definitions>
  <inkml:trace contextRef="#ctx0" brushRef="#br0">2 0 24575,'-2'97'0,"4"105"0,5-181 0,-7-21 0,0 0 0,1 0 0,-1 0 0,0 0 0,1 0 0,-1 0 0,0 0 0,1 0 0,-1 0 0,1 0 0,-1 0 0,0 0 0,1 0 0,-1 0 0,0 0 0,1-1 0,-1 1 0,0 0 0,1 0 0,-1 0 0,0-1 0,1 1 0,-1 0 0,0 0 0,0-1 0,1 1 0,-1 0 0,0 0 0,0-1 0,0 1 0,1 0 0,-1-1 0,23-44 0,-15 28 0,71-110 0,-70 114 0,0 2 0,1-1 0,0 1 0,1 0 0,1 1 0,-1 1 0,26-17 0,-33 24 0,0 0 0,0 0 0,0 0 0,1 0 0,-1 1 0,0 0 0,1 0 0,-1 0 0,1 0 0,-1 1 0,1 0 0,-1-1 0,1 2 0,-1-1 0,1 0 0,-1 1 0,1 0 0,-1 0 0,0 0 0,1 1 0,-1 0 0,0 0 0,0 0 0,0 0 0,0 0 0,0 1 0,-1-1 0,1 1 0,-1 0 0,0 0 0,1 1 0,-2-1 0,6 8 0,2 3 0,-1 1 0,-1 0 0,0 1 0,-1 0 0,0 0 0,-2 0 0,6 27 0,-1 21-33,-10-52-88,1 0 0,0 0 0,1 1 0,1-1 0,0-1 0,0 1-1,2 0 1,-1-1 0,1 0 0,7 12 0,7-6-6705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11.007"/>
    </inkml:context>
    <inkml:brush xml:id="br0">
      <inkml:brushProperty name="width" value="0.035" units="cm"/>
      <inkml:brushProperty name="height" value="0.035" units="cm"/>
    </inkml:brush>
  </inkml:definitions>
  <inkml:trace contextRef="#ctx0" brushRef="#br0">21 0 24575,'-4'5'0,"-2"11"0,0 16 0,1 13 0,7 3 0,2-1 0,0-1 0,0 3 0,0-8-8191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11.307"/>
    </inkml:context>
    <inkml:brush xml:id="br0">
      <inkml:brushProperty name="width" value="0.035" units="cm"/>
      <inkml:brushProperty name="height" value="0.035" units="cm"/>
    </inkml:brush>
  </inkml:definitions>
  <inkml:trace contextRef="#ctx0" brushRef="#br0">1 30 24575,'9'0'0,"18"-5"0,22-1 0,18 0 0,15 1 0,9 1 0,2 2 0,-9 1 0,-11 0 0,-12 1 0,-12 1 0,-14-1-8191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11.859"/>
    </inkml:context>
    <inkml:brush xml:id="br0">
      <inkml:brushProperty name="width" value="0.035" units="cm"/>
      <inkml:brushProperty name="height" value="0.035" units="cm"/>
    </inkml:brush>
  </inkml:definitions>
  <inkml:trace contextRef="#ctx0" brushRef="#br0">0 1 24575,'0'4'0,"0"12"0,0 16 0,5 17 0,1 10 0,-1 9 0,0 2 0,-2-1 0,-1-3 0,-1-9 0,0-13-8191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07.435"/>
    </inkml:context>
    <inkml:brush xml:id="br0">
      <inkml:brushProperty name="width" value="0.035" units="cm"/>
      <inkml:brushProperty name="height" value="0.035" units="cm"/>
    </inkml:brush>
  </inkml:definitions>
  <inkml:trace contextRef="#ctx0" brushRef="#br0">0 0 24575,'5'0'0,"11"5"0,7 1 0,5 0 0,11-1 0,9-1 0,-4-2-8191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12.278"/>
    </inkml:context>
    <inkml:brush xml:id="br0">
      <inkml:brushProperty name="width" value="0.035" units="cm"/>
      <inkml:brushProperty name="height" value="0.035" units="cm"/>
    </inkml:brush>
  </inkml:definitions>
  <inkml:trace contextRef="#ctx0" brushRef="#br0">1 47 24575,'0'5'0,"2"-1"0,-1 0 0,0 0 0,1 0 0,-1 0 0,1 0 0,0 0 0,6 7 0,7 17 0,1 31 0,-16-59 0,0 1 0,0-1 0,0 0 0,1 1 0,-1-1 0,0 1 0,0-1 0,0 1 0,0-1 0,0 0 0,0 1 0,1-1 0,-1 0 0,0 1 0,0-1 0,1 1 0,-1-1 0,0 0 0,1 0 0,-1 1 0,0-1 0,1 0 0,-1 1 0,0-1 0,1 0 0,-1 0 0,0 0 0,1 0 0,-1 1 0,1-1 0,-1 0 0,0 0 0,1 0 0,0 0 0,11-11 0,11-29 0,-22 37 0,7-14 0,1 1 0,1 0 0,0 0 0,14-15 0,-21 27 0,1 0 0,-1 1 0,1-1 0,0 1 0,0 0 0,1 0 0,-1 0 0,1 1 0,4-3 0,-6 4 0,-1 1 0,1-1 0,0 0 0,-1 1 0,1 0 0,0 0 0,-1-1 0,1 1 0,0 1 0,-1-1 0,1 0 0,0 1 0,-1-1 0,1 1 0,-1 0 0,1 0 0,-1 0 0,5 2 0,-4-1 0,0 1 0,0-1 0,0 0 0,0 1 0,-1-1 0,1 1 0,0 0 0,-1 0 0,0 0 0,0 0 0,0 1 0,0-1 0,0 0 0,1 5 0,11 56 0,-13-55 0,1 0 0,0 0 0,0 0 0,0-1 0,1 1 0,8 15 0,0-12-1365,-2-9-5461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12.717"/>
    </inkml:context>
    <inkml:brush xml:id="br0">
      <inkml:brushProperty name="width" value="0.035" units="cm"/>
      <inkml:brushProperty name="height" value="0.035" units="cm"/>
    </inkml:brush>
  </inkml:definitions>
  <inkml:trace contextRef="#ctx0" brushRef="#br0">0 1 24575,'1'0'0,"0"1"0,0-1 0,0 1 0,0-1 0,0 1 0,0 0 0,-1-1 0,1 1 0,0 0 0,0 0 0,-1-1 0,1 1 0,-1 0 0,1 0 0,-1 0 0,1 0 0,-1 0 0,1 0 0,-1 0 0,0 0 0,1 0 0,-1 0 0,0 0 0,0 2 0,5 31 0,-4-29 0,6 82 0,-1-99 0,2 0 0,0 0 0,0 1 0,1 0 0,1 0 0,-1 1 0,2 0 0,13-10 0,-20 18 5,0-1-1,1 1 1,-1 0-1,1 0 0,-1 0 1,1 0-1,0 1 1,-1 0-1,1 0 1,0 0-1,0 1 0,0-1 1,0 1-1,0 1 1,0-1-1,-1 0 1,1 1-1,0 0 1,0 0-1,0 1 0,-1-1 1,1 1-1,-1 0 1,1 0-1,-1 1 1,8 5-1,-1 1-169,0 0 0,-1 1 0,0 0 0,0 0 0,-1 1 0,-1 1 0,0 0 0,8 14 0,-3-1-6661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13.507"/>
    </inkml:context>
    <inkml:brush xml:id="br0">
      <inkml:brushProperty name="width" value="0.035" units="cm"/>
      <inkml:brushProperty name="height" value="0.035" units="cm"/>
    </inkml:brush>
  </inkml:definitions>
  <inkml:trace contextRef="#ctx0" brushRef="#br0">0 2 24575,'24'0'0,"67"-1"0,0 4 0,129 21 0,-218-24 0,0 0 0,0 0 0,0 1 0,0-1 0,0 1 0,0 0 0,-1-1 0,1 1 0,0 0 0,-1 0 0,1 0 0,0 0 0,-1 1 0,1-1 0,-1 0 0,1 1 0,0 1 0,-1-2 0,-1 0 0,1 0 0,-1 1 0,1-1 0,-1 0 0,0 0 0,0 1 0,0-1 0,0 0 0,0 0 0,0 1 0,0-1 0,0 0 0,0 0 0,-1 1 0,1-1 0,0 0 0,-1 0 0,1 0 0,-2 2 0,-2 4 0,0-1 0,-1 1 0,0-1 0,-1 0 0,1 0 0,-1 0 0,-7 5 0,-104 73 0,73-55 0,-50 44 0,35-19-1365,44-38-5461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13.956"/>
    </inkml:context>
    <inkml:brush xml:id="br0">
      <inkml:brushProperty name="width" value="0.035" units="cm"/>
      <inkml:brushProperty name="height" value="0.035" units="cm"/>
    </inkml:brush>
  </inkml:definitions>
  <inkml:trace contextRef="#ctx0" brushRef="#br0">1 0 24575,'0'5'0,"0"6"0,4 15 0,2 17 0,0 7 0,-1-2 0,-2 2 0,-1-4 0,-1 0 0,0-13 0,-1-11-8191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14.201"/>
    </inkml:context>
    <inkml:brush xml:id="br0">
      <inkml:brushProperty name="width" value="0.035" units="cm"/>
      <inkml:brushProperty name="height" value="0.035" units="cm"/>
    </inkml:brush>
  </inkml:definitions>
  <inkml:trace contextRef="#ctx0" brushRef="#br0">1 1 24575,'5'0'0,"10"0"0,23 0 0,22 0 0,30 0 0,18 0 0,5 0 0,-2 0 0,-11 0 0,-19 0 0,-22 0-8191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14.798"/>
    </inkml:context>
    <inkml:brush xml:id="br0">
      <inkml:brushProperty name="width" value="0.035" units="cm"/>
      <inkml:brushProperty name="height" value="0.035" units="cm"/>
    </inkml:brush>
  </inkml:definitions>
  <inkml:trace contextRef="#ctx0" brushRef="#br0">1 1 24575,'1'0'0,"0"0"0,-1 1 0,1-1 0,0 1 0,0-1 0,0 1 0,0 0 0,-1-1 0,1 1 0,0 0 0,0 0 0,-1-1 0,1 1 0,-1 0 0,1 0 0,-1 0 0,1 0 0,-1 0 0,1 0 0,-1 0 0,0-1 0,1 1 0,-1 0 0,0 0 0,0 2 0,6 31 0,-5-29 0,4 96 0,2 4 0,-7-104 0,0-1 0,0 1 0,0 0 0,0 0 0,0-1 0,0 1 0,0 0 0,0-1 0,1 1 0,-1 0 0,0-1 0,0 1 0,1 0 0,-1-1 0,0 1 0,1 0 0,-1-1 0,1 1 0,-1-1 0,1 1 0,-1-1 0,1 1 0,0-1 0,-1 1 0,1-1 0,1 1 0,13-11 0,17-43 0,-23 36 0,0 5 0,0 0 0,0 0 0,2 1 0,-1 0 0,1 1 0,1 0 0,-1 1 0,2 0 0,24-13 0,-28 17 0,-1 1 0,1 1 0,0-1 0,0 1 0,0 1 0,0-1 0,1 2 0,-1-1 0,0 1 0,1 1 0,-1-1 0,1 2 0,-1-1 0,1 1 0,-1 1 0,16 4 0,-19-3 8,0 0-1,0 0 1,0 1-1,-1 0 1,0 0-1,1 0 1,-1 1-1,-1 0 1,1 0-1,-1 0 1,0 0-1,0 1 1,0-1-1,-1 1 1,5 10-1,0 5-378,0 0-1,-1 0 1,6 28 0,-8-23-6455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29.533"/>
    </inkml:context>
    <inkml:brush xml:id="br0">
      <inkml:brushProperty name="width" value="0.035" units="cm"/>
      <inkml:brushProperty name="height" value="0.035" units="cm"/>
    </inkml:brush>
  </inkml:definitions>
  <inkml:trace contextRef="#ctx0" brushRef="#br0">0 1 24575,'3'203'0,"42"292"0,-40-465 0,81 583 0,-33 4 0,-43 109 0,-10-689 0,3 0 0,1 0 0,2-1 0,1 1 0,2-1 0,1-1 0,24 54 0,-11-55-1365,-1-10-5461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30.016"/>
    </inkml:context>
    <inkml:brush xml:id="br0">
      <inkml:brushProperty name="width" value="0.035" units="cm"/>
      <inkml:brushProperty name="height" value="0.035" units="cm"/>
    </inkml:brush>
  </inkml:definitions>
  <inkml:trace contextRef="#ctx0" brushRef="#br0">1 318 24575,'12'0'0,"0"-2"0,0 1 0,0-2 0,13-3 0,19-5 0,1475-197-1164,-1327 186 966,712-43 198,-670 65 0,435 56 0,-572-39-34,-50-7-334,1-3 0,74 2 0,-87-11-5323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30.779"/>
    </inkml:context>
    <inkml:brush xml:id="br0">
      <inkml:brushProperty name="width" value="0.035" units="cm"/>
      <inkml:brushProperty name="height" value="0.035" units="cm"/>
    </inkml:brush>
  </inkml:definitions>
  <inkml:trace contextRef="#ctx0" brushRef="#br0">1 1 24575,'0'9'0,"0"13"0,0 7 0,0 4 0,0 5 0,0 6 0,0 4 0,0 0 0,0 4 0,0 0 0,0-11-8191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32.121"/>
    </inkml:context>
    <inkml:brush xml:id="br0">
      <inkml:brushProperty name="width" value="0.035" units="cm"/>
      <inkml:brushProperty name="height" value="0.035" units="cm"/>
    </inkml:brush>
  </inkml:definitions>
  <inkml:trace contextRef="#ctx0" brushRef="#br0">19 1714 24575,'-2'-1'0,"1"0"0,0 1 0,0-1 0,0 0 0,0 1 0,0-1 0,0 0 0,0 0 0,0 0 0,0 0 0,0 0 0,1 0 0,-1 0 0,0 0 0,1 0 0,-1 0 0,1 0 0,-1 0 0,1-1 0,-1 1 0,1 0 0,0 0 0,0-1 0,-1 1 0,1 0 0,0 0 0,0-1 0,0 1 0,0 0 0,1-1 0,-1 0 0,5-44 0,8 8 0,3 1 0,1 0 0,1 1 0,28-40 0,-30 49 0,18-21 0,2 1 0,3 2 0,1 1 0,61-50 0,-9 7 0,-15 15 0,152-110 0,106-32 0,-108 73 0,68-39 0,-176 111-46,-52 27-394,2 4 0,86-34 1,-138 66-6387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6:57.363"/>
    </inkml:context>
    <inkml:brush xml:id="br0">
      <inkml:brushProperty name="width" value="0.035" units="cm"/>
      <inkml:brushProperty name="height" value="0.035" units="cm"/>
    </inkml:brush>
  </inkml:definitions>
  <inkml:trace contextRef="#ctx0" brushRef="#br0">1 79 24575,'0'-9'0,"5"-4"0,10 2 0,13-4 0,11 2 0,8 3 0,0 3 0,-6 7 0,-12 9 0,-19 11 0,-12 8 0,-15 8 0,-9-2 0,-10-6 0,2-4 0,-4-6 0,1-6 0,7-4-8191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07.656"/>
    </inkml:context>
    <inkml:brush xml:id="br0">
      <inkml:brushProperty name="width" value="0.035" units="cm"/>
      <inkml:brushProperty name="height" value="0.035" units="cm"/>
    </inkml:brush>
  </inkml:definitions>
  <inkml:trace contextRef="#ctx0" brushRef="#br0">0 18 24575,'5'0'0,"11"0"0,12 0 0,10 0 0,14 0 0,-3-5 0,1-1 0,-10 0-8191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33.399"/>
    </inkml:context>
    <inkml:brush xml:id="br0">
      <inkml:brushProperty name="width" value="0.035" units="cm"/>
      <inkml:brushProperty name="height" value="0.035" units="cm"/>
    </inkml:brush>
  </inkml:definitions>
  <inkml:trace contextRef="#ctx0" brushRef="#br0">345 1 24575,'-23'35'0,"3"13"0,-16 59 0,11-29 0,-74 265 0,80-280 0,2 2 0,3 0 0,3 1 0,-2 76 0,10 271 0,6-208 0,-2-182 0,0-17 0,-1 1 0,1-1 0,-1 0 0,0 1 0,-1-1 0,0 0 0,0 0 0,0 1 0,0-1 0,-1 0 0,-4 10 0,5-16 2,1 1 0,0 0 0,-1-1 0,1 1 0,-1-1 0,1 1 0,-1-1 0,1 1 0,-1-1 0,1 1 0,-1-1 0,0 1 0,1-1 0,-1 0 0,0 1 0,1-1 0,-1 0-1,0 0 1,1 0 0,-1 1 0,0-1 0,0 0 0,1 0 0,-1 0 0,0 0 0,1 0 0,-1 0 0,0 0 0,0-1 0,1 1 0,-1 0 0,0 0 0,1 0 0,-1-1 0,0 1 0,1 0 0,-2-1 0,-17-20-1442,6-5-5386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33.743"/>
    </inkml:context>
    <inkml:brush xml:id="br0">
      <inkml:brushProperty name="width" value="0.035" units="cm"/>
      <inkml:brushProperty name="height" value="0.035" units="cm"/>
    </inkml:brush>
  </inkml:definitions>
  <inkml:trace contextRef="#ctx0" brushRef="#br0">1 17 24575,'45'45'0,"-11"-8"0,-1 0 0,-2 2 0,51 84 0,-80-120 0,27 40 0,-28-42 0,0 0 0,0 0 0,0 0 0,0 0 0,0 0 0,0 0 0,0-1 0,0 1 0,1 0 0,-1-1 0,0 1 0,0-1 0,1 1 0,-1-1 0,0 0 0,1 1 0,-1-1 0,0 0 0,1 0 0,-1 0 0,1 0 0,-1 0 0,0 0 0,1 0 0,-1-1 0,0 1 0,1-1 0,-1 1 0,0-1 0,1 1 0,-1-1 0,0 1 0,0-1 0,1-1 0,4-3 0,0 0 0,-1 0 0,1-1 0,-2 0 0,1 0 0,0 0 0,-1 0 0,5-13 0,26-65 0,-6 11 0,18-18-1365,-29 55-5461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34.932"/>
    </inkml:context>
    <inkml:brush xml:id="br0">
      <inkml:brushProperty name="width" value="0.035" units="cm"/>
      <inkml:brushProperty name="height" value="0.035" units="cm"/>
    </inkml:brush>
  </inkml:definitions>
  <inkml:trace contextRef="#ctx0" brushRef="#br0">0 5 24575,'94'-2'0,"-34"0"0,82 7 0,-140-5 0,-1 0 0,1 0 0,0 1 0,0-1 0,-1 0 0,1 1 0,0-1 0,0 1 0,-1 0 0,1-1 0,-1 1 0,1 0 0,0 0 0,-1 0 0,0 0 0,3 3 0,-4-4 0,1 1 0,-1 0 0,0 0 0,0-1 0,1 1 0,-1 0 0,0 0 0,0 0 0,0 0 0,0-1 0,0 1 0,0 0 0,0 0 0,0 0 0,-1 0 0,1-1 0,0 1 0,0 0 0,-1 0 0,1-1 0,0 1 0,-1 0 0,1 0 0,-2 0 0,-4 7 0,-1 0 0,0 0 0,-1-1 0,-13 10 0,6-5 0,-12 13-227,1 0-1,1 2 1,1 1-1,1 1 1,-27 47-1,32-39-6598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6.869"/>
    </inkml:context>
    <inkml:brush xml:id="br0">
      <inkml:brushProperty name="width" value="0.035" units="cm"/>
      <inkml:brushProperty name="height" value="0.035" units="cm"/>
    </inkml:brush>
  </inkml:definitions>
  <inkml:trace contextRef="#ctx0" brushRef="#br0">1 1 24575,'5'0'0,"1"4"0,5 3 0,0 4 0,12 0 0,12 8 0,4 0 0,-8-2 0,-20 0 0,-25 6 0,-16 0 0,-1 5 0,-6-2 0,3-6-8191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7.274"/>
    </inkml:context>
    <inkml:brush xml:id="br0">
      <inkml:brushProperty name="width" value="0.035" units="cm"/>
      <inkml:brushProperty name="height" value="0.035" units="cm"/>
    </inkml:brush>
  </inkml:definitions>
  <inkml:trace contextRef="#ctx0" brushRef="#br0">0 1 24575,'5'5'0,"11"1"0,7 14 0,9 8 0,9 0 0,2 4 0,3 1 0,-7 0 0,-13-6 0,-13-7-8191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7.496"/>
    </inkml:context>
    <inkml:brush xml:id="br0">
      <inkml:brushProperty name="width" value="0.035" units="cm"/>
      <inkml:brushProperty name="height" value="0.035" units="cm"/>
    </inkml:brush>
  </inkml:definitions>
  <inkml:trace contextRef="#ctx0" brushRef="#br0">351 1 24575,'-14'0'0,"-9"0"0,-1 4 0,-6 7 0,-2 11 0,-6 6 0,0 3 0,6 6 0,-1 0 0,5 0 0,2-7 0,7 1 0,5-5-8191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8.678"/>
    </inkml:context>
    <inkml:brush xml:id="br0">
      <inkml:brushProperty name="width" value="0.035" units="cm"/>
      <inkml:brushProperty name="height" value="0.035" units="cm"/>
    </inkml:brush>
  </inkml:definitions>
  <inkml:trace contextRef="#ctx0" brushRef="#br0">200 82 24575,'-15'10'0,"0"0"0,1 2 0,0-1 0,1 2 0,1 0 0,-1 0 0,-16 27 0,18-27 0,1 0 0,1 1 0,0 0 0,1 0 0,0 1 0,1 0 0,-5 20 0,52-75 0,-28 23 0,-2 0 0,0-1 0,-1 0 0,-1-1 0,7-21 0,-6 14 0,25-47 0,-31 68 0,1-1 0,0 1 0,0 0 0,1 0 0,-1 1 0,1-1 0,0 1 0,0 0 0,0 0 0,1 1 0,-1-1 0,12-4 0,-14 7 0,1 0 0,-1 0 0,0 0 0,0 0 0,1 0 0,-1 1 0,1 0 0,-1-1 0,0 1 0,1 1 0,-1-1 0,0 0 0,1 1 0,-1-1 0,0 1 0,1 0 0,-1 0 0,0 1 0,0-1 0,0 1 0,0-1 0,0 1 0,0 0 0,-1 0 0,1 0 0,2 3 0,19 24-115,-2 0 0,-1 2 0,32 61 0,-36-62-790,1 4-5921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8:49.379"/>
    </inkml:context>
    <inkml:brush xml:id="br0">
      <inkml:brushProperty name="width" value="0.035" units="cm"/>
      <inkml:brushProperty name="height" value="0.035" units="cm"/>
    </inkml:brush>
  </inkml:definitions>
  <inkml:trace contextRef="#ctx0" brushRef="#br0">102 1 24575,'2'1'0,"0"0"0,0 1 0,0-1 0,-1 1 0,1-1 0,0 1 0,-1 0 0,1 0 0,-1 0 0,1 0 0,-1 0 0,0 0 0,0 0 0,0 0 0,0 1 0,1 3 0,2 4 0,4 7 0,-1 0 0,8 27 0,-11-29 0,0-1 0,1 0 0,1-1 0,13 24 0,-19-36 0,1 0 0,-1 0 0,1-1 0,-1 1 0,1 0 0,-1-1 0,1 1 0,-1 0 0,1-1 0,0 1 0,-1 0 0,1-1 0,0 1 0,0-1 0,-1 0 0,1 1 0,0-1 0,0 1 0,0-1 0,-1 0 0,1 0 0,0 1 0,0-1 0,0 0 0,0 0 0,0 0 0,0 0 0,-1 0 0,1 0 0,0 0 0,1-1 0,0 0 0,0 0 0,0-1 0,0 1 0,-1 0 0,1-1 0,0 1 0,-1-1 0,1 0 0,-1 0 0,0 1 0,0-1 0,2-3 0,25-65 0,-27 66 0,3-7 0,-2 2 0,1 0 0,0 1 0,0-1 0,1 1 0,6-10 0,-9 16 0,0 1 0,0 0 0,0 0 0,0 0 0,0 0 0,0 0 0,0 0 0,0 0 0,0 0 0,0 0 0,1 1 0,-1-1 0,0 0 0,0 1 0,1-1 0,-1 1 0,0-1 0,1 1 0,-1 0 0,1 0 0,-1-1 0,1 1 0,-1 0 0,0 0 0,1 1 0,-1-1 0,1 0 0,-1 0 0,1 1 0,-1-1 0,0 0 0,1 1 0,-1 0 0,0-1 0,0 1 0,1 0 0,-1-1 0,0 1 0,0 0 0,0 0 0,2 2 0,0 0 0,1 1 0,0 1 0,-1-1 0,0 0 0,0 1 0,0 0 0,0-1 0,-1 1 0,0 0 0,0 0 0,0 1 0,0-1 0,0 9 0,8 78 0,-9-79 0,0 9 0,-1 1 0,0-1 0,-2 0 0,0 0 0,-2 0 0,-8 29 0,10-43 0,-1 0 0,0 0 0,-1 0 0,1 0 0,-1-1 0,-1 0 0,0 0 0,0 0 0,0 0 0,0-1 0,-1 0 0,0 0 0,-1-1 0,1 1 0,-1-1 0,0-1 0,0 1 0,-1-1 0,-13 5 0,12-5-50,0-2-1,0 1 1,0-1-1,0 0 0,0-1 1,0 0-1,0 0 1,-1-1-1,1 0 1,0-1-1,0 0 0,0 0 1,-1-1-1,1 0 1,1-1-1,-1 0 1,0 0-1,1-1 0,-1 0 1,1 0-1,0-1 1,1 0-1,-1-1 1,1 0-1,0 0 1,-11-13-1,-7-17-6775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25.175"/>
    </inkml:context>
    <inkml:brush xml:id="br0">
      <inkml:brushProperty name="width" value="0.035" units="cm"/>
      <inkml:brushProperty name="height" value="0.035" units="cm"/>
    </inkml:brush>
  </inkml:definitions>
  <inkml:trace contextRef="#ctx0" brushRef="#br0">0 39 24575,'5'0'0,"1"-9"0,4-4 0,11 1 0,0 8 0,-2 13 0,-10 9 0,-6 8 0,-3 7 0,-3 4 0,1 4 0,-1 1 0,1-8-8191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25.843"/>
    </inkml:context>
    <inkml:brush xml:id="br0">
      <inkml:brushProperty name="width" value="0.035" units="cm"/>
      <inkml:brushProperty name="height" value="0.035" units="cm"/>
    </inkml:brush>
  </inkml:definitions>
  <inkml:trace contextRef="#ctx0" brushRef="#br0">1 59 24575,'6'-6'0,"1"2"0,0-1 0,0 1 0,1 0 0,-1 0 0,1 1 0,11-4 0,-1 0 0,-10 4 0,0 0 0,0 1 0,0 0 0,0 0 0,0 1 0,0 0 0,15 1 0,-21 0 0,-1 0 0,1 0 0,0 0 0,0 0 0,0 1 0,0-1 0,0 1 0,-1-1 0,1 1 0,0 0 0,-1-1 0,1 1 0,0 0 0,-1 0 0,1 0 0,-1 1 0,1-1 0,-1 0 0,0 1 0,1-1 0,-1 0 0,0 1 0,0-1 0,0 1 0,0 0 0,0-1 0,-1 1 0,1 0 0,0 0 0,-1-1 0,1 1 0,-1 0 0,0 0 0,0 0 0,0 0 0,1 0 0,-2-1 0,1 1 0,0 0 0,-1 2 0,1 2 0,-2-1 0,1 0 0,0 0 0,-1 1 0,0-1 0,0-1 0,-1 1 0,0 0 0,1 0 0,-7 6 0,-42 45 0,41-47 0,0 1 0,0 1 0,-15 22 0,25-33 0,0 0 0,0 0 0,0 0 0,-1 1 0,1-1 0,0 0 0,0 0 0,0 0 0,0 1 0,0-1 0,0 0 0,0 0 0,0 1 0,0-1 0,0 0 0,0 0 0,0 1 0,0-1 0,0 0 0,0 0 0,0 1 0,0-1 0,0 0 0,0 0 0,0 0 0,0 1 0,0-1 0,1 0 0,-1 0 0,0 0 0,0 1 0,0-1 0,0 0 0,1 0 0,-1 0 0,0 0 0,0 1 0,0-1 0,1 0 0,13 3 0,20-5 0,-31 2 0,45-4-78,-23 3-244,0-2 0,-1 0 1,44-12-1,-32 1-6504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07.905"/>
    </inkml:context>
    <inkml:brush xml:id="br0">
      <inkml:brushProperty name="width" value="0.035" units="cm"/>
      <inkml:brushProperty name="height" value="0.035" units="cm"/>
    </inkml:brush>
  </inkml:definitions>
  <inkml:trace contextRef="#ctx0" brushRef="#br0">22 1 24575,'0'14'0,"0"10"0,0 5 0,0 7 0,0 2 0,-9-5 0,-4-8-8191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27.007"/>
    </inkml:context>
    <inkml:brush xml:id="br0">
      <inkml:brushProperty name="width" value="0.035" units="cm"/>
      <inkml:brushProperty name="height" value="0.035" units="cm"/>
    </inkml:brush>
  </inkml:definitions>
  <inkml:trace contextRef="#ctx0" brushRef="#br0">110 102 24575,'0'-3'0,"0"1"0,-1-1 0,1 0 0,-1 0 0,1 1 0,-1-1 0,0 0 0,0 1 0,0-1 0,-1 1 0,1-1 0,-1 1 0,1 0 0,-1-1 0,-2-1 0,3 3 0,0 0 0,1 0 0,-1 1 0,0-1 0,0 0 0,0 1 0,0-1 0,0 0 0,-1 1 0,1-1 0,0 1 0,0 0 0,0-1 0,0 1 0,0 0 0,-1 0 0,1 0 0,0 0 0,0 0 0,-1 0 0,1 0 0,0 0 0,0 0 0,0 0 0,0 1 0,-1-1 0,1 0 0,0 1 0,0-1 0,0 1 0,0 0 0,0-1 0,0 1 0,0 0 0,0 0 0,-1 0 0,2-1 0,0 1 0,-1-1 0,1 0 0,-1 0 0,1 1 0,0-1 0,0 0 0,-1 1 0,1-1 0,0 0 0,-1 1 0,1-1 0,0 0 0,0 1 0,0-1 0,0 1 0,-1-1 0,1 0 0,0 1 0,0-1 0,0 1 0,0-1 0,0 1 0,0-1 0,0 0 0,0 1 0,0-1 0,0 1 0,0-1 0,0 1 0,0-1 0,1 0 0,-1 1 0,0-1 0,0 1 0,1 0 0,15 9 0,27-2 0,-42-8 0,0 0 0,1 0 0,-1-1 0,0 1 0,1 0 0,-1 0 0,0-1 0,1 1 0,-1-1 0,0 1 0,0-1 0,1 1 0,-1-1 0,0 0 0,0 0 0,0 0 0,0 0 0,0 1 0,0-1 0,0 0 0,0-1 0,0 1 0,0 0 0,-1 0 0,1 0 0,0 0 0,-1-1 0,1 1 0,-1 0 0,0-1 0,1-1 0,-1 1 0,0 1 0,0-1 0,0 0 0,-1 0 0,1 1 0,0-1 0,-1 0 0,1 0 0,-1 1 0,0-1 0,0 1 0,0-1 0,1 1 0,-1-1 0,-1 1 0,1-1 0,0 1 0,0 0 0,0 0 0,-1 0 0,1-1 0,-1 1 0,1 0 0,-3-1 0,-2 0 0,0 0 0,0 0 0,0 0 0,0 1 0,0 0 0,0 0 0,0 1 0,-8-1 0,12 1 0,0 0 0,-1 0 0,1 0 0,0 0 0,-1 0 0,1 0 0,0 1 0,0-1 0,-1 1 0,1 0 0,0 0 0,0 0 0,0 0 0,0 0 0,0 0 0,0 0 0,0 0 0,0 1 0,1-1 0,-1 1 0,0 0 0,1-1 0,-1 1 0,1 0 0,-2 2 0,3-2 0,0 0 0,0 0 0,0 0 0,0 0 0,0-1 0,0 1 0,1 0 0,-1 0 0,1 0 0,-1 0 0,1 0 0,-1-1 0,1 1 0,0 0 0,0-1 0,0 1 0,0 0 0,0-1 0,1 0 0,-1 1 0,0-1 0,1 1 0,-1-1 0,1 0 0,-1 0 0,1 0 0,-1 0 0,1 0 0,0 0 0,2 0 0,2 2 0,-1 0 0,0-1 0,1 0 0,0 0 0,-1 0 0,1-1 0,0 0 0,10 1 0,-13-2 0,-1 0 0,1 0 0,-1-1 0,1 1 0,-1-1 0,0 0 0,0 0 0,1 1 0,-1-1 0,0-1 0,0 1 0,0 0 0,0-1 0,0 1 0,0-1 0,2-1 0,-4 3 0,0-1 0,1 1 0,-1-1 0,0 1 0,0 0 0,1-1 0,-1 1 0,0-1 0,0 1 0,0-1 0,0 1 0,0-1 0,1 1 0,-1-1 0,0 1 0,0-1 0,0 1 0,0-1 0,0 1 0,0-1 0,-1 1 0,1-1 0,0 1 0,0 0 0,0-1 0,0 1 0,-1-2 0,0 1 0,0 0 0,0 1 0,0-1 0,0 0 0,0 0 0,0 0 0,-1 1 0,1-1 0,0 0 0,0 1 0,-1-1 0,1 1 0,0 0 0,-3-1 0,-27 6 0,32-5 0,-1 0 0,0 0 0,1 0 0,-1 0 0,0 0 0,1 0 0,-1 0 0,0 1 0,1-1 0,-1 0 0,0 0 0,1 0 0,-1 0 0,0 1 0,1-1 0,-1 0 0,0 0 0,1 1 0,-1-1 0,0 0 0,0 0 0,1 1 0,-1-1 0,0 0 0,0 1 0,0-1 0,0 0 0,1 1 0,-1-1 0,0 0 0,0 1 0,0-1 0,0 0 0,0 1 0,0-1 0,0 1 0,0-1 0,0 0 0,0 1 0,0-1 0,0 0 0,0 1 0,0-1 0,0 1 0,0-1 0,-1 0 0,1 1 0,0-1 0,0 0 0,0 1 0,-1-1 0,1 0 0,0 0 0,0 1 0,-1-1 0,1 0 0,0 0 0,0 1 0,-1-1 0,1 0 0,0 0 0,-1 0 0,1 1 0,0-1 0,-1 0 0,2 0 0,0 1 0,0-1 0,1 0 0,-1 0 0,0 0 0,0 0 0,1 0 0,-1 0 0,0 0 0,0-1 0,0 1 0,1 0 0,-1-1 0,0 1 0,0 0 0,0-1 0,0 0 0,0 1 0,1-1 0,-1 0 0,0 1 0,-1-1 0,1 0 0,0 0 0,0 0 0,0 0 0,0 0 0,-1 0 0,1 0 0,0 0 0,-1 0 0,1 0 0,-1 0 0,1-1 0,-1 1 0,0 0 0,1 0 0,-1-1 0,0-1 0,1 1 0,-1 0 0,1 0 0,-1 0 0,0-1 0,0 1 0,0 0 0,0 0 0,0 0 0,0 0 0,0 0 0,-1 0 0,1 0 0,-1 0 0,1 0 0,-1 0 0,0 0 0,0 0 0,0 0 0,0 0 0,0 0 0,0 1 0,0-1 0,-1 0 0,1 1 0,-1-1 0,-2-1 0,2 2 5,0 0-1,-1 0 1,1 1-1,-1-1 0,0 1 1,1-1-1,-1 1 1,0 0-1,1 0 1,-1 0-1,1 0 0,-1 0 1,0 1-1,1-1 1,-1 1-1,1 0 1,-1-1-1,1 1 1,-1 1-1,1-1 0,0 0 1,-1 0-1,1 1 1,0-1-1,0 1 1,-3 3-1,4-4-39,0 0-1,-1 0 1,1 0 0,0 0-1,0 0 1,0 1-1,0-1 1,0 1 0,0-1-1,1 1 1,-1-1 0,0 1-1,1-1 1,-1 1 0,1-1-1,-1 1 1,1 0 0,0-1-1,0 1 1,0 0-1,0-1 1,0 1 0,0 0-1,0-1 1,0 1 0,1 0-1,-1-1 1,1 1 0,-1-1-1,1 1 1,0 0 0,0-1-1,-1 0 1,1 1-1,0-1 1,0 1 0,0-1-1,0 0 1,1 0 0,-1 0-1,2 2 1,16 9-6791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28.730"/>
    </inkml:context>
    <inkml:brush xml:id="br0">
      <inkml:brushProperty name="width" value="0.035" units="cm"/>
      <inkml:brushProperty name="height" value="0.035" units="cm"/>
    </inkml:brush>
  </inkml:definitions>
  <inkml:trace contextRef="#ctx0" brushRef="#br0">95 1190 24575,'1'-5'0,"0"1"0,0-1 0,0 0 0,1 0 0,0 1 0,0-1 0,0 1 0,0 0 0,1 0 0,0 0 0,0 0 0,0 0 0,5-5 0,50-45 0,33-17 0,-43 35 0,-1-2 0,54-58 0,-75 70 0,1 2 0,41-30 0,-18 15 0,163-138 0,-152 127 0,3 2 0,101-56 0,-144 91 0,157-102 0,-127 75 0,2 2 0,70-38 0,-122 76 0,1-1 0,0 1 0,0-1 0,-1 0 0,1 0 0,-1 0 0,1 0 0,-1 0 0,1 0 0,-1-1 0,1 1 0,-1 0 0,0-1 0,2-2 0,-3 3 0,-1 1 0,1-1 0,0 1 0,-1 0 0,1-1 0,-1 1 0,1-1 0,-1 1 0,1 0 0,-1-1 0,1 1 0,-1 0 0,0 0 0,1-1 0,-1 1 0,1 0 0,-1 0 0,0 0 0,1 0 0,-1 0 0,0 0 0,1 0 0,-1 0 0,1 0 0,-1 0 0,0 0 0,0 0 0,-9 1 0,-1-1 0,0 1 0,1 1 0,-14 4 0,-45 22 0,1 3 0,-105 66 0,-13 6 0,118-70 0,1 3 0,1 3 0,3 2 0,1 4 0,-84 78 0,112-89 0,-2 3 0,-1-1 0,-77 56 0,91-75 0,2 1 0,-35 35 0,33-29 0,-40 31 0,-58 43-1365,102-82-5461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29.179"/>
    </inkml:context>
    <inkml:brush xml:id="br0">
      <inkml:brushProperty name="width" value="0.035" units="cm"/>
      <inkml:brushProperty name="height" value="0.035" units="cm"/>
    </inkml:brush>
  </inkml:definitions>
  <inkml:trace contextRef="#ctx0" brushRef="#br0">0 0 24575,'1'14'0,"1"-1"0,0 0 0,0-1 0,1 1 0,1 0 0,0-1 0,1 0 0,0 0 0,1 0 0,7 11 0,-7-13 0,0-1 0,0 0 0,1-1 0,0 1 0,1-1 0,-1-1 0,1 1 0,1-1 0,0-1 0,0 0 0,0 0 0,11 5 0,-19-10 0,1 0 0,-1-1 0,0 1 0,1 0 0,-1-1 0,0 1 0,1-1 0,-1 0 0,1 1 0,-1-1 0,1 0 0,-1 0 0,1 0 0,-1 0 0,0 0 0,1 0 0,-1 0 0,1 0 0,-1-1 0,1 1 0,-1-1 0,1 1 0,-1-1 0,0 1 0,1-1 0,-1 0 0,0 0 0,0 0 0,0 1 0,0-1 0,1 0 0,-1-1 0,0 1 0,0 0 0,-1 0 0,1 0 0,0 0 0,0-1 0,-1 1 0,1 0 0,0-1 0,-1 1 0,0-1 0,1 1 0,-1-1 0,1-1 0,-1-1 0,0-1 0,1 1 0,-1 0 0,-1 0 0,1-1 0,-1 1 0,1 0 0,-1 0 0,-1 0 0,1 0 0,0 0 0,-1 0 0,0 0 0,0 0 0,-4-5 0,1 4 0,0 1 0,0 0 0,0 1 0,-1-1 0,0 1 0,1 0 0,-1 0 0,0 1 0,0 0 0,-1 0 0,-6-1 0,11 2 0,-1 0 0,0 1 0,0 0 0,1 0 0,-1 0 0,0 0 0,0 0 0,1 0 0,-1 1 0,0-1 0,0 1 0,-3 1 0,4-1 0,1 0 0,0 0 0,0-1 0,0 1 0,-1 0 0,1 0 0,0 1 0,1-1 0,-1 0 0,0 0 0,0 0 0,0 1 0,1-1 0,-1 0 0,0 0 0,1 1 0,0-1 0,-1 1 0,1-1 0,0 1 0,-1-1 0,1 0 0,0 1 0,0-1 0,1 3 0,-1-3 4,0 1 1,0-1-1,1 1 0,-1-1 0,1 1 1,0-1-1,-1 0 0,1 1 0,0-1 1,0 0-1,0 1 0,0-1 0,0 0 1,0 0-1,0 0 0,0 0 0,0 0 1,1 0-1,-1 0 0,0 0 0,1-1 1,-1 1-1,0 0 0,1-1 0,-1 1 1,1-1-1,2 1 0,43 4-1488,-23-9-5342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30.941"/>
    </inkml:context>
    <inkml:brush xml:id="br0">
      <inkml:brushProperty name="width" value="0.035" units="cm"/>
      <inkml:brushProperty name="height" value="0.035" units="cm"/>
    </inkml:brush>
  </inkml:definitions>
  <inkml:trace contextRef="#ctx0" brushRef="#br0">1 48 24575,'81'-1'0,"-29"-1"0,0 2 0,0 3 0,76 13 0,-113-11 0,-21-4 0,-28-6 0,3-5 0,-2 1 0,1 2 0,-1 1 0,-48-2 0,-2-1 0,49-3 0,34 12 0,0 0 0,0 0 0,0 0 0,0 0 0,0 0 0,1 0 0,-1 0 0,0 0 0,0 0 0,0-1 0,0 1 0,0 0 0,0 0 0,0 0 0,0 0 0,0 0 0,0 0 0,0 0 0,0 0 0,0 0 0,0 0 0,0 0 0,1 0 0,-1 0 0,0 0 0,0 0 0,0-1 0,0 1 0,0 0 0,0 0 0,0 0 0,0 0 0,0 0 0,0 0 0,0 0 0,0 0 0,0 0 0,0 0 0,0-1 0,0 1 0,0 0 0,0 0 0,0 0 0,0 0 0,0 0 0,0 0 0,-1 0 0,1 0 0,0 0 0,0 0 0,0 0 0,0 0 0,0 0 0,0-1 0,0 1 0,0 0 0,0 0 0,0 0 0,0 0 0,20 5 0,63 22 0,-24-7 0,95 19 0,-148-38 0,41 7 0,-35-4 0,-26-2 0,-148-4 0,162 2 0,-1 0 0,0 0 0,0 0 0,0 0 0,0 0 0,0 0 0,1 0 0,-1 0 0,0 0 0,0 0 0,0-1 0,0 1 0,1 0 0,-1 0 0,0-1 0,0 1 0,1-1 0,-1 1 0,0 0 0,0-1 0,1 0 0,-1 0 0,10-9 0,32-9 0,-17 12 0,1 1 0,0 2 0,1 0 0,-1 1 0,1 2 0,0 0 0,-1 2 0,39 6 0,-63-7 0,1 0 0,-1 0 0,0 1 0,0-1 0,0 0 0,0 1 0,1-1 0,-1 0 0,0 1 0,0 0 0,0-1 0,0 1 0,0 0 0,0-1 0,0 1 0,-1 0 0,1 0 0,0 0 0,0 0 0,0 0 0,-1 0 0,1 0 0,-1 0 0,1 0 0,-1 0 0,1 0 0,-1 0 0,1 0 0,-1 0 0,0 1 0,0-1 0,0 0 0,0 0 0,0 0 0,0 0 0,0 1 0,0-1 0,0 0 0,0 0 0,0 0 0,-1 1 0,1-1 0,-1 0 0,1 0 0,-1 0 0,0 2 0,-4 6 0,0-1 0,-1 1 0,0-1 0,-10 11 0,10-12 0,-46 53-117,-70 88 364,105-125-546,1 2 0,1 0 0,1 0 0,-15 43 0,17-31-6527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43.788"/>
    </inkml:context>
    <inkml:brush xml:id="br0">
      <inkml:brushProperty name="width" value="0.035" units="cm"/>
      <inkml:brushProperty name="height" value="0.035" units="cm"/>
    </inkml:brush>
  </inkml:definitions>
  <inkml:trace contextRef="#ctx0" brushRef="#br0">0 0 24575,'52'0'0,"-1"2"0,99 18 0,-91-11 0,-43-7 0,-1 0 0,1 1 0,-1 0 0,0 1 0,27 11 0,-41-14 0,0 0 0,0 0 0,0 0 0,0-1 0,0 1 0,0 0 0,0 0 0,-1 0 0,1 0 0,0 1 0,-1-1 0,1 0 0,-1 0 0,1 0 0,-1 0 0,0 1 0,1-1 0,-1 0 0,0 0 0,0 1 0,0-1 0,0 0 0,0 0 0,0 1 0,0-1 0,0 0 0,-1 0 0,1 1 0,0-1 0,-1 0 0,1 0 0,-1 0 0,1 0 0,-1 1 0,0-1 0,1 0 0,-1 0 0,0 0 0,-1 1 0,-40 48 0,30-38 0,-2 4 0,-43 51 0,-130 116 0,118-135 0,66-43-1365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45.513"/>
    </inkml:context>
    <inkml:brush xml:id="br0">
      <inkml:brushProperty name="width" value="0.035" units="cm"/>
      <inkml:brushProperty name="height" value="0.035" units="cm"/>
    </inkml:brush>
  </inkml:definitions>
  <inkml:trace contextRef="#ctx0" brushRef="#br0">542 0 24575,'-18'2'0,"0"0"0,1 1 0,0 1 0,-28 9 0,-29 6 0,-29-10 0,81-9 0,-1 2 0,1 0 0,0 1 0,-1 1 0,-40 14 0,60-17 0,0 1 0,0 0 0,-1-1 0,1 1 0,0 1 0,0-1 0,1 0 0,-1 1 0,0 0 0,1-1 0,-5 7 0,7-8 0,-1 0 0,1 0 0,-1 0 0,1 0 0,0 1 0,-1-1 0,1 0 0,0 0 0,0 0 0,0 0 0,0 0 0,0 0 0,0 1 0,0-1 0,0 0 0,0 0 0,1 0 0,-1 0 0,0 0 0,1 0 0,-1 0 0,1 0 0,-1 0 0,1 0 0,0 0 0,-1 0 0,1 0 0,0 0 0,0 0 0,-1 0 0,1-1 0,0 1 0,0 0 0,0-1 0,0 1 0,0 0 0,0-1 0,0 1 0,0-1 0,0 0 0,2 1 0,19 8 0,0-1 0,25 5 0,-26-8 0,0 1 0,-1 1 0,28 13 0,120 64 0,-164-83 0,0 1 0,0 1 0,-1-1 0,1 1 0,0-1 0,-1 1 0,1 0 0,-1 0 0,0 1 0,0-1 0,-1 0 0,5 7 0,-6-8 0,0 0 0,-1 0 0,1 0 0,-1 0 0,1 0 0,-1 0 0,0 0 0,1 0 0,-1 0 0,0 0 0,0 0 0,0 0 0,-1 0 0,1 0 0,-1 0 0,1 0 0,-1 0 0,1 0 0,-1 0 0,0 0 0,0 0 0,0 0 0,0 0 0,0-1 0,-1 1 0,1 0 0,0-1 0,-1 1 0,-2 1 0,-54 50 0,26-25 0,1 1 0,2 2 0,1 0 0,-28 42 0,-52 72 0,7-11 0,99-132 0,1 0 0,0 0 0,-1-1 0,1 1 0,0 0 0,0 0 0,0 1 0,0-1 0,0 0 0,1 0 0,-1 0 0,1 0 0,0 1 0,-1 2 0,2-4 0,0 0 0,0 0 0,0 0 0,-1 0 0,1-1 0,0 1 0,0-1 0,1 1 0,-1-1 0,0 1 0,0-1 0,0 1 0,0-1 0,0 0 0,1 0 0,-1 1 0,0-1 0,0 0 0,0 0 0,0 0 0,1 0 0,-1-1 0,0 1 0,0 0 0,0 0 0,0-1 0,1 1 0,0-1 0,118-15 0,174 0 0,-183 17-1365,-95-1-5461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46.976"/>
    </inkml:context>
    <inkml:brush xml:id="br0">
      <inkml:brushProperty name="width" value="0.035" units="cm"/>
      <inkml:brushProperty name="height" value="0.035" units="cm"/>
    </inkml:brush>
  </inkml:definitions>
  <inkml:trace contextRef="#ctx0" brushRef="#br0">0 0 24575,'0'10'0,"0"7"0,0 15 0,0 12 0,0 8 0,0 3 0,0 3 0,0-4 0,0-6 0,0-12-8191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47.211"/>
    </inkml:context>
    <inkml:brush xml:id="br0">
      <inkml:brushProperty name="width" value="0.035" units="cm"/>
      <inkml:brushProperty name="height" value="0.035" units="cm"/>
    </inkml:brush>
  </inkml:definitions>
  <inkml:trace contextRef="#ctx0" brushRef="#br0">0 0 24575,'9'0'0,"13"0"0,16 0 0,17 0 0,12 0 0,9 0 0,1 0 0,-8 0 0,-6 0 0,-14 0-8191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47.743"/>
    </inkml:context>
    <inkml:brush xml:id="br0">
      <inkml:brushProperty name="width" value="0.035" units="cm"/>
      <inkml:brushProperty name="height" value="0.035" units="cm"/>
    </inkml:brush>
  </inkml:definitions>
  <inkml:trace contextRef="#ctx0" brushRef="#br0">31 77 24575,'-1'1'0,"0"-1"0,0 0 0,0 1 0,0-1 0,0 1 0,1-1 0,-1 1 0,0 0 0,0-1 0,1 1 0,-1 0 0,0-1 0,1 1 0,-1 0 0,1 0 0,-1 0 0,1 0 0,-1 0 0,1-1 0,-1 1 0,1 0 0,0 0 0,0 0 0,-1 0 0,1 2 0,-6 29 0,6-28 0,-7 165 0,7-155 0,-1-12 0,1 0 0,0 0 0,0 0 0,0 0 0,0 0 0,0 0 0,1 0 0,-1-1 0,1 1 0,-1 0 0,1 0 0,0 0 0,0 0 0,1 2 0,-2-4 0,1 0 0,-1 1 0,1-1 0,-1 0 0,1 0 0,-1 0 0,1 0 0,-1 0 0,1 0 0,-1 0 0,1 0 0,-1 0 0,1 0 0,-1 0 0,1 0 0,-1 0 0,1 0 0,-1 0 0,1-1 0,-1 1 0,1 0 0,-1 0 0,1-1 0,-1 1 0,1 0 0,-1-1 0,0 1 0,1 0 0,-1-1 0,0 1 0,1 0 0,-1-2 0,6-4 0,0-1 0,-1-1 0,0 1 0,-1-1 0,4-8 0,25-60 0,-27 55 0,2 0 0,1 1 0,1 0 0,0 0 0,2 1 0,0 1 0,1 0 0,16-18 0,-27 34 0,-1 0 0,1 1 0,-1-1 0,1 1 0,0-1 0,0 1 0,-1-1 0,1 1 0,0 0 0,0 0 0,0 0 0,1 0 0,-1 0 0,0 1 0,0-1 0,0 1 0,1-1 0,-1 1 0,0 0 0,0 0 0,1 0 0,-1 0 0,0 0 0,0 0 0,1 0 0,-1 1 0,0 0 0,0-1 0,0 1 0,1 0 0,-1 0 0,0 0 0,0 0 0,0 0 0,-1 1 0,1-1 0,0 0 0,0 1 0,-1 0 0,1-1 0,-1 1 0,1 0 0,-1 0 0,0 0 0,0-1 0,2 4 0,5 11 0,0 0 0,-2 0 0,1 1 0,6 29 0,-10-34 0,23 67-1365,-14-42-5461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48.520"/>
    </inkml:context>
    <inkml:brush xml:id="br0">
      <inkml:brushProperty name="width" value="0.035" units="cm"/>
      <inkml:brushProperty name="height" value="0.035" units="cm"/>
    </inkml:brush>
  </inkml:definitions>
  <inkml:trace contextRef="#ctx0" brushRef="#br0">0 0 24575,'5'235'0,"-1"-249"0,0 0 0,0 0 0,1 1 0,1 0 0,0 0 0,1 0 0,13-17 0,-19 27 0,1 0 0,1 0 0,-1 1 0,0-1 0,1 0 0,-1 1 0,1 0 0,-1-1 0,1 1 0,0 0 0,0 0 0,0 1 0,1-1 0,-1 1 0,0-1 0,0 1 0,1 0 0,-1 0 0,1 1 0,-1-1 0,1 1 0,-1 0 0,1-1 0,-1 1 0,1 1 0,-1-1 0,1 1 0,-1-1 0,1 1 0,-1 0 0,1 0 0,-1 1 0,0-1 0,0 0 0,5 4 0,0 1 0,0 1 0,0 0 0,-1 0 0,0 1 0,0 0 0,-1 0 0,0 0 0,-1 1 0,0 0 0,0 0 0,5 15 0,17 28 0,-26-51-62,0 1 8,-1-1-1,1 1 1,0-1 0,-1 0 0,1 1-1,0-1 1,0 0 0,0 0-1,0 0 1,0 1 0,0-1-1,0 0 1,1 0 0,-1-1 0,0 1-1,1 0 1,-1 0 0,0-1-1,1 1 1,-1 0 0,1-1 0,-1 1-1,3-1 1,7-5-6772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08.704"/>
    </inkml:context>
    <inkml:brush xml:id="br0">
      <inkml:brushProperty name="width" value="0.035" units="cm"/>
      <inkml:brushProperty name="height" value="0.035" units="cm"/>
    </inkml:brush>
  </inkml:definitions>
  <inkml:trace contextRef="#ctx0" brushRef="#br0">329 1 24575,'0'14'0,"0"0"0,0 0 0,-2 0 0,1 0 0,-2-1 0,0 1 0,-1-1 0,0 1 0,-1-1 0,0 0 0,-1-1 0,0 1 0,-1-1 0,-1 0 0,0-1 0,0 0 0,-1 0 0,-1-1 0,-19 17 0,21-21 0,0 0 0,0 0 0,-1-1 0,0 0 0,0 0 0,-1-1 0,1 0 0,-1-1 0,0 0 0,-19 3 0,26-5 0,-1-1 0,1 0 0,0 0 0,-1 0 0,1 0 0,0 0 0,-1-1 0,1 0 0,0 0 0,0 1 0,-1-2 0,1 1 0,0 0 0,0-1 0,0 1 0,1-1 0,-1 0 0,0 0 0,1 0 0,-1-1 0,1 1 0,-1 0 0,1-1 0,0 0 0,0 1 0,0-1 0,1 0 0,-1 0 0,1 0 0,-1 0 0,1 0 0,0 0 0,0-1 0,1 1 0,-2-7 0,1 6 0,0-1 0,1 0 0,0 0 0,-1 0 0,1 0 0,1 0 0,-1 0 0,1 1 0,0-1 0,0 0 0,0 0 0,1 1 0,-1-1 0,1 1 0,0-1 0,1 1 0,-1 0 0,6-7 0,-2 5 0,-1 0 0,1 0 0,1 1 0,-1 0 0,1 0 0,0 1 0,0 0 0,0 0 0,0 1 0,14-5 0,-8 4 0,0 0 0,1 1 0,-1 0 0,1 1 0,0 1 0,0 0 0,0 1 0,0 0 0,0 1 0,0 1 0,-1 0 0,1 1 0,15 5 0,-18-2 0,1 1 0,-1 0 0,-1 0 0,0 1 0,0 1 0,0 0 0,-1 0 0,0 1 0,-1 0 0,8 12 0,-5-7 0,1-1 0,0 0 0,25 22 0,-36-35 0,0-1 0,0 1 0,0 0 0,0 0 0,0-1 0,0 1 0,1-1 0,-1 1 0,0-1 0,0 1 0,1-1 0,-1 0 0,0 1 0,0-1 0,1 0 0,-1 0 0,0 0 0,1 0 0,-1 0 0,0 0 0,1-1 0,-1 1 0,0 0 0,0-1 0,1 1 0,-1-1 0,2 0 0,-1-1 0,1 0 0,0 0 0,-1-1 0,1 1 0,-1-1 0,0 0 0,0 1 0,0-1 0,0 0 0,2-4 0,1-5 0,0 0 0,0-1 0,-1 1 0,4-21 0,-8 27 0,1-1 0,-1 0 0,0 1 0,-1-1 0,0 0 0,0 1 0,0-1 0,0 1 0,-1-1 0,-1 1 0,1 0 0,-1 0 0,0 0 0,0 0 0,0 0 0,-1 1 0,0-1 0,0 1 0,-1 0 0,1 0 0,-1 1 0,0-1 0,0 1 0,-1 0 0,1 0 0,-1 1 0,0 0 0,0 0 0,0 0 0,0 1 0,0 0 0,-1 0 0,1 0 0,-1 1 0,1 0 0,-1 0 0,0 1 0,1 0 0,-1 0 0,0 0 0,1 1 0,-1 0 0,0 0 0,1 1 0,0 0 0,-1 0 0,1 0 0,0 1 0,0 0 0,0 0 0,0 1 0,-10 8 0,9-6-151,0 1-1,1 1 0,-1 0 0,1-1 1,1 2-1,0-1 0,0 1 1,-5 11-1,-5 21-6674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48.739"/>
    </inkml:context>
    <inkml:brush xml:id="br0">
      <inkml:brushProperty name="width" value="0.035" units="cm"/>
      <inkml:brushProperty name="height" value="0.035" units="cm"/>
    </inkml:brush>
  </inkml:definitions>
  <inkml:trace contextRef="#ctx0" brushRef="#br0">0 22 24575,'5'0'0,"10"0"0,8 0 0,5 0 0,2 0 0,9 0 0,0-9 0,-9-4-8191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48.983"/>
    </inkml:context>
    <inkml:brush xml:id="br0">
      <inkml:brushProperty name="width" value="0.035" units="cm"/>
      <inkml:brushProperty name="height" value="0.035" units="cm"/>
    </inkml:brush>
  </inkml:definitions>
  <inkml:trace contextRef="#ctx0" brushRef="#br0">0 82 24575,'14'-5'0,"14"-1"0,7-10 0,7-1 0,1-3 0,-7 2-8191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49.438"/>
    </inkml:context>
    <inkml:brush xml:id="br0">
      <inkml:brushProperty name="width" value="0.035" units="cm"/>
      <inkml:brushProperty name="height" value="0.035" units="cm"/>
    </inkml:brush>
  </inkml:definitions>
  <inkml:trace contextRef="#ctx0" brushRef="#br0">18 50 24575,'1'-2'0,"0"0"0,-1 1 0,1-1 0,0 0 0,0 0 0,0 1 0,0-1 0,0 0 0,1 1 0,-1-1 0,0 1 0,1 0 0,-1-1 0,1 1 0,-1 0 0,1 0 0,0 0 0,0 0 0,-1 0 0,1 0 0,0 1 0,0-1 0,3 0 0,46-13 0,-50 14 0,2-1 0,1 0 0,0 1 0,0-1 0,-1 1 0,1 0 0,0 0 0,0 0 0,0 0 0,-1 1 0,1-1 0,0 1 0,0 0 0,-1 0 0,1 1 0,-1-1 0,1 1 0,-1 0 0,7 4 0,-7-3 0,0 0 0,0 0 0,-1 1 0,1 0 0,-1-1 0,1 1 0,-1 0 0,-1 0 0,1 0 0,0 0 0,-1 0 0,0 1 0,0-1 0,0 0 0,-1 1 0,1 5 0,0 0 0,-1-1 0,0 1 0,-1-1 0,0 1 0,0-1 0,-1 0 0,0 0 0,-1 0 0,0 0 0,-1 0 0,1 0 0,-2-1 0,1 0 0,-9 12 0,9-14 0,-1-1 0,1 0 0,-1 0 0,0 0 0,-1-1 0,1 0 0,-1 0 0,1 0 0,-1-1 0,0 0 0,-1 0 0,1-1 0,0 1 0,-1-1 0,1 0 0,-1-1 0,0 0 0,0 0 0,1 0 0,-12-1 0,16 0 0,1 0 0,-1 0 0,0 0 0,1 0 0,-1-1 0,1 1 0,-1 0 0,1 0 0,-1-1 0,1 1 0,-1-1 0,1 0 0,-1 1 0,1-1 0,-1 0 0,1 0 0,0 0 0,0 0 0,-1 0 0,1 0 0,0 0 0,0-1 0,0 1 0,0 0 0,0 0 0,-1-3 0,2 2 0,0 1 0,0-1 0,0 1 0,1-1 0,-1 1 0,0 0 0,0-1 0,1 1 0,-1-1 0,1 1 0,0 0 0,-1 0 0,1-1 0,0 1 0,-1 0 0,1 0 0,0 0 0,0 0 0,0 0 0,0 0 0,0 0 0,1 0 0,-1 0 0,0 0 0,0 0 0,0 1 0,1-1 0,-1 1 0,3-2 0,6-2 0,1-1 1,1 1-1,-1 1 0,0 0 0,1 1 1,-1 0-1,18 0 0,82 6 30,-13 1-1427,-73-6-5429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50.323"/>
    </inkml:context>
    <inkml:brush xml:id="br0">
      <inkml:brushProperty name="width" value="0.035" units="cm"/>
      <inkml:brushProperty name="height" value="0.035" units="cm"/>
    </inkml:brush>
  </inkml:definitions>
  <inkml:trace contextRef="#ctx0" brushRef="#br0">321 26 24575,'-1'3'0,"1"0"0,-1 0 0,0-1 0,0 1 0,0 0 0,0 0 0,-1-1 0,1 1 0,-1 0 0,1-1 0,-1 1 0,0-1 0,0 0 0,-3 3 0,-38 32 0,32-28 0,-3 3 0,0-1 0,-1-1 0,-31 17 0,39-24 0,1 0 0,-1-1 0,0 0 0,0 0 0,0 0 0,0-1 0,0 0 0,0-1 0,0 1 0,0-2 0,0 1 0,0-1 0,-8-1 0,12 1 0,0 0 0,0 0 0,0 0 0,0 0 0,0 0 0,0-1 0,1 1 0,-1-1 0,1 0 0,-1 0 0,1 0 0,0 0 0,-1 0 0,1-1 0,0 1 0,-2-4 0,4 5 0,-1 0 0,1 0 0,-1-1 0,1 1 0,-1 0 0,1-1 0,0 1 0,-1 0 0,1-1 0,0 1 0,0 0 0,0-1 0,0 1 0,0 0 0,1-1 0,-1 1 0,0 0 0,0-1 0,1 1 0,-1 0 0,1-1 0,-1 1 0,1 0 0,0 0 0,0 0 0,-1 0 0,1 0 0,0 0 0,0 0 0,0 0 0,0 0 0,0 0 0,0 0 0,0 0 0,0 1 0,1-1 0,-1 0 0,2 0 0,1-1 0,1-1 0,-1 1 0,1 0 0,0 0 0,0 1 0,-1-1 0,1 1 0,0 0 0,1 1 0,-1-1 0,0 1 0,0 0 0,0 0 0,0 1 0,0-1 0,8 3 0,1 2 0,-1 0 0,1 1 0,-1 0 0,16 11 0,-19-10 0,0-1 0,1-1 0,0 0 0,0 0 0,0-1 0,0 0 0,24 4 0,-30-8 0,1 0 0,-1-1 0,1 0 0,-1 0 0,0-1 0,1 1 0,-1-1 0,0 0 0,0 0 0,0-1 0,0 0 0,0 0 0,-1 0 0,0 0 0,1-1 0,-1 1 0,0-1 0,0 0 0,-1-1 0,1 1 0,-1 0 0,3-7 0,-4 9 0,0-1 0,-1 1 0,0-1 0,1 1 0,-1-1 0,0 0 0,0 1 0,0-1 0,-1 0 0,1 1 0,-1-1 0,1 0 0,-1 0 0,0 0 0,0 0 0,0 0 0,-1 1 0,1-1 0,-1 0 0,1 0 0,-1 1 0,0-1 0,0 0 0,0 1 0,-1-1 0,1 1 0,0-1 0,-1 1 0,0-1 0,1 1 0,-1 0 0,0 0 0,0 0 0,-1 0 0,1 0 0,0 1 0,0-1 0,-1 1 0,1-1 0,-1 1 0,1 0 0,-1 0 0,-3-1 0,-1-1 12,-1 1 0,1 0 0,0 1 0,-1 0 0,1 0 0,0 0 0,-1 1 0,1 0 0,-11 2 0,14-2-95,0 1 1,-1 0-1,1 0 1,0 0-1,0 1 1,0-1-1,0 1 1,0 0-1,0 1 1,0-1-1,1 0 1,-1 1-1,1 0 1,-1 0-1,1 0 1,0 0-1,-2 4 1,-9 16-6744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53.742"/>
    </inkml:context>
    <inkml:brush xml:id="br0">
      <inkml:brushProperty name="width" value="0.035" units="cm"/>
      <inkml:brushProperty name="height" value="0.035" units="cm"/>
    </inkml:brush>
  </inkml:definitions>
  <inkml:trace contextRef="#ctx0" brushRef="#br0">329 319 24575,'0'-1'0,"-1"-1"0,0 1 0,1 0 0,-1 0 0,0 0 0,0 0 0,1 0 0,-1 1 0,0-1 0,0 0 0,0 0 0,0 0 0,0 1 0,-1-1 0,1 1 0,0-1 0,0 1 0,0-1 0,0 1 0,-1-1 0,1 1 0,0 0 0,0 0 0,-1 0 0,-1 0 0,-34-4 0,36 4 0,-9 0 0,0 1 0,0 0 0,1 1 0,-1 0 0,0 0 0,0 1 0,1 0 0,0 1 0,0 0 0,0 1 0,0 0 0,1 0 0,-1 1 0,-12 12 0,9-8 0,1 1 0,0 0 0,0 0 0,2 1 0,-1 1 0,2 0 0,-1 0 0,-11 28 0,18-36 0,0-1 0,1 0 0,0 0 0,0 1 0,0-1 0,0 0 0,1 1 0,0-1 0,-1 1 0,2-1 0,-1 1 0,0-1 0,1 0 0,0 1 0,2 4 0,-2-7 0,0 0 0,0 1 0,1-1 0,-1 0 0,1 0 0,0 0 0,0 0 0,-1 0 0,1 0 0,0-1 0,1 1 0,-1-1 0,0 1 0,0-1 0,1 0 0,-1 0 0,1 0 0,-1 0 0,1 0 0,-1-1 0,1 1 0,0-1 0,-1 1 0,1-1 0,-1 0 0,5 0 0,5-1 0,0-1 0,0 1 0,0-2 0,-1 0 0,1 0 0,-1-1 0,0 0 0,0-1 0,0 0 0,-1-1 0,1 0 0,-2-1 0,1 0 0,-1-1 0,0 0 0,0 0 0,-1-1 0,14-19 0,-8 10 0,-1-1 0,-1 0 0,-1-1 0,-1 0 0,0-1 0,-2 0 0,-1-1 0,0 1 0,4-28 0,-6 16 0,-1-1 0,-1 0 0,-2 0 0,-2 0 0,-5-42 0,1 66 0,-1 16 0,-2 19 0,0 34 0,4 1 0,3 66 0,1-73 0,0-45-73,-1 1-26,1 0-1,0 0 1,0 0 0,1 0-1,0 0 1,0 0-1,1-1 1,0 1 0,1 0-1,0-1 1,0 1-1,9 14 1,7-3-6727</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53.944"/>
    </inkml:context>
    <inkml:brush xml:id="br0">
      <inkml:brushProperty name="width" value="0.035" units="cm"/>
      <inkml:brushProperty name="height" value="0.035" units="cm"/>
    </inkml:brush>
  </inkml:definitions>
  <inkml:trace contextRef="#ctx0" brushRef="#br0">0 1 24575,'0'4'0,"0"12"0,0 7 0,0 5 0,0-8 0,0-11 0,0-17 0,0-7-8191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54.163"/>
    </inkml:context>
    <inkml:brush xml:id="br0">
      <inkml:brushProperty name="width" value="0.035" units="cm"/>
      <inkml:brushProperty name="height" value="0.035" units="cm"/>
    </inkml:brush>
  </inkml:definitions>
  <inkml:trace contextRef="#ctx0" brushRef="#br0">0 0 24575,'14'0'0,"9"0"0,1 0-8191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54.410"/>
    </inkml:context>
    <inkml:brush xml:id="br0">
      <inkml:brushProperty name="width" value="0.035" units="cm"/>
      <inkml:brushProperty name="height" value="0.035" units="cm"/>
    </inkml:brush>
  </inkml:definitions>
  <inkml:trace contextRef="#ctx0" brushRef="#br0">0 157 24575,'0'9'0,"0"8"0,10 1 0,3 3 0,3-4 0,0-8 0,2-6 0,-3-13 0,-3-14 0,5-3 0,0-6 0,-3-3 0,-4 1 0,1 6 0,-1-1 0,-2 3-8191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39:54.643"/>
    </inkml:context>
    <inkml:brush xml:id="br0">
      <inkml:brushProperty name="width" value="0.035" units="cm"/>
      <inkml:brushProperty name="height" value="0.035" units="cm"/>
    </inkml:brush>
  </inkml:definitions>
  <inkml:trace contextRef="#ctx0" brushRef="#br0">0 1 24575,'0'0'-8191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01.758"/>
    </inkml:context>
    <inkml:brush xml:id="br0">
      <inkml:brushProperty name="width" value="0.035" units="cm"/>
      <inkml:brushProperty name="height" value="0.035" units="cm"/>
    </inkml:brush>
  </inkml:definitions>
  <inkml:trace contextRef="#ctx0" brushRef="#br0">4 222 24575,'36'-25'0,"-30"22"0,-1 0 0,0-1 0,0 1 0,0-1 0,0 0 0,-1 0 0,0-1 0,1 1 0,3-7 0,-2 2 0,-1 0 0,0 0 0,0-1 0,-1 1 0,0-1 0,-1 0 0,3-17 0,-5 25 0,-1 0 0,0 0 0,0 0 0,0 0 0,0-1 0,0 1 0,-1 0 0,1 0 0,-1 0 0,1 0 0,-1 0 0,0 0 0,0 0 0,1 0 0,-2 0 0,1 0 0,0 0 0,0 0 0,-1 1 0,1-1 0,0 0 0,-1 1 0,0-1 0,1 1 0,-1 0 0,0-1 0,0 1 0,0 0 0,0 0 0,0 0 0,0 1 0,0-1 0,0 0 0,0 1 0,0-1 0,0 1 0,0 0 0,-1 0 0,1 0 0,0 0 0,-3 0 0,3 0 0,-1 0 0,1 0 0,0 0 0,-1 0 0,1 1 0,0-1 0,0 1 0,-1-1 0,1 1 0,0 0 0,0 0 0,0 0 0,0 0 0,0 0 0,0 0 0,0 1 0,0-1 0,1 0 0,-1 1 0,0 0 0,-1 2 0,0 1 0,0 0 0,0-1 0,1 1 0,-1 0 0,1 1 0,0-1 0,1 0 0,-2 11 0,1-5 0,1 0 0,0 1 0,1-1 0,0 0 0,1 0 0,0 0 0,1 0 0,5 20 0,-5-27 0,0 0 0,1 0 0,0-1 0,-1 1 0,1 0 0,1-1 0,-1 0 0,0 0 0,1 0 0,0 0 0,-1-1 0,1 1 0,0-1 0,0 0 0,1 0 0,-1-1 0,0 1 0,1-1 0,-1 0 0,1 0 0,-1 0 0,1-1 0,5 1 0,5 0 0,-1-1 0,0 0 0,1-1 0,-1 0 0,0-1 0,18-6 0,7-7-1365,-5-4-5461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09.592"/>
    </inkml:context>
    <inkml:brush xml:id="br0">
      <inkml:brushProperty name="width" value="0.035" units="cm"/>
      <inkml:brushProperty name="height" value="0.035" units="cm"/>
    </inkml:brush>
  </inkml:definitions>
  <inkml:trace contextRef="#ctx0" brushRef="#br0">119 1 24575,'-10'0'0,"-3"9"0,1 13 0,2 12 0,-1 14 0,1 13 0,2 6 0,2 0 0,3-1 0,-13-12 0,-3-15-8191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02.100"/>
    </inkml:context>
    <inkml:brush xml:id="br0">
      <inkml:brushProperty name="width" value="0.035" units="cm"/>
      <inkml:brushProperty name="height" value="0.035" units="cm"/>
    </inkml:brush>
  </inkml:definitions>
  <inkml:trace contextRef="#ctx0" brushRef="#br0">1 1 24575,'0'227'0,"2"-236"0,0 1 0,1 0 0,0 0 0,0 0 0,1 1 0,0-1 0,0 1 0,1-1 0,0 2 0,11-12 0,-13 13 0,5-4-76,0 0 1,0 1-1,1-1 0,0 2 0,1 0 0,-1 0 0,1 0 0,1 1 1,-1 1-1,1 0 0,0 0 0,0 1 0,1 0 0,-1 1 1,1 1-1,-1 0 0,24-2 0,9 1-6750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02.594"/>
    </inkml:context>
    <inkml:brush xml:id="br0">
      <inkml:brushProperty name="width" value="0.035" units="cm"/>
      <inkml:brushProperty name="height" value="0.035" units="cm"/>
    </inkml:brush>
  </inkml:definitions>
  <inkml:trace contextRef="#ctx0" brushRef="#br0">209 30 24575,'0'-1'0,"0"-1"0,0 1 0,0 0 0,0 0 0,0-1 0,-1 1 0,1 0 0,-1 0 0,1 0 0,-1 0 0,1 0 0,-1-1 0,1 1 0,-1 0 0,0 0 0,0 1 0,0-1 0,1 0 0,-1 0 0,0 0 0,0 0 0,0 1 0,0-1 0,0 0 0,-1 1 0,1-1 0,0 1 0,0-1 0,0 1 0,0 0 0,-1-1 0,1 1 0,0 0 0,0 0 0,-1 0 0,1 0 0,0 0 0,0 0 0,0 0 0,-3 1 0,-1 0 0,-1-1 0,1 1 0,-1 1 0,1-1 0,-1 1 0,1 0 0,-10 5 0,3 1 0,0 1 0,0 0 0,1 1 0,0 0 0,1 1 0,-15 18 0,21-24 0,1 1 0,0-1 0,0 0 0,0 1 0,1-1 0,0 1 0,0 0 0,-2 9 0,4-12 0,-1 0 0,1 0 0,0 0 0,0 0 0,0-1 0,1 1 0,-1 0 0,1 0 0,0 0 0,-1 0 0,1 0 0,0-1 0,1 1 0,-1 0 0,0-1 0,1 1 0,0-1 0,2 4 0,-2-4 0,-1 0 0,1 0 0,0 0 0,0-1 0,0 1 0,0 0 0,0-1 0,0 1 0,1-1 0,-1 0 0,0 0 0,1 0 0,-1 0 0,1 0 0,-1 0 0,1-1 0,-1 1 0,1-1 0,-1 0 0,1 1 0,4-2 0,-3 0 0,1 0 0,-1 0 0,0 0 0,0-1 0,0 0 0,0 0 0,-1 0 0,1 0 0,-1-1 0,1 1 0,-1-1 0,4-3 0,3-4 0,-1-1 0,0 0 0,-1 0 0,0-1 0,0 0 0,10-24 0,-14 25 0,5-13 0,-3 21 0,-2 12 0,9 36 0,-3 1 0,-1 0 0,-3 0 0,1 89 0,-7-130 0,-1 0 0,0 0 0,0 0 0,0 0 0,0 0 0,-1 0 0,0 0 0,0 0 0,0-1 0,-1 1 0,0-1 0,0 1 0,0-1 0,0 0 0,0 0 0,-1-1 0,0 1 0,0-1 0,0 1 0,-4 2 0,4-4 0,1-1 0,0 1 0,-1 0 0,1-1 0,-1 0 0,1 1 0,-1-2 0,0 1 0,0 0 0,1-1 0,-1 1 0,0-1 0,0 0 0,0-1 0,1 1 0,-1 0 0,0-1 0,0 0 0,1 0 0,-1 0 0,1-1 0,-1 1 0,1-1 0,-1 0 0,1 0 0,0 0 0,-6-4 0,5 2-105,0-1 0,0 1 0,1-1 0,-1 0 0,1 1 0,0-1 0,0-1 0,1 1 0,-1 0 0,1-1 0,0 1 0,-1-11 0,-4-24-6721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02.967"/>
    </inkml:context>
    <inkml:brush xml:id="br0">
      <inkml:brushProperty name="width" value="0.035" units="cm"/>
      <inkml:brushProperty name="height" value="0.035" units="cm"/>
    </inkml:brush>
  </inkml:definitions>
  <inkml:trace contextRef="#ctx0" brushRef="#br0">0 99 24575,'21'0'0,"0"-1"0,0-1 0,22-5 0,-36 6 0,-1-1 0,1 0 0,-1 0 0,0 0 0,1-1 0,-1 0 0,0 0 0,-1-1 0,1 1 0,-1-1 0,1-1 0,-1 1 0,6-7 0,-10 10 0,-1 0 0,1 1 0,-1-1 0,1 0 0,-1 1 0,1-1 0,-1 0 0,0 0 0,1 0 0,-1 1 0,0-1 0,1 0 0,-1 0 0,0 0 0,0 0 0,0 0 0,0 1 0,0-1 0,0 0 0,0 0 0,0 0 0,0 0 0,0 0 0,-1 0 0,1 1 0,0-1 0,0 0 0,-1 0 0,1 0 0,-1 1 0,1-1 0,-1 0 0,1 0 0,-1 1 0,1-1 0,-1 0 0,0 1 0,1-1 0,-1 1 0,0-1 0,1 1 0,-1-1 0,0 1 0,0 0 0,0-1 0,1 1 0,-1 0 0,0-1 0,0 1 0,0 0 0,0 0 0,0 0 0,1 0 0,-3 0 0,-2-1 0,-1-1 0,0 2 0,1-1 0,-1 1 0,0 0 0,1 0 0,-9 1 0,7 2 0,0-1 0,0 1 0,1 0 0,-1 1 0,1 0 0,0 0 0,0 0 0,1 0 0,-1 1 0,1 0 0,0 0 0,0 1 0,1-1 0,-1 1 0,1 0 0,1 0 0,-1 1 0,1-1 0,0 1 0,0 0 0,-1 6 0,2-8 0,1-1 0,0 0 0,0 0 0,0 1 0,1-1 0,-1 1 0,1-1 0,0 0 0,0 1 0,1-1 0,-1 1 0,1-1 0,0 0 0,0 1 0,1-1 0,-1 0 0,1 0 0,0 0 0,0 0 0,0 0 0,0-1 0,1 1 0,-1 0 0,1-1 0,0 0 0,0 0 0,1 0 0,-1 0 0,1 0 0,-1-1 0,1 1 0,0-1 0,0 0 0,7 3 0,-2-2-62,0 1 0,0-2 0,0 1 0,0-1 0,1-1 0,-1 1 0,1-2 0,-1 1 0,1-1 0,-1-1 0,1 0 0,-1 0-1,0-1 1,1 0 0,-1 0 0,0-1 0,0-1 0,-1 1 0,1-1 0,-1-1 0,13-8 0,5-11-6764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03.329"/>
    </inkml:context>
    <inkml:brush xml:id="br0">
      <inkml:brushProperty name="width" value="0.035" units="cm"/>
      <inkml:brushProperty name="height" value="0.035" units="cm"/>
    </inkml:brush>
  </inkml:definitions>
  <inkml:trace contextRef="#ctx0" brushRef="#br0">146 25 24575,'1'-1'0,"-1"0"0,0 0 0,0 0 0,0 0 0,0 0 0,0 1 0,-1-1 0,1 0 0,0 0 0,0 0 0,-1 0 0,1 0 0,0 0 0,-1 1 0,1-1 0,-1 0 0,1 0 0,-1 1 0,1-1 0,-1 0 0,0 1 0,1-1 0,-1 0 0,0 1 0,1-1 0,-1 1 0,0-1 0,0 1 0,0 0 0,0-1 0,-2 0 0,1 1 0,-1 0 0,1 0 0,0 0 0,-1 0 0,1 0 0,-1 1 0,1-1 0,-1 1 0,1-1 0,-3 2 0,-4 1 0,1 1 0,0 0 0,0 0 0,0 1 0,-10 8 0,15-11 0,-1 1 0,1-1 0,0 1 0,0 0 0,1 0 0,-1 0 0,0 0 0,1 1 0,0-1 0,0 1 0,0-1 0,0 1 0,1 0 0,-1-1 0,1 1 0,0 0 0,0 0 0,0 0 0,1 0 0,0 0 0,-1 0 0,1 1 0,1-1 0,-1 0 0,0 0 0,1 0 0,0 0 0,0 0 0,0 0 0,1-1 0,-1 1 0,1 0 0,0-1 0,0 1 0,0-1 0,1 1 0,-1-1 0,1 0 0,-1 0 0,1 0 0,0 0 0,0-1 0,1 1 0,-1-1 0,0 0 0,6 3 0,59 24 0,-58-26 0,0 0 0,-1 1 0,1 0 0,-1 0 0,0 1 0,0 0 0,0 1 0,13 11 0,-21-16 0,-1-1 0,1 1 0,0 0 0,-1 0 0,1-1 0,-1 1 0,1 0 0,-1 0 0,0 0 0,1-1 0,-1 1 0,0 0 0,0 0 0,1 0 0,-1 0 0,0 0 0,0 0 0,0-1 0,0 1 0,0 0 0,0 0 0,0 0 0,-1 0 0,1 0 0,0 0 0,0 0 0,-1 0 0,-20 20 0,-38 6 0,57-27 0,-42 13-1365,1-2-5461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06.747"/>
    </inkml:context>
    <inkml:brush xml:id="br0">
      <inkml:brushProperty name="width" value="0.035" units="cm"/>
      <inkml:brushProperty name="height" value="0.035" units="cm"/>
    </inkml:brush>
  </inkml:definitions>
  <inkml:trace contextRef="#ctx0" brushRef="#br0">2 1 24575,'-2'184'0,"5"219"0,0-374 0,0 0 0,2 0 0,1 0 0,1-1 0,2 0 0,16 38 0,-18-50 0,1 0 0,1-1 0,0 0 0,1 0 0,0-1 0,1 0 0,1-1 0,0-1 0,1 0 0,0 0 0,1-1 0,15 10 0,-25-19-49,1 1 1,-1 0-1,0-1 0,1 0 0,-1 0 1,1 0-1,0 0 0,0-1 0,0 0 1,-1 0-1,1 0 0,0-1 0,0 0 1,0 1-1,0-2 0,0 1 0,0-1 1,0 1-1,0-1 0,0-1 0,0 1 1,-1-1-1,1 0 0,0 0 0,-1 0 0,0 0 1,5-4-1,16-21-6777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07.482"/>
    </inkml:context>
    <inkml:brush xml:id="br0">
      <inkml:brushProperty name="width" value="0.035" units="cm"/>
      <inkml:brushProperty name="height" value="0.035" units="cm"/>
    </inkml:brush>
  </inkml:definitions>
  <inkml:trace contextRef="#ctx0" brushRef="#br0">191 1 24575,'3'0'0,"1"1"0,-1-1 0,0 1 0,0 0 0,-1 0 0,1 0 0,0 1 0,0-1 0,0 1 0,-1-1 0,1 1 0,-1 0 0,1 0 0,-1 0 0,0 0 0,0 1 0,0-1 0,3 4 0,32 54 0,-27-41 0,11 14 0,49 58 0,7 9 0,-77-100 0,1 1 0,-1-1 0,1 1 0,-1 0 0,0-1 0,1 1 0,-1 0 0,0-1 0,0 1 0,1 0 0,-1 0 0,0-1 0,0 1 0,0 0 0,0-1 0,0 1 0,0 0 0,0 0 0,0-1 0,0 1 0,0 0 0,0 0 0,-1-1 0,1 1 0,0 0 0,-1-1 0,1 1 0,0 0 0,-1-1 0,1 1 0,-1 0 0,1-1 0,0 1 0,-1-1 0,0 1 0,1-1 0,-1 1 0,1-1 0,-1 1 0,0-1 0,1 0 0,-1 1 0,0-1 0,1 0 0,-1 0 0,0 1 0,1-1 0,-1 0 0,0 0 0,0 0 0,1 0 0,-3 0 0,-47 3 0,44-3 0,-51-1 0,-82 3 0,121 0 0,0 0 0,0 1 0,0 1 0,0 1 0,-26 10 0,40-13-114,0 0 1,-1 0-1,1 0 0,0 1 0,0-1 1,0 1-1,0 0 0,1 0 0,-1 0 1,1 1-1,-5 5 0,2 7-6712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08.546"/>
    </inkml:context>
    <inkml:brush xml:id="br0">
      <inkml:brushProperty name="width" value="0.035" units="cm"/>
      <inkml:brushProperty name="height" value="0.035" units="cm"/>
    </inkml:brush>
  </inkml:definitions>
  <inkml:trace contextRef="#ctx0" brushRef="#br0">197 35 24575,'0'-1'0,"0"0"0,0-1 0,0 1 0,0 0 0,0-1 0,-1 1 0,1 0 0,0-1 0,-1 1 0,1 0 0,-1 0 0,1-1 0,-1 1 0,1 0 0,-1 0 0,0 0 0,0 0 0,1 0 0,-1 0 0,0 0 0,0 0 0,0 0 0,0 0 0,0 0 0,-2 0 0,0 0 0,1 0 0,-1 0 0,1 1 0,-1-1 0,1 1 0,-1 0 0,1 0 0,-1 0 0,1 0 0,-1 0 0,1 1 0,-5 0 0,-1 1 0,1 1 0,-1-1 0,1 1 0,-1 1 0,1-1 0,0 1 0,-11 9 0,9-3 0,2 0 0,-1 1 0,1-1 0,1 1 0,0 1 0,1-1 0,0 1 0,0 0 0,2 0 0,-1 0 0,1 1 0,1-1 0,0 1 0,1 0 0,1 0 0,0-1 0,0 1 0,3 15 0,-3-26 0,0 1 0,1-1 0,-1 1 0,1-1 0,-1 0 0,1 1 0,0-1 0,0 0 0,0 1 0,0-1 0,0 0 0,0 0 0,1 0 0,-1 0 0,1 0 0,-1 0 0,1 0 0,0 0 0,0-1 0,0 1 0,0-1 0,0 1 0,0-1 0,0 0 0,0 0 0,0 0 0,1 0 0,-1 0 0,0 0 0,1-1 0,-1 1 0,1-1 0,-1 0 0,1 1 0,-1-1 0,1 0 0,-1-1 0,1 1 0,-1 0 0,0-1 0,1 1 0,2-2 0,2 0 0,-1-1 0,1 0 0,-1 0 0,0-1 0,0 0 0,0 0 0,-1 0 0,1-1 0,-1 1 0,0-1 0,0-1 0,-1 1 0,8-12 0,-7 6 0,0 0 0,0 0 0,5-19 0,-2 3 0,5 46 0,-3 3 0,0 0 0,26 39 0,-33-56 0,0 0 0,0-1 0,1 1 0,0-1 0,-1 0 0,1 0 0,1 0 0,-1-1 0,1 1 0,-1-1 0,1 0 0,0 0 0,0-1 0,0 1 0,1-1 0,-1-1 0,0 1 0,11 1 0,-14-3 4,0 0 0,0 0 0,0 0-1,0-1 1,0 1 0,-1-1 0,1 1-1,0-1 1,0 0 0,-1 0 0,1 0 0,0 0-1,-1 0 1,1 0 0,-1 0 0,1 0-1,-1-1 1,0 1 0,0-1 0,1 1 0,-1-1-1,0 1 1,0-1 0,1-2 0,13-43-1464,-9 8-5366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08.824"/>
    </inkml:context>
    <inkml:brush xml:id="br0">
      <inkml:brushProperty name="width" value="0.035" units="cm"/>
      <inkml:brushProperty name="height" value="0.035" units="cm"/>
    </inkml:brush>
  </inkml:definitions>
  <inkml:trace contextRef="#ctx0" brushRef="#br0">0 0 24575,'0'5'0,"0"11"0,0 12 0,0 15 0,0 15 0,0 16 0,5 10 0,1-1 0,0-9 0,4-17 0,0-28 0,-2-28 0,-2-15-8191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09.228"/>
    </inkml:context>
    <inkml:brush xml:id="br0">
      <inkml:brushProperty name="width" value="0.035" units="cm"/>
      <inkml:brushProperty name="height" value="0.035" units="cm"/>
    </inkml:brush>
  </inkml:definitions>
  <inkml:trace contextRef="#ctx0" brushRef="#br0">225 19 24575,'0'-1'0,"-1"0"0,1 0 0,-1 0 0,1 0 0,-1 0 0,0 0 0,1 0 0,-1 0 0,0 0 0,1 1 0,-1-1 0,0 0 0,0 0 0,0 1 0,0-1 0,0 0 0,0 1 0,0-1 0,0 1 0,0-1 0,0 1 0,0 0 0,0-1 0,0 1 0,0 0 0,-1 0 0,1 0 0,0 0 0,0 0 0,0 0 0,0 0 0,0 0 0,-2 1 0,-43 4 0,37-1 0,-1 0 0,1 1 0,-1 0 0,1 0 0,1 1 0,-1 0 0,1 1 0,-13 12 0,16-14 0,0 0 0,0 1 0,0-1 0,1 1 0,0 0 0,0 0 0,0 1 0,1-1 0,0 1 0,0-1 0,0 1 0,1 0 0,-2 10 0,5-15 0,-1 1 0,0-1 0,1 0 0,0 1 0,-1-1 0,1 0 0,0 0 0,0 0 0,0 1 0,1-1 0,-1 0 0,0 0 0,1 0 0,-1-1 0,1 1 0,0 0 0,0-1 0,-1 1 0,1-1 0,0 1 0,0-1 0,0 0 0,1 0 0,-1 0 0,2 1 0,68 23 0,-57-21 0,5 2 0,4 1 0,42 17 0,-61-22 0,-1 0 0,0 0 0,0 0 0,0 0 0,0 1 0,0-1 0,-1 1 0,1 0 0,-1 0 0,1 1 0,-1-1 0,0 1 0,-1-1 0,1 1 0,-1 0 0,4 7 0,-6-9 0,0 0 0,0 0 0,0 0 0,0 0 0,0 0 0,0 0 0,-1 0 0,1 0 0,-1 0 0,1 0 0,-1 0 0,0 0 0,0 0 0,0-1 0,0 1 0,0 0 0,0-1 0,0 1 0,0-1 0,-1 1 0,1-1 0,-1 1 0,1-1 0,-1 0 0,0 0 0,1 0 0,-1 0 0,0 0 0,0 0 0,0 0 0,1-1 0,-1 1 0,-4 0 0,-5 3 0,-1 0 0,0-1 0,0-1 0,-13 2 0,-14-4-1365,9-4-5461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09.535"/>
    </inkml:context>
    <inkml:brush xml:id="br0">
      <inkml:brushProperty name="width" value="0.035" units="cm"/>
      <inkml:brushProperty name="height" value="0.035" units="cm"/>
    </inkml:brush>
  </inkml:definitions>
  <inkml:trace contextRef="#ctx0" brushRef="#br0">137 17 24575,'0'-1'0,"0"1"0,0-1 0,0 0 0,0 1 0,0-1 0,0 1 0,0-1 0,0 0 0,-1 1 0,1-1 0,0 0 0,0 1 0,0-1 0,-1 1 0,1-1 0,0 1 0,-1-1 0,1 1 0,0-1 0,-1 1 0,1-1 0,-1 1 0,1-1 0,-1 1 0,1 0 0,-1-1 0,1 1 0,-1 0 0,1-1 0,-2 1 0,-19 3 0,16-1 0,0 0 0,0 1 0,1 0 0,-1 0 0,1 0 0,-8 7 0,4 0 0,0 1 0,1-1 0,0 1 0,1 0 0,0 1 0,1 0 0,0 0 0,-6 22 0,10-30 0,1-1 0,-1 0 0,1 1 0,0-1 0,0 0 0,0 1 0,0-1 0,1 0 0,-1 1 0,1-1 0,0 0 0,0 0 0,0 0 0,0 0 0,0 0 0,3 4 0,-2-4 0,1-1 0,-1 1 0,1-1 0,0 0 0,0 0 0,-1 0 0,1 0 0,1-1 0,-1 1 0,0-1 0,0 1 0,0-1 0,1 0 0,-1 0 0,1-1 0,-1 1 0,1-1 0,6 0 0,-3 0 0,0-1 0,1 1 0,-1-2 0,0 1 0,0-1 0,0 0 0,-1 0 0,1-1 0,0 0 0,-1 0 0,0-1 0,1 0 0,-1 0 0,-1 0 0,1-1 0,5-5 0,-8 7 0,1 0 0,-1 0 0,0-1 0,0 1 0,-1-1 0,1 0 0,-1 0 0,1 1 0,-1-1 0,0-1 0,-1 1 0,1 0 0,-1 0 0,0-1 0,0 1 0,0-1 0,-1 1 0,1-1 0,-1 1 0,0-1 0,0 1 0,-1-1 0,1 1 0,-1-1 0,0 1 0,-2-6 0,1 7 7,0-1 0,-1 1 0,1-1 0,-1 1 0,1 0 1,-1 0-1,0 0 0,0 0 0,0 1 0,-1-1 0,1 1 0,-1 0 0,1 0 0,-1 0 0,0 0 0,-6-2 0,-3 0-378,-1 0-1,1 1 1,-22-2 0,10 3-6455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09.963"/>
    </inkml:context>
    <inkml:brush xml:id="br0">
      <inkml:brushProperty name="width" value="0.035" units="cm"/>
      <inkml:brushProperty name="height" value="0.035" units="cm"/>
    </inkml:brush>
  </inkml:definitions>
  <inkml:trace contextRef="#ctx0" brushRef="#br0">0 79 24575,'5'0'0,"11"0"0,16 0 0,23-5 0,19-1 0,31-9 0,35-2 0,32 1 0,13 4 0,0 4 0,-17 8 0,-29 4 0,-38 7 0,-30 0 0,-29-1-8191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10.237"/>
    </inkml:context>
    <inkml:brush xml:id="br0">
      <inkml:brushProperty name="width" value="0.035" units="cm"/>
      <inkml:brushProperty name="height" value="0.035" units="cm"/>
    </inkml:brush>
  </inkml:definitions>
  <inkml:trace contextRef="#ctx0" brushRef="#br0">356 277 24575,'-21'0'0,"-1"1"0,1 1 0,0 0 0,-36 10 0,43-7 0,2 0 0,-1 0 0,1 1 0,-1 0 0,2 1 0,-1 1 0,1 0 0,-14 13 0,13-10 0,1 1 0,0 0 0,0 0 0,-9 17 0,17-25 0,0 1 0,0 1 0,0-1 0,0 0 0,1 1 0,0-1 0,0 1 0,1 0 0,0 0 0,0-1 0,0 1 0,0 0 0,1 0 0,0 8 0,1-11 0,0-1 0,0 1 0,0-1 0,0 0 0,0 1 0,0-1 0,1 0 0,-1 0 0,1 0 0,-1 0 0,1 0 0,0 0 0,0 0 0,0-1 0,0 1 0,0-1 0,0 1 0,0-1 0,0 0 0,1 1 0,-1-1 0,0-1 0,1 1 0,-1 0 0,1-1 0,-1 1 0,1-1 0,-1 1 0,5-1 0,2 0 0,0 0 0,0 0 0,0-1 0,0 0 0,0 0 0,0-1 0,10-3 0,-8 1 0,0-1 0,0 1 0,-1-1 0,0-1 0,0 0 0,0-1 0,-1 0 0,0 0 0,0-1 0,-1 0 0,0 0 0,-1-1 0,1 0 0,-2-1 0,8-12 0,-6 6 0,-1 0 0,-1 0 0,0-1 0,-1 0 0,-1 0 0,-1 0 0,0 0 0,-1-1 0,-1-26 0,-8-203 0,5 390 0,-2-73 0,4 1 0,14 123 0,-11-182 0,-1 0 0,2-1 0,0 1 0,9 19 0,-13-30 0,1 0 0,-1 1 0,1-1 0,-1 0 0,1 1 0,0-1 0,-1 0 0,1 0 0,0 0 0,0 0 0,0 0 0,0 0 0,0 0 0,0 0 0,0 0 0,1 0 0,-1 0 0,0-1 0,0 1 0,1 0 0,-1-1 0,0 1 0,1-1 0,-1 0 0,0 1 0,1-1 0,-1 0 0,1 0 0,-1 0 0,0 0 0,1 0 0,-1 0 0,1 0 0,-1 0 0,1-1 0,-1 1 0,0-1 0,1 1 0,-1-1 0,0 1 0,0-1 0,1 0 0,-1 1 0,0-1 0,0 0 0,0 0 0,0 0 0,0 0 0,2-2 0,16-15-1365,-1-1-5461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10.437"/>
    </inkml:context>
    <inkml:brush xml:id="br0">
      <inkml:brushProperty name="width" value="0.035" units="cm"/>
      <inkml:brushProperty name="height" value="0.035" units="cm"/>
    </inkml:brush>
  </inkml:definitions>
  <inkml:trace contextRef="#ctx0" brushRef="#br0">0 18 24575,'0'-9'0,"10"1"0,2 16 0,0 17 0,2 8 0,-1-16 0,-2-10-8191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10.613"/>
    </inkml:context>
    <inkml:brush xml:id="br0">
      <inkml:brushProperty name="width" value="0.035" units="cm"/>
      <inkml:brushProperty name="height" value="0.035" units="cm"/>
    </inkml:brush>
  </inkml:definitions>
  <inkml:trace contextRef="#ctx0" brushRef="#br0">1 22 24575,'9'-9'0,"4"-4"-8191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10.892"/>
    </inkml:context>
    <inkml:brush xml:id="br0">
      <inkml:brushProperty name="width" value="0.035" units="cm"/>
      <inkml:brushProperty name="height" value="0.035" units="cm"/>
    </inkml:brush>
  </inkml:definitions>
  <inkml:trace contextRef="#ctx0" brushRef="#br0">1 117 24575,'5'9'0,"1"8"0,9 10 0,3 6 0,2 6 0,7-3 0,-1-18 0,1-30 0,-6-18 0,-5-8 0,3-8 0,-1-5 0,-4 2 0,1 8 0,-3 12-8191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11.263"/>
    </inkml:context>
    <inkml:brush xml:id="br0">
      <inkml:brushProperty name="width" value="0.035" units="cm"/>
      <inkml:brushProperty name="height" value="0.035" units="cm"/>
    </inkml:brush>
  </inkml:definitions>
  <inkml:trace contextRef="#ctx0" brushRef="#br0">0 169 24575,'11'-1'0,"-1"-1"0,1 0 0,-1 0 0,0-1 0,0-1 0,0 1 0,0-2 0,0 0 0,-1 0 0,0 0 0,0-1 0,-1 0 0,1-1 0,-1 0 0,-1 0 0,1-1 0,-1 0 0,-1 0 0,11-17 0,-16 24 0,0 0 0,0 0 0,-1 0 0,1 0 0,0 0 0,-1 0 0,1-1 0,0 1 0,-1 0 0,1 0 0,-1 0 0,0-1 0,1 1 0,-1 0 0,0-1 0,0 1 0,0 0 0,0 0 0,0-1 0,0 1 0,0 0 0,-1-1 0,1 1 0,0 0 0,-1 0 0,1-1 0,0 1 0,-1 0 0,0 0 0,1 0 0,-1 0 0,0 0 0,0 0 0,1 0 0,-1 0 0,0 0 0,0 0 0,0 0 0,0 0 0,-2 0 0,1 0 0,0 0 0,-1 1 0,1 0 0,0-1 0,-1 1 0,1 0 0,0 0 0,-1 0 0,1 1 0,-1-1 0,1 0 0,0 1 0,-1 0 0,1-1 0,0 1 0,0 0 0,-1 0 0,1 0 0,0 0 0,0 1 0,-2 1 0,-1 1 0,1 0 0,0 0 0,0 1 0,0-1 0,0 1 0,1 0 0,0 0 0,0 0 0,0 1 0,0-1 0,1 0 0,0 1 0,0 0 0,1 0 0,0-1 0,0 1 0,0 0 0,0 7 0,1-9 0,0-1 0,0 1 0,1 0 0,-1-1 0,1 1 0,0 0 0,0-1 0,0 1 0,0-1 0,1 0 0,0 1 0,-1-1 0,1 0 0,0 0 0,0 0 0,1 0 0,-1-1 0,1 1 0,-1 0 0,1-1 0,0 0 0,0 0 0,0 1 0,0-2 0,0 1 0,1 0 0,-1-1 0,0 1 0,1-1 0,5 1 0,-3-1 9,0 0-1,-1-1 1,1 0-1,0 0 1,0 0 0,-1-1-1,1 0 1,0 0-1,-1 0 1,1-1-1,-1 1 1,0-1-1,7-4 1,0 0-306,-1 0 0,0-1 0,-1 0 0,18-16 0,1-6-6529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11.512"/>
    </inkml:context>
    <inkml:brush xml:id="br0">
      <inkml:brushProperty name="width" value="0.035" units="cm"/>
      <inkml:brushProperty name="height" value="0.035" units="cm"/>
    </inkml:brush>
  </inkml:definitions>
  <inkml:trace contextRef="#ctx0" brushRef="#br0">1 0 24575,'0'9'0,"0"18"0,0 8 0,0-10 0,0-15 0,5-14 0,20-15 0,11-5 0,3 2 0,1 5 0,6 5 0,-3 5-8191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11.995"/>
    </inkml:context>
    <inkml:brush xml:id="br0">
      <inkml:brushProperty name="width" value="0.035" units="cm"/>
      <inkml:brushProperty name="height" value="0.035" units="cm"/>
    </inkml:brush>
  </inkml:definitions>
  <inkml:trace contextRef="#ctx0" brushRef="#br0">234 49 24575,'1'-1'0,"1"1"0,-1 0 0,0 0 0,1 0 0,-1-1 0,0 1 0,0-1 0,0 1 0,1-1 0,-1 1 0,0-1 0,0 0 0,0 1 0,0-1 0,0 0 0,0 0 0,0 0 0,1-2 0,-1 3 0,-1-1 0,0 1 0,1-1 0,-1 1 0,0-1 0,0 0 0,1 1 0,-1-1 0,0 1 0,0-1 0,0 0 0,0 1 0,0-1 0,0 1 0,0-1 0,0 0 0,0 1 0,0-1 0,0 0 0,0 1 0,-1-1 0,1 1 0,0-1 0,0 1 0,-1-1 0,1 0 0,0 1 0,-1-1 0,1 1 0,-1-1 0,1 1 0,0 0 0,-1-1 0,1 1 0,-1-1 0,1 1 0,-1 0 0,1-1 0,-1 1 0,-1-1 0,-4-1 0,0-1 0,-1 1 0,1 0 0,-1 1 0,1 0 0,-1 0 0,0 0 0,0 1 0,0-1 0,1 2 0,-1-1 0,0 1 0,1 0 0,-1 0 0,0 1 0,1 0 0,-1 0 0,1 1 0,0 0 0,0 0 0,0 0 0,-11 8 0,10-7 0,1 1 0,-1 0 0,1 0 0,0 0 0,1 0 0,-1 1 0,1 0 0,0 0 0,0 1 0,1-1 0,0 1 0,0 0 0,1 0 0,-1 1 0,2-1 0,-1 1 0,1-1 0,0 1 0,-1 12 0,3-18 0,0 0 0,0 0 0,0 0 0,0 0 0,0 0 0,1 0 0,-1 0 0,1 0 0,0 0 0,-1 0 0,1 0 0,0 0 0,0 0 0,0 0 0,0 0 0,1-1 0,-1 1 0,0-1 0,1 1 0,-1-1 0,1 1 0,0-1 0,-1 0 0,1 1 0,0-1 0,0 0 0,0 0 0,0-1 0,0 1 0,0 0 0,0-1 0,0 1 0,0-1 0,0 1 0,0-1 0,0 0 0,0 0 0,0 0 0,0 0 0,0 0 0,0-1 0,0 1 0,3-1 0,2 0 0,0-1 0,1 1 0,-1-1 0,0-1 0,0 1 0,0-1 0,-1-1 0,1 1 0,-1-1 0,1 0 0,6-6 0,5-13 0,23-25 0,-40 47 0,-1 0 0,1 0 0,0 0 0,-1 1 0,1-1 0,0 0 0,0 0 0,0 1 0,0-1 0,0 1 0,0-1 0,0 1 0,0-1 0,0 1 0,0 0 0,0-1 0,0 1 0,0 0 0,0 0 0,0 0 0,1 0 0,-1 0 0,0 0 0,0 0 0,0 0 0,0 0 0,0 0 0,0 1 0,0-1 0,0 0 0,0 1 0,0-1 0,0 1 0,0-1 0,0 1 0,0 0 0,0-1 0,0 1 0,1 1 0,6 12 0,0-1 0,-1 1 0,-1 1 0,0-1 0,-1 1 0,-1 0 0,4 19 0,-2-7 0,0-6 0,3 12 0,10 68 0,-18-94 0,-1-1 0,1 1 0,-1 0 0,0 0 0,0 0 0,-1 0 0,0 0 0,-1 0 0,1-1 0,-1 1 0,0 0 0,-1-1 0,0 0 0,0 1 0,0-1 0,-5 7 0,6-12 5,1 1-1,0 0 1,-1-1-1,1 1 0,-1-1 1,0 1-1,1-1 1,-1 0-1,0 1 0,0-1 1,0 0-1,0 0 1,0-1-1,0 1 0,0 0 1,0-1-1,0 1 1,0-1-1,0 0 1,0 1-1,-1-1 0,1 0 1,0 0-1,0-1 1,0 1-1,-4-1 1,2-1-112,1 0 1,-1 0 0,1 0 0,-1 0 0,1-1 0,0 1 0,-1-1 0,2 0 0,-1 0 0,0 0 0,0 0 0,1-1 0,-2-3 0,-14-23-6720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12.434"/>
    </inkml:context>
    <inkml:brush xml:id="br0">
      <inkml:brushProperty name="width" value="0.035" units="cm"/>
      <inkml:brushProperty name="height" value="0.035" units="cm"/>
    </inkml:brush>
  </inkml:definitions>
  <inkml:trace contextRef="#ctx0" brushRef="#br0">13 163 24575,'12'-1'0,"1"0"0,-1-1 0,1-1 0,-1 0 0,0-1 0,0 0 0,0-1 0,-1 0 0,0 0 0,0-2 0,0 1 0,-1-1 0,1-1 0,-2 0 0,14-14 0,-21 21 0,-1 0 0,0-1 0,1 1 0,-1 0 0,0-1 0,0 0 0,0 1 0,0-1 0,0 1 0,0-1 0,-1 0 0,1 0 0,0 0 0,-1 1 0,0-1 0,1 0 0,-1 0 0,0 0 0,0 0 0,0-3 0,-1 3 0,1 1 0,-1-1 0,0 1 0,0 0 0,0-1 0,0 1 0,0 0 0,0-1 0,0 1 0,0 0 0,0 0 0,-1 0 0,1 0 0,0 0 0,-1 0 0,1 0 0,-1 0 0,-2 0 0,-2-1 0,0 0 0,0 0 0,0 1 0,0 0 0,-1 0 0,1 0 0,0 1 0,0 0 0,-1 0 0,1 1 0,-7 1 0,6 0 0,-1 0 0,1 1 0,0 1 0,0-1 0,1 1 0,-1 0 0,1 0 0,0 1 0,0 0 0,0 0 0,1 1 0,-1-1 0,1 1 0,1 0 0,-1 0 0,-4 9 0,8-12 0,-1 0 0,1 1 0,-1-1 0,1 0 0,0 1 0,0-1 0,0 1 0,1-1 0,-1 1 0,1 0 0,0-1 0,0 1 0,0-1 0,0 1 0,1 0 0,-1-1 0,1 1 0,0-1 0,0 1 0,0-1 0,1 0 0,-1 1 0,1-1 0,0 0 0,0 0 0,0 0 0,0 0 0,0-1 0,1 1 0,-1 0 0,1-1 0,0 0 0,0 1 0,0-1 0,4 2 0,4 2 10,-1 0 0,1-1 0,0-1 0,0 0 0,0 0 0,0-1 0,1 0 0,-1-1 0,1 0 0,0-1 0,19-1 0,-2-2-381,-1-1-1,0-1 1,47-14 0,-36 7-6455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12.824"/>
    </inkml:context>
    <inkml:brush xml:id="br0">
      <inkml:brushProperty name="width" value="0.035" units="cm"/>
      <inkml:brushProperty name="height" value="0.035" units="cm"/>
    </inkml:brush>
  </inkml:definitions>
  <inkml:trace contextRef="#ctx0" brushRef="#br0">254 57 24575,'0'-1'0,"0"-1"0,0 0 0,-1 0 0,1 0 0,-1 1 0,1-1 0,-1 0 0,1 1 0,-1-1 0,0 0 0,0 1 0,0-1 0,0 1 0,0-1 0,0 1 0,0-1 0,0 1 0,-1 0 0,1 0 0,0 0 0,-3-2 0,-1 0 0,0 1 0,0-1 0,0 1 0,0 0 0,-1 1 0,1-1 0,-7 0 0,-6 0 0,1 0 0,-1 2 0,-30 1 0,46-1 0,-1 0 0,1 1 0,-1-1 0,1 0 0,-1 1 0,1-1 0,-1 1 0,1 0 0,0 0 0,-1 0 0,1 0 0,0 0 0,0 1 0,-1-1 0,1 0 0,0 1 0,1 0 0,-1 0 0,0-1 0,0 1 0,1 0 0,-1 0 0,1 0 0,-1 1 0,1-1 0,0 0 0,0 0 0,0 1 0,0-1 0,1 1 0,-1-1 0,1 1 0,-1-1 0,1 1 0,0-1 0,0 5 0,0-1 0,1 0 0,0 0 0,1 0 0,-1 0 0,1 0 0,0 0 0,1-1 0,-1 1 0,1-1 0,0 1 0,0-1 0,1 0 0,0 0 0,5 5 0,27 19 0,-23-19 0,-1 0 0,1 0 0,-2 1 0,18 21 0,-27-30 0,-1 0 0,0-1 0,0 1 0,1 0 0,-1 0 0,0 0 0,0 0 0,-1 0 0,1 1 0,0-1 0,-1 0 0,1 0 0,-1 0 0,0 1 0,0-1 0,0 0 0,0 0 0,0 1 0,0-1 0,-1 0 0,1 0 0,-1 0 0,1 0 0,-1 1 0,0-1 0,0 0 0,0 0 0,0 0 0,0 0 0,0-1 0,-1 1 0,1 0 0,0 0 0,-1-1 0,0 1 0,1-1 0,-1 1 0,-3 1 0,-3 2-85,1-1 0,-1-1-1,0 1 1,0-1 0,0 0-1,0-1 1,0 0 0,-1 0-1,1-1 1,-1 0 0,1-1-1,-1 1 1,1-2 0,-1 1-1,-9-3 1,-8-3-6741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28.762"/>
    </inkml:context>
    <inkml:brush xml:id="br0">
      <inkml:brushProperty name="width" value="0.035" units="cm"/>
      <inkml:brushProperty name="height" value="0.035" units="cm"/>
    </inkml:brush>
  </inkml:definitions>
  <inkml:trace contextRef="#ctx0" brushRef="#br0">50 37 24575,'0'-2'0,"0"-1"0,0 1 0,1-1 0,-1 1 0,1-1 0,-1 1 0,1 0 0,0-1 0,0 1 0,0 0 0,0 0 0,2-4 0,-2 6 0,-1 0 0,0-1 0,0 1 0,0 0 0,0 0 0,0 0 0,1 0 0,-1-1 0,0 1 0,0 0 0,0 0 0,0 0 0,1 0 0,-1 0 0,0 0 0,0 0 0,0 0 0,1 0 0,-1 0 0,0 0 0,0-1 0,0 1 0,1 0 0,-1 0 0,0 0 0,0 0 0,1 1 0,-1-1 0,0 0 0,0 0 0,0 0 0,1 0 0,-1 0 0,0 0 0,0 0 0,0 0 0,0 0 0,1 0 0,-1 1 0,0-1 0,0 0 0,0 0 0,1 0 0,4 21 0,-2 326 0,-4-333 0,0 1 0,0 0 0,-6 20 0,12-47 0,0 0 0,1 1 0,1-1 0,-1 1 0,2 0 0,10-11 0,-14 16 0,1 1 0,0 0 0,0 0 0,0 1 0,1-1 0,-1 1 0,1 0 0,0 1 0,0-1 0,1 1 0,-1 0 0,1 1 0,11-4 0,-16 6 0,0 0 0,0 0 0,0 0 0,0 0 0,0 0 0,1 1 0,-1-1 0,0 0 0,0 1 0,0 0 0,0 0 0,0-1 0,0 1 0,0 0 0,0 0 0,0 1 0,-1-1 0,1 0 0,0 1 0,-1-1 0,1 1 0,-1-1 0,1 1 0,-1 0 0,0-1 0,0 1 0,0 0 0,0 0 0,0 0 0,0 0 0,0 0 0,-1 0 0,2 3 0,-1 0 0,0 0 0,0 0 0,0 0 0,-1 0 0,1 0 0,-1 0 0,0 0 0,-1 0 0,1 0 0,-1 0 0,0 0 0,0 0 0,-3 6 0,-5 6 0,-2-1 0,1 0 0,-2 0 0,0-1 0,-1-1 0,0 0 0,-1-1 0,-1 0 0,0-1 0,-28 17 0,40-28 7,0 1 0,0 0-1,0-1 1,0 0 0,0 0-1,0 0 1,0 0-1,-1 0 1,1 0 0,0-1-1,0 0 1,-1 0 0,1 0-1,0 0 1,-1 0 0,1 0-1,-4-2 1,5 1-69,0 0 0,0 0 0,-1 0 0,1-1 1,0 1-1,0-1 0,1 1 0,-1-1 0,0 0 0,0 0 0,1 1 0,-1-1 1,1 0-1,0-1 0,0 1 0,-1 0 0,1 0 0,1 0 0,-1-1 0,0 1 1,0-1-1,1 1 0,-1-4 0,-1-21-6764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0.550"/>
    </inkml:context>
    <inkml:brush xml:id="br0">
      <inkml:brushProperty name="width" value="0.035" units="cm"/>
      <inkml:brushProperty name="height" value="0.035" units="cm"/>
    </inkml:brush>
  </inkml:definitions>
  <inkml:trace contextRef="#ctx0" brushRef="#br0">0 1 24575,'15'180'0,"-2"-62"0,-14-142 0,2-1 0,0 1 0,7-32 0,-7 52 0,0-1 0,0 0 0,0 1 0,1-1 0,0 1 0,0-1 0,0 1 0,0 0 0,1 0 0,-1 0 0,1 0 0,0 0 0,6-6 0,-7 9 0,-1 1 0,1-1 0,-1 0 0,1 0 0,-1 1 0,1-1 0,0 0 0,-1 1 0,1 0 0,0-1 0,0 1 0,-1 0 0,1 0 0,0 0 0,0 0 0,2 1 0,0 0 0,0 0 0,0 0 0,0 1 0,0-1 0,0 1 0,0 0 0,-1 0 0,1 1 0,3 2 0,4 5 0,0 0 0,0 1 0,-1 0 0,-1 0 0,0 1 0,12 21 0,36 81 0,-53-101 100,-8-17-1565,-4-8-5361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29.219"/>
    </inkml:context>
    <inkml:brush xml:id="br0">
      <inkml:brushProperty name="width" value="0.035" units="cm"/>
      <inkml:brushProperty name="height" value="0.035" units="cm"/>
    </inkml:brush>
  </inkml:definitions>
  <inkml:trace contextRef="#ctx0" brushRef="#br0">52 1 24575,'-2'1'0,"1"0"0,0 0 0,-1 0 0,1 0 0,0 1 0,0-1 0,0 1 0,0-1 0,0 1 0,0-1 0,1 1 0,-1 0 0,0-1 0,1 1 0,-1 0 0,1-1 0,0 1 0,-1 0 0,1 2 0,-1 3 0,-27 119 0,26-111 0,0 0 0,1 0 0,1 0 0,0 0 0,1 0 0,5 24 0,-6-36 0,1 0 0,0 0 0,0 0 0,0 0 0,0 0 0,0 0 0,1 0 0,-1-1 0,1 1 0,0 0 0,0-1 0,0 1 0,0-1 0,0 0 0,0 0 0,1 0 0,-1 0 0,1 0 0,-1 0 0,1-1 0,0 1 0,0-1 0,0 0 0,-1 1 0,1-2 0,0 1 0,1 0 0,4 0 0,-4-1 0,1 0 0,-1 0 0,0-1 0,1 0 0,-1 0 0,0 0 0,0 0 0,0-1 0,0 0 0,0 0 0,0 0 0,0 0 0,0 0 0,-1-1 0,1 0 0,-1 1 0,0-1 0,1-1 0,4-5 0,2-6 0,0 0 0,-2 0 0,1-1 0,-2 0 0,8-21 0,21-90 0,-20 66 0,-9 48 0,-4 24 0,-2 31 0,-1-37 0,21 237 0,-13-184 0,-1 0 0,-4 0 0,-1 1 0,-8 58 0,6-111 0,-1 0 0,-1 0 0,1 0 0,-1 0 0,0-1 0,0 1 0,-1-1 0,1 1 0,-1-1 0,0 0 0,-1 0 0,1 0 0,-1-1 0,-5 6 0,7-8 0,-1 0 0,1-1 0,-1 1 0,0-1 0,1 1 0,-1-1 0,0 0 0,0 0 0,0 0 0,0 0 0,0-1 0,0 1 0,0-1 0,0 0 0,0 1 0,0-2 0,0 1 0,0 0 0,0 0 0,0-1 0,0 0 0,0 0 0,0 0 0,0 0 0,0 0 0,0 0 0,1-1 0,-5-2 0,1 0-85,1 0 0,-1 0-1,1-1 1,0 0 0,0 0-1,0 0 1,1-1 0,-1 1-1,1-1 1,1 0 0,-1 0-1,1-1 1,0 1 0,1-1-1,-3-9 1,-5-25-6741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29.543"/>
    </inkml:context>
    <inkml:brush xml:id="br0">
      <inkml:brushProperty name="width" value="0.035" units="cm"/>
      <inkml:brushProperty name="height" value="0.035" units="cm"/>
    </inkml:brush>
  </inkml:definitions>
  <inkml:trace contextRef="#ctx0" brushRef="#br0">1 0 24575,'0'10'0,"0"17"0,0 22 0,0 23 0,0 16 0,0 9 0,0-4 0,0-12 0,0-26 0,0-30 0,0-25 0,0-17 0,0-5-8191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29.807"/>
    </inkml:context>
    <inkml:brush xml:id="br0">
      <inkml:brushProperty name="width" value="0.035" units="cm"/>
      <inkml:brushProperty name="height" value="0.035" units="cm"/>
    </inkml:brush>
  </inkml:definitions>
  <inkml:trace contextRef="#ctx0" brushRef="#br0">1 201 24575,'0'5'0,"4"1"0,7 0 0,20-1 0,28-11 0,19-18 0,0-10 0,-13-4 0,-18-5 0,-17 0 0,-13 8-8191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0.031"/>
    </inkml:context>
    <inkml:brush xml:id="br0">
      <inkml:brushProperty name="width" value="0.035" units="cm"/>
      <inkml:brushProperty name="height" value="0.035" units="cm"/>
    </inkml:brush>
  </inkml:definitions>
  <inkml:trace contextRef="#ctx0" brushRef="#br0">28 0 24575,'-14'107'0,"4"0"0,6 163 0,4-216 0,2-61 0,-1 1 0,1 0 0,0-1 0,1 1 0,-1 0 0,1 0 0,0 0 0,1 1 0,4-7 0,0-1 0,2 1 0,-1 0 0,17-15 0,-20 21 0,1 1 0,0 0 0,0 1 0,0 0 0,0 0 0,1 0 0,-1 1 0,1 0 0,0 0 0,11-1 0,-15 3 0,-1 1 0,1-1 0,-1 1 0,1 0 0,-1 0 0,1 0 0,-1 1 0,1-1 0,-1 1 0,1 0 0,-1 0 0,1 0 0,-1 0 0,0 0 0,1 1 0,-1 0 0,0 0 0,0 0 0,0 0 0,-1 0 0,1 0 0,0 1 0,-1-1 0,0 1 0,1 0 0,-1 0 0,2 3 0,18 46 105,-11-20-1575,-5-18-5356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0.304"/>
    </inkml:context>
    <inkml:brush xml:id="br0">
      <inkml:brushProperty name="width" value="0.035" units="cm"/>
      <inkml:brushProperty name="height" value="0.035" units="cm"/>
    </inkml:brush>
  </inkml:definitions>
  <inkml:trace contextRef="#ctx0" brushRef="#br0">1 159 24575,'8'-1'0,"1"0"0,-1 0 0,1 0 0,-1-2 0,0 1 0,1-1 0,-1 0 0,-1 0 0,1-1 0,0 0 0,-1-1 0,0 1 0,0-1 0,0-1 0,-1 1 0,1-1 0,-2-1 0,1 1 0,0-1 0,-1 0 0,-1 0 0,1 0 0,6-15 0,-10 21 0,-1 0 0,0 0 0,1 0 0,-1-1 0,0 1 0,1 0 0,-1 0 0,0 0 0,0 0 0,0 0 0,0 0 0,0 0 0,0 0 0,0 0 0,-1-1 0,1 1 0,0 0 0,-1 0 0,1 0 0,0 0 0,-1 0 0,1 0 0,-1 0 0,0 0 0,1 1 0,-1-1 0,0 0 0,1 0 0,-1 0 0,0 1 0,0-1 0,0 0 0,0 1 0,0-1 0,1 0 0,-1 1 0,0-1 0,-2 1 0,1-1 0,0 1 0,0-1 0,-1 1 0,1 0 0,0 0 0,0 0 0,-1 0 0,1 0 0,0 1 0,0-1 0,0 1 0,-1-1 0,1 1 0,0 0 0,0 0 0,0 0 0,-3 2 0,1 0 0,0 0 0,0 0 0,0 1 0,1-1 0,0 1 0,-1 0 0,1 0 0,1 0 0,-1 0 0,1 0 0,-1 1 0,1-1 0,1 1 0,-1-1 0,1 1 0,-1 0 0,1 0 0,0 8 0,1-9 0,0-1 0,0 0 0,0 0 0,1 1 0,0-1 0,-1 0 0,1 0 0,1 0 0,-1 0 0,0 0 0,1 0 0,-1 0 0,1 0 0,0 0 0,0-1 0,0 1 0,0-1 0,0 1 0,1-1 0,-1 0 0,1 0 0,0 0 0,-1 0 0,1-1 0,0 1 0,0-1 0,0 1 0,6 0 0,9 4-151,1-2-1,1-1 0,-1 0 0,0-2 1,1 0-1,-1-1 0,1 0 1,34-7-1,-13 0-6674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0.773"/>
    </inkml:context>
    <inkml:brush xml:id="br0">
      <inkml:brushProperty name="width" value="0.035" units="cm"/>
      <inkml:brushProperty name="height" value="0.035" units="cm"/>
    </inkml:brush>
  </inkml:definitions>
  <inkml:trace contextRef="#ctx0" brushRef="#br0">357 68 24575,'0'-3'0,"-1"0"0,1 0 0,-1 1 0,0-1 0,0 0 0,0 1 0,0-1 0,0 1 0,0-1 0,-1 1 0,1-1 0,-1 1 0,0 0 0,0 0 0,0 0 0,0 0 0,0 0 0,0 0 0,0 1 0,0-1 0,-1 1 0,1-1 0,-1 1 0,-4-2 0,2 1 0,0 0 0,-1 0 0,1 1 0,0 0 0,-1 0 0,1 0 0,-1 0 0,1 1 0,0 0 0,-1 0 0,-9 2 0,4 1 0,1 1 0,0 1 0,0 0 0,1 0 0,-1 0 0,1 2 0,0-1 0,1 1 0,-1 0 0,1 1 0,1 0 0,0 0 0,0 0 0,0 1 0,1 0 0,-8 16 0,0 2 0,1 1 0,1 1 0,1 0 0,-11 50 0,17-57 0,1 0 0,1 0 0,0 1 0,2-1 0,2 29 0,0-42 0,0 0 0,0 0 0,1 0 0,1 0 0,-1 0 0,1-1 0,1 1 0,0-1 0,0 0 0,0 0 0,1 0 0,1-1 0,-1 1 0,1-1 0,12 11 0,-8-10-35,1 0 0,0 0 0,0-1 0,1-1 0,0 0 0,0-1 0,0 0 0,1-1 0,0 0 0,0-1 0,0 0 0,0-1 0,0-1 0,0 0 0,0-1 0,1 0 0,-1-1 0,0 0 0,0-1 0,0-1 0,0 0 0,0 0 0,-1-2 0,1 1 0,-1-2 0,0 0 0,-1 0 0,1-1 0,-1 0 0,-1-1 0,1 0 0,-1-1 0,-1 0 0,0-1 0,0 0 0,-1 0 0,0-1 0,13-22 0,-8 6-6791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1.493"/>
    </inkml:context>
    <inkml:brush xml:id="br0">
      <inkml:brushProperty name="width" value="0.035" units="cm"/>
      <inkml:brushProperty name="height" value="0.035" units="cm"/>
    </inkml:brush>
  </inkml:definitions>
  <inkml:trace contextRef="#ctx0" brushRef="#br0">57 79 24575,'0'10'0,"-1"3"0,1 0 0,1 0 0,0 0 0,5 18 0,-5-28 0,0 0 0,0 0 0,0 0 0,0 0 0,1 0 0,-1 0 0,1-1 0,0 1 0,0-1 0,0 1 0,0-1 0,0 1 0,0-1 0,1 0 0,-1 0 0,1 0 0,0-1 0,-1 1 0,1-1 0,0 1 0,0-1 0,6 2 0,-8-2 0,1-1 0,0 1 0,0-1 0,0 0 0,0 0 0,0 1 0,0-1 0,0 0 0,0-1 0,0 1 0,0 0 0,0-1 0,0 1 0,0-1 0,0 1 0,0-1 0,-1 0 0,1 0 0,0 0 0,0 0 0,-1 0 0,3-2 0,-1 0 0,-1 0 0,1 0 0,-1 0 0,0 0 0,0 0 0,0 0 0,-1-1 0,1 1 0,-1-1 0,0 0 0,1-4 0,0 0 0,0 0 0,-1-1 0,-1 1 0,1 0 0,-1 0 0,-1-1 0,1 1 0,-2 0 0,1 0 0,-4-11 0,3 14 0,0 1 0,0 0 0,0-1 0,0 1 0,-1 0 0,0 1 0,0-1 0,0 0 0,-1 1 0,1 0 0,-1 0 0,1 0 0,-1 0 0,0 0 0,0 1 0,0-1 0,-1 1 0,1 0 0,-1 1 0,1-1 0,-1 1 0,1 0 0,-1 0 0,0 0 0,1 1 0,-1 0 0,0-1 0,0 2 0,0-1 0,1 0 0,-1 1 0,0 0 0,1 0 0,-1 1 0,1-1 0,-1 1 0,1 0 0,0 0 0,-8 6 0,10-8 0,1 1 0,0 0 0,0-1 0,0 1 0,0 0 0,0 0 0,0 0 0,1 0 0,-1 0 0,0 0 0,0 0 0,1 0 0,-1 0 0,0 0 0,1 0 0,-1 0 0,1 1 0,-1-1 0,1 0 0,0 0 0,0 1 0,-1-1 0,1 0 0,0 2 0,1-2 0,0 1 0,-1-1 0,1 0 0,0 0 0,0 0 0,0 0 0,0 0 0,0 0 0,0-1 0,0 1 0,0 0 0,0 0 0,0-1 0,0 1 0,0-1 0,1 1 0,-1-1 0,0 1 0,2-1 0,4 2 0,0 0 0,0-1 0,0 0 0,0-1 0,0 1 0,0-2 0,13 0 0,24-12 0,-28 7 0,0 1 0,0 1 0,1 0 0,23-1 0,-36 4 0,0 1 0,-1 0 0,1 0 0,-1 1 0,1-1 0,-1 1 0,1 0 0,-1 0 0,1 0 0,-1 0 0,1 0 0,-1 1 0,0 0 0,0 0 0,0-1 0,0 2 0,0-1 0,0 0 0,-1 1 0,1-1 0,-1 1 0,0 0 0,1-1 0,-1 1 0,0 0 0,1 4 0,19 48 0,-21-55 0,-1 0 0,1 0 0,-1 1 0,0-1 0,1 0 0,-1 0 0,1 0 0,-1 0 0,1 0 0,-1 0 0,0 0 0,1 0 0,-1 0 0,1 0 0,-1 0 0,1 0 0,-1 0 0,1 0 0,-1 0 0,0 0 0,1-1 0,-1 1 0,1 0 0,-1 0 0,0 0 0,1-1 0,-1 1 0,0 0 0,1-1 0,-1 1 0,0 0 0,1-1 0,-1 1 0,0 0 0,0-1 0,1 1 0,-1 0 0,0-1 0,0 1 0,0-1 0,1 1 0,-1-1 0,0 1 0,0 0 0,0-2 0,18-29 0,-12 19 0,25-27 0,-31 38 0,1 0 0,0 0 0,0 0 0,0 0 0,0 0 0,0 0 0,1 0 0,-1 0 0,0 1 0,0-1 0,0 0 0,1 1 0,-1-1 0,0 1 0,1 0 0,-1-1 0,0 1 0,1 0 0,-1 0 0,1 0 0,-1 0 0,0 0 0,1 0 0,-1 0 0,0 0 0,1 0 0,-1 1 0,0-1 0,1 1 0,-1-1 0,0 1 0,1-1 0,0 2 0,30 30 0,-26-24 0,0-1 0,1 0 0,0 0 0,0-1 0,1 0 0,16 10 0,-23-15 0,1-1 0,0 1 0,0-1 0,-1 1 0,1-1 0,0 0 0,0 1 0,-1-1 0,1 0 0,0 0 0,0 0 0,0 0 0,-1-1 0,1 1 0,0 0 0,0-1 0,2 0 0,-1-1 0,0 0 0,-1 0 0,1 0 0,0 0 0,-1 0 0,0 0 0,1-1 0,-1 1 0,0-1 0,0 0 0,0 0 0,2-4 0,-2 2 0,1 0 0,0 0 0,0 1 0,0-1 0,1 1 0,0 0 0,6-6 0,-9 9 0,1 0 0,-1 0 0,1 0 0,-1 1 0,1-1 0,-1 1 0,1-1 0,0 1 0,-1 0 0,1-1 0,-1 1 0,1 0 0,0 0 0,-1 0 0,1 0 0,0 1 0,-1-1 0,1 0 0,0 1 0,-1-1 0,1 1 0,-1-1 0,1 1 0,-1 0 0,1 0 0,-1 0 0,0 0 0,1 0 0,1 2 0,15 9-341,0 1 0,1-2-1,25 11 1,-10-8-6485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1.739"/>
    </inkml:context>
    <inkml:brush xml:id="br0">
      <inkml:brushProperty name="width" value="0.035" units="cm"/>
      <inkml:brushProperty name="height" value="0.035" units="cm"/>
    </inkml:brush>
  </inkml:definitions>
  <inkml:trace contextRef="#ctx0" brushRef="#br0">1 0 24575,'0'10'0,"0"7"0,0 15 0,0 12 0,0 7 0,0 5 0,0-3 0,0-6 0,0 4 0,4-7 0,2-16 0,0-17 0,-1-20 0,-2-18 0,-1-14 0,-1-9 0,-1 4-8191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1.986"/>
    </inkml:context>
    <inkml:brush xml:id="br0">
      <inkml:brushProperty name="width" value="0.035" units="cm"/>
      <inkml:brushProperty name="height" value="0.035" units="cm"/>
    </inkml:brush>
  </inkml:definitions>
  <inkml:trace contextRef="#ctx0" brushRef="#br0">0 97 24575,'0'-5'0,"0"-6"0,5-1 0,11 1 0,7-7 0,5 0 0,7 3 0,2 9 0,-5 9 0,-8 10 0,-13 2 0,-18 9 0,-17-1 0,-9-4 0,-3-5 0,8-5 0,10-4-8191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2.361"/>
    </inkml:context>
    <inkml:brush xml:id="br0">
      <inkml:brushProperty name="width" value="0.035" units="cm"/>
      <inkml:brushProperty name="height" value="0.035" units="cm"/>
    </inkml:brush>
  </inkml:definitions>
  <inkml:trace contextRef="#ctx0" brushRef="#br0">190 0 24575,'-13'0'0,"0"1"0,1 1 0,-1 0 0,1 0 0,-1 1 0,1 0 0,-17 8 0,25-9 0,-1 0 0,1 0 0,0 1 0,-1-1 0,1 1 0,0 0 0,0 0 0,1 0 0,-1 0 0,1 1 0,0 0 0,-1 0 0,2 0 0,-1 0 0,0 0 0,1 0 0,0 1 0,0-1 0,0 1 0,0-1 0,-1 8 0,3-10 0,0 1 0,0-1 0,0 0 0,0 0 0,0 0 0,0 0 0,0 0 0,1 0 0,-1 0 0,1 0 0,0 0 0,-1 0 0,1-1 0,0 1 0,0 0 0,0 0 0,0 0 0,1-1 0,-1 1 0,0-1 0,1 1 0,-1-1 0,1 0 0,-1 1 0,1-1 0,0 0 0,-1 0 0,1 0 0,0 0 0,0 0 0,0 0 0,0-1 0,0 1 0,0-1 0,0 1 0,0-1 0,0 0 0,0 0 0,0 0 0,2 0 0,3 0 0,-1 1 0,1-2 0,-1 1 0,0-1 0,1 0 0,-1 0 0,0 0 0,0-1 0,1 0 0,-1-1 0,10-5 0,12-18 0,-25 22 0,0 0 0,0 1 0,1-1 0,0 1 0,0 0 0,0 0 0,5-3 0,-7 7 0,0-1 0,0 1 0,0-1 0,0 1 0,0 0 0,-1 0 0,1 0 0,0 0 0,-1 0 0,1 1 0,0-1 0,-1 0 0,1 1 0,-1-1 0,0 1 0,0-1 0,1 1 0,-1 0 0,0-1 0,0 1 0,0 2 0,9 9 0,-8-10-57,0-1 0,1 0 1,-1 1-1,1-1 0,0 0 0,0 0 0,-1 0 0,1-1 0,0 1 0,1-1 0,-1 1 1,0-1-1,0 0 0,1-1 0,-1 1 0,0 0 0,1-1 0,-1 0 0,0 1 1,1-2-1,-1 1 0,1 0 0,5-2 0,9-7-6769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1.032"/>
    </inkml:context>
    <inkml:brush xml:id="br0">
      <inkml:brushProperty name="width" value="0.035" units="cm"/>
      <inkml:brushProperty name="height" value="0.035" units="cm"/>
    </inkml:brush>
  </inkml:definitions>
  <inkml:trace contextRef="#ctx0" brushRef="#br0">0 25 24575,'5'-5'0,"10"-1"0,8 0 0,10 2 0,7 0 0,-1 12 0,-18 17 0,-22 10 0,-15-1 0,-5-2 0,6-7 0,10-6 0,20-8 0,16-5 0,14-4 0,7-2 0,0-1 0,-9-1-8191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2.627"/>
    </inkml:context>
    <inkml:brush xml:id="br0">
      <inkml:brushProperty name="width" value="0.035" units="cm"/>
      <inkml:brushProperty name="height" value="0.035" units="cm"/>
    </inkml:brush>
  </inkml:definitions>
  <inkml:trace contextRef="#ctx0" brushRef="#br0">1 1 24575,'0'5'0,"5"20"0,1 11 0,0-11 0,3-9 0,1-12 0,12-7 0,2-7 0,12-2 0,4 1 0,-4-8 0,-5 1 0,-7 2-8191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2.874"/>
    </inkml:context>
    <inkml:brush xml:id="br0">
      <inkml:brushProperty name="width" value="0.035" units="cm"/>
      <inkml:brushProperty name="height" value="0.035" units="cm"/>
    </inkml:brush>
  </inkml:definitions>
  <inkml:trace contextRef="#ctx0" brushRef="#br0">0 0 24575,'0'5'0,"0"6"0,0 10 0,0-2 0,0-19 0,0-10-8191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3.111"/>
    </inkml:context>
    <inkml:brush xml:id="br0">
      <inkml:brushProperty name="width" value="0.035" units="cm"/>
      <inkml:brushProperty name="height" value="0.035" units="cm"/>
    </inkml:brush>
  </inkml:definitions>
  <inkml:trace contextRef="#ctx0" brushRef="#br0">0 0 24575,'10'0'0,"2"0"-8191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3.335"/>
    </inkml:context>
    <inkml:brush xml:id="br0">
      <inkml:brushProperty name="width" value="0.035" units="cm"/>
      <inkml:brushProperty name="height" value="0.035" units="cm"/>
    </inkml:brush>
  </inkml:definitions>
  <inkml:trace contextRef="#ctx0" brushRef="#br0">67 1 24575,'-9'0'0,"-8"0"0,-1 9 0,3 14 0,8 1 0,15 7 0,10-2 0,8-6 0,-1-2 0,-5 0 0,-15-4 0,-14 5 0,-4-15 0,0-9-8191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3.574"/>
    </inkml:context>
    <inkml:brush xml:id="br0">
      <inkml:brushProperty name="width" value="0.035" units="cm"/>
      <inkml:brushProperty name="height" value="0.035" units="cm"/>
    </inkml:brush>
  </inkml:definitions>
  <inkml:trace contextRef="#ctx0" brushRef="#br0">1 54 24575,'0'5'0,"0"10"0,0 13 0,5 1 0,10-4 0,13-11 0,1-22 0,-4-20 0,-11-8 0,-13 0 0,-20 8 0,-12 7 0,-1 8-8191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3.930"/>
    </inkml:context>
    <inkml:brush xml:id="br0">
      <inkml:brushProperty name="width" value="0.035" units="cm"/>
      <inkml:brushProperty name="height" value="0.035" units="cm"/>
    </inkml:brush>
  </inkml:definitions>
  <inkml:trace contextRef="#ctx0" brushRef="#br0">1 0 24575,'0'9'0,"0"13"0,0 7 0,9-10 0,8-9 0,6-20 0,13-9 0,1 5 0,-2 17 0,-7 14 0,-8 4-8191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4.275"/>
    </inkml:context>
    <inkml:brush xml:id="br0">
      <inkml:brushProperty name="width" value="0.035" units="cm"/>
      <inkml:brushProperty name="height" value="0.035" units="cm"/>
    </inkml:brush>
  </inkml:definitions>
  <inkml:trace contextRef="#ctx0" brushRef="#br0">0 1 24575,'0'4'0,"0"17"0,9 22 0,4 19 0,-1 17 0,-3 9 0,-2-1 0,-3-5 0,-2-8 0,4-16 0,1-23 0,-2-22 0,0-18 0,-2-8-8191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4.524"/>
    </inkml:context>
    <inkml:brush xml:id="br0">
      <inkml:brushProperty name="width" value="0.035" units="cm"/>
      <inkml:brushProperty name="height" value="0.035" units="cm"/>
    </inkml:brush>
  </inkml:definitions>
  <inkml:trace contextRef="#ctx0" brushRef="#br0">19 58 24575,'-4'0'0,"-7"0"0,8 0 0,14 0 0,19 0 0,19-10 0,15-2 0,10 0 0,8 3 0,-2 2 0,-9 3 0,-12 1 0,-17 3-8191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5.037"/>
    </inkml:context>
    <inkml:brush xml:id="br0">
      <inkml:brushProperty name="width" value="0.035" units="cm"/>
      <inkml:brushProperty name="height" value="0.035" units="cm"/>
    </inkml:brush>
  </inkml:definitions>
  <inkml:trace contextRef="#ctx0" brushRef="#br0">0 170 24575,'19'-1'0,"-1"-2"0,0 0 0,0-1 0,0-1 0,0 0 0,-1-1 0,0-1 0,0-1 0,-1-1 0,17-10 0,-27 15 0,-1 0 0,1-1 0,-1 1 0,1-1 0,-1-1 0,-1 1 0,1 0 0,4-8 0,-8 12 0,-1-1 0,1 1 0,-1 0 0,1 0 0,-1 0 0,1 0 0,-1 0 0,0-1 0,0 1 0,1 0 0,-1 0 0,0-1 0,0 1 0,0 0 0,0 0 0,-1-1 0,1 1 0,0 0 0,0 0 0,-1 0 0,0-2 0,0 2 0,0-1 0,-1 1 0,1-1 0,-1 1 0,1 0 0,-1 0 0,1 0 0,-1 0 0,0 0 0,0 0 0,1 0 0,-1 0 0,0 1 0,0-1 0,0 1 0,0-1 0,0 1 0,-2 0 0,-4-2 0,0 1 0,0 1 0,0-1 0,1 1 0,-1 1 0,0 0 0,0 0 0,0 0 0,1 1 0,-1 0 0,1 0 0,-1 1 0,1 0 0,0 0 0,-10 6 0,12-4 0,-1-1 0,1 1 0,0 0 0,0 0 0,1 0 0,0 1 0,-1-1 0,2 1 0,-1 0 0,1 0 0,0 1 0,0-1 0,1 1 0,-1 0 0,2-1 0,-1 1 0,-1 12 0,2-14 4,1-1 1,-1 1-1,1-1 0,0 1 0,0 0 0,0-1 0,0 1 0,1-1 0,0 1 1,0-1-1,0 0 0,1 1 0,-1-1 0,1 0 0,0 0 0,0 0 0,1 0 1,-1 0-1,1 0 0,0-1 0,0 1 0,0-1 0,0 0 0,1 0 0,-1 0 1,1 0-1,0 0 0,4 1 0,4 2-169,0-2 0,1 1 0,0-2 0,-1 0 0,1 0 0,0-1 0,1-1 0,19 0 0,5-1-6661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5.384"/>
    </inkml:context>
    <inkml:brush xml:id="br0">
      <inkml:brushProperty name="width" value="0.035" units="cm"/>
      <inkml:brushProperty name="height" value="0.035" units="cm"/>
    </inkml:brush>
  </inkml:definitions>
  <inkml:trace contextRef="#ctx0" brushRef="#br0">162 38 24575,'0'-1'0,"0"-1"0,-1 0 0,1 0 0,-1 0 0,0 0 0,1 1 0,-1-1 0,0 0 0,0 1 0,0-1 0,0 1 0,-1-1 0,1 1 0,0-1 0,-1 1 0,1 0 0,-1 0 0,1 0 0,-1 0 0,1 0 0,-1 0 0,0 0 0,1 0 0,-1 1 0,0-1 0,0 0 0,0 1 0,0 0 0,1-1 0,-1 1 0,0 0 0,0 0 0,-2 0 0,-2 0 0,1-1 0,-1 1 0,0 1 0,1-1 0,-1 1 0,1 0 0,-1 0 0,1 0 0,0 1 0,-8 3 0,10-3 0,-1 0 0,1 1 0,0-1 0,0 1 0,0 0 0,0 0 0,0 0 0,0 1 0,1-1 0,0 0 0,0 1 0,0 0 0,0 0 0,0-1 0,1 1 0,-1 0 0,1 0 0,0 0 0,0 0 0,1 1 0,-1-1 0,1 0 0,0 0 0,0 0 0,1 1 0,-1-1 0,1 0 0,0 0 0,0 0 0,0 0 0,3 7 0,0-2 0,-1 0 0,1-1 0,1 0 0,0 0 0,0 0 0,0 0 0,1-1 0,0 0 0,1 0 0,-1 0 0,1-1 0,1 0 0,8 6 0,-5-7 0,26 17 0,-32-12 0,-22-3 0,6-6-195,1 0 0,0-1 0,-1 0 0,1 0 0,-1-1 0,-13-3 0,0-3-6631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1.313"/>
    </inkml:context>
    <inkml:brush xml:id="br0">
      <inkml:brushProperty name="width" value="0.035" units="cm"/>
      <inkml:brushProperty name="height" value="0.035" units="cm"/>
    </inkml:brush>
  </inkml:definitions>
  <inkml:trace contextRef="#ctx0" brushRef="#br0">28 1 24575,'0'4'0,"0"12"0,0 17 0,0 11 0,0 9 0,0 0 0,0-5 0,-4-10 0,-8-12 0,0-10-8191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5.618"/>
    </inkml:context>
    <inkml:brush xml:id="br0">
      <inkml:brushProperty name="width" value="0.035" units="cm"/>
      <inkml:brushProperty name="height" value="0.035" units="cm"/>
    </inkml:brush>
  </inkml:definitions>
  <inkml:trace contextRef="#ctx0" brushRef="#br0">0 1 24575,'0'9'0,"0"22"0,5 20 0,1 15 0,-1 11 0,0-4 0,-2-4 0,-1-9 0,-1-20 0,0-26 0,-6-15 0,-1-8-8191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0:35.850"/>
    </inkml:context>
    <inkml:brush xml:id="br0">
      <inkml:brushProperty name="width" value="0.035" units="cm"/>
      <inkml:brushProperty name="height" value="0.035" units="cm"/>
    </inkml:brush>
  </inkml:definitions>
  <inkml:trace contextRef="#ctx0" brushRef="#br0">1 90 24575,'5'0'0,"10"0"0,13-4 0,15-3 0,11-8 0,-1-2 0,-3 1 0,-11 0 0,-12 2-8191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03.121"/>
    </inkml:context>
    <inkml:brush xml:id="br0">
      <inkml:brushProperty name="width" value="0.035" units="cm"/>
      <inkml:brushProperty name="height" value="0.035" units="cm"/>
    </inkml:brush>
  </inkml:definitions>
  <inkml:trace contextRef="#ctx0" brushRef="#br0">0 5 24575,'0'-5'0,"0"8"0,5 13 0,2 13 0,-1 11 0,-1 12 0,-2 13 0,-1 8 0,-1 6 0,0 0 0,-1-10 0,4-16 0,3-27 0,-2-22 0,0-12-8191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03.461"/>
    </inkml:context>
    <inkml:brush xml:id="br0">
      <inkml:brushProperty name="width" value="0.035" units="cm"/>
      <inkml:brushProperty name="height" value="0.035" units="cm"/>
    </inkml:brush>
  </inkml:definitions>
  <inkml:trace contextRef="#ctx0" brushRef="#br0">1 0 24575,'3'2'0,"0"0"0,1 0 0,-1 0 0,1-1 0,-1 1 0,1-1 0,0 0 0,-1 0 0,1-1 0,0 1 0,0-1 0,4 0 0,13 3 0,154 26 0,166 34 0,-314-56 0,0 1 0,-1 1 0,1 1 0,-2 1 0,30 18 0,-48-25 0,0 0 0,-1 1 0,0 0 0,0 0 0,0 0 0,0 1 0,-1-1 0,0 1 0,0 1 0,-1-1 0,0 1 0,0 0 0,0 0 0,-1 0 0,0 0 0,0 0 0,-1 1 0,0-1 0,0 1 0,-1 0 0,0 0 0,0-1 0,-1 13 0,-2-5 0,-1 0 0,0 0 0,-1 0 0,-1-1 0,0 1 0,-1-1 0,0-1 0,-1 1 0,-1-1 0,0 0 0,-1 0 0,0-1 0,-1-1 0,0 1 0,-18 14 0,-4 1 0,-1 0 0,-2-2 0,0-2 0,-51 25 0,53-31 40,0-3 0,-45 15 0,63-25-226,0 0 1,0-1-1,0 0 0,-1-1 1,1-1-1,-1-1 1,-28-2-1,17-4-6640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03.861"/>
    </inkml:context>
    <inkml:brush xml:id="br0">
      <inkml:brushProperty name="width" value="0.035" units="cm"/>
      <inkml:brushProperty name="height" value="0.035" units="cm"/>
    </inkml:brush>
  </inkml:definitions>
  <inkml:trace contextRef="#ctx0" brushRef="#br0">130 1 24575,'-5'0'0,"1"1"0,-1 0 0,1 0 0,-1 0 0,1 1 0,0 0 0,0 0 0,0 0 0,0 0 0,0 0 0,0 1 0,0 0 0,1 0 0,0 0 0,-1 0 0,1 0 0,-5 7 0,1 0 0,0 0 0,1 0 0,0 0 0,0 1 0,-6 17 0,10-23 0,0-1 0,1 1 0,-1 0 0,1 0 0,0 0 0,1 0 0,-1 0 0,1 0 0,0 0 0,0 0 0,1 0 0,-1 0 0,1 0 0,0 0 0,3 8 0,-2-9 0,1-1 0,-1 1 0,1 0 0,0-1 0,0 0 0,0 0 0,0 0 0,1 0 0,-1 0 0,1 0 0,-1-1 0,1 0 0,0 0 0,0 0 0,0 0 0,0-1 0,1 1 0,7 1 0,13 2 0,0 0 0,1-2 0,-1 0 0,1-2 0,30-2 0,-45 1 0,1-1 0,0-1 0,0 1 0,-1-2 0,1 0 0,-1 0 0,0-1 0,0-1 0,0 0 0,0 0 0,-1-1 0,0 0 0,14-11 0,-22 15 0,0 0 0,0 0 0,0 0 0,0-1 0,0 1 0,-1 0 0,1-1 0,-1 1 0,1-1 0,-1 0 0,0 1 0,0-1 0,0 0 0,-1 0 0,1 1 0,0-1 0,-1 0 0,0 0 0,0 0 0,0 0 0,0 0 0,0 0 0,-1 1 0,1-1 0,-1 0 0,1 0 0,-1 0 0,0 1 0,0-1 0,-1 0 0,1 1 0,0-1 0,-1 1 0,0-1 0,0 1 0,1 0 0,-1 0 0,-5-4 0,-1-2 0,-1 0 0,0 1 0,-1 0 0,0 0 0,0 1 0,0 1 0,-1-1 0,-14-4 0,-2 2 0,-1 1 0,-1 2 0,-42-4 0,59 8 55,22 1-1475,11 2-5406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04.203"/>
    </inkml:context>
    <inkml:brush xml:id="br0">
      <inkml:brushProperty name="width" value="0.035" units="cm"/>
      <inkml:brushProperty name="height" value="0.035" units="cm"/>
    </inkml:brush>
  </inkml:definitions>
  <inkml:trace contextRef="#ctx0" brushRef="#br0">0 168 24575,'29'0'0,"12"0"0,0-1 0,46-7 0,-74 5 0,0 0 0,0 0 0,0-1 0,-1-1 0,1 0 0,-1-1 0,0 0 0,-1-1 0,1 0 0,13-13 0,-22 19 0,-1-1 0,0 0 0,0 0 0,1 1 0,-2-2 0,1 1 0,0 0 0,0 0 0,-1 0 0,1-1 0,-1 1 0,1-1 0,-1 1 0,0-1 0,0 0 0,-1 0 0,1 1 0,0-1 0,-1 0 0,1-3 0,-2 4 0,0 0 0,0 0 0,0 0 0,0 0 0,0 0 0,0 0 0,0 1 0,-1-1 0,1 0 0,-1 1 0,1-1 0,-1 1 0,0-1 0,1 1 0,-1 0 0,0 0 0,0 0 0,0 0 0,0 0 0,0 0 0,0 1 0,0-1 0,0 1 0,0-1 0,0 1 0,-3-1 0,-3 0 0,-1 0 0,0 1 0,1-1 0,-1 1 0,0 1 0,1 0 0,-1 0 0,1 1 0,-1 0 0,1 0 0,0 1 0,0 0 0,0 1 0,0-1 0,-7 6 0,9-6 0,1 1 0,-1 0 0,1-1 0,0 2 0,0-1 0,1 1 0,-1-1 0,1 1 0,0 0 0,0 1 0,1-1 0,0 1 0,0 0 0,0-1 0,0 1 0,1 0 0,0 1 0,0-1 0,1 0 0,-2 12 0,4-15 0,-1 1 0,1 0 0,-1-1 0,1 1 0,0 0 0,1-1 0,-1 1 0,0-1 0,1 0 0,0 1 0,0-1 0,0 0 0,0 0 0,1 0 0,-1-1 0,1 1 0,-1 0 0,1-1 0,0 0 0,0 1 0,0-1 0,0 0 0,7 2 0,5 4 0,0-2 0,1 0 0,30 8 0,-28-10-151,1 0-1,0-1 0,-1-2 0,1 1 1,0-2-1,0-1 0,0 0 1,34-7-1,8-9-6674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04.545"/>
    </inkml:context>
    <inkml:brush xml:id="br0">
      <inkml:brushProperty name="width" value="0.035" units="cm"/>
      <inkml:brushProperty name="height" value="0.035" units="cm"/>
    </inkml:brush>
  </inkml:definitions>
  <inkml:trace contextRef="#ctx0" brushRef="#br0">242 23 24575,'0'-1'0,"-1"0"0,1 0 0,-1 0 0,1 0 0,-1 0 0,1 1 0,-1-1 0,0 0 0,1 0 0,-1 1 0,0-1 0,0 0 0,1 1 0,-1-1 0,0 1 0,0-1 0,0 1 0,0-1 0,0 1 0,0-1 0,0 1 0,0 0 0,0 0 0,0 0 0,-1-1 0,-32-4 0,29 4 0,-3 0 0,1 1 0,0 0 0,-1 0 0,1 1 0,0 0 0,0 0 0,0 1 0,-1 0 0,2 0 0,-1 0 0,0 1 0,0 0 0,1 1 0,0-1 0,-1 1 0,1 1 0,1-1 0,-1 1 0,1 0 0,-1 0 0,2 0 0,-1 1 0,0 0 0,1 0 0,0 0 0,1 0 0,-1 1 0,1-1 0,0 1 0,-2 10 0,4-14 0,1 0 0,0-1 0,0 1 0,0 0 0,0 0 0,0 0 0,1 0 0,0 0 0,-1 0 0,1-1 0,0 1 0,0 0 0,0-1 0,0 1 0,1 0 0,-1-1 0,1 0 0,0 1 0,-1-1 0,1 0 0,0 0 0,0 0 0,1 0 0,-1 0 0,0 0 0,4 1 0,7 5 0,1 0 0,0-1 0,26 9 0,-16-6 0,-7-3 0,-1 1 0,0 0 0,-1 1 0,0 1 0,18 14 0,-31-22 0,1 0 0,-1 0 0,1 0 0,-1 0 0,0 1 0,0-1 0,0 0 0,0 1 0,-1 0 0,1-1 0,-1 1 0,1 0 0,-1 0 0,0 0 0,0 0 0,0 0 0,0 0 0,-1 0 0,1 0 0,-1 0 0,0 0 0,0 0 0,0 0 0,0 0 0,-1 0 0,1 1 0,-1-1 0,0 0 0,0 0 0,0 0 0,0-1 0,0 1 0,0 0 0,-1 0 0,0-1 0,1 1 0,-1-1 0,-4 5 0,-1-1 10,0 1 0,-1-1 0,1 0 0,-2 0 0,1-1 0,-1 0 0,1 0 0,-1-1 0,0 0 0,-1-1 0,-14 4 0,19-6-63,1 0 0,0 0 0,0 0 0,-1-1 0,1 1 0,-1-1 0,1 0 0,-1 0 0,1 0 0,0-1 0,-1 0 0,1 0 0,0 0-1,0 0 1,-1-1 0,1 1 0,0-1 0,0 0 0,1 0 0,-1-1 0,0 1 0,1-1 0,-1 0 0,1 0 0,0 0 0,0 0 0,-4-6 0,-7-20-6773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05.660"/>
    </inkml:context>
    <inkml:brush xml:id="br0">
      <inkml:brushProperty name="width" value="0.035" units="cm"/>
      <inkml:brushProperty name="height" value="0.035" units="cm"/>
    </inkml:brush>
  </inkml:definitions>
  <inkml:trace contextRef="#ctx0" brushRef="#br0">858 1 24575,'-190'-1'0,"-292"37"0,337-10 0,143-26 0,0 0 0,-1 1 0,1-1 0,0 1 0,-1-1 0,1 1 0,0 0 0,0 0 0,-1 0 0,1 0 0,0 0 0,0 1 0,0-1 0,0 0 0,1 1 0,-1 0 0,-3 3 0,5-4 0,0 0 0,0 0 0,1 0 0,-1 0 0,0 0 0,0 0 0,1 0 0,-1 0 0,0 0 0,1 0 0,-1-1 0,1 1 0,-1 0 0,1 0 0,-1 0 0,1 0 0,0-1 0,0 1 0,-1 0 0,1-1 0,0 1 0,0 0 0,0-1 0,-1 1 0,1-1 0,2 1 0,12 7 0,0-1 0,0 0 0,23 5 0,50 12 0,91 31 0,-157-47 0,-1 2 0,0 0 0,-1 1 0,0 1 0,35 28 0,-51-37 0,0 0 0,0 1 0,0 0 0,0 0 0,-1 0 0,0 0 0,0 1 0,0-1 0,0 1 0,-1 0 0,0 0 0,0 0 0,0 0 0,0 0 0,-1 0 0,0 0 0,1 11 0,-2-12 0,-1 1 0,0-1 0,0 0 0,0 1 0,0-1 0,-1 0 0,1 0 0,-1 0 0,0 0 0,-1 0 0,1 0 0,-1-1 0,1 1 0,-1-1 0,0 1 0,-1-1 0,1 0 0,0 0 0,-1-1 0,1 1 0,-7 3 0,-23 11 0,0-1 0,-1-2 0,-1-2 0,-64 16 0,-56 20 0,142-39 0,17-4 0,27 0 0,547-3 70,-292-6-1505,-234 4-5391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06.217"/>
    </inkml:context>
    <inkml:brush xml:id="br0">
      <inkml:brushProperty name="width" value="0.035" units="cm"/>
      <inkml:brushProperty name="height" value="0.035" units="cm"/>
    </inkml:brush>
  </inkml:definitions>
  <inkml:trace contextRef="#ctx0" brushRef="#br0">387 26 24575,'-1'-1'0,"1"0"0,0 0 0,-1 0 0,1 0 0,-1 1 0,1-1 0,-1 0 0,1 0 0,-1 1 0,0-1 0,1 0 0,-1 1 0,0-1 0,0 0 0,1 1 0,-1-1 0,0 1 0,0 0 0,0-1 0,0 1 0,1 0 0,-1-1 0,0 1 0,-2 0 0,-27-7 0,28 7 0,-13-2 0,1 1 0,-1 0 0,1 2 0,-1-1 0,1 2 0,0 0 0,-1 0 0,1 2 0,0-1 0,0 2 0,1 0 0,-1 1 0,-21 12 0,27-13 0,-1 1 0,1-1 0,0 2 0,1-1 0,-1 1 0,1 0 0,1 1 0,-1 0 0,1 0 0,1 0 0,0 0 0,0 1 0,0 0 0,1 0 0,0 1 0,1-1 0,0 1 0,1-1 0,0 1 0,-2 17 0,5-23 0,-1 0 0,0 0 0,1 0 0,0 0 0,-1-1 0,2 1 0,-1 0 0,0 0 0,1-1 0,0 1 0,-1 0 0,2-1 0,-1 0 0,0 1 0,1-1 0,-1 0 0,1 0 0,0-1 0,0 1 0,0 0 0,0-1 0,0 0 0,1 0 0,-1 0 0,1 0 0,4 2 0,6 1 0,0 1 0,0-2 0,0 0 0,1 0 0,26 2 0,-28-5 0,1 0 0,-1-1 0,1-1 0,0 0 0,-1-1 0,0 0 0,1-1 0,-1 0 0,0-1 0,0-1 0,-1 0 0,1-1 0,-1 0 0,0-1 0,11-8 0,-16 9 0,0 0 0,0 0 0,-1 0 0,0-1 0,0 0 0,-1 0 0,0 0 0,0-1 0,-1 0 0,0 0 0,0 0 0,-1 0 0,0 0 0,0-1 0,-1 0 0,0 1 0,0-1 0,-1 0 0,-1 0 0,1 0 0,-1 0 0,-1 0 0,-2-14 0,-6-7 0,8 30 0,1 0 0,-1 1 0,1-1 0,-1 0 0,1 0 0,-1 1 0,1-1 0,0 0 0,-1 1 0,1-1 0,0 1 0,-1-1 0,1 1 0,0-1 0,-1 0 0,1 1 0,0-1 0,0 1 0,-1 0 0,1-1 0,0 1 0,0-1 0,0 1 0,0-1 0,0 1 0,0-1 0,0 1 0,0 0 0,-2 9 0,0 1 0,1-1 0,1 0 0,0 13 0,2-10 12,0 0 0,1 0 0,1 0 0,0-1 0,1 1 0,0-1 0,1 0 0,0 0 0,13 17 0,-15-24-86,1 1-1,-1 0 1,1-1 0,0 0 0,1 0-1,-1-1 1,1 1 0,0-1 0,0 0-1,0-1 1,1 1 0,-1-1 0,1-1-1,0 1 1,-1-1 0,1 0 0,0-1-1,1 1 1,7-1 0,19-2-6752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06.543"/>
    </inkml:context>
    <inkml:brush xml:id="br0">
      <inkml:brushProperty name="width" value="0.035" units="cm"/>
      <inkml:brushProperty name="height" value="0.035" units="cm"/>
    </inkml:brush>
  </inkml:definitions>
  <inkml:trace contextRef="#ctx0" brushRef="#br0">0 0 24575,'3'45'0,"2"-1"0,2 0 0,2 0 0,16 48 0,-23-81 0,2 0 0,0 0 0,0-1 0,1 1 0,9 15 0,-14-26 0,0 1 0,0-1 0,1 1 0,-1-1 0,0 1 0,0-1 0,0 0 0,1 1 0,-1-1 0,0 0 0,0 1 0,1-1 0,-1 0 0,0 1 0,1-1 0,-1 0 0,0 0 0,1 1 0,-1-1 0,1 0 0,-1 0 0,0 0 0,1 0 0,-1 1 0,1-1 0,-1 0 0,1 0 0,-1 0 0,0 0 0,1 0 0,-1 0 0,1 0 0,-1 0 0,1 0 0,-1 0 0,1-1 0,-1 1 0,0 0 0,1 0 0,-1 0 0,1 0 0,-1-1 0,0 1 0,1 0 0,-1 0 0,0-1 0,1 1 0,-1 0 0,0-1 0,1 1 0,-1 0 0,0-1 0,0 1 0,1 0 0,-1-1 0,0 1 0,0 0 0,0-1 0,1 0 0,7-30 0,-6 24 0,1-7 0,1 1 0,0-1 0,1 1 0,1 0 0,0 0 0,0 1 0,2 0 0,8-13 0,-13 21 0,1 0 0,-1 1 0,1-1 0,-1 1 0,1 0 0,0-1 0,1 2 0,-1-1 0,0 0 0,1 1 0,0 0 0,-1 0 0,1 0 0,0 1 0,0 0 0,0 0 0,0 0 0,0 0 0,0 1 0,0-1 0,0 2 0,0-1 0,0 0 0,0 1 0,9 2 0,-3 0-62,-1 1 0,1 1 0,-1-1 0,0 2 0,0-1 0,-1 1 0,0 1 0,0 0 0,0 0 0,-1 0 0,0 1 0,0 1-1,-1-1 1,0 1 0,-1 0 0,0 1 0,0 0 0,-1 0 0,0 0 0,-1 0 0,4 12 0,-3 8-6764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1.574"/>
    </inkml:context>
    <inkml:brush xml:id="br0">
      <inkml:brushProperty name="width" value="0.035" units="cm"/>
      <inkml:brushProperty name="height" value="0.035" units="cm"/>
    </inkml:brush>
  </inkml:definitions>
  <inkml:trace contextRef="#ctx0" brushRef="#br0">1 16 24575,'4'0'0,"7"0"0,10 0 0,7 0 0,3 0 0,6 0 0,1 0 0,3 0 0,-4-4 0,-5-2 0,-7 0-8191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0.492"/>
    </inkml:context>
    <inkml:brush xml:id="br0">
      <inkml:brushProperty name="width" value="0.035" units="cm"/>
      <inkml:brushProperty name="height" value="0.035" units="cm"/>
    </inkml:brush>
  </inkml:definitions>
  <inkml:trace contextRef="#ctx0" brushRef="#br0">6 1 24575,'-3'74'0,"1"-46"0,1 1 0,2-1 0,5 44 0,-6-71 0,0-1 0,0 0 0,0 1 0,0-1 0,0 0 0,0 1 0,0-1 0,0 0 0,0 1 0,0-1 0,0 0 0,0 1 0,0-1 0,0 0 0,0 1 0,0-1 0,0 0 0,0 1 0,1-1 0,-1 0 0,0 1 0,0-1 0,0 0 0,1 0 0,-1 1 0,0-1 0,0 0 0,1 0 0,-1 1 0,0-1 0,0 0 0,1 0 0,-1 0 0,0 0 0,1 1 0,-1-1 0,0 0 0,1 0 0,-1 0 0,0 0 0,1 0 0,-1 0 0,0 0 0,1 0 0,-1 0 0,0 0 0,1 0 0,-1 0 0,0 0 0,1 0 0,-1 0 0,14-21 0,5-31 0,-14 32 0,-1 3 0,1 0 0,0 0 0,1 1 0,12-25 0,-16 38 0,-1 1 0,0 0 0,1-1 0,-1 1 0,1 0 0,0 0 0,-1 0 0,1 0 0,0 0 0,0 0 0,1 0 0,-1 1 0,0-1 0,0 1 0,1-1 0,-1 1 0,1 0 0,-1 0 0,1 0 0,0 1 0,-1-1 0,1 0 0,0 1 0,0 0 0,-1 0 0,1 0 0,0 0 0,0 0 0,-1 0 0,1 1 0,0-1 0,-1 1 0,1 0 0,0 0 0,-1 0 0,3 1 0,0 0 1,-1 1-1,0-1 1,0 1-1,0 0 1,0 0-1,0 1 1,-1-1-1,1 1 1,-1-1-1,0 1 1,0 0-1,0 0 1,-1 1-1,1-1 1,-1 1-1,0-1 1,2 8-1,1 7-1,-1 0 0,-1 0 1,1 26-1,6 32-1370,2-40-5455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0.723"/>
    </inkml:context>
    <inkml:brush xml:id="br0">
      <inkml:brushProperty name="width" value="0.035" units="cm"/>
      <inkml:brushProperty name="height" value="0.035" units="cm"/>
    </inkml:brush>
  </inkml:definitions>
  <inkml:trace contextRef="#ctx0" brushRef="#br0">1 0 24575,'9'0'0,"18"0"0,8 0 0,8 0 0,1 0 0,-7 0-8191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0.953"/>
    </inkml:context>
    <inkml:brush xml:id="br0">
      <inkml:brushProperty name="width" value="0.035" units="cm"/>
      <inkml:brushProperty name="height" value="0.035" units="cm"/>
    </inkml:brush>
  </inkml:definitions>
  <inkml:trace contextRef="#ctx0" brushRef="#br0">0 1 24575,'5'0'0,"11"0"0,7 0 0,5 0 0,11 0 0,9 0 0,0 0 0,-2 0 0,-10 0-8191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1.197"/>
    </inkml:context>
    <inkml:brush xml:id="br0">
      <inkml:brushProperty name="width" value="0.035" units="cm"/>
      <inkml:brushProperty name="height" value="0.035" units="cm"/>
    </inkml:brush>
  </inkml:definitions>
  <inkml:trace contextRef="#ctx0" brushRef="#br0">1 0 24575,'0'5'0,"0"10"0,0 13 0,0 11 0,0 7 0,0 6 0,0-1 0,0-9-8191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2.099"/>
    </inkml:context>
    <inkml:brush xml:id="br0">
      <inkml:brushProperty name="width" value="0.035" units="cm"/>
      <inkml:brushProperty name="height" value="0.035" units="cm"/>
    </inkml:brush>
  </inkml:definitions>
  <inkml:trace contextRef="#ctx0" brushRef="#br0">390 24 24575,'-2'5'0,"0"0"0,0-1 0,-1 0 0,0 1 0,0-1 0,0 0 0,0-1 0,0 1 0,-1 0 0,0-1 0,0 0 0,0 0 0,-5 3 0,-3 4 0,-5 4 0,-1 0 0,-1-1 0,0 0 0,-40 18 0,52-28 0,0 0 0,0 0 0,0-1 0,-1 0 0,1 0 0,0 0 0,-1-1 0,1-1 0,-1 1 0,1-1 0,-1 0 0,0-1 0,1 0 0,-1 0 0,1 0 0,0-1 0,0 0 0,-13-6 0,16 6 0,1-1 0,0 1 0,0-1 0,0 0 0,0 0 0,0 0 0,0 0 0,1 0 0,0 0 0,-1-1 0,1 1 0,1-1 0,-1 0 0,0 1 0,1-1 0,0 0 0,0 0 0,0 0 0,0 0 0,1 0 0,-1 0 0,1 0 0,0 0 0,0-1 0,1 1 0,-1 0 0,1 0 0,0 0 0,0 0 0,0 1 0,0-1 0,1 0 0,0 0 0,0 1 0,0-1 0,0 1 0,0-1 0,1 1 0,-1 0 0,1 0 0,0 0 0,0 0 0,0 1 0,1-1 0,-1 1 0,0 0 0,1 0 0,0 0 0,6-3 0,2 2 0,0 1 0,1 0 0,-1 0 0,0 1 0,1 1 0,-1 0 0,1 1 0,-1 0 0,0 1 0,0 0 0,15 5 0,8 6 0,0 1 0,45 25 0,40 17 0,-106-50 0,1-2 0,-1 0 0,1 0 0,0-2 0,0 0 0,25 1 0,-33-3 0,-1 0 0,0-1 0,0 1 0,0-1 0,0-1 0,1 1 0,-1-1 0,-1 0 0,1 0 0,0-1 0,0 1 0,-1-1 0,0-1 0,1 1 0,-1-1 0,7-6 0,-12 9 0,1-1 0,-1 1 0,1 0 0,-1-1 0,1 1 0,-1-1 0,0 1 0,0-1 0,0 1 0,0-1 0,0 1 0,0-1 0,0 1 0,0 0 0,-1-1 0,1 1 0,0-1 0,-1 1 0,1 0 0,-1-1 0,0 1 0,1 0 0,-1-1 0,0 1 0,0 0 0,0 0 0,0 0 0,0 0 0,0 0 0,0 0 0,0 0 0,-2-1 0,-2-3 0,0 1 0,-1 0 0,0 0 0,0 0 0,-10-4 0,5 4-85,1 0 0,-2 1-1,1 0 1,0 1 0,-1 0-1,1 0 1,-1 1 0,1 1-1,-1 0 1,1 1 0,-1 0-1,1 1 1,-1 0 0,1 1-1,-13 4 1,2 4-6741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3.271"/>
    </inkml:context>
    <inkml:brush xml:id="br0">
      <inkml:brushProperty name="width" value="0.035" units="cm"/>
      <inkml:brushProperty name="height" value="0.035" units="cm"/>
    </inkml:brush>
  </inkml:definitions>
  <inkml:trace contextRef="#ctx0" brushRef="#br0">335 1 24575,'-20'-1'0,"1"2"0,0 0 0,-1 2 0,-25 5 0,36-5 0,-1 1 0,1-1 0,0 1 0,1 1 0,-1 0 0,1 0 0,0 1 0,0 0 0,1 0 0,-12 12 0,8-5 0,0 0 0,0 1 0,1 0 0,1 1 0,1 0 0,0 0 0,0 1 0,2 0 0,0 0 0,1 1 0,1 0 0,0 0 0,-2 30 0,5-43 0,1 0 0,0 0 0,0 0 0,0 0 0,1 0 0,0 0 0,-1 0 0,1 0 0,1 0 0,-1 0 0,0 0 0,1 0 0,0-1 0,0 1 0,0-1 0,0 1 0,1-1 0,-1 0 0,4 3 0,-1-2 0,0 0 0,0-1 0,0 1 0,1-1 0,-1-1 0,1 1 0,0-1 0,-1 0 0,1 0 0,0-1 0,9 2 0,6-1 0,0-1 0,-1-1 0,1-1 0,0 0 0,-1-2 0,32-8 0,28-14-1365,-9-4-5461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3.579"/>
    </inkml:context>
    <inkml:brush xml:id="br0">
      <inkml:brushProperty name="width" value="0.035" units="cm"/>
      <inkml:brushProperty name="height" value="0.035" units="cm"/>
    </inkml:brush>
  </inkml:definitions>
  <inkml:trace contextRef="#ctx0" brushRef="#br0">25 64 24575,'-2'3'0,"-1"0"0,1 1 0,0-1 0,0 1 0,0-1 0,1 1 0,-1 0 0,1 0 0,0 0 0,0 0 0,0 0 0,0 5 0,-2 50 0,3-59 0,0 6 0,0 1 0,1-1 0,0 1 0,0-1 0,1 0 0,0 1 0,0-1 0,0 0 0,1 0 0,0 0 0,0-1 0,0 1 0,1-1 0,6 8 0,-8-11 0,0 0 0,0 0 0,0 0 0,1 0 0,-1 0 0,0 0 0,1-1 0,0 1 0,-1-1 0,1 0 0,0 0 0,0 0 0,0 0 0,0 0 0,0-1 0,0 1 0,0-1 0,0 0 0,0 0 0,0 0 0,0 0 0,0 0 0,0-1 0,0 1 0,0-1 0,0 0 0,0 0 0,0 0 0,-1 0 0,1-1 0,0 1 0,-1-1 0,3-1 0,1-2 5,-2 1-1,1-1 0,0 0 0,-1 0 1,0 0-1,0 0 0,-1-1 0,0 1 1,1-1-1,-2 0 0,1 0 1,-1 0-1,0 0 0,0-1 0,-1 1 1,0-1-1,0 1 0,0-1 1,-1 1-1,0-1 0,0 1 0,0-1 1,-1 1-1,0-1 0,-1 1 0,1-1 1,-4-6-1,3 5-22,-1 1-1,0 0 1,0 0 0,0 0 0,-1 1-1,0-1 1,-1 1 0,1 0 0,-1 0-1,-9-8 1,11 11-53,-1 0-1,0 0 1,0 0 0,0 1-1,0-1 1,0 1 0,-1 0-1,1 1 1,-1-1 0,1 1-1,-1 0 1,0 0 0,1 0-1,-1 0 1,0 1 0,1 0-1,-8 1 1,-6 3-6755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3.951"/>
    </inkml:context>
    <inkml:brush xml:id="br0">
      <inkml:brushProperty name="width" value="0.035" units="cm"/>
      <inkml:brushProperty name="height" value="0.035" units="cm"/>
    </inkml:brush>
  </inkml:definitions>
  <inkml:trace contextRef="#ctx0" brushRef="#br0">1 0 24575,'0'337'0,"0"-348"0,1 1 0,1 0 0,0 0 0,0 0 0,1 0 0,0 0 0,1 1 0,0-1 0,1 1 0,-1 0 0,2 0 0,-1 1 0,1-1 0,1 1 0,0 0 0,0 1 0,0 0 0,9-7 0,-13 12 0,-1 1 0,1-1 0,-1 0 0,1 1 0,0 0 0,-1 0 0,1 0 0,0 0 0,0 0 0,0 0 0,0 1 0,0-1 0,0 1 0,0 0 0,0 0 0,0 0 0,0 0 0,0 1 0,0-1 0,0 1 0,0 0 0,0 0 0,0 0 0,0 0 0,0 0 0,-1 0 0,1 1 0,-1 0 0,1-1 0,-1 1 0,1 0 0,-1 0 0,0 0 0,0 1 0,0-1 0,0 0 0,0 1 0,1 2 0,8 13 0,0-1 0,-2 2 0,0-1 0,10 30 0,-12-29 0,-5-13 14,1-1-1,-1 1 0,1-1 0,0 0 1,1 0-1,-1 0 0,1 0 1,7 6-1,-10-10-20,-1-1 0,1 1 0,-1-1 0,1 0 0,-1 1 0,1-1 0,0 0 1,-1 1-1,1-1 0,0 0 0,-1 0 0,1 1 0,0-1 0,-1 0 0,1 0 0,0 0 0,-1 0 0,1 0 0,0 0 0,-1 0 0,1 0 1,0 0-1,-1 0 0,1 0 0,0-1 0,-1 1 0,1 0 0,1-1 0,-1-1-79,0 1 1,1-1-1,-1 0 1,0 1-1,0-1 0,0 0 1,0 0-1,0 0 1,0 0-1,-1 0 0,1 0 1,-1 0-1,1 0 1,-1-4-1,4-23-6740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4.276"/>
    </inkml:context>
    <inkml:brush xml:id="br0">
      <inkml:brushProperty name="width" value="0.035" units="cm"/>
      <inkml:brushProperty name="height" value="0.035" units="cm"/>
    </inkml:brush>
  </inkml:definitions>
  <inkml:trace contextRef="#ctx0" brushRef="#br0">0 104 24575,'2'8'0,"0"0"0,0 0 0,0 0 0,1 0 0,0-1 0,0 1 0,1-1 0,0 0 0,7 10 0,0 0 0,0 0 0,1-1 0,0 0 0,2 0 0,0-2 0,0 1 0,1-2 0,33 23 0,-47-35 0,0 0 0,0 0 0,1 0 0,-1 0 0,1 0 0,-1 0 0,0-1 0,1 1 0,-1 0 0,1-1 0,0 1 0,-1-1 0,1 0 0,-1 0 0,1 1 0,0-1 0,-1 0 0,1 0 0,0 0 0,-1-1 0,1 1 0,-1 0 0,1-1 0,0 1 0,-1-1 0,1 1 0,-1-1 0,1 0 0,-1 1 0,0-1 0,1 0 0,-1 0 0,0 0 0,1 0 0,-1 0 0,0 0 0,0-1 0,0 1 0,0 0 0,1-3 0,3-5 0,0-1 0,-1-1 0,-1 1 0,1-1 0,1-13 0,5-13 0,14-22-44,-11 28-396,-1-2-1,11-42 1,-18 45-6386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4.632"/>
    </inkml:context>
    <inkml:brush xml:id="br0">
      <inkml:brushProperty name="width" value="0.035" units="cm"/>
      <inkml:brushProperty name="height" value="0.035" units="cm"/>
    </inkml:brush>
  </inkml:definitions>
  <inkml:trace contextRef="#ctx0" brushRef="#br0">1 163 24575,'18'1'0,"4"-1"0,0 0 0,0-1 0,-1-1 0,32-8 0,-49 10 0,0-1 0,-1 0 0,1-1 0,0 1 0,0-1 0,0 0 0,-1 1 0,1-2 0,-1 1 0,0 0 0,1-1 0,-1 1 0,0-1 0,-1 0 0,1 0 0,0 0 0,-1-1 0,0 1 0,1 0 0,-1-1 0,-1 0 0,1 1 0,0-1 0,-1 0 0,0 0 0,0 0 0,0 0 0,-1 0 0,1 0 0,-1-6 0,0 7 0,-1 1 0,1-1 0,-1 1 0,0-1 0,0 1 0,0-1 0,0 1 0,0-1 0,-1 1 0,1 0 0,-1 0 0,1 0 0,-1 0 0,0 0 0,0 0 0,0 0 0,0 1 0,0-1 0,0 0 0,0 1 0,-1 0 0,1 0 0,0 0 0,-1 0 0,1 0 0,-1 0 0,0 0 0,1 1 0,-1-1 0,-3 1 0,-1-2 0,-1 1 0,1 0 0,-1 1 0,1 0 0,-1 0 0,1 0 0,-1 1 0,1 0 0,-13 4 0,16-3 0,0-1 0,1 1 0,0 0 0,-1 0 0,1 0 0,0 0 0,0 1 0,0-1 0,0 1 0,1-1 0,-1 1 0,1 0 0,0 0 0,-1 1 0,1-1 0,1 0 0,-1 1 0,0-1 0,1 1 0,0-1 0,0 1 0,0 0 0,0-1 0,0 1 0,1 0 0,0 0 0,-1 0 0,2 4 0,-1-2 0,1 0 0,0 0 0,0 0 0,1 0 0,0 0 0,0 0 0,0 0 0,1-1 0,-1 1 0,2-1 0,-1 1 0,0-1 0,1 0 0,0-1 0,0 1 0,8 7 0,-2-5 8,0 0 0,0-1 0,1 0 0,0 0 0,0-1 0,0 0 0,0-1 0,1-1 0,0 0 0,0 0 0,0-1 0,0-1 0,0 0 0,22-1 0,-25 0-82,0-1-1,0-1 1,0 1 0,0-2 0,0 1-1,0-1 1,0 0 0,-1-1 0,0 0-1,0 0 1,0-1 0,0 0 0,0-1-1,-1 1 1,0-1 0,0-1 0,-1 1-1,0-1 1,10-15 0,6-18-6752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1.901"/>
    </inkml:context>
    <inkml:brush xml:id="br0">
      <inkml:brushProperty name="width" value="0.035" units="cm"/>
      <inkml:brushProperty name="height" value="0.035" units="cm"/>
    </inkml:brush>
  </inkml:definitions>
  <inkml:trace contextRef="#ctx0" brushRef="#br0">0 1 24575,'0'9'0,"9"13"0,4 12 0,-1 9 0,-3 8 0,-2-2 0,-3 2 0,-2-4 0,-1-10-8191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4.972"/>
    </inkml:context>
    <inkml:brush xml:id="br0">
      <inkml:brushProperty name="width" value="0.035" units="cm"/>
      <inkml:brushProperty name="height" value="0.035" units="cm"/>
    </inkml:brush>
  </inkml:definitions>
  <inkml:trace contextRef="#ctx0" brushRef="#br0">0 0 24575,'0'10'0,"0"7"0,0 6 0,0 8 0,5 4 0,1 0 0,-9-5 0,5-18 0,7-20 0,6-8 0,15-12 0,7 0 0,2-1 0,8 6 0,6 5 0,4 7 0,-9 5-8191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5.451"/>
    </inkml:context>
    <inkml:brush xml:id="br0">
      <inkml:brushProperty name="width" value="0.035" units="cm"/>
      <inkml:brushProperty name="height" value="0.035" units="cm"/>
    </inkml:brush>
  </inkml:definitions>
  <inkml:trace contextRef="#ctx0" brushRef="#br0">364 117 24575,'0'-4'0,"-1"0"0,1 0 0,-1 0 0,1 0 0,-1 0 0,0 0 0,0 0 0,-1 0 0,1 0 0,-1 0 0,0 0 0,0 1 0,0-1 0,-1 1 0,1 0 0,-6-6 0,2 4 0,1 1 0,0 0 0,-1 0 0,0 1 0,0-1 0,0 1 0,-1 1 0,1-1 0,-12-2 0,6 2 0,-1 1 0,0 0 0,0 1 0,0 0 0,-1 1 0,1 0 0,0 1 0,0 1 0,0 0 0,-20 7 0,27-7 0,-1 2 0,1-1 0,0 1 0,0 0 0,1 0 0,-1 0 0,1 1 0,0 0 0,0 0 0,0 0 0,1 1 0,0 0 0,0-1 0,0 1 0,1 1 0,0-1 0,0 0 0,1 1 0,0 0 0,0-1 0,-2 9 0,3-9 0,0 0 0,0-1 0,1 1 0,-1 0 0,1-1 0,0 1 0,1 0 0,-1-1 0,1 1 0,0 0 0,1-1 0,-1 1 0,1-1 0,0 0 0,1 1 0,-1-1 0,1 0 0,0 0 0,0-1 0,0 1 0,1-1 0,0 1 0,0-1 0,0 0 0,0-1 0,6 5 0,-1-4 0,-1 0 0,1-1 0,0 0 0,0 0 0,0-1 0,0 0 0,0 0 0,1-1 0,-1-1 0,0 1 0,1-2 0,-1 1 0,1-1 0,-1-1 0,0 1 0,0-2 0,0 1 0,0-1 0,0-1 0,-1 1 0,1-1 0,-1-1 0,0 0 0,0 0 0,0-1 0,-1 1 0,0-2 0,0 1 0,-1-1 0,0 0 0,7-9 0,-8 7 0,20-27 0,-25 35 0,1 1 0,-1-1 0,1 1 0,-1-1 0,1 1 0,-1-1 0,1 1 0,-1-1 0,1 1 0,0-1 0,-1 1 0,1-1 0,0 1 0,-1 0 0,1 0 0,0-1 0,-1 1 0,1 0 0,0 0 0,0 0 0,-1 0 0,1 0 0,0 0 0,-1 0 0,1 0 0,0 0 0,0 0 0,-1 0 0,1 0 0,0 0 0,0 1 0,-1-1 0,1 0 0,0 0 0,-1 1 0,1-1 0,-1 1 0,1-1 0,0 1 0,-1-1 0,1 1 0,-1-1 0,1 1 0,-1-1 0,1 2 0,5 9 0,-1 1 0,0 1 0,-1-1 0,0 0 0,-1 1 0,0 0 0,-1 0 0,-1 0 0,1 13 0,1 4 0,2 5 0,-2 0 0,-1-1 0,-2 1 0,-7 62 0,6-88 0,-1 0 0,0 0 0,-1 0 0,0 0 0,0 0 0,-1-1 0,0 1 0,-1-1 0,1 0 0,-2 0 0,1-1 0,-1 0 0,0 0 0,-1 0 0,0 0 0,0-1 0,0 0 0,0-1 0,-1 0 0,0 0 0,0 0 0,-1-1 0,-9 3 0,13-5 0,0 0 0,0-1 0,0 1 0,0-1 0,0-1 0,0 1 0,-1-1 0,1 0 0,0 0 0,0 0 0,0-1 0,-1 0 0,1 0 0,0 0 0,0 0 0,0-1 0,-5-3 0,6 3 0,0 0 0,1 0 0,-1-1 0,1 0 0,0 0 0,0 0 0,0 0 0,0 0 0,1-1 0,-1 1 0,1-1 0,0 1 0,0-1 0,0 0 0,0 0 0,1 0 0,0 0 0,0 0 0,0 0 0,0-1 0,0-6 0,1-28-1365,4 3-5461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5.944"/>
    </inkml:context>
    <inkml:brush xml:id="br0">
      <inkml:brushProperty name="width" value="0.035" units="cm"/>
      <inkml:brushProperty name="height" value="0.035" units="cm"/>
    </inkml:brush>
  </inkml:definitions>
  <inkml:trace contextRef="#ctx0" brushRef="#br0">0 197 24575,'18'0'0,"10"1"0,1-1 0,-1-2 0,1-1 0,35-9 0,-57 11 0,-1-1 0,0-1 0,0 1 0,0-1 0,0 0 0,0-1 0,0 1 0,-1-1 0,0 0 0,7-7 0,-9 8 0,0-1 0,-1 1 0,1-1 0,-1 0 0,0 0 0,0 0 0,0 0 0,0-1 0,-1 1 0,0 0 0,0-1 0,0 1 0,0-1 0,-1 1 0,0-1 0,0-7 0,0 9 0,0 0 0,-1 0 0,1 1 0,-1-1 0,0 0 0,1 1 0,-1-1 0,-1 0 0,1 1 0,0-1 0,0 1 0,-1 0 0,0-1 0,1 1 0,-1 0 0,0 0 0,0 0 0,0 0 0,0 0 0,-1 1 0,1-1 0,0 0 0,-1 1 0,1 0 0,-1 0 0,1 0 0,-1 0 0,0 0 0,1 0 0,-1 1 0,0-1 0,0 1 0,0 0 0,1-1 0,-1 1 0,0 1 0,0-1 0,-3 1 0,0-1 0,1 1 0,-1 0 0,1 0 0,-1 0 0,1 0 0,0 1 0,-1 0 0,1 0 0,0 1 0,0-1 0,0 1 0,1 0 0,-1 1 0,1-1 0,-1 1 0,1 0 0,0 0 0,-6 8 0,4 0 0,1 0 0,0 0 0,0 1 0,1 0 0,1 0 0,0 0 0,1 1 0,0-1 0,0 15 0,2-20 0,0-1 0,0 0 0,1 0 0,0 0 0,0 1 0,0-1 0,1 0 0,0 0 0,1-1 0,-1 1 0,1 0 0,1-1 0,-1 0 0,1 0 0,0 0 0,1 0 0,-1 0 0,9 7 0,0-4 0,0-1 0,1 0 0,-1-1 0,1-1 0,1 0 0,-1-1 0,1-1 0,0 0 0,29 3 0,-24-4 0,-1-1 0,1-2 0,0 0 0,-1-1 0,1 0 0,-1-2 0,27-7 0,-42 9-57,1 0 0,-1-1 1,1 0-1,-1 0 0,0 0 0,0 0 0,0-1 0,0 0 0,0 1 0,-1-2 0,1 1 1,-1 0-1,0-1 0,0 1 0,0-1 0,0 0 0,0 0 0,-1 0 0,0 0 1,0 0-1,0-1 0,-1 1 0,2-6 0,3-21-6769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7.125"/>
    </inkml:context>
    <inkml:brush xml:id="br0">
      <inkml:brushProperty name="width" value="0.035" units="cm"/>
      <inkml:brushProperty name="height" value="0.035" units="cm"/>
    </inkml:brush>
  </inkml:definitions>
  <inkml:trace contextRef="#ctx0" brushRef="#br0">89 25 24575,'-4'1'0,"0"0"0,1 0 0,-1 0 0,0 0 0,1 1 0,-1 0 0,0-1 0,1 1 0,0 0 0,0 1 0,-1-1 0,1 1 0,1-1 0,-1 1 0,0 0 0,1 0 0,-1 0 0,1 0 0,0 1 0,0-1 0,0 1 0,0-1 0,1 1 0,0 0 0,-2 6 0,1-5 0,0 0 0,1 0 0,-1 0 0,1 0 0,0 0 0,1 0 0,-1 0 0,1 1 0,0-1 0,0 0 0,1 0 0,0 0 0,0 1 0,0-1 0,0 0 0,1 0 0,0 0 0,0-1 0,2 6 0,1-6 0,0 1 0,0-1 0,0 0 0,0-1 0,1 1 0,-1-1 0,1 0 0,0 0 0,0-1 0,0 0 0,0 0 0,0 0 0,1-1 0,-1 0 0,0 0 0,1 0 0,-1-1 0,1 0 0,-1 0 0,1-1 0,-1 0 0,0 0 0,9-3 0,-11 4 0,1-1 0,-1 0 0,0-1 0,0 1 0,1-1 0,-1 0 0,0 0 0,-1 0 0,1-1 0,0 1 0,-1-1 0,1 0 0,-1 0 0,0 0 0,0 0 0,0-1 0,0 1 0,-1-1 0,1 0 0,-1 0 0,0 0 0,0 0 0,0 0 0,-1 0 0,0 0 0,1-1 0,-2 1 0,1 0 0,0-1 0,-1 1 0,0-1 0,0 1 0,0-1 0,-1-4 0,-1 2 0,-1 0 0,0 0 0,0 1 0,0-1 0,-1 1 0,0 0 0,0 0 0,0 0 0,-1 1 0,0-1 0,0 1 0,0 0 0,-1 1 0,0-1 0,0 1 0,0 0 0,0 1 0,0 0 0,-1 0 0,-9-3 0,10 3 0,0 1 0,0 1 0,-1-1 0,1 1 0,0 0 0,-1 0 0,1 1 0,0 0 0,-1 0 0,-9 2 0,13-1 0,-1-1 0,0 2 0,1-1 0,-1 0 0,1 1 0,-1-1 0,1 1 0,0 0 0,0 0 0,0 0 0,0 1 0,0-1 0,0 1 0,1 0 0,-1 0 0,1-1 0,0 1 0,-3 5 0,4-6 4,0-1-1,0 1 1,0-1-1,1 1 1,-1-1-1,0 1 1,1 0-1,0-1 1,-1 1-1,1 0 1,0 0-1,0-1 1,-1 1-1,1 0 1,1 0-1,-1 0 1,0-1-1,0 1 1,1 0-1,-1-1 1,1 1-1,-1 0 1,1-1-1,0 1 0,0 0 1,0-1-1,0 1 1,0-1-1,0 0 1,0 1-1,0-1 1,0 0-1,2 2 1,1-1-110,-1 0 0,0 1 0,1-2 0,0 1 0,-1 0 0,1-1 0,0 0 0,0 1 0,0-2 0,0 1 0,-1 0 0,1-1 0,7 0 0,24-4-6720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7.410"/>
    </inkml:context>
    <inkml:brush xml:id="br0">
      <inkml:brushProperty name="width" value="0.035" units="cm"/>
      <inkml:brushProperty name="height" value="0.035" units="cm"/>
    </inkml:brush>
  </inkml:definitions>
  <inkml:trace contextRef="#ctx0" brushRef="#br0">17 76 24575,'1'71'0,"-3"77"0,-1-137 0,-2-14 0,-2-17 0,7 13-6,-1 1 1,1-1-1,0 1 0,1-1 1,0 1-1,0-1 0,0 1 0,1 0 1,0-1-1,0 1 0,0 0 0,1 0 1,5-8-1,-1 4 34,0 0 1,1 1 0,-1 0-1,2 0 1,-1 1-1,20-13 1,-1 3-326,0 2 0,2 0 0,0 2 0,49-16 0,-28 14-6529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8.485"/>
    </inkml:context>
    <inkml:brush xml:id="br0">
      <inkml:brushProperty name="width" value="0.035" units="cm"/>
      <inkml:brushProperty name="height" value="0.035" units="cm"/>
    </inkml:brush>
  </inkml:definitions>
  <inkml:trace contextRef="#ctx0" brushRef="#br0">356 297 24575,'-2'-4'0,"0"1"0,0 0 0,-1 0 0,1-1 0,-1 2 0,0-1 0,0 0 0,0 1 0,0-1 0,0 1 0,0 0 0,-1 0 0,1 0 0,-1 0 0,1 1 0,-1 0 0,0-1 0,1 1 0,-1 1 0,0-1 0,0 0 0,0 1 0,0 0 0,0 0 0,0 0 0,0 0 0,-4 2 0,-5-1 0,-1 2 0,1-1 0,-1 2 0,1 0 0,0 1 0,-17 8 0,17-5 0,1 0 0,0 0 0,0 1 0,1 1 0,0 0 0,1 1 0,0-1 0,0 2 0,2 0 0,-16 25 0,22-33 0,0 1 0,-1 0 0,2 0 0,-1 0 0,0 0 0,1 0 0,0 0 0,0 0 0,1 0 0,0 0 0,-1 0 0,2 1 0,-1-1 0,2 8 0,-1-8 0,1-1 0,0 0 0,0 0 0,0-1 0,1 1 0,-1 0 0,1-1 0,0 1 0,0-1 0,0 0 0,0 0 0,1 0 0,-1 0 0,1-1 0,0 0 0,0 1 0,0-1 0,0 0 0,8 2 0,-1 0 0,0-1 0,1 0 0,0 0 0,-1-1 0,1-1 0,0 0 0,0-1 0,0 0 0,-1-1 0,1 0 0,0-1 0,0 0 0,-1-1 0,1 0 0,-1 0 0,0-2 0,0 1 0,-1-1 0,15-10 0,-13 8 0,0-1 0,-1-1 0,0 0 0,0-1 0,-1 0 0,0-1 0,-1 0 0,0 0 0,-1-1 0,0 0 0,-1-1 0,-1 1 0,1-1 0,-2-1 0,8-26 0,-5-8 0,-2-1 0,-3 0 0,-1 0 0,-9-89 0,6 133 0,-1 12 0,0 31 0,-1 56 0,2-19 0,3 124 0,-1-191-170,0 0-1,0 0 0,1 0 1,0 0-1,0 0 0,1-1 1,6 14-1,3-5-6655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8.687"/>
    </inkml:context>
    <inkml:brush xml:id="br0">
      <inkml:brushProperty name="width" value="0.035" units="cm"/>
      <inkml:brushProperty name="height" value="0.035" units="cm"/>
    </inkml:brush>
  </inkml:definitions>
  <inkml:trace contextRef="#ctx0" brushRef="#br0">12 0 24575,'0'5'0,"0"15"0,0 15 0,0 9 0,0 3 0,0-2 0,0-13 0,0-22 0,0-17 0,-5-17 0,-1-4-8191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8.813"/>
    </inkml:context>
    <inkml:brush xml:id="br0">
      <inkml:brushProperty name="width" value="0.035" units="cm"/>
      <inkml:brushProperty name="height" value="0.035" units="cm"/>
    </inkml:brush>
  </inkml:definitions>
  <inkml:trace contextRef="#ctx0" brushRef="#br0">0 1 24575,'9'0'0,"13"0"0,2 0-8191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9.169"/>
    </inkml:context>
    <inkml:brush xml:id="br0">
      <inkml:brushProperty name="width" value="0.035" units="cm"/>
      <inkml:brushProperty name="height" value="0.035" units="cm"/>
    </inkml:brush>
  </inkml:definitions>
  <inkml:trace contextRef="#ctx0" brushRef="#br0">0 186 24575,'1'4'0,"0"0"0,1 0 0,-1 0 0,1-1 0,-1 1 0,1 0 0,1 0 0,-1-1 0,0 1 0,1-1 0,3 4 0,7 10 0,-8-9 0,0 0 0,1 0 0,0-1 0,0 0 0,1 0 0,-1-1 0,15 11 0,-20-16 0,1 0 0,0 0 0,0 0 0,0-1 0,0 1 0,0 0 0,0-1 0,0 1 0,0-1 0,0 0 0,0 0 0,0 0 0,0 0 0,0 0 0,0 0 0,4-1 0,-3 0 0,-1 0 0,1 0 0,0-1 0,-1 1 0,1-1 0,-1 0 0,0 0 0,0 0 0,1 0 0,-1 0 0,0 0 0,-1-1 0,1 1 0,0-1 0,1-2 0,11-21 0,-2 0 0,0-1 0,10-39 0,-3 11 0,-16 47-170,1 0-1,-1 0 0,2 0 1,-1 1-1,1 0 0,0-1 1,9-7-1,9-7-6655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9.511"/>
    </inkml:context>
    <inkml:brush xml:id="br0">
      <inkml:brushProperty name="width" value="0.035" units="cm"/>
      <inkml:brushProperty name="height" value="0.035" units="cm"/>
    </inkml:brush>
  </inkml:definitions>
  <inkml:trace contextRef="#ctx0" brushRef="#br0">0 124 24575,'21'0'0,"0"0"0,0-2 0,28-6 0,-43 7 0,-1 0 0,1-1 0,-1 1 0,0-1 0,0-1 0,0 1 0,0-1 0,0 1 0,0-2 0,-1 1 0,1 0 0,-1-1 0,0 0 0,0 0 0,-1 0 0,1 0 0,4-8 0,-7 11 0,0 0 0,0 0 0,-1-1 0,1 1 0,0 0 0,-1 0 0,1 0 0,-1-1 0,1 1 0,-1 0 0,0-1 0,1 1 0,-1 0 0,0-1 0,0 1 0,0 0 0,0-1 0,0 1 0,0 0 0,0-1 0,-1 1 0,1 0 0,0-1 0,-1 1 0,1 0 0,-1 0 0,0-1 0,1 1 0,-1 0 0,0 0 0,0 0 0,1 0 0,-1 0 0,0 0 0,0 0 0,0 0 0,0 0 0,0 0 0,-1 1 0,1-1 0,0 0 0,0 1 0,0-1 0,-1 1 0,1-1 0,-2 0 0,-1 1 0,0-1 0,0 0 0,1 1 0,-1 0 0,0-1 0,0 2 0,0-1 0,0 0 0,0 1 0,1 0 0,-1-1 0,0 2 0,0-1 0,1 0 0,-5 3 0,4-2 0,0 0 0,1 1 0,-1-1 0,1 1 0,0 0 0,0 0 0,0 0 0,0 0 0,0 0 0,1 1 0,-1-1 0,1 1 0,0 0 0,0 0 0,1 0 0,-1 0 0,1 0 0,0 0 0,0 0 0,0 0 0,0 1 0,1-1 0,-1 0 0,1 5 0,1-4 0,0 0 0,0 0 0,1 0 0,-1 0 0,1-1 0,0 1 0,0 0 0,1-1 0,-1 0 0,1 0 0,0 1 0,0-2 0,1 1 0,-1 0 0,1-1 0,0 1 0,-1-1 0,2 0 0,-1 0 0,5 2 0,2 1-57,-1-1 0,1-1 1,0 0-1,0 0 0,1-1 0,-1 0 0,1-1 0,0 0 0,0-1 0,-1-1 0,1 0 1,0 0-1,0-1 0,0 0 0,-1-1 0,1-1 0,-1 0 0,1 0 0,-1-1 1,0-1-1,-1 0 0,1 0 0,14-10 0,-3-5-6769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6:57.640"/>
    </inkml:context>
    <inkml:brush xml:id="br0">
      <inkml:brushProperty name="width" value="0.035" units="cm"/>
      <inkml:brushProperty name="height" value="0.035" units="cm"/>
    </inkml:brush>
  </inkml:definitions>
  <inkml:trace contextRef="#ctx0" brushRef="#br0">0 1 24575,'5'0'0,"6"0"0,15 0 0,13 0 0,5 0 0,3 0 0,-1 0 0,-8 0-8191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2.895"/>
    </inkml:context>
    <inkml:brush xml:id="br0">
      <inkml:brushProperty name="width" value="0.035" units="cm"/>
      <inkml:brushProperty name="height" value="0.035" units="cm"/>
    </inkml:brush>
  </inkml:definitions>
  <inkml:trace contextRef="#ctx0" brushRef="#br0">445 0 24575,'-29'25'0,"-59"40"0,31-25 0,-44 22 0,78-50 0,1 1 0,0 1 0,1 1 0,0 1 0,-27 27 0,47-42 0,0 0 0,0 0 0,0 0 0,0 0 0,0 0 0,0 0 0,1 0 0,-1 0 0,0 1 0,1-1 0,-1 0 0,1 0 0,-1 1 0,1-1 0,-1 0 0,1 0 0,0 1 0,0-1 0,0 1 0,0-1 0,0 0 0,0 1 0,0-1 0,0 0 0,0 1 0,1 1 0,1-1 0,-1-1 0,0 1 0,1-1 0,0 1 0,-1-1 0,1 0 0,0 0 0,-1 1 0,1-1 0,0-1 0,0 1 0,0 0 0,0 0 0,0-1 0,3 1 0,11 2 0,1 0 0,0-2 0,21 0 0,-33-1 0,335-7-1365,-310 7-5461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19.803"/>
    </inkml:context>
    <inkml:brush xml:id="br0">
      <inkml:brushProperty name="width" value="0.035" units="cm"/>
      <inkml:brushProperty name="height" value="0.035" units="cm"/>
    </inkml:brush>
  </inkml:definitions>
  <inkml:trace contextRef="#ctx0" brushRef="#br0">0 7 24575,'0'177'0,"0"-184"5,1 0 0,-1 1 0,1-1-1,1 0 1,-1 1 0,1-1 0,0 0 0,0 1-1,1 0 1,0 0 0,0 0 0,1 0 0,0 0-1,0 1 1,0-1 0,0 1 0,1 0-1,0 0 1,0 1 0,0-1 0,1 1 0,-1 1-1,1-1 1,8-4 0,3 1-170,-1 1 0,0 0 0,1 1 0,0 0 0,1 2 0,-1 0 0,0 1 0,26 0 0,-5 2-6661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20.268"/>
    </inkml:context>
    <inkml:brush xml:id="br0">
      <inkml:brushProperty name="width" value="0.035" units="cm"/>
      <inkml:brushProperty name="height" value="0.035" units="cm"/>
    </inkml:brush>
  </inkml:definitions>
  <inkml:trace contextRef="#ctx0" brushRef="#br0">240 26 24575,'0'-1'0,"0"0"0,-1 0 0,0 0 0,1 0 0,-1 0 0,0 0 0,1 0 0,-1 0 0,0 0 0,0 0 0,0 0 0,0 0 0,0 0 0,0 1 0,0-1 0,0 0 0,0 1 0,0-1 0,0 1 0,-1-1 0,1 1 0,0-1 0,0 1 0,-1 0 0,1 0 0,0 0 0,-2 0 0,-42-6 0,37 6 0,1 0 0,1 0 0,-1 1 0,0 0 0,1 0 0,-1 0 0,1 1 0,0 0 0,-1 0 0,1 0 0,0 1 0,0 0 0,1 1 0,-1-1 0,1 1 0,-1 0 0,1 0 0,0 1 0,0-1 0,1 1 0,-6 8 0,6-9 0,1 1 0,0 0 0,0-1 0,0 1 0,1 0 0,-1 0 0,1 0 0,1 1 0,-1-1 0,1 0 0,0 1 0,0-1 0,0 1 0,1-1 0,0 1 0,0 0 0,0-1 0,1 1 0,0-1 0,0 1 0,0-1 0,1 0 0,-1 1 0,6 9 0,-6-13 0,1 1 0,0 0 0,-1-1 0,1 1 0,0-1 0,0 1 0,0-1 0,1 0 0,-1 0 0,1 0 0,-1 0 0,1 0 0,0-1 0,-1 1 0,1-1 0,0 0 0,0 1 0,0-1 0,0-1 0,0 1 0,0 0 0,0-1 0,0 0 0,1 1 0,-1-1 0,0 0 0,0-1 0,0 1 0,4-1 0,-2-1 0,-1 1 0,1-1 0,-1 0 0,1 0 0,-1 0 0,0 0 0,0-1 0,0 0 0,0 0 0,-1 0 0,1 0 0,-1-1 0,0 1 0,0-1 0,0 0 0,0 0 0,0 0 0,3-7 0,-1-3 0,-3 6 0,1 1 0,0 0 0,0 0 0,8-12 0,-10 18 0,-1 0 0,1 1 0,0-1 0,-1 0 0,1 1 0,-1-1 0,1 1 0,0-1 0,-1 0 0,1 1 0,0 0 0,0-1 0,0 1 0,-1-1 0,1 1 0,0 0 0,0 0 0,0-1 0,0 1 0,0 0 0,-1 0 0,1 0 0,0 0 0,0 0 0,0 0 0,0 0 0,0 0 0,0 1 0,-1-1 0,1 0 0,0 0 0,0 1 0,0-1 0,-1 1 0,1-1 0,0 0 0,0 1 0,-1-1 0,1 1 0,0 0 0,-1-1 0,1 1 0,0 0 0,-1-1 0,1 1 0,-1 0 0,0-1 0,1 1 0,-1 0 0,1 1 0,9 13 0,-1 0 0,-1 0 0,0 1 0,-1 0 0,-1 1 0,5 20 0,21 108 0,-31-139 0,0-2 0,5 28 0,-1 1 0,2 65 0,-7-92 0,0 1 0,0 0 0,-1 0 0,0 0 0,0 0 0,-1 0 0,0 0 0,0-1 0,0 1 0,-1-1 0,0 1 0,0-1 0,0 0 0,-1 0 0,0-1 0,0 1 0,-1-1 0,0 0 0,0 0 0,-9 7 0,11-10 4,0 0 0,-1 0 0,1-1 0,0 1 0,-1-1-1,1 0 1,0 0 0,-1 0 0,1-1 0,-1 1 0,0-1 0,1 0-1,-1 0 1,1 0 0,-1 0 0,0-1 0,1 1 0,-1-1 0,1 0 0,0 0-1,-1 0 1,1-1 0,0 1 0,-1-1 0,1 1 0,0-1 0,0 0-1,0-1 1,1 1 0,-4-4 0,-2-1-169,1-1 0,0-1 0,1 1 0,-1-1 0,2 0 0,-1-1 0,1 1 0,-6-19 0,-2-15-6661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20.640"/>
    </inkml:context>
    <inkml:brush xml:id="br0">
      <inkml:brushProperty name="width" value="0.035" units="cm"/>
      <inkml:brushProperty name="height" value="0.035" units="cm"/>
    </inkml:brush>
  </inkml:definitions>
  <inkml:trace contextRef="#ctx0" brushRef="#br0">0 202 24575,'25'0'0,"0"-2"0,-1 0 0,0-2 0,0-1 0,0-1 0,0-1 0,-1 0 0,41-21 0,-62 27 0,1 0 0,-1 0 0,1-1 0,-1 1 0,1-1 0,-1 1 0,0-1 0,0 0 0,0 0 0,0 0 0,0 0 0,0 0 0,-1 0 0,1 0 0,-1-1 0,1 1 0,-1-1 0,0 1 0,0-1 0,0 1 0,0-1 0,0 0 0,-1 1 0,1-1 0,-1 0 0,0 0 0,0 0 0,0 1 0,0-1 0,0 0 0,-1 0 0,1 1 0,-1-1 0,0 0 0,1 1 0,-1-1 0,-3-4 0,2 3 0,0 1 0,0 0 0,-1-1 0,1 1 0,-1 0 0,0 0 0,0 1 0,0-1 0,0 0 0,0 1 0,-1 0 0,1 0 0,-1 0 0,0 0 0,1 1 0,-1-1 0,0 1 0,0 0 0,0 0 0,0 0 0,0 1 0,0-1 0,0 1 0,0 0 0,-6 1 0,3 0 0,0 1 0,0 1 0,0-1 0,0 1 0,0 0 0,1 1 0,-1 0 0,1 0 0,0 0 0,0 0 0,1 1 0,-1 0 0,1 1 0,0-1 0,0 1 0,1 0 0,0 0 0,0 0 0,-4 9 0,3-7 0,1 1 0,0 0 0,1 0 0,-1 0 0,2 1 0,-1-1 0,1 1 0,1-1 0,0 1 0,0 0 0,1-1 0,0 1 0,3 19 0,0-22 0,0 1 0,0 0 0,1-1 0,-1 1 0,2-1 0,-1 0 0,1-1 0,0 1 0,1-1 0,-1 0 0,1 0 0,0 0 0,1-1 0,-1 0 0,1 0 0,0-1 0,0 0 0,1 0 0,-1-1 0,15 5 0,-12-4 0,1-1 0,-1-1 0,1 1 0,0-1 0,0-1 0,0 0 0,-1-1 0,1 0 0,0 0 0,0-1 0,0-1 0,0 0 0,-1 0 0,1-1 0,14-6 0,29-26-1365,-7-6-5461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21.072"/>
    </inkml:context>
    <inkml:brush xml:id="br0">
      <inkml:brushProperty name="width" value="0.035" units="cm"/>
      <inkml:brushProperty name="height" value="0.035" units="cm"/>
    </inkml:brush>
  </inkml:definitions>
  <inkml:trace contextRef="#ctx0" brushRef="#br0">1 134 24575,'0'-1'0,"1"0"0,-1 0 0,1 0 0,0 0 0,0 0 0,-1 0 0,1 0 0,0 0 0,0 1 0,0-1 0,0 0 0,0 1 0,0-1 0,0 1 0,0-1 0,0 1 0,0-1 0,0 1 0,1 0 0,-1-1 0,0 1 0,2 0 0,7-4 0,47-22 0,-22 9 0,0 2 0,54-16 0,-73 27 0,74-15 0,-83 18 0,-1 0 0,1 1 0,0 0 0,-1 0 0,1 0 0,0 1 0,-1 0 0,1 0 0,-1 1 0,1-1 0,7 4 0,-12-3 0,1 0 0,-1-1 0,1 1 0,-1 0 0,0 1 0,0-1 0,1 0 0,-2 1 0,1-1 0,0 1 0,0-1 0,-1 1 0,1 0 0,-1 0 0,0-1 0,0 1 0,0 0 0,0 0 0,-1 0 0,1 1 0,-1-1 0,0 0 0,0 0 0,0 0 0,0 0 0,0 0 0,-1 0 0,1 0 0,-2 5 0,-1 2 0,0 1 0,0-1 0,-1 0 0,-1 1 0,0-2 0,0 1 0,-7 9 0,-3 0 9,-1-1 0,-25 21 0,31-30-136,-1 0 1,1 1-1,0 0 1,1 1-1,1 0 1,-1 0-1,2 0 1,-1 1-1,2 1 1,-9 18-1,12-9-6699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21.260"/>
    </inkml:context>
    <inkml:brush xml:id="br0">
      <inkml:brushProperty name="width" value="0.035" units="cm"/>
      <inkml:brushProperty name="height" value="0.035" units="cm"/>
    </inkml:brush>
  </inkml:definitions>
  <inkml:trace contextRef="#ctx0" brushRef="#br0">0 0 24575,'0'10'0,"0"-2"0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26.004"/>
    </inkml:context>
    <inkml:brush xml:id="br0">
      <inkml:brushProperty name="width" value="0.035" units="cm"/>
      <inkml:brushProperty name="height" value="0.035" units="cm"/>
    </inkml:brush>
  </inkml:definitions>
  <inkml:trace contextRef="#ctx0" brushRef="#br0">588 2 24575,'-82'-1'0,"0"3"0,0 4 0,-95 20 0,114-16 0,41-7 0,0 1 0,-24 7 0,35-4 0,15 0 0,25 5 0,-24-11 0,58 17 0,116 16 0,-41-10 0,-125-21 0,-1 0 0,1 1 0,-1 0 0,13 7 0,-23-10 0,1 1 0,-1-1 0,1 1 0,-1-1 0,1 1 0,-1 0 0,0 0 0,0 0 0,0 1 0,3 3 0,-5-5 0,1 1 0,-1-1 0,1 0 0,-1 1 0,1-1 0,-1 0 0,0 1 0,0-1 0,0 0 0,0 1 0,0-1 0,0 0 0,0 1 0,0-1 0,0 0 0,-1 1 0,1-1 0,-1 0 0,1 1 0,-1-1 0,1 0 0,-1 0 0,0 0 0,0 2 0,-16 19 0,-1-1 0,-1 0 0,-1-1 0,-34 25 0,4-1 0,11-9 0,19-19 0,1 1 0,1 1 0,0 0 0,-29 42 0,46-59 0,0 0 0,0 0 0,1 0 0,-1 0 0,0 0 0,1 0 0,-1 1 0,1-1 0,-1 0 0,1 0 0,0 0 0,-1 1 0,1-1 0,0 0 0,0 0 0,0 1 0,0-1 0,0 0 0,0 0 0,0 1 0,1-1 0,-1 0 0,0 0 0,1 1 0,-1-1 0,1 0 0,-1 0 0,1 0 0,-1 0 0,1 0 0,0 1 0,0-1 0,0-1 0,-1 1 0,1 0 0,0 0 0,0 0 0,0 0 0,0-1 0,0 1 0,1 0 0,-1-1 0,0 1 0,0-1 0,0 1 0,0-1 0,2 1 0,8 1 0,-1 1 0,1-1 0,-1-1 0,18 0 0,-23-1 0,133 0 0,213-30 0,-299 25 0,-44 4-105,0 0 0,0 0 0,0-1 0,-1 0 0,1 0 0,0-1 0,-1 0 0,1 0 0,-1-1 0,0 0 0,0 0 0,12-10 0,8-14-6721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26.545"/>
    </inkml:context>
    <inkml:brush xml:id="br0">
      <inkml:brushProperty name="width" value="0.035" units="cm"/>
      <inkml:brushProperty name="height" value="0.035" units="cm"/>
    </inkml:brush>
  </inkml:definitions>
  <inkml:trace contextRef="#ctx0" brushRef="#br0">1 1 24575,'0'822'0,"1"-837"0,1 0 0,1 0 0,0 0 0,1 0 0,0 1 0,1-1 0,1 1 0,1 0 0,0 1 0,0-1 0,1 2 0,15-19 0,-16 21 0,1 1 0,0 0 0,0 0 0,1 1 0,0 0 0,0 1 0,1 0 0,0 0 0,0 1 0,1 0 0,-1 1 0,1 0 0,1 0 0,-1 2 0,1-1 0,17-2 0,-22 6 0,-1 0 0,0 0 0,0 0 0,0 1 0,0 0 0,0 1 0,0-1 0,0 1 0,-1 0 0,1 0 0,0 1 0,-1 0 0,0 0 0,0 0 0,0 0 0,0 1 0,0 0 0,0 0 0,-1 0 0,0 1 0,5 5 0,-7-6 0,1 1 0,-1-1 0,1 0 0,-1 0 0,0 1 0,-1 0 0,1-1 0,-1 1 0,0 0 0,0-1 0,0 1 0,-1 0 0,0 0 0,0 0 0,0 0 0,0 0 0,-1-1 0,0 1 0,0 0 0,0 0 0,0-1 0,-1 1 0,0-1 0,0 1 0,0-1 0,-6 8 0,-1 0 14,0-1-1,-1 0 0,0 0 0,-1-1 1,0-1-1,-1 1 0,0-2 1,-21 12-1,6-6-384,-1-1-1,0-2 1,-34 9 0,40-14-6455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26.934"/>
    </inkml:context>
    <inkml:brush xml:id="br0">
      <inkml:brushProperty name="width" value="0.035" units="cm"/>
      <inkml:brushProperty name="height" value="0.035" units="cm"/>
    </inkml:brush>
  </inkml:definitions>
  <inkml:trace contextRef="#ctx0" brushRef="#br0">0 0 24575,'1'223'0,"-1"-217"0,1-1 0,-1 1 0,1-1 0,0 1 0,0-1 0,1 0 0,0 0 0,5 10 0,-7-14 0,0 0 0,1-1 0,0 1 0,-1 0 0,1 0 0,-1-1 0,1 1 0,0-1 0,-1 1 0,1-1 0,0 1 0,0-1 0,-1 1 0,1-1 0,0 0 0,0 1 0,0-1 0,-1 0 0,1 0 0,0 1 0,0-1 0,1 0 0,0-1 0,0 1 0,0-1 0,0 1 0,-1-1 0,1 0 0,0 1 0,-1-1 0,1 0 0,-1 0 0,1-1 0,-1 1 0,1 0 0,-1 0 0,0-1 0,2-1 0,42-52 0,-31 36 0,1 0 0,1 2 0,35-31 0,-49 46 0,0 0 0,1 1 0,0-1 0,-1 1 0,1 0 0,-1-1 0,1 1 0,0 1 0,0-1 0,0 0 0,0 1 0,0-1 0,-1 1 0,1 0 0,0 0 0,0 0 0,0 0 0,0 1 0,0-1 0,0 1 0,0 0 0,-1 0 0,1 0 0,3 2 0,6 3 0,-1 1 0,0 0 0,0 0 0,12 13 0,12 8 0,6-2-1365,-5-5-5461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27.523"/>
    </inkml:context>
    <inkml:brush xml:id="br0">
      <inkml:brushProperty name="width" value="0.035" units="cm"/>
      <inkml:brushProperty name="height" value="0.035" units="cm"/>
    </inkml:brush>
  </inkml:definitions>
  <inkml:trace contextRef="#ctx0" brushRef="#br0">1 1 24575,'0'4'0,"0"7"0,0 6 0,5 14 0,1 11 0,0 8 0,-1 0 0,-2-17 0,0-25 0,-7-22 0,-2-9-8191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27.677"/>
    </inkml:context>
    <inkml:brush xml:id="br0">
      <inkml:brushProperty name="width" value="0.035" units="cm"/>
      <inkml:brushProperty name="height" value="0.035" units="cm"/>
    </inkml:brush>
  </inkml:definitions>
  <inkml:trace contextRef="#ctx0" brushRef="#br0">0 22 24575,'0'-5'0,"14"-1"0,14 0 0,3 2-8191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3.863"/>
    </inkml:context>
    <inkml:brush xml:id="br0">
      <inkml:brushProperty name="width" value="0.035" units="cm"/>
      <inkml:brushProperty name="height" value="0.035" units="cm"/>
    </inkml:brush>
  </inkml:definitions>
  <inkml:trace contextRef="#ctx0" brushRef="#br0">655 1 24575,'-496'32'0,"483"-31"0,-1 1 0,1 0 0,1 0 0,-1 2 0,0 0 0,1 0 0,0 1 0,0 0 0,-17 11 0,28-16 0,0 1 0,0-1 0,0 1 0,0 0 0,0 0 0,0-1 0,1 1 0,-1 0 0,0 0 0,0 0 0,1 0 0,-1 0 0,0 0 0,1 0 0,-1 0 0,1 0 0,-1 1 0,1-1 0,0 0 0,-1 0 0,1 0 0,0 0 0,0 1 0,0-1 0,0 2 0,0-2 0,1 1 0,0 0 0,0-1 0,0 1 0,0-1 0,0 1 0,0-1 0,0 0 0,0 1 0,0-1 0,1 0 0,-1 0 0,1 0 0,-1 0 0,3 1 0,8 5 0,1-1 0,0 0 0,21 5 0,-28-9 0,122 30 0,-94-25 0,-1 0 0,1 3 0,-2 0 0,1 3 0,30 16 0,-59-28 0,-1 1 0,0 0 0,1 0 0,-1 0 0,0 0 0,0 1 0,0-1 0,-1 1 0,1 0 0,-1 0 0,0 0 0,1 0 0,-1 0 0,0 0 0,-1 1 0,1-1 0,-1 1 0,1-1 0,-1 1 0,0 0 0,0-1 0,-1 1 0,1 0 0,-1 4 0,-1-3 0,0-1 0,0 1 0,0 0 0,-1 0 0,0-1 0,0 1 0,0-1 0,-1 1 0,1-1 0,-1 0 0,0 0 0,0 0 0,-1 0 0,1-1 0,-1 1 0,0-1 0,-8 6 0,-6 2 0,-1-1 0,0 0 0,-1-1 0,0-1 0,-1-1 0,-29 6 0,18-4 0,-48 19 0,70-24 0,1 1 0,-1 1 0,1-1 0,0 1 0,0 1 0,1 0 0,0 0 0,-13 15 0,19-20 0,0 0 0,1 0 0,-1 0 0,1 0 0,0 0 0,-1 0 0,1 0 0,0 1 0,0-1 0,1 0 0,-1 0 0,0 1 0,1-1 0,0 1 0,-1-1 0,1 4 0,0-5 0,1 1 0,-1-1 0,1 1 0,-1-1 0,1 1 0,0-1 0,0 1 0,-1-1 0,1 0 0,0 1 0,0-1 0,0 0 0,0 0 0,1 0 0,-1 1 0,0-1 0,0-1 0,3 3 0,5 1 0,0 0 0,0-1 0,1 0 0,-1 0 0,0-1 0,19 1 0,85 5-121,162-9-1,-182-2-1000,-43 2-5704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28.017"/>
    </inkml:context>
    <inkml:brush xml:id="br0">
      <inkml:brushProperty name="width" value="0.035" units="cm"/>
      <inkml:brushProperty name="height" value="0.035" units="cm"/>
    </inkml:brush>
  </inkml:definitions>
  <inkml:trace contextRef="#ctx0" brushRef="#br0">186 48 24575,'0'-3'0,"0"1"0,-1 0 0,1 0 0,-1-1 0,0 1 0,0 0 0,0 0 0,0 0 0,0 0 0,0 0 0,0 0 0,-1 1 0,1-1 0,-1 0 0,0 1 0,1-1 0,-1 1 0,0-1 0,0 1 0,0 0 0,0 0 0,0 0 0,0 0 0,0 0 0,0 0 0,0 0 0,0 1 0,0-1 0,-1 1 0,1 0 0,0 0 0,-1 0 0,-1 0 0,1-1 0,0 1 0,0 0 0,1 0 0,-1 0 0,0 0 0,1 1 0,-1-1 0,0 1 0,1-1 0,-1 1 0,1 0 0,-1 0 0,1 0 0,-1 0 0,1 1 0,0-1 0,-1 1 0,1-1 0,0 1 0,0 0 0,0 0 0,0 0 0,0 0 0,1 0 0,-1 0 0,1 1 0,-1-1 0,-1 5 0,2-4 0,0-1 0,1 1 0,-1 0 0,1 0 0,-1 0 0,1 0 0,0-1 0,0 1 0,0 0 0,0 0 0,1 0 0,-1 0 0,1-1 0,0 1 0,0 0 0,0 0 0,0-1 0,0 1 0,1-1 0,-1 1 0,3 3 0,2 0 0,0-1 0,0 0 0,0 0 0,0-1 0,1 0 0,9 4 0,-11-5 0,-1-1 0,1 0 0,0 1 0,-1 0 0,1 0 0,-1 0 0,0 1 0,0-1 0,0 1 0,0 0 0,-1 0 0,1 1 0,-1-1 0,0 1 0,2 5 0,-4-8 0,-1 0 0,1 0 0,-1 0 0,0-1 0,0 1 0,0 0 0,0 0 0,0 0 0,0 0 0,0 0 0,0 0 0,-1-1 0,1 1 0,-1 0 0,0 0 0,1-1 0,-1 1 0,0 0 0,0-1 0,-2 3 0,0 0 0,0 0 0,-1-1 0,1 0 0,-1 1 0,0-2 0,0 1 0,-8 4 0,-2 0 0,0-1 0,0-1 0,0 0 0,-18 3 0,29-8-91,0 1 0,-1 0 0,1-1 0,0 0 0,0 1 0,0-1 0,0 0 0,0-1 0,-1 1 0,1-1 0,0 1 0,0-1 0,0 0 0,-4-2 0,-1-5-6735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44.276"/>
    </inkml:context>
    <inkml:brush xml:id="br0">
      <inkml:brushProperty name="width" value="0.035" units="cm"/>
      <inkml:brushProperty name="height" value="0.035" units="cm"/>
    </inkml:brush>
  </inkml:definitions>
  <inkml:trace contextRef="#ctx0" brushRef="#br0">231 124 24575,'1'-1'0,"0"0"0,0 0 0,0 0 0,0 0 0,0 1 0,0-1 0,-1 0 0,1 0 0,0-1 0,-1 1 0,1 0 0,-1 0 0,1 0 0,-1 0 0,0 0 0,1-1 0,-1 1 0,0 0 0,0 0 0,0-1 0,0 1 0,0 0 0,0 0 0,0 0 0,0-1 0,0 1 0,-1 0 0,1 0 0,0 0 0,-1-1 0,1 1 0,-1 0 0,1 0 0,-1 0 0,0 0 0,1 0 0,-1 0 0,0 0 0,0 0 0,0 0 0,0 0 0,-1 0 0,-1-1 0,1 0 0,-1 1 0,1-1 0,-1 1 0,1 0 0,-1 0 0,0 0 0,0 0 0,0 0 0,0 0 0,0 1 0,1 0 0,-1-1 0,0 1 0,0 0 0,-6 1 0,2 2 0,0 0 0,0 0 0,0 0 0,0 1 0,1 0 0,-1 1 0,1 0 0,0-1 0,1 2 0,-1-1 0,1 1 0,0 0 0,-4 6 0,-7 10 0,1 1 0,-15 32 0,25-48 0,2 1 0,-1 0 0,1 0 0,0 1 0,1-1 0,0 1 0,0-1 0,0 12 0,2-17 0,0-1 0,0 1 0,0 0 0,1 0 0,0-1 0,-1 1 0,1 0 0,0-1 0,0 1 0,0-1 0,0 1 0,1-1 0,-1 1 0,1-1 0,0 0 0,-1 0 0,1 0 0,0 0 0,0 0 0,0 0 0,0 0 0,1-1 0,-1 1 0,0-1 0,1 1 0,-1-1 0,1 0 0,0 0 0,3 1 0,0 0 0,1-1 0,0 1 0,0-1 0,-1-1 0,1 1 0,0-1 0,0 0 0,0-1 0,-1 1 0,1-1 0,0-1 0,-1 1 0,1-1 0,-1-1 0,1 1 0,-1-1 0,0 0 0,0 0 0,0-1 0,0 1 0,-1-1 0,0-1 0,1 1 0,-2-1 0,6-5 0,5-7 0,0-1 0,-2-1 0,0 0 0,0-1 0,-2 0 0,9-24 0,-4 4 0,17-67 0,-26 79 0,-9 103 0,2-28 0,0-37 20,0 0 0,1 0 0,-1-1 0,2 1 0,3 14 0,-4-20-107,0 0-1,1 0 1,0-1 0,-1 1-1,1-1 1,1 1 0,-1-1-1,0 0 1,1 0-1,0 0 1,-1 0 0,1 0-1,0-1 1,1 1 0,-1-1-1,5 3 1,20 7-6739</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45.983"/>
    </inkml:context>
    <inkml:brush xml:id="br0">
      <inkml:brushProperty name="width" value="0.035" units="cm"/>
      <inkml:brushProperty name="height" value="0.035" units="cm"/>
    </inkml:brush>
  </inkml:definitions>
  <inkml:trace contextRef="#ctx0" brushRef="#br0">1 1 24575,'0'5'0,"0"6"0,0 10 0,0 12 0,0 9 0,0 11 0,0 12 0,0 8 0,0 1 0,0-3 0,0-8 0,0-20 0,0-27 0,0-20 0,0-15 0,0-8 0,0 0-8191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46.354"/>
    </inkml:context>
    <inkml:brush xml:id="br0">
      <inkml:brushProperty name="width" value="0.035" units="cm"/>
      <inkml:brushProperty name="height" value="0.035" units="cm"/>
    </inkml:brush>
  </inkml:definitions>
  <inkml:trace contextRef="#ctx0" brushRef="#br0">291 0 24575,'-1'5'0,"-1"0"0,-1-1 0,1 1 0,-1-1 0,1 1 0,-1-1 0,-1 0 0,1 0 0,0-1 0,-1 1 0,0-1 0,0 0 0,-6 4 0,8-5 0,-30 22 0,-2-2 0,0-2 0,-45 21 0,43-24 0,34-16 0,0 0 0,0 0 0,0 0 0,0 1 0,0-1 0,0 1 0,0-1 0,1 1 0,-1-1 0,0 1 0,-1 2 0,3-3 0,0-1 0,0 1 0,0-1 0,-1 1 0,1-1 0,0 1 0,0-1 0,0 1 0,0-1 0,0 1 0,0-1 0,0 1 0,0-1 0,0 1 0,0-1 0,0 1 0,0-1 0,1 1 0,-1-1 0,0 1 0,0-1 0,1 1 0,-1-1 0,0 1 0,0-1 0,1 1 0,-1-1 0,1 1 0,0-1 0,4 4 0,1 0 0,0 0 0,0-1 0,0 0 0,1-1 0,7 3 0,-6-2 0,30 11 40,1-1 0,75 12 0,-102-22-146,0-1 0,0-1 0,0 0 0,1-1 0,-1-1 0,0 1-1,1-2 1,-1 0 0,0 0 0,0-1 0,0-1 0,-1 0 0,22-10 0,-9-4-6720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46.737"/>
    </inkml:context>
    <inkml:brush xml:id="br0">
      <inkml:brushProperty name="width" value="0.035" units="cm"/>
      <inkml:brushProperty name="height" value="0.035" units="cm"/>
    </inkml:brush>
  </inkml:definitions>
  <inkml:trace contextRef="#ctx0" brushRef="#br0">5 1 24575,'-2'96'0,"0"-39"0,2 0 0,9 64 0,-1-95 0,-7-26 0,-1 0 0,0 0 0,0 1 0,0-1 0,1 0 0,-1 0 0,0 0 0,0 0 0,1 0 0,-1 0 0,0 0 0,1 1 0,-1-1 0,0 0 0,0 0 0,1 0 0,-1 0 0,0 0 0,0 0 0,1-1 0,-1 1 0,0 0 0,1 0 0,-1 0 0,0 0 0,0 0 0,1 0 0,-1 0 0,0 0 0,0-1 0,1 1 0,-1 0 0,0 0 0,0 0 0,0-1 0,1 1 0,-1 0 0,0 0 0,0 0 0,0-1 0,0 1 0,1-1 0,20-45 0,-16 32 0,12-34 0,-12 34 0,-1-1 0,2 1 0,0-1 0,1 2 0,0-1 0,1 1 0,18-23 0,-24 34 0,-1 0 0,1 0 0,-1 1 0,1-1 0,0 1 0,0-1 0,0 1 0,0 0 0,0-1 0,0 1 0,1 0 0,-1 1 0,0-1 0,0 0 0,1 0 0,-1 1 0,0 0 0,1-1 0,2 1 0,-3 1 0,0-1 0,1 1 0,-2 0 0,1-1 0,0 1 0,0 0 0,0 0 0,0 1 0,0-1 0,-1 0 0,1 0 0,-1 1 0,1-1 0,-1 1 0,1 0 0,-1-1 0,2 3 0,2 7 0,1-1 0,-1 1 0,-1-1 0,0 2 0,-1-1 0,3 14 0,0 6 0,-5-18 0,2 0 0,-1-1 0,2 0 0,4 14 0,-4-25-1365,-1-11-5461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47.031"/>
    </inkml:context>
    <inkml:brush xml:id="br0">
      <inkml:brushProperty name="width" value="0.035" units="cm"/>
      <inkml:brushProperty name="height" value="0.035" units="cm"/>
    </inkml:brush>
  </inkml:definitions>
  <inkml:trace contextRef="#ctx0" brushRef="#br0">4 1 24575,'-1'42'0,"-1"-19"0,2 1 0,0-1 0,2 0 0,5 30 0,-6-48 0,0-1 0,0 1 0,1-1 0,0 1 0,-1-1 0,1 0 0,1 0 0,-1 0 0,0 0 0,1 0 0,0 0 0,0-1 0,0 1 0,0-1 0,1 0 0,-1 0 0,1 0 0,0 0 0,0-1 0,0 0 0,0 1 0,0-1 0,1-1 0,-1 1 0,1-1 0,-1 1 0,5-1 0,-4 0 0,-1-1 0,0 1 0,0-1 0,1 0 0,-1-1 0,0 1 0,0-1 0,0 0 0,0 0 0,0 0 0,1 0 0,-2-1 0,1 0 0,0 0 0,0 0 0,-1 0 0,1 0 0,-1-1 0,1 0 0,-1 1 0,0-1 0,0-1 0,0 1 0,-1 0 0,1-1 0,-1 1 0,0-1 0,0 1 0,0-1 0,0 0 0,-1 0 0,1 0 0,-1 0 0,1-5 0,-1 4 0,0 0 0,-1 1 0,1-1 0,-1 0 0,0 0 0,0 1 0,0-1 0,0 0 0,-1 0 0,0 1 0,0-1 0,0 0 0,-1 1 0,0-1 0,0 1 0,0 0 0,0-1 0,0 1 0,-1 0 0,0 0 0,0 1 0,0-1 0,0 1 0,-1-1 0,1 1 0,-1 0 0,0 0 0,0 1 0,0-1 0,-7-3 0,-110-23-1365,110 24-5461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47.566"/>
    </inkml:context>
    <inkml:brush xml:id="br0">
      <inkml:brushProperty name="width" value="0.035" units="cm"/>
      <inkml:brushProperty name="height" value="0.035" units="cm"/>
    </inkml:brush>
  </inkml:definitions>
  <inkml:trace contextRef="#ctx0" brushRef="#br0">0 83 24575,'10'13'0,"-1"0"0,0 1 0,-1 0 0,-1 1 0,7 20 0,-8-22 0,4 11 0,25 52 0,-33-72 0,1-1 0,-1 1 0,1 0 0,0-1 0,0 1 0,0-1 0,0 0 0,1 0 0,-1 0 0,1-1 0,0 1 0,0-1 0,0 0 0,0 0 0,5 2 0,-7-4 0,1 1 0,-1-1 0,1 0 0,-1 0 0,0 0 0,1 0 0,-1 0 0,1-1 0,-1 1 0,0-1 0,1 0 0,-1 1 0,0-1 0,0 0 0,1 0 0,-1-1 0,0 1 0,0 0 0,0-1 0,-1 1 0,1-1 0,0 0 0,0 1 0,-1-1 0,1 0 0,-1 0 0,0 0 0,1 0 0,-1 0 0,0 0 0,0-1 0,0 1 0,0-5 0,4-5 0,-1-1 0,-1 1 0,0-1 0,2-23 0,-2-40 0,-3 76 0,0-1 0,0 1 0,0 0 0,0-1 0,0 1 0,0 0 0,0-1 0,0 1 0,0 0 0,0-1 0,0 1 0,0 0 0,0-1 0,0 1 0,0 0 0,0-1 0,1 1 0,-1 0 0,0-1 0,0 1 0,0 0 0,1 0 0,-1-1 0,0 1 0,0 0 0,1 0 0,-1-1 0,0 1 0,0 0 0,1 0 0,-1 0 0,0-1 0,1 1 0,9 8 0,9 25 0,-17-30 0,9 16 0,0-1 0,2-1 0,0 0 0,0-1 0,20 18 0,-26-27 0,-1-1 0,1-1 0,0 1 0,0-1 0,1 0 0,0-1 0,-1 0 0,1 0 0,1-1 0,-1 1 0,0-2 0,1 1 0,0-1 0,-1-1 0,12 1 0,-18-2 0,1 0 0,-1 0 0,1-1 0,-1 1 0,0-1 0,1 1 0,-1-1 0,1 0 0,-1 0 0,0 0 0,0 0 0,1 0 0,-1-1 0,0 1 0,0-1 0,0 1 0,-1-1 0,4-3 0,-2 1 0,-1 0 0,1 0 0,-1 0 0,0-1 0,0 1 0,0-1 0,-1 1 0,0-1 0,2-6 0,-1-10 0,-1-1 0,0 1 0,-4-34 0,2 35 0,-4-94-1365,4 76-5461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47.948"/>
    </inkml:context>
    <inkml:brush xml:id="br0">
      <inkml:brushProperty name="width" value="0.035" units="cm"/>
      <inkml:brushProperty name="height" value="0.035" units="cm"/>
    </inkml:brush>
  </inkml:definitions>
  <inkml:trace contextRef="#ctx0" brushRef="#br0">0 0 24575,'2'23'0,"0"0"0,7 31 0,4 26 0,-13-38 0,0-30 0,0 0 0,1 0 0,3 20 0,-4-32 0,0 1 0,0-1 0,0 1 0,0-1 0,0 1 0,1-1 0,-1 1 0,0-1 0,0 1 0,0-1 0,1 1 0,-1-1 0,0 0 0,0 1 0,1-1 0,-1 1 0,0-1 0,1 0 0,-1 1 0,0-1 0,1 0 0,-1 1 0,1-1 0,-1 0 0,1 0 0,-1 1 0,0-1 0,1 0 0,-1 0 0,1 0 0,-1 0 0,1 0 0,-1 1 0,1-1 0,-1 0 0,2 0 0,17-13 0,12-26 0,-28 35 0,6-11 0,0 1 0,2 0 0,0 1 0,0 0 0,15-13 0,-23 25 0,-1-1 0,0 0 0,0 0 0,1 1 0,-1-1 0,1 1 0,-1 0 0,1 0 0,-1 0 0,1 0 0,0 0 0,0 0 0,-1 1 0,1-1 0,0 1 0,0 0 0,0 0 0,0 0 0,-1 0 0,1 0 0,0 1 0,0-1 0,0 1 0,-1 0 0,1 0 0,0 0 0,-1 0 0,1 0 0,-1 1 0,1-1 0,-1 1 0,0 0 0,0-1 0,1 1 0,-1 0 0,0 0 0,-1 0 0,1 1 0,2 2 0,39 61 95,-17-23-1555,-1-6-5366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48.684"/>
    </inkml:context>
    <inkml:brush xml:id="br0">
      <inkml:brushProperty name="width" value="0.035" units="cm"/>
      <inkml:brushProperty name="height" value="0.035" units="cm"/>
    </inkml:brush>
  </inkml:definitions>
  <inkml:trace contextRef="#ctx0" brushRef="#br0">220 0 24575,'-12'0'0,"-1"1"0,0 0 0,0 0 0,1 2 0,-1-1 0,1 2 0,-21 7 0,25-7 0,1 0 0,0 0 0,0 0 0,0 1 0,0 0 0,1 1 0,0 0 0,0 0 0,1 0 0,-1 0 0,1 1 0,-6 11 0,9-15 0,1-1 0,-1 1 0,1 0 0,0-1 0,0 1 0,1 0 0,-1 0 0,0 0 0,1 0 0,0 0 0,-1 0 0,1 0 0,1 0 0,-1 0 0,0 0 0,1-1 0,-1 1 0,1 0 0,0 0 0,0 0 0,0 0 0,0-1 0,1 1 0,-1 0 0,1-1 0,-1 1 0,1-1 0,0 0 0,0 0 0,0 1 0,0-1 0,1-1 0,3 4 0,6 4 0,1-1 0,0 0 0,1 0 0,-1-2 0,19 7 0,35 10 0,-27-10 0,40 19 0,-70-27 0,1 1 0,-1 0 0,0 0 0,-1 1 0,1 0 0,-2 1 0,1 0 0,11 13 0,-18-19 0,0 1 0,-1-1 0,1 0 0,-1 1 0,1-1 0,-1 1 0,0 0 0,0-1 0,0 1 0,0 0 0,0 0 0,0-1 0,-1 1 0,0 0 0,1 0 0,-1 0 0,0 0 0,0 0 0,-1 0 0,1 0 0,-1-1 0,1 1 0,-1 0 0,0 0 0,0 0 0,0-1 0,0 1 0,-1-1 0,1 1 0,-1-1 0,1 1 0,-1-1 0,0 0 0,0 0 0,0 0 0,0 0 0,-1 0 0,1 0 0,0 0 0,-5 2 0,-6 4 0,0-1 0,-1 0 0,0 0 0,0-1 0,0-1 0,-22 5 0,24-8 20,1 0 0,-1 0 0,0-1 0,0 0 0,-17-2 0,27 1-55,0 0 1,0 0-1,0 0 1,0 0-1,0-1 1,0 1-1,1-1 1,-1 1-1,0-1 1,0 1-1,0-1 1,1 0-1,-1 0 0,0 0 1,1 0-1,-1 0 1,1 0-1,-1 0 1,1-1-1,0 1 1,-1 0-1,1-1 1,0 1-1,0-1 1,0 0-1,0 1 1,0-1-1,0 0 0,1 1 1,-1-1-1,0 0 1,1 0-1,0 0 1,-1 0-1,1 1 1,0-1-1,0 0 1,0 0-1,0 0 1,0 0-1,0 0 0,1-2 1,7-18-6792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49.084"/>
    </inkml:context>
    <inkml:brush xml:id="br0">
      <inkml:brushProperty name="width" value="0.035" units="cm"/>
      <inkml:brushProperty name="height" value="0.035" units="cm"/>
    </inkml:brush>
  </inkml:definitions>
  <inkml:trace contextRef="#ctx0" brushRef="#br0">0 244 24575,'28'0'0,"1"-1"0,-1-1 0,0-2 0,0-1 0,32-10 0,-49 12 0,0-1 0,0-1 0,-1 0 0,0 0 0,0-1 0,0 0 0,0 0 0,-1-1 0,0-1 0,-1 1 0,1-1 0,-2-1 0,1 0 0,-1 0 0,7-13 0,-12 20 0,0-1 0,-1 0 0,0 1 0,1-1 0,-1 0 0,0 0 0,0 0 0,-1 0 0,1 0 0,-1 0 0,0 0 0,1 0 0,-1 0 0,0-1 0,-1 1 0,0-5 0,0 5 0,0 1 0,0 0 0,0 0 0,0 0 0,-1 0 0,1 0 0,0 0 0,-1 0 0,0 0 0,1 1 0,-1-1 0,0 1 0,0-1 0,0 1 0,0 0 0,0-1 0,-3 0 0,0 0 0,0 0 0,0 1 0,-1 0 0,1 0 0,0 0 0,0 0 0,-1 1 0,1 0 0,0 0 0,-1 0 0,1 1 0,0 0 0,-1 0 0,1 0 0,0 0 0,0 1 0,0 0 0,-7 4 0,3 0 0,0 1 0,1 0 0,0 1 0,0 0 0,1 0 0,0 0 0,0 1 0,1 0 0,0 1 0,0 0 0,1-1 0,0 2 0,1-1 0,1 0 0,-5 20 0,6-24 0,0 1 0,1 0 0,-1 0 0,2-1 0,-1 1 0,1 0 0,0 0 0,0 0 0,1 0 0,0 0 0,0 0 0,1 0 0,0-1 0,0 1 0,0-1 0,1 1 0,0-1 0,0 0 0,1 0 0,-1 0 0,1 0 0,1-1 0,-1 0 0,1 0 0,0 0 0,6 4 0,-3-3 8,1-1-1,1 0 1,-1 0-1,1-1 1,0-1-1,0 1 1,0-2-1,0 1 1,0-1-1,1-1 1,-1 0-1,1-1 1,-1 0-1,0 0 0,17-3 1,-20 2-63,-1-1 0,0 1 0,0-1 0,0 0 0,0-1 0,0 0 0,-1 0 0,1 0 0,-1 0 0,1-1 0,-1 0 0,0 0 0,-1 0 0,1-1 0,-1 1 0,0-1 0,0 0 0,0-1 0,-1 1 0,0-1 0,0 1 0,0-1 0,-1 0 0,1 0 0,-2 0 0,3-7 0,1-20-6771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4.533"/>
    </inkml:context>
    <inkml:brush xml:id="br0">
      <inkml:brushProperty name="width" value="0.035" units="cm"/>
      <inkml:brushProperty name="height" value="0.035" units="cm"/>
    </inkml:brush>
  </inkml:definitions>
  <inkml:trace contextRef="#ctx0" brushRef="#br0">2 34 24575,'-1'43'0,"1"23"0,1-47 0,-1-19 0,0 0 0,0 0 0,0 0 0,0 0 0,0 0 0,0-1 0,0 1 0,0 0 0,0 0 0,0 0 0,0 0 0,0 0 0,0 0 0,0 0 0,1 0 0,-1 0 0,0 0 0,0 0 0,0 0 0,0 0 0,0 0 0,0 0 0,0 0 0,0 0 0,0 0 0,0 0 0,0 0 0,1 0 0,-1 0 0,0 0 0,0 0 0,0 0 0,0 0 0,0 0 0,0 0 0,4-10 0,-1 0 0,2 1 0,-1-1 0,1 1 0,1 0 0,0 0 0,0 1 0,1 0 0,0 0 0,0 0 0,0 1 0,1 0 0,1 1 0,8-6 0,-12 8 0,1 0 0,0 1 0,-1 0 0,1 0 0,1 0 0,-1 1 0,0 0 0,1 0 0,-1 1 0,1 0 0,-1 0 0,1 0 0,0 1 0,-1 0 0,1 0 0,-1 1 0,1 0 0,0 0 0,-1 0 0,1 1 0,-1 0 0,0 0 0,10 5 0,-10-2-80,0 0 0,-1 0-1,0 1 1,1-1 0,-2 1-1,1 0 1,-1 1 0,0-1-1,0 1 1,0 0 0,-1 0 0,0 0-1,-1 0 1,0 1 0,0-1-1,1 9 1,1 0-6746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49.329"/>
    </inkml:context>
    <inkml:brush xml:id="br0">
      <inkml:brushProperty name="width" value="0.035" units="cm"/>
      <inkml:brushProperty name="height" value="0.035" units="cm"/>
    </inkml:brush>
  </inkml:definitions>
  <inkml:trace contextRef="#ctx0" brushRef="#br0">1 95 24575,'2'36'0,"2"-1"0,1 0 0,2 0 0,1 0 0,2-1 0,14 34 0,-21-128 0,1 41-80,1 1 0,0-1-1,2 1 1,0 1 0,1-1-1,1 1 1,0 1 0,1-1-1,1 2 1,1-1 0,0 2 0,0-1-1,2 2 1,0 0 0,0 0-1,33-20 1,-9 12-6746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49.543"/>
    </inkml:context>
    <inkml:brush xml:id="br0">
      <inkml:brushProperty name="width" value="0.035" units="cm"/>
      <inkml:brushProperty name="height" value="0.035" units="cm"/>
    </inkml:brush>
  </inkml:definitions>
  <inkml:trace contextRef="#ctx0" brushRef="#br0">1 1 24575,'0'14'0,"0"18"0,0 14 0,5 8 0,6-5 0,1-20 0,-1-29 0,-2-15-8191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49.758"/>
    </inkml:context>
    <inkml:brush xml:id="br0">
      <inkml:brushProperty name="width" value="0.035" units="cm"/>
      <inkml:brushProperty name="height" value="0.035" units="cm"/>
    </inkml:brush>
  </inkml:definitions>
  <inkml:trace contextRef="#ctx0" brushRef="#br0">0 11 24575,'5'0'0,"10"0"0,4-5 0,-2-1-8191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49.991"/>
    </inkml:context>
    <inkml:brush xml:id="br0">
      <inkml:brushProperty name="width" value="0.035" units="cm"/>
      <inkml:brushProperty name="height" value="0.035" units="cm"/>
    </inkml:brush>
  </inkml:definitions>
  <inkml:trace contextRef="#ctx0" brushRef="#br0">1 168 24575,'11'0'0,"0"-1"0,0 0 0,0-1 0,0 0 0,-1-1 0,1 0 0,-1-1 0,0 0 0,18-10 0,-24 12 0,0-1 0,0 1 0,0-1 0,0 0 0,0 0 0,0 0 0,-1-1 0,0 1 0,0-1 0,0 0 0,0 0 0,0 0 0,-1 0 0,0 0 0,0-1 0,0 1 0,0-1 0,-1 0 0,1 1 0,-1-1 0,0 0 0,-1 0 0,1 1 0,-1-7 0,0 10 0,0 0 0,0-1 0,-1 1 0,1 0 0,0-1 0,0 1 0,-1 0 0,1 0 0,-1-1 0,1 1 0,-1 0 0,0 0 0,1 0 0,-1 0 0,0 0 0,0 0 0,0 0 0,1 0 0,-1 0 0,0 0 0,0 0 0,-1 1 0,1-1 0,0 0 0,0 1 0,0-1 0,0 0 0,-1 1 0,1 0 0,0-1 0,0 1 0,-1 0 0,1 0 0,0-1 0,-1 1 0,1 0 0,0 0 0,-1 1 0,1-1 0,0 0 0,0 0 0,-1 1 0,1-1 0,0 0 0,0 1 0,-1 0 0,-1 0 0,-3 1 0,0 1 0,1 0 0,-1-1 0,0 2 0,1-1 0,0 1 0,0 0 0,0 0 0,-5 5 0,5-2 0,-1-1 0,2 1 0,-1 0 0,1 1 0,0-1 0,0 1 0,1 0 0,0 0 0,1 0 0,0 0 0,0 0 0,0 0 0,1 1 0,0 15 0,1-18 0,1-1 0,0 0 0,0 0 0,0 0 0,0 1 0,1-1 0,0-1 0,0 1 0,0 0 0,1 0 0,0-1 0,-1 1 0,2-1 0,-1 0 0,0 0 0,1 0 0,0-1 0,0 1 0,0-1 0,0 0 0,0 0 0,1 0 0,-1 0 0,10 3 0,-2-2-97,1-1-1,-1 0 1,1-1-1,0 0 1,0-1-1,0 0 1,0-1-1,0-1 1,0 0-1,0-1 1,0 0-1,0-1 0,13-4 1,12-4-6729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1:50.375"/>
    </inkml:context>
    <inkml:brush xml:id="br0">
      <inkml:brushProperty name="width" value="0.035" units="cm"/>
      <inkml:brushProperty name="height" value="0.035" units="cm"/>
    </inkml:brush>
  </inkml:definitions>
  <inkml:trace contextRef="#ctx0" brushRef="#br0">249 21 24575,'0'-1'0,"-1"-1"0,1 1 0,-1 0 0,1 1 0,-1-1 0,1 0 0,-1 0 0,0 0 0,1 0 0,-1 0 0,0 1 0,0-1 0,0 0 0,0 0 0,0 1 0,1-1 0,-1 1 0,0-1 0,0 1 0,0-1 0,-1 1 0,1 0 0,0-1 0,0 1 0,0 0 0,0 0 0,0 0 0,-1 0 0,-34-3 0,28 4 0,1-1 0,0 1 0,-1 0 0,1 1 0,0 0 0,0 0 0,0 1 0,0 0 0,0 0 0,1 0 0,-1 1 0,1 0 0,0 0 0,-8 7 0,11-8 0,1-1 0,0 1 0,0-1 0,0 1 0,0 0 0,0-1 0,1 1 0,-1 0 0,1 0 0,0 0 0,-1 1 0,1-1 0,1 0 0,-1 0 0,1 1 0,-1-1 0,1 0 0,0 1 0,0-1 0,0 0 0,0 0 0,1 1 0,0-1 0,-1 0 0,1 0 0,0 1 0,1-1 0,-1 0 0,0 0 0,1 0 0,0-1 0,-1 1 0,1 0 0,4 4 0,5 5 0,1 1 0,0-2 0,1 0 0,25 17 0,-22-17 0,-1 1 0,25 24 0,-39-34 0,0-1 0,1 0 0,-1 1 0,0-1 0,0 1 0,0-1 0,0 1 0,0-1 0,0 1 0,0 0 0,-1 0 0,1-1 0,-1 1 0,1 0 0,-1 0 0,1 0 0,-1 0 0,0-1 0,0 1 0,0 0 0,0 0 0,-1 0 0,1 0 0,-1 2 0,0-1 0,-1 0 0,0 0 0,0-1 0,1 1 0,-2-1 0,1 1 0,0-1 0,0 0 0,-1 0 0,1 0 0,-1 0 0,0 0 0,-3 1 0,-7 4 0,-1-1 0,0-1 0,-1 0 0,1-1 0,-16 3 0,-26 0-1365,3-3-5461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21.156"/>
    </inkml:context>
    <inkml:brush xml:id="br0">
      <inkml:brushProperty name="width" value="0.035" units="cm"/>
      <inkml:brushProperty name="height" value="0.035" units="cm"/>
    </inkml:brush>
  </inkml:definitions>
  <inkml:trace contextRef="#ctx0" brushRef="#br0">252 45 24575,'-1'-2'0,"1"0"0,-1 0 0,1 0 0,-1-1 0,0 1 0,0 0 0,0 0 0,0 0 0,0 1 0,0-1 0,0 0 0,-1 0 0,1 1 0,-1-1 0,1 0 0,-1 1 0,0 0 0,0-1 0,0 1 0,1 0 0,-1 0 0,0 0 0,0 0 0,0 0 0,-1 1 0,1-1 0,0 1 0,0-1 0,0 1 0,0 0 0,-1-1 0,-3 2 0,-2-2 0,0 0 0,1 1 0,-1 1 0,0-1 0,0 1 0,0 0 0,1 1 0,-10 3 0,10-2 0,0 1 0,1 0 0,-1 0 0,1 1 0,0 0 0,1 0 0,-1 1 0,1-1 0,0 1 0,0 0 0,0 1 0,1-1 0,0 1 0,1 0 0,-1 0 0,-2 8 0,1 0 0,0 0 0,0 1 0,2 0 0,0 0 0,1 0 0,-1 26 0,3-39 0,-1-1 0,1 1 0,0 0 0,0-1 0,0 1 0,1-1 0,-1 1 0,1 0 0,-1-1 0,1 1 0,0-1 0,0 1 0,0-1 0,0 0 0,0 1 0,1-1 0,-1 0 0,1 0 0,-1 0 0,1 0 0,0 0 0,0 0 0,0 0 0,0-1 0,0 1 0,0-1 0,0 1 0,1-1 0,-1 0 0,0 0 0,1 0 0,-1 0 0,1 0 0,-1-1 0,1 1 0,-1-1 0,5 1 0,0-1 0,0-1 0,0 0 0,-1 0 0,1 0 0,0-1 0,-1 0 0,0 0 0,1 0 0,-1-1 0,0 0 0,0-1 0,0 1 0,6-6 0,4-5 0,-1-1 0,0 0 0,-2-1 0,1-1 0,15-27 0,0 2 0,-29 41 0,0 1 0,1-1 0,-1 0 0,0 1 0,1-1 0,-1 0 0,1 1 0,-1-1 0,1 0 0,0 1 0,-1-1 0,1 1 0,-1-1 0,1 1 0,0-1 0,0 1 0,-1 0 0,1-1 0,0 1 0,0 0 0,-1 0 0,1-1 0,0 1 0,0 0 0,0 0 0,0 0 0,0 1 0,0-1 0,-1 1 0,1 0 0,0-1 0,-1 1 0,1 0 0,-1 0 0,1-1 0,-1 1 0,1 0 0,-1 0 0,0 0 0,1 0 0,-1 0 0,0 0 0,0 0 0,1 0 0,-1 1 0,2 57 0,-2-49 0,0-6-28,0 0 1,0 0-1,0 0 0,1 0 0,-1 0 0,1 0 0,0 0 0,0 0 0,1 0 1,-1 0-1,1 0 0,0 0 0,0-1 0,0 1 0,0-1 0,1 0 1,0 1-1,-1-1 0,1 0 0,0-1 0,0 1 0,1 0 0,-1-1 1,1 0-1,-1 0 0,1 0 0,-1 0 0,1 0 0,0-1 0,0 1 1,0-1-1,0 0 0,0-1 0,0 1 0,0-1 0,1 0 0,-1 1 0,0-2 1,0 1-1,0 0 0,0-1 0,0 0 0,0 0 0,0 0 0,0-1 1,0 1-1,0-1 0,4-2 0,14-9-6798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21.605"/>
    </inkml:context>
    <inkml:brush xml:id="br0">
      <inkml:brushProperty name="width" value="0.035" units="cm"/>
      <inkml:brushProperty name="height" value="0.035" units="cm"/>
    </inkml:brush>
  </inkml:definitions>
  <inkml:trace contextRef="#ctx0" brushRef="#br0">1 4 24575,'0'9'0,"0"13"0,0 7 0,4-6 0,12-17 0,7-13 0,9-15 0,4-5 0,1 4 0,-7 9 0,-7 18 0,-9 11 0,-6 9 0,5 0 0,5-4 0,-1-6-8191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21.882"/>
    </inkml:context>
    <inkml:brush xml:id="br0">
      <inkml:brushProperty name="width" value="0.035" units="cm"/>
      <inkml:brushProperty name="height" value="0.035" units="cm"/>
    </inkml:brush>
  </inkml:definitions>
  <inkml:trace contextRef="#ctx0" brushRef="#br0">0 0 24575,'5'0'0,"11"0"0,2 5 0,9 1 0,8-1 0,3 0 0,0-2 0,-7-1-8191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22.070"/>
    </inkml:context>
    <inkml:brush xml:id="br0">
      <inkml:brushProperty name="width" value="0.035" units="cm"/>
      <inkml:brushProperty name="height" value="0.035" units="cm"/>
    </inkml:brush>
  </inkml:definitions>
  <inkml:trace contextRef="#ctx0" brushRef="#br0">1 1 24575,'4'0'0,"7"0"0,6 0 0,9 0 0,6 0 0,1 0 0,-5 0-8191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23.049"/>
    </inkml:context>
    <inkml:brush xml:id="br0">
      <inkml:brushProperty name="width" value="0.035" units="cm"/>
      <inkml:brushProperty name="height" value="0.035" units="cm"/>
    </inkml:brush>
  </inkml:definitions>
  <inkml:trace contextRef="#ctx0" brushRef="#br0">1 1 24575,'0'4'0,"0"7"0,0 11 0,0 10 0,0 10 0,0 7 0,0 4 0,0 3 0,0-3 0,0-7 0,0-10-8191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4.781"/>
    </inkml:context>
    <inkml:brush xml:id="br0">
      <inkml:brushProperty name="width" value="0.035" units="cm"/>
      <inkml:brushProperty name="height" value="0.035" units="cm"/>
    </inkml:brush>
  </inkml:definitions>
  <inkml:trace contextRef="#ctx0" brushRef="#br0">0 1 24575,'5'0'0,"6"0"0,15 0 0,8 0 0,3 0 0,4 0 0,-4 4 0,-14 2 0,-10 0-8191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23.418"/>
    </inkml:context>
    <inkml:brush xml:id="br0">
      <inkml:brushProperty name="width" value="0.035" units="cm"/>
      <inkml:brushProperty name="height" value="0.035" units="cm"/>
    </inkml:brush>
  </inkml:definitions>
  <inkml:trace contextRef="#ctx0" brushRef="#br0">1 28 24575,'1039'-15'0,"-390"3"0,-604 11 0,-1 3 0,1 2 0,-1 2 0,53 13 0,-67-13-1365,-11-4-5461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24.435"/>
    </inkml:context>
    <inkml:brush xml:id="br0">
      <inkml:brushProperty name="width" value="0.035" units="cm"/>
      <inkml:brushProperty name="height" value="0.035" units="cm"/>
    </inkml:brush>
  </inkml:definitions>
  <inkml:trace contextRef="#ctx0" brushRef="#br0">0 314 24575,'179'196'0,"-178"-195"0,0 0 0,-1 0 0,1 0 0,0 1 0,0-1 0,0 0 0,1-1 0,-1 1 0,0 0 0,0 0 0,0 0 0,1-1 0,-1 1 0,0 0 0,1-1 0,-1 1 0,0-1 0,1 0 0,-1 1 0,1-1 0,-1 0 0,1 0 0,-1 0 0,3 0 0,-3-1 0,0 0 0,1 0 0,-1 0 0,0 0 0,0-1 0,0 1 0,0 0 0,-1 0 0,1-1 0,0 1 0,0 0 0,-1-1 0,1 1 0,-1-1 0,1 1 0,-1-1 0,0 1 0,1-4 0,1-13 0,-1-1 0,-3-35 0,2 42 0,-4-60 0,1 11 0,5-69 0,-2 125 0,1 0 0,-1-1 0,1 1 0,1 0 0,-1 0 0,1 0 0,0 0 0,0 0 0,1 0 0,-1 0 0,1 1 0,0-1 0,0 1 0,1 0 0,-1 0 0,5-4 0,-2 3 0,0 1 0,1-1 0,0 1 0,0 1 0,0-1 0,0 1 0,1 0 0,-1 1 0,15-3 0,9 0 0,1 3 0,0 0 0,-1 2 0,42 6 0,-70-6 0,345 29-1365,-314-27-5461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25.042"/>
    </inkml:context>
    <inkml:brush xml:id="br0">
      <inkml:brushProperty name="width" value="0.035" units="cm"/>
      <inkml:brushProperty name="height" value="0.035" units="cm"/>
    </inkml:brush>
  </inkml:definitions>
  <inkml:trace contextRef="#ctx0" brushRef="#br0">1 23 24575,'0'182'0,"1"-196"0,0 1 0,1 0 0,1 0 0,0 0 0,1 0 0,1 0 0,0 1 0,0 0 0,11-18 0,-13 25 0,1 0 0,-1 1 0,1-1 0,0 1 0,0-1 0,0 1 0,0 0 0,1 1 0,0-1 0,9-4 0,-11 6 0,0 1 0,0 0 0,1 0 0,-1 0 0,0 1 0,1-1 0,-1 1 0,0 0 0,1 0 0,-1 0 0,1 0 0,-1 0 0,0 1 0,1 0 0,-1-1 0,0 1 0,0 0 0,1 1 0,4 2 0,-2 0 0,-1-1 0,0 1 0,-1 1 0,1-1 0,-1 0 0,0 1 0,0 0 0,0 0 0,0 1 0,-1-1 0,0 0 0,0 1 0,-1 0 0,0 0 0,1 0 0,1 12 0,-1-9 0,0 0 0,0 0 0,1 0 0,0 0 0,8 11 0,-5-16-1365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25.449"/>
    </inkml:context>
    <inkml:brush xml:id="br0">
      <inkml:brushProperty name="width" value="0.035" units="cm"/>
      <inkml:brushProperty name="height" value="0.035" units="cm"/>
    </inkml:brush>
  </inkml:definitions>
  <inkml:trace contextRef="#ctx0" brushRef="#br0">34 1 24575,'0'14'0,"0"9"0,0 6 0,0 2 0,0 10 0,-9-1 0,-3-18 0,0-13-8191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25.603"/>
    </inkml:context>
    <inkml:brush xml:id="br0">
      <inkml:brushProperty name="width" value="0.035" units="cm"/>
      <inkml:brushProperty name="height" value="0.035" units="cm"/>
    </inkml:brush>
  </inkml:definitions>
  <inkml:trace contextRef="#ctx0" brushRef="#br0">1 34 24575,'9'0'0,"18"0"0,13 0 0,14 0 0,12-9 0,5-3 0,-11 0-8191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25.825"/>
    </inkml:context>
    <inkml:brush xml:id="br0">
      <inkml:brushProperty name="width" value="0.035" units="cm"/>
      <inkml:brushProperty name="height" value="0.035" units="cm"/>
    </inkml:brush>
  </inkml:definitions>
  <inkml:trace contextRef="#ctx0" brushRef="#br0">1 1 24575,'0'9'0,"0"8"0,0 11 0,0 5 0,0 1 0,0 5 0,0 0 0,5-6 0,1-10-8191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27.605"/>
    </inkml:context>
    <inkml:brush xml:id="br0">
      <inkml:brushProperty name="width" value="0.035" units="cm"/>
      <inkml:brushProperty name="height" value="0.035" units="cm"/>
    </inkml:brush>
  </inkml:definitions>
  <inkml:trace contextRef="#ctx0" brushRef="#br0">0 1 24575,'0'357'0,"29"-400"0,-18 29 0,1 1 0,0 0 0,1 0 0,0 1 0,26-17 0,-33 25 0,-1 0 0,1 1 0,0-1 0,0 1 0,0 1 0,1-1 0,-1 1 0,1 0 0,-1 1 0,1-1 0,0 1 0,-1 1 0,1-1 0,0 1 0,0 0 0,-1 1 0,1-1 0,10 4 0,-15-4 0,-1 1 0,1-1 0,0 1 0,0 0 0,-1-1 0,1 1 0,0 0 0,-1 0 0,1 0 0,-1 0 0,1 1 0,-1-1 0,0 0 0,0 1 0,1-1 0,-1 1 0,0-1 0,0 1 0,0-1 0,-1 1 0,1 0 0,0-1 0,-1 1 0,1 0 0,-1 0 0,1 0 0,-1-1 0,0 1 0,0 0 0,1 0 0,-1 0 0,-1 0 0,1 0 0,0-1 0,0 1 0,-1 0 0,1 0 0,-1 0 0,0-1 0,1 1 0,-1 0 0,0-1 0,0 1 0,0 0 0,-2 2 0,-4 6 0,1 0 0,-2-1 0,1 0 0,-1 0 0,-16 13 0,11-11-136,-1-2-1,0 1 1,0-2-1,-1 0 1,0-1-1,0 0 1,-1-2-1,0 1 0,-30 4 1,11-4-6690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28.086"/>
    </inkml:context>
    <inkml:brush xml:id="br0">
      <inkml:brushProperty name="width" value="0.035" units="cm"/>
      <inkml:brushProperty name="height" value="0.035" units="cm"/>
    </inkml:brush>
  </inkml:definitions>
  <inkml:trace contextRef="#ctx0" brushRef="#br0">2 1 24575,'0'169'0,"0"-169"0,0 1 0,-1-1 0,1 0 0,0 0 0,0 1 0,0-1 0,0 0 0,0 0 0,0 0 0,0 1 0,0-1 0,0 0 0,0 0 0,0 1 0,0-1 0,0 0 0,0 0 0,0 1 0,0-1 0,0 0 0,0 0 0,0 0 0,0 1 0,0-1 0,0 0 0,0 0 0,0 1 0,1-1 0,-1 0 0,0 0 0,0 0 0,0 1 0,0-1 0,1 0 0,-1 0 0,0 0 0,0 0 0,0 0 0,0 1 0,1-1 0,-1 0 0,0 0 0,0 0 0,1 0 0,-1 0 0,0 0 0,0 0 0,1 0 0,-1 0 0,0 0 0,0 0 0,0 0 0,1 0 0,-1 0 0,0 0 0,0 0 0,1 0 0,-1 0 0,0 0 0,0 0 0,1 0 0,-1-1 0,17-17 0,13-32 0,-27 44 0,1 1 0,-1 0 0,1 0 0,0 0 0,0 0 0,1 0 0,-1 1 0,1 0 0,0 0 0,6-4 0,-9 7 0,0 0 0,1 0 0,-1 0 0,0 0 0,0 1 0,1-1 0,-1 0 0,0 1 0,1 0 0,-1-1 0,0 1 0,1 0 0,-1 0 0,0 1 0,1-1 0,-1 0 0,0 1 0,1-1 0,-1 1 0,0 0 0,0 0 0,0 0 0,1 0 0,-1 0 0,0 0 0,-1 1 0,1-1 0,0 1 0,0-1 0,1 3 0,5 4-224,-2 1 1,1 0-1,10 20 0,-14-24-246,12 24-6356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28.383"/>
    </inkml:context>
    <inkml:brush xml:id="br0">
      <inkml:brushProperty name="width" value="0.035" units="cm"/>
      <inkml:brushProperty name="height" value="0.035" units="cm"/>
    </inkml:brush>
  </inkml:definitions>
  <inkml:trace contextRef="#ctx0" brushRef="#br0">0 0 24575,'5'0'0,"11"10"0,7 2 0,5 1 0,2-4 0,10-2 0,7-2 0,-3-8 0,-11-2-8191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28.571"/>
    </inkml:context>
    <inkml:brush xml:id="br0">
      <inkml:brushProperty name="width" value="0.035" units="cm"/>
      <inkml:brushProperty name="height" value="0.035" units="cm"/>
    </inkml:brush>
  </inkml:definitions>
  <inkml:trace contextRef="#ctx0" brushRef="#br0">0 38 24575,'5'0'0,"15"0"0,19-5 0,16-1 0,9 1 0,-2 0 0,-3-3 0,-10 0-8191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4.950"/>
    </inkml:context>
    <inkml:brush xml:id="br0">
      <inkml:brushProperty name="width" value="0.035" units="cm"/>
      <inkml:brushProperty name="height" value="0.035" units="cm"/>
    </inkml:brush>
  </inkml:definitions>
  <inkml:trace contextRef="#ctx0" brushRef="#br0">0 63 24575,'5'0'0,"11"0"0,12 0 0,5 0 0,3-5 0,4-1 0,0 0 0,-2 1 0,-7-8 0,0-1 0,-6 1-8191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37.882"/>
    </inkml:context>
    <inkml:brush xml:id="br0">
      <inkml:brushProperty name="width" value="0.035" units="cm"/>
      <inkml:brushProperty name="height" value="0.035" units="cm"/>
    </inkml:brush>
  </inkml:definitions>
  <inkml:trace contextRef="#ctx0" brushRef="#br0">481 2 24575,'-141'-2'0,"-150"5"0,251 6 0,31 0 0,10-8 0,-1 0 0,1 0 0,-1 0 0,1 0 0,0-1 0,-1 1 0,1 0 0,0 0 0,0-1 0,-1 1 0,1-1 0,0 1 0,0-1 0,0 1 0,0-1 0,0 1 0,0-1 0,2 1 0,155 50 0,-105-36 0,0 2 0,56 27 0,-68-26 0,-30-14 0,1 0 0,-2 1 0,1 1 0,0 0 0,18 14 0,-28-18 0,0-1 0,0 0 0,0 1 0,0-1 0,0 1 0,0-1 0,0 1 0,0-1 0,0 1 0,-1-1 0,1 1 0,-1 0 0,1 0 0,-1-1 0,0 1 0,0 0 0,0 0 0,0-1 0,0 1 0,0 0 0,0 0 0,0-1 0,-1 1 0,1 0 0,-1-1 0,1 1 0,-1 0 0,0-1 0,1 1 0,-1-1 0,0 1 0,0-1 0,0 1 0,0-1 0,-1 0 0,1 1 0,0-1 0,-1 0 0,-2 2 0,-8 8 0,0-1 0,-1-1 0,-21 13 0,20-13 0,-345 218 0,353-223 0,0 0 0,0 1 0,0-1 0,1 1 0,0 1 0,0-1 0,-4 7 0,8-11 0,0 0 0,0 0 0,1 1 0,-1-1 0,0 0 0,1 0 0,-1 1 0,1-1 0,-1 0 0,1 1 0,0-1 0,-1 1 0,1-1 0,0 0 0,0 1 0,0-1 0,0 1 0,0-1 0,1 0 0,-1 1 0,0-1 0,0 1 0,1-1 0,-1 0 0,1 1 0,0-1 0,-1 0 0,1 0 0,0 1 0,0-1 0,-1 0 0,1 0 0,0 0 0,0 0 0,0 0 0,1 0 0,-1 0 0,0-1 0,0 1 0,0 0 0,1 0 0,1 0 0,8 4 0,-1-1 0,1-1 0,0 1 0,0-2 0,1 1 0,-1-2 0,13 1 0,88-1 0,-65-1 0,292-5-1365,-300 4-5461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38.443"/>
    </inkml:context>
    <inkml:brush xml:id="br0">
      <inkml:brushProperty name="width" value="0.035" units="cm"/>
      <inkml:brushProperty name="height" value="0.035" units="cm"/>
    </inkml:brush>
  </inkml:definitions>
  <inkml:trace contextRef="#ctx0" brushRef="#br0">0 7 24575,'0'-5'0,"0"4"0,0 10 0,0 14 0,0 13 0,0 8 0,0 3 0,0 7 0,0 8 0,0-2 0,0-10-8191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38.863"/>
    </inkml:context>
    <inkml:brush xml:id="br0">
      <inkml:brushProperty name="width" value="0.035" units="cm"/>
      <inkml:brushProperty name="height" value="0.035" units="cm"/>
    </inkml:brush>
  </inkml:definitions>
  <inkml:trace contextRef="#ctx0" brushRef="#br0">0 26 24575,'5'0'0,"6"0"0,11 0 0,16 0 0,19 0 0,29 0 0,28 0 0,23 0 0,16-4 0,-9-3 0,-19 1 0,-26 1 0,-30 2-8191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39.925"/>
    </inkml:context>
    <inkml:brush xml:id="br0">
      <inkml:brushProperty name="width" value="0.035" units="cm"/>
      <inkml:brushProperty name="height" value="0.035" units="cm"/>
    </inkml:brush>
  </inkml:definitions>
  <inkml:trace contextRef="#ctx0" brushRef="#br0">1 0 24575,'0'395'0,"0"-418"0,-1-2 0,1 1 0,2 0 0,0 0 0,7-25 0,-7 42 0,0-1 0,1 1 0,0-1 0,0 1 0,1 0 0,0 0 0,0 1 0,0-1 0,1 1 0,0 0 0,0 0 0,1 1 0,0-1 0,0 1 0,0 1 0,13-8 0,-13 8 0,0 1 0,0 0 0,1 0 0,-1 0 0,1 1 0,0 0 0,0 0 0,0 1 0,0 0 0,0 0 0,0 1 0,0-1 0,0 2 0,12 1 0,-14-1 0,0 0 0,-1 1 0,1 0 0,-1-1 0,0 2 0,1-1 0,-1 1 0,0-1 0,0 1 0,-1 0 0,1 0 0,-1 1 0,1-1 0,-1 1 0,0 0 0,0 0 0,-1 0 0,1 0 0,-1 0 0,0 0 0,0 1 0,2 5 0,8 57 0,-12-59 0,1 0 0,0 0 0,0 0 0,0 1 0,1-2 0,1 1 0,-1 0 0,1 0 0,1-1 0,-1 1 0,6 7 0,-9-15-34,1 1 0,-1 0 0,1-1 0,-1 1 0,1 0-1,-1-1 1,1 1 0,-1-1 0,1 1 0,0-1 0,-1 1 0,1-1 0,0 0-1,0 1 1,-1-1 0,1 0 0,0 1 0,0-1 0,-1 0 0,1 0-1,0 0 1,0 0 0,0 0 0,-1 0 0,1 0 0,0 0 0,0 0 0,0 0-1,-1 0 1,1 0 0,0-1 0,0 1 0,-1 0 0,1-1 0,0 1 0,0 0-1,-1-1 1,1 1 0,1-2 0,9-10-6792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40.324"/>
    </inkml:context>
    <inkml:brush xml:id="br0">
      <inkml:brushProperty name="width" value="0.035" units="cm"/>
      <inkml:brushProperty name="height" value="0.035" units="cm"/>
    </inkml:brush>
  </inkml:definitions>
  <inkml:trace contextRef="#ctx0" brushRef="#br0">1 0 24575,'0'5'0,"0"16"0,0 13 0,0 10 0,0 3 0,4-7 0,3-10-8191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40.605"/>
    </inkml:context>
    <inkml:brush xml:id="br0">
      <inkml:brushProperty name="width" value="0.035" units="cm"/>
      <inkml:brushProperty name="height" value="0.035" units="cm"/>
    </inkml:brush>
  </inkml:definitions>
  <inkml:trace contextRef="#ctx0" brushRef="#br0">96 0 24575,'0'5'0,"0"11"0,-4 7 0,-2 5 0,-5 6 0,0 8 0,-7 1 0,-2 2 0,4 3 0,9-6 0,5-15 0,4-13-8191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41.207"/>
    </inkml:context>
    <inkml:brush xml:id="br0">
      <inkml:brushProperty name="width" value="0.035" units="cm"/>
      <inkml:brushProperty name="height" value="0.035" units="cm"/>
    </inkml:brush>
  </inkml:definitions>
  <inkml:trace contextRef="#ctx0" brushRef="#br0">0 73 24575,'1'-2'0,"-1"-1"0,1 1 0,0 0 0,0-1 0,0 1 0,0 0 0,0 0 0,0 0 0,1 0 0,-1 0 0,1 0 0,-1 0 0,1 0 0,0 1 0,0-1 0,0 0 0,-1 1 0,2 0 0,-1-1 0,0 1 0,0 0 0,0 0 0,3-1 0,58-19 0,-53 19 0,0 0 0,0 0 0,0 1 0,1 0 0,-1 1 0,0 0 0,1 1 0,-1 0 0,10 3 0,-17-4 0,0 1 0,0 0 0,0 0 0,0 0 0,0 1 0,0-1 0,0 1 0,-1 0 0,1-1 0,-1 1 0,1 0 0,-1 0 0,0 1 0,1-1 0,-1 0 0,0 1 0,-1-1 0,1 1 0,0 0 0,-1 0 0,0 0 0,1-1 0,-1 1 0,0 0 0,0 0 0,-1 1 0,1-1 0,-1 0 0,0 0 0,1 0 0,-1 0 0,-1 0 0,1 1 0,-1 4 0,-1 0 0,0 1 0,-1-1 0,0 1 0,0-1 0,-1 0 0,0 0 0,0 0 0,-1-1 0,0 0 0,0 0 0,-1 0 0,0 0 0,-7 6 0,4-5 0,-1 1 0,0-1 0,0 0 0,-1-1 0,0 0 0,0-1 0,-1 0 0,-17 5 0,27-10 0,-1 0 0,1 0 0,0 0 0,-1-1 0,1 1 0,-1-1 0,1 1 0,0-1 0,-1 0 0,1 0 0,-1 0 0,1-1 0,-1 1 0,1-1 0,0 1 0,-1-1 0,1 0 0,0 1 0,-1-1 0,1 0 0,0-1 0,0 1 0,0 0 0,0-1 0,0 1 0,0-1 0,0 0 0,1 1 0,-2-3 0,2 2 0,0 0 0,0 0 0,1-1 0,-1 1 0,1 0 0,0 0 0,0-1 0,0 1 0,0 0 0,0 0 0,0-1 0,0 1 0,1 0 0,-1 0 0,1 0 0,0 0 0,0 0 0,-1-1 0,1 1 0,1 0 0,-1 1 0,0-1 0,0 0 0,1 0 0,-1 0 0,1 1 0,-1-1 0,1 1 0,0-1 0,0 1 0,2-2 0,2-1 7,-1 1 0,1-1-1,0 1 1,0 0 0,0 1-1,0-1 1,0 1-1,1 0 1,-1 1 0,1 0-1,-1 0 1,1 0 0,0 1-1,-1 0 1,1 0 0,0 0-1,10 3 1,5 2-378,-1 1-1,1 0 1,39 19 0,-34-12-6455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33.594"/>
    </inkml:context>
    <inkml:brush xml:id="br0">
      <inkml:brushProperty name="width" value="0.035" units="cm"/>
      <inkml:brushProperty name="height" value="0.035" units="cm"/>
    </inkml:brush>
  </inkml:definitions>
  <inkml:trace contextRef="#ctx0" brushRef="#br0">1 1 24575,'0'9'0,"0"13"0,0 12 0,0 9 0,0 3 0,0-7-8191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33.968"/>
    </inkml:context>
    <inkml:brush xml:id="br0">
      <inkml:brushProperty name="width" value="0.035" units="cm"/>
      <inkml:brushProperty name="height" value="0.035" units="cm"/>
    </inkml:brush>
  </inkml:definitions>
  <inkml:trace contextRef="#ctx0" brushRef="#br0">0 0 24575,'5'0'0,"11"0"0,11 0 0,12 0 0,12 0 0,12 0 0,14 0 0,4 0 0,-3 0 0,-6 0 0,-5 0 0,-9 0 0,-15 0-8191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34.895"/>
    </inkml:context>
    <inkml:brush xml:id="br0">
      <inkml:brushProperty name="width" value="0.035" units="cm"/>
      <inkml:brushProperty name="height" value="0.035" units="cm"/>
    </inkml:brush>
  </inkml:definitions>
  <inkml:trace contextRef="#ctx0" brushRef="#br0">0 343 24575,'24'16'0,"-16"-9"0,31 25 0,-22-18 0,1 0 0,0 0 0,0-2 0,32 16 0,-49-27 0,0-1 0,0 1 0,1 0 0,-1-1 0,0 1 0,1-1 0,-1 1 0,1-1 0,-1 0 0,0 1 0,1-1 0,-1 0 0,1 0 0,-1 0 0,1 0 0,-1 0 0,1 0 0,-1-1 0,0 1 0,1 0 0,-1-1 0,1 1 0,-1-1 0,0 0 0,0 1 0,1-1 0,-1 0 0,0 0 0,0 0 0,0 0 0,0 0 0,0 0 0,0 0 0,0 0 0,0 0 0,0 0 0,0 0 0,-1-1 0,1 1 0,0 0 0,-1-1 0,1 1 0,-1 0 0,1-1 0,-1 1 0,0-1 0,0 1 0,0-1 0,0 1 0,0 0 0,0-4 0,0-7 0,-1 1 0,0-1 0,0 0 0,-6-20 0,-16-49 0,9 32 0,-13-71 0,26 117 0,1-1 0,-1 0 0,0 0 0,1 1 0,0-1 0,0 0 0,0 0 0,0 1 0,1-1 0,-1 0 0,1 1 0,0-1 0,0 0 0,1 1 0,-1-1 0,1 1 0,-1 0 0,1-1 0,0 1 0,0 0 0,1 0 0,-1 0 0,1 1 0,-1-1 0,1 0 0,0 1 0,0 0 0,0 0 0,0-1 0,0 2 0,1-1 0,-1 0 0,0 1 0,1 0 0,0-1 0,-1 1 0,1 1 0,-1-1 0,1 0 0,6 1 0,55-5 0,1 2 0,80 9 0,-12-1 0,-39-5-1365,-60 0-5461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5.183"/>
    </inkml:context>
    <inkml:brush xml:id="br0">
      <inkml:brushProperty name="width" value="0.035" units="cm"/>
      <inkml:brushProperty name="height" value="0.035" units="cm"/>
    </inkml:brush>
  </inkml:definitions>
  <inkml:trace contextRef="#ctx0" brushRef="#br0">0 0 24575,'0'10'0,"0"7"0,0 6 0,0 8 0,0 9 0,0 1 0,0-1 0,0-7-8191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35.529"/>
    </inkml:context>
    <inkml:brush xml:id="br0">
      <inkml:brushProperty name="width" value="0.035" units="cm"/>
      <inkml:brushProperty name="height" value="0.035" units="cm"/>
    </inkml:brush>
  </inkml:definitions>
  <inkml:trace contextRef="#ctx0" brushRef="#br0">1 1 24575,'1'58'0,"3"0"0,16 84 0,-20-148 0,0 0 0,1 1 0,0-1 0,0 1 0,0-1 0,0 1 0,1 0 0,0-1 0,4-6 0,26-52 0,-27 55 0,0 1 0,1 1 0,0-1 0,0 1 0,1 0 0,0 0 0,0 0 0,1 1 0,-1 0 0,1 1 0,0 0 0,1 0 0,15-6 0,-20 10 0,0-1 0,0 1 0,1 0 0,-1 0 0,0 1 0,1-1 0,-1 1 0,1 0 0,-1 0 0,0 0 0,1 1 0,-1 0 0,0 0 0,1 0 0,-1 0 0,0 1 0,0-1 0,0 1 0,0 0 0,0 0 0,0 1 0,-1-1 0,1 1 0,-1-1 0,1 1 0,-1 1 0,0-1 0,0 0 0,-1 1 0,1-1 0,3 7 0,1 2-341,-1 0 0,0 1-1,7 22 1,-2 2-6485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43.002"/>
    </inkml:context>
    <inkml:brush xml:id="br0">
      <inkml:brushProperty name="width" value="0.035" units="cm"/>
      <inkml:brushProperty name="height" value="0.035" units="cm"/>
    </inkml:brush>
  </inkml:definitions>
  <inkml:trace contextRef="#ctx0" brushRef="#br0">0 1 24575,'10'0'0,"11"0"0,8 0 0,4 0 0,5 0 0,-4 0-8191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43.199"/>
    </inkml:context>
    <inkml:brush xml:id="br0">
      <inkml:brushProperty name="width" value="0.035" units="cm"/>
      <inkml:brushProperty name="height" value="0.035" units="cm"/>
    </inkml:brush>
  </inkml:definitions>
  <inkml:trace contextRef="#ctx0" brushRef="#br0">0 17 24575,'10'0'0,"11"0"0,8 0 0,4 0 0,4 0 0,-2-5 0,-4-1 0,-7 1-8191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43.558"/>
    </inkml:context>
    <inkml:brush xml:id="br0">
      <inkml:brushProperty name="width" value="0.035" units="cm"/>
      <inkml:brushProperty name="height" value="0.035" units="cm"/>
    </inkml:brush>
  </inkml:definitions>
  <inkml:trace contextRef="#ctx0" brushRef="#br0">11 1 24575,'0'14'0,"0"9"0,0 6 0,0 2 0,0 6 0,0 5 0,0 1 0,0-2 0,0 0 0,0 4 0,-4-6 0,-2-11-8191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43.775"/>
    </inkml:context>
    <inkml:brush xml:id="br0">
      <inkml:brushProperty name="width" value="0.035" units="cm"/>
      <inkml:brushProperty name="height" value="0.035" units="cm"/>
    </inkml:brush>
  </inkml:definitions>
  <inkml:trace contextRef="#ctx0" brushRef="#br0">1 28 24575,'4'0'0,"12"0"0,12-4 0,10-2 0,9 0 0,6 1 0,2 2 0,-2 1 0,-6 1 0,-2 0 0,-8 1-8191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44.316"/>
    </inkml:context>
    <inkml:brush xml:id="br0">
      <inkml:brushProperty name="width" value="0.035" units="cm"/>
      <inkml:brushProperty name="height" value="0.035" units="cm"/>
    </inkml:brush>
  </inkml:definitions>
  <inkml:trace contextRef="#ctx0" brushRef="#br0">1 1 24575,'0'295'0,"0"-311"0,2 0 0,0 1 0,1-1 0,0 1 0,11-30 0,-11 38 0,-1 1 0,1-1 0,0 0 0,1 1 0,-1 0 0,1 0 0,1 0 0,-1 0 0,1 1 0,0-1 0,0 1 0,0 0 0,1 1 0,11-8 0,-14 10 0,0 1 0,-1 0 0,1 0 0,-1 0 0,1 0 0,0 0 0,0 1 0,-1-1 0,1 1 0,0 0 0,0 0 0,0 0 0,0 0 0,-1 0 0,1 1 0,0-1 0,0 1 0,-1 0 0,1 0 0,0 0 0,-1 0 0,1 0 0,-1 0 0,1 1 0,-1 0 0,0-1 0,1 1 0,-1 0 0,0 0 0,0 0 0,0 0 0,-1 0 0,3 3 0,4 8 0,-1 0 0,-1 1 0,0-1 0,-1 1 0,5 19 0,6 12 0,-12-42-5,-3-12-1093,0 9 836,0-18-6564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44.562"/>
    </inkml:context>
    <inkml:brush xml:id="br0">
      <inkml:brushProperty name="width" value="0.035" units="cm"/>
      <inkml:brushProperty name="height" value="0.035" units="cm"/>
    </inkml:brush>
  </inkml:definitions>
  <inkml:trace contextRef="#ctx0" brushRef="#br0">0 0 24575,'0'5'0,"0"15"0,0 9 0,0 9 0,0 3 0,0 0 0,0-13 0,0-11-8191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44.813"/>
    </inkml:context>
    <inkml:brush xml:id="br0">
      <inkml:brushProperty name="width" value="0.035" units="cm"/>
      <inkml:brushProperty name="height" value="0.035" units="cm"/>
    </inkml:brush>
  </inkml:definitions>
  <inkml:trace contextRef="#ctx0" brushRef="#br0">107 0 24575,'0'5'0,"0"6"0,0 10 0,-5 7 0,-2 8 0,-8 7 0,-2 1 0,-3-7 0,2-5 0,4-13 0,4-10-8191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45.358"/>
    </inkml:context>
    <inkml:brush xml:id="br0">
      <inkml:brushProperty name="width" value="0.035" units="cm"/>
      <inkml:brushProperty name="height" value="0.035" units="cm"/>
    </inkml:brush>
  </inkml:definitions>
  <inkml:trace contextRef="#ctx0" brushRef="#br0">61 53 24575,'1'-2'0,"-1"0"0,1 0 0,-1-1 0,1 1 0,0 0 0,0 0 0,0 0 0,0 0 0,0 0 0,1 0 0,-1 1 0,1-1 0,-1 0 0,1 1 0,-1-1 0,1 1 0,0-1 0,0 1 0,0 0 0,0 0 0,0 0 0,0 0 0,0 0 0,0 0 0,0 0 0,1 1 0,1-1 0,5-2 0,0 1 0,0 1 0,0-1 0,1 1 0,9 1 0,-16-1 0,0 1 0,0 0 0,-1 0 0,1 1 0,0-1 0,0 1 0,0-1 0,-1 1 0,1 0 0,0 0 0,-1 0 0,1 0 0,-1 1 0,1-1 0,-1 1 0,0-1 0,1 1 0,-1 0 0,0 0 0,0 0 0,0 0 0,-1 0 0,1 0 0,0 1 0,-1-1 0,1 0 0,-1 1 0,0 0 0,0-1 0,0 1 0,0 0 0,-1-1 0,1 1 0,0 0 0,-1 0 0,0-1 0,0 1 0,0 0 0,0 3 0,-1 3 0,0 0 0,-1 0 0,0 0 0,0 0 0,-1 0 0,0 0 0,-1-1 0,0 1 0,0-1 0,-10 14 0,6-12 0,-1 1 0,0-1 0,0-1 0,-2 0 0,1 0 0,-17 10 0,23-16 0,0 0 0,0-1 0,0 0 0,0 0 0,0 0 0,0 0 0,-1-1 0,1 1 0,-1-1 0,1 0 0,-1-1 0,0 1 0,1-1 0,-1 0 0,0 0 0,1 0 0,-1-1 0,1 0 0,-1 0 0,0 0 0,-5-2 0,10 3 0,-1 0 0,0 0 0,0-1 0,1 1 0,-1 0 0,0 0 0,1-1 0,-1 1 0,0-1 0,1 1 0,-1 0 0,1-1 0,-1 1 0,0-1 0,1 0 0,0 1 0,-1-1 0,1 1 0,-1-1 0,1 0 0,-1 1 0,1-1 0,0 0 0,0 1 0,-1-1 0,1 0 0,0 1 0,0-1 0,0 0 0,0 0 0,0 1 0,0-1 0,0-1 0,1 0 0,0 1 0,0-1 0,0 1 0,0 0 0,1-1 0,-1 1 0,0 0 0,1 0 0,-1 0 0,1 0 0,-1 0 0,1 0 0,2 0 0,54-18 0,-29 16-273,1 0 0,0 2 0,-1 1 0,60 8 0,-61-2-6553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47.860"/>
    </inkml:context>
    <inkml:brush xml:id="br0">
      <inkml:brushProperty name="width" value="0.035" units="cm"/>
      <inkml:brushProperty name="height" value="0.035" units="cm"/>
    </inkml:brush>
  </inkml:definitions>
  <inkml:trace contextRef="#ctx0" brushRef="#br0">1 0 24575,'0'308'0,"18"-375"0,-12 45 0,1-1 0,0 1 0,19-38 0,-21 50 0,1 0 0,0 1 0,0-1 0,1 1 0,0 0 0,1 1 0,0 0 0,0 0 0,17-11 0,-24 18 0,1-1 0,-1 1 0,1 0 0,0 0 0,0 0 0,0 0 0,0 0 0,-1 1 0,1-1 0,0 0 0,0 1 0,1-1 0,-1 1 0,0 0 0,0 0 0,0 0 0,0 0 0,0 0 0,0 0 0,0 1 0,0-1 0,0 1 0,0-1 0,0 1 0,0 0 0,0-1 0,0 1 0,0 0 0,-1 1 0,1-1 0,0 0 0,-1 0 0,1 1 0,-1-1 0,1 1 0,-1-1 0,0 1 0,1 0 0,-1-1 0,0 1 0,0 0 0,0 0 0,0 0 0,-1 0 0,2 2 0,3 10 0,-1 0 0,0 1 0,-1-1 0,-1 1 0,1 15 0,-1 109-1365,-3-149-5461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5.951"/>
    </inkml:context>
    <inkml:brush xml:id="br0">
      <inkml:brushProperty name="width" value="0.035" units="cm"/>
      <inkml:brushProperty name="height" value="0.035" units="cm"/>
    </inkml:brush>
  </inkml:definitions>
  <inkml:trace contextRef="#ctx0" brushRef="#br0">343 117 24575,'-1'7'0,"0"0"0,0 0 0,-1-1 0,1 1 0,-2-1 0,1 1 0,-1-1 0,0 0 0,0 0 0,0 0 0,-1 0 0,-8 10 0,2-4 0,-1-1 0,0 0 0,-1 0 0,-18 12 0,22-17 0,-1-2 0,1 1 0,-1-1 0,-1 0 0,1-1 0,0 0 0,-1-1 0,0 0 0,0 0 0,1-1 0,-1 0 0,-19-1 0,25 0 0,1-1 0,-1 1 0,0 0 0,0-1 0,0 0 0,0 0 0,1 0 0,-1-1 0,0 1 0,1-1 0,0 0 0,-1 0 0,1 0 0,0 0 0,0-1 0,0 1 0,0-1 0,0 0 0,1 0 0,-1 0 0,1 0 0,0 0 0,-1 0 0,2-1 0,-1 1 0,0-1 0,1 1 0,-1-1 0,1 0 0,0 0 0,1 1 0,-1-1 0,1 0 0,-1-7 0,1 7 0,0 0 0,0 0 0,1 0 0,-1 0 0,1 1 0,0-1 0,0 0 0,0 1 0,0-1 0,1 0 0,-1 1 0,1-1 0,0 1 0,0 0 0,1 0 0,-1 0 0,0 0 0,1 0 0,0 0 0,0 1 0,0-1 0,0 1 0,0 0 0,0 0 0,1 0 0,-1 0 0,1 0 0,-1 1 0,1 0 0,0-1 0,3 1 0,4-2 0,-1 1 0,1 1 0,0 0 0,0 0 0,0 1 0,0 1 0,-1 0 0,1 0 0,0 1 0,10 3 0,10 6 0,-2 1 0,1 2 0,-2 1 0,39 26 0,-5-2 0,-57-36 0,0-1 0,0 1 0,-1-1 0,1 0 0,1 0 0,-1 0 0,0-1 0,0 1 0,1-1 0,9 0 0,-12-1 0,-1-1 0,0 1 0,1-1 0,-1 1 0,0-1 0,0 0 0,0 0 0,0 0 0,0 0 0,0-1 0,0 1 0,0 0 0,0-1 0,0 0 0,-1 1 0,1-1 0,-1 0 0,1 0 0,-1 0 0,0 0 0,0 0 0,0 0 0,0 0 0,0 0 0,0 0 0,0 0 0,0-4 0,2-4 0,0 0 0,0-1 0,-1 1 0,-1-1 0,0 1 0,0-1 0,-1 0 0,0 0 0,-1 1 0,0-1 0,-1 0 0,-6-19 0,6 25 0,0 0 0,0 0 0,0 0 0,-1 1 0,0-1 0,0 1 0,0-1 0,0 1 0,-1 0 0,0 0 0,0 1 0,0-1 0,0 1 0,0 0 0,-1 0 0,0 0 0,1 0 0,-1 1 0,0 0 0,0 0 0,0 0 0,-1 1 0,1 0 0,0 0 0,0 0 0,-11 0 0,8 2-47,0-1 0,0 2 0,1-1 0,-1 1 0,0 0 0,1 1 0,0 0 0,-1 0 0,1 0-1,0 1 1,1 0 0,-1 1 0,1-1 0,0 1 0,0 0 0,0 1 0,1-1 0,-1 1 0,1 1 0,1-1 0,-1 0 0,1 1-1,1 0 1,-1 0 0,1 0 0,0 1 0,0-1 0,-2 14 0,-1 22-6779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48.157"/>
    </inkml:context>
    <inkml:brush xml:id="br0">
      <inkml:brushProperty name="width" value="0.035" units="cm"/>
      <inkml:brushProperty name="height" value="0.035" units="cm"/>
    </inkml:brush>
  </inkml:definitions>
  <inkml:trace contextRef="#ctx0" brushRef="#br0">1 23 24575,'4'0'0,"12"0"0,16-5 0,9-1 0,0-1 0,-5 3-8191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48.374"/>
    </inkml:context>
    <inkml:brush xml:id="br0">
      <inkml:brushProperty name="width" value="0.035" units="cm"/>
      <inkml:brushProperty name="height" value="0.035" units="cm"/>
    </inkml:brush>
  </inkml:definitions>
  <inkml:trace contextRef="#ctx0" brushRef="#br0">1 12 24575,'9'0'0,"8"0"0,6 0 0,8 0 0,4 0 0,0 0 0,-5-5 0,-9-2-8191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48.611"/>
    </inkml:context>
    <inkml:brush xml:id="br0">
      <inkml:brushProperty name="width" value="0.035" units="cm"/>
      <inkml:brushProperty name="height" value="0.035" units="cm"/>
    </inkml:brush>
  </inkml:definitions>
  <inkml:trace contextRef="#ctx0" brushRef="#br0">0 1 24575,'0'4'0,"0"17"0,0 8 0,0 9 0,0 8 0,0 4 0,0-4-8191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49.563"/>
    </inkml:context>
    <inkml:brush xml:id="br0">
      <inkml:brushProperty name="width" value="0.035" units="cm"/>
      <inkml:brushProperty name="height" value="0.035" units="cm"/>
    </inkml:brush>
  </inkml:definitions>
  <inkml:trace contextRef="#ctx0" brushRef="#br0">357 99 24575,'-5'8'0,"-1"-1"0,0 0 0,0-1 0,-1 1 0,1-1 0,-1-1 0,-1 1 0,1-1 0,-1 0 0,0-1 0,-11 5 0,-16 11 0,4 1 0,-50 30 0,76-49 0,1 1 0,-1-1 0,0 0 0,0 0 0,0-1 0,0 1 0,-1-1 0,1 0 0,0-1 0,0 1 0,-1-1 0,1 0 0,0 0 0,-6-2 0,10 2 0,-1 0 0,1 0 0,-1 0 0,1 0 0,0-1 0,-1 1 0,1 0 0,-1-1 0,1 0 0,0 1 0,-1-1 0,1 0 0,0 1 0,0-1 0,-1 0 0,1 0 0,0 0 0,0 0 0,0 0 0,0 0 0,0 0 0,1-1 0,-1 1 0,0 0 0,0 0 0,1-1 0,-1 1 0,1 0 0,-1-1 0,1 1 0,-1-1 0,1 1 0,0-1 0,0 1 0,0-1 0,0 1 0,0 0 0,0-1 0,0 1 0,0-1 0,1 1 0,-1-1 0,1 1 0,-1 0 0,1-1 0,-1 1 0,1 0 0,0-1 0,-1 1 0,1 0 0,0 0 0,0 0 0,0-1 0,2 0 0,4-7 0,0 2 0,1-1 0,-1 1 0,1 0 0,1 1 0,11-7 0,-10 7 0,1 1 0,-1 0 0,1 1 0,0 1 0,0-1 0,0 2 0,1-1 0,-1 2 0,1 0 0,-1 0 0,23 2 0,-26-1 0,0 2 0,0-1 0,0 1 0,0 0 0,0 1 0,-1 0 0,1 0 0,-1 1 0,0 0 0,0 0 0,0 0 0,0 1 0,-1 0 0,1 1 0,-1-1 0,-1 1 0,9 11 0,-9-11 0,1 1 0,-1-1 0,1 0 0,1 0 0,-1-1 0,1 0 0,0 0 0,0 0 0,0-1 0,1 0 0,0 0 0,0-1 0,16 4 0,-20-6 0,1 0 0,0 0 0,0 0 0,0-1 0,-1 0 0,1 0 0,0 0 0,0-1 0,0 0 0,-1 0 0,1 0 0,0 0 0,-1-1 0,1 1 0,-1-1 0,1 0 0,-1-1 0,0 1 0,0-1 0,0 0 0,0 0 0,-1 0 0,1 0 0,-1-1 0,5-6 0,-3 3 0,-1 0 0,0 0 0,-1 0 0,0 0 0,0-1 0,0 1 0,-1-1 0,0 0 0,-1 1 0,1-1 0,-2 0 0,1 0 0,-1 0 0,0 0 0,-1 0 0,0 0 0,-2-9 0,2 12 0,0 1 0,0-1 0,-1 0 0,0 1 0,1-1 0,-2 1 0,1 0 0,-1 0 0,1 0 0,-1 0 0,0 0 0,0 0 0,-1 1 0,1 0 0,-1-1 0,0 1 0,0 1 0,0-1 0,0 0 0,0 1 0,0 0 0,-1 0 0,1 0 0,-1 1 0,0-1 0,1 1 0,-1 0 0,0 1 0,-5-1 0,4 1-54,0 0-1,0 1 0,0 0 1,0 0-1,0 0 1,0 1-1,0 0 0,0 0 1,1 1-1,-1-1 1,1 1-1,0 0 0,0 1 1,0-1-1,0 1 0,0 0 1,1 0-1,0 1 1,0-1-1,0 1 0,0 0 1,1 0-1,0 0 1,-4 7-1,-5 16-6771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0.494"/>
    </inkml:context>
    <inkml:brush xml:id="br0">
      <inkml:brushProperty name="width" value="0.035" units="cm"/>
      <inkml:brushProperty name="height" value="0.035" units="cm"/>
    </inkml:brush>
  </inkml:definitions>
  <inkml:trace contextRef="#ctx0" brushRef="#br0">0 0 24575,'0'15'0,"0"17"0,0 19 0,0 14 0,0 11 0,0 15 0,0 11 0,0-2 0,0-14 0,0-16 0,0-26 0,0-24 0,0-20 0,0-25 0,0-17 0,0-1-8191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0.702"/>
    </inkml:context>
    <inkml:brush xml:id="br0">
      <inkml:brushProperty name="width" value="0.035" units="cm"/>
      <inkml:brushProperty name="height" value="0.035" units="cm"/>
    </inkml:brush>
  </inkml:definitions>
  <inkml:trace contextRef="#ctx0" brushRef="#br0">1 71 24575,'4'0'0,"7"0"0,10-14 0,16-4 0,16 0 0,4 3 0,-4 10 0,-10 19 0,-12 12 0,-17 11 0,-20 4 0,-14-5 0,-12 0 0,-11-5 0,-2-8 0,-4-8 0,8-11 0,9-7-8191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0.931"/>
    </inkml:context>
    <inkml:brush xml:id="br0">
      <inkml:brushProperty name="width" value="0.035" units="cm"/>
      <inkml:brushProperty name="height" value="0.035" units="cm"/>
    </inkml:brush>
  </inkml:definitions>
  <inkml:trace contextRef="#ctx0" brushRef="#br0">1 0 24575,'5'0'0,"15"0"0,19 0 0,17 0 0,-2 0-8191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1.333"/>
    </inkml:context>
    <inkml:brush xml:id="br0">
      <inkml:brushProperty name="width" value="0.035" units="cm"/>
      <inkml:brushProperty name="height" value="0.035" units="cm"/>
    </inkml:brush>
  </inkml:definitions>
  <inkml:trace contextRef="#ctx0" brushRef="#br0">188 1 24575,'-11'0'0,"-3"-1"0,0 1 0,-1 1 0,1 0 0,0 1 0,-17 5 0,27-6 0,0 1 0,0-1 0,0 1 0,1 0 0,-1 1 0,0-1 0,1 1 0,0-1 0,0 1 0,0 0 0,0 0 0,0 0 0,0 1 0,1-1 0,-1 0 0,1 1 0,0 0 0,0 0 0,1-1 0,-1 1 0,-1 8 0,2-8 0,0 0 0,1 0 0,-1 0 0,1 1 0,0-1 0,0 0 0,0 0 0,1 0 0,-1 0 0,1 0 0,0 0 0,0 0 0,1 0 0,-1 0 0,1 0 0,0-1 0,0 1 0,0-1 0,0 1 0,1-1 0,-1 0 0,1 1 0,0-2 0,0 1 0,7 5 0,7 5 0,1-2 0,0 1 0,37 15 0,-21-10 0,-31-16 0,0 1 0,0 0 0,0-1 0,0 1 0,0 0 0,-1 1 0,1-1 0,-1 0 0,0 1 0,4 4 0,-5-6 0,-1 0 0,0 1 0,1-1 0,-1 0 0,0 0 0,0 0 0,0 0 0,0 0 0,0 0 0,0 0 0,0 0 0,0 1 0,-1-1 0,1 0 0,0 0 0,-1 0 0,1 0 0,-1 0 0,1 0 0,-1 0 0,1 0 0,-1 0 0,1-1 0,-1 1 0,0 0 0,0 0 0,1 0 0,-1-1 0,0 1 0,0 0 0,0-1 0,0 1 0,0-1 0,0 1 0,-2 0 0,-5 4-76,-1-1 1,0 1-1,-1-2 0,1 1 0,-1-1 0,1-1 0,-1 1 0,0-2 1,0 1-1,0-1 0,0-1 0,0 0 0,0-1 0,0 1 1,0-2-1,0 0 0,-13-4 0,3-5-6750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1.703"/>
    </inkml:context>
    <inkml:brush xml:id="br0">
      <inkml:brushProperty name="width" value="0.035" units="cm"/>
      <inkml:brushProperty name="height" value="0.035" units="cm"/>
    </inkml:brush>
  </inkml:definitions>
  <inkml:trace contextRef="#ctx0" brushRef="#br0">30 125 24575,'11'-2'0,"0"-1"0,-1 0 0,1-1 0,-1 0 0,1 0 0,-1-1 0,-1-1 0,1 0 0,-1 0 0,0-1 0,16-15 0,-24 21 0,0 0 0,1 0 0,-1 0 0,0 0 0,0-1 0,0 1 0,0 0 0,0-1 0,0 1 0,0-1 0,-1 1 0,1-1 0,0 1 0,-1-1 0,1 0 0,-1 1 0,0-1 0,1 0 0,-1-3 0,-1 4 0,1 0 0,0 0 0,-1 0 0,1 0 0,-1 0 0,0 1 0,1-1 0,-1 0 0,0 0 0,1 0 0,-1 0 0,0 1 0,0-1 0,0 0 0,0 1 0,0-1 0,0 1 0,0-1 0,0 1 0,0-1 0,0 1 0,-1-1 0,-3 0 0,1 0 0,0 0 0,-1 1 0,1 0 0,-1-1 0,1 1 0,-1 1 0,1-1 0,0 1 0,-1-1 0,1 1 0,0 0 0,-9 4 0,6-1 0,1 0 0,-1 0 0,1 1 0,0-1 0,0 2 0,0-1 0,1 1 0,0-1 0,0 2 0,0-1 0,1 0 0,0 1 0,0 0 0,0 0 0,-3 10 0,6-12 0,-1 0 0,1 0 0,0 0 0,1 0 0,-1 0 0,1 0 0,0 0 0,0 0 0,1 0 0,0 0 0,-1 0 0,2 0 0,-1 0 0,0 0 0,1-1 0,0 1 0,0 0 0,1-1 0,-1 0 0,1 1 0,0-1 0,0 0 0,0 0 0,6 5 0,-4-4 8,-1-1-1,1 0 1,0 0-1,0 0 1,0-1-1,1 0 1,-1 0-1,1 0 1,0 0-1,0-1 1,0 0-1,0 0 1,0-1-1,0 0 1,8 1-1,-10-2-75,1-1 1,-1 1-1,1-1 1,-1 0-1,1 0 1,-1 0-1,1-1 1,-1 0-1,0 0 1,0 0-1,0 0 1,0 0-1,0-1 1,-1 0-1,1 0 1,-1 0-1,1 0 1,-1 0-1,0-1 1,-1 1-1,4-5 1,15-26-6759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2.003"/>
    </inkml:context>
    <inkml:brush xml:id="br0">
      <inkml:brushProperty name="width" value="0.035" units="cm"/>
      <inkml:brushProperty name="height" value="0.035" units="cm"/>
    </inkml:brush>
  </inkml:definitions>
  <inkml:trace contextRef="#ctx0" brushRef="#br0">1 1 24575,'1'81'0,"20"135"0,-21-220 0,3-12 0,1 0 0,0 0 0,2 0 0,-1 0 0,2 1 0,11-20 0,-9 25 16,0 1 1,1 0-1,0 0 0,0 1 0,1 1 0,15-9 0,72-33-1280,-92 47 1050,15-8-6612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6.352"/>
    </inkml:context>
    <inkml:brush xml:id="br0">
      <inkml:brushProperty name="width" value="0.035" units="cm"/>
      <inkml:brushProperty name="height" value="0.035" units="cm"/>
    </inkml:brush>
  </inkml:definitions>
  <inkml:trace contextRef="#ctx0" brushRef="#br0">0 1 24575,'0'4'0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2.171"/>
    </inkml:context>
    <inkml:brush xml:id="br0">
      <inkml:brushProperty name="width" value="0.035" units="cm"/>
      <inkml:brushProperty name="height" value="0.035" units="cm"/>
    </inkml:brush>
  </inkml:definitions>
  <inkml:trace contextRef="#ctx0" brushRef="#br0">0 0 24575,'0'5'0,"0"11"0,0 7 0,0 5 0,0 2 0,5 10 0,1-7 0,0-18 0,-1-25 0,-10-16 0,-6-4-8191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2.390"/>
    </inkml:context>
    <inkml:brush xml:id="br0">
      <inkml:brushProperty name="width" value="0.035" units="cm"/>
      <inkml:brushProperty name="height" value="0.035" units="cm"/>
    </inkml:brush>
  </inkml:definitions>
  <inkml:trace contextRef="#ctx0" brushRef="#br0">0 43 24575,'0'-4'0,"5"-2"0,1-9 0,0-3-8191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2.654"/>
    </inkml:context>
    <inkml:brush xml:id="br0">
      <inkml:brushProperty name="width" value="0.035" units="cm"/>
      <inkml:brushProperty name="height" value="0.035" units="cm"/>
    </inkml:brush>
  </inkml:definitions>
  <inkml:trace contextRef="#ctx0" brushRef="#br0">0 105 24575,'26'0'0,"0"-1"0,-1 0 0,30-7 0,-47 6 0,-1 0 0,1 0 0,-1-1 0,1 0 0,-1 0 0,0-1 0,0 0 0,-1 0 0,1-1 0,-1 0 0,0 0 0,0 0 0,-1-1 0,8-8 0,-13 13 0,1 1 0,-1 0 0,1-1 0,-1 1 0,1 0 0,-1-1 0,1 1 0,-1-1 0,1 1 0,-1-1 0,0 1 0,1-1 0,-1 1 0,0-1 0,0 1 0,1-1 0,-1 1 0,0-1 0,0 0 0,0 1 0,1-1 0,-1 1 0,0-1 0,0 0 0,0 1 0,0-1 0,0 1 0,0-1 0,0 0 0,-1 1 0,1-1 0,0 1 0,0-1 0,0 0 0,-1 1 0,1-1 0,0 1 0,-1-1 0,1 1 0,0-1 0,-1 1 0,1-1 0,0 1 0,-1-1 0,1 1 0,-1 0 0,1-1 0,-1 1 0,1 0 0,-1-1 0,0 1 0,1 0 0,-1 0 0,1-1 0,-1 1 0,1 0 0,-1 0 0,0 0 0,1 0 0,-1 0 0,0 0 0,-3 0 0,0-1 0,0 1 0,0 1 0,0-1 0,0 1 0,0-1 0,0 1 0,-6 3 0,3-1 0,0 1 0,1 1 0,-1-1 0,1 1 0,0 0 0,0 1 0,1-1 0,-1 1 0,1 0 0,1 1 0,-1-1 0,1 1 0,0 0 0,1 0 0,-1 0 0,1 0 0,1 1 0,-1-1 0,-1 11 0,3-14 0,0 0 0,1 1 0,-1-1 0,1 1 0,0-1 0,0 0 0,0 1 0,1-1 0,-1 1 0,1-1 0,0 0 0,0 1 0,1-1 0,-1 0 0,1 0 0,0 0 0,0 0 0,0 0 0,1 0 0,-1-1 0,1 1 0,0-1 0,0 0 0,0 0 0,1 0 0,-1 0 0,1 0 0,-1-1 0,1 1 0,0-1 0,0 0 0,0 0 0,0-1 0,0 1 0,5 0 0,8 2-151,-1-1-1,1 0 0,0-2 0,0 0 1,-1-1-1,1 0 0,0-1 1,22-5-1,14-7-6674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2.983"/>
    </inkml:context>
    <inkml:brush xml:id="br0">
      <inkml:brushProperty name="width" value="0.035" units="cm"/>
      <inkml:brushProperty name="height" value="0.035" units="cm"/>
    </inkml:brush>
  </inkml:definitions>
  <inkml:trace contextRef="#ctx0" brushRef="#br0">154 1 24575,'-9'0'0,"1"0"0,0 0 0,0 1 0,0 1 0,-1-1 0,1 1 0,0 1 0,1-1 0,-13 7 0,17-7 0,1-1 0,-1 1 0,1 0 0,-1 0 0,1 0 0,0 0 0,0 0 0,0 1 0,0-1 0,1 1 0,-1-1 0,0 1 0,1-1 0,0 1 0,0 0 0,0 0 0,0 0 0,0 0 0,0 0 0,1 0 0,0 0 0,-1 0 0,1 0 0,0 0 0,0 0 0,1 0 0,-1 0 0,1 0 0,-1 0 0,2 3 0,1 1 0,0 0 0,1 0 0,-1 0 0,2 0 0,-1-1 0,0 1 0,1-1 0,1 0 0,-1-1 0,1 1 0,-1-1 0,11 6 0,-10-6 0,1 0 0,-1 1 0,0-1 0,0 1 0,-1 0 0,0 0 0,0 1 0,0 0 0,-1-1 0,0 2 0,4 9 0,-7-15 3,-1 1 1,1-1-1,-1 1 0,0-1 0,1 1 1,-1 0-1,0-1 0,-1 1 0,1-1 1,0 1-1,-1-1 0,1 1 0,-1-1 1,0 1-1,0-1 0,0 0 0,0 1 1,0-1-1,-1 0 0,1 0 0,-1 0 0,1 0 1,-1 0-1,0 0 0,0 0 0,0-1 1,0 1-1,0 0 0,0-1 0,0 0 1,0 0-1,-1 1 0,1-1 0,0 0 1,-1-1-1,-3 2 0,0 0-109,0 0 0,0-1 0,0 0 0,0 0 0,-1 0 0,1-1-1,0 0 1,-1 0 0,1 0 0,0-1 0,0 0 0,-1 0 0,-10-5 0,-4-6-6720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4.267"/>
    </inkml:context>
    <inkml:brush xml:id="br0">
      <inkml:brushProperty name="width" value="0.035" units="cm"/>
      <inkml:brushProperty name="height" value="0.035" units="cm"/>
    </inkml:brush>
  </inkml:definitions>
  <inkml:trace contextRef="#ctx0" brushRef="#br0">115 0 24575,'0'10'0,"0"11"0,-9 13 0,-13 0 0,-2-1 0,-7-6 0,2-8-8191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4.624"/>
    </inkml:context>
    <inkml:brush xml:id="br0">
      <inkml:brushProperty name="width" value="0.035" units="cm"/>
      <inkml:brushProperty name="height" value="0.035" units="cm"/>
    </inkml:brush>
  </inkml:definitions>
  <inkml:trace contextRef="#ctx0" brushRef="#br0">0 1 24575,'0'18'0,"0"17"0,0 15 0,0 14 0,0 10 0,0 1 0,0 3 0,0-3 0,0-9 0,0-11 0,0-21 0,0-28 0,0-22 0,0-7-8191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4.919"/>
    </inkml:context>
    <inkml:brush xml:id="br0">
      <inkml:brushProperty name="width" value="0.035" units="cm"/>
      <inkml:brushProperty name="height" value="0.035" units="cm"/>
    </inkml:brush>
  </inkml:definitions>
  <inkml:trace contextRef="#ctx0" brushRef="#br0">0 105 24575,'26'-15'0,"0"0"0,1 2 0,0 0 0,56-16 0,-64 24 0,1 0 0,-1 2 0,1 0 0,-1 1 0,1 0 0,0 2 0,0 1 0,25 3 0,-42-4 0,0 1 0,0-1 0,0 1 0,0 0 0,0 0 0,-1 0 0,1 0 0,0 0 0,0 1 0,-1-1 0,1 1 0,0 0 0,-1 0 0,0-1 0,1 2 0,-1-1 0,0 0 0,2 3 0,-3-3 0,-1 0 0,1 0 0,0 0 0,-1 0 0,0 0 0,1 0 0,-1 0 0,0 0 0,0 0 0,0 0 0,0 1 0,-1-1 0,1 0 0,0 0 0,-1 0 0,1 0 0,-1 0 0,0 0 0,-2 3 0,-2 4 0,-1 0 0,0-1 0,0 0 0,-1 0 0,0 0 0,0-1 0,-1 0 0,0-1 0,-10 7 0,-18 10 0,-55 26 0,79-43 0,-1 0 0,0-1 0,0-1 0,0 0 0,0-1 0,-1 0 0,0-1 0,-22 0 0,35-2 5,-1 0-1,1 0 1,0 0-1,-1 0 0,1 0 1,-1-1-1,1 1 1,-1 0-1,1-1 0,0 1 1,-1-1-1,1 0 1,0 1-1,-1-1 0,1 0 1,0 0-1,0 0 1,0 0-1,0 0 1,0 0-1,0 0 0,0 0 1,0 0-1,0 0 1,0-1-1,-1-1 0,2 1-96,0-1-1,-1 1 0,1 0 0,0-1 1,0 1-1,0 0 0,0 0 0,1-1 0,-1 1 1,1 0-1,-1 0 0,1 0 0,0-1 1,-1 1-1,4-3 0,7-15-6733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5.152"/>
    </inkml:context>
    <inkml:brush xml:id="br0">
      <inkml:brushProperty name="width" value="0.035" units="cm"/>
      <inkml:brushProperty name="height" value="0.035" units="cm"/>
    </inkml:brush>
  </inkml:definitions>
  <inkml:trace contextRef="#ctx0" brushRef="#br0">1 1 24575,'9'0'0,"13"0"0,12 4 0,4 2 0,-3-4 0,-9-4-8191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5.353"/>
    </inkml:context>
    <inkml:brush xml:id="br0">
      <inkml:brushProperty name="width" value="0.035" units="cm"/>
      <inkml:brushProperty name="height" value="0.035" units="cm"/>
    </inkml:brush>
  </inkml:definitions>
  <inkml:trace contextRef="#ctx0" brushRef="#br0">1 65 24575,'4'0'0,"12"0"0,17 0 0,16-5 0,15-2 0,0-3 0,-10-11 0,-14-1-8191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5.572"/>
    </inkml:context>
    <inkml:brush xml:id="br0">
      <inkml:brushProperty name="width" value="0.035" units="cm"/>
      <inkml:brushProperty name="height" value="0.035" units="cm"/>
    </inkml:brush>
  </inkml:definitions>
  <inkml:trace contextRef="#ctx0" brushRef="#br0">1 0 24575,'0'5'0,"0"11"0,0 11 0,0 16 0,0 6 0,9-2 0,4 1 0,4-7 0,-2-21 0,-2-13-8191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6.678"/>
    </inkml:context>
    <inkml:brush xml:id="br0">
      <inkml:brushProperty name="width" value="0.035" units="cm"/>
      <inkml:brushProperty name="height" value="0.035" units="cm"/>
    </inkml:brush>
  </inkml:definitions>
  <inkml:trace contextRef="#ctx0" brushRef="#br0">0 1 24575,'0'9'0,"0"13"0,0 21 0,0 18 0,0 12 0,0 3 0,0-2 0,0-8 0,0-17-8191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5.783"/>
    </inkml:context>
    <inkml:brush xml:id="br0">
      <inkml:brushProperty name="width" value="0.035" units="cm"/>
      <inkml:brushProperty name="height" value="0.035" units="cm"/>
    </inkml:brush>
  </inkml:definitions>
  <inkml:trace contextRef="#ctx0" brushRef="#br0">50 0 24575,'0'5'0,"0"11"0,0 16 0,0 18 0,0 13 0,0 11 0,0 7 0,-9-2 0,-3-8 0,0-8 0,2-24 0,4-18-8191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6.301"/>
    </inkml:context>
    <inkml:brush xml:id="br0">
      <inkml:brushProperty name="width" value="0.035" units="cm"/>
      <inkml:brushProperty name="height" value="0.035" units="cm"/>
    </inkml:brush>
  </inkml:definitions>
  <inkml:trace contextRef="#ctx0" brushRef="#br0">32 60 24575,'5'-1'0,"1"0"0,0 0 0,0-1 0,-1 1 0,1-1 0,-1 0 0,1-1 0,-1 0 0,0 1 0,0-2 0,8-5 0,-9 6 0,0-1 0,0 2 0,0-1 0,0 0 0,0 1 0,1 0 0,-1 0 0,1 0 0,0 1 0,-1 0 0,1-1 0,0 2 0,0-1 0,0 0 0,6 1 0,-8 1 0,-1-1 0,0 1 0,0 0 0,0 0 0,0 0 0,0 0 0,0 0 0,0 0 0,0 1 0,0-1 0,0 1 0,-1-1 0,1 1 0,0 0 0,-1 0 0,0-1 0,1 1 0,-1 0 0,0 0 0,0 0 0,0 1 0,0-1 0,0 0 0,-1 0 0,1 0 0,0 5 0,1 6 0,0 0 0,-1 0 0,-1 19 0,0-21 0,0 1 0,0-1 0,-1 1 0,0 0 0,0-1 0,-2 1 0,1-1 0,-2 1 0,1-1 0,-2 0 0,-5 11 0,7-17 0,-1 0 0,1 0 0,-1 0 0,-1 0 0,1-1 0,0 1 0,-1-1 0,0-1 0,0 1 0,0-1 0,-1 1 0,1-2 0,-1 1 0,0 0 0,1-1 0,-1 0 0,0-1 0,0 1 0,0-1 0,-9 0 0,9 0 0,0-1 0,0 0 0,0 0 0,0 0 0,0-1 0,0 0 0,0 0 0,-8-3 0,13 3 0,-1 1 0,1-1 0,0 1 0,-1-1 0,1 0 0,0 1 0,0-1 0,0 0 0,0 0 0,0 0 0,0 0 0,0 0 0,0 0 0,0 0 0,0 0 0,0 0 0,0 0 0,1-1 0,-1 1 0,1 0 0,-1-1 0,1 1 0,-1 0 0,1-1 0,0 1 0,0 0 0,-1-1 0,1 1 0,0-1 0,0 1 0,1-1 0,-1 1 0,0 0 0,0-1 0,1 1 0,-1 0 0,0-1 0,1 1 0,0 0 0,0-2 0,1 0 0,-1 1 0,1-1 0,0 1 0,0-1 0,0 1 0,0 0 0,1 0 0,-1 0 0,1 0 0,-1 0 0,1 0 0,0 1 0,0-1 0,-1 1 0,1 0 0,0 0 0,0 0 0,0 0 0,0 0 0,1 1 0,3-1 0,10-1 0,-1 1 0,29 2 0,-41-1 0,132 16-110,-94-10-1145,11 2-5571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6.853"/>
    </inkml:context>
    <inkml:brush xml:id="br0">
      <inkml:brushProperty name="width" value="0.035" units="cm"/>
      <inkml:brushProperty name="height" value="0.035" units="cm"/>
    </inkml:brush>
  </inkml:definitions>
  <inkml:trace contextRef="#ctx0" brushRef="#br0">197 1 24575,'0'2'0,"-1"1"0,1-1 0,-1 1 0,0-1 0,0 0 0,0 1 0,0-1 0,0 0 0,-1 0 0,1 0 0,-1 0 0,1 0 0,-1 0 0,0 0 0,0-1 0,-3 3 0,-40 28 0,29-21 0,-16 10 0,21-14 0,0 0 0,1 0 0,0 1 0,1 0 0,-12 13 0,20-21 0,1 0 0,-1 1 0,1 0 0,-1-1 0,1 1 0,-1-1 0,1 1 0,-1-1 0,1 1 0,0 0 0,-1 0 0,1-1 0,0 1 0,0 0 0,-1-1 0,1 1 0,0 0 0,0 0 0,0-1 0,0 1 0,0 0 0,0 0 0,0-1 0,0 1 0,0 0 0,0 0 0,0-1 0,1 1 0,-1 0 0,0-1 0,1 1 0,-1 0 0,0 0 0,1-1 0,-1 1 0,1-1 0,-1 1 0,1 0 0,-1-1 0,1 1 0,-1-1 0,1 1 0,-1-1 0,1 0 0,0 1 0,-1-1 0,1 0 0,0 1 0,-1-1 0,1 0 0,0 0 0,0 1 0,-1-1 0,1 0 0,1 0 0,48 6 0,-48-6 0,192-1 64,-100-2-1493,-54 3-5397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8.199"/>
    </inkml:context>
    <inkml:brush xml:id="br0">
      <inkml:brushProperty name="width" value="0.035" units="cm"/>
      <inkml:brushProperty name="height" value="0.035" units="cm"/>
    </inkml:brush>
  </inkml:definitions>
  <inkml:trace contextRef="#ctx0" brushRef="#br0">1 22 24575,'9'0'0,"18"0"0,8 0 0,3 0 0,5 0 0,4 0 0,-1 0 0,-4-9 0,-9-3-8191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4:58.571"/>
    </inkml:context>
    <inkml:brush xml:id="br0">
      <inkml:brushProperty name="width" value="0.035" units="cm"/>
      <inkml:brushProperty name="height" value="0.035" units="cm"/>
    </inkml:brush>
  </inkml:definitions>
  <inkml:trace contextRef="#ctx0" brushRef="#br0">1 0 24575,'0'9'0,"0"13"0,0 12 0,0 14 0,0 13 0,9 15 0,4 9 0,-2-1 0,-1-10 0,-3-8 0,-3-11 0,-2-15-8191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23.224"/>
    </inkml:context>
    <inkml:brush xml:id="br0">
      <inkml:brushProperty name="width" value="0.035" units="cm"/>
      <inkml:brushProperty name="height" value="0.035" units="cm"/>
    </inkml:brush>
  </inkml:definitions>
  <inkml:trace contextRef="#ctx0" brushRef="#br0">439 1 24575,'-53'-1'0,"0"3"0,1 2 0,-68 13 0,103-13 0,-8 1 0,1 1 0,0 1 0,1 1 0,-25 12 0,49-20 0,-1-1 0,0 1 0,0 1 0,1-1 0,-1 0 0,0 0 0,0 0 0,1 0 0,-1 0 0,0 0 0,0 0 0,0 0 0,1 0 0,-1 0 0,0 1 0,0-1 0,1 0 0,-1 0 0,0 0 0,0 0 0,0 1 0,0-1 0,1 0 0,-1 0 0,0 0 0,0 1 0,0-1 0,0 0 0,0 0 0,0 0 0,0 1 0,0-1 0,1 0 0,-1 0 0,0 1 0,0-1 0,0 0 0,0 0 0,0 1 0,0-1 0,0 0 0,0 0 0,-1 1 0,1-1 0,0 0 0,0 0 0,0 1 0,0-1 0,0 0 0,0 0 0,0 1 0,-1-1 0,1 0 0,0 0 0,0 0 0,0 1 0,0-1 0,-1 0 0,1 0 0,0 0 0,0 0 0,0 0 0,-1 1 0,1-1 0,0 0 0,0 0 0,-1 0 0,1 0 0,26 6 0,-22-5 0,69 16 0,-2 3 0,75 31 0,-144-50 0,0 0 0,1 0 0,-1 0 0,0 0 0,0 0 0,1 0 0,-1 1 0,0-1 0,0 0 0,-1 1 0,1 0 0,0 0 0,0-1 0,-1 1 0,1 0 0,-1 0 0,2 3 0,-3-3 0,0 0 0,0 0 0,0 0 0,0 0 0,0 0 0,0 0 0,0 0 0,-1 0 0,1 0 0,-1 0 0,0 0 0,1 0 0,-1 0 0,0 0 0,0-1 0,0 1 0,0 0 0,0-1 0,-1 1 0,1-1 0,-1 1 0,-1 1 0,-15 13 0,-1 0 0,-1-1 0,0-1 0,-1-1 0,-1-1 0,0-1 0,-34 13 0,-13 7 0,60-22 0,20-4 0,24-4 0,201-16 108,24-2-1581,-207 17-5353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23.742"/>
    </inkml:context>
    <inkml:brush xml:id="br0">
      <inkml:brushProperty name="width" value="0.035" units="cm"/>
      <inkml:brushProperty name="height" value="0.035" units="cm"/>
    </inkml:brush>
  </inkml:definitions>
  <inkml:trace contextRef="#ctx0" brushRef="#br0">1 0 24575,'27'431'0,"-26"-436"0,-1 1 0,1 0 0,0 0 0,0 0 0,0 0 0,0 0 0,1 0 0,0 0 0,0 0 0,4-6 0,26-39 0,-20 35 0,0 0 0,1 0 0,0 1 0,1 1 0,0 0 0,22-13 0,-30 21 0,0 0 0,0 0 0,1 1 0,-1 0 0,1 0 0,0 1 0,0-1 0,0 2 0,0-1 0,0 1 0,0 0 0,1 0 0,-1 1 0,0 0 0,0 0 0,1 1 0,-1 0 0,14 4 0,-19-5 0,0 1 0,0 0 0,0 0 0,0 0 0,0 0 0,0 0 0,0 0 0,0 0 0,0 0 0,0 1 0,-1-1 0,1 1 0,-1 0 0,1-1 0,-1 1 0,1 0 0,-1 0 0,0 0 0,0 0 0,0 0 0,0 0 0,0 0 0,-1 0 0,1 0 0,0 0 0,-1 0 0,0 1 0,1-1 0,-1 0 0,0 0 0,0 1 0,-1-1 0,1 0 0,0 0 0,-1 0 0,1 1 0,-2 1 0,0 3 0,-1-1 0,0 0 0,0-1 0,0 1 0,-1-1 0,0 1 0,0-1 0,0 0 0,-1 0 0,1-1 0,-10 7 0,-7 6 0,-2-2 0,1 0 0,-2-2 0,0-1 0,-1 0 0,0-2 0,-46 13 0,70-23-4,-1 1 0,1-1 0,0 0 0,-1 1 0,1-1 0,-1 0 0,1 0 0,-1 0 0,1 0 0,0 0 0,-1 0 0,1-1 0,-1 1 0,1 0 0,-1-1 0,1 1 0,0-1 0,-3 0 0,4 0 12,0 0-1,0 0 1,0 1-1,0-1 1,0 0 0,0 1-1,0-1 1,1 0-1,-1 1 1,0-1-1,0 0 1,1 0 0,-1 1-1,0-1 1,1 1-1,-1-1 1,0 0 0,1 1-1,-1-1 1,1 1-1,-1-1 1,1 1-1,-1-1 1,2 0 0,43-34-1487,-15 16-5347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24.181"/>
    </inkml:context>
    <inkml:brush xml:id="br0">
      <inkml:brushProperty name="width" value="0.035" units="cm"/>
      <inkml:brushProperty name="height" value="0.035" units="cm"/>
    </inkml:brush>
  </inkml:definitions>
  <inkml:trace contextRef="#ctx0" brushRef="#br0">1 0 24575,'0'10'0,"0"16"0,0 14 0,0 5 0,0 3 0,0-10 0,0-21 0,0-24 0,4-9 0,3-8 0,8 1 0,7 4 0,4 14 0,-2 19 0,-5 15 0,3 3 0,-2-4-8191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24.872"/>
    </inkml:context>
    <inkml:brush xml:id="br0">
      <inkml:brushProperty name="width" value="0.035" units="cm"/>
      <inkml:brushProperty name="height" value="0.035" units="cm"/>
    </inkml:brush>
  </inkml:definitions>
  <inkml:trace contextRef="#ctx0" brushRef="#br0">407 305 24575,'-1'-2'0,"1"0"0,-1 1 0,1-1 0,-1 0 0,1 0 0,-1 0 0,0 1 0,0-1 0,0 1 0,0-1 0,0 0 0,0 1 0,-1 0 0,1-1 0,0 1 0,-1 0 0,1 0 0,-1-1 0,1 1 0,-1 0 0,0 1 0,1-1 0,-1 0 0,0 0 0,0 1 0,-3-2 0,-53-10 0,53 12 0,-11-2 0,0 2 0,0 0 0,0 0 0,0 2 0,0 0 0,1 1 0,-1 0 0,1 1 0,-29 12 0,36-13 0,1 0 0,-1 1 0,1 0 0,0 0 0,0 1 0,0-1 0,1 2 0,0-1 0,0 1 0,0 0 0,1 0 0,-1 0 0,2 1 0,-1 0 0,1 0 0,0 0 0,0 0 0,1 1 0,0 0 0,-4 15 0,6-21 0,1 1 0,0-1 0,0 0 0,0 1 0,0-1 0,0 0 0,1 1 0,-1-1 0,1 0 0,-1 1 0,1-1 0,0 0 0,0 0 0,0 0 0,0 0 0,0 0 0,0 0 0,1 0 0,-1 0 0,1 0 0,-1 0 0,1-1 0,0 1 0,0-1 0,-1 1 0,1-1 0,0 0 0,0 1 0,1-1 0,-1 0 0,0-1 0,0 1 0,5 1 0,2 0 0,0 1 0,0-2 0,1 1 0,-1-2 0,0 1 0,1-1 0,11-2 0,-7 1 0,-1-1 0,0-1 0,0 0 0,0-1 0,-1 0 0,1-1 0,-1-1 0,0 0 0,0 0 0,-1-1 0,0-1 0,0 0 0,-1 0 0,0-1 0,15-16 0,-16 12 0,0 1 0,0-2 0,-1 1 0,-1-1 0,0 0 0,-1-1 0,-1 0 0,0 0 0,-1 0 0,0 0 0,-1-1 0,-1 1 0,0-18 0,-1-18 0,-7-63 0,1 280 0,3-101 0,0-42 0,1 1 0,1-1 0,0 1 0,2-1 0,1 0 0,7 28 0,-9-50-38,-1 1 0,0-1 0,1 1 1,-1-1-1,1 1 0,-1-1 0,1 1 0,0-1 0,0 1 0,0-1 0,-1 0 0,2 1 0,-1-1 0,0 0 0,0 0 0,0 0 1,0 0-1,1 0 0,-1 0 0,0 0 0,1 0 0,-1 0 0,1-1 0,-1 1 0,1 0 0,-1-1 0,1 0 0,0 1 0,-1-1 1,1 0-1,-1 0 0,1 0 0,0 0 0,-1 0 0,3 0 0,10-7-6788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25.105"/>
    </inkml:context>
    <inkml:brush xml:id="br0">
      <inkml:brushProperty name="width" value="0.035" units="cm"/>
      <inkml:brushProperty name="height" value="0.035" units="cm"/>
    </inkml:brush>
  </inkml:definitions>
  <inkml:trace contextRef="#ctx0" brushRef="#br0">0 0 24575,'5'0'0,"6"10"0,1 7 0,-1 11 0,-3 5 0,-3 1 0,-1-9 0,-3-24 0,0-25 0,-2-9-8191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6.988"/>
    </inkml:context>
    <inkml:brush xml:id="br0">
      <inkml:brushProperty name="width" value="0.035" units="cm"/>
      <inkml:brushProperty name="height" value="0.035" units="cm"/>
    </inkml:brush>
  </inkml:definitions>
  <inkml:trace contextRef="#ctx0" brushRef="#br0">0 1 24575,'5'0'0,"5"0"0,12 0 0,15 0 0,16 0 0,17 0 0,16 0 0,13 0 0,2 0 0,-6 0 0,-19 0-8191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25.322"/>
    </inkml:context>
    <inkml:brush xml:id="br0">
      <inkml:brushProperty name="width" value="0.035" units="cm"/>
      <inkml:brushProperty name="height" value="0.035" units="cm"/>
    </inkml:brush>
  </inkml:definitions>
  <inkml:trace contextRef="#ctx0" brushRef="#br0">0 23 24575,'5'0'0,"1"-10"0,0-3-8191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25.536"/>
    </inkml:context>
    <inkml:brush xml:id="br0">
      <inkml:brushProperty name="width" value="0.035" units="cm"/>
      <inkml:brushProperty name="height" value="0.035" units="cm"/>
    </inkml:brush>
  </inkml:definitions>
  <inkml:trace contextRef="#ctx0" brushRef="#br0">1 88 24575,'0'4'0,"10"12"0,7 7 0,6-1 0,-1 2 0,5-4 0,-2-10 0,-6-11 0,0-11 0,-5-16 0,-3-9 0,-5-3 0,2 6 0,-1 3 0,-1 8-8191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25.910"/>
    </inkml:context>
    <inkml:brush xml:id="br0">
      <inkml:brushProperty name="width" value="0.035" units="cm"/>
      <inkml:brushProperty name="height" value="0.035" units="cm"/>
    </inkml:brush>
  </inkml:definitions>
  <inkml:trace contextRef="#ctx0" brushRef="#br0">1 176 24575,'9'-1'0,"0"0"0,1-1 0,-1 0 0,0 0 0,0-1 0,-1-1 0,1 1 0,-1-1 0,1-1 0,-1 0 0,11-8 0,-14 9 0,0 0 0,1 0 0,-1 0 0,-1 0 0,1-1 0,-1 0 0,0 0 0,0 0 0,0 0 0,-1-1 0,0 1 0,0-1 0,0 0 0,-1 0 0,1 0 0,1-13 0,-4 18 0,1 0 0,-1 0 0,0 0 0,0 0 0,0 0 0,0-1 0,0 1 0,0 0 0,0 0 0,-1 0 0,1 0 0,0 0 0,-1 0 0,1 0 0,0 0 0,-1 0 0,1 0 0,-1 0 0,0 0 0,1 0 0,-1 0 0,0 0 0,0 0 0,1 1 0,-1-1 0,0 0 0,0 1 0,0-1 0,0 0 0,0 1 0,0-1 0,0 1 0,0 0 0,0-1 0,0 1 0,0 0 0,0-1 0,0 1 0,-1 0 0,1 0 0,-2 0 0,0 0 0,-1 1 0,1-1 0,-1 1 0,0 0 0,1 0 0,0 0 0,-1 1 0,1-1 0,0 1 0,-1 0 0,1 0 0,-3 2 0,0 2 0,0-1 0,0 1 0,1 0 0,-1 1 0,1 0 0,1-1 0,0 1 0,0 1 0,0-1 0,0 1 0,1-1 0,1 1 0,-1 0 0,1 0 0,1 0 0,0 1 0,0-1 0,0 10 0,1-12 0,0 0 0,1 0 0,-1 0 0,1 0 0,1 0 0,-1 0 0,1 0 0,0 0 0,0-1 0,1 1 0,0-1 0,0 1 0,0-1 0,0 0 0,1-1 0,0 1 0,0 0 0,0-1 0,1 0 0,-1 0 0,1 0 0,0-1 0,0 0 0,0 1 0,9 2 0,-5-2 9,0-1 1,0 0-1,1-1 0,-1 0 0,1 0 1,0-1-1,-1 0 0,1 0 0,0-2 0,0 1 1,-1-1-1,20-4 0,-22 3-87,-1 0 0,1 0 0,-1-1-1,0 0 1,1 0 0,-2 0 0,1-1 0,0 0 0,-1 0-1,1 0 1,-1-1 0,0 0 0,-1 0 0,1 0 0,-1-1-1,0 1 1,0-1 0,5-12 0,5-18-6748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26.204"/>
    </inkml:context>
    <inkml:brush xml:id="br0">
      <inkml:brushProperty name="width" value="0.035" units="cm"/>
      <inkml:brushProperty name="height" value="0.035" units="cm"/>
    </inkml:brush>
  </inkml:definitions>
  <inkml:trace contextRef="#ctx0" brushRef="#br0">0 0 24575,'0'5'0,"5"1"0,1 14 0,0 13 0,-1 6 0,-1 5 0,-2-9 0,4-16 0,10-20 0,2-14 0,8-5 0,-1-9 0,1 1 0,-5-4 0,-1 3 0,-4 7-8191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26.720"/>
    </inkml:context>
    <inkml:brush xml:id="br0">
      <inkml:brushProperty name="width" value="0.035" units="cm"/>
      <inkml:brushProperty name="height" value="0.035" units="cm"/>
    </inkml:brush>
  </inkml:definitions>
  <inkml:trace contextRef="#ctx0" brushRef="#br0">324 27 24575,'0'-2'0,"-1"1"0,1 0 0,-1 0 0,1 0 0,-1 0 0,0 0 0,1 0 0,-1 0 0,0 0 0,0 0 0,0 1 0,1-1 0,-1 0 0,0 0 0,0 1 0,0-1 0,0 0 0,0 1 0,-1-1 0,1 1 0,0 0 0,0-1 0,0 1 0,0 0 0,0 0 0,-3-1 0,-37-4 0,35 4 0,-2 1 0,-1-1 0,1 2 0,-1-1 0,1 1 0,0 0 0,-1 1 0,1 0 0,0 0 0,0 1 0,0 0 0,-10 6 0,13-6 0,1-1 0,-1 1 0,1 0 0,0 0 0,0 1 0,0 0 0,0-1 0,1 1 0,0 0 0,0 1 0,0-1 0,0 0 0,0 1 0,1 0 0,0 0 0,0-1 0,0 1 0,1 0 0,-2 8 0,3-11 0,-1 0 0,1 0 0,0 0 0,-1 0 0,1 0 0,0 0 0,1 0 0,-1 0 0,0 0 0,0 0 0,1-1 0,-1 1 0,1 0 0,0 0 0,0 0 0,-1 0 0,1-1 0,0 1 0,0 0 0,1-1 0,-1 1 0,0-1 0,0 1 0,1-1 0,-1 0 0,1 0 0,-1 1 0,1-1 0,0 0 0,-1 0 0,1 0 0,2 0 0,-1 0 0,-1-1 0,1 1 0,0-1 0,-1 0 0,1 0 0,-1 0 0,1 0 0,0 0 0,-1-1 0,1 1 0,-1-1 0,1 0 0,-1 0 0,0 0 0,1 0 0,-1 0 0,0 0 0,1-1 0,-1 1 0,0-1 0,0 1 0,0-1 0,0 0 0,2-2 0,2-5 0,-1 1 0,1-1 0,-1-1 0,-1 1 0,0-1 0,5-18 0,-7 23 0,1 3 0,2 9 0,8 25 0,10 43 0,-22-71 0,5 16 0,-1-1 0,0 1 0,-2 1 0,3 37 0,-6-52 0,-1 0 0,1 1 0,-1-1 0,0 0 0,-1 0 0,1 0 0,-1 0 0,0 0 0,-1 0 0,1 0 0,-1-1 0,0 1 0,-1-1 0,0 0 0,1 0 0,-1 0 0,-1 0 0,1-1 0,-9 7 0,4-5 14,0 0-1,0 0 0,-1-1 0,0-1 1,0 0-1,0 0 0,0-1 1,-13 3-1,18-5-84,0 0 1,1 0-1,-1-1 0,0 1 0,0-1 1,1 0-1,-1-1 0,0 1 1,0-1-1,1 0 0,-1 0 0,1 0 1,-1-1-1,1 1 0,-1-1 1,1 0-1,0 0 0,0-1 0,0 0 1,-5-3-1,-12-20-6755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27.254"/>
    </inkml:context>
    <inkml:brush xml:id="br0">
      <inkml:brushProperty name="width" value="0.035" units="cm"/>
      <inkml:brushProperty name="height" value="0.035" units="cm"/>
    </inkml:brush>
  </inkml:definitions>
  <inkml:trace contextRef="#ctx0" brushRef="#br0">40 163 24575,'5'-1'0,"0"0"0,0 0 0,0-1 0,0 0 0,0 0 0,0-1 0,8-5 0,13-5 0,6 1 0,-24 10 0,1 0 0,-1-1 0,0 0 0,-1 0 0,1-1 0,-1 0 0,1 0 0,-1-1 0,0 0 0,-1 0 0,1-1 0,6-7 0,-12 12 0,-1 0 0,1 0 0,0 0 0,-1 0 0,1 0 0,-1 0 0,1 0 0,-1 0 0,1 0 0,-1-1 0,0 1 0,1 0 0,-1 0 0,0 0 0,0 0 0,0-1 0,0 1 0,0 0 0,0 0 0,0 0 0,-1-1 0,1 1 0,0 0 0,-1 0 0,1 0 0,-1 0 0,1 0 0,-1 0 0,1 0 0,-1 0 0,0 0 0,1 0 0,-1 0 0,0 0 0,0 0 0,0 0 0,0 1 0,0-1 0,0 0 0,0 1 0,0-1 0,0 1 0,0-1 0,-2 0 0,-3-2 0,0 1 0,0 0 0,-1 0 0,1 1 0,0-1 0,-1 1 0,-8 0 0,6 2 0,0 0 0,-1 1 0,1 0 0,0 1 0,0 0 0,1 0 0,-1 0 0,1 1 0,-1 1 0,1-1 0,1 2 0,-1-1 0,1 1 0,0 0 0,-8 8 0,11-10 0,0 0 0,1 0 0,0 1 0,0-1 0,0 1 0,0-1 0,1 1 0,0 0 0,0 0 0,0 0 0,0 0 0,0 8 0,1-9 0,1 0 0,0-1 0,0 1 0,1 0 0,-1 0 0,1 0 0,0-1 0,0 1 0,0 0 0,1-1 0,-1 1 0,1-1 0,0 0 0,0 1 0,0-1 0,0 0 0,0 0 0,1 0 0,3 3 0,4 3 12,1 0 0,0-1 0,0-1 0,1 0 0,0 0 0,0-1 0,0 0 0,1-1 0,23 6 0,-29-9-90,1 0 0,0-1 0,-1 1-1,1-1 1,0-1 0,0 0 0,0 0 0,-1 0 0,1-1-1,0 0 1,0 0 0,-1-1 0,1 0 0,-1-1 0,0 0-1,1 0 1,-1 0 0,8-6 0,15-19-6748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27.656"/>
    </inkml:context>
    <inkml:brush xml:id="br0">
      <inkml:brushProperty name="width" value="0.035" units="cm"/>
      <inkml:brushProperty name="height" value="0.035" units="cm"/>
    </inkml:brush>
  </inkml:definitions>
  <inkml:trace contextRef="#ctx0" brushRef="#br0">188 31 24575,'0'-1'0,"-1"-1"0,1 1 0,-1-1 0,1 1 0,-1-1 0,0 1 0,1-1 0,-1 1 0,0 0 0,0-1 0,0 1 0,0 0 0,0 0 0,0-1 0,-1 1 0,1 0 0,0 0 0,0 1 0,-1-1 0,1 0 0,-1 0 0,1 1 0,-1-1 0,1 0 0,-1 1 0,1 0 0,-1-1 0,1 1 0,-1 0 0,0 0 0,1 0 0,-1 0 0,1 0 0,-3 0 0,-3 0 0,0 0 0,1 0 0,-1 1 0,0 0 0,1 0 0,-1 1 0,-8 2 0,9-1 0,0 0 0,0 0 0,1 0 0,-1 1 0,1 0 0,0 0 0,0 0 0,1 1 0,-1-1 0,1 1 0,0 0 0,0 0 0,-6 12 0,9-14 0,0 0 0,-1 0 0,1 0 0,1 1 0,-1-1 0,0 0 0,1 1 0,0-1 0,0 1 0,0-1 0,0 1 0,0-1 0,1 0 0,-1 1 0,1-1 0,0 0 0,0 1 0,0-1 0,0 0 0,1 0 0,0 0 0,-1 0 0,1 0 0,0 0 0,0-1 0,1 1 0,4 4 0,6 4 0,0 0 0,1-1 0,28 16 0,-29-19 0,0 1 0,0 0 0,-1 1 0,0 1 0,16 15 0,-27-23 3,0-1 0,0 0 0,0 1-1,1-1 1,-1 1 0,0-1 0,-1 1 0,1 0-1,0-1 1,0 1 0,-1 0 0,1-1-1,-1 1 1,1 0 0,-1 0 0,0 0 0,0-1-1,0 1 1,0 0 0,0 0 0,0 0 0,0 0-1,-1-1 1,1 1 0,-1 0 0,1 0-1,-1-1 1,0 1 0,1 0 0,-1-1 0,0 1-1,0-1 1,0 1 0,-1-1 0,1 1 0,0-1-1,0 0 1,-1 0 0,1 1 0,-1-1-1,1 0 1,-2 1 0,-4 2-189,-1 1 1,1-1-1,-1-1 0,0 1 1,0-1-1,0 0 1,-14 2-1,-14 0-6640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28.776"/>
    </inkml:context>
    <inkml:brush xml:id="br0">
      <inkml:brushProperty name="width" value="0.035" units="cm"/>
      <inkml:brushProperty name="height" value="0.035" units="cm"/>
    </inkml:brush>
  </inkml:definitions>
  <inkml:trace contextRef="#ctx0" brushRef="#br0">1 3 24575,'1'1'0,"0"-1"0,0 1 0,1-1 0,-1 1 0,0 0 0,0-1 0,0 1 0,0 0 0,0 0 0,-1 0 0,1-1 0,0 1 0,0 0 0,0 0 0,-1 0 0,1 0 0,-1 1 0,1-1 0,-1 0 0,1 0 0,-1 0 0,1 0 0,-1 1 0,0-1 0,0 0 0,1 3 0,4 39 0,-5-37 0,4 106 0,-4-113 0,0 1 0,1 0 0,-1 0 0,0 0 0,0 0 0,0-1 0,0 1 0,0 0 0,0 0 0,0 0 0,1 0 0,-1 0 0,0-1 0,0 1 0,0 0 0,0 0 0,1 0 0,-1 0 0,0 0 0,0 0 0,0 0 0,1 0 0,-1 0 0,0 0 0,0 0 0,0 0 0,1 0 0,-1 0 0,0 0 0,0 0 0,0 0 0,1 0 0,-1 0 0,0 0 0,0 0 0,0 0 0,0 0 0,1 0 0,-1 0 0,0 0 0,0 0 0,0 1 0,0-1 0,1 0 0,-1 0 0,0 0 0,0 0 0,0 0 0,0 1 0,0-1 0,0 0 0,1 0 0,-1 0 0,0 0 0,0 1 0,0-1 0,0 0 0,15-23 0,-11 16 0,10-16 0,0 1 0,2 1 0,0 0 0,2 1 0,20-20 0,-36 39 4,0-1 0,0 1 0,-1 0-1,1-1 1,0 1 0,0 0 0,0 0 0,1 0-1,-1 0 1,0 1 0,0-1 0,0 1-1,0-1 1,1 1 0,-1 0 0,0-1 0,0 1-1,1 1 1,-1-1 0,0 0 0,1 0 0,-1 1-1,0-1 1,0 1 0,0 0 0,0 0-1,0 0 1,0 0 0,0 0 0,4 2 0,-2 1-139,1 1 0,-1-1 0,1 1 0,-2 0 1,1 0-1,0 0 0,-1 0 0,0 1 1,0-1-1,2 7 0,10 31-6691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28.967"/>
    </inkml:context>
    <inkml:brush xml:id="br0">
      <inkml:brushProperty name="width" value="0.035" units="cm"/>
      <inkml:brushProperty name="height" value="0.035" units="cm"/>
    </inkml:brush>
  </inkml:definitions>
  <inkml:trace contextRef="#ctx0" brushRef="#br0">1 1 24575,'4'0'0,"12"0"0,7 0 0,9 0 0,9 0 0,-3 0-8191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29.166"/>
    </inkml:context>
    <inkml:brush xml:id="br0">
      <inkml:brushProperty name="width" value="0.035" units="cm"/>
      <inkml:brushProperty name="height" value="0.035" units="cm"/>
    </inkml:brush>
  </inkml:definitions>
  <inkml:trace contextRef="#ctx0" brushRef="#br0">1 45 24575,'4'0'0,"7"0"0,6 0 0,10-5 0,4-1 0,7-10 0,-3-1-8191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6:57.825"/>
    </inkml:context>
    <inkml:brush xml:id="br0">
      <inkml:brushProperty name="width" value="0.035" units="cm"/>
      <inkml:brushProperty name="height" value="0.035" units="cm"/>
    </inkml:brush>
  </inkml:definitions>
  <inkml:trace contextRef="#ctx0" brushRef="#br0">1 1 24575,'4'0'0,"12"0"0,7 0 0,4 0 0,3 0 0,6 0 0,10 0 0,-2 0-8191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7.717"/>
    </inkml:context>
    <inkml:brush xml:id="br0">
      <inkml:brushProperty name="width" value="0.035" units="cm"/>
      <inkml:brushProperty name="height" value="0.035" units="cm"/>
    </inkml:brush>
  </inkml:definitions>
  <inkml:trace contextRef="#ctx0" brushRef="#br0">1 1 24575,'0'314'0,"2"-337"0,2 0 0,0 0 0,1 0 0,15-42 0,-17 60 0,-1 0 0,0 0 0,1 0 0,0 0 0,1 1 0,-1 0 0,1-1 0,-1 1 0,1 0 0,0 1 0,8-6 0,-8 7 0,-1 0 0,1 1 0,-1-1 0,1 1 0,0 0 0,0 0 0,0 0 0,0 1 0,-1 0 0,1-1 0,0 1 0,0 0 0,0 1 0,0-1 0,0 1 0,0 0 0,0 0 0,5 2 0,-3-1 7,0 1 0,0 0 0,-1 0 0,1 1 0,-1-1 1,0 1-1,0 0 0,0 1 0,0-1 0,-1 1 0,0 0 0,0 0 0,0 1 0,-1-1 0,1 1 0,2 6 0,2 6-304,-1 0 0,-1 0 0,0 1 0,3 21 0,-8-32-6529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29.361"/>
    </inkml:context>
    <inkml:brush xml:id="br0">
      <inkml:brushProperty name="width" value="0.035" units="cm"/>
      <inkml:brushProperty name="height" value="0.035" units="cm"/>
    </inkml:brush>
  </inkml:definitions>
  <inkml:trace contextRef="#ctx0" brushRef="#br0">1 0 24575,'0'5'0,"0"5"0,0 12 0,0 6 0,0 7 0,0-1-8191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5:30.256"/>
    </inkml:context>
    <inkml:brush xml:id="br0">
      <inkml:brushProperty name="width" value="0.035" units="cm"/>
      <inkml:brushProperty name="height" value="0.035" units="cm"/>
    </inkml:brush>
  </inkml:definitions>
  <inkml:trace contextRef="#ctx0" brushRef="#br0">345 88 24575,'-2'4'0,"1"-1"0,-1 1 0,0 0 0,0 0 0,-1-1 0,1 1 0,-1-1 0,1 0 0,-1 1 0,0-1 0,0-1 0,-1 1 0,-3 2 0,1 1 0,-7 4 0,0 0 0,-1-1 0,0 0 0,0-1 0,-1-1 0,0 0 0,-24 7 0,32-12 0,1 0 0,-1 0 0,0 0 0,-1-1 0,1 0 0,0 0 0,0-1 0,0 1 0,-1-2 0,1 1 0,0-1 0,0 0 0,0-1 0,0 0 0,0 0 0,0 0 0,0-1 0,1 0 0,-8-4 0,13 6 0,0 1 0,0-1 0,0 0 0,0 1 0,0-1 0,0 0 0,0 0 0,0 1 0,1-1 0,-1 0 0,0 0 0,1 0 0,-1 0 0,0 0 0,1 0 0,-1 0 0,1 0 0,0 0 0,-1 0 0,1-1 0,0 1 0,0 0 0,0 0 0,-1 0 0,1 0 0,0 0 0,1-1 0,-1 1 0,0 0 0,1-2 0,0 1 0,0 0 0,1 0 0,0 0 0,0 0 0,-1 0 0,1 0 0,0 0 0,0 1 0,1-1 0,-1 1 0,0-1 0,5-1 0,7-3 0,0 1 0,0 0 0,26-5 0,-14 6 0,1 0 0,32 1 0,-49 3 0,1 0 0,0 1 0,-1 1 0,1 0 0,-1 0 0,1 1 0,-1 0 0,14 7 0,-14-5 0,-3-1 0,0-1 0,1 1 0,-1-1 0,1 0 0,0-1 0,10 2 0,-16-3 0,-1-1 0,1 0 0,0 0 0,0-1 0,0 1 0,0 0 0,0 0 0,-1-1 0,1 1 0,0-1 0,0 0 0,-1 1 0,1-1 0,0 0 0,-1 0 0,1 0 0,-1 0 0,1 0 0,-1-1 0,1 1 0,-1 0 0,0-1 0,0 1 0,0-1 0,0 1 0,0-1 0,0 0 0,0 1 0,0-1 0,0 0 0,-1 1 0,1-1 0,-1 0 0,1-2 0,0 0 0,0 0 0,0 0 0,-1 0 0,1-1 0,-1 1 0,0 0 0,0 0 0,0 0 0,-1-1 0,0 1 0,1 0 0,-1 0 0,-1 0 0,1 0 0,-1 0 0,1 0 0,-1 0 0,0 1 0,0-1 0,-1 1 0,1-1 0,-1 1 0,0 0 0,0 0 0,0 0 0,0 0 0,0 1 0,-1-1 0,1 1 0,-1 0 0,1 0 0,-1 0 0,0 0 0,0 1 0,0-1 0,0 1 0,0 0 0,0 1 0,0-1 0,-1 0 0,1 1 0,0 0 0,0 0 0,0 1 0,-1-1 0,1 1 0,0 0 0,0 0 0,0 0 0,0 0 0,-5 3 0,-27 17-1365,4 4-5461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19.088"/>
    </inkml:context>
    <inkml:brush xml:id="br0">
      <inkml:brushProperty name="width" value="0.035" units="cm"/>
      <inkml:brushProperty name="height" value="0.035" units="cm"/>
    </inkml:brush>
  </inkml:definitions>
  <inkml:trace contextRef="#ctx0" brushRef="#br0">1 0 24575,'0'5'0,"0"15"0,0 9 0,0 9 0,4 8 0,2 0 0,0-3 0,-1 6 0,8-1 0,6-9 0,0-11-8191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19.306"/>
    </inkml:context>
    <inkml:brush xml:id="br0">
      <inkml:brushProperty name="width" value="0.035" units="cm"/>
      <inkml:brushProperty name="height" value="0.035" units="cm"/>
    </inkml:brush>
  </inkml:definitions>
  <inkml:trace contextRef="#ctx0" brushRef="#br0">0 1 24575,'0'4'0,"0"7"0,0 6 0,0 9 0,0 6 0,0 1 0,5-5 0,6-7 0,1-16 0,-1-14 0,-3-6-8191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19.528"/>
    </inkml:context>
    <inkml:brush xml:id="br0">
      <inkml:brushProperty name="width" value="0.035" units="cm"/>
      <inkml:brushProperty name="height" value="0.035" units="cm"/>
    </inkml:brush>
  </inkml:definitions>
  <inkml:trace contextRef="#ctx0" brushRef="#br0">0 0 24575,'5'0'0,"11"0"0,7 0 0,0 0-8191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19.913"/>
    </inkml:context>
    <inkml:brush xml:id="br0">
      <inkml:brushProperty name="width" value="0.035" units="cm"/>
      <inkml:brushProperty name="height" value="0.035" units="cm"/>
    </inkml:brush>
  </inkml:definitions>
  <inkml:trace contextRef="#ctx0" brushRef="#br0">1 26 24575,'0'5'0,"0"-1"0,0 1 0,0 0 0,0 0 0,1 0 0,0 0 0,0-1 0,3 9 0,-4-12 0,1-1 0,-1 1 0,0-1 0,1 1 0,-1-1 0,1 0 0,-1 1 0,1-1 0,-1 0 0,1 1 0,-1-1 0,1 0 0,-1 0 0,1 1 0,-1-1 0,1 0 0,-1 0 0,1 0 0,0 0 0,-1 0 0,1 1 0,-1-1 0,1 0 0,0-1 0,-1 1 0,2 0 0,26-13 0,-12 1 0,-3 2 0,-1 2 0,2 0 0,-1 0 0,25-10 0,-35 17 0,1 0 0,-1 0 0,1 0 0,-1 0 0,1 1 0,-1 0 0,1-1 0,0 1 0,-1 0 0,1 1 0,0-1 0,-1 1 0,1-1 0,-1 1 0,1 0 0,-1 1 0,0-1 0,1 0 0,-1 1 0,0 0 0,0 0 0,0 0 0,0 0 0,0 0 0,4 5 0,9 14 0,-15-19 0,1 1 0,0 0 0,-1-1 0,1 1 0,0-1 0,0 1 0,0-1 0,1 0 0,-1 0 0,0 0 0,1 0 0,0 0 0,-1-1 0,1 1 0,0-1 0,0 1 0,0-1 0,0 0 0,0 0 0,0-1 0,4 2 0,6-5 0,1 1 0,-1-2 0,0 0 0,0 0 0,-1-1 0,1-1 0,13-8 0,-8 4 0,1 2 0,30-11 0,-44 17 0,1 1 0,0-1 0,-1 1 0,1 1 0,0-1 0,0 1 0,0 0 0,0 0 0,0 0 0,0 1 0,0 0 0,-1 0 0,1 1 0,0 0 0,-1 0 0,1 0 0,-1 0 0,0 1 0,1 0 0,-1 0 0,-1 1 0,1-1 0,0 1 0,-1 0 0,0 0 0,0 0 0,0 1 0,6 8 0,4 6-341,1 0 0,0-1-1,30 26 1,-36-37-6485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1.427"/>
    </inkml:context>
    <inkml:brush xml:id="br0">
      <inkml:brushProperty name="width" value="0.035" units="cm"/>
      <inkml:brushProperty name="height" value="0.035" units="cm"/>
    </inkml:brush>
  </inkml:definitions>
  <inkml:trace contextRef="#ctx0" brushRef="#br0">234 1 24575,'-18'-1'0,"0"2"0,-1 0 0,1 1 0,0 0 0,1 2 0,-23 6 0,35-8 0,0 1 0,0-1 0,0 0 0,0 1 0,1 0 0,-1 0 0,1 1 0,0-1 0,0 1 0,0 0 0,0 0 0,1 0 0,-1 1 0,1-1 0,0 1 0,1 0 0,-1 0 0,1 0 0,0 0 0,0 0 0,0 0 0,1 0 0,0 1 0,-1 9 0,1-12 0,1 0 0,0 0 0,0 0 0,0 0 0,0 0 0,0 0 0,1 0 0,-1 0 0,1 0 0,0 0 0,0 0 0,0 0 0,0 0 0,0 0 0,1-1 0,-1 1 0,1-1 0,0 1 0,0-1 0,2 3 0,0-2 0,-1 0 0,1-1 0,0 1 0,-1-1 0,1 0 0,0 0 0,1-1 0,-1 1 0,0-1 0,0 0 0,1 0 0,7 0 0,-3 0 0,0-1 0,0 0 0,0 0 0,0-1 0,0-1 0,0 1 0,0-1 0,0-1 0,-1 0 0,1 0 0,-1-1 0,1 1 0,9-8 0,-12 5 0,0 1 0,0-1 0,-1 0 0,0 0 0,0-1 0,5-9 0,18-21 0,-28 37 0,1 0 0,-1 0 0,1 0 0,-1 0 0,0 0 0,1 0 0,-1 0 0,1 0 0,-1 1 0,1-1 0,-1 0 0,0 0 0,1 0 0,-1 1 0,1-1 0,-1 0 0,0 0 0,1 1 0,-1-1 0,0 0 0,1 1 0,-1-1 0,0 0 0,0 1 0,1-1 0,-1 1 0,0-1 0,0 0 0,1 1 0,-1-1 0,0 1 0,0-1 0,0 1 0,0-1 0,0 0 0,0 1 0,0-1 0,0 1 0,0-1 0,0 1 0,0-1 0,0 1 0,0 0 0,6 31 0,-5-25 0,0-2-72,1 0 1,-1 0-1,1-1 0,-1 1 0,1 0 0,1-1 0,-1 1 0,1-1 1,0 0-1,0 0 0,0 0 0,0 0 0,1 0 0,-1-1 0,1 1 1,0-1-1,0 0 0,8 4 0,19 8-6754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1.836"/>
    </inkml:context>
    <inkml:brush xml:id="br0">
      <inkml:brushProperty name="width" value="0.035" units="cm"/>
      <inkml:brushProperty name="height" value="0.035" units="cm"/>
    </inkml:brush>
  </inkml:definitions>
  <inkml:trace contextRef="#ctx0" brushRef="#br0">1 1 24575,'0'4'0,"0"12"0,0 12 0,0 10 0,9 0 0,4-17 0,8-12 0,1-21 0,10-9 0,6-1 0,4 4 0,6 9 0,-7 11 0,-4 19 0,-10 15 0,-8 12 0,-8-8 0,-6-10-8191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2.193"/>
    </inkml:context>
    <inkml:brush xml:id="br0">
      <inkml:brushProperty name="width" value="0.035" units="cm"/>
      <inkml:brushProperty name="height" value="0.035" units="cm"/>
    </inkml:brush>
  </inkml:definitions>
  <inkml:trace contextRef="#ctx0" brushRef="#br0">0 0 24575,'5'0'0,"16"0"0,13 0 0,20 0 0,19 0 0,26 0 0,19 0 0,18 0 0,5 0 0,-13 0 0,-18 0 0,-33 0 0,-30 0-8191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2.860"/>
    </inkml:context>
    <inkml:brush xml:id="br0">
      <inkml:brushProperty name="width" value="0.035" units="cm"/>
      <inkml:brushProperty name="height" value="0.035" units="cm"/>
    </inkml:brush>
  </inkml:definitions>
  <inkml:trace contextRef="#ctx0" brushRef="#br0">1 0 24575,'0'245'0,"5"-223"0,-4-21 0,-1-1 0,1 0 0,-1 1 0,1-1 0,-1 1 0,1-1 0,0 0 0,-1 0 0,1 1 0,-1-1 0,1 0 0,-1 0 0,1 0 0,0 0 0,-1 1 0,1-1 0,0 0 0,-1 0 0,1 0 0,0-1 0,-1 1 0,2 0 0,4-2 0,-1 0 0,1-1 0,-1 0 0,1 0 0,8-6 0,8-5 0,-7 7 0,0 0 0,0 2 0,1 0 0,-1 0 0,1 1 0,0 1 0,18-1 0,-29 4 0,0 0 0,0 0 0,0 0 0,0 1 0,0 0 0,0 0 0,0 0 0,0 0 0,0 1 0,-1 0 0,1 0 0,4 2 0,-7-2 0,1 0 0,-1 1 0,1-1 0,-1 0 0,0 1 0,0-1 0,0 1 0,0 0 0,-1-1 0,1 1 0,-1 0 0,1 0 0,-1 0 0,0 0 0,0 0 0,-1 1 0,1-1 0,-1 0 0,1 0 0,-1 5 0,0-3 6,-1 0-1,0 0 1,0 0-1,-1 0 0,1 0 1,-1 0-1,0 0 1,0-1-1,0 1 1,-1-1-1,0 1 1,0-1-1,0 0 0,0 0 1,-1 0-1,1-1 1,-1 1-1,0-1 1,0 0-1,0 0 1,-9 5-1,10-6-53,0 0 0,-1 0 0,1-1 0,0 1 0,-1-1 1,1 1-1,0-1 0,-1 0 0,0 0 0,1-1 0,-1 1 0,0-1 0,1 0 0,-1 0 0,0 0 1,1 0-1,-1-1 0,0 1 0,1-1 0,-1 0 0,1 0 0,-1 0 0,1-1 0,0 1 0,-1-1 0,1 0 1,0 0-1,0 0 0,0 0 0,-5-5 0,-4-11-6778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9:18.235"/>
    </inkml:context>
    <inkml:brush xml:id="br0">
      <inkml:brushProperty name="width" value="0.035" units="cm"/>
      <inkml:brushProperty name="height" value="0.035" units="cm"/>
    </inkml:brush>
  </inkml:definitions>
  <inkml:trace contextRef="#ctx0" brushRef="#br0">0 8 24575,'34'-3'0,"-26"1"0,0 1 0,0 0 0,0 1 0,0 0 0,0 0 0,14 2 0,-21-1 0,1-1 0,-1 0 0,0 1 0,0-1 0,0 1 0,0 0 0,0-1 0,0 1 0,0 0 0,0 0 0,0-1 0,0 1 0,0 0 0,0 0 0,0 0 0,-1 0 0,1 0 0,0 0 0,0 2 0,0 0 0,-1-1 0,1 1 0,-1-1 0,0 1 0,0 0 0,0-1 0,0 1 0,0-1 0,0 1 0,-1-1 0,1 1 0,-1-1 0,-1 4 0,-2 3 0,0 0 0,0 0 0,-1-1 0,-12 16 0,11-16 0,1 0 0,-1 1 0,1 0 0,-4 12 0,8-20 0,1 0 0,0 0 0,0 0 0,0 0 0,0 0 0,0 0 0,0 0 0,0 0 0,0 0 0,0 0 0,0 0 0,1 0 0,-1 0 0,0 0 0,1 0 0,-1 0 0,1 0 0,-1 0 0,1 0 0,-1 0 0,1 0 0,0-1 0,-1 1 0,1 0 0,0 0 0,0-1 0,-1 1 0,1-1 0,0 1 0,0 0 0,0-1 0,0 0 0,0 1 0,0-1 0,0 1 0,0-1 0,0 0 0,0 0 0,0 0 0,0 0 0,0 0 0,1 0 0,55 4 0,-47-4 0,199-3-1365,-168 2-5461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3.330"/>
    </inkml:context>
    <inkml:brush xml:id="br0">
      <inkml:brushProperty name="width" value="0.035" units="cm"/>
      <inkml:brushProperty name="height" value="0.035" units="cm"/>
    </inkml:brush>
  </inkml:definitions>
  <inkml:trace contextRef="#ctx0" brushRef="#br0">0 1 24575,'3'201'0,"1"-212"0,1 0 0,0 0 0,0 1 0,2-1 0,-1 1 0,1 1 0,0-1 0,1 1 0,1 0 0,-1 1 0,1 0 0,13-9 0,-18 13 0,1 1 0,-1 0 0,1 0 0,0 1 0,0-1 0,0 1 0,0 0 0,0 0 0,0 0 0,1 1 0,-1 0 0,0 0 0,1 1 0,-1-1 0,1 1 0,-1 0 0,1 0 0,-1 1 0,1 0 0,-1 0 0,0 0 0,1 1 0,-1-1 0,0 1 0,0 1 0,0-1 0,0 1 0,6 4 0,1 4-195,0 0 0,-1 1 0,0 0 0,-1 0 0,-1 2 0,11 17 0,0 3-6631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4.575"/>
    </inkml:context>
    <inkml:brush xml:id="br0">
      <inkml:brushProperty name="width" value="0.035" units="cm"/>
      <inkml:brushProperty name="height" value="0.035" units="cm"/>
    </inkml:brush>
  </inkml:definitions>
  <inkml:trace contextRef="#ctx0" brushRef="#br0">0 1 24575,'3'41'0,"2"-1"0,1 1 0,17 58 0,-9-41 0,6-96 0,1 1 0,38-51 0,-57 85 0,1-1 0,0 1 0,0 0 0,1 0 0,-1 0 0,1 1 0,-1-1 0,1 1 0,0 0 0,0 0 0,0 0 0,0 1 0,0-1 0,0 1 0,0 0 0,1 0 0,-1 0 0,0 1 0,1 0 0,-1-1 0,0 2 0,1-1 0,5 1 0,-6 1 0,1 0 0,-1 0 0,1 0 0,-1 1 0,0-1 0,0 1 0,0 0 0,-1 0 0,1 0 0,-1 1 0,1-1 0,-1 1 0,0 0 0,0 0 0,-1 0 0,1 0 0,-1 1 0,0-1 0,0 1 0,2 7 0,-1 1 0,0 0 0,-1 1 0,0-1 0,0 19 0,-2-21 0,0-1 0,1 1 0,1-1 0,0 1 0,0-1 0,6 17 0,-7-27 0,-1 0 0,1 0 0,-1 0 0,0-1 0,1 1 0,-1 0 0,0 0 0,1-1 0,-1 1 0,0 0 0,1 0 0,-1-1 0,0 1 0,1 0 0,-1-1 0,0 1 0,0 0 0,0-1 0,1 1 0,-1 0 0,0-1 0,0 1 0,0-1 0,0 1 0,0 0 0,0-1 0,0 1 0,1-1 0,-1 1 0,0 0 0,0-1 0,-1 1 0,1-1 0,0 1 0,0-1 0,0 0 0,4-22 0,-3-5-1365,0 1-5461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4.793"/>
    </inkml:context>
    <inkml:brush xml:id="br0">
      <inkml:brushProperty name="width" value="0.035" units="cm"/>
      <inkml:brushProperty name="height" value="0.035" units="cm"/>
    </inkml:brush>
  </inkml:definitions>
  <inkml:trace contextRef="#ctx0" brushRef="#br0">1 0 24575,'10'0'0,"16"0"0,10 0 0,2 0 0,0 0 0,3 0 0,-5 0-8191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5.169"/>
    </inkml:context>
    <inkml:brush xml:id="br0">
      <inkml:brushProperty name="width" value="0.035" units="cm"/>
      <inkml:brushProperty name="height" value="0.035" units="cm"/>
    </inkml:brush>
  </inkml:definitions>
  <inkml:trace contextRef="#ctx0" brushRef="#br0">27 1 24575,'-23'7'0,"19"0"0,15 2 0,43 5 0,-46-13 0,0 0 0,1 1 0,-1 0 0,0 0 0,-1 1 0,1 0 0,0 1 0,-1-1 0,1 1 0,-1 1 0,0-1 0,6 7 0,-12-10 0,0 0 0,0 1 0,0-1 0,-1 0 0,1 0 0,-1 1 0,1-1 0,-1 0 0,0 1 0,1-1 0,-1 1 0,0-1 0,0 0 0,0 1 0,0-1 0,0 1 0,0-1 0,0 0 0,0 1 0,-1-1 0,1 1 0,-1-1 0,1 0 0,-1 1 0,1-1 0,-1 0 0,0 0 0,1 0 0,-1 1 0,0-1 0,0 0 0,0 0 0,0 0 0,0 0 0,-3 1 0,-4 5 0,-1 0 0,0-1 0,-17 9 0,9-6 0,11-5-136,1-1-1,0 1 1,0 0-1,1 0 1,-1 1-1,1 0 1,0-1-1,0 1 0,-3 7 1,4-6-6690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5.770"/>
    </inkml:context>
    <inkml:brush xml:id="br0">
      <inkml:brushProperty name="width" value="0.035" units="cm"/>
      <inkml:brushProperty name="height" value="0.035" units="cm"/>
    </inkml:brush>
  </inkml:definitions>
  <inkml:trace contextRef="#ctx0" brushRef="#br0">216 56 24575,'0'3'0,"-1"1"0,0 0 0,0-1 0,0 1 0,0 0 0,0-1 0,-1 0 0,0 1 0,1-1 0,-1 0 0,-1 0 0,1 0 0,-5 5 0,-38 31 0,36-33 0,-1 0 0,0-1 0,0-1 0,0 0 0,0 0 0,-1-1 0,-12 2 0,21-4 0,-1-1 0,1 1 0,0-1 0,0 0 0,-1 0 0,1 0 0,0-1 0,0 1 0,-1 0 0,1-1 0,0 1 0,0-1 0,0 0 0,0 0 0,0 0 0,-4-2 0,5 1 0,-1 1 0,1-1 0,0 0 0,0 1 0,0-1 0,0 0 0,1 0 0,-1 0 0,0 0 0,1 0 0,-1 0 0,1 0 0,0 0 0,0 0 0,0 0 0,0 0 0,0 0 0,0 0 0,0 0 0,1 1 0,-1-1 0,2-4 0,-1 1 0,0 1 0,0 0 0,0-1 0,1 1 0,0 0 0,0 0 0,0 0 0,0 0 0,1 0 0,-1 0 0,1 1 0,0-1 0,0 1 0,1 0 0,-1 0 0,1 0 0,-1 0 0,1 1 0,0-1 0,0 1 0,0 0 0,0 0 0,0 0 0,9-2 0,-6 3 0,0 0 0,0 0 0,0 1 0,0 0 0,0 0 0,0 1 0,0 0 0,0 0 0,0 0 0,0 1 0,0 0 0,-1 0 0,1 1 0,-1 0 0,10 5 0,19 14 0,72 30 0,-95-47 0,0-1 0,0 0 0,1-1 0,-1 0 0,1-1 0,-1 0 0,1-1 0,0 0 0,0-1 0,17-3 0,-27 3 0,-1-1 0,0 1 0,1-1 0,-1 0 0,1 1 0,-1-1 0,0 0 0,0-1 0,1 1 0,-1 0 0,0-1 0,0 1 0,0-1 0,0 1 0,-1-1 0,1 0 0,0 0 0,-1 0 0,1 0 0,-1 0 0,0 0 0,0 0 0,1-1 0,-1 1 0,-1 0 0,1-1 0,0 1 0,-1 0 0,1-1 0,-1 1 0,0-1 0,1 1 0,-1-1 0,-1 1 0,1-4 0,-1 2 0,1-1 0,-1 1 0,0 0 0,0 0 0,-1 0 0,1 0 0,-1 0 0,0 0 0,0 1 0,0-1 0,-1 1 0,1-1 0,-1 1 0,0 0 0,1 0 0,-2 0 0,1 0 0,0 0 0,-1 1 0,-4-4 0,0 3-54,0 0-1,0 0 0,0 1 1,0-1-1,0 2 1,-1-1-1,1 1 0,-1 1 1,1-1-1,-1 2 1,1-1-1,0 1 0,-1 0 1,1 1-1,0 0 0,-1 0 1,1 1-1,0 0 1,1 0-1,-1 1 0,1 0 1,-1 0-1,1 1 1,-12 9-1,-8 16-6771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7.094"/>
    </inkml:context>
    <inkml:brush xml:id="br0">
      <inkml:brushProperty name="width" value="0.035" units="cm"/>
      <inkml:brushProperty name="height" value="0.035" units="cm"/>
    </inkml:brush>
  </inkml:definitions>
  <inkml:trace contextRef="#ctx0" brushRef="#br0">1 1 24575,'4'0'0,"16"0"0,14 0 0,11 0 0,6 0 0,0 0 0,-4 0 0,-10 4 0,-12 2-8191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7.328"/>
    </inkml:context>
    <inkml:brush xml:id="br0">
      <inkml:brushProperty name="width" value="0.035" units="cm"/>
      <inkml:brushProperty name="height" value="0.035" units="cm"/>
    </inkml:brush>
  </inkml:definitions>
  <inkml:trace contextRef="#ctx0" brushRef="#br0">0 0 24575,'0'10'0,"10"2"0,11 1 0,13-4 0,10-2 0,1-2 0,4-3 0,-8-1-8191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8.172"/>
    </inkml:context>
    <inkml:brush xml:id="br0">
      <inkml:brushProperty name="width" value="0.035" units="cm"/>
      <inkml:brushProperty name="height" value="0.035" units="cm"/>
    </inkml:brush>
  </inkml:definitions>
  <inkml:trace contextRef="#ctx0" brushRef="#br0">0 1 24575,'5'5'0,"1"6"0,0 6 0,-2 9 0,-1 10 0,0 9 0,-7 4 0,-1 1 0,-1-1 0,1-2 0,6-11 0,7-19 0,3-14-8191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8.388"/>
    </inkml:context>
    <inkml:brush xml:id="br0">
      <inkml:brushProperty name="width" value="0.035" units="cm"/>
      <inkml:brushProperty name="height" value="0.035" units="cm"/>
    </inkml:brush>
  </inkml:definitions>
  <inkml:trace contextRef="#ctx0" brushRef="#br0">43 1 24575,'0'4'0,"0"12"0,-5 12 0,-1 6 0,-5-3 0,0-16 0,1-10-8191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8.559"/>
    </inkml:context>
    <inkml:brush xml:id="br0">
      <inkml:brushProperty name="width" value="0.035" units="cm"/>
      <inkml:brushProperty name="height" value="0.035" units="cm"/>
    </inkml:brush>
  </inkml:definitions>
  <inkml:trace contextRef="#ctx0" brushRef="#br0">1 18 24575,'9'-5'0,"13"-1"0,3 0-8191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2:44.092"/>
    </inkml:context>
    <inkml:brush xml:id="br0">
      <inkml:brushProperty name="width" value="0.035" units="cm"/>
      <inkml:brushProperty name="height" value="0.035" units="cm"/>
    </inkml:brush>
  </inkml:definitions>
  <inkml:trace contextRef="#ctx0" brushRef="#br0">1 1 24575,'9'0'0,"13"0"0,12 4 0,5 2 0,0 0 0,8-2 0,5 5 0,3-1 0,-3-1 0,-10-2-8191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8.995"/>
    </inkml:context>
    <inkml:brush xml:id="br0">
      <inkml:brushProperty name="width" value="0.035" units="cm"/>
      <inkml:brushProperty name="height" value="0.035" units="cm"/>
    </inkml:brush>
  </inkml:definitions>
  <inkml:trace contextRef="#ctx0" brushRef="#br0">2 85 24575,'-1'1'0,"1"1"0,0-1 0,-1 0 0,1 0 0,0 0 0,0 0 0,0 0 0,0 0 0,0 0 0,0 0 0,0 0 0,1 1 0,-1-1 0,0 0 0,1 0 0,-1 0 0,0 0 0,1 0 0,-1 0 0,1 0 0,0 0 0,-1-1 0,1 1 0,0 0 0,-1 0 0,1 0 0,0-1 0,0 1 0,1 0 0,1-1 0,-1-1 0,1 0 0,-1 0 0,0 0 0,1 0 0,-1-1 0,0 1 0,1-1 0,-1 1 0,0-1 0,0 0 0,3-3 0,19-20 0,-15 15 0,0 1 0,0 0 0,1 1 0,0 0 0,13-8 0,-20 15 0,-1 0 0,1-1 0,0 1 0,-1 0 0,1 0 0,0 1 0,0-1 0,0 0 0,0 1 0,-1 0 0,1 0 0,0 0 0,0 0 0,0 0 0,0 0 0,0 1 0,0 0 0,0-1 0,-1 1 0,1 0 0,0 0 0,-1 1 0,1-1 0,0 0 0,-1 1 0,0 0 0,1-1 0,2 4 0,25 24 0,-22-20 0,0 0 0,1-1 0,18 12 0,-24-18 0,1 0 0,-1 0 0,1 0 0,0-1 0,0 1 0,0-1 0,0 0 0,0 0 0,0-1 0,0 1 0,0-1 0,0 0 0,0 0 0,0 0 0,6-2 0,4-1 0,1-2 0,-2 0 0,23-11 0,-22 9 0,0 1 0,1 0 0,28-6 0,-39 11 0,0 0 0,0 1 0,0 0 0,0 0 0,0 0 0,0 0 0,0 1 0,0-1 0,0 1 0,0 0 0,0 0 0,0 0 0,0 1 0,0 0 0,-1-1 0,1 1 0,0 1 0,-1-1 0,4 3 0,41 50-1365,-26-27-5461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9.683"/>
    </inkml:context>
    <inkml:brush xml:id="br0">
      <inkml:brushProperty name="width" value="0.035" units="cm"/>
      <inkml:brushProperty name="height" value="0.035" units="cm"/>
    </inkml:brush>
  </inkml:definitions>
  <inkml:trace contextRef="#ctx0" brushRef="#br0">1 0 24575,'0'205'0,"0"-205"0,0 0 0,0 0 0,0 0 0,0 0 0,0 0 0,0 0 0,0 0 0,0 1 0,0-1 0,0 0 0,0 0 0,0 0 0,0 0 0,0 0 0,0 0 0,0 1 0,0-1 0,0 0 0,0 0 0,0 0 0,0 0 0,0 0 0,0 0 0,0 0 0,0 1 0,0-1 0,1 0 0,-1 0 0,0 0 0,0 0 0,0 0 0,0 0 0,0 0 0,0 0 0,0 0 0,0 0 0,0 0 0,1 1 0,-1-1 0,0 0 0,0 0 0,0 0 0,0 0 0,0 0 0,0 0 0,1 0 0,-1 0 0,0 0 0,0 0 0,0 0 0,0 0 0,0 0 0,0 0 0,1 0 0,-1 0 0,0 0 0,0 0 0,0-1 0,0 1 0,0 0 0,0 0 0,0 0 0,0 0 0,1 0 0,-1 0 0,0 0 0,0 0 0,0 0 0,0-1 0,12-12 0,13-26 0,-21 33 0,4-7 0,0 1 0,0 0 0,1 1 0,1 0 0,13-12 0,-21 21 0,1 0 0,-1 0 0,1 0 0,-1 0 0,1 1 0,0-1 0,-1 1 0,1 0 0,0 0 0,0 0 0,0 0 0,0 0 0,0 1 0,0-1 0,0 1 0,0 0 0,0 0 0,1 0 0,-1 0 0,0 1 0,0-1 0,0 1 0,0-1 0,0 1 0,0 0 0,0 1 0,-1-1 0,1 0 0,0 1 0,4 3 0,1 2 0,-1 0 0,0 0 0,0 1 0,-1 0 0,0 0 0,0 0 0,-1 1 0,0 0 0,-1 0 0,6 17 0,1-1 0,-11-25-29,0 1 0,0 0 0,0 0 0,0-1 0,0 1 0,1 0 0,-1 0 0,0-1 0,0 1 0,1 0 0,-1-1 0,0 1 0,1 0 0,-1-1 0,1 1-1,-1-1 1,1 1 0,-1 0 0,1-1 0,-1 0 0,1 1 0,0-1 0,-1 1 0,1-1 0,0 1 0,-1-1 0,1 0 0,0 0 0,-1 1 0,1-1 0,0 0 0,0 0 0,-1 0 0,1 0 0,0 0 0,0 0-1,-1 0 1,1 0 0,0 0 0,0 0 0,-1 0 0,1 0 0,0-1 0,0 1 0,-1 0 0,2-1 0,14-12-6797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29.900"/>
    </inkml:context>
    <inkml:brush xml:id="br0">
      <inkml:brushProperty name="width" value="0.035" units="cm"/>
      <inkml:brushProperty name="height" value="0.035" units="cm"/>
    </inkml:brush>
  </inkml:definitions>
  <inkml:trace contextRef="#ctx0" brushRef="#br0">1 1 24575,'9'0'0,"8"0"0,6 5 0,8 1 0,4 0 0,0-1 0,-1-2 0,4 0 0,-6-2-8191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30.263"/>
    </inkml:context>
    <inkml:brush xml:id="br0">
      <inkml:brushProperty name="width" value="0.035" units="cm"/>
      <inkml:brushProperty name="height" value="0.035" units="cm"/>
    </inkml:brush>
  </inkml:definitions>
  <inkml:trace contextRef="#ctx0" brushRef="#br0">6 0 24575,'-4'0'0,"2"0"0,17 0 0,9 5 0,7 1 0,6 0 0,2 9 0,0 1 0,1-2 0,-15 1 0,-21-2 0,-15 11 0,-12 1 0,-1 7 0,4 1 0,9-4 0,7-16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30.824"/>
    </inkml:context>
    <inkml:brush xml:id="br0">
      <inkml:brushProperty name="width" value="0.035" units="cm"/>
      <inkml:brushProperty name="height" value="0.035" units="cm"/>
    </inkml:brush>
  </inkml:definitions>
  <inkml:trace contextRef="#ctx0" brushRef="#br0">320 7 24575,'-2'3'0,"0"-1"0,0 0 0,0 0 0,-1 0 0,1 0 0,-1-1 0,0 1 0,1 0 0,-1-1 0,0 0 0,-5 2 0,0 0 0,-71 45 0,61-35 0,-1-1 0,0-1 0,0-1 0,-1 0 0,-32 10 0,51-20 0,-1 1 0,1-1 0,-1 1 0,1-1 0,0 1 0,-1-1 0,0 0 0,1 0 0,-1 0 0,1 0 0,-1 0 0,1 0 0,-1 0 0,1 0 0,-1-1 0,1 1 0,-1 0 0,1-1 0,0 0 0,-1 1 0,1-1 0,-1 0 0,1 1 0,0-1 0,0 0 0,-1 0 0,1 0 0,0 0 0,0 0 0,0-1 0,0 1 0,0 0 0,0 0 0,1-1 0,-1 1 0,0 0 0,1-1 0,-1 1 0,1-1 0,-1 1 0,1-1 0,0 1 0,-1-1 0,1-2 0,0 1 0,0-1 0,1 1 0,-1 0 0,1-1 0,-1 1 0,1 0 0,0-1 0,0 1 0,1 0 0,-1 0 0,1 0 0,-1 0 0,1 0 0,0 0 0,0 1 0,0-1 0,1 0 0,-1 1 0,5-4 0,-3 4 0,0 0 0,-1 0 0,1 0 0,0 1 0,0-1 0,0 1 0,0 0 0,0 0 0,0 1 0,0-1 0,0 1 0,1 0 0,-1 0 0,0 0 0,0 1 0,0-1 0,0 1 0,0 0 0,8 3 0,6 3 0,-1 1 0,0 1 0,20 13 0,18 10 0,-39-25 0,0 0 0,1-1 0,0 0 0,0-2 0,0 0 0,0 0 0,1-2 0,19 1 0,-35-3 0,0 0 0,1 0 0,-1 0 0,0-1 0,0 1 0,0 0 0,0-1 0,0 0 0,0 1 0,1-1 0,-1 0 0,-1 0 0,1 0 0,0 0 0,0 0 0,0-1 0,-1 1 0,1-1 0,0 1 0,-1-1 0,1 1 0,-1-1 0,0 0 0,0 0 0,1 1 0,-1-1 0,0 0 0,-1 0 0,1 0 0,0 0 0,0-1 0,-1 1 0,0 0 0,1 0 0,-1-4 0,0 2 0,0-1 0,-1 1 0,0-1 0,1 1 0,-2-1 0,1 1 0,0 0 0,-1 0 0,0 0 0,0 0 0,0 0 0,0 0 0,-1 0 0,0 1 0,1-1 0,-7-5 0,1 3-97,0 1-1,-1 0 1,1 0-1,-1 1 1,0 0-1,0 0 1,0 1-1,0 0 1,-1 1-1,0 0 1,1 0-1,-1 1 0,-12 0 1,-12 0-6729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33.307"/>
    </inkml:context>
    <inkml:brush xml:id="br0">
      <inkml:brushProperty name="width" value="0.035" units="cm"/>
      <inkml:brushProperty name="height" value="0.035" units="cm"/>
    </inkml:brush>
  </inkml:definitions>
  <inkml:trace contextRef="#ctx0" brushRef="#br0">0 311 24575,'15'5'0,"-1"1"0,0 1 0,0 0 0,0 1 0,-1 0 0,0 1 0,15 14 0,1 5 0,37 47 0,-56-63 0,-9-10 0,0-1 0,0 1 0,0-1 0,0 0 0,0 0 0,0 0 0,0 1 0,0-1 0,0 0 0,1 0 0,-1 0 0,0-1 0,1 1 0,-1 0 0,1 0 0,-1-1 0,1 1 0,-1-1 0,1 1 0,-1-1 0,1 0 0,-1 0 0,3 1 0,-2-2 0,-1 0 0,0 0 0,0 0 0,0 0 0,0 0 0,0 0 0,0 0 0,0 0 0,0-1 0,-1 1 0,1 0 0,0 0 0,-1-1 0,1 1 0,-1 0 0,1-1 0,-1 1 0,0-1 0,1 1 0,-1-2 0,2-16 0,0 0 0,-2-37 0,0 46 0,-2-39 0,1 12 0,1 0 0,5-42 0,-4 68 0,1 0 0,1 0 0,0 1 0,0-1 0,1 0 0,0 1 0,1 0 0,0 0 0,1 0 0,0 1 0,11-14 0,-12 19 0,0-1 0,1 1 0,-1 0 0,1 0 0,0 1 0,0-1 0,0 1 0,1 1 0,-1-1 0,1 1 0,0 0 0,-1 1 0,13-2 0,12 0 0,55 1 0,-57 2 0,51 0-682,112 15-1,-148-7-6143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33.857"/>
    </inkml:context>
    <inkml:brush xml:id="br0">
      <inkml:brushProperty name="width" value="0.035" units="cm"/>
      <inkml:brushProperty name="height" value="0.035" units="cm"/>
    </inkml:brush>
  </inkml:definitions>
  <inkml:trace contextRef="#ctx0" brushRef="#br0">2 1 24575,'-1'39'0,"1"-14"0,0-1 0,6 44 0,-6-67 0,0-1 0,0 1 0,0 0 0,0-1 0,0 1 0,0-1 0,0 1 0,1 0 0,-1-1 0,0 1 0,0 0 0,1-1 0,-1 1 0,0-1 0,1 1 0,-1-1 0,1 1 0,-1-1 0,1 1 0,-1-1 0,1 1 0,-1-1 0,1 0 0,-1 1 0,1-1 0,-1 0 0,1 1 0,1-1 0,15-9 0,15-35 0,-27 36 0,1 1 0,0 0 0,1 0 0,-1 0 0,1 0 0,1 1 0,-1 1 0,1-1 0,16-8 0,-22 13 0,0 0 0,-1 0 0,1 0 0,0 1 0,0-1 0,0 0 0,0 1 0,0-1 0,0 1 0,0 0 0,0-1 0,0 1 0,0 0 0,0 0 0,0 1 0,0-1 0,0 0 0,0 1 0,-1-1 0,1 1 0,0-1 0,0 1 0,0 0 0,0 0 0,-1 0 0,1 0 0,0 0 0,-1 0 0,1 1 0,-1-1 0,1 0 0,-1 1 0,1-1 0,-1 1 0,0 0 0,0-1 0,0 1 0,0 0 0,0 0 0,0-1 0,-1 1 0,1 0 0,-1 0 0,1 0 0,-1 0 0,1 0 0,-1 3 0,10 89-1365,-5-70-5461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34.333"/>
    </inkml:context>
    <inkml:brush xml:id="br0">
      <inkml:brushProperty name="width" value="0.035" units="cm"/>
      <inkml:brushProperty name="height" value="0.035" units="cm"/>
    </inkml:brush>
  </inkml:definitions>
  <inkml:trace contextRef="#ctx0" brushRef="#br0">1 87 24575,'865'-47'0,"-266"8"-1365,-584 39-5461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35.252"/>
    </inkml:context>
    <inkml:brush xml:id="br0">
      <inkml:brushProperty name="width" value="0.035" units="cm"/>
      <inkml:brushProperty name="height" value="0.035" units="cm"/>
    </inkml:brush>
  </inkml:definitions>
  <inkml:trace contextRef="#ctx0" brushRef="#br0">0 232 24575,'180'213'0,"-137"-157"0,-42-55 0,0 1 0,0-1 0,0 0 0,0 1 0,0-1 0,0 0 0,1 0 0,-1 0 0,0 0 0,1 0 0,-1 0 0,0 0 0,1-1 0,-1 1 0,3 0 0,-3-1 0,-1 0 0,1 0 0,-1 0 0,1 0 0,-1-1 0,1 1 0,-1 0 0,0 0 0,1-1 0,-1 1 0,1 0 0,-1-1 0,1 1 0,-1 0 0,0-1 0,1 1 0,-1-1 0,0 1 0,0 0 0,1-1 0,-1 1 0,0-1 0,0 1 0,0-1 0,1 1 0,-1-1 0,0 1 0,0-1 0,0 0 0,1-56 0,-1 45 0,-4-90 0,2-143 0,2 241 0,0 1 0,0 0 0,0-1 0,1 1 0,-1-1 0,1 1 0,0-1 0,0 1 0,0 0 0,0 0 0,1 0 0,-1-1 0,1 1 0,0 1 0,0-1 0,0 0 0,0 0 0,1 1 0,-1-1 0,1 1 0,-1 0 0,1 0 0,0 0 0,0 0 0,4-2 0,3 1 0,0 0 0,0 1 0,0 0 0,0 1 0,1 0 0,-1 1 0,14 1 0,94 3-19,-56 0-654,122-9 0,-151 0-6153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35.789"/>
    </inkml:context>
    <inkml:brush xml:id="br0">
      <inkml:brushProperty name="width" value="0.035" units="cm"/>
      <inkml:brushProperty name="height" value="0.035" units="cm"/>
    </inkml:brush>
  </inkml:definitions>
  <inkml:trace contextRef="#ctx0" brushRef="#br0">0 1 24575,'2'86'0,"0"-53"0,-3 50 0,5-93 0,2-1 0,-1 1 0,2 0 0,-1 0 0,1 1 0,14-15 0,-16 19 0,0-1 0,0 1 0,1 0 0,0 0 0,0 1 0,0 0 0,0 0 0,1 0 0,0 1 0,0 0 0,12-4 0,-16 7 0,1 0 0,-1-1 0,1 2 0,-1-1 0,1 0 0,-1 1 0,1-1 0,-1 1 0,0 0 0,1 0 0,-1 0 0,0 1 0,0-1 0,0 1 0,0 0 0,0 0 0,0 0 0,0 0 0,-1 0 0,1 1 0,-1-1 0,1 1 0,-1 0 0,3 3 0,5 10 0,-1 0 0,0 0 0,11 28 0,6 10 0,-20-51-33,-2-14 115,-2-12-1496,-3-1-5412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2:44.541"/>
    </inkml:context>
    <inkml:brush xml:id="br0">
      <inkml:brushProperty name="width" value="0.035" units="cm"/>
      <inkml:brushProperty name="height" value="0.035" units="cm"/>
    </inkml:brush>
  </inkml:definitions>
  <inkml:trace contextRef="#ctx0" brushRef="#br0">1 1 24575,'5'0'0,"10"0"0,8 0 0,9 0 0,9 0 0,7 0 0,4 0 0,7 0 0,-1 0 0,-5 0 0,-9 0 0,0 0 0,0 0 0,-7 0-8191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36.056"/>
    </inkml:context>
    <inkml:brush xml:id="br0">
      <inkml:brushProperty name="width" value="0.035" units="cm"/>
      <inkml:brushProperty name="height" value="0.035" units="cm"/>
    </inkml:brush>
  </inkml:definitions>
  <inkml:trace contextRef="#ctx0" brushRef="#br0">1 1 24575,'0'5'0,"0"6"0,0 6 0,0 14 0,0 11 0,0 4 0,0-2 0,0-18 0,0-17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36.274"/>
    </inkml:context>
    <inkml:brush xml:id="br0">
      <inkml:brushProperty name="width" value="0.035" units="cm"/>
      <inkml:brushProperty name="height" value="0.035" units="cm"/>
    </inkml:brush>
  </inkml:definitions>
  <inkml:trace contextRef="#ctx0" brushRef="#br0">7 1 24575,'-5'0'0,"3"0"0,12 0 0,8 0 0,11 0 0,5 0 0,11 0 0,-2 0-8191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36.440"/>
    </inkml:context>
    <inkml:brush xml:id="br0">
      <inkml:brushProperty name="width" value="0.035" units="cm"/>
      <inkml:brushProperty name="height" value="0.035" units="cm"/>
    </inkml:brush>
  </inkml:definitions>
  <inkml:trace contextRef="#ctx0" brushRef="#br0">0 0 24575,'0'5'0,"0"6"0,0 11 0,0 15 0,0 11 0,0 7 0,0 8 0,0 3 0,10-6 0,7-12 0,1-15-8191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52.273"/>
    </inkml:context>
    <inkml:brush xml:id="br0">
      <inkml:brushProperty name="width" value="0.035" units="cm"/>
      <inkml:brushProperty name="height" value="0.035" units="cm"/>
    </inkml:brush>
  </inkml:definitions>
  <inkml:trace contextRef="#ctx0" brushRef="#br0">1 0 24575,'4'0'0,"11"0"0,8 0 0,9 0 0,4 0 0,1 0 0,3 0 0,0 0 0,2 0 0,-6 0-8191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52.618"/>
    </inkml:context>
    <inkml:brush xml:id="br0">
      <inkml:brushProperty name="width" value="0.035" units="cm"/>
      <inkml:brushProperty name="height" value="0.035" units="cm"/>
    </inkml:brush>
  </inkml:definitions>
  <inkml:trace contextRef="#ctx0" brushRef="#br0">1 0 24575,'9'0'0,"9"0"0,10 0 0,9 0 0,4 0 0,4 0 0,-1 0 0,-4 0 0,-3 0 0,-8 0-8191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6:53.523"/>
    </inkml:context>
    <inkml:brush xml:id="br0">
      <inkml:brushProperty name="width" value="0.035" units="cm"/>
      <inkml:brushProperty name="height" value="0.035" units="cm"/>
    </inkml:brush>
  </inkml:definitions>
  <inkml:trace contextRef="#ctx0" brushRef="#br0">1 1 24575,'-1'108'0,"3"273"0,31-109-184,-21-200-997,-7-39-5645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1.968"/>
    </inkml:context>
    <inkml:brush xml:id="br0">
      <inkml:brushProperty name="width" value="0.035" units="cm"/>
      <inkml:brushProperty name="height" value="0.035" units="cm"/>
    </inkml:brush>
  </inkml:definitions>
  <inkml:trace contextRef="#ctx0" brushRef="#br0">7 1 24575,'-5'0'0,"3"0"0,8 0 0,10 0 0,18 0 0,22 0 0,15 0 0,14 0 0,7 0 0,7 0 0,0 9 0,-7 3 0,-10 0 0,-23-2 0,-23-3-8191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2.313"/>
    </inkml:context>
    <inkml:brush xml:id="br0">
      <inkml:brushProperty name="width" value="0.035" units="cm"/>
      <inkml:brushProperty name="height" value="0.035" units="cm"/>
    </inkml:brush>
  </inkml:definitions>
  <inkml:trace contextRef="#ctx0" brushRef="#br0">6 2 24575,'0'10'0,"-4"2"0,2 0 0,7-7 0,17-4 0,18-3 0,22-5 0,14-2 0,12 1 0,7 2 0,0 1 0,-6 2 0,-10 2 0,-17 1-8191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2.715"/>
    </inkml:context>
    <inkml:brush xml:id="br0">
      <inkml:brushProperty name="width" value="0.035" units="cm"/>
      <inkml:brushProperty name="height" value="0.035" units="cm"/>
    </inkml:brush>
  </inkml:definitions>
  <inkml:trace contextRef="#ctx0" brushRef="#br0">0 0 24575,'36'0'0,"1"2"0,-1 1 0,64 16 0,-79-14 0,0 2 0,-1 0 0,0 2 0,-1 0 0,1 1 0,-2 1 0,31 23 0,-44-31 0,-1 1 0,0-1 0,1 1 0,-2 0 0,1 0 0,0 1 0,-1-1 0,0 1 0,0 0 0,0 0 0,0 0 0,-1 0 0,0 0 0,0 0 0,-1 1 0,1-1 0,-1 1 0,0-1 0,0 1 0,-1-1 0,0 1 0,0 0 0,0-1 0,-1 1 0,0-1 0,0 1 0,0-1 0,0 1 0,-1-1 0,0 1 0,0-1 0,-1 0 0,1 0 0,-1 0 0,0-1 0,-7 9 0,-15 17 0,-1 0 0,-56 48 0,54-54 0,2 1 0,0 1 0,-31 44 0,44-45-1365,11-8-5461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5.308"/>
    </inkml:context>
    <inkml:brush xml:id="br0">
      <inkml:brushProperty name="width" value="0.035" units="cm"/>
      <inkml:brushProperty name="height" value="0.035" units="cm"/>
    </inkml:brush>
  </inkml:definitions>
  <inkml:trace contextRef="#ctx0" brushRef="#br0">0 67 24575,'0'159'0,"1"-174"0,0 0 0,1 0 0,0 0 0,2 0 0,0 1 0,0-1 0,1 1 0,1 0 0,9-15 0,-12 23 0,0 1 0,0 0 0,1 1 0,0-1 0,0 1 0,0-1 0,0 1 0,1 1 0,-1-1 0,1 0 0,9-3 0,-11 5 0,1 1 0,0-1 0,1 1 0,-1 0 0,0 1 0,0-1 0,0 1 0,0-1 0,1 1 0,-1 1 0,0-1 0,0 1 0,0-1 0,1 1 0,-1 0 0,0 1 0,0-1 0,4 3 0,-1 0 0,0 0 0,-1 1 0,1-1 0,-1 2 0,0-1 0,-1 1 0,1 0 0,-1 0 0,0 0 0,-1 1 0,1 0 0,-1-1 0,0 2 0,-1-1 0,0 0 0,3 10 0,-2-7 0,0 1 0,2-1 0,-1 1 0,1-2 0,14 18 0,-11-23-1365,-2-11-5461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2:45.458"/>
    </inkml:context>
    <inkml:brush xml:id="br0">
      <inkml:brushProperty name="width" value="0.035" units="cm"/>
      <inkml:brushProperty name="height" value="0.035" units="cm"/>
    </inkml:brush>
  </inkml:definitions>
  <inkml:trace contextRef="#ctx0" brushRef="#br0">741 3 24575,'-219'-2'0,"-231"5"0,445-3 0,1 1 0,-1 0 0,1 0 0,-1 0 0,1 1 0,0-1 0,0 1 0,0 0 0,0 0 0,0 0 0,0 1 0,0-1 0,-3 4 0,6-5 0,0 0 0,0 0 0,1 0 0,-1 0 0,0 0 0,0 0 0,1 0 0,-1 0 0,1 0 0,-1 0 0,1 0 0,0 0 0,-1 0 0,1 1 0,0-1 0,0 0 0,-1 0 0,1 0 0,0 1 0,1 1 0,-1-1 0,1 0 0,0-1 0,0 1 0,0 0 0,0 0 0,0-1 0,0 1 0,0-1 0,1 1 0,-1-1 0,1 1 0,-1-1 0,1 0 0,-1 0 0,1 1 0,0-1 0,1 0 0,18 9 0,1-1 0,0-1 0,0-1 0,1-1 0,37 5 0,-5 0 0,47 10 0,93 23 0,-159-33 0,-1 1 0,0 1 0,44 24 0,-70-31 0,0-1 0,0 1 0,-1 0 0,1 1 0,7 8 0,-14-14 0,-1 1 0,1-1 0,-1 1 0,0-1 0,0 1 0,1 0 0,-1-1 0,0 1 0,0 0 0,0 0 0,-1 0 0,1-1 0,0 1 0,-1 0 0,1 0 0,-1 0 0,0 0 0,0 0 0,0 0 0,0 0 0,0 0 0,0 0 0,0 0 0,0 0 0,-1 0 0,1 0 0,-1 0 0,0 0 0,1 0 0,-1 0 0,0 0 0,0-1 0,-2 4 0,-4 1 0,1 1 0,-1-2 0,1 1 0,-1-1 0,-1 0 0,1 0 0,-17 6 0,-65 24 0,53-22 0,-16 5 0,1 2 0,1 2 0,1 3 0,1 2 0,1 2 0,-77 62 0,122-89 0,-15 13 0,1 0 0,0 1 0,-17 23 0,32-38 0,0 0 0,0 0 0,0 0 0,0 0 0,1 0 0,-1 0 0,0 0 0,1 0 0,-1 0 0,1 1 0,-1-1 0,1 0 0,0 0 0,0 0 0,-1 1 0,1-1 0,0 0 0,0 1 0,0-1 0,0 0 0,0 0 0,1 1 0,-1-1 0,0 0 0,0 0 0,1 1 0,-1-1 0,1 0 0,-1 0 0,1 0 0,0 0 0,-1 0 0,1 0 0,0 0 0,0 0 0,0 0 0,0 0 0,0 0 0,0 0 0,0-1 0,0 1 0,0 0 0,0-1 0,0 1 0,0 0 0,0-1 0,1 0 0,-1 1 0,0-1 0,0 0 0,2 1 0,10 2 0,0-1 0,0 0 0,0-1 0,14-1 0,-20 1 0,455-20 114,-182 2-1593,-235 16-5347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5.526"/>
    </inkml:context>
    <inkml:brush xml:id="br0">
      <inkml:brushProperty name="width" value="0.035" units="cm"/>
      <inkml:brushProperty name="height" value="0.035" units="cm"/>
    </inkml:brush>
  </inkml:definitions>
  <inkml:trace contextRef="#ctx0" brushRef="#br0">1 1 24575,'4'0'0,"17"0"0,13 0 0,10 0 0,3 0 0,-2 0 0,-14 0 0,-16 0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5.760"/>
    </inkml:context>
    <inkml:brush xml:id="br0">
      <inkml:brushProperty name="width" value="0.035" units="cm"/>
      <inkml:brushProperty name="height" value="0.035" units="cm"/>
    </inkml:brush>
  </inkml:definitions>
  <inkml:trace contextRef="#ctx0" brushRef="#br0">1 22 24575,'9'0'0,"8"0"0,11 0 0,9 0 0,8 0 0,7 0 0,-2 0 0,-5 0 0,0-9 0,-8-3-8191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5.982"/>
    </inkml:context>
    <inkml:brush xml:id="br0">
      <inkml:brushProperty name="width" value="0.035" units="cm"/>
      <inkml:brushProperty name="height" value="0.035" units="cm"/>
    </inkml:brush>
  </inkml:definitions>
  <inkml:trace contextRef="#ctx0" brushRef="#br0">0 1 24575,'0'14'0,"0"9"0,0 6 0,0 2 0,0 6 0,0-9 0,0-8-8191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3.615"/>
    </inkml:context>
    <inkml:brush xml:id="br0">
      <inkml:brushProperty name="width" value="0.035" units="cm"/>
      <inkml:brushProperty name="height" value="0.035" units="cm"/>
    </inkml:brush>
  </inkml:definitions>
  <inkml:trace contextRef="#ctx0" brushRef="#br0">613 1 24575,'-23'1'0,"0"1"0,0 2 0,-43 11 0,-26 5 0,-234 17 0,316-35 0,6-2 0,0 0 0,0 0 0,0 1 0,0 0 0,0 0 0,1 0 0,-1 0 0,0 1 0,0-1 0,-6 5 0,10-6 0,0 0 0,0 0 0,0 0 0,0 0 0,0 1 0,0-1 0,0 0 0,0 0 0,0 0 0,0 1 0,0-1 0,0 0 0,0 0 0,-1 0 0,2 1 0,-1-1 0,0 0 0,0 0 0,0 0 0,0 1 0,0-1 0,0 0 0,0 0 0,0 0 0,0 0 0,0 1 0,0-1 0,0 0 0,0 0 0,1 0 0,-1 0 0,0 1 0,0-1 0,0 0 0,0 0 0,0 0 0,1 0 0,-1 0 0,0 0 0,0 0 0,0 1 0,0-1 0,1 0 0,-1 0 0,0 0 0,0 0 0,0 0 0,1 0 0,-1 0 0,0 0 0,16 5 0,-13-4 0,174 38 0,-131-32 0,0 1 0,-1 3 0,-1 2 0,0 2 0,69 34 0,-110-48 0,-1 0 0,0 0 0,1 1 0,-1-1 0,0 1 0,1-1 0,-1 1 0,0 0 0,0 0 0,-1 0 0,1 0 0,0 0 0,-1 1 0,1-1 0,-1 1 0,0-1 0,1 1 0,-1-1 0,0 1 0,-1-1 0,1 1 0,0 0 0,-1 4 0,0-4 0,-1 0 0,0 1 0,0-1 0,0 0 0,0 0 0,-1 0 0,1 0 0,-1 0 0,0 0 0,0-1 0,0 1 0,0 0 0,0-1 0,0 0 0,-1 1 0,1-1 0,-1 0 0,0 0 0,-4 2 0,-33 18 0,-1-1 0,0-2 0,-2-2 0,-47 12 0,29-9 0,-62 29 0,120-48 0,1 0 0,0 0 0,-1 0 0,1 1 0,0-1 0,-1 1 0,1-1 0,0 1 0,0 0 0,0-1 0,0 1 0,1 0 0,-1 0 0,-2 5 0,4-7 0,0 1 0,0-1 0,0 1 0,0-1 0,0 0 0,0 1 0,0-1 0,0 1 0,0-1 0,0 0 0,1 1 0,-1-1 0,0 1 0,0-1 0,0 0 0,1 1 0,-1-1 0,0 0 0,1 1 0,-1-1 0,0 0 0,1 0 0,-1 1 0,0-1 0,1 0 0,-1 0 0,0 0 0,1 1 0,0-1 0,27 6 0,292-4 0,-180-5 0,-109 3-455,-1-2 0,45-7 0,-27-3-6371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4.144"/>
    </inkml:context>
    <inkml:brush xml:id="br0">
      <inkml:brushProperty name="width" value="0.035" units="cm"/>
      <inkml:brushProperty name="height" value="0.035" units="cm"/>
    </inkml:brush>
  </inkml:definitions>
  <inkml:trace contextRef="#ctx0" brushRef="#br0">278 107 24575,'0'-4'0,"0"0"0,0 0 0,-1 0 0,1 0 0,-1 0 0,0 0 0,-1 0 0,1 0 0,-1 0 0,1 0 0,-1 1 0,0-1 0,-1 1 0,1-1 0,0 1 0,-1 0 0,0 0 0,-6-5 0,4 4 0,0 1 0,0-1 0,-1 1 0,0 0 0,1 1 0,-1-1 0,0 1 0,0 1 0,0-1 0,-1 1 0,-10-1 0,11 1 0,-1 0 0,1 1 0,0 0 0,-1 0 0,1 1 0,0 0 0,0 0 0,-1 0 0,1 1 0,0 0 0,0 0 0,0 1 0,1-1 0,-1 1 0,1 1 0,-1-1 0,1 1 0,0 0 0,0 0 0,1 0 0,-1 1 0,1-1 0,0 1 0,0 0 0,0 0 0,-3 8 0,5-8 0,0 0 0,0 1 0,0-1 0,1 1 0,0-1 0,0 1 0,0 0 0,1-1 0,0 1 0,0 0 0,0-1 0,1 1 0,0 0 0,0-1 0,0 1 0,1-1 0,0 1 0,0-1 0,0 0 0,1 0 0,-1 0 0,1 0 0,6 6 0,-5-5 0,1-2 0,0 1 0,0-1 0,1 0 0,-1 0 0,1 0 0,0-1 0,0 1 0,0-2 0,0 1 0,1-1 0,-1 0 0,1 0 0,0 0 0,-1-1 0,1 0 0,0-1 0,0 1 0,9-2 0,-11 1 0,0-1 0,0 1 0,0-1 0,0 0 0,0-1 0,0 1 0,-1-1 0,1 0 0,0 0 0,-1-1 0,0 1 0,1-1 0,-1 0 0,5-4 0,0-3 0,-1 0 0,1 0 0,12-22 0,6-7 0,-26 40 0,1-1 0,-1 1 0,0-1 0,0 1 0,0 0 0,0 0 0,0-1 0,0 1 0,0 0 0,0 0 0,-1 0 0,1 0 0,0 0 0,0 0 0,-1 0 0,1 0 0,0 1 0,-1-1 0,0 0 0,1 0 0,-1 0 0,1 2 0,3 5 0,1-1 10,0 1 0,1-2 0,0 1 0,0-1 0,0 0 0,1 0 0,0-1 0,0 0 0,0 0 0,1 0 0,9 3 0,-13-6-69,0 0-1,0 0 1,0-1-1,0 0 1,1 0 0,-1 0-1,0 0 1,1 0-1,-1-1 1,0 0 0,1 0-1,-1 0 1,0-1-1,1 0 1,-1 1 0,0-1-1,1-1 1,-1 1-1,0-1 1,0 1 0,0-1-1,0 0 1,-1-1-1,5-2 1,12-15-6767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4.532"/>
    </inkml:context>
    <inkml:brush xml:id="br0">
      <inkml:brushProperty name="width" value="0.035" units="cm"/>
      <inkml:brushProperty name="height" value="0.035" units="cm"/>
    </inkml:brush>
  </inkml:definitions>
  <inkml:trace contextRef="#ctx0" brushRef="#br0">0 0 24575,'1'3'0,"1"0"0,-1 0 0,0 0 0,1 0 0,0 0 0,0-1 0,0 1 0,0-1 0,0 1 0,0-1 0,3 2 0,5 6 0,0 5 0,0 0 0,0 1 0,-2 0 0,0 1 0,7 19 0,-8-19 0,-7-16 0,1-1 0,-1 0 0,0 0 0,1 0 0,-1 0 0,0 0 0,1 0 0,-1 0 0,0 0 0,0 0 0,1 0 0,-1 0 0,0 0 0,1 0 0,-1 0 0,0 0 0,1 0 0,-1 0 0,0 0 0,0 0 0,1 0 0,-1-1 0,0 1 0,1 0 0,-1 0 0,0 0 0,0 0 0,1-1 0,-1 1 0,0 0 0,0 0 0,0-1 0,1 1 0,-1 0 0,0 0 0,0-1 0,0 1 0,0 0 0,0-1 0,0 1 0,1 0 0,-1 0 0,0-1 0,0 1 0,0 0 0,0-1 0,0 1 0,0-1 0,16-29 0,2 0 0,-13 23 0,0 1 0,0 0 0,1 0 0,0 0 0,0 1 0,1 0 0,-1 0 0,1 0 0,0 1 0,0 0 0,1 1 0,7-4 0,-10 6 0,-1 0 0,0 0 0,1 0 0,-1 0 0,1 1 0,-1 0 0,1 0 0,-1 0 0,1 1 0,-1-1 0,0 1 0,1 0 0,-1 0 0,0 1 0,1-1 0,-1 1 0,0 0 0,0 0 0,0 0 0,-1 1 0,1-1 0,-1 1 0,5 4 0,40 46-1365,-26-31-5461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6.661"/>
    </inkml:context>
    <inkml:brush xml:id="br0">
      <inkml:brushProperty name="width" value="0.035" units="cm"/>
      <inkml:brushProperty name="height" value="0.035" units="cm"/>
    </inkml:brush>
  </inkml:definitions>
  <inkml:trace contextRef="#ctx0" brushRef="#br0">492 112 24575,'-2'0'0,"0"1"0,0 0 0,0 0 0,0 0 0,0 0 0,0 0 0,0 0 0,0 0 0,1 1 0,-1-1 0,-3 4 0,-9 6 0,-20 9 0,-1-2 0,-62 24 0,79-36 0,-1 0 0,1-2 0,-1 0 0,0 0 0,0-2 0,0-1 0,-32-1 0,46 0 0,-1-1 0,1 0 0,0-1 0,0 1 0,0-1 0,0 0 0,0 0 0,0-1 0,0 0 0,1 1 0,-1-1 0,1-1 0,0 1 0,0-1 0,0 0 0,0 1 0,1-2 0,-5-6 0,6 9 0,0-1 0,1 0 0,0 0 0,0 0 0,-1 0 0,2 0 0,-1 0 0,0 0 0,1 0 0,-1 0 0,1 0 0,0 0 0,0 0 0,0-1 0,1 1 0,-1 0 0,1 0 0,-1 0 0,1 0 0,0 0 0,0 0 0,0 0 0,1 0 0,-1 0 0,1 1 0,0-1 0,0 1 0,0-1 0,0 1 0,0-1 0,0 1 0,5-3 0,-2 1 0,0 0 0,0 0 0,1 1 0,-1 0 0,1 0 0,0 1 0,0-1 0,0 1 0,0 1 0,0-1 0,1 1 0,-1 0 0,0 0 0,1 1 0,-1 0 0,1 0 0,-1 0 0,0 1 0,1 0 0,-1 0 0,0 1 0,0 0 0,0 0 0,0 0 0,8 5 0,13 7 0,0 1 0,-1 1 0,46 38 0,-63-47 0,8 7 0,1-1 0,0-1 0,1-1 0,0 0 0,1-1 0,0-2 0,0 0 0,22 6 0,-36-13 0,1 1 0,-1-1 0,0-1 0,1 1 0,-1-1 0,0 0 0,1 0 0,-1-1 0,0 0 0,1 0 0,-1 0 0,0-1 0,0 0 0,0 0 0,0-1 0,0 1 0,0-1 0,-1-1 0,0 1 0,1-1 0,-1 0 0,0 0 0,-1 0 0,1-1 0,-1 1 0,0-1 0,0 0 0,0-1 0,-1 1 0,0-1 0,4-9 0,-3 7 0,-1 0 0,0-1 0,0 1 0,-1-1 0,0 1 0,-1-1 0,0 0 0,0 0 0,-1 1 0,0-1 0,0 0 0,-1 0 0,-2-9 0,2 14 0,0 1 0,0 0 0,0-1 0,0 1 0,-1 0 0,1 0 0,-1 0 0,0 0 0,0 0 0,0 0 0,0 0 0,0 1 0,-1-1 0,1 1 0,-1 0 0,1-1 0,-1 1 0,0 0 0,0 1 0,0-1 0,0 0 0,-1 1 0,1 0 0,0 0 0,0 0 0,-1 0 0,1 0 0,-1 1 0,1-1 0,-1 1 0,1 0 0,-1 0 0,1 0 0,-7 2 0,2-1-97,0 1-1,1 1 1,-1-1-1,1 1 1,-1 1-1,1 0 1,0 0-1,0 0 1,1 0-1,-1 1 1,1 0-1,0 1 0,-10 10 1,-15 19-6729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7.691"/>
    </inkml:context>
    <inkml:brush xml:id="br0">
      <inkml:brushProperty name="width" value="0.035" units="cm"/>
      <inkml:brushProperty name="height" value="0.035" units="cm"/>
    </inkml:brush>
  </inkml:definitions>
  <inkml:trace contextRef="#ctx0" brushRef="#br0">478 394 24575,'0'-1'0,"0"0"0,-1 0 0,1 0 0,-1 0 0,1 0 0,-1 0 0,0 0 0,1 0 0,-1 0 0,0 1 0,0-1 0,0 0 0,1 0 0,-1 1 0,0-1 0,0 1 0,0-1 0,0 1 0,0-1 0,0 1 0,-1-1 0,-31-10 0,22 7 0,-1-1 0,-1 1 0,0 0 0,0 1 0,0 0 0,0 1 0,0 0 0,-1 1 0,1 1 0,-26 2 0,29 0 0,-1 1 0,1 0 0,0 0 0,0 1 0,1 0 0,-1 0 0,1 1 0,0 1 0,0-1 0,1 1 0,-1 1 0,1 0 0,-10 11 0,-5 6 0,-31 44 0,49-61 0,0 0 0,0 0 0,1 1 0,0-1 0,0 1 0,1 0 0,0 0 0,0 1 0,1-1 0,0 1 0,-1 14 0,3-20 0,1-1 0,-1 1 0,1-1 0,0 1 0,0 0 0,0-1 0,0 0 0,1 1 0,-1-1 0,0 0 0,1 1 0,0-1 0,-1 0 0,1 0 0,0-1 0,0 1 0,0 0 0,1 0 0,-1-1 0,0 0 0,0 1 0,1-1 0,-1 0 0,1 0 0,-1 0 0,1 0 0,0-1 0,-1 1 0,1-1 0,0 1 0,5-1 0,4 1 0,1 0 0,0-1 0,-1 0 0,1-1 0,19-4 0,-17 2 0,-1-1 0,1-1 0,-1 0 0,0-1 0,-1-1 0,1 0 0,-1-1 0,-1 0 0,1-1 0,-2 0 0,17-16 0,-14 9 0,0 0 0,-1 0 0,-1-2 0,-1 1 0,-1-2 0,0 1 0,11-32 0,-9 14 0,-2-1 0,-1 0 0,-2-1 0,-1 0 0,-3 0 0,0 0 0,-3-1 0,-7-61 0,1 214 0,4-20 0,-1-41 0,2 0 0,3 0 0,12 75 0,-13-122 6,0-1 0,0 0 0,1 0 0,0 0 0,0-1 0,0 1 0,0 0 0,1-1 0,0 1 0,-1-1 0,2 0 0,-1 0 0,0 0 0,1 0 0,0-1 0,0 0 0,0 1 0,0-1 0,6 2 0,-7-3-57,1-1 0,-1 0-1,0-1 1,1 1 0,-1-1 0,1 1 0,-1-1-1,1 0 1,0 0 0,-1 0 0,1-1 0,-1 0-1,1 1 1,-1-1 0,0 0 0,1-1-1,-1 1 1,0 0 0,0-1 0,0 0 0,0 0-1,0 0 1,0 0 0,0 0 0,-1 0 0,1-1-1,-1 0 1,3-2 0,20-27-6775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7.911"/>
    </inkml:context>
    <inkml:brush xml:id="br0">
      <inkml:brushProperty name="width" value="0.035" units="cm"/>
      <inkml:brushProperty name="height" value="0.035" units="cm"/>
    </inkml:brush>
  </inkml:definitions>
  <inkml:trace contextRef="#ctx0" brushRef="#br0">0 1 24575,'0'9'0,"0"8"0,0 6 0,0 4 0,0 6 0,0 2 0,0 1 0,0-17 0,0-19 0,0-11-8191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8.130"/>
    </inkml:context>
    <inkml:brush xml:id="br0">
      <inkml:brushProperty name="width" value="0.035" units="cm"/>
      <inkml:brushProperty name="height" value="0.035" units="cm"/>
    </inkml:brush>
  </inkml:definitions>
  <inkml:trace contextRef="#ctx0" brushRef="#br0">1 22 24575,'14'-9'0,"5"-4"-8191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2:46.003"/>
    </inkml:context>
    <inkml:brush xml:id="br0">
      <inkml:brushProperty name="width" value="0.035" units="cm"/>
      <inkml:brushProperty name="height" value="0.035" units="cm"/>
    </inkml:brush>
  </inkml:definitions>
  <inkml:trace contextRef="#ctx0" brushRef="#br0">472 107 24575,'0'-3'0,"0"-1"0,-1 1 0,1 0 0,-1-1 0,0 1 0,0 0 0,0-1 0,0 1 0,0 0 0,-1 0 0,1 0 0,-1 0 0,0 0 0,0 0 0,0 1 0,0-1 0,-3-2 0,-1 0 0,1 1 0,0 0 0,-1 1 0,0-1 0,0 1 0,0 0 0,0 1 0,-9-3 0,-2 0 0,1 2 0,-1 0 0,0 1 0,0 1 0,0 0 0,-22 2 0,29 1 0,0-1 0,0 2 0,0-1 0,0 1 0,0 1 0,1 0 0,0 0 0,-1 1 0,2 0 0,-1 1 0,0 0 0,1 0 0,0 1 0,1-1 0,-1 2 0,1-1 0,1 1 0,-1 0 0,2 1 0,-8 13 0,2-3 0,2 0 0,1 1 0,1 0 0,0 0 0,1 1 0,1 0 0,2 0 0,-3 41 0,5-58 0,1 1 0,0 0 0,0 0 0,1-1 0,0 1 0,-1 0 0,1-1 0,1 1 0,-1 0 0,1-1 0,0 0 0,0 1 0,0-1 0,0 0 0,1 0 0,0 0 0,0 0 0,0-1 0,0 1 0,0-1 0,1 0 0,0 0 0,0 0 0,-1 0 0,1-1 0,1 1 0,-1-1 0,0 0 0,1 0 0,-1-1 0,1 1 0,-1-1 0,1 0 0,0-1 0,7 2 0,4-1 0,0 0 0,0-1 0,0-1 0,0 0 0,0-1 0,0-1 0,0 0 0,-1-1 0,22-9 0,-22 6 0,0-1 0,-1-1 0,0-1 0,0 0 0,-1 0 0,0-1 0,0-1 0,-2 0 0,1-1 0,-2 0 0,0-1 0,0 0 0,-1 0 0,-1-1 0,-1 0 0,0-1 0,0 0 0,-2 0 0,0 0 0,-1-1 0,-1 1 0,0-1 0,-1 0 0,-1-32 0,-6 22 0,5 26 0,0 1 0,-1 0 0,1 0 0,0 0 0,-1 0 0,1 0 0,0 0 0,0 0 0,-1 0 0,1 0 0,0 0 0,-1 0 0,1 0 0,0 0 0,0 0 0,-1 1 0,1-1 0,0 0 0,0 0 0,-1 0 0,1 0 0,0 0 0,0 1 0,-1-1 0,1 0 0,0 0 0,0 0 0,0 1 0,-1-1 0,1 0 0,0 0 0,0 1 0,0-1 0,0 0 0,0 0 0,0 1 0,-1-1 0,1 0 0,0 0 0,0 1 0,0-1 0,0 1 0,-3 5 0,1 1 0,0 0 0,0-1 0,0 1 0,-1 12 0,1 9 0,2-1 0,1 1 0,1-1 0,1 1 0,2-1 0,0 0 0,2 0 0,1-1 0,1 0 0,23 46 0,-29-67-124,0 0 0,1 0 0,0 0 0,0 0 0,0 0 0,0-1-1,1 0 1,-1 0 0,1 0 0,9 5 0,17 6-6702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8.356"/>
    </inkml:context>
    <inkml:brush xml:id="br0">
      <inkml:brushProperty name="width" value="0.035" units="cm"/>
      <inkml:brushProperty name="height" value="0.035" units="cm"/>
    </inkml:brush>
  </inkml:definitions>
  <inkml:trace contextRef="#ctx0" brushRef="#br0">1 155 24575,'0'21'0,"0"0"0,2 0 0,5 22 0,-6-36 0,1 0 0,0-1 0,0 1 0,0-1 0,1 1 0,0-1 0,1 0 0,-1 0 0,1-1 0,0 1 0,1-1 0,-1 1 0,6 4 0,-8-9 0,0 0 0,-1 0 0,1 0 0,0 0 0,0-1 0,-1 1 0,1 0 0,0-1 0,0 1 0,0-1 0,0 0 0,0 1 0,0-1 0,0 0 0,0 0 0,0 0 0,0-1 0,0 1 0,0 0 0,-1-1 0,1 1 0,0-1 0,0 0 0,0 1 0,0-1 0,-1 0 0,1 0 0,0 0 0,-1-1 0,1 1 0,-1 0 0,1 0 0,-1-1 0,0 1 0,0-1 0,1 1 0,0-3 0,5-5 0,-1 0 0,1 0 0,-1-1 0,-1 1 0,5-14 0,21-69 0,-20 56 0,16-39 0,-12 41-1365,-2 3-5461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8.742"/>
    </inkml:context>
    <inkml:brush xml:id="br0">
      <inkml:brushProperty name="width" value="0.035" units="cm"/>
      <inkml:brushProperty name="height" value="0.035" units="cm"/>
    </inkml:brush>
  </inkml:definitions>
  <inkml:trace contextRef="#ctx0" brushRef="#br0">0 214 24575,'14'1'0,"0"-2"0,-1 0 0,1-1 0,0 0 0,-1-1 0,0-1 0,1 0 0,-1-1 0,20-10 0,-28 12 0,0 1 0,-1-1 0,0-1 0,1 1 0,-1-1 0,0 1 0,-1-1 0,1 0 0,-1-1 0,0 1 0,0 0 0,0-1 0,0 0 0,-1 0 0,0 0 0,0 0 0,0 0 0,-1 0 0,0 0 0,0 0 0,0-1 0,0 1 0,-1-1 0,0 1 0,0 0 0,0-1 0,-2-7 0,2 12 0,0-1 0,0 0 0,-1 0 0,1 0 0,0 1 0,-1-1 0,1 0 0,-1 0 0,1 1 0,-1-1 0,0 0 0,0 1 0,0-1 0,0 1 0,0-1 0,0 1 0,0 0 0,0-1 0,-1 1 0,1 0 0,0 0 0,-1 0 0,1 0 0,-1 0 0,1 0 0,-1 0 0,0 0 0,1 0 0,-1 1 0,0-1 0,1 1 0,-1 0 0,0-1 0,0 1 0,0 0 0,1 0 0,-1 0 0,0 0 0,0 0 0,0 1 0,1-1 0,-4 1 0,-1 1 0,0 0 0,0 1 0,1-1 0,-1 1 0,1 0 0,0 1 0,0-1 0,0 1 0,0 0 0,1 0 0,-6 6 0,2 2 0,-1 0 0,2 0 0,0 1 0,0 0 0,1 0 0,1 0 0,0 1 0,1 0 0,1 0 0,0 0 0,0 0 0,2 1 0,0-1 0,0 1 0,4 27 0,-2-38 0,1 0 0,0 0 0,0 0 0,0-1 0,0 1 0,0-1 0,1 1 0,0-1 0,0 0 0,0 0 0,0 0 0,0 0 0,0-1 0,1 1 0,-1-1 0,1 0 0,0 0 0,0 0 0,0 0 0,0-1 0,0 1 0,0-1 0,0 0 0,0-1 0,0 1 0,8 0 0,5 0 0,0 0 0,1-1 0,-1 0 0,0-2 0,21-3 0,-30 3-91,1 1 0,-1-2 0,0 1 0,1-1 0,-1 0 0,0 0 0,0-1 0,-1-1 0,1 1 0,-1-1 0,0 0 0,0-1 0,-1 1 0,8-10 0,5-12-6735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9.003"/>
    </inkml:context>
    <inkml:brush xml:id="br0">
      <inkml:brushProperty name="width" value="0.035" units="cm"/>
      <inkml:brushProperty name="height" value="0.035" units="cm"/>
    </inkml:brush>
  </inkml:definitions>
  <inkml:trace contextRef="#ctx0" brushRef="#br0">1 1 24575,'2'34'0,"3"1"0,0 0 0,20 64 0,-13-54 0,7-157 0,-16 106 7,-1-1 0,1 1 0,1 0 0,-1 0 0,1 1 1,0-1-1,1 1 0,-1-1 0,1 1 0,0 1 0,0-1 0,1 1 0,-1 0 0,1 0 0,0 0 0,8-3 0,-2 2-193,1 0 1,0 1-1,0 1 0,0 0 1,1 1-1,-1 0 1,20 0-1,9 2-6640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9.456"/>
    </inkml:context>
    <inkml:brush xml:id="br0">
      <inkml:brushProperty name="width" value="0.035" units="cm"/>
      <inkml:brushProperty name="height" value="0.035" units="cm"/>
    </inkml:brush>
  </inkml:definitions>
  <inkml:trace contextRef="#ctx0" brushRef="#br0">243 46 24575,'0'-2'0,"-1"0"0,0 0 0,0 0 0,1 0 0,-1 0 0,0 0 0,-1 0 0,1 0 0,0 0 0,0 1 0,-1-1 0,1 0 0,-1 1 0,0 0 0,1-1 0,-1 1 0,0 0 0,0 0 0,0 0 0,1 0 0,-1 0 0,0 0 0,0 0 0,-1 1 0,1-1 0,0 1 0,0-1 0,-3 1 0,-5-2 0,-1 0 0,0 1 0,0 0 0,-13 1 0,18 0 0,0 1 0,0 1 0,0-1 0,1 1 0,-1 0 0,0 0 0,1 0 0,-1 1 0,1 0 0,-1 0 0,1 0 0,0 1 0,1 0 0,-1 0 0,1 0 0,-1 0 0,1 1 0,1-1 0,-1 1 0,1 0 0,-1 1 0,1-1 0,1 0 0,-1 1 0,1 0 0,0-1 0,0 1 0,1 0 0,0 0 0,-1 9 0,1-11 0,1 1 0,-1-1 0,1 1 0,0 0 0,0-1 0,1 1 0,0-1 0,-1 1 0,2-1 0,-1 1 0,0-1 0,1 0 0,0 1 0,0-1 0,0 0 0,0 0 0,1-1 0,-1 1 0,1 0 0,0-1 0,0 1 0,1-1 0,-1 0 0,1 0 0,-1-1 0,1 1 0,0-1 0,0 1 0,0-1 0,0 0 0,1-1 0,-1 1 0,1-1 0,-1 0 0,0 0 0,1 0 0,0-1 0,-1 1 0,9-1 0,-9 0 0,0 0 0,1 0 0,-1-1 0,0 1 0,1-1 0,-1 0 0,0 0 0,0-1 0,0 1 0,0-1 0,0 0 0,0 0 0,0 0 0,-1 0 0,1-1 0,-1 1 0,1-1 0,-1 0 0,0 0 0,0 0 0,0-1 0,4-6 0,-1-2 0,0-1 0,0 0 0,-1-1 0,0 1 0,3-20 0,2-4 0,-10 36 0,0 1 0,0-1 0,0 1 0,0-1 0,0 1 0,0-1 0,0 1 0,1-1 0,-1 1 0,0-1 0,0 1 0,0-1 0,1 1 0,-1-1 0,0 1 0,1-1 0,-1 1 0,0 0 0,1-1 0,-1 1 0,1 0 0,-1-1 0,1 1 0,-1 0 0,0-1 0,1 1 0,-1 0 0,1 0 0,-1 0 0,2-1 0,8 14 0,3 29 0,-5 6 0,-2 1 0,-2 0 0,-2 0 0,-9 97 0,6-141 0,0 1 0,0-1 0,-1 0 0,1 1 0,-1-1 0,0 0 0,-1 0 0,1 0 0,-1-1 0,0 1 0,0-1 0,0 1 0,-1-1 0,0 0 0,0 0 0,-7 6 0,7-8 0,0 0 0,0 0 0,0 0 0,0 0 0,0-1 0,0 1 0,0-1 0,-1 0 0,1-1 0,0 1 0,-1-1 0,1 1 0,-1-2 0,1 1 0,0 0 0,-1-1 0,1 1 0,0-1 0,-1-1 0,1 1 0,-5-3 0,7 3-80,-1 0 0,0 0-1,1-1 1,0 0 0,-1 1-1,1-1 1,0 0 0,0 0-1,0 0 1,0 0 0,0 0 0,1-1-1,-1 1 1,1-1 0,-1 1-1,-1-5 1,-6-18-6746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29.906"/>
    </inkml:context>
    <inkml:brush xml:id="br0">
      <inkml:brushProperty name="width" value="0.035" units="cm"/>
      <inkml:brushProperty name="height" value="0.035" units="cm"/>
    </inkml:brush>
  </inkml:definitions>
  <inkml:trace contextRef="#ctx0" brushRef="#br0">0 136 24575,'0'1'0,"1"0"0,-1 0 0,1 0 0,-1 0 0,1 0 0,-1-1 0,1 1 0,-1 0 0,1 0 0,-1-1 0,1 1 0,0 0 0,0-1 0,-1 1 0,1-1 0,0 1 0,0-1 0,0 1 0,0-1 0,-1 0 0,1 1 0,0-1 0,0 0 0,2 1 0,26 5 0,-26-6 0,10 2 0,0 0 0,0-2 0,0 1 0,0-2 0,1 0 0,-1 0 0,19-5 0,-26 4 0,1 0 0,-1 0 0,1-1 0,-1 0 0,0 0 0,0 0 0,0-1 0,0 0 0,-1 0 0,0-1 0,1 1 0,-2-1 0,1 0 0,0 0 0,6-11 0,-10 14 0,0 1 0,0-1 0,0 0 0,0 0 0,0 1 0,-1-1 0,1 0 0,0 0 0,-1 0 0,0 0 0,1 0 0,-1 0 0,0 0 0,0 0 0,0 0 0,0 0 0,0 0 0,-1 0 0,1 0 0,0 1 0,-1-1 0,0 0 0,1 0 0,-1 0 0,0 0 0,0 1 0,0-1 0,0 0 0,0 1 0,-1-1 0,1 1 0,0-1 0,-1 1 0,1 0 0,-1-1 0,1 1 0,-1 0 0,0 0 0,1 0 0,-1 0 0,-2 0 0,-2-2 0,1 1 0,0 0 0,-1 0 0,1 1 0,-1 0 0,0 0 0,0 0 0,1 0 0,-1 1 0,0 0 0,0 0 0,1 1 0,-10 1 0,5 3 0,0-1 0,0 1 0,1 1 0,-1 0 0,2 0 0,-1 1 0,0 0 0,1 0 0,1 1 0,-1 0 0,1 0 0,-10 17 0,12-19 0,1 0 0,-1 1 0,1 0 0,1 0 0,-1 1 0,1-1 0,1 0 0,-1 1 0,1 0 0,1 0 0,-1 0 0,1-1 0,1 1 0,-1 0 0,1 0 0,1 0 0,-1 0 0,3 10 0,-2-14-4,1 0-1,0-1 1,-1 1-1,1-1 1,1 1-1,-1-1 1,0 1-1,1-1 1,0 0 0,-1 0-1,1 0 1,1-1-1,-1 1 1,0-1-1,0 0 1,1 0-1,4 3 1,0-3 26,-1 1 0,1-1 1,-1 0-1,1 0 0,0-1 0,0 0 1,0 0-1,11-2 0,2 0-270,-1-1 1,1-2-1,-1 0 1,0-1-1,38-15 1,-25 4-6579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30.343"/>
    </inkml:context>
    <inkml:brush xml:id="br0">
      <inkml:brushProperty name="width" value="0.035" units="cm"/>
      <inkml:brushProperty name="height" value="0.035" units="cm"/>
    </inkml:brush>
  </inkml:definitions>
  <inkml:trace contextRef="#ctx0" brushRef="#br0">298 146 24575,'1'-1'0,"0"1"0,0-1 0,0 1 0,0-1 0,0 1 0,0-1 0,-1 1 0,1-1 0,0 0 0,0 0 0,-1 1 0,1-1 0,-1 0 0,1 0 0,0 0 0,-1 0 0,0 0 0,1 0 0,-1 0 0,0 0 0,1 0 0,-1 0 0,0 0 0,0-1 0,5-28 0,-5 26 0,0 0 0,0 0 0,0 0 0,0 1 0,-1-1 0,0 0 0,0 1 0,0-1 0,0 0 0,-1 1 0,1-1 0,-1 1 0,0 0 0,0 0 0,0-1 0,0 1 0,-1 1 0,1-1 0,-1 0 0,0 0 0,0 1 0,0 0 0,0-1 0,0 1 0,0 1 0,-1-1 0,1 0 0,-1 1 0,1-1 0,-1 1 0,1 0 0,-1 0 0,0 1 0,-5-1 0,5 0 0,-1 1 0,1-1 0,-1 1 0,1 0 0,-1 1 0,1-1 0,-1 1 0,1 0 0,-1 0 0,1 0 0,0 0 0,0 1 0,-1 0 0,1 0 0,0 0 0,1 1 0,-1-1 0,0 1 0,1 0 0,-1 0 0,1 0 0,0 0 0,0 0 0,0 1 0,0 0 0,1-1 0,-1 1 0,1 0 0,-2 5 0,3-6 0,1 1 0,-1-1 0,1 1 0,-1-1 0,1 1 0,0 0 0,0-1 0,1 1 0,-1-1 0,1 1 0,0-1 0,0 1 0,0-1 0,0 1 0,1-1 0,-1 0 0,1 0 0,0 1 0,0-1 0,2 3 0,7 8 0,1 1 0,23 20 0,-24-24 0,41 37 0,-32-32 0,-1 2 0,0 0 0,-1 2 0,26 37 0,-42-55 0,-1-1 0,0 1 0,0-1 0,1 1 0,-1 0 0,-1 0 0,1-1 0,0 1 0,0 0 0,-1 0 0,1 0 0,-1 0 0,1 0 0,-1 0 0,0 0 0,0 0 0,0 0 0,0 0 0,0 0 0,0 0 0,-1 0 0,1 0 0,0 0 0,-1 0 0,0-1 0,0 1 0,1 0 0,-1 0 0,0 0 0,0-1 0,0 1 0,-1 0 0,1-1 0,0 1 0,-1-1 0,1 0 0,-1 1 0,1-1 0,-1 0 0,0 0 0,1 0 0,-1 0 0,0 0 0,0 0 0,0-1 0,1 1 0,-5 0 0,-11 3 0,1 0 0,0-2 0,-1 0 0,-26 0 0,32-2 0,-11 2-170,-1-2-1,1 0 0,0-1 1,0-2-1,0 0 0,0-2 1,-32-9-1,30 1-6655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35.011"/>
    </inkml:context>
    <inkml:brush xml:id="br0">
      <inkml:brushProperty name="width" value="0.035" units="cm"/>
      <inkml:brushProperty name="height" value="0.035" units="cm"/>
    </inkml:brush>
  </inkml:definitions>
  <inkml:trace contextRef="#ctx0" brushRef="#br0">241 42 24575,'0'-1'0,"1"-1"0,-1 1 0,0-1 0,0 0 0,-1 1 0,1-1 0,0 0 0,0 1 0,-1-1 0,1 1 0,-1-1 0,0 1 0,1-1 0,-1 1 0,0-1 0,0 1 0,0-1 0,0 1 0,0 0 0,0 0 0,0 0 0,0-1 0,-1 1 0,1 0 0,-2-1 0,0 1 0,1 1 0,-1-1 0,0 1 0,1-1 0,-1 1 0,0 0 0,1 0 0,-1 0 0,0 0 0,1 0 0,-1 1 0,0-1 0,1 1 0,-3 1 0,-5 1 0,0 1 0,0 1 0,1-1 0,0 1 0,0 1 0,0 0 0,-9 8 0,5-1 0,0 1 0,1 0 0,1 0 0,-10 17 0,17-25 0,1-1 0,0 1 0,0 0 0,1-1 0,-1 1 0,1 1 0,0-1 0,1 0 0,0 0 0,0 0 0,0 1 0,1-1 0,0 1 0,0-1 0,1 8 0,-1-12 0,1 0 0,-1 0 0,1 0 0,0 0 0,-1 0 0,1 0 0,0-1 0,0 1 0,0 0 0,0-1 0,1 1 0,-1-1 0,0 1 0,1-1 0,-1 1 0,1-1 0,-1 0 0,1 0 0,0 1 0,-1-1 0,1-1 0,0 1 0,0 0 0,0 0 0,-1-1 0,1 1 0,0-1 0,0 1 0,0-1 0,0 0 0,0 0 0,0 0 0,0 0 0,0 0 0,0 0 0,0-1 0,0 1 0,0-1 0,0 1 0,0-1 0,0 0 0,0 1 0,-1-1 0,3-1 0,3-2 0,0 1 0,0-1 0,0 0 0,0 0 0,-1-1 0,0 0 0,0 0 0,0-1 0,0 1 0,5-9 0,-4 1 0,0-1 0,-1 0 0,-1 0 0,0 0 0,-1-1 0,0 1 0,1-17 0,15 81 0,-18-41 0,1 0 0,1 0 0,0 0 0,0 0 0,0 0 0,1-1 0,1 0 0,-1 0 0,10 9 0,-11-14 0,0 1 0,0-1 0,0 0 0,1-1 0,-1 1 0,1-1 0,-1 1 0,1-2 0,0 1 0,0 0 0,0-1 0,0 0 0,0 0 0,1-1 0,-1 1 0,0-1 0,0 0 0,0 0 0,6-2 0,-7 2-97,-1 0-1,0-1 1,1 0-1,-1 0 1,0 0-1,0 0 1,0 0-1,1 0 1,-1-1-1,-1 0 1,1 1-1,0-1 0,3-3 1,3-7-6729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35.582"/>
    </inkml:context>
    <inkml:brush xml:id="br0">
      <inkml:brushProperty name="width" value="0.035" units="cm"/>
      <inkml:brushProperty name="height" value="0.035" units="cm"/>
    </inkml:brush>
  </inkml:definitions>
  <inkml:trace contextRef="#ctx0" brushRef="#br0">320 813 24575,'1'4'0,"-1"1"0,1-1 0,0 0 0,0 0 0,0 0 0,0 0 0,1 0 0,-1 0 0,1 0 0,0 0 0,1 0 0,-1-1 0,1 1 0,-1-1 0,1 0 0,0 0 0,0 0 0,0 0 0,1 0 0,-1-1 0,1 1 0,0-1 0,-1 0 0,1 0 0,0 0 0,0-1 0,0 1 0,0-1 0,7 1 0,12 4 0,1-2 0,0-1 0,45 1 0,-68-4 0,22 0 0,0-1 0,0-1 0,1 0 0,-1-2 0,-1-1 0,1-1 0,-1-1 0,0-1 0,0-1 0,-1 0 0,27-18 0,-35 19 0,1-2 0,-1 1 0,-1-2 0,0 1 0,-1-2 0,0 1 0,0-2 0,-2 1 0,1-2 0,-2 1 0,1-1 0,-2 0 0,0-1 0,-1 0 0,0 0 0,-1 0 0,4-22 0,-5 10 0,-1 1 0,-1-1 0,-2 0 0,0 0 0,-2 0 0,-1 1 0,-1-1 0,-1 1 0,-1 0 0,-1 0 0,-16-35 0,16 46 0,0 1 0,-1 0 0,0 0 0,-1 0 0,0 2 0,-1-1 0,-1 1 0,0 0 0,-1 1 0,0 1 0,-1 0 0,1 0 0,-2 1 0,0 1 0,0 0 0,0 1 0,-1 1 0,0 0 0,0 1 0,-20-4 0,-11 0 0,-1 3 0,0 1 0,-57 3 0,76 3 0,-1 1 0,1 1 0,0 2 0,0 1 0,0 0 0,-42 18 0,55-17 0,0 1 0,1 0 0,0 1 0,0 1 0,1 0 0,0 1 0,1 0 0,1 1 0,-1 0 0,2 1 0,0 0 0,0 1 0,1 0 0,1 0 0,1 1 0,-9 22 0,11-23 0,1 0 0,0 0 0,1 0 0,1 1 0,0-1 0,1 1 0,0-1 0,1 1 0,1-1 0,0 1 0,1 0 0,1-1 0,0 0 0,1 0 0,1 0 0,0 0 0,0-1 0,14 22 0,-8-18 11,0-2 0,1 1 0,1-2 0,1 0 0,0 0 0,1-2-1,0 1 1,1-2 0,0 0 0,24 11 0,-11-7-259,0-3 1,2 0-1,-1-2 1,1-1-1,44 7 1,-6-8-6579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45.064"/>
    </inkml:context>
    <inkml:brush xml:id="br0">
      <inkml:brushProperty name="width" value="0.035" units="cm"/>
      <inkml:brushProperty name="height" value="0.035" units="cm"/>
    </inkml:brush>
  </inkml:definitions>
  <inkml:trace contextRef="#ctx0" brushRef="#br0">0 1 24575,'0'425'0,"3"-430"0,0 1 0,0-1 0,1 1 0,-1-1 0,1 1 0,0 0 0,0 0 0,0 0 0,8-4 0,-5 1 0,6-3 0,-1 0 0,2 0 0,-1 1 0,1 1 0,1 0 0,-1 1 0,1 1 0,20-6 0,-31 11 0,0 0 0,0 0 0,0 0 0,0 1 0,0-1 0,0 1 0,0 0 0,0 0 0,0 0 0,0 1 0,0 0 0,0-1 0,0 1 0,0 1 0,0-1 0,0 0 0,-1 1 0,1 0 0,0 0 0,-1 0 0,0 1 0,1-1 0,-1 1 0,0-1 0,0 1 0,0 0 0,-1 0 0,1 1 0,-1-1 0,0 0 0,0 1 0,0-1 0,0 1 0,0 0 0,-1 0 0,0 0 0,2 7 0,-2-6 0,-1 0 0,1 1 0,-1-1 0,-1 1 0,1-1 0,-1 0 0,1 1 0,-2-1 0,1 0 0,0 0 0,-1 0 0,0 0 0,0 0 0,-1 0 0,1 0 0,-1-1 0,0 1 0,0-1 0,-1 0 0,1 0 0,-1 0 0,0 0 0,-7 4 0,-3 4 0,0 0 0,-1-2 0,0 1 0,-1-2 0,-28 13 0,39-20-80,0 1 0,0-1-1,0 0 1,0 0 0,-1-1-1,1 0 1,-1 0 0,1 0-1,-1 0 1,1-1 0,-1 0 0,1 0-1,-1 0 1,0-1 0,1 0-1,-10-3 1,-3-7-6746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45.688"/>
    </inkml:context>
    <inkml:brush xml:id="br0">
      <inkml:brushProperty name="width" value="0.035" units="cm"/>
      <inkml:brushProperty name="height" value="0.035" units="cm"/>
    </inkml:brush>
  </inkml:definitions>
  <inkml:trace contextRef="#ctx0" brushRef="#br0">214 760 24575,'0'1'0,"0"0"0,0 0 0,0-1 0,1 1 0,-1 0 0,0-1 0,0 1 0,1 0 0,-1 0 0,1-1 0,-1 1 0,0-1 0,1 1 0,-1 0 0,1-1 0,0 1 0,-1-1 0,1 1 0,-1-1 0,1 0 0,0 1 0,-1-1 0,1 1 0,0-1 0,0 0 0,-1 0 0,2 1 0,24 4 0,-22-5 0,52 6 0,0-3 0,103-6 0,-137 1 0,1-1 0,-1-1 0,0-1 0,-1-1 0,1-1 0,-1 0 0,-1-2 0,1 0 0,-1-2 0,20-13 0,-32 17 0,0 1 0,0-2 0,-1 1 0,0-1 0,0 0 0,0 0 0,-1-1 0,-1 0 0,1 0 0,-2 0 0,1-1 0,-1 0 0,0 0 0,-1 0 0,3-19 0,-2-4 0,-1 1 0,-2-1 0,-5-58 0,2 78 0,0 1 0,-1-1 0,0 1 0,-1 0 0,-1 0 0,0 0 0,0 0 0,-2 1 0,1 0 0,-1 0 0,-1 1 0,1 0 0,-2 0 0,0 1 0,-10-9 0,-2-1 0,-2 1 0,0 1 0,-1 1 0,0 1 0,-44-19 0,44 24 0,-1 2 0,0 1 0,0 1 0,-1 1 0,-49-4 0,30 8 0,0 1 0,-68 10 0,103-8 0,1 0 0,-1 1 0,1 1 0,0-1 0,0 2 0,0-1 0,0 1 0,1 0 0,0 1 0,0 0 0,1 0 0,-1 1 0,1 0 0,1 0 0,-1 1 0,1 0 0,0 0 0,1 0 0,0 1 0,1-1 0,-1 1 0,2 0 0,-4 11 0,2-8 0,2 0 0,-1 1 0,1-1 0,1 1 0,0 0 0,1-1 0,0 1 0,1 0 0,1 0 0,0 0 0,1-1 0,0 1 0,0-1 0,2 1 0,-1-1 0,2 0 0,7 16 0,-3-14-72,1 0 1,0 0-1,1-1 0,0 0 0,1-1 0,1 0 0,0-1 0,0-1 1,1 0-1,1-1 0,0 0 0,0-1 0,0-1 0,1 0 0,0-1 1,0-1-1,1 0 0,27 3 0,-2-3-6754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2:46.392"/>
    </inkml:context>
    <inkml:brush xml:id="br0">
      <inkml:brushProperty name="width" value="0.035" units="cm"/>
      <inkml:brushProperty name="height" value="0.035" units="cm"/>
    </inkml:brush>
  </inkml:definitions>
  <inkml:trace contextRef="#ctx0" brushRef="#br0">5 1 24575,'-2'55'0,"0"-37"0,1 1 0,1 0 0,1-1 0,1 1 0,0-1 0,8 31 0,-10-49 0,0 0 0,0 0 0,0 0 0,0 1 0,0-1 0,0 0 0,1 0 0,-1 0 0,0 0 0,0 1 0,0-1 0,0 0 0,0 0 0,0 0 0,0 0 0,1 0 0,-1 1 0,0-1 0,0 0 0,0 0 0,0 0 0,0 0 0,1 0 0,-1 0 0,0 0 0,0 0 0,0 0 0,0 0 0,1 0 0,-1 0 0,0 0 0,0 0 0,0 0 0,1 0 0,-1 0 0,0 0 0,0 0 0,0 0 0,0 0 0,1 0 0,-1 0 0,0 0 0,0 0 0,0 0 0,0 0 0,1 0 0,9-11 0,10-24 0,-14 23 0,4-4 0,0 1 0,1 0 0,1 1 0,0 1 0,1 0 0,0 0 0,20-14 0,-28 24 0,0 0 0,-1 0 0,1 0 0,1 1 0,-1 0 0,0 0 0,0 0 0,1 1 0,-1 0 0,1 0 0,-1 0 0,7 0 0,-7 2 0,-1-1 0,0 1 0,0 0 0,0 0 0,0 0 0,0 1 0,0-1 0,0 1 0,0 0 0,-1 0 0,1 1 0,-1-1 0,1 1 0,-1-1 0,0 1 0,0 0 0,0 0 0,3 5 0,1 2-53,-1 1 0,0 0-1,0 1 1,-1-1 0,0 1-1,-1 0 1,3 14 0,-2-6-886,6 15-5887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07.703"/>
    </inkml:context>
    <inkml:brush xml:id="br0">
      <inkml:brushProperty name="width" value="0.035" units="cm"/>
      <inkml:brushProperty name="height" value="0.035" units="cm"/>
    </inkml:brush>
  </inkml:definitions>
  <inkml:trace contextRef="#ctx0" brushRef="#br0">252 43 24575,'-1'-2'0,"1"0"0,0 0 0,-1 0 0,1 0 0,-1 0 0,0 0 0,1 1 0,-1-1 0,0 0 0,0 0 0,0 1 0,0-1 0,-1 0 0,1 1 0,0-1 0,-1 1 0,1 0 0,-1-1 0,1 1 0,-1 0 0,0 0 0,1 0 0,-1 0 0,0 0 0,0 0 0,0 1 0,0-1 0,0 0 0,0 1 0,0 0 0,0-1 0,0 1 0,0 0 0,0 0 0,0 0 0,-2 1 0,-6-1 0,1 0 0,0 1 0,0 0 0,-1 1 0,1 0 0,-15 5 0,16-3 0,0 0 0,1 1 0,0 0 0,-1 0 0,1 0 0,1 1 0,-1 0 0,1 0 0,1 1 0,-1 0 0,1 0 0,0 0 0,0 1 0,1-1 0,0 1 0,0 0 0,1 1 0,-3 9 0,5-14 0,0 1 0,0-1 0,0 1 0,0-1 0,0 1 0,1-1 0,0 1 0,0 0 0,0-1 0,1 1 0,0-1 0,-1 1 0,2-1 0,-1 1 0,0-1 0,1 0 0,0 1 0,0-1 0,0 0 0,0 0 0,1 0 0,0-1 0,0 1 0,0-1 0,0 1 0,0-1 0,1 0 0,-1 0 0,1 0 0,0-1 0,0 0 0,0 1 0,0-1 0,0 0 0,5 1 0,3 0-136,0 0-1,1 0 1,0-2-1,-1 1 1,1-1-1,0-1 1,0-1-1,0 0 0,15-3 1,12-3-6690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08.213"/>
    </inkml:context>
    <inkml:brush xml:id="br0">
      <inkml:brushProperty name="width" value="0.035" units="cm"/>
      <inkml:brushProperty name="height" value="0.035" units="cm"/>
    </inkml:brush>
  </inkml:definitions>
  <inkml:trace contextRef="#ctx0" brushRef="#br0">339 668 24575,'0'0'0,"0"1"0,0 0 0,1 0 0,-1 0 0,0-1 0,1 1 0,-1 0 0,0-1 0,1 1 0,-1 0 0,1-1 0,-1 1 0,1 0 0,0-1 0,-1 1 0,1-1 0,-1 1 0,1-1 0,0 1 0,0-1 0,-1 0 0,1 1 0,0-1 0,0 0 0,-1 1 0,1-1 0,1 0 0,26 5 0,-22-5 0,19 3 0,0-2 0,1 0 0,0-2 0,-1-1 0,0-1 0,1-1 0,-1-2 0,-1 0 0,1-1 0,-1-2 0,45-22 0,-55 24 0,-1-1 0,0-1 0,-1 0 0,0 0 0,0-1 0,-1-1 0,0 0 0,-1 0 0,0-1 0,-1-1 0,0 0 0,-1 0 0,-1 0 0,0-1 0,0 0 0,-2 0 0,1-1 0,-2 0 0,0 0 0,3-30 0,-6 34 0,-1-1 0,0 1 0,0 0 0,-1-1 0,-1 1 0,0 0 0,0 0 0,-1 0 0,-1 0 0,0 1 0,0-1 0,-1 1 0,-10-16 0,6 14 0,-1-1 0,0 2 0,0-1 0,-1 1 0,-1 1 0,0 0 0,0 1 0,-1 0 0,-18-9 0,12 8 0,0 1 0,0 1 0,-1 1 0,0 1 0,0 0 0,-1 2 0,0 0 0,1 2 0,-1 0 0,0 1 0,0 1 0,0 1 0,0 1 0,0 1 0,-23 6 0,18-1 0,1 2 0,1 0 0,-1 2 0,2 0 0,0 2 0,0 0 0,2 2 0,0 0 0,0 2 0,-34 38 0,42-40 0,0-1 0,2 2 0,0-1 0,0 2 0,2-1 0,0 2 0,2-1 0,0 1 0,0 0 0,2 0 0,0 1 0,2 0 0,0-1 0,1 1 0,1 27 0,1-40 0,1 1 0,0-1 0,1 0 0,0 1 0,0-1 0,0 0 0,1 0 0,0 0 0,0-1 0,1 1 0,-1-1 0,2 1 0,-1-1 0,1-1 0,-1 1 0,2 0 0,-1-1 0,1 0 0,-1-1 0,1 1 0,1-1 0,-1 0 0,1-1 0,-1 1 0,1-1 0,0 0 0,12 2 0,5 2 0,0-2 0,0-1 0,0-1 0,0-1 0,0-1 0,0-1 0,33-4 0,-32 1-341,-1-1 0,1-1-1,39-13 1,-21-1-6485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47.509"/>
    </inkml:context>
    <inkml:brush xml:id="br0">
      <inkml:brushProperty name="width" value="0.035" units="cm"/>
      <inkml:brushProperty name="height" value="0.035" units="cm"/>
    </inkml:brush>
  </inkml:definitions>
  <inkml:trace contextRef="#ctx0" brushRef="#br0">272 87 24575,'-1'-4'0,"1"0"0,-1 0 0,0 0 0,0 0 0,0 1 0,-1-1 0,1 0 0,-1 1 0,0-1 0,0 1 0,0 0 0,-1-1 0,1 1 0,-1 0 0,1 0 0,-1 1 0,0-1 0,0 1 0,0-1 0,-1 1 0,1 0 0,-1 0 0,1 0 0,-1 1 0,1-1 0,-1 1 0,0 0 0,0 0 0,0 0 0,-7 0 0,5 0 0,-1 0 0,1 0 0,-1 0 0,1 1 0,-1 0 0,1 1 0,-1-1 0,1 1 0,0 0 0,-1 1 0,1 0 0,0 0 0,0 0 0,0 1 0,0-1 0,0 1 0,1 1 0,-10 7 0,8-5 0,2 1 0,-1 1 0,1-1 0,0 1 0,0 0 0,1 0 0,0 1 0,0-1 0,1 1 0,0 0 0,1 0 0,0 0 0,1 0 0,-1 0 0,2 0 0,0 18 0,0-22 0,0 0 0,1-1 0,0 1 0,0 0 0,1-1 0,-1 1 0,1-1 0,0 0 0,0 1 0,0-1 0,1 0 0,-1 0 0,1-1 0,0 1 0,0 0 0,1-1 0,-1 0 0,1 0 0,-1 0 0,1 0 0,0 0 0,0-1 0,0 0 0,1 0 0,-1 0 0,0 0 0,1-1 0,-1 1 0,1-1 0,0 0 0,-1-1 0,1 1 0,0-1 0,6 0 0,-4 0 0,0-1 0,0 1 0,0-1 0,0 0 0,0-1 0,-1 0 0,1 0 0,-1 0 0,1-1 0,-1 0 0,0 0 0,0-1 0,0 0 0,0 0 0,-1 0 0,1-1 0,6-7 0,4-6 0,0-2 0,-2 1 0,18-33 0,-31 51 0,-1 0 0,0 0 0,0 1 0,0-1 0,1 0 0,-1 1 0,0-1 0,1 0 0,-1 1 0,0-1 0,1 0 0,-1 1 0,1-1 0,-1 1 0,1-1 0,-1 1 0,1-1 0,-1 1 0,1-1 0,0 1 0,-1 0 0,1-1 0,0 1 0,-1 0 0,1 0 0,0-1 0,0 1 0,-1 0 0,1 0 0,0 0 0,0 0 0,8 20 0,-3-1 0,-3-11-68,0 0 0,1 0-1,0-1 1,1 1 0,0-1 0,0 0-1,0-1 1,1 1 0,0-1 0,0 0-1,1-1 1,0 1 0,0-1 0,0-1-1,0 1 1,1-1 0,0 0-1,-1-1 1,12 3 0,14-2-6758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47.916"/>
    </inkml:context>
    <inkml:brush xml:id="br0">
      <inkml:brushProperty name="width" value="0.035" units="cm"/>
      <inkml:brushProperty name="height" value="0.035" units="cm"/>
    </inkml:brush>
  </inkml:definitions>
  <inkml:trace contextRef="#ctx0" brushRef="#br0">0 1 24575,'0'4'0,"0"16"0,0 14 0,0-3 0,5-17 0,11-15 0,11-8 0,7-2 0,-2 10 0,-8 10 0,-2 4 0,-5 8 0,-6 6 0,-4-11 0,-4-13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48.259"/>
    </inkml:context>
    <inkml:brush xml:id="br0">
      <inkml:brushProperty name="width" value="0.035" units="cm"/>
      <inkml:brushProperty name="height" value="0.035" units="cm"/>
    </inkml:brush>
  </inkml:definitions>
  <inkml:trace contextRef="#ctx0" brushRef="#br0">1 1 24575,'9'0'0,"8"0"0,11 0 0,5 0 0,1 0 0,0 0 0,-6 0-8191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48.489"/>
    </inkml:context>
    <inkml:brush xml:id="br0">
      <inkml:brushProperty name="width" value="0.035" units="cm"/>
      <inkml:brushProperty name="height" value="0.035" units="cm"/>
    </inkml:brush>
  </inkml:definitions>
  <inkml:trace contextRef="#ctx0" brushRef="#br0">1 34 24575,'9'0'0,"13"0"0,16 0 0,12 0 0,6-9 0,3-3 0,-8 0-8191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49.439"/>
    </inkml:context>
    <inkml:brush xml:id="br0">
      <inkml:brushProperty name="width" value="0.035" units="cm"/>
      <inkml:brushProperty name="height" value="0.035" units="cm"/>
    </inkml:brush>
  </inkml:definitions>
  <inkml:trace contextRef="#ctx0" brushRef="#br0">8 69 24575,'5'-1'0,"0"-1"0,1 1 0,-1-1 0,0 0 0,0-1 0,0 1 0,0-1 0,0 0 0,0 0 0,4-5 0,24-12 0,-27 17 0,1 0 0,0 0 0,0 1 0,0 0 0,0 0 0,0 1 0,0 0 0,1 0 0,-1 1 0,0 0 0,1 0 0,-1 1 0,0 0 0,0 0 0,0 0 0,11 5 0,-13-4 0,0 0 0,0 1 0,0 0 0,0 0 0,-1 1 0,1-1 0,-1 1 0,0 0 0,0 0 0,0 0 0,-1 1 0,1-1 0,-1 1 0,0 0 0,-1 0 0,1 0 0,-1 0 0,0 1 0,0-1 0,0 0 0,1 11 0,-1-7 0,-1 1 0,0-1 0,0 1 0,-1-1 0,0 1 0,-1-1 0,0 1 0,0-1 0,-1 1 0,0-1 0,-1 0 0,0 1 0,0-1 0,-6 9 0,2-6 0,-1-1 0,0 0 0,0-1 0,-1 1 0,0-2 0,-1 1 0,0-2 0,-1 1 0,-18 11 0,11-9 0,0-1 0,-28 12 0,42-20 0,0 0 0,0 0 0,0-1 0,-1 1 0,1-1 0,-1 0 0,1-1 0,-1 1 0,1-1 0,-1 0 0,1 0 0,-1 0 0,1-1 0,-1 0 0,1 1 0,-1-2 0,-5-1 0,9 3 0,0 0 0,1-1 0,-1 1 0,0 0 0,0-1 0,1 1 0,-1-1 0,0 1 0,1-1 0,-1 1 0,1-1 0,-1 1 0,0-1 0,1 1 0,-1-1 0,1 0 0,0 1 0,-1-1 0,1 0 0,-1 0 0,1 1 0,0-1 0,0 0 0,-1 0 0,1 1 0,0-1 0,0 0 0,0 0 0,0 0 0,0 1 0,0-1 0,0-1 0,1 0 0,0 1 0,0-1 0,0 1 0,0-1 0,1 1 0,-1 0 0,0-1 0,1 1 0,-1 0 0,1 0 0,-1 0 0,1 0 0,2-1 0,6-3 0,0 1 0,1 0 0,19-5 0,-6 4 0,1 1 0,0 2 0,-1 0 0,42 3 0,-50 1 0,-1 0 0,0 1 0,1 0 0,-2 2 0,1 0 0,0 0 0,-1 1 0,22 13 0,-26-13-99,-6-2-82,1-1 0,0 0 1,0-1-1,1 1 0,-1-1 0,10 3 0,1-5-6645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49.954"/>
    </inkml:context>
    <inkml:brush xml:id="br0">
      <inkml:brushProperty name="width" value="0.035" units="cm"/>
      <inkml:brushProperty name="height" value="0.035" units="cm"/>
    </inkml:brush>
  </inkml:definitions>
  <inkml:trace contextRef="#ctx0" brushRef="#br0">1 0 24575,'1'9'0,"1"-1"0,0 0 0,0-1 0,0 1 0,1 0 0,8 13 0,-1 3 0,-10-24 0,0 1 0,0 0 0,0-1 0,0 1 0,0 0 0,0-1 0,1 1 0,-1 0 0,0-1 0,0 1 0,0-1 0,1 1 0,-1 0 0,0-1 0,1 1 0,-1-1 0,1 1 0,-1-1 0,0 1 0,1-1 0,-1 1 0,1-1 0,0 1 0,-1-1 0,1 0 0,-1 1 0,1-1 0,-1 0 0,1 0 0,0 1 0,-1-1 0,1 0 0,0 0 0,-1 0 0,1 0 0,0 0 0,-1 0 0,1 0 0,0 0 0,-1 0 0,1 0 0,0 0 0,0 0 0,21-27 0,4-2 0,-23 26 5,1 1-1,-1 0 1,1 0 0,0 0-1,0 1 1,0 0-1,0-1 1,0 1 0,0 1-1,0-1 1,1 1 0,-1-1-1,0 1 1,0 0-1,0 1 1,1-1 0,-1 1-1,0-1 1,0 1-1,0 1 1,0-1 0,0 1-1,0-1 1,-1 1-1,7 4 1,-4-1-119,0 0 0,0 0-1,-1 0 1,1 1 0,-2 0 0,1 0-1,0 1 1,-1-1 0,0 1 0,-1 0-1,1 0 1,3 15 0,-2-7-6712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50.281"/>
    </inkml:context>
    <inkml:brush xml:id="br0">
      <inkml:brushProperty name="width" value="0.035" units="cm"/>
      <inkml:brushProperty name="height" value="0.035" units="cm"/>
    </inkml:brush>
  </inkml:definitions>
  <inkml:trace contextRef="#ctx0" brushRef="#br0">22 1 24575,'0'5'0,"0"10"0,0 13 0,0 6 0,0 2 0,0 5 0,-9-11 0,-4-9-8191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50.483"/>
    </inkml:context>
    <inkml:brush xml:id="br0">
      <inkml:brushProperty name="width" value="0.035" units="cm"/>
      <inkml:brushProperty name="height" value="0.035" units="cm"/>
    </inkml:brush>
  </inkml:definitions>
  <inkml:trace contextRef="#ctx0" brushRef="#br0">0 1 24575,'5'0'0,"6"0"0,15 0 0,8 0 0,8 0 0,1 0 0,-2 0 0,-8 0-8191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46.857"/>
    </inkml:context>
    <inkml:brush xml:id="br0">
      <inkml:brushProperty name="width" value="0.035" units="cm"/>
      <inkml:brushProperty name="height" value="0.035" units="cm"/>
    </inkml:brush>
  </inkml:definitions>
  <inkml:trace contextRef="#ctx0" brushRef="#br0">682 84 24575,'-11'-1'0,"0"-1"0,0 0 0,0 0 0,0-1 0,-14-6 0,-22-5 0,-29-3 0,-1 3 0,0 4 0,-1 3 0,-104 4 0,138 14 0,25 1 0,19-11 0,0-1 0,-1 1 0,1-1 0,0 1 0,0-1 0,0 1 0,0-1 0,-1 1 0,1-1 0,0 1 0,0-1 0,0 1 0,0-1 0,0 1 0,0-1 0,0 1 0,1-1 0,-1 1 0,0-1 0,0 1 0,0-1 0,0 1 0,1-1 0,-1 1 0,0-1 0,0 1 0,1-1 0,-1 1 0,0-1 0,1 0 0,-1 1 0,1-1 0,-1 0 0,1 1 0,8 6 0,0 0 0,0-1 0,0 0 0,1-1 0,0 0 0,19 6 0,75 20 0,-59-18 0,190 62 0,-224-71 0,0 1 0,1 1 0,-2-1 0,1 1 0,-1 1 0,0 0 0,0 1 0,-1 0 0,13 14 0,-20-20 0,0 0 0,0 0 0,0 0 0,-1 0 0,1 1 0,0-1 0,-1 1 0,0-1 0,1 1 0,-1 0 0,0-1 0,0 1 0,-1 0 0,1 0 0,-1 0 0,1 0 0,-1-1 0,0 1 0,0 0 0,0 0 0,0 0 0,-1 0 0,1 0 0,-1 0 0,0-1 0,0 1 0,0 0 0,0-1 0,0 1 0,0 0 0,-1-1 0,1 1 0,-1-1 0,0 0 0,0 0 0,0 1 0,0-1 0,0 0 0,0-1 0,0 1 0,-1 0 0,1-1 0,-1 1 0,-2 0 0,-11 7 0,-1-1 0,0-1 0,-1 0 0,1-2 0,-36 8 0,-42 13 0,64-13 0,1 1 0,1 1 0,0 1 0,1 2 0,1 1 0,1 1 0,1 1 0,-35 37 0,59-57 0,0 0 0,0 0 0,0 0 0,0 0 0,0 1 0,0-1 0,1 0 0,-1 0 0,0 0 0,1 1 0,-1-1 0,1 0 0,-1 1 0,1-1 0,0 0 0,0 1 0,-1-1 0,1 1 0,0-1 0,0 0 0,1 1 0,-1-1 0,0 1 0,0-1 0,1 0 0,0 3 0,0-3 0,1 1 0,-1 0 0,1 0 0,0-1 0,0 1 0,-1-1 0,1 1 0,0-1 0,0 0 0,1 0 0,-1 0 0,0 0 0,0 0 0,4 1 0,12 2 0,1 0 0,0-1 0,23 1 0,-28-3 0,136 6 0,-97-6 0,1 1 0,103 21 0,6 19-1365,-129-34-5461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50.729"/>
    </inkml:context>
    <inkml:brush xml:id="br0">
      <inkml:brushProperty name="width" value="0.035" units="cm"/>
      <inkml:brushProperty name="height" value="0.035" units="cm"/>
    </inkml:brush>
  </inkml:definitions>
  <inkml:trace contextRef="#ctx0" brushRef="#br0">1 1 24575,'0'9'0,"0"13"0,0 11 0,0 10 0,0 8 0,0 3 0,0 2 0,0 7 0,0 1 0,0-11-8191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51.287"/>
    </inkml:context>
    <inkml:brush xml:id="br0">
      <inkml:brushProperty name="width" value="0.035" units="cm"/>
      <inkml:brushProperty name="height" value="0.035" units="cm"/>
    </inkml:brush>
  </inkml:definitions>
  <inkml:trace contextRef="#ctx0" brushRef="#br0">0 27 24575,'633'-24'0,"202"21"-141,-588 4-1083,-234-1-5602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52.633"/>
    </inkml:context>
    <inkml:brush xml:id="br0">
      <inkml:brushProperty name="width" value="0.035" units="cm"/>
      <inkml:brushProperty name="height" value="0.035" units="cm"/>
    </inkml:brush>
  </inkml:definitions>
  <inkml:trace contextRef="#ctx0" brushRef="#br0">1 48 24575,'4'-1'0,"1"0"0,-1 0 0,1-1 0,-1 1 0,0-1 0,1 0 0,-1-1 0,6-4 0,16-7 0,-17 11 0,1 0 0,-1 1 0,1 0 0,0 0 0,0 1 0,-1 1 0,1-1 0,0 2 0,0-1 0,0 1 0,15 4 0,-21-4 0,-1 0 0,1 0 0,-1 0 0,1 0 0,-1 1 0,0 0 0,0-1 0,1 1 0,-1 0 0,-1 1 0,1-1 0,0 1 0,0-1 0,-1 1 0,1 0 0,-1 0 0,0 0 0,0 0 0,0 0 0,0 0 0,-1 0 0,1 1 0,-1-1 0,0 1 0,0-1 0,0 1 0,-1 0 0,1-1 0,-1 1 0,0 0 0,0-1 0,0 1 0,0 0 0,-1 4 0,0-2 0,-1 0 0,0 0 0,0-1 0,0 1 0,-1 0 0,1-1 0,-1 1 0,-1-1 0,1 0 0,-1 0 0,0 0 0,-4 4 0,-61 51 0,41-37 0,28-23 0,0 0 0,0 0 0,-1 0 0,1 0 0,0 0 0,0 0 0,-1 0 0,1 0 0,0 1 0,0-1 0,0 0 0,-1 0 0,1 0 0,0 0 0,0 1 0,0-1 0,-1 0 0,1 0 0,0 0 0,0 1 0,0-1 0,0 0 0,0 0 0,0 1 0,0-1 0,-1 0 0,1 0 0,0 1 0,0-1 0,0 0 0,0 0 0,0 1 0,0-1 0,0 0 0,0 0 0,0 1 0,0-1 0,0 0 0,1 0 0,-1 1 0,0-1 0,0 0 0,0 0 0,0 1 0,16 0 0,30-11 0,-38 8 0,0 1 0,0 0 0,-1 0 0,1 0 0,0 1 0,0 0 0,0 1 0,0 0 0,0 0 0,11 4 0,-17-4 0,0-1 0,0 1 0,0 0 0,0 0 0,0 0 0,0 0 0,0 0 0,0 0 0,-1 1 0,1-1 0,0 1 0,-1-1 0,1 1 0,-1-1 0,0 1 0,1 0 0,-1 0 0,0 0 0,0 0 0,0 0 0,-1 0 0,1 0 0,0 0 0,-1 0 0,1 0 0,-1 0 0,0 0 0,1 0 0,-1 1 0,0-1 0,-1 0 0,1 0 0,0 0 0,0 0 0,-1 1 0,0-1 0,1 0 0,-1 0 0,0 0 0,-1 2 0,-2 5 0,-1 0 0,1-1 0,-1 0 0,-1 0 0,0 0 0,0 0 0,0-1 0,-1 0 0,0-1 0,0 1 0,-1-1 0,0-1 0,0 1 0,0-1 0,0-1 0,-1 0 0,0 0 0,0 0 0,-10 1 0,17-4-59,0-1 0,0 0-1,0 0 1,-1 0-1,1-1 1,0 1 0,0 0-1,-1-1 1,1 1 0,0-1-1,0 0 1,0 0 0,0 0-1,0 0 1,0 0-1,0 0 1,0 0 0,1-1-1,-1 1 1,0-1 0,1 1-1,-3-3 1,-9-16-6767</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53.238"/>
    </inkml:context>
    <inkml:brush xml:id="br0">
      <inkml:brushProperty name="width" value="0.035" units="cm"/>
      <inkml:brushProperty name="height" value="0.035" units="cm"/>
    </inkml:brush>
  </inkml:definitions>
  <inkml:trace contextRef="#ctx0" brushRef="#br0">0 35 24575,'0'5'0,"0"6"0,0 6 0,0 5 0,0 12 0,0-3 0,0-18 0,0-19 0,5-14 0,11-12 0,2-7 0,3 5 0,3 7 0,-3 18 0,-5 15 0,-5 11 0,5 13 0,0 0-8191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56.793"/>
    </inkml:context>
    <inkml:brush xml:id="br0">
      <inkml:brushProperty name="width" value="0.035" units="cm"/>
      <inkml:brushProperty name="height" value="0.035" units="cm"/>
    </inkml:brush>
  </inkml:definitions>
  <inkml:trace contextRef="#ctx0" brushRef="#br0">0 0 24575,'0'3'0,"1"60"0,9 74 0,35 131 0,-44-268 0,-1 0 0,0-1 0,0 1 0,0 0 0,0-1 0,0 1 0,1 0 0,-1 0 0,0-1 0,0 1 0,1 0 0,-1 0 0,0-1 0,0 1 0,1 0 0,-1 0 0,0 0 0,1-1 0,-1 1 0,0 0 0,1 0 0,-1 0 0,0 0 0,1 0 0,-1 0 0,0 0 0,1 0 0,-1 0 0,0 0 0,1 0 0,-1 0 0,0 0 0,1 0 0,-1 0 0,0 0 0,1 0 0,-1 0 0,0 1 0,1-1 0,-1 0 0,0 0 0,0 0 0,1 1 0,-1-1 0,0 0 0,0 0 0,1 0 0,-1 1 0,0-1 0,0 0 0,0 1 0,1-1 0,-1 0 0,0 0 0,0 1 0,0-1 0,0 0 0,0 1 0,0-1 0,1 1 0,15-39 0,-12 28 0,1 1 0,0 0 0,1 1 0,0 0 0,1 0 0,-1 1 0,1-1 0,1 1 0,-1 1 0,1-1 0,1 2 0,-1-1 0,1 1 0,0 0 0,0 1 0,0 0 0,0 0 0,1 1 0,0 0 0,0 1 0,0 0 0,0 1 0,0-1 0,0 2 0,0 0 0,0 0 0,0 1 0,0 0 0,15 4 0,-22-4 0,0 0 0,0 0 0,1 0 0,-1 0 0,0 1 0,0 0 0,0-1 0,-1 1 0,1 0 0,0 0 0,-1 1 0,1-1 0,-1 1 0,0-1 0,0 1 0,0 0 0,0-1 0,0 1 0,-1 0 0,1 0 0,-1 0 0,0 1 0,1-1 0,-2 0 0,1 0 0,0 1 0,-1-1 0,1 1 0,-1-1 0,0 0 0,0 1 0,0-1 0,-1 0 0,1 1 0,-1-1 0,0 0 0,0 1 0,0-1 0,-2 4 0,-2 7 0,-1 0 0,-1-1 0,0 0 0,0 0 0,-2-1 0,1 0 0,-18 19 0,14-19 0,0-2 0,-1 1 0,0-1 0,-1-1 0,-14 8 0,22-14 0,1-1 0,-1 1 0,0-1 0,0 0 0,0-1 0,0 1 0,-9 0 0,13-2 0,0 0 0,-1 0 0,1 0 0,-1-1 0,1 1 0,0 0 0,-1-1 0,1 0 0,0 1 0,-1-1 0,1 0 0,0 0 0,0 0 0,0-1 0,0 1 0,0 0 0,0-1 0,-3-3 0,-5-17-1365,11 0-5461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57.352"/>
    </inkml:context>
    <inkml:brush xml:id="br0">
      <inkml:brushProperty name="width" value="0.035" units="cm"/>
      <inkml:brushProperty name="height" value="0.035" units="cm"/>
    </inkml:brush>
  </inkml:definitions>
  <inkml:trace contextRef="#ctx0" brushRef="#br0">40 1 24575,'-2'0'0,"1"0"0,-1 0 0,1 0 0,-1 1 0,1-1 0,-1 0 0,1 1 0,-1 0 0,1-1 0,0 1 0,-1 0 0,1-1 0,0 1 0,-1 0 0,1 0 0,0 0 0,0 0 0,0 0 0,0 1 0,0-1 0,0 0 0,0 0 0,0 1 0,0-1 0,1 0 0,-1 1 0,1-1 0,-1 1 0,1-1 0,-1 1 0,1 1 0,-4 53 0,4-46 0,4 66 0,-2-80 0,1 0 0,0 1 0,0-1 0,0 1 0,1-1 0,-1 1 0,1 0 0,0 0 0,6-3 0,2-2 0,-1 1 0,2 0 0,18-8 0,-25 12 0,0 2 0,0-1 0,0 1 0,0 0 0,0 0 0,0 1 0,0-1 0,0 2 0,1-1 0,-1 1 0,0-1 0,0 2 0,0-1 0,0 1 0,0 0 0,0 0 0,-1 0 0,1 1 0,0 0 0,-1 0 0,0 0 0,0 1 0,0 0 0,0 0 0,-1 0 0,1 1 0,-1-1 0,6 9 0,-7-8-116,-3-4 54,1 0-1,0 1 1,0-1-1,0 0 1,0 0-1,0 1 1,0-1 0,0 0-1,0 0 1,0 0-1,0 0 1,0-1-1,1 1 1,-1 0-1,0 0 1,1-1-1,-1 1 1,0-1-1,3 1 1,4-4-6764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57.739"/>
    </inkml:context>
    <inkml:brush xml:id="br0">
      <inkml:brushProperty name="width" value="0.035" units="cm"/>
      <inkml:brushProperty name="height" value="0.035" units="cm"/>
    </inkml:brush>
  </inkml:definitions>
  <inkml:trace contextRef="#ctx0" brushRef="#br0">0 1 24575,'5'0'0,"6"0"0,10 0 0,12 0 0,9 0 0,2 0 0,-1 0 0,0 0 0,-15 0 0,-13 0-8191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7:57.971"/>
    </inkml:context>
    <inkml:brush xml:id="br0">
      <inkml:brushProperty name="width" value="0.035" units="cm"/>
      <inkml:brushProperty name="height" value="0.035" units="cm"/>
    </inkml:brush>
  </inkml:definitions>
  <inkml:trace contextRef="#ctx0" brushRef="#br0">17 1 24575,'-9'0'0,"1"0"0,12 0 0,10 0 0,11 0 0,12 0 0,8 0 0,1 0 0,-1 0 0,-10 0-8191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05.373"/>
    </inkml:context>
    <inkml:brush xml:id="br0">
      <inkml:brushProperty name="width" value="0.035" units="cm"/>
      <inkml:brushProperty name="height" value="0.035" units="cm"/>
    </inkml:brush>
  </inkml:definitions>
  <inkml:trace contextRef="#ctx0" brushRef="#br0">163 0 24575,'-1'4'0,"1"-1"0,-1 1 0,0-1 0,0 0 0,-1 0 0,1 0 0,-1 0 0,1 0 0,-1 0 0,0 0 0,0 0 0,0 0 0,-1-1 0,1 1 0,-4 2 0,-44 35 0,41-33 0,8-6 0,0 0 0,0 0 0,0 0 0,0 0 0,-1 0 0,1-1 0,0 1 0,-1 0 0,1-1 0,0 1 0,-1-1 0,1 0 0,-1 1 0,1-1 0,-1 0 0,1 0 0,-1 0 0,1 0 0,-1 0 0,-2 0 0,1-10 0,15-8 0,-5 10 0,0 1 0,1 0 0,0 1 0,0 0 0,1 0 0,-1 1 0,1 0 0,0 0 0,1 1 0,-1 1 0,1-1 0,0 1 0,20-2 0,-25 4 0,1 0 0,-1 0 0,1 1 0,-1 0 0,1 0 0,-1 1 0,1 0 0,-1 0 0,1 0 0,-1 0 0,0 1 0,1 0 0,-1 0 0,0 0 0,0 1 0,-1 0 0,1 0 0,0 0 0,-1 0 0,0 1 0,0-1 0,0 1 0,0 0 0,0 1 0,-1-1 0,6 10 0,-5-7 0,0 1 0,-1 0 0,0 0 0,0 0 0,0 1 0,-1-1 0,-1 1 0,1-1 0,-1 1 0,-1 0 0,0-1 0,0 1 0,0 0 0,-1 0 0,-1-1 0,1 1 0,-2-1 0,1 1 0,-1-1 0,-5 10 0,0-2 0,-1-1 0,-1-1 0,0 0 0,-1 0 0,-1-1 0,0 0 0,0-1 0,-2 0 0,-16 11 0,13-10 0,-2 2 0,-2-1 0,-22 13 0,39-25 0,0 1 0,0-1 0,0 0 0,0-1 0,-1 1 0,1-1 0,-1 0 0,1 0 0,-1 0 0,0 0 0,1-1 0,-1 0 0,0 0 0,1 0 0,-1-1 0,1 1 0,-8-3 0,11 2 0,-1 1 0,1 0 0,0-1 0,0 1 0,0-1 0,0 0 0,0 1 0,0-1 0,0 0 0,0 0 0,0 1 0,0-1 0,0 0 0,0 0 0,1 0 0,-1 0 0,0 0 0,1 0 0,-1 0 0,1 0 0,-1-1 0,1 1 0,-1 0 0,1 0 0,0 0 0,-1-3 0,2 2 0,-1-1 0,1 1 0,-1-1 0,1 1 0,0 0 0,0-1 0,0 1 0,0 0 0,0 0 0,1 0 0,-1 0 0,3-4 0,1 0 0,0 1 0,1 0 0,-1 0 0,1 0 0,0 0 0,0 1 0,1 0 0,9-4 0,-4 4 0,0 1 0,0 0 0,1 1 0,-1 0 0,1 1 0,-1 0 0,1 1 0,20 3 0,0 2 0,60 20 0,14 2 0,-71-25-1365,-8-7-5461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05.920"/>
    </inkml:context>
    <inkml:brush xml:id="br0">
      <inkml:brushProperty name="width" value="0.035" units="cm"/>
      <inkml:brushProperty name="height" value="0.035" units="cm"/>
    </inkml:brush>
  </inkml:definitions>
  <inkml:trace contextRef="#ctx0" brushRef="#br0">54 1 24575,'-2'0'0,"0"1"0,0-1 0,0 1 0,0 0 0,0 0 0,0 0 0,0 0 0,0 0 0,0 0 0,1 0 0,-1 1 0,0-1 0,1 1 0,-1-1 0,1 1 0,-1 0 0,1-1 0,0 1 0,0 0 0,0 0 0,0 0 0,0 0 0,0 0 0,0 0 0,1 0 0,-1 0 0,0 5 0,-10 69 0,10-60 0,24-40 0,-12 10 0,1 0 0,1 1 0,19-16 0,-24 23 0,2 1 0,-1 0 0,0 1 0,1 0 0,0 0 0,0 1 0,0 1 0,0 0 0,16-2 0,-22 4 0,-1-1 0,1 1 0,0 1 0,0-1 0,-1 0 0,1 1 0,0 0 0,-1-1 0,1 1 0,-1 1 0,1-1 0,-1 1 0,0-1 0,1 1 0,-1 0 0,0 0 0,0 0 0,0 1 0,0-1 0,-1 1 0,1-1 0,-1 1 0,0 0 0,1 0 0,-1 0 0,0 0 0,-1 1 0,1-1 0,2 6 0,-1 3-227,1 1-1,-1 0 1,-1-1-1,0 1 1,0 24-1,-3-23-6598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48.988"/>
    </inkml:context>
    <inkml:brush xml:id="br0">
      <inkml:brushProperty name="width" value="0.035" units="cm"/>
      <inkml:brushProperty name="height" value="0.035" units="cm"/>
    </inkml:brush>
  </inkml:definitions>
  <inkml:trace contextRef="#ctx0" brushRef="#br0">12 1 24575,'0'4'0,"0"12"0,0 17 0,0 16 0,0 20 0,0 16 0,0 12 0,0 0 0,0-8 0,0-9 0,0-28 0,0-32 0,0-29 0,0-27 0,-5-21 0,-1-2-8191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06.444"/>
    </inkml:context>
    <inkml:brush xml:id="br0">
      <inkml:brushProperty name="width" value="0.035" units="cm"/>
      <inkml:brushProperty name="height" value="0.035" units="cm"/>
    </inkml:brush>
  </inkml:definitions>
  <inkml:trace contextRef="#ctx0" brushRef="#br0">0 1 24575,'10'0'0,"11"0"0,18 0 0,15 0 0,8 0 0,8 0 0,6 0 0,-1 0 0,-3 0 0,-10 9 0,-10 3 0,-5 0 0,-6-2 0,-4-3 0,-10-3-8191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07.260"/>
    </inkml:context>
    <inkml:brush xml:id="br0">
      <inkml:brushProperty name="width" value="0.035" units="cm"/>
      <inkml:brushProperty name="height" value="0.035" units="cm"/>
    </inkml:brush>
  </inkml:definitions>
  <inkml:trace contextRef="#ctx0" brushRef="#br0">0 78 24575,'5'-2'0,"1"1"0,-1-1 0,0 0 0,0 0 0,0 0 0,0-1 0,0 0 0,5-4 0,11-5 0,-4 3 0,-8 4 0,0 0 0,0 0 0,1 1 0,0 0 0,0 1 0,16-3 0,-24 6 0,0-1 0,-1 1 0,1 0 0,0 1 0,-1-1 0,1 0 0,0 0 0,-1 1 0,1-1 0,0 1 0,-1-1 0,1 1 0,-1 0 0,1 0 0,-1-1 0,1 1 0,-1 0 0,3 3 0,-2-2 0,0 1 0,-1 0 0,1 0 0,-1-1 0,1 1 0,-1 0 0,0 0 0,0 0 0,0 0 0,-1 1 0,1-1 0,-1 0 0,0 6 0,-1 1 0,0 0 0,-1-1 0,0 1 0,0-1 0,-1 1 0,-1-1 0,0 0 0,0 0 0,0 0 0,-1-1 0,-1 0 0,1 0 0,-1 0 0,-1-1 0,1 1 0,-1-2 0,-1 1 0,1-1 0,-1 0 0,-14 8 0,29-16 0,-1 1 0,0 0 0,0 0 0,1 0 0,-1 1 0,0 0 0,1 0 0,-1 0 0,0 1 0,1 0 0,-1 0 0,0 1 0,0 0 0,0 0 0,0 0 0,0 1 0,0 0 0,-1 0 0,1 0 0,-1 1 0,0 0 0,0 0 0,0 0 0,-1 1 0,1-1 0,-1 1 0,5 7 0,-5-5 0,1 0 0,-1 1 0,0 0 0,-1 0 0,0 0 0,0 0 0,0 0 0,-1 0 0,-1 1 0,1-1 0,-1 1 0,-1-1 0,1 1 0,-2-1 0,1 1 0,-1-1 0,0 1 0,-1-1 0,0 1 0,-4 10 0,3-14 0,0 0 0,-1 0 0,1 0 0,-1 0 0,0-1 0,0 1 0,-1-1 0,0 0 0,1-1 0,-1 1 0,0-1 0,-1 0 0,1 0 0,0 0 0,-1-1 0,0 0 0,1 0 0,-1-1 0,0 1 0,0-1 0,0 0 0,0-1 0,-10 1 0,11-1 0,0 0 0,0-1 0,0 1 0,0-1 0,0 0 0,0 0 0,0-1 0,1 1 0,-1-1 0,1 0 0,-1 0 0,-7-6 0,9 6 0,1 0 0,-1 0 0,1-1 0,0 1 0,0-1 0,0 1 0,0-1 0,0 0 0,1 0 0,-1 0 0,1 0 0,0 0 0,0 0 0,0 0 0,0 0 0,0-1 0,1 1 0,0 0 0,-1 0 0,2-6 0,-1 4-170,1-1-1,0 1 0,0 0 1,0 0-1,1 1 0,0-1 1,3-7-1,5-6-6655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07.754"/>
    </inkml:context>
    <inkml:brush xml:id="br0">
      <inkml:brushProperty name="width" value="0.035" units="cm"/>
      <inkml:brushProperty name="height" value="0.035" units="cm"/>
    </inkml:brush>
  </inkml:definitions>
  <inkml:trace contextRef="#ctx0" brushRef="#br0">1 0 24575,'3'1'0,"0"-1"0,0 1 0,0 0 0,0 0 0,0 0 0,0 1 0,0-1 0,0 1 0,-1-1 0,1 1 0,-1 0 0,1 0 0,-1 0 0,0 0 0,1 1 0,-1-1 0,0 1 0,-1-1 0,1 1 0,0-1 0,-1 1 0,1 0 0,-1 0 0,2 6 0,2 4 0,-1 1 0,0-1 0,4 29 0,-4-14 0,-3-44 0,6-41 0,-6 51 0,2 0 0,-1 1 0,0-1 0,1 1 0,0 0 0,1-1 0,-1 2 0,1-1 0,0 0 0,0 1 0,7-7 0,-9 10 0,0 0 0,0 0 0,0 0 0,0 0 0,0 0 0,0 1 0,0-1 0,0 1 0,0-1 0,0 1 0,0 0 0,0 0 0,0 0 0,0 0 0,0 0 0,0 0 0,0 1 0,0-1 0,1 1 0,-1-1 0,0 1 0,-1 0 0,1 0 0,0 0 0,0 0 0,0 0 0,0 0 0,-1 0 0,1 1 0,-1-1 0,1 1 0,-1-1 0,1 1 0,-1-1 0,2 4 0,3 3 14,-1-1 0,-1 1 1,1 0-1,-1 0 0,0 1 0,-1-1 0,3 12 0,12 26-1492,-10-31-5348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08.114"/>
    </inkml:context>
    <inkml:brush xml:id="br0">
      <inkml:brushProperty name="width" value="0.035" units="cm"/>
      <inkml:brushProperty name="height" value="0.035" units="cm"/>
    </inkml:brush>
  </inkml:definitions>
  <inkml:trace contextRef="#ctx0" brushRef="#br0">1 1 24575,'5'0'0,"10"0"0,13 0 0,15 0 0,10 0 0,1 0 0,-14 0 0,-18 0 0,-13 0-8191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08.286"/>
    </inkml:context>
    <inkml:brush xml:id="br0">
      <inkml:brushProperty name="width" value="0.035" units="cm"/>
      <inkml:brushProperty name="height" value="0.035" units="cm"/>
    </inkml:brush>
  </inkml:definitions>
  <inkml:trace contextRef="#ctx0" brushRef="#br0">1 1 24575,'9'0'0,"13"0"0,12 0 0,5 0 0,5 0 0,-5 0-8191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08.967"/>
    </inkml:context>
    <inkml:brush xml:id="br0">
      <inkml:brushProperty name="width" value="0.035" units="cm"/>
      <inkml:brushProperty name="height" value="0.035" units="cm"/>
    </inkml:brush>
  </inkml:definitions>
  <inkml:trace contextRef="#ctx0" brushRef="#br0">85 1 24575,'-1'9'0,"-1"0"0,1 0 0,-1 0 0,-1-1 0,0 1 0,-5 11 0,-7 22 0,-1 23 0,3 2 0,-7 126 0,20 138 0,2-283 0,3 1 0,22 93 0,-20-114 0,2-1 0,0 0 0,2 0 0,2-1 0,0-1 0,23 33 0,-31-50-85,1 0 0,0 0-1,0-1 1,1 0 0,0-1-1,0 1 1,1-1 0,0-1-1,0 1 1,0-1 0,0-1-1,1 1 1,0-2 0,0 1-1,18 4 1,13-5-6741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09.922"/>
    </inkml:context>
    <inkml:brush xml:id="br0">
      <inkml:brushProperty name="width" value="0.035" units="cm"/>
      <inkml:brushProperty name="height" value="0.035" units="cm"/>
    </inkml:brush>
  </inkml:definitions>
  <inkml:trace contextRef="#ctx0" brushRef="#br0">14 77 24575,'0'0'0,"-1"1"0,1-1 0,0 0 0,-1 0 0,1 0 0,0 0 0,-1 1 0,1-1 0,0 0 0,-1 0 0,1 0 0,0 0 0,-1 0 0,1 0 0,-1 0 0,1 0 0,0 0 0,-1 0 0,1 0 0,0 0 0,-1-1 0,1 1 0,0 0 0,-1 0 0,1 0 0,0 0 0,-1-1 0,1 1 0,0 0 0,-1 0 0,1 0 0,0-1 0,-1 1 0,1 0 0,0-1 0,0 1 0,0 0 0,-1-1 0,1 1 0,0 0 0,0-1 0,0 1 0,0 0 0,0-1 0,-1 1 0,1 0 0,0-1 0,0 1 0,0-1 0,0 1 0,0-1 0,20-17 0,39-14 0,-46 28 0,-1 0 0,1 1 0,0 0 0,0 1 0,15-1 0,-25 3 0,1 0 0,-1 0 0,0 1 0,0-1 0,0 0 0,0 1 0,0 0 0,0 0 0,0 0 0,0 0 0,0 0 0,4 3 0,-6-3 0,0 0 0,0 0 0,0 0 0,0 1 0,0-1 0,0 0 0,0 1 0,0-1 0,-1 0 0,1 1 0,0-1 0,-1 1 0,1-1 0,-1 1 0,0 0 0,1-1 0,-1 1 0,0-1 0,0 1 0,0 0 0,0-1 0,0 1 0,-1-1 0,1 1 0,-1 2 0,0 0 0,0 0 0,-1-1 0,1 1 0,-1-1 0,1 1 0,-1-1 0,0 0 0,-1 0 0,1 0 0,0 0 0,-1 0 0,0 0 0,1-1 0,-1 1 0,-6 3 0,-56 28 0,55-30 0,1 0 0,0 0 0,0 1 0,0 0 0,1 1 0,-9 6 0,17-11 0,-1-1 0,0 1 0,1-1 0,-1 1 0,1-1 0,-1 1 0,1-1 0,-1 1 0,1 0 0,-1-1 0,1 1 0,0-1 0,-1 1 0,1 0 0,0 0 0,-1-1 0,1 1 0,0 0 0,0 0 0,0-1 0,0 1 0,0 0 0,0 0 0,0-1 0,0 1 0,0 0 0,0 0 0,0-1 0,0 1 0,1 0 0,-1 0 0,1 1 0,1-1 0,-1 0 0,0 0 0,1 0 0,-1 0 0,0 0 0,1-1 0,-1 1 0,1 0 0,0-1 0,-1 1 0,1-1 0,2 1 0,60 4 0,-60-5 0,77 0-1365,-47-1-5461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10.212"/>
    </inkml:context>
    <inkml:brush xml:id="br0">
      <inkml:brushProperty name="width" value="0.035" units="cm"/>
      <inkml:brushProperty name="height" value="0.035" units="cm"/>
    </inkml:brush>
  </inkml:definitions>
  <inkml:trace contextRef="#ctx0" brushRef="#br0">0 0 24575,'10'0'0,"12"0"0,12 0 0,9 0 0,7 0 0,0 0 0,1 0 0,-9 0-8191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10.815"/>
    </inkml:context>
    <inkml:brush xml:id="br0">
      <inkml:brushProperty name="width" value="0.035" units="cm"/>
      <inkml:brushProperty name="height" value="0.035" units="cm"/>
    </inkml:brush>
  </inkml:definitions>
  <inkml:trace contextRef="#ctx0" brushRef="#br0">0 22 24575,'5'-4'0,"0"2"0,0-1 0,1 1 0,-1 0 0,1 0 0,-1 0 0,1 1 0,0-1 0,-1 1 0,1 1 0,0-1 0,0 1 0,0 0 0,0 1 0,-1-1 0,1 1 0,0 0 0,0 1 0,-1-1 0,1 1 0,-1 0 0,9 5 0,-12-6 0,0 1 0,0-1 0,0 1 0,-1 0 0,1-1 0,0 1 0,-1 0 0,0 0 0,1 0 0,-1 0 0,0 0 0,0 0 0,0 1 0,0-1 0,0 0 0,-1 1 0,1-1 0,-1 0 0,1 1 0,-1-1 0,0 1 0,0-1 0,0 0 0,0 1 0,0-1 0,-1 1 0,1-1 0,-1 0 0,0 1 0,1-1 0,-1 0 0,0 1 0,0-1 0,-1 0 0,1 0 0,0 0 0,-1 0 0,1 0 0,-1 0 0,1-1 0,-3 3 0,-7 6 0,0-1 0,0 0 0,-1 0 0,0-1 0,-17 7 0,40-19 0,-1 1 0,1-1 0,0 2 0,-1-1 0,2 1 0,-1 1 0,15 0 0,-21 1 0,-1 0 0,1 0 0,-1 1 0,0 0 0,1 0 0,-1 0 0,0 0 0,0 1 0,0-1 0,0 1 0,7 4 0,-9-4 0,0-1 0,0 1 0,0 0 0,0 0 0,-1 1 0,1-1 0,-1 0 0,1 0 0,-1 1 0,0-1 0,1 1 0,-1-1 0,-1 1 0,1 0 0,0-1 0,-1 1 0,1 0 0,-1 0 0,0-1 0,0 1 0,0 3 0,-1-3 0,0 1 0,0 0 0,0-1 0,0 1 0,-1-1 0,0 0 0,1 0 0,-1 1 0,0-1 0,-1 0 0,1-1 0,0 1 0,-1 0 0,0-1 0,0 1 0,1-1 0,-1 0 0,-1 0 0,1 0 0,0 0 0,0-1 0,-1 1 0,1-1 0,-1 0 0,1 0 0,-5 1 0,2 0 0,-1 0 0,1-1 0,0 1 0,0-1 0,-1-1 0,1 1 0,-1-1 0,1 0 0,0-1 0,-1 1 0,1-1 0,0-1 0,-1 1 0,-9-4 0,-5-15-1365,6-4-5461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11.261"/>
    </inkml:context>
    <inkml:brush xml:id="br0">
      <inkml:brushProperty name="width" value="0.035" units="cm"/>
      <inkml:brushProperty name="height" value="0.035" units="cm"/>
    </inkml:brush>
  </inkml:definitions>
  <inkml:trace contextRef="#ctx0" brushRef="#br0">1 1 24575,'1'2'0,"1"1"0,-1-1 0,1 1 0,0-1 0,0 0 0,0 0 0,0 0 0,0 0 0,1 0 0,-1 0 0,0 0 0,5 1 0,7 7 0,16 19 0,-1 0 0,-2 2 0,-1 2 0,-1 0 0,-2 1 0,-1 2 0,-2 0 0,-2 1 0,-1 1 0,-2 0 0,15 60 0,-19-56 0,-2 1 0,-2-1 0,-1 2 0,-3-1 0,-1 0 0,-3 1 0,-1-1 0,-2 1 0,-2-1 0,-23 80 0,27-114-91,0 1 0,-2-1 0,1 0 0,-1 0 0,0 0 0,-1 0 0,0-1 0,0 0 0,-1 0 0,0 0 0,-1-1 0,1 0 0,-1 0 0,-16 11 0,-6-5-6735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49.268"/>
    </inkml:context>
    <inkml:brush xml:id="br0">
      <inkml:brushProperty name="width" value="0.035" units="cm"/>
      <inkml:brushProperty name="height" value="0.035" units="cm"/>
    </inkml:brush>
  </inkml:definitions>
  <inkml:trace contextRef="#ctx0" brushRef="#br0">0 1 24575,'35'0'0,"67"-1"0,185 23 0,-258-17 0,-1 0 0,0 2 0,-1 1 0,1 1 0,-2 1 0,1 2 0,-1 1 0,-1 0 0,-1 2 0,0 1 0,29 25 0,-45-34 0,0 0 0,-1 1 0,0 1 0,0-1 0,-1 1 0,0 0 0,0 0 0,-1 1 0,0 0 0,-1 0 0,0 0 0,0 0 0,-1 1 0,-1-1 0,0 1 0,0 0 0,-1 0 0,0 11 0,-2-10 0,-1 1 0,0-1 0,0 0 0,-2 0 0,1 0 0,-1 0 0,-1 0 0,0-1 0,-1 0 0,0 0 0,-1 0 0,0-1 0,0 0 0,-1-1 0,-12 12 0,4-5 0,-1-1 0,-1-1 0,0-1 0,-1 0 0,0-2 0,-39 18 0,45-23 0,-1-1 0,0-1 0,0 0 0,0 0 0,0-2 0,-1 0 0,1 0 0,-1-1 0,0-1 0,1-1 0,-22-3 0,35 4-44,0 0 0,-1 0 0,1 0 0,-1 0 0,1 0 0,0-1 0,-1 1 0,1-1 0,0 1 0,0-1 0,-1 1 0,1-1 0,0 0 0,0 1 0,0-1 0,0 0 0,0 0 0,0 0-1,0 0 1,0 0 0,0 0 0,0 0 0,1 0 0,-1-1 0,0 1 0,1 0 0,-1 0 0,1-1 0,-1 1 0,0-2 0,2-16-6782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11.972"/>
    </inkml:context>
    <inkml:brush xml:id="br0">
      <inkml:brushProperty name="width" value="0.035" units="cm"/>
      <inkml:brushProperty name="height" value="0.035" units="cm"/>
    </inkml:brush>
  </inkml:definitions>
  <inkml:trace contextRef="#ctx0" brushRef="#br0">0 98 24575,'0'10'0,"0"7"0,0-3 0,5-19 0,11-22 0,7-6 0,9 1 0,9 8 0,-3 11 0,-3 9 0,-7 9 0,-4 9 0,-6 11 0,-6 10 0,-5 5 0,-4-5-8191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13.669"/>
    </inkml:context>
    <inkml:brush xml:id="br0">
      <inkml:brushProperty name="width" value="0.035" units="cm"/>
      <inkml:brushProperty name="height" value="0.035" units="cm"/>
    </inkml:brush>
  </inkml:definitions>
  <inkml:trace contextRef="#ctx0" brushRef="#br0">33 91 24575,'0'-10'0,"0"-7"0,0-6 0,-9 1 0,-3 9 0,4 7 0,5 14 0,3 10 0,0 11 0,2 6 0,-1 1 0,0 4 0,0-9 0,-1-11-8191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1.681"/>
    </inkml:context>
    <inkml:brush xml:id="br0">
      <inkml:brushProperty name="width" value="0.035" units="cm"/>
      <inkml:brushProperty name="height" value="0.035" units="cm"/>
    </inkml:brush>
  </inkml:definitions>
  <inkml:trace contextRef="#ctx0" brushRef="#br0">6 1 24575,'-2'65'0,"0"-42"0,1-1 0,1 1 0,0-1 0,2 1 0,1-1 0,7 25 0,-10-45 0,0-1 0,1 1 0,-1 0 0,1 0 0,0-1 0,-1 1 0,1 0 0,0-1 0,0 1 0,0-1 0,0 1 0,0-1 0,1 0 0,-1 1 0,0-1 0,1 0 0,2 2 0,-3-3 0,0 0 0,-1 0 0,1 0 0,0 0 0,0-1 0,0 1 0,-1 0 0,1 0 0,0-1 0,0 1 0,-1 0 0,1-1 0,0 1 0,-1-1 0,1 1 0,0-1 0,-1 1 0,1-1 0,-1 0 0,1 1 0,-1-1 0,1 0 0,-1 1 0,0-1 0,1 0 0,0-1 0,4-10 0,0 0 0,0-1 0,4-17 0,-7 23 0,-1 1 0,1-1 0,0 1 0,1-1 0,-1 1 0,1 0 0,1 0 0,-1 0 0,1 1 0,0-1 0,0 1 0,0 0 0,6-6 0,-5 8 0,-1 0 0,1 1 0,0-1 0,0 1 0,0 0 0,0 0 0,0 0 0,1 1 0,-1 0 0,0 0 0,1 0 0,-1 0 0,1 1 0,-1 0 0,9 1 0,-8 0 8,-1-1-1,1 1 1,-1 0-1,1 1 1,-1-1-1,1 1 1,-1 0-1,0 0 1,0 1-1,0 0 1,0 0-1,-1 0 1,1 0-1,-1 1 1,7 6-1,-1 2-304,-1-1 0,0 2 0,-1 0 0,11 21 0,-12-20-6529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1.913"/>
    </inkml:context>
    <inkml:brush xml:id="br0">
      <inkml:brushProperty name="width" value="0.035" units="cm"/>
      <inkml:brushProperty name="height" value="0.035" units="cm"/>
    </inkml:brush>
  </inkml:definitions>
  <inkml:trace contextRef="#ctx0" brushRef="#br0">1 0 24575,'0'5'0,"9"1"0,13 0 0,7-2 0,4-1 0,10-5 0,-8-3 0,-8 0-8191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2.112"/>
    </inkml:context>
    <inkml:brush xml:id="br0">
      <inkml:brushProperty name="width" value="0.035" units="cm"/>
      <inkml:brushProperty name="height" value="0.035" units="cm"/>
    </inkml:brush>
  </inkml:definitions>
  <inkml:trace contextRef="#ctx0" brushRef="#br0">1 60 24575,'4'0'0,"17"0"0,9-5 0,8-1 0,-2-5 0,3 0 0,-6-3 0,-9 1-8191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2.296"/>
    </inkml:context>
    <inkml:brush xml:id="br0">
      <inkml:brushProperty name="width" value="0.035" units="cm"/>
      <inkml:brushProperty name="height" value="0.035" units="cm"/>
    </inkml:brush>
  </inkml:definitions>
  <inkml:trace contextRef="#ctx0" brushRef="#br0">0 1 24575,'0'9'0,"0"14"0,0 6 0,0 3 0,0 2 0,0 3 0,0-13 0,0-11-8191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17.797"/>
    </inkml:context>
    <inkml:brush xml:id="br0">
      <inkml:brushProperty name="width" value="0.035" units="cm"/>
      <inkml:brushProperty name="height" value="0.035" units="cm"/>
    </inkml:brush>
  </inkml:definitions>
  <inkml:trace contextRef="#ctx0" brushRef="#br0">565 0 24575,'-38'2'0,"0"1"0,1 2 0,-54 15 0,34-7 0,-79 7 0,-9 3 0,144-22 0,-1-1 0,1 0 0,0 0 0,0 1 0,-1-1 0,1 0 0,0 1 0,0 0 0,0-1 0,0 1 0,0-1 0,0 1 0,0 0 0,0 0 0,0 0 0,0 0 0,0 0 0,-1 1 0,2-1 0,0 0 0,-1-1 0,1 1 0,0 0 0,0-1 0,0 1 0,0 0 0,1 0 0,-1-1 0,0 1 0,0 0 0,0-1 0,0 1 0,1 0 0,-1-1 0,0 1 0,1 0 0,-1-1 0,0 1 0,1-1 0,-1 1 0,1-1 0,0 2 0,3 1 0,0 1 0,0-1 0,1 0 0,-1 0 0,1 0 0,-1-1 0,8 3 0,13 3 0,1-1 0,50 7 0,-59-13 0,0 2 0,0-1 0,-1 2 0,1 0 0,-1 2 0,0-1 0,0 2 0,0 0 0,25 16 0,-39-22 0,-1 0 0,1 1 0,0-1 0,-1 0 0,1 0 0,-1 1 0,1-1 0,-1 1 0,0-1 0,0 1 0,0 0 0,0-1 0,0 1 0,0 0 0,0 0 0,0 0 0,-1 0 0,1 0 0,-1-1 0,1 1 0,-1 0 0,0 0 0,0 0 0,0 0 0,0 4 0,-1-3 0,-1 0 0,1-1 0,-1 1 0,1 0 0,-1-1 0,0 1 0,0-1 0,0 0 0,0 1 0,-1-1 0,1 0 0,-1 0 0,1-1 0,-6 4 0,-10 4 0,0 0 0,-1-1 0,-37 9 0,-2-4 0,42-11 0,0 1 0,0 1 0,0 0 0,1 1 0,0 1 0,0 0 0,-20 12 0,34-18 0,0 1 0,1-1 0,-1 0 0,0 1 0,1-1 0,-1 1 0,0-1 0,1 0 0,-1 1 0,1-1 0,-1 1 0,1 0 0,-1-1 0,1 1 0,0-1 0,-1 1 0,1 0 0,0-1 0,-1 1 0,1 0 0,0-1 0,0 1 0,0 0 0,0 0 0,-1-1 0,1 1 0,0 0 0,0-1 0,0 1 0,0 0 0,1 0 0,-1-1 0,0 1 0,0 0 0,0-1 0,1 2 0,1 0 0,0 0 0,0-1 0,-1 0 0,1 1 0,0-1 0,1 0 0,-1 0 0,0 0 0,0 0 0,0 0 0,4 0 0,64 9 0,285-8 0,-169-4 0,-181 2-151,1 0-1,-1 0 0,1-1 0,-1 0 1,0 0-1,1 0 0,-1 0 1,9-4-1,5-7-6674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18.325"/>
    </inkml:context>
    <inkml:brush xml:id="br0">
      <inkml:brushProperty name="width" value="0.035" units="cm"/>
      <inkml:brushProperty name="height" value="0.035" units="cm"/>
    </inkml:brush>
  </inkml:definitions>
  <inkml:trace contextRef="#ctx0" brushRef="#br0">107 1 24575,'-1'8'0,"0"1"0,-1-1 0,0 0 0,0 0 0,-1 0 0,0-1 0,-1 1 0,-4 7 0,-9 25 0,0 16 0,3 1 0,3 1 0,2 0 0,-3 102 0,11-146 0,1-1 0,1 1 0,0 0 0,1-1 0,0 1 0,1-1 0,1 0 0,0 0 0,11 24 0,-11-30 0,0-1 0,0 0 0,1 0 0,-1 0 0,1-1 0,0 0 0,1 0 0,-1 0 0,1 0 0,0-1 0,0 0 0,1 0 0,-1-1 0,1 0 0,0 0 0,0 0 0,0-1 0,0 0 0,13 2 0,27 0-1365,-6-3-5461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19.114"/>
    </inkml:context>
    <inkml:brush xml:id="br0">
      <inkml:brushProperty name="width" value="0.035" units="cm"/>
      <inkml:brushProperty name="height" value="0.035" units="cm"/>
    </inkml:brush>
  </inkml:definitions>
  <inkml:trace contextRef="#ctx0" brushRef="#br0">29 39 24575,'0'0'0,"0"0"0,0 0 0,0 0 0,1 0 0,-1-1 0,0 1 0,0 0 0,0 0 0,0 0 0,0-1 0,0 1 0,1 0 0,-1 0 0,0 0 0,0-1 0,0 1 0,0 0 0,0 0 0,0-1 0,0 1 0,0 0 0,0 0 0,0 0 0,0-1 0,0 1 0,0 0 0,0 0 0,0-1 0,0 1 0,0 0 0,-1 0 0,1-1 0,0 1 0,0 0 0,0 0 0,0 0 0,0 0 0,0-1 0,-1 1 0,1 0 0,0 0 0,0 0 0,0 0 0,-1-1 0,1 1 0,0 0 0,0 0 0,0 0 0,-1 0 0,1 0 0,0 0 0,0 0 0,-1 0 0,1 0 0,0 0 0,0 0 0,0 0 0,-1 0 0,1 0 0,0 0 0,0 0 0,-1 0 0,1 0 0,0 0 0,17-12 0,-9 8 0,0 1 0,0 1 0,0-1 0,1 1 0,-1 1 0,1 0 0,-1 0 0,1 0 0,10 2 0,-17-1 0,0 0 0,0 1 0,0-1 0,0 0 0,0 1 0,0 0 0,0 0 0,0-1 0,0 1 0,0 0 0,-1 0 0,1 1 0,0-1 0,0 0 0,-1 1 0,1-1 0,1 3 0,-2-2 0,0 0 0,0 1 0,0-1 0,0 0 0,-1 1 0,1-1 0,-1 1 0,0-1 0,1 1 0,-1-1 0,0 1 0,0-1 0,-1 0 0,1 1 0,0-1 0,-1 1 0,0-1 0,-1 5 0,-5 9 0,-1-1 0,0 0 0,-1 0 0,0 0 0,-1-1 0,-1 0 0,-1-1 0,-22 20 0,-19 25 0,52-57 0,0 0 0,0-1 0,1 1 0,-1 0 0,0 0 0,0 0 0,1 0 0,-1 0 0,1 0 0,-1 0 0,1 1 0,-1-1 0,1 0 0,-1 0 0,1 0 0,0 0 0,0 1 0,0-1 0,0 0 0,0 0 0,0 0 0,0 1 0,0-1 0,0 0 0,0 0 0,1 2 0,0-2 0,1 0 0,-1 1 0,0-1 0,0 0 0,1 0 0,-1 0 0,1 0 0,-1 0 0,1-1 0,-1 1 0,1 0 0,0-1 0,-1 1 0,1-1 0,0 1 0,1-1 0,13 2 0,0-1 0,1 0 0,17-3 0,-22 2 0,38-2-1365,-5 0-5461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19.390"/>
    </inkml:context>
    <inkml:brush xml:id="br0">
      <inkml:brushProperty name="width" value="0.035" units="cm"/>
      <inkml:brushProperty name="height" value="0.035" units="cm"/>
    </inkml:brush>
  </inkml:definitions>
  <inkml:trace contextRef="#ctx0" brushRef="#br0">1 44 24575,'9'0'0,"13"0"0,17 0 0,11 0 0,10-5 0,6-1 0,0 0 0,3-3 0,-15-1 0,-16 2-8191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6:58.430"/>
    </inkml:context>
    <inkml:brush xml:id="br0">
      <inkml:brushProperty name="width" value="0.035" units="cm"/>
      <inkml:brushProperty name="height" value="0.035" units="cm"/>
    </inkml:brush>
  </inkml:definitions>
  <inkml:trace contextRef="#ctx0" brushRef="#br0">1 50 24575,'1'-2'0,"0"0"0,0 0 0,1 0 0,-1 0 0,1 1 0,0-1 0,-1 0 0,1 1 0,0-1 0,0 1 0,0 0 0,0-1 0,0 1 0,1 0 0,-1 0 0,0 0 0,4 0 0,4-3 0,-3 0 0,0 1 0,0 1 0,1-1 0,-1 1 0,1 1 0,0 0 0,0 0 0,-1 0 0,1 1 0,0 0 0,0 0 0,0 1 0,-1 0 0,1 0 0,0 1 0,-1 0 0,1 1 0,-1-1 0,0 1 0,0 1 0,0-1 0,0 1 0,0 1 0,9 7 0,-11-7 0,1 0 0,-1 0 0,0 0 0,-1 0 0,1 1 0,-1 0 0,0 0 0,-1 0 0,1 0 0,-1 1 0,0 0 0,-1-1 0,0 1 0,0 0 0,0 0 0,-1 0 0,0 0 0,0 0 0,-1 0 0,0 1 0,0-1 0,-1 0 0,0 0 0,0 0 0,0 0 0,-1 0 0,-3 8 0,0-3 0,-1 0 0,-1 0 0,0 0 0,0-1 0,-1 0 0,0 0 0,-15 14 0,18-20 0,0 0 0,0 0 0,-1-1 0,1 1 0,-1-1 0,0-1 0,-1 1 0,1-1 0,0 0 0,-1 0 0,0-1 0,0 0 0,1 0 0,-1-1 0,-11 2 0,15-3 0,1 0 0,0-1 0,0 1 0,0 0 0,0-1 0,-1 0 0,1 1 0,0-1 0,0 0 0,0 0 0,0 0 0,1 0 0,-1 0 0,0 0 0,0-1 0,1 1 0,-3-3 0,3 3 0,1 0 0,-1 1 0,1-1 0,0 0 0,-1 0 0,1 1 0,0-1 0,0 0 0,-1 0 0,1 0 0,0 0 0,0 0 0,0 1 0,0-1 0,0 0 0,0 0 0,0 0 0,1 0 0,-1 0 0,0 1 0,0-1 0,1 0 0,-1 0 0,0 0 0,1 1 0,-1-1 0,1 0 0,-1 1 0,1-1 0,-1 0 0,1 1 0,-1-1 0,1 0 0,0 1 0,0-1 0,-1 1 0,1-1 0,0 1 0,-1 0 0,1-1 0,0 1 0,0 0 0,0-1 0,0 1 0,6-3 6,0 0 1,0 1-1,1 0 0,-1 0 0,0 1 1,1 0-1,-1 0 0,1 1 0,-1-1 0,1 2 1,-1-1-1,1 1 0,7 2 0,14 4-366,55 20 0,-60-18-372,14 5-6094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49.653"/>
    </inkml:context>
    <inkml:brush xml:id="br0">
      <inkml:brushProperty name="width" value="0.035" units="cm"/>
      <inkml:brushProperty name="height" value="0.035" units="cm"/>
    </inkml:brush>
  </inkml:definitions>
  <inkml:trace contextRef="#ctx0" brushRef="#br0">47 10 24575,'-2'2'0,"0"0"0,0 0 0,0 0 0,1 0 0,-1 0 0,1 0 0,0 0 0,-1 0 0,1 1 0,0-1 0,0 0 0,0 1 0,1-1 0,-1 1 0,0 3 0,0-1 0,-5 13 0,1 0 0,0-1 0,2 1 0,0 1 0,2-1 0,-1 0 0,3 28 0,0-39 0,0-1 0,0 1 0,0-1 0,1 1 0,0-1 0,0 0 0,1 0 0,-1 0 0,2 0 0,-1 0 0,0 0 0,1-1 0,0 0 0,0 0 0,1 0 0,0 0 0,-1-1 0,1 1 0,1-1 0,-1 0 0,1-1 0,-1 0 0,1 1 0,7 1 0,-7-2 0,1-1 0,-1 0 0,1 0 0,0 0 0,0-1 0,0 0 0,-1 0 0,1-1 0,0 0 0,0 0 0,0-1 0,0 0 0,9-2 0,-13 2 0,1-1 0,0 1 0,0-1 0,-1 0 0,1 0 0,-1 0 0,0-1 0,0 1 0,0-1 0,0 0 0,0 0 0,0 0 0,-1 0 0,1 0 0,-1-1 0,0 1 0,0-1 0,0 0 0,-1 1 0,1-1 0,-1 0 0,0 0 0,0 0 0,0-5 0,1-1 9,-1 0 1,0 0-1,-1-1 0,0 1 0,-1 0 1,0 0-1,-1 0 0,0-1 0,0 2 0,-1-1 1,-1 0-1,-6-14 0,2 9-195,0 1 1,0 1-1,-2-1 0,0 1 1,0 1-1,-1 0 1,-16-13-1,-4 0-6640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19.979"/>
    </inkml:context>
    <inkml:brush xml:id="br0">
      <inkml:brushProperty name="width" value="0.035" units="cm"/>
      <inkml:brushProperty name="height" value="0.035" units="cm"/>
    </inkml:brush>
  </inkml:definitions>
  <inkml:trace contextRef="#ctx0" brushRef="#br0">1 20 24575,'56'-9'0,"15"-1"0,-68 10 0,0 0 0,0 0 0,-1 0 0,1 0 0,0 1 0,0-1 0,-1 1 0,1 0 0,-1 0 0,1 0 0,-1 0 0,1 0 0,-1 0 0,1 1 0,-1-1 0,0 1 0,0 0 0,0-1 0,0 1 0,3 4 0,-4-5 0,-1 1 0,1-1 0,-1 0 0,1 1 0,-1-1 0,0 1 0,1-1 0,-1 1 0,0-1 0,0 1 0,0 0 0,0-1 0,0 1 0,-1-1 0,1 1 0,0-1 0,-1 0 0,1 1 0,-1-1 0,1 1 0,-1-1 0,0 0 0,1 1 0,-1-1 0,0 0 0,0 0 0,0 1 0,0-1 0,0 0 0,-2 1 0,-41 34 0,38-32 0,-32 19 0,24-16 0,26-14 0,5-2 0,0 1 0,1 0 0,-1 1 0,35-8 0,-41 13 0,0 0 0,-1 0 0,1 1 0,0 0 0,0 1 0,0 0 0,0 0 0,0 2 0,18 3 0,-27-5 0,-1 1 0,0-1 0,1 1 0,-1-1 0,0 1 0,1-1 0,-1 1 0,0 0 0,0-1 0,0 1 0,0 0 0,1 0 0,-1 0 0,0 0 0,-1 0 0,1 0 0,0 0 0,0 0 0,1 3 0,-2-3 0,0 0 0,0 0 0,0 0 0,0 0 0,0 0 0,0 0 0,0 0 0,-1-1 0,1 1 0,0 0 0,0 0 0,-1 0 0,1 0 0,-1 0 0,1 0 0,-1 0 0,1-1 0,-1 1 0,0 0 0,-1 1 0,-3 3 0,0-1 0,-1 1 0,0-1 0,0-1 0,0 1 0,-10 4 0,0-2-341,0-1 0,-1 0-1,-18 2 1,-5 0-6485</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0.364"/>
    </inkml:context>
    <inkml:brush xml:id="br0">
      <inkml:brushProperty name="width" value="0.035" units="cm"/>
      <inkml:brushProperty name="height" value="0.035" units="cm"/>
    </inkml:brush>
  </inkml:definitions>
  <inkml:trace contextRef="#ctx0" brushRef="#br0">0 1 24575,'15'5'0,"0"1"0,-1 1 0,0 0 0,0 1 0,-1 1 0,0 0 0,20 20 0,-1-4 0,-2-2 0,-1 1 0,0 2 0,-2 1 0,-2 2 0,0 0 0,-2 1 0,-1 2 0,24 45 0,-37-58 0,0-1 0,-2 1 0,0 1 0,-1 0 0,-1 0 0,-1 0 0,-1 0 0,0 1 0,-2-1 0,0 1 0,-2-1 0,0 1 0,-1-1 0,-1 1 0,-1-1 0,-1 0 0,-9 24 0,6-23 0,-2 1 0,0-2 0,-2 1 0,0-1 0,-1-1 0,-1 0 0,-1-1 0,-21 20 0,36-37-20,-1-1-1,1 1 1,0-1 0,0 1-1,-1-1 1,1 1 0,0-1-1,-1 0 1,1 1-1,0-1 1,-1 0 0,1 1-1,-1-1 1,1 0 0,0 1-1,-1-1 1,1 0-1,-1 0 1,1 1 0,-1-1-1,1 0 1,-1 0 0,1 0-1,-1 0 1,1 0-1,-1 0 1,0 0 0,1 0-1,-1 0 1,1 0 0,-1 0-1,1 0 1,-1 0-1,1 0 1,-1 0 0,1 0-1,-1-1 1,1 1-1,-1 0 1,1 0 0,-1-1-1,1 1 1,0 0 0,-1-1-1,1 1 1,-1 0-1,1-1 1,0 1 0,-1-1-1,1 1 1,0 0 0,0-1-1,-1 1 1,1-1-1,0 1 1,0-1 0,0 1-1,-1-1 1,1 1 0,0-1-1,0 1 1,0-1-1,0 1 1,0-1 0,0 0-1,0 0 1,-1-22-6806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0.941"/>
    </inkml:context>
    <inkml:brush xml:id="br0">
      <inkml:brushProperty name="width" value="0.035" units="cm"/>
      <inkml:brushProperty name="height" value="0.035" units="cm"/>
    </inkml:brush>
  </inkml:definitions>
  <inkml:trace contextRef="#ctx0" brushRef="#br0">1 56 24575,'0'195'0,"1"-209"0,1 0 0,1 0 0,0 0 0,1 0 0,0 1 0,1-1 0,9-14 0,-10 18 0,1-1 0,1 1 0,0 1 0,1-1 0,0 1 0,0 0 0,0 0 0,2 1 0,-1 0 0,14-9 0,-19 15-4,0 0 0,1 0 0,-1 0-1,1 1 1,-1 0 0,1-1 0,0 1-1,-1 0 1,1 1 0,0-1 0,0 1-1,0 0 1,0 0 0,-1 0 0,1 0 0,0 0-1,0 1 1,5 1 0,-4 0 19,0 1 1,0-1-1,-1 1 0,1 0 1,-1 0-1,0 0 1,0 0-1,0 1 0,0 0 1,0 0-1,-1 0 1,3 4-1,3 5-180,-2 0 0,0 1 0,0-1 0,-1 1 0,-1 0 0,0 1 0,-1 0 0,3 20 0,-3 10-6661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3.111"/>
    </inkml:context>
    <inkml:brush xml:id="br0">
      <inkml:brushProperty name="width" value="0.035" units="cm"/>
      <inkml:brushProperty name="height" value="0.035" units="cm"/>
    </inkml:brush>
  </inkml:definitions>
  <inkml:trace contextRef="#ctx0" brushRef="#br0">281 36 24575,'-1'9'0,"1"-1"0,-1 0 0,-1 0 0,0-1 0,0 1 0,0 0 0,-1 0 0,0-1 0,-1 0 0,1 0 0,-1 0 0,-1 0 0,0 0 0,1-1 0,-2 0 0,1 0 0,-8 6 0,3-3 0,-1 0 0,-1-1 0,0 0 0,0-1 0,0 0 0,-1-1 0,0 0 0,-26 7 0,36-12 0,1 0 0,-1-1 0,0 1 0,1-1 0,-1 0 0,0 1 0,0-1 0,1 0 0,-1 0 0,0-1 0,1 1 0,-1-1 0,0 1 0,1-1 0,-1 0 0,1 0 0,-1 0 0,1 0 0,-1-1 0,1 1 0,0 0 0,0-1 0,-1 0 0,-2-3 0,3 3 0,0-1 0,1 0 0,-1 0 0,1 0 0,0 0 0,0 0 0,0 0 0,0 0 0,0 0 0,0-1 0,1 1 0,0 0 0,-1 0 0,1-1 0,1 1 0,-1 0 0,0 0 0,1-1 0,-1 1 0,2-4 0,1 3 0,-1-1 0,0 1 0,1 0 0,0 0 0,0 0 0,0 0 0,1 0 0,-1 1 0,1-1 0,0 1 0,0 0 0,0 0 0,0 0 0,0 1 0,1-1 0,-1 1 0,1 0 0,-1 1 0,9-3 0,13-4 0,0 2 0,32-4 0,-58 10 0,2-1 0,76-5 0,-73 6 0,0 0 0,0 1 0,0 0 0,0 0 0,0 0 0,0 0 0,0 1 0,0 0 0,-1 0 0,1 0 0,0 1 0,-1-1 0,4 5 0,-1-2 0,0 0 0,-1-1 0,1 1 0,1-1 0,-1-1 0,11 5 0,-17-8 0,0 1 0,1-1 0,-1 1 0,0-1 0,1 0 0,-1 1 0,0-1 0,1 0 0,-1 0 0,0 0 0,1 0 0,-1 0 0,0 0 0,1-1 0,-1 1 0,0 0 0,1-1 0,-1 1 0,0-1 0,1 1 0,-1-1 0,0 1 0,0-1 0,0 0 0,0 0 0,0 0 0,0 0 0,0 0 0,0 1 0,0-2 0,0 1 0,0 0 0,0 0 0,-1 0 0,1 0 0,-1 0 0,1-1 0,-1 1 0,1 0 0,-1-1 0,1 1 0,-1 0 0,0-1 0,0 1 0,0 0 0,0-3 0,0 0-28,1 1 1,-1-1-1,0 1 0,-1-1 0,1 1 0,-1-1 0,1 1 0,-1 0 0,0-1 1,0 1-1,-1 0 0,1-1 0,-1 1 0,1 0 0,-1 0 0,0 0 1,0 1-1,-1-1 0,1 0 0,0 1 0,-1-1 0,0 1 0,1 0 1,-1 0-1,0 0 0,0 0 0,0 0 0,0 1 0,-1-1 0,1 1 1,0 0-1,-1 0 0,1 0 0,0 1 0,-1-1 0,1 1 0,-1 0 0,1 0 1,-1 0-1,1 0 0,-1 0 0,1 1 0,-1 0 0,1 0 0,-1 0 1,1 0-1,0 0 0,-6 4 0,-16 9-6798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3.844"/>
    </inkml:context>
    <inkml:brush xml:id="br0">
      <inkml:brushProperty name="width" value="0.035" units="cm"/>
      <inkml:brushProperty name="height" value="0.035" units="cm"/>
    </inkml:brush>
  </inkml:definitions>
  <inkml:trace contextRef="#ctx0" brushRef="#br0">0 0 24575,'19'0'0,"15"0"0,17 0 0,8 0 0,-1 0 0,-5 0 0,-18 0 0,-18 0 0,-17 0 0,-8 0-8191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4.060"/>
    </inkml:context>
    <inkml:brush xml:id="br0">
      <inkml:brushProperty name="width" value="0.035" units="cm"/>
      <inkml:brushProperty name="height" value="0.035" units="cm"/>
    </inkml:brush>
  </inkml:definitions>
  <inkml:trace contextRef="#ctx0" brushRef="#br0">0 72 24575,'14'0'0,"14"-5"0,12-1 0,8-5 0,1 0 0,2-8 0,-9-1-8191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5.114"/>
    </inkml:context>
    <inkml:brush xml:id="br0">
      <inkml:brushProperty name="width" value="0.035" units="cm"/>
      <inkml:brushProperty name="height" value="0.035" units="cm"/>
    </inkml:brush>
  </inkml:definitions>
  <inkml:trace contextRef="#ctx0" brushRef="#br0">1 2 24575,'24'0'0,"-10"-1"0,1 1 0,-1 0 0,0 1 0,0 1 0,19 4 0,-30-5 0,0 0 0,-1-1 0,1 2 0,-1-1 0,0 0 0,1 0 0,-1 1 0,0-1 0,0 1 0,1 0 0,-1-1 0,-1 1 0,1 0 0,0 0 0,0 0 0,-1 1 0,1-1 0,-1 0 0,0 1 0,0-1 0,1 1 0,-2-1 0,1 1 0,0-1 0,0 1 0,-1 0 0,0-1 0,1 1 0,-1 0 0,0-1 0,0 1 0,-1 0 0,1-1 0,-1 5 0,-1 1 0,0-1 0,0 1 0,0-1 0,-1 1 0,0-1 0,-1 0 0,0 0 0,0-1 0,-9 12 0,-53 53 0,35-40 0,30-31 0,0 1 0,0-1 0,1 1 0,-1 0 0,0-1 0,0 1 0,1 0 0,-1 0 0,1 0 0,-1 0 0,0-1 0,1 1 0,0 0 0,-1 0 0,1 0 0,0 0 0,-1 0 0,1 0 0,0 0 0,0 0 0,0 0 0,0 0 0,0 0 0,0 0 0,0 0 0,0 1 0,0-1 0,1 1 0,0-1 0,0 0 0,0 0 0,1 0 0,-1 0 0,0 0 0,1 0 0,-1 0 0,1 0 0,-1-1 0,1 1 0,-1 0 0,1-1 0,-1 0 0,1 1 0,3-1 0,13 2 0,0-1 0,29-2 0,-35 0 0,34 0-1365,-3 0-5461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5.379"/>
    </inkml:context>
    <inkml:brush xml:id="br0">
      <inkml:brushProperty name="width" value="0.035" units="cm"/>
      <inkml:brushProperty name="height" value="0.035" units="cm"/>
    </inkml:brush>
  </inkml:definitions>
  <inkml:trace contextRef="#ctx0" brushRef="#br0">1 56 24575,'5'0'0,"10"0"0,9-5 0,8-1 0,14 0 0,12-4 0,6 0 0,-2 2 0,-9 2 0,-12 2-8191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5.919"/>
    </inkml:context>
    <inkml:brush xml:id="br0">
      <inkml:brushProperty name="width" value="0.035" units="cm"/>
      <inkml:brushProperty name="height" value="0.035" units="cm"/>
    </inkml:brush>
  </inkml:definitions>
  <inkml:trace contextRef="#ctx0" brushRef="#br0">1 18 24575,'0'-1'0,"0"0"0,0 0 0,0 0 0,1 1 0,-1-1 0,0 0 0,1 0 0,-1 0 0,1 1 0,-1-1 0,1 0 0,-1 1 0,1-1 0,-1 0 0,1 1 0,-1-1 0,1 1 0,0-1 0,-1 1 0,1-1 0,0 1 0,0-1 0,-1 1 0,1 0 0,0-1 0,0 1 0,0 0 0,-1 0 0,1 0 0,0 0 0,0-1 0,0 1 0,0 0 0,-1 0 0,3 1 0,-1-1 0,0 0 0,1 0 0,-1 0 0,0 0 0,0 1 0,0-1 0,1 1 0,-1 0 0,0 0 0,0-1 0,0 1 0,0 0 0,2 2 0,-2-2 0,-1 1 0,1-1 0,-1 1 0,1-1 0,-1 1 0,0 0 0,1 0 0,-1-1 0,0 1 0,0 0 0,0 0 0,0 0 0,-1 0 0,1 0 0,-1 0 0,1 0 0,-1 1 0,1-1 0,-1 0 0,0 0 0,0 0 0,0 0 0,-1 1 0,1-1 0,0 0 0,-1 0 0,1 0 0,-1 0 0,0 0 0,-1 3 0,-3 3 0,0 0 0,-1-1 0,1 1 0,-2-1 0,-11 10 0,1 1 0,71-25 0,-49 7 0,1-1 0,0 1 0,-1 0 0,1 0 0,0 0 0,-1 1 0,1 0 0,0 0 0,-1 0 0,1 1 0,-1 0 0,10 4 0,-13-4 0,0 0 0,1-1 0,-1 1 0,0 0 0,0 0 0,0 0 0,-1 0 0,1 0 0,0 1 0,-1-1 0,0 0 0,1 1 0,-1-1 0,0 1 0,0-1 0,0 1 0,-1 0 0,1-1 0,0 1 0,-1 0 0,0 0 0,0 0 0,0-1 0,0 1 0,0 0 0,-1 0 0,1-1 0,-2 6 0,1-2 0,-1 0 0,0 0 0,0-1 0,0 1 0,-1 0 0,1-1 0,-1 0 0,-1 1 0,1-1 0,-1 0 0,0-1 0,0 1 0,0-1 0,0 0 0,-1 0 0,0 0 0,0 0 0,0-1 0,0 0 0,-1 0 0,-10 4 0,14-7-45,1 1-1,0-1 1,-1 0-1,1 0 1,-1 0-1,1 0 1,-1 0-1,1 0 1,0 0-1,-1 0 1,1-1-1,-1 1 1,1 0-1,0-1 1,-1 0-1,1 1 1,0-1-1,0 1 1,-1-1-1,1 0 1,0 0-1,0 0 1,0 0-1,0 0 0,0 0 1,0 0-1,0 0 1,1 0-1,-2-2 1,-9-18-6781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6.210"/>
    </inkml:context>
    <inkml:brush xml:id="br0">
      <inkml:brushProperty name="width" value="0.035" units="cm"/>
      <inkml:brushProperty name="height" value="0.035" units="cm"/>
    </inkml:brush>
  </inkml:definitions>
  <inkml:trace contextRef="#ctx0" brushRef="#br0">18 1 24575,'0'14'0,"0"14"0,0 7 0,0 12 0,0 2 0,0-2 0,-5-9 0,-1-16 0,0-16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0.044"/>
    </inkml:context>
    <inkml:brush xml:id="br0">
      <inkml:brushProperty name="width" value="0.035" units="cm"/>
      <inkml:brushProperty name="height" value="0.035" units="cm"/>
    </inkml:brush>
  </inkml:definitions>
  <inkml:trace contextRef="#ctx0" brushRef="#br0">0 212 24575,'18'0'0,"0"-2"0,-1 0 0,1 0 0,-1-2 0,0 0 0,0-1 0,27-12 0,-35 13 0,1 0 0,-2-1 0,1-1 0,0 1 0,-1-1 0,0-1 0,0 0 0,-1 0 0,0 0 0,0-1 0,-1 0 0,0 0 0,0-1 0,7-14 0,-12 22 0,0-1 0,0 1 0,0-1 0,-1 1 0,1-1 0,0 1 0,-1-1 0,0 1 0,1-1 0,-1 1 0,0-1 0,1 0 0,-1 1 0,0-1 0,0 0 0,-1 1 0,1-1 0,0 0 0,0 1 0,-1-1 0,1 1 0,-1-1 0,0 1 0,1-1 0,-1 1 0,0-1 0,0 1 0,0 0 0,0-1 0,0 1 0,0 0 0,0 0 0,0 0 0,0-1 0,-1 1 0,1 1 0,0-1 0,-1 0 0,1 0 0,-1 0 0,1 1 0,-1-1 0,1 1 0,-1-1 0,0 1 0,1 0 0,-3-1 0,-1 0 0,-1 1 0,0-1 0,1 1 0,-1 1 0,0-1 0,1 1 0,-1-1 0,1 2 0,-1-1 0,1 1 0,0-1 0,-1 2 0,-5 2 0,4 0 0,0 1 0,0 0 0,1 0 0,0 0 0,0 1 0,1 0 0,-1 0 0,1 1 0,1-1 0,0 1 0,0 0 0,0 0 0,1 1 0,0-1 0,1 1 0,0-1 0,-1 12 0,2-15 0,0-1 0,0 1 0,1 0 0,0 0 0,0-1 0,0 1 0,1 0 0,-1 0 0,1-1 0,0 1 0,1 0 0,-1-1 0,1 1 0,0-1 0,0 1 0,0-1 0,1 0 0,-1 0 0,1 0 0,0 0 0,0-1 0,0 1 0,1-1 0,-1 0 0,1 0 0,0 0 0,0 0 0,0-1 0,0 1 0,1-1 0,-1 0 0,0 0 0,6 1 0,17 3-151,1-1-1,-1-2 0,1 0 0,0-2 1,0-1-1,0-1 0,0-1 1,27-7-1,-23 1-6674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6.378"/>
    </inkml:context>
    <inkml:brush xml:id="br0">
      <inkml:brushProperty name="width" value="0.035" units="cm"/>
      <inkml:brushProperty name="height" value="0.035" units="cm"/>
    </inkml:brush>
  </inkml:definitions>
  <inkml:trace contextRef="#ctx0" brushRef="#br0">0 48 24575,'10'0'0,"11"0"0,22-5 0,13-1 0,2 0 0,-5-9 0,-12 0-8191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6.654"/>
    </inkml:context>
    <inkml:brush xml:id="br0">
      <inkml:brushProperty name="width" value="0.035" units="cm"/>
      <inkml:brushProperty name="height" value="0.035" units="cm"/>
    </inkml:brush>
  </inkml:definitions>
  <inkml:trace contextRef="#ctx0" brushRef="#br0">143 1 24575,'-5'0'0,"-15"9"0,-4 17 0,-4 24 0,4 21 0,6 27 0,6 20 0,4 10 0,5-4 0,7-9 0,7-19 0,12-26 0,6-24 0,3-21 0,-4-14-8191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7.271"/>
    </inkml:context>
    <inkml:brush xml:id="br0">
      <inkml:brushProperty name="width" value="0.035" units="cm"/>
      <inkml:brushProperty name="height" value="0.035" units="cm"/>
    </inkml:brush>
  </inkml:definitions>
  <inkml:trace contextRef="#ctx0" brushRef="#br0">0 58 24575,'3'-4'0,"0"0"0,0 0 0,0 0 0,0 1 0,0 0 0,1-1 0,0 1 0,-1 1 0,1-1 0,0 0 0,1 1 0,-1 0 0,0 0 0,1 0 0,-1 1 0,1-1 0,-1 1 0,8-1 0,2 0 0,0 0 0,1 0 0,0 1 0,24 3 0,-36-3 0,-1 2 0,1-1 0,0 0 0,-1 0 0,1 1 0,-1 0 0,1-1 0,-1 1 0,1 0 0,-1 0 0,1 0 0,-1 1 0,0-1 0,0 1 0,0-1 0,1 1 0,-2 0 0,1-1 0,0 1 0,0 0 0,0 0 0,-1 1 0,1-1 0,-1 0 0,0 0 0,0 1 0,0-1 0,0 1 0,0-1 0,0 1 0,0-1 0,-1 1 0,0 0 0,1-1 0,-1 1 0,0-1 0,0 1 0,0 0 0,-1-1 0,1 1 0,-2 3 0,1 3 0,-2 0 0,1-1 0,-1 1 0,0-1 0,-1 0 0,0 0 0,-1 0 0,1 0 0,-1-1 0,-1 0 0,-6 8 0,0-6 0,0 1 0,0-2 0,-1 1 0,0-2 0,0 0 0,-15 6 0,12-6 0,15-7 0,0 1 0,0-1 0,0 0 0,0 1 0,0-1 0,0 0 0,0 1 0,0-1 0,0 1 0,0 0 0,0-1 0,0 1 0,0 0 0,0-1 0,1 1 0,-1 0 0,0 0 0,1 0 0,-1 0 0,0 0 0,1 0 0,-1 0 0,1 0 0,-1 1 0,2-1 0,0 0 0,0 0 0,0-1 0,0 1 0,0 0 0,0-1 0,0 1 0,0-1 0,0 1 0,0-1 0,0 1 0,0-1 0,1 0 0,-1 0 0,0 1 0,0-1 0,2 0 0,75 2 0,-70-2 0,140-2-1365,-107 1-5461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7.485"/>
    </inkml:context>
    <inkml:brush xml:id="br0">
      <inkml:brushProperty name="width" value="0.035" units="cm"/>
      <inkml:brushProperty name="height" value="0.035" units="cm"/>
    </inkml:brush>
  </inkml:definitions>
  <inkml:trace contextRef="#ctx0" brushRef="#br0">1 1 24575,'19'0'0,"15"0"0,12 0 0,7 0 0,9 0 0,-2 0 0,-6 0 0,-12 0-8191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8.007"/>
    </inkml:context>
    <inkml:brush xml:id="br0">
      <inkml:brushProperty name="width" value="0.035" units="cm"/>
      <inkml:brushProperty name="height" value="0.035" units="cm"/>
    </inkml:brush>
  </inkml:definitions>
  <inkml:trace contextRef="#ctx0" brushRef="#br0">1 18 24575,'51'-9'0,"-40"7"0,-1-1 0,2 2 0,-1-1 0,15 1 0,-24 1 0,1 0 0,-1 0 0,0 1 0,0-1 0,1 1 0,-1-1 0,0 1 0,0 0 0,1 0 0,-1 0 0,0 0 0,0 0 0,0 1 0,-1-1 0,1 0 0,0 1 0,0 0 0,-1-1 0,1 1 0,-1 0 0,1 0 0,-1 0 0,0 0 0,0 0 0,2 3 0,-3-2 0,1 0 0,-1 0 0,0 0 0,0 0 0,0 0 0,0 1 0,-1-1 0,1 0 0,-1 0 0,0 0 0,0 0 0,0 0 0,0 0 0,-1-1 0,1 1 0,-1 0 0,1-1 0,-1 1 0,0-1 0,0 1 0,0-1 0,0 0 0,-5 4 0,-3 4 0,-1-1 0,0 0 0,-20 12 0,18-14 0,18-10 0,23-9 0,-22 10 0,1 1 0,0 0 0,0 0 0,0 0 0,0 1 0,0 0 0,0 1 0,0-1 0,8 3 0,-12-2 0,0 0 0,0 0 0,0 0 0,0 0 0,0 1 0,0-1 0,0 1 0,0 0 0,0 0 0,-1 0 0,1 0 0,-1 0 0,1 0 0,-1 1 0,0-1 0,0 1 0,0 0 0,0 0 0,-1 0 0,1-1 0,1 7 0,-2-8 3,-1 1 1,0 0-1,1 0 0,-1 0 0,0 0 0,0 0 0,0 0 0,0 0 1,-1 0-1,1 0 0,0-1 0,-1 1 0,1 0 0,-1 0 1,0 0-1,0 0 0,0-1 0,1 1 0,-2 0 0,1-1 0,0 1 1,0-1-1,0 1 0,-1-1 0,1 0 0,-1 0 0,1 1 1,-1-1-1,1 0 0,-1 0 0,0 0 0,1-1 0,-1 1 0,0 0 1,0-1-1,0 1 0,-3 0 0,-1 1-152,-1 0 1,0 0-1,0-1 1,-1 0-1,1 0 1,0-1-1,0 0 1,0 0-1,-8-2 1,-15-7-6678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8.348"/>
    </inkml:context>
    <inkml:brush xml:id="br0">
      <inkml:brushProperty name="width" value="0.035" units="cm"/>
      <inkml:brushProperty name="height" value="0.035" units="cm"/>
    </inkml:brush>
  </inkml:definitions>
  <inkml:trace contextRef="#ctx0" brushRef="#br0">0 1 24575,'19'9'0,"15"13"0,12 16 0,-2 16 0,0 13 0,-6 9 0,-10 6 0,-15-2 0,-19-5 0,-13-6 0,-12-9 0,-6-16 0,3-20 0,7-14-8191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8.960"/>
    </inkml:context>
    <inkml:brush xml:id="br0">
      <inkml:brushProperty name="width" value="0.035" units="cm"/>
      <inkml:brushProperty name="height" value="0.035" units="cm"/>
    </inkml:brush>
  </inkml:definitions>
  <inkml:trace contextRef="#ctx0" brushRef="#br0">0 58 24575,'4'-3'0,"0"0"0,0 1 0,0-1 0,0 1 0,0 0 0,1 1 0,6-3 0,18-7 0,-20 6 0,1 0 0,-1 1 0,21-5 0,-26 8 0,0 0 0,0 1 0,0-1 0,0 1 0,0-1 0,0 1 0,0 1 0,0-1 0,0 1 0,0-1 0,-1 1 0,1 0 0,7 3 0,-10-4 0,-1 1 0,1 0 0,0-1 0,-1 1 0,1-1 0,-1 1 0,1 0 0,-1-1 0,1 1 0,-1 0 0,1 0 0,-1-1 0,0 1 0,1 0 0,-1 0 0,0 0 0,0-1 0,0 1 0,1 0 0,-1 0 0,0 0 0,0 0 0,0 0 0,0-1 0,0 1 0,-1 0 0,1 0 0,0 0 0,0 0 0,-1-1 0,1 1 0,0 0 0,-1 0 0,1-1 0,-1 1 0,1 0 0,-1 0 0,1-1 0,-1 2 0,-29 36 0,17-22 0,12-16 0,1 1 0,-1 0 0,1 0 0,-1 0 0,1 0 0,-1 0 0,1 0 0,-1 0 0,1 0 0,0 1 0,0-1 0,-1 0 0,1 0 0,0 0 0,0 0 0,0 0 0,0 0 0,0 0 0,0 1 0,1-1 0,-1 0 0,0 0 0,1 0 0,-1 0 0,0 0 0,1 0 0,1 2 0,-1-2 0,1 1 0,0-1 0,0 1 0,0-1 0,0 0 0,0 1 0,0-1 0,1 0 0,-1 0 0,0-1 0,1 1 0,2 0 0,11 2 0,1-1 0,-1-1 0,18-1 0,-26 0 0,75-1-1365,-45 0-5461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9.224"/>
    </inkml:context>
    <inkml:brush xml:id="br0">
      <inkml:brushProperty name="width" value="0.035" units="cm"/>
      <inkml:brushProperty name="height" value="0.035" units="cm"/>
    </inkml:brush>
  </inkml:definitions>
  <inkml:trace contextRef="#ctx0" brushRef="#br0">22 1 24575,'0'14'0,"0"10"0,0 5 0,0 2 0,0 6 0,0 5 0,0 1 0,0-3 0,0 2 0,0-11 0,0-16 0,-9-15 0,-4-8-8191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29.425"/>
    </inkml:context>
    <inkml:brush xml:id="br0">
      <inkml:brushProperty name="width" value="0.035" units="cm"/>
      <inkml:brushProperty name="height" value="0.035" units="cm"/>
    </inkml:brush>
  </inkml:definitions>
  <inkml:trace contextRef="#ctx0" brushRef="#br0">0 0 24575,'10'0'0,"16"0"0,19 0 0,11 0 0,5 0 0,-8 0-8191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0.080"/>
    </inkml:context>
    <inkml:brush xml:id="br0">
      <inkml:brushProperty name="width" value="0.035" units="cm"/>
      <inkml:brushProperty name="height" value="0.035" units="cm"/>
    </inkml:brush>
  </inkml:definitions>
  <inkml:trace contextRef="#ctx0" brushRef="#br0">138 1 24575,'-10'0'0,"-3"14"0,-3 14 0,0 16 0,3 20 0,-5 22 0,-1 20 0,4 11 0,4 4 0,4-9 0,22-19 0,18-25 0,8-24 0,2-20 0,3-18 0,-7-11-8191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0.385"/>
    </inkml:context>
    <inkml:brush xml:id="br0">
      <inkml:brushProperty name="width" value="0.035" units="cm"/>
      <inkml:brushProperty name="height" value="0.035" units="cm"/>
    </inkml:brush>
  </inkml:definitions>
  <inkml:trace contextRef="#ctx0" brushRef="#br0">301 29 24575,'0'-1'0,"0"0"0,0 0 0,0-1 0,-1 1 0,1 0 0,0 0 0,-1-1 0,1 1 0,-1 0 0,1 0 0,-1 0 0,1 0 0,-1 0 0,0 0 0,0 0 0,0 0 0,1 0 0,-1 0 0,0 0 0,0 0 0,0 1 0,0-1 0,0 0 0,0 1 0,-1-1 0,1 1 0,0-1 0,0 1 0,0-1 0,-1 1 0,1 0 0,0 0 0,0 0 0,-1 0 0,1 0 0,0 0 0,0 0 0,-1 0 0,-1 0 0,-1 1 0,-1-1 0,1 1 0,0 0 0,-1 0 0,1 0 0,0 1 0,0-1 0,0 1 0,0 0 0,-5 3 0,6-3 0,-1 1 0,1 0 0,0 0 0,0 1 0,0-1 0,0 0 0,0 1 0,1 0 0,0 0 0,0 0 0,0 0 0,0 0 0,0 0 0,1 0 0,0 0 0,0 1 0,0-1 0,0 0 0,1 1 0,0-1 0,-1 1 0,2-1 0,-1 1 0,0-1 0,1 0 0,2 7 0,-1-3 0,1 0 0,0 1 0,1-1 0,0-1 0,1 1 0,-1 0 0,1-1 0,1 0 0,-1 0 0,1-1 0,0 1 0,9 6 0,38 19 0,-45-29 0,-1 1 0,1 0 0,-1 0 0,0 0 0,-1 1 0,1 0 0,-1 1 0,0-1 0,0 1 0,7 10 0,-12-15 0,-1 1 0,1-1 0,-1 1 0,0 0 0,1 0 0,-1-1 0,0 1 0,0 0 0,0-1 0,0 1 0,0 0 0,-1-1 0,1 1 0,0 0 0,-1-1 0,1 1 0,-1 0 0,0-1 0,1 1 0,-1-1 0,0 1 0,0-1 0,0 1 0,0-1 0,0 0 0,-1 0 0,1 1 0,0-1 0,0 0 0,-1 0 0,1 0 0,-1 0 0,1 0 0,-1-1 0,1 1 0,-4 1 0,-5 3 0,-1-1 0,0 0 0,1 0 0,-16 2 0,-22 2-455,0-3 0,-91-1 0,91-4-6371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0.643"/>
    </inkml:context>
    <inkml:brush xml:id="br0">
      <inkml:brushProperty name="width" value="0.035" units="cm"/>
      <inkml:brushProperty name="height" value="0.035" units="cm"/>
    </inkml:brush>
  </inkml:definitions>
  <inkml:trace contextRef="#ctx0" brushRef="#br0">48 40 24575,'0'-2'0,"0"0"0,1 0 0,-1 1 0,0-1 0,1 0 0,-1 1 0,1-1 0,0 1 0,0-1 0,-1 1 0,1-1 0,0 1 0,0-1 0,0 1 0,1 0 0,-1-1 0,0 1 0,0 0 0,1 0 0,-1 0 0,1 0 0,-1 0 0,1 0 0,-1 0 0,1 1 0,-1-1 0,1 1 0,0-1 0,-1 1 0,4-1 0,-3 0 0,1 1 0,-1 0 0,0 0 0,0-1 0,0 1 0,0 0 0,1 1 0,-1-1 0,0 0 0,0 1 0,0-1 0,0 1 0,0-1 0,0 1 0,0 0 0,0 0 0,0 0 0,0 0 0,0 0 0,-1 1 0,1-1 0,0 1 0,1 1 0,-1 1 0,0-1 0,-1 0 0,1 1 0,-1-1 0,0 0 0,0 1 0,-1-1 0,1 1 0,-1 0 0,1-1 0,-1 1 0,0-1 0,-1 1 0,1 0 0,-1-1 0,1 1 0,-1-1 0,0 1 0,0-1 0,-1 0 0,1 1 0,-1-1 0,1 0 0,-1 0 0,0 0 0,0 0 0,-1 0 0,1 0 0,-4 2 0,-8 10 0,-1 0 0,0-1 0,-30 20 0,33-26 0,10-7-4,1 0 0,0-1 0,0 1 0,0 0 1,0 0-1,0 0 0,0-1 0,0 1 0,0 0 0,1 0 0,-1 0 0,0 1 0,0-1 0,1 0 0,-1 0 0,0 3 0,1-4 9,0 1 0,1-1 0,-1 0-1,0 1 1,1-1 0,-1 1 0,0-1-1,1 0 1,-1 1 0,0-1 0,1 0-1,-1 1 1,1-1 0,-1 0 0,1 0-1,-1 1 1,0-1 0,1 0 0,-1 0-1,1 0 1,-1 0 0,1 0 0,-1 0-1,1 0 1,-1 0 0,1 0 0,0 0-1,51-3-806,-45 2 173,40-5-6197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0.858"/>
    </inkml:context>
    <inkml:brush xml:id="br0">
      <inkml:brushProperty name="width" value="0.035" units="cm"/>
      <inkml:brushProperty name="height" value="0.035" units="cm"/>
    </inkml:brush>
  </inkml:definitions>
  <inkml:trace contextRef="#ctx0" brushRef="#br0">1 23 24575,'13'0'0,"15"0"0,12 0 0,4 0 0,3 0 0,-1 0 0,-4-9 0,-9-4-8191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1.442"/>
    </inkml:context>
    <inkml:brush xml:id="br0">
      <inkml:brushProperty name="width" value="0.035" units="cm"/>
      <inkml:brushProperty name="height" value="0.035" units="cm"/>
    </inkml:brush>
  </inkml:definitions>
  <inkml:trace contextRef="#ctx0" brushRef="#br0">0 1 24575,'12'0'0,"6"-1"0,1 1 0,-1 1 0,1 1 0,34 8 0,-50-9 0,0-1 0,0 1 0,-1 0 0,1 0 0,0 0 0,0 0 0,-1 1 0,1-1 0,-1 1 0,1-1 0,-1 1 0,0 0 0,1 0 0,-1 0 0,0 0 0,0 1 0,-1-1 0,1 0 0,0 1 0,-1-1 0,1 1 0,-1 0 0,0-1 0,0 1 0,0 0 0,0 0 0,-1 0 0,1 0 0,-1-1 0,1 1 0,-1 0 0,0 0 0,0 0 0,-1 0 0,1 0 0,0 0 0,-1 0 0,0 0 0,0 0 0,0-1 0,0 1 0,-1 2 0,0-1 0,0-1 0,0 0 0,-1 0 0,1-1 0,0 1 0,-1 0 0,0-1 0,0 0 0,1 1 0,-1-1 0,-1 0 0,1 0 0,0-1 0,0 1 0,-5 1 0,-47 14 0,48-15 0,9-2 0,3 0 0,-1 0 0,0 1 0,0-1 0,1 1 0,-1 0 0,0 0 0,0 0 0,0 0 0,0 1 0,0 0 0,0-1 0,0 1 0,-1 1 0,1-1 0,-1 1 0,1-1 0,-1 1 0,0 0 0,3 4 0,-4-5 0,0 1 0,-1-1 0,1 1 0,-1 0 0,0 0 0,1 0 0,-1 0 0,0 0 0,-1 0 0,1 0 0,-1 0 0,1 0 0,-1 0 0,0 0 0,0 0 0,0 0 0,0 0 0,-1 0 0,1 0 0,-1 0 0,0 0 0,0 0 0,0 0 0,0 0 0,0 0 0,-1 0 0,1-1 0,-3 4 0,-1-1-72,0 0 1,0 1-1,0-2 0,-1 1 0,0-1 0,0 0 0,0 0 0,0 0 1,-1-1-1,1 0 0,-1 0 0,0-1 0,0 0 0,0 0 0,0-1 1,0 1-1,0-1 0,-13-1 0,-9-1-6754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1.794"/>
    </inkml:context>
    <inkml:brush xml:id="br0">
      <inkml:brushProperty name="width" value="0.035" units="cm"/>
      <inkml:brushProperty name="height" value="0.035" units="cm"/>
    </inkml:brush>
  </inkml:definitions>
  <inkml:trace contextRef="#ctx0" brushRef="#br0">1 1 24575,'0'4'0,"9"12"0,13 16 0,17 23 0,11 19 0,-4 12 0,1 11 0,-8 1 0,-11 0 0,-15-9 0,-14-9 0,-11-9 0,-19-12 0,-3-21 0,4-16-8191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2.488"/>
    </inkml:context>
    <inkml:brush xml:id="br0">
      <inkml:brushProperty name="width" value="0.035" units="cm"/>
      <inkml:brushProperty name="height" value="0.035" units="cm"/>
    </inkml:brush>
  </inkml:definitions>
  <inkml:trace contextRef="#ctx0" brushRef="#br0">1 2 24575,'40'-1'0,"44"1"0,-77 1 0,1 0 0,-1 0 0,0 0 0,0 1 0,0 0 0,-1 0 0,1 1 0,11 6 0,-17-9 0,0 1 0,0-1 0,0 1 0,0 0 0,0 0 0,0-1 0,0 1 0,-1 0 0,1 0 0,0 0 0,0 0 0,-1 0 0,1 0 0,0 0 0,-1 0 0,1 0 0,-1 0 0,1 1 0,-1-1 0,0 0 0,0 0 0,1 0 0,-1 0 0,0 1 0,0-1 0,0 0 0,0 0 0,0 1 0,-1-1 0,1 0 0,0 0 0,0 0 0,-1 0 0,1 1 0,-1-1 0,1 0 0,-1 0 0,1 0 0,-1 0 0,-1 2 0,-4 4 0,0 0 0,0-1 0,-1 1 0,-11 8 0,3-2 0,14-13 0,1 1 0,0-1 0,-1 0 0,1 1 0,-1-1 0,1 0 0,0 1 0,0-1 0,-1 1 0,1-1 0,0 1 0,0-1 0,-1 1 0,1-1 0,0 0 0,0 1 0,0-1 0,0 1 0,0-1 0,0 1 0,0-1 0,0 1 0,0-1 0,0 1 0,0-1 0,0 1 0,0-1 0,0 1 0,0-1 0,1 1 0,-1-1 0,0 1 0,0-1 0,0 1 0,1-1 0,-1 0 0,0 1 0,1-1 0,-1 1 0,0-1 0,1 0 0,-1 1 0,0-1 0,1 0 0,-1 0 0,1 1 0,-1-1 0,1 0 0,-1 0 0,1 0 0,-1 1 0,1-1 0,-1 0 0,1 0 0,-1 0 0,1 0 0,-1 0 0,1 0 0,-1 0 0,0 0 0,1 0 0,0 0 0,47 5 0,-32-4 0,-8 1 0,0-1 0,0 1 0,0 0 0,0 1 0,10 4 0,-17-7 0,-1 1 0,1-1 0,0 1 0,-1-1 0,1 0 0,0 1 0,-1-1 0,1 1 0,-1 0 0,1-1 0,0 1 0,-1-1 0,0 1 0,1 0 0,-1-1 0,1 1 0,-1 0 0,0 0 0,1-1 0,-1 1 0,0 0 0,0 0 0,0-1 0,0 1 0,1 1 0,-2 0 0,0-1 0,0 1 0,1-1 0,-1 1 0,0-1 0,0 1 0,0-1 0,-1 0 0,1 1 0,0-1 0,0 0 0,-1 0 0,1 0 0,-1 0 0,1 0 0,-1 0 0,-1 1 0,-23 11-227,-1-1-1,1-1 1,-2-1-1,1-2 1,-30 6-1,36-10-6598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2.793"/>
    </inkml:context>
    <inkml:brush xml:id="br0">
      <inkml:brushProperty name="width" value="0.035" units="cm"/>
      <inkml:brushProperty name="height" value="0.035" units="cm"/>
    </inkml:brush>
  </inkml:definitions>
  <inkml:trace contextRef="#ctx0" brushRef="#br0">30 1 24575,'-5'0'0,"-1"10"0,0 12 0,1 11 0,1 6 0,2 0 0,1 4 0,1-11 0,0-11-8191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2.978"/>
    </inkml:context>
    <inkml:brush xml:id="br0">
      <inkml:brushProperty name="width" value="0.035" units="cm"/>
      <inkml:brushProperty name="height" value="0.035" units="cm"/>
    </inkml:brush>
  </inkml:definitions>
  <inkml:trace contextRef="#ctx0" brushRef="#br0">0 12 24575,'14'0'0,"24"0"0,18 0 0,15 0 0,9 0 0,-4-5 0,-16-1-8191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3.376"/>
    </inkml:context>
    <inkml:brush xml:id="br0">
      <inkml:brushProperty name="width" value="0.035" units="cm"/>
      <inkml:brushProperty name="height" value="0.035" units="cm"/>
    </inkml:brush>
  </inkml:definitions>
  <inkml:trace contextRef="#ctx0" brushRef="#br0">184 1 24575,'-14'4'0,"-14"17"0,-2 12 0,-6 16 0,4 19 0,7 25 0,8 25 0,16 20 0,17 12 0,21-8 0,13-12 0,7-29 0,-1-32 0,0-27 0,-11-26 0,-7-19 0,-11-11-8191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4.104"/>
    </inkml:context>
    <inkml:brush xml:id="br0">
      <inkml:brushProperty name="width" value="0.035" units="cm"/>
      <inkml:brushProperty name="height" value="0.035" units="cm"/>
    </inkml:brush>
  </inkml:definitions>
  <inkml:trace contextRef="#ctx0" brushRef="#br0">1 22 24575,'13'-1'0,"0"0"0,0-1 0,18-5 0,-21 4 0,1 1 0,-1 0 0,1 0 0,-1 1 0,21 1 0,-28 0 0,0 0 0,0 0 0,1 1 0,-1 0 0,0-1 0,0 1 0,0 0 0,0 1 0,0-1 0,0 0 0,0 1 0,-1 0 0,1-1 0,0 1 0,-1 0 0,1 1 0,-1-1 0,3 3 0,-4-2 0,1-1 0,-1 1 0,0 0 0,0 0 0,0-1 0,-1 1 0,1 0 0,0 0 0,-1 0 0,0 0 0,0 0 0,0 0 0,0 0 0,0 0 0,-1 0 0,0 3 0,-2 4 0,0 0 0,-1 0 0,0 0 0,-1-1 0,0 1 0,-1-1 0,1-1 0,-2 1 0,-13 14 0,-78 55 0,98-78 0,0 0 0,0 0 0,-1 0 0,1 0 0,0 0 0,0 0 0,0 0 0,-1 1 0,1-1 0,0 0 0,0 0 0,0 0 0,0 0 0,0 1 0,-1-1 0,1 0 0,0 0 0,0 0 0,0 0 0,0 1 0,0-1 0,0 0 0,0 0 0,0 1 0,0-1 0,0 0 0,0 0 0,0 0 0,0 1 0,0-1 0,0 0 0,0 0 0,0 1 0,0-1 0,0 0 0,0 0 0,0 0 0,0 1 0,0-1 0,0 0 0,0 0 0,1 0 0,-1 0 0,0 1 0,0-1 0,0 0 0,0 0 0,0 0 0,1 0 0,-1 1 0,0-1 0,18 4 0,26-4 0,-42-1 0,134-4-1365,-86 4-5461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4.318"/>
    </inkml:context>
    <inkml:brush xml:id="br0">
      <inkml:brushProperty name="width" value="0.035" units="cm"/>
      <inkml:brushProperty name="height" value="0.035" units="cm"/>
    </inkml:brush>
  </inkml:definitions>
  <inkml:trace contextRef="#ctx0" brushRef="#br0">1 0 24575,'9'0'0,"13"0"0,17 0 0,16 0 0,7 0 0,3 0 0,0 0 0,-2 0 0,-2 0 0,-12 0-8191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1.223"/>
    </inkml:context>
    <inkml:brush xml:id="br0">
      <inkml:brushProperty name="width" value="0.035" units="cm"/>
      <inkml:brushProperty name="height" value="0.035" units="cm"/>
    </inkml:brush>
  </inkml:definitions>
  <inkml:trace contextRef="#ctx0" brushRef="#br0">314 75 24575,'0'-3'0,"0"0"0,0 0 0,-1 0 0,1 0 0,-1 0 0,0 0 0,0 0 0,0 0 0,0 1 0,0-1 0,0 0 0,-1 0 0,0 1 0,1-1 0,-1 1 0,0 0 0,0-1 0,0 1 0,0 0 0,-1 0 0,1 0 0,-1 1 0,1-1 0,-1 0 0,1 1 0,-1 0 0,0 0 0,0-1 0,0 2 0,-5-2 0,1 0 0,0 1 0,0 0 0,0 1 0,0-1 0,0 2 0,0-1 0,0 1 0,0 0 0,0 0 0,0 1 0,0 0 0,-8 3 0,4 1 0,-1 0 0,1 1 0,1 0 0,-1 1 0,1 0 0,1 0 0,-1 1 0,1 1 0,-12 16 0,16-19 0,0-1 0,1 1 0,-1 0 0,2 1 0,-1-1 0,1 1 0,0-1 0,1 1 0,-1 0 0,2 0 0,-1 0 0,1 0 0,0 0 0,1 1 0,0-1 0,1 9 0,0-13 0,0 1 0,1-1 0,0 0 0,0 0 0,0 0 0,0 0 0,1 0 0,0-1 0,-1 1 0,1-1 0,0 1 0,1-1 0,-1 0 0,1 0 0,-1-1 0,1 1 0,0-1 0,0 1 0,0-1 0,0-1 0,0 1 0,1 0 0,-1-1 0,0 0 0,9 1 0,11 2 0,1 0 0,0-2 0,34-1 0,-45-1 0,8 0-195,-1-1 0,1-1 0,0 0 0,-1-2 0,1-1 0,21-7 0,9-9-6631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4.923"/>
    </inkml:context>
    <inkml:brush xml:id="br0">
      <inkml:brushProperty name="width" value="0.035" units="cm"/>
      <inkml:brushProperty name="height" value="0.035" units="cm"/>
    </inkml:brush>
  </inkml:definitions>
  <inkml:trace contextRef="#ctx0" brushRef="#br0">1 3 24575,'36'-2'0,"46"2"0,-77 0 0,-1 0 0,0 1 0,1 0 0,-1 0 0,0 0 0,0 0 0,1 1 0,-1-1 0,0 1 0,0 0 0,-1 0 0,1 1 0,0-1 0,4 5 0,-7-6 0,0 1 0,1-1 0,-1 1 0,0-1 0,0 1 0,0 0 0,0-1 0,0 1 0,-1 0 0,1 0 0,0 0 0,-1-1 0,1 1 0,-1 0 0,0 0 0,1 0 0,-1 0 0,0 0 0,0 0 0,-1 0 0,1 3 0,-2-1 0,1 0 0,-1-1 0,1 1 0,-1-1 0,0 1 0,0-1 0,-1 0 0,1 0 0,-1 0 0,-4 4 0,-8 6 0,0-1 0,-1-1 0,-27 15 0,29-18 0,-4 8 0,18-16 0,0 1 0,1-1 0,-1 0 0,0 1 0,0-1 0,0 0 0,0 1 0,0-1 0,1 0 0,-1 1 0,0-1 0,0 0 0,1 0 0,-1 1 0,0-1 0,0 0 0,1 0 0,-1 1 0,0-1 0,0 0 0,1 0 0,-1 0 0,0 0 0,1 1 0,-1-1 0,1 0 0,-1 0 0,0 0 0,1 0 0,-1 0 0,0 0 0,1 0 0,-1 0 0,1 0 0,49 0 0,-38-1 0,8 0 0,-3 0 0,0 1 0,32 3 0,-46-3 0,1 1 0,-1-1 0,0 1 0,0 0 0,0 0 0,1 0 0,-1 0 0,0 0 0,0 1 0,-1-1 0,1 1 0,0 0 0,0 0 0,-1 0 0,1 0 0,-1 1 0,0-1 0,0 1 0,0-1 0,0 1 0,2 3 0,-4-5 0,1 1 0,-1-1 0,0 1 0,0-1 0,1 0 0,-1 1 0,0-1 0,-1 0 0,1 1 0,0-1 0,0 1 0,0-1 0,-1 0 0,1 1 0,-1-1 0,1 0 0,-1 0 0,0 1 0,1-1 0,-1 0 0,0 0 0,0 0 0,0 0 0,0 0 0,0 0 0,0 0 0,0 0 0,0 0 0,0 0 0,0-1 0,0 1 0,-3 1 0,-50 22 0,40-19 0,-100 37-1365,99-35-5461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5.217"/>
    </inkml:context>
    <inkml:brush xml:id="br0">
      <inkml:brushProperty name="width" value="0.035" units="cm"/>
      <inkml:brushProperty name="height" value="0.035" units="cm"/>
    </inkml:brush>
  </inkml:definitions>
  <inkml:trace contextRef="#ctx0" brushRef="#br0">0 1 24575,'10'23'0,"21"22"0,24 22 0,13 14 0,-5 7 0,-5 7 0,-11 3 0,-19 2 0,-24-7 0,-21-13 0,-18-12 0,-7-12 0,3-16-8191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5.648"/>
    </inkml:context>
    <inkml:brush xml:id="br0">
      <inkml:brushProperty name="width" value="0.035" units="cm"/>
      <inkml:brushProperty name="height" value="0.035" units="cm"/>
    </inkml:brush>
  </inkml:definitions>
  <inkml:trace contextRef="#ctx0" brushRef="#br0">0 1 24575,'0'9'0,"0"13"0,0 7 0,5-1 0,6-6 0,10-6 0,7-6 0,8-5 0,7-3 0,6-16 0,-6-6-8191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5.849"/>
    </inkml:context>
    <inkml:brush xml:id="br0">
      <inkml:brushProperty name="width" value="0.035" units="cm"/>
      <inkml:brushProperty name="height" value="0.035" units="cm"/>
    </inkml:brush>
  </inkml:definitions>
  <inkml:trace contextRef="#ctx0" brushRef="#br0">12 1 24575,'0'9'0,"0"8"0,0 11 0,0 9 0,0 13 0,0 3 0,0-4 0,0-4 0,-5-2 0,-1-7-8191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6.172"/>
    </inkml:context>
    <inkml:brush xml:id="br0">
      <inkml:brushProperty name="width" value="0.035" units="cm"/>
      <inkml:brushProperty name="height" value="0.035" units="cm"/>
    </inkml:brush>
  </inkml:definitions>
  <inkml:trace contextRef="#ctx0" brushRef="#br0">39 0 24575,'0'10'0,"-4"16"0,-2 14 0,0 14 0,1 7 0,2-2 0,1-6 0,-4-17 0,-1-15-8191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6.375"/>
    </inkml:context>
    <inkml:brush xml:id="br0">
      <inkml:brushProperty name="width" value="0.035" units="cm"/>
      <inkml:brushProperty name="height" value="0.035" units="cm"/>
    </inkml:brush>
  </inkml:definitions>
  <inkml:trace contextRef="#ctx0" brushRef="#br0">0 1 24575,'10'0'0,"7"0"0,15 0 0,12 0 0,12 0 0,11 0 0,3 0 0,-10 0-8191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6.574"/>
    </inkml:context>
    <inkml:brush xml:id="br0">
      <inkml:brushProperty name="width" value="0.035" units="cm"/>
      <inkml:brushProperty name="height" value="0.035" units="cm"/>
    </inkml:brush>
  </inkml:definitions>
  <inkml:trace contextRef="#ctx0" brushRef="#br0">1 0 24575,'0'5'0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6.792"/>
    </inkml:context>
    <inkml:brush xml:id="br0">
      <inkml:brushProperty name="width" value="0.035" units="cm"/>
      <inkml:brushProperty name="height" value="0.035" units="cm"/>
    </inkml:brush>
  </inkml:definitions>
  <inkml:trace contextRef="#ctx0" brushRef="#br0">0 1 24575,'0'10'0,"10"2"0,3 0-8191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36.973"/>
    </inkml:context>
    <inkml:brush xml:id="br0">
      <inkml:brushProperty name="width" value="0.035" units="cm"/>
      <inkml:brushProperty name="height" value="0.035" units="cm"/>
    </inkml:brush>
  </inkml:definitions>
  <inkml:trace contextRef="#ctx0" brushRef="#br0">1 0 24575,'0'5'0,"5"1"0,6 0 0,1-2-8191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46.511"/>
    </inkml:context>
    <inkml:brush xml:id="br0">
      <inkml:brushProperty name="width" value="0.035" units="cm"/>
      <inkml:brushProperty name="height" value="0.035" units="cm"/>
    </inkml:brush>
  </inkml:definitions>
  <inkml:trace contextRef="#ctx0" brushRef="#br0">250 80 24575,'0'-3'0,"0"0"0,0 0 0,-1 0 0,1 0 0,-1 0 0,0 0 0,1 1 0,-1-1 0,-1 0 0,1 0 0,0 1 0,-1-1 0,1 0 0,-1 1 0,0 0 0,0-1 0,0 1 0,0 0 0,0 0 0,-4-3 0,1 2 0,1 1 0,-1-1 0,0 1 0,0 0 0,-1 0 0,1 0 0,0 1 0,-1 0 0,1 0 0,-11-1 0,10 2 0,-1-1 0,1 1 0,0 1 0,0-1 0,-1 1 0,1 0 0,0 0 0,0 1 0,0 0 0,0 0 0,0 0 0,1 1 0,-1 0 0,1 0 0,-1 0 0,1 1 0,0-1 0,1 1 0,-1 1 0,-7 8 0,8-7 0,0 1 0,1-1 0,0 1 0,1 0 0,-1 0 0,1 0 0,1 1 0,-1-1 0,1 0 0,0 14 0,1-18 0,0 0 0,1 0 0,-1 0 0,1 0 0,0 0 0,0-1 0,0 1 0,0 0 0,0 0 0,0-1 0,1 1 0,-1 0 0,1-1 0,0 0 0,0 1 0,0-1 0,0 0 0,0 0 0,0 0 0,1 0 0,-1 0 0,1-1 0,-1 1 0,1-1 0,0 0 0,-1 1 0,1-1 0,5 1 0,-5-1 0,0 0 0,1 0 0,-1-1 0,0 1 0,0-1 0,1 0 0,-1 0 0,1 0 0,-1 0 0,0 0 0,1-1 0,-1 1 0,0-1 0,0 0 0,1 0 0,-1-1 0,0 1 0,0 0 0,5-4 0,-1-1 0,0 0 0,-1-1 0,1 0 0,-1 0 0,8-12 0,19-22 0,-32 39 0,0 1 0,0 0 0,0 0 0,0 0 0,0 0 0,0 0 0,0 0 0,0 0 0,0 1 0,1-1 0,-1 0 0,0 1 0,0-1 0,1 1 0,-1-1 0,1 1 0,-1-1 0,0 1 0,1 0 0,-1 0 0,1 0 0,-1 0 0,0 0 0,1 0 0,-1 0 0,1 0 0,-1 0 0,2 1 0,-1 1 0,0-1 0,0 1 0,0 0 0,0 0 0,-1 0 0,1 0 0,-1 0 0,0 0 0,1 0 0,-1 0 0,0 1 0,0-1 0,0 0 0,1 4 0,2 11 0,-1-1 0,0 0 0,1 27 0,-2-7 0,-1-1 0,-2 1 0,-1 0 0,-11 55 0,12-88 0,1 0 0,-1 0 0,0 0 0,0-1 0,0 1 0,0 0 0,-1-1 0,1 1 0,-1-1 0,1 1 0,-1-1 0,0 0 0,0 1 0,0-1 0,0 0 0,-1 0 0,1-1 0,0 1 0,-1 0 0,1-1 0,-1 0 0,0 1 0,1-1 0,-1 0 0,0 0 0,0-1 0,0 1 0,0 0 0,0-1 0,-4 0 0,4 0 0,-1 0 0,0-1 0,0 0 0,1 0 0,-1 0 0,0 0 0,1-1 0,-1 1 0,1-1 0,0 0 0,-1 0 0,1 0 0,0-1 0,0 1 0,1-1 0,-1 1 0,0-1 0,1 0 0,0 0 0,-1 0 0,1 0 0,0-1 0,-1-3 0,-1-2-227,1 1-1,0-1 1,1 0-1,0 0 1,-1-14-1,0-12-6598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1.504"/>
    </inkml:context>
    <inkml:brush xml:id="br0">
      <inkml:brushProperty name="width" value="0.035" units="cm"/>
      <inkml:brushProperty name="height" value="0.035" units="cm"/>
    </inkml:brush>
  </inkml:definitions>
  <inkml:trace contextRef="#ctx0" brushRef="#br0">2 9 24575,'0'32'0,"-2"-9"0,2-1 0,1 0 0,1 1 0,4 24 0,-5-43 0,-1-1 0,1 1 0,0-1 0,0 1 0,1-1 0,-1 0 0,0 1 0,1-1 0,0 0 0,0 0 0,0 0 0,0 0 0,0 0 0,1 0 0,-1-1 0,1 1 0,0-1 0,0 0 0,0 0 0,0 0 0,0 0 0,0 0 0,0-1 0,1 1 0,-1-1 0,1 0 0,-1 0 0,1 0 0,-1-1 0,1 1 0,0-1 0,3 0 0,-4 0 0,-1 0 0,1 0 0,0-1 0,-1 1 0,1-1 0,0 1 0,-1-1 0,1 0 0,-1 0 0,1 0 0,-1-1 0,1 1 0,-1 0 0,0-1 0,0 0 0,1 0 0,-1 1 0,-1-1 0,1 0 0,2-3 0,-1 0 0,-1 1 0,1 0 0,-1-1 0,0 0 0,-1 1 0,1-1 0,-1 0 0,0 0 0,0 0 0,0-9 0,-1 7 0,0 0 0,0-1 0,0 1 0,-1 0 0,0 0 0,-1-1 0,1 1 0,-1 0 0,-1 0 0,0 0 0,1 1 0,-2-1 0,1 1 0,-1-1 0,-7-7 0,5 8-114,-1 2 1,1-1-1,-1 1 0,0 0 0,0 0 1,-1 1-1,1 0 0,-1 1 0,1-1 1,-1 1-1,-10-1 0,-2 0-6712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46.991"/>
    </inkml:context>
    <inkml:brush xml:id="br0">
      <inkml:brushProperty name="width" value="0.035" units="cm"/>
      <inkml:brushProperty name="height" value="0.035" units="cm"/>
    </inkml:brush>
  </inkml:definitions>
  <inkml:trace contextRef="#ctx0" brushRef="#br0">0 117 24575,'13'0'0,"1"-1"0,-1-1 0,1 0 0,-1 0 0,22-8 0,-32 9 0,1 0 0,0-1 0,-1 1 0,1-1 0,-1 0 0,0 1 0,1-1 0,-1-1 0,0 1 0,0 0 0,0-1 0,-1 0 0,1 1 0,-1-1 0,1 0 0,-1 0 0,0-1 0,0 1 0,0 0 0,-1-1 0,1 1 0,-1-1 0,2-7 0,-3 10 0,1 0 0,-1 0 0,0 0 0,0 0 0,0 0 0,0 0 0,0 0 0,0 0 0,0 0 0,0-1 0,-1 1 0,1 0 0,0 0 0,-1 0 0,1 0 0,-1 0 0,1 0 0,-1 0 0,1 1 0,-1-1 0,1 0 0,-1 0 0,0 0 0,0 0 0,1 1 0,-1-1 0,0 0 0,0 1 0,0-1 0,0 1 0,0-1 0,0 1 0,0-1 0,0 1 0,0 0 0,-2-1 0,2 1 0,-1 0 0,1 0 0,-1 0 0,0 0 0,1 1 0,-1-1 0,1 0 0,-1 1 0,0-1 0,1 1 0,-1 0 0,1-1 0,0 1 0,-1 0 0,1 0 0,0 0 0,-1 0 0,1 0 0,0 0 0,0 1 0,0-1 0,0 0 0,0 0 0,-1 2 0,-2 5 0,0 0 0,0 0 0,1 0 0,0 0 0,0 1 0,1-1 0,0 1 0,1 0 0,0-1 0,0 1 0,1 0 0,0 0 0,0 0 0,3 10 0,-3-14 0,1-1 0,1 1 0,-1 0 0,1-1 0,-1 0 0,1 1 0,1-1 0,-1 0 0,1 0 0,-1 0 0,1 0 0,0 0 0,1-1 0,-1 1 0,1-1 0,-1 0 0,1 0 0,0 0 0,0-1 0,0 1 0,0-1 0,1 0 0,-1 0 0,1-1 0,-1 1 0,10 1 0,-9-2-50,0-1-1,1 1 1,-1-1-1,1-1 0,-1 1 1,1-1-1,-1 1 1,0-1-1,1-1 1,-1 1-1,0-1 0,0 0 1,0 0-1,0-1 1,0 1-1,-1-1 1,1 0-1,-1-1 0,0 1 1,1-1-1,-2 1 1,1-1-1,0-1 1,-1 1-1,0 0 1,3-6-1,11-23-6775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47.318"/>
    </inkml:context>
    <inkml:brush xml:id="br0">
      <inkml:brushProperty name="width" value="0.035" units="cm"/>
      <inkml:brushProperty name="height" value="0.035" units="cm"/>
    </inkml:brush>
  </inkml:definitions>
  <inkml:trace contextRef="#ctx0" brushRef="#br0">0 0 24575,'0'9'0,"0"13"0,0 7 0,0 9 0,5-3 0,11-7 0,12-9 0,1-16 0,-5-19 0,-5-11 0,-16-5 0,-23 2 0,-17 7 0,8 6 0,7 8-8191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47.899"/>
    </inkml:context>
    <inkml:brush xml:id="br0">
      <inkml:brushProperty name="width" value="0.035" units="cm"/>
      <inkml:brushProperty name="height" value="0.035" units="cm"/>
    </inkml:brush>
  </inkml:definitions>
  <inkml:trace contextRef="#ctx0" brushRef="#br0">0 1 24575,'0'11'0,"1"1"0,0-1 0,0 0 0,1 1 0,1-1 0,0 0 0,8 20 0,-10-31 0,0 0 0,0 0 0,0 0 0,0 0 0,0-1 0,0 1 0,0 0 0,1-1 0,-1 1 0,0 0 0,0-1 0,-1 1 0,1-1 0,0 0 0,0 1 0,0-1 0,0 0 0,0 0 0,-1 1 0,1-1 0,0 0 0,-1 0 0,1 0 0,0-2 0,3 0 0,5-6 0,0 0 0,1 1 0,0 0 0,1 1 0,22-12 0,-30 17 0,0 1 0,0 0 0,0 0 0,0 0 0,0 0 0,1 0 0,-1 1 0,0-1 0,1 1 0,-1 0 0,0 0 0,1 0 0,-1 0 0,0 1 0,0-1 0,1 1 0,-1 0 0,0 0 0,0 0 0,0 1 0,0-1 0,0 1 0,0-1 0,0 1 0,0 0 0,-1 0 0,1 0 0,3 4 0,12 17 0,-16-19 0,1-1 0,-1 1 0,1-1 0,0 0 0,0 0 0,0 0 0,0 0 0,7 3 0,-8-5 0,0 0 0,0-1 0,0 1 0,0-1 0,0 0 0,0 0 0,1 0 0,-1 0 0,0 0 0,0 0 0,0 0 0,0-1 0,0 1 0,0-1 0,0 0 0,0 1 0,0-1 0,0 0 0,0 0 0,0 0 0,0-1 0,2-1 0,26-24 0,-23 20 0,-1 1 0,2-1 0,-1 1 0,16-10 0,-21 16 0,0-1 0,-1 0 0,1 0 0,0 1 0,0-1 0,0 1 0,-1-1 0,1 1 0,0 0 0,0 0 0,0 0 0,0 0 0,0 0 0,0 0 0,0 0 0,-1 0 0,1 1 0,0-1 0,0 1 0,0 0 0,-1-1 0,1 1 0,0 0 0,-1 0 0,1 0 0,-1 0 0,1 0 0,-1 1 0,3 2 0,3 4 11,-1 0 0,0 1 0,-1 0 0,0 0 0,0 0 0,5 16 0,8 16-1453,-5-19-5384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48.242"/>
    </inkml:context>
    <inkml:brush xml:id="br0">
      <inkml:brushProperty name="width" value="0.035" units="cm"/>
      <inkml:brushProperty name="height" value="0.035" units="cm"/>
    </inkml:brush>
  </inkml:definitions>
  <inkml:trace contextRef="#ctx0" brushRef="#br0">0 162 24575,'11'-1'0,"-1"0"0,1-1 0,-1 0 0,0-1 0,0 0 0,0 0 0,0-1 0,0-1 0,12-7 0,-8 4 0,0-1 0,-1-1 0,0 0 0,-1-1 0,13-13 0,-24 23 0,0 0 0,1 0 0,-1-1 0,0 1 0,0 0 0,0-1 0,0 1 0,-1-1 0,1 1 0,0-1 0,0 1 0,-1-1 0,1 0 0,-1 1 0,0-1 0,1 0 0,-1 1 0,0-1 0,0-3 0,-1 4 0,1 0 0,-1 0 0,1 0 0,-1 0 0,1 0 0,-1 0 0,0 0 0,0 0 0,1 0 0,-1 1 0,0-1 0,0 0 0,0 0 0,0 1 0,0-1 0,0 1 0,0-1 0,0 1 0,0-1 0,0 1 0,-2-1 0,-2 0 0,0 0 0,0 1 0,0-1 0,0 1 0,0 0 0,0 0 0,0 0 0,0 1 0,1 0 0,-1 0 0,-9 2 0,7 1 0,0 0 0,0 1 0,0 0 0,1 0 0,-1 0 0,1 0 0,1 1 0,-1 0 0,1 0 0,0 1 0,0 0 0,-4 9 0,7-14 0,1 0 0,0 0 0,0 0 0,0 1 0,0-1 0,1 0 0,-1 1 0,0-1 0,1 1 0,0-1 0,0 0 0,-1 1 0,1-1 0,1 1 0,-1-1 0,0 1 0,1-1 0,-1 1 0,1-1 0,0 0 0,0 1 0,-1-1 0,2 0 0,-1 0 0,0 0 0,0 0 0,1 0 0,-1 0 0,1 0 0,0 0 0,-1 0 0,1-1 0,0 1 0,0-1 0,0 1 0,0-1 0,0 0 0,0 0 0,1 0 0,-1 0 0,0 0 0,1 0 0,4 0 0,6 3 14,0 0-1,0-2 0,0 0 0,1 0 1,-1-1-1,1-1 0,-1 0 1,21-3-1,-24 2-137,0-1 0,0 0 1,0-1-1,-1 0 0,1 0 0,-1-1 1,1-1-1,-1 0 0,-1 0 0,1 0 1,14-13-1,3-10-6702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48.476"/>
    </inkml:context>
    <inkml:brush xml:id="br0">
      <inkml:brushProperty name="width" value="0.035" units="cm"/>
      <inkml:brushProperty name="height" value="0.035" units="cm"/>
    </inkml:brush>
  </inkml:definitions>
  <inkml:trace contextRef="#ctx0" brushRef="#br0">1 0 24575,'0'10'0,"0"7"0,0 10 0,0 11 0,9 7 0,4 1 0,4-7 0,-2-5 0,-6-10 0,-16-16 0,-6-11-8191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48.927"/>
    </inkml:context>
    <inkml:brush xml:id="br0">
      <inkml:brushProperty name="width" value="0.035" units="cm"/>
      <inkml:brushProperty name="height" value="0.035" units="cm"/>
    </inkml:brush>
  </inkml:definitions>
  <inkml:trace contextRef="#ctx0" brushRef="#br0">1 56 24575,'50'-1'0,"0"-2"0,0-2 0,-1-2 0,67-19 0,-106 23 0,-1 1 0,1 0 0,-1 0 0,1 1 0,13 0 0,-21 1 0,1 0 0,-1 1 0,1-1 0,-1 0 0,0 1 0,1 0 0,-1 0 0,1 0 0,-1 0 0,0 0 0,0 0 0,0 0 0,0 1 0,0-1 0,0 1 0,0-1 0,0 1 0,0 0 0,-1 0 0,1 0 0,-1 0 0,0 0 0,1 0 0,-1 0 0,1 4 0,6 33 0,-5-15 0,-2-24 0,-1 0 0,0 0 0,0-1 0,0 1 0,0 0 0,0 0 0,0 0 0,0 0 0,0-1 0,0 1 0,0 0 0,0 0 0,0 0 0,1 0 0,-1 0 0,0 0 0,0-1 0,0 1 0,0 0 0,0 0 0,1 0 0,-1 0 0,0 0 0,0 0 0,0 0 0,0 0 0,1 0 0,-1 0 0,0 0 0,0 0 0,0 0 0,0 0 0,1 0 0,-1 0 0,0 0 0,0 0 0,0 0 0,0 0 0,1 0 0,-1 0 0,0 0 0,0 0 0,0 0 0,0 0 0,1 0 0,-1 0 0,0 0 0,0 0 0,0 1 0,0-1 0,0 0 0,1 0 0,-1 0 0,0 0 0,0 0 0,0 1 0,0-1 0,0 0 0,0 0 0,0 0 0,0 0 0,0 0 0,0 1 0,0-1 0,0 0 0,1 0 0,-1 1 0,8-10-85,0 0 0,1 0-1,0 1 1,0 1 0,1 0-1,0 0 1,1 0 0,-1 2-1,1-1 1,0 1 0,1 1-1,-1 0 1,1 1 0,-1 0-1,19-2 1,11-1-6741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49.349"/>
    </inkml:context>
    <inkml:brush xml:id="br0">
      <inkml:brushProperty name="width" value="0.035" units="cm"/>
      <inkml:brushProperty name="height" value="0.035" units="cm"/>
    </inkml:brush>
  </inkml:definitions>
  <inkml:trace contextRef="#ctx0" brushRef="#br0">0 0 24575,'0'5'0,"0"11"0,0 16 0,0 13 0,0-6 0,0-20 0,0-12-8191</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49.556"/>
    </inkml:context>
    <inkml:brush xml:id="br0">
      <inkml:brushProperty name="width" value="0.035" units="cm"/>
      <inkml:brushProperty name="height" value="0.035" units="cm"/>
    </inkml:brush>
  </inkml:definitions>
  <inkml:trace contextRef="#ctx0" brushRef="#br0">0 21 24575,'0'-4'0,"5"-2"0,11 0 0,2 1-8191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49.805"/>
    </inkml:context>
    <inkml:brush xml:id="br0">
      <inkml:brushProperty name="width" value="0.035" units="cm"/>
      <inkml:brushProperty name="height" value="0.035" units="cm"/>
    </inkml:brush>
  </inkml:definitions>
  <inkml:trace contextRef="#ctx0" brushRef="#br0">199 0 24575,'-4'0'0,"-11"0"0,-8 0 0,-9 10 0,0 7 0,7 6 0,-3-2 0,4 11 0,10-1 0,13-6 0,20-6 0,17-7 0,11-6 0,7-3 0,-1-8 0,-9-2-8191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1.614"/>
    </inkml:context>
    <inkml:brush xml:id="br0">
      <inkml:brushProperty name="width" value="0.035" units="cm"/>
      <inkml:brushProperty name="height" value="0.035" units="cm"/>
    </inkml:brush>
  </inkml:definitions>
  <inkml:trace contextRef="#ctx0" brushRef="#br0">140 34 24575,'0'-1'0,"0"0"0,0-1 0,0 1 0,0 0 0,0-1 0,0 1 0,0 0 0,-1-1 0,1 1 0,0 0 0,-1-1 0,1 1 0,-1 0 0,0 0 0,1 0 0,-1 0 0,0-1 0,1 1 0,-1 0 0,0 0 0,0 0 0,0 0 0,0 1 0,0-1 0,-2-1 0,1 1 0,0 1 0,0-1 0,0 1 0,-1 0 0,1 0 0,0-1 0,0 2 0,0-1 0,0 0 0,0 0 0,-1 1 0,1-1 0,0 1 0,-2 1 0,-5 1 0,0 1 0,0 1 0,1-1 0,0 1 0,-15 13 0,21-17 0,0 0 0,0 1 0,0 0 0,0-1 0,1 1 0,-1 0 0,1 0 0,-1 0 0,1 0 0,0 0 0,0 0 0,0 0 0,0 0 0,0 1 0,0-1 0,0 0 0,1 1 0,-1 2 0,2-3 0,0 0 0,-1-1 0,1 1 0,0-1 0,0 1 0,1-1 0,-1 1 0,0-1 0,0 0 0,1 1 0,-1-1 0,0 0 0,1 0 0,0 0 0,-1 0 0,1 0 0,-1-1 0,1 1 0,0 0 0,0-1 0,-1 1 0,1-1 0,0 0 0,0 1 0,2-1 0,33 5 0,39 10 0,-73-15 0,-1 1 0,1 0 0,0 0 0,0 0 0,0 0 0,-1 1 0,1-1 0,0 1 0,-1-1 0,0 1 0,1 0 0,-1 0 0,0 0 0,0 0 0,0 1 0,0-1 0,0 0 0,-1 1 0,3 4 0,-4-5 0,1-1 0,-1 1 0,0 0 0,0-1 0,0 1 0,0 0 0,-1 0 0,1-1 0,0 1 0,-1 0 0,1-1 0,-1 1 0,0-1 0,1 1 0,-1 0 0,0-1 0,0 0 0,0 1 0,0-1 0,0 1 0,0-1 0,0 0 0,-1 0 0,1 0 0,0 0 0,-1 0 0,1 0 0,-1 0 0,1 0 0,-1 0 0,1-1 0,-1 1 0,0-1 0,1 1 0,-1-1 0,-3 1 0,-9 3 0,-1-1 0,0 0 0,-15 1 0,22-3 0,-32 5-1365,8 0-5461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1.919"/>
    </inkml:context>
    <inkml:brush xml:id="br0">
      <inkml:brushProperty name="width" value="0.035" units="cm"/>
      <inkml:brushProperty name="height" value="0.035" units="cm"/>
    </inkml:brush>
  </inkml:definitions>
  <inkml:trace contextRef="#ctx0" brushRef="#br0">1 0 24575,'2'33'0,"2"-1"0,1 1 0,12 42 0,4 26 0,-19-90 0,1 11 0,-1-20 0,0-10 0,1-11 0,2 0 0,0 1 0,1-1 0,0 1 0,2 1 0,0 0 0,15-24 0,-16 31 0,-1 0 0,1 0 0,1 0 0,0 1 0,1 1 0,-1-1 0,1 1 0,1 1 0,0-1 0,0 2 0,0-1 0,23-9 0,-27 14 0,0 0 0,0 0 0,1 1 0,-1-1 0,0 1 0,1 1 0,-1-1 0,1 1 0,-1 0 0,1 1 0,-1-1 0,0 1 0,1 1 0,-1-1 0,0 1 0,0 0 0,0 0 0,0 1 0,0 0 0,0 0 0,-1 0 0,1 1 0,-1 0 0,0 0 0,8 8 0,0 4 0,0 0 0,-1 1 0,-1 0 0,-1 1 0,0 0 0,13 36 0,-21-48-98,17 35 329,-18-40-294,0 1 1,0-1-1,0 0 1,-1 1 0,1-1-1,0 0 1,1 0-1,-1 0 1,0 0 0,0 0-1,0 0 1,1 0-1,-1 0 1,1 0 0,-1-1-1,0 1 1,1-1-1,-1 1 1,1-1 0,-1 1-1,1-1 1,0 0-1,2 0 1,12-5-6764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1.974"/>
    </inkml:context>
    <inkml:brush xml:id="br0">
      <inkml:brushProperty name="width" value="0.035" units="cm"/>
      <inkml:brushProperty name="height" value="0.035" units="cm"/>
    </inkml:brush>
  </inkml:definitions>
  <inkml:trace contextRef="#ctx0" brushRef="#br0">0 165 24575,'16'-1'0,"0"0"0,0-1 0,-1-1 0,1-1 0,-1 0 0,1-1 0,-1-1 0,-1 0 0,1-1 0,-1-1 0,0 0 0,-1-1 0,0 0 0,0-1 0,14-14 0,-26 23 0,0 0 0,0 1 0,0-1 0,-1 0 0,1 0 0,0 0 0,0 0 0,0 0 0,-1 0 0,1 0 0,0 0 0,-1 0 0,1 0 0,-1 0 0,0 0 0,1-1 0,-1 1 0,0 0 0,1 0 0,-1 0 0,0-1 0,0 1 0,0 0 0,0 0 0,0 0 0,-1-1 0,1 1 0,0 0 0,0 0 0,-1 0 0,1-1 0,-1 1 0,1 0 0,-1 0 0,1 0 0,-1 0 0,0 0 0,0 0 0,1 0 0,-1 0 0,0 0 0,0 1 0,0-1 0,0 0 0,0 0 0,0 1 0,0-1 0,0 1 0,0-1 0,0 1 0,-3-1 0,0-1 0,0 1 0,0 0 0,0 0 0,0 0 0,0 1 0,-1 0 0,1 0 0,0 0 0,0 0 0,-1 0 0,1 1 0,0 0 0,0 0 0,-5 1 0,5 0 0,0 0 0,1 0 0,0 1 0,-1-1 0,1 1 0,0-1 0,0 1 0,0 0 0,1 0 0,-1 0 0,1 1 0,-1-1 0,1 1 0,0-1 0,0 1 0,1 0 0,-1-1 0,1 1 0,0 0 0,0 0 0,0 0 0,0 0 0,1 0 0,0 0 0,0 0 0,0 0 0,0 1 0,0-1 0,1 0 0,0 0 0,0 0 0,0-1 0,0 1 0,1 0 0,-1 0 0,1 0 0,0-1 0,0 1 0,1-1 0,-1 0 0,1 0 0,-1 1 0,1-1 0,0-1 0,0 1 0,0 0 0,1-1 0,-1 0 0,1 0 0,6 4 0,3-2-195,-1 1 0,1-2 0,0 0 0,0 0 0,0-1 0,24 0 0,-6-1-6631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2.253"/>
    </inkml:context>
    <inkml:brush xml:id="br0">
      <inkml:brushProperty name="width" value="0.035" units="cm"/>
      <inkml:brushProperty name="height" value="0.035" units="cm"/>
    </inkml:brush>
  </inkml:definitions>
  <inkml:trace contextRef="#ctx0" brushRef="#br0">0 29 24575,'0'14'0,"0"15"0,0 6 0,5-3 0,1-1 0,0-16 0,-2-20 0,0-23 0,7-7 0,3-2 0,13 5 0,11 9 0,3 7 0,-4 7-8191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2.455"/>
    </inkml:context>
    <inkml:brush xml:id="br0">
      <inkml:brushProperty name="width" value="0.035" units="cm"/>
      <inkml:brushProperty name="height" value="0.035" units="cm"/>
    </inkml:brush>
  </inkml:definitions>
  <inkml:trace contextRef="#ctx0" brushRef="#br0">1 0 24575,'0'14'0,"0"19"0,0 13 0,5-1 0,1-13 0,0-22 0,-1-21 0,-2-9-8191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2.691"/>
    </inkml:context>
    <inkml:brush xml:id="br0">
      <inkml:brushProperty name="width" value="0.035" units="cm"/>
      <inkml:brushProperty name="height" value="0.035" units="cm"/>
    </inkml:brush>
  </inkml:definitions>
  <inkml:trace contextRef="#ctx0" brushRef="#br0">19 0 24575,'-10'0'0,"2"0"0,7 0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2.924"/>
    </inkml:context>
    <inkml:brush xml:id="br0">
      <inkml:brushProperty name="width" value="0.035" units="cm"/>
      <inkml:brushProperty name="height" value="0.035" units="cm"/>
    </inkml:brush>
  </inkml:definitions>
  <inkml:trace contextRef="#ctx0" brushRef="#br0">1 152 24575,'7'-1'0,"0"0"0,1 0 0,-1-1 0,0 0 0,0-1 0,0 0 0,0 0 0,0 0 0,-1-1 0,0 0 0,1 0 0,-1 0 0,-1-1 0,1 0 0,-1 0 0,0-1 0,0 1 0,0-1 0,-1 0 0,0-1 0,0 1 0,0-1 0,-1 1 0,5-15 0,-8 20 0,0 0 0,1 0 0,-1 0 0,0 0 0,0 0 0,0 0 0,0 0 0,1 0 0,-1 0 0,-1 0 0,1 0 0,0 0 0,0 0 0,0 0 0,0 1 0,-1-1 0,1 0 0,0 0 0,-1 0 0,1 0 0,-1 0 0,1 0 0,-1 1 0,0-1 0,1 0 0,-1 0 0,0 1 0,1-1 0,-1 0 0,0 1 0,0-1 0,0 1 0,1-1 0,-1 1 0,0-1 0,0 1 0,0 0 0,0-1 0,0 1 0,0 0 0,0 0 0,0 0 0,0 0 0,0 0 0,0 0 0,0 0 0,0 0 0,0 0 0,0 0 0,-1 1 0,-2 0 0,0 0 0,-1 0 0,1 0 0,0 1 0,0 0 0,1 0 0,-1 0 0,0 0 0,1 1 0,-6 4 0,5-4 0,1 1 0,0-1 0,0 1 0,0 0 0,0 0 0,0 1 0,1-1 0,0 0 0,0 1 0,0-1 0,0 1 0,1 0 0,0 0 0,0-1 0,0 1 0,0 0 0,1 0 0,0 0 0,0 0 0,0 0 0,2 8 0,0-9 0,-1 1 0,1-1 0,0 0 0,0 0 0,0 0 0,0 0 0,1-1 0,0 1 0,-1-1 0,1 1 0,1-1 0,-1 0 0,0 0 0,1 0 0,0 0 0,-1-1 0,1 0 0,0 0 0,0 0 0,0 0 0,1 0 0,-1-1 0,0 0 0,6 1 0,11 2-455,-1-1 0,29-1 0,-9-2-6371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3.268"/>
    </inkml:context>
    <inkml:brush xml:id="br0">
      <inkml:brushProperty name="width" value="0.035" units="cm"/>
      <inkml:brushProperty name="height" value="0.035" units="cm"/>
    </inkml:brush>
  </inkml:definitions>
  <inkml:trace contextRef="#ctx0" brushRef="#br0">117 0 24575,'-5'0'0,"-10"0"0,-13 0 0,-1 10 0,4 16 0,11 5 0,17 1 0,18-4 0,10-3 0,9-5 0,-2 3 0,-13-2 0,-15-5 0,-13-1 0,-17-2 0,-18-4 0,-8-3 0,5-3-8191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3.925"/>
    </inkml:context>
    <inkml:brush xml:id="br0">
      <inkml:brushProperty name="width" value="0.035" units="cm"/>
      <inkml:brushProperty name="height" value="0.035" units="cm"/>
    </inkml:brush>
  </inkml:definitions>
  <inkml:trace contextRef="#ctx0" brushRef="#br0">1 111 24575,'1'12'0,"0"0"0,1 0 0,0-1 0,1 1 0,0-1 0,1 1 0,1-1 0,-1 0 0,2 0 0,7 11 0,-10-16 0,1 0 0,-1-1 0,1 1 0,1-1 0,-1 0 0,1-1 0,-1 1 0,1-1 0,0 0 0,1 0 0,-1 0 0,1-1 0,0 0 0,0 0 0,0 0 0,0-1 0,0 0 0,0 0 0,13 1 0,-17-2 0,1-1 0,-1 0 0,1 0 0,0-1 0,-1 1 0,1-1 0,-1 1 0,1-1 0,-1 0 0,1 1 0,-1-1 0,0-1 0,1 1 0,-1 0 0,0-1 0,0 1 0,0-1 0,4-2 0,-2-1 0,-1 0 0,0 0 0,1-1 0,-2 1 0,1-1 0,2-5 0,-4 6 0,1 1 0,0-1 0,0 1 0,0 0 0,1 0 0,-1 0 0,1 0 0,0 0 0,0 0 0,0 1 0,6-5 0,-5 6 0,0 1 0,1 0 0,-1 0 0,0 0 0,0 0 0,1 1 0,-1 0 0,1 0 0,-1 0 0,0 0 0,1 1 0,-1-1 0,0 1 0,0 0 0,1 1 0,-1-1 0,5 3 0,-4-2 0,1 0 0,-1 0 0,0-1 0,1 0 0,-1 0 0,0 0 0,1 0 0,-1-1 0,1 0 0,-1-1 0,8 0 0,-11 0 0,0 0 0,-1 0 0,1 0 0,0 0 0,-1 0 0,1-1 0,-1 1 0,1 0 0,-1-1 0,0 1 0,0-1 0,1 1 0,-1-1 0,0 0 0,-1 0 0,1 1 0,0-1 0,0 0 0,-1 0 0,1 0 0,-1 0 0,1 0 0,-1 0 0,0 0 0,0 0 0,0-2 0,-6-65 0,2 23 0,12 10-1365,5 7-5461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4.174"/>
    </inkml:context>
    <inkml:brush xml:id="br0">
      <inkml:brushProperty name="width" value="0.035" units="cm"/>
      <inkml:brushProperty name="height" value="0.035" units="cm"/>
    </inkml:brush>
  </inkml:definitions>
  <inkml:trace contextRef="#ctx0" brushRef="#br0">441 0 24575,'-5'9'0,"-1"8"0,-14 11 0,-4 9 0,-16 13 0,-11 12 0,-10 10 0,-1 1 0,12-2 0,4-3 0,10-9 0,11-10 0,10-13-8191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5.175"/>
    </inkml:context>
    <inkml:brush xml:id="br0">
      <inkml:brushProperty name="width" value="0.035" units="cm"/>
      <inkml:brushProperty name="height" value="0.035" units="cm"/>
    </inkml:brush>
  </inkml:definitions>
  <inkml:trace contextRef="#ctx0" brushRef="#br0">0 68 24575,'0'9'0,"0"13"0,9 7 0,4 3 0,8 6 0,1 1 0,-4-11 0,-4-15 0,-5-23 0,-4-20 0,-3-19 0,4-5 0,9 5 0,7 13 0,5 11 0,2 10 0,6 8 0,-4 5-8191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5.377"/>
    </inkml:context>
    <inkml:brush xml:id="br0">
      <inkml:brushProperty name="width" value="0.035" units="cm"/>
      <inkml:brushProperty name="height" value="0.035" units="cm"/>
    </inkml:brush>
  </inkml:definitions>
  <inkml:trace contextRef="#ctx0" brushRef="#br0">0 1 24575,'10'0'0,"11"0"0,9 0 0,2 0 0,-3 0-8191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2.258"/>
    </inkml:context>
    <inkml:brush xml:id="br0">
      <inkml:brushProperty name="width" value="0.035" units="cm"/>
      <inkml:brushProperty name="height" value="0.035" units="cm"/>
    </inkml:brush>
  </inkml:definitions>
  <inkml:trace contextRef="#ctx0" brushRef="#br0">0 132 24575,'8'6'0,"0"0"0,0 1 0,0 0 0,-1 0 0,-1 0 0,1 1 0,-1 0 0,9 16 0,8 8 0,-9-15 0,-9-8 0,1 0 0,1-1 0,-1 0 0,1-1 0,0 0 0,1 0 0,0 0 0,0-1 0,1 0 0,-1 0 0,14 6 0,-19-12 0,0 0 0,0 0 0,0 0 0,-1-1 0,1 1 0,0-1 0,0 1 0,-1-1 0,1 0 0,0 0 0,-1 0 0,1 0 0,-1-1 0,1 1 0,-1-1 0,0 1 0,0-1 0,1 0 0,-1 0 0,0 0 0,-1 0 0,1 0 0,0 0 0,-1-1 0,1 1 0,1-3 0,7-12 0,0 0 0,10-28 0,-16 37 0,10-24-273,-1 0 0,-1-1 0,-2 0 0,5-35 0,-11 38-6553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5.601"/>
    </inkml:context>
    <inkml:brush xml:id="br0">
      <inkml:brushProperty name="width" value="0.035" units="cm"/>
      <inkml:brushProperty name="height" value="0.035" units="cm"/>
    </inkml:brush>
  </inkml:definitions>
  <inkml:trace contextRef="#ctx0" brushRef="#br0">0 12 24575,'5'0'0,"11"0"0,11 0 0,7 0 0,-2-5 0,-8-2-8191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6.125"/>
    </inkml:context>
    <inkml:brush xml:id="br0">
      <inkml:brushProperty name="width" value="0.035" units="cm"/>
      <inkml:brushProperty name="height" value="0.035" units="cm"/>
    </inkml:brush>
  </inkml:definitions>
  <inkml:trace contextRef="#ctx0" brushRef="#br0">1 77 24575,'0'-2'0,"0"0"0,1 0 0,-1 1 0,1-1 0,0 0 0,-1 0 0,1 1 0,0-1 0,0 1 0,0-1 0,0 1 0,0-1 0,1 1 0,-1-1 0,0 1 0,1 0 0,-1 0 0,1 0 0,-1 0 0,1 0 0,0 0 0,-1 0 0,1 0 0,2 0 0,50-16 0,-44 15 0,7-4 0,1 1 0,0 2 0,0-1 0,0 2 0,0 1 0,0 0 0,1 1 0,24 3 0,-42-3 0,0 1 0,1-1 0,-1 0 0,0 1 0,0-1 0,0 0 0,1 1 0,-1-1 0,0 1 0,0 0 0,0-1 0,0 1 0,0 0 0,0 0 0,0 0 0,-1-1 0,1 1 0,0 0 0,0 0 0,-1 0 0,1 0 0,0 1 0,-1-1 0,1 0 0,-1 0 0,1 0 0,-1 0 0,0 0 0,1 1 0,-1-1 0,0 0 0,0 0 0,0 1 0,0-1 0,0 0 0,0 0 0,0 1 0,-1-1 0,1 0 0,0 0 0,-1 0 0,1 1 0,-1-1 0,1 0 0,-1 0 0,0 0 0,0 2 0,-5 6 0,0 0 0,0 0 0,-1 0 0,-10 9 0,16-16 0,-28 26 0,-1-2 0,-33 24 0,35-29 0,25-19 0,1-1 0,0 1 0,0 0 0,1-1 0,-1 1 0,0 0 0,0 0 0,1 0 0,-1 0 0,-1 4 0,3-6 0,0 1 0,0-1 0,0 1 0,0-1 0,0 0 0,0 1 0,0-1 0,0 1 0,0-1 0,0 0 0,0 1 0,0-1 0,0 1 0,0-1 0,0 0 0,1 1 0,-1-1 0,0 0 0,0 1 0,0-1 0,1 0 0,-1 1 0,0-1 0,0 0 0,1 0 0,-1 1 0,0-1 0,1 0 0,-1 0 0,0 1 0,1-1 0,-1 0 0,0 0 0,1 0 0,-1 0 0,0 0 0,2 1 0,3-1 0,0 1 0,0 0 0,1-1 0,-1 0 0,0-1 0,0 1 0,1-1 0,7-2 0,266-72 0,-236 62-1365,-6-1-5461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6.360"/>
    </inkml:context>
    <inkml:brush xml:id="br0">
      <inkml:brushProperty name="width" value="0.035" units="cm"/>
      <inkml:brushProperty name="height" value="0.035" units="cm"/>
    </inkml:brush>
  </inkml:definitions>
  <inkml:trace contextRef="#ctx0" brushRef="#br0">166 1 24575,'0'5'0,"-9"15"0,-4 14 0,1 16 0,-7 12 0,-1 11 0,-5 1 0,1 4 0,4-8 0,2-16 0,12-16 0,13-20 0,4-13-8191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6.916"/>
    </inkml:context>
    <inkml:brush xml:id="br0">
      <inkml:brushProperty name="width" value="0.035" units="cm"/>
      <inkml:brushProperty name="height" value="0.035" units="cm"/>
    </inkml:brush>
  </inkml:definitions>
  <inkml:trace contextRef="#ctx0" brushRef="#br0">0 100 24575,'1'-2'0,"-1"0"0,0-1 0,1 1 0,0 0 0,-1 0 0,1 0 0,0 0 0,0 0 0,0 1 0,1-1 0,-1 0 0,0 0 0,1 1 0,-1-1 0,1 1 0,-1-1 0,1 1 0,2-2 0,36-22 0,-31 20 0,3-1 0,0-1 0,1 2 0,14-5 0,-24 9 0,-1 0 0,1 0 0,-1 0 0,1 1 0,0-1 0,-1 1 0,1 0 0,0 0 0,0 0 0,-1 0 0,1 0 0,0 0 0,-1 1 0,1 0 0,0-1 0,-1 1 0,1 0 0,-1 0 0,1 0 0,-1 1 0,0-1 0,4 3 0,-5-3 0,0 1 0,0-1 0,-1 0 0,1 0 0,-1 1 0,1-1 0,-1 1 0,1-1 0,-1 0 0,0 1 0,1-1 0,-1 1 0,0-1 0,0 1 0,0-1 0,0 0 0,-1 1 0,1-1 0,0 1 0,-1-1 0,1 1 0,0-1 0,-1 0 0,0 1 0,1-1 0,-1 0 0,0 0 0,0 1 0,0-1 0,1 0 0,-1 0 0,0 0 0,-1 0 0,1 0 0,0 0 0,-2 1 0,-44 34 0,47-36 0,-8 4 0,-28 23 0,35-27 0,1 1 0,-1-1 0,1 1 0,0-1 0,-1 0 0,1 1 0,0-1 0,0 1 0,-1-1 0,1 1 0,0-1 0,0 1 0,-1-1 0,1 1 0,0-1 0,0 1 0,0-1 0,0 1 0,0-1 0,0 1 0,0-1 0,0 1 0,0-1 0,0 1 0,1 0 0,-1 0 0,1 0 0,0 0 0,0 0 0,0-1 0,0 1 0,0 0 0,0-1 0,0 1 0,0-1 0,0 1 0,0-1 0,0 0 0,0 1 0,0-1 0,0 0 0,0 0 0,2 1 0,72 1 0,1 0 0,-71-2 0,0 1 0,0 0 0,0 0 0,0 0 0,0 1 0,0-1 0,-1 1 0,1 0 0,0 1 0,7 5 0,-11-8 0,0 1 0,0 0 0,0 0 0,0-1 0,0 1 0,-1 0 0,1 0 0,0 0 0,0 0 0,-1 0 0,1 0 0,-1 0 0,1 0 0,-1 0 0,1 0 0,-1 0 0,0 0 0,1 0 0,-1 0 0,0 1 0,0-1 0,0 0 0,0 0 0,0 0 0,0 0 0,0 0 0,0 1 0,-1-1 0,1 0 0,0 0 0,-1 0 0,1 0 0,-1 0 0,1 0 0,-1 0 0,1 0 0,-1 0 0,0 0 0,1 0 0,-1 0 0,0 0 0,0-1 0,0 1 0,0 0 0,0 0 0,0-1 0,0 1 0,-2 0 0,-4 4 0,0-1 0,0 0 0,-1-1 0,1 1 0,-13 2 0,-1-1-341,-1-1 0,1-1-1,-32 1 1,28-3-6485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8.889"/>
    </inkml:context>
    <inkml:brush xml:id="br0">
      <inkml:brushProperty name="width" value="0.035" units="cm"/>
      <inkml:brushProperty name="height" value="0.035" units="cm"/>
    </inkml:brush>
  </inkml:definitions>
  <inkml:trace contextRef="#ctx0" brushRef="#br0">1 1 24575,'4'14'0,"3"14"0,-1 17 0,8 14 0,2 11 0,-2 8 0,-8 5 0,-5-2 0,-2-10 0,-2-4 0,1-13-8191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9.324"/>
    </inkml:context>
    <inkml:brush xml:id="br0">
      <inkml:brushProperty name="width" value="0.035" units="cm"/>
      <inkml:brushProperty name="height" value="0.035" units="cm"/>
    </inkml:brush>
  </inkml:definitions>
  <inkml:trace contextRef="#ctx0" brushRef="#br0">1 1 24575,'0'9'0,"0"18"0,0 13 0,0 14 0,0 8 0,0 6 0,0 7 0,0 4 0,0-2 0,4-9 0,2-7 0,0-4 0,-1-13-8191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8:59.758"/>
    </inkml:context>
    <inkml:brush xml:id="br0">
      <inkml:brushProperty name="width" value="0.035" units="cm"/>
      <inkml:brushProperty name="height" value="0.035" units="cm"/>
    </inkml:brush>
  </inkml:definitions>
  <inkml:trace contextRef="#ctx0" brushRef="#br0">1 0 24575,'0'5'0,"0"6"0,0 10 0,0 12 0,0 13 0,0 14 0,0 10 0,0 8 0,0 4 0,0 3 0,9 5 0,4-7 0,-2-14 0,-1-14 0,-3-15-8191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00.163"/>
    </inkml:context>
    <inkml:brush xml:id="br0">
      <inkml:brushProperty name="width" value="0.035" units="cm"/>
      <inkml:brushProperty name="height" value="0.035" units="cm"/>
    </inkml:brush>
  </inkml:definitions>
  <inkml:trace contextRef="#ctx0" brushRef="#br0">1 0 24575,'0'9'0,"0"13"0,0 17 0,9 20 0,3 14 0,0 14 0,-2 11 0,-4 2 0,-1-6 0,-3-9 0,-1-15 0,-1-20-8191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00.625"/>
    </inkml:context>
    <inkml:brush xml:id="br0">
      <inkml:brushProperty name="width" value="0.035" units="cm"/>
      <inkml:brushProperty name="height" value="0.035" units="cm"/>
    </inkml:brush>
  </inkml:definitions>
  <inkml:trace contextRef="#ctx0" brushRef="#br0">386 1 24575,'-15'2'0,"1"0"0,0 1 0,0 1 0,1 0 0,-1 1 0,1 0 0,-14 8 0,-25 9 0,-5-5 0,39-12 0,0 0 0,0 1 0,1 1 0,0 1 0,-29 17 0,45-25 0,0 1 0,0-1 0,0 1 0,0-1 0,0 1 0,0 0 0,0 0 0,0-1 0,0 1 0,0 0 0,0 0 0,1 0 0,-1 0 0,0 0 0,1 0 0,-1 0 0,0 0 0,1 0 0,0 0 0,-1 0 0,1 0 0,-1 0 0,1 0 0,0 1 0,0-1 0,0 0 0,0 0 0,0 0 0,0 1 0,0-1 0,0 0 0,0 0 0,1 0 0,-1 0 0,0 0 0,1 1 0,-1-1 0,1 0 0,-1 0 0,1 0 0,-1 0 0,1 0 0,0 0 0,0 0 0,-1-1 0,1 1 0,0 0 0,0 0 0,0 0 0,0-1 0,0 1 0,0-1 0,0 1 0,0 0 0,0-1 0,0 0 0,2 1 0,10 5 0,0-1 0,0 0 0,24 5 0,-33-9 0,50 13 0,-9-1 0,1-1 0,-1-3 0,2-2 0,81 2 0,-90-15-1365,-9-6-5461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00.856"/>
    </inkml:context>
    <inkml:brush xml:id="br0">
      <inkml:brushProperty name="width" value="0.035" units="cm"/>
      <inkml:brushProperty name="height" value="0.035" units="cm"/>
    </inkml:brush>
  </inkml:definitions>
  <inkml:trace contextRef="#ctx0" brushRef="#br0">0 0 24575,'0'9'0,"0"18"0,10 17 0,2 17 0,0 11 0,-3 3 0,-2-3 0,2-7 0,0-7 0,-2-12-8191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2.584"/>
    </inkml:context>
    <inkml:brush xml:id="br0">
      <inkml:brushProperty name="width" value="0.035" units="cm"/>
      <inkml:brushProperty name="height" value="0.035" units="cm"/>
    </inkml:brush>
  </inkml:definitions>
  <inkml:trace contextRef="#ctx0" brushRef="#br0">1 136 24575,'23'0'0,"-1"0"0,1-2 0,29-6 0,-44 6 0,-1 0 0,0 0 0,1-1 0,-1 1 0,0-2 0,-1 1 0,1-1 0,-1 0 0,1-1 0,-1 1 0,-1-1 0,1 0 0,8-10 0,-13 13 0,0 1 0,1-1 0,-1 1 0,0-1 0,0 0 0,0 1 0,-1-1 0,1 0 0,0 0 0,-1 0 0,1 0 0,-1 0 0,1 1 0,-1-1 0,0 0 0,0 0 0,0 0 0,0 0 0,0 0 0,-1 0 0,1 0 0,0 0 0,-1 0 0,1 0 0,-3-3 0,3 4 0,-2 0 0,1 0 0,0 0 0,0 0 0,0 0 0,0 0 0,-1 0 0,1 0 0,-1 0 0,1 0 0,0 1 0,-1-1 0,1 1 0,-1-1 0,1 1 0,-1 0 0,0-1 0,1 1 0,-1 0 0,1 0 0,-1 0 0,0 0 0,1 0 0,-1 0 0,1 1 0,-1-1 0,1 1 0,-1-1 0,1 1 0,-1-1 0,1 1 0,-3 1 0,-2 2 0,-1 0 0,1 1 0,0 0 0,1 0 0,-1 0 0,1 1 0,0-1 0,1 1 0,-1 1 0,1-1 0,0 0 0,0 1 0,1 0 0,0 0 0,0 0 0,-1 9 0,1-10 0,1 0 0,1 1 0,-1-1 0,1 0 0,0 1 0,0-1 0,1 1 0,0-1 0,0 0 0,1 1 0,-1-1 0,1 1 0,1-1 0,-1 0 0,1 1 0,0-1 0,1 0 0,-1 0 0,6 8 0,-3-9-34,0 0 0,0-1 0,0 1 0,0-1 0,1 0-1,0 0 1,0-1 0,0 0 0,0 0 0,1 0 0,-1 0 0,1-1 0,-1-1-1,1 1 1,0-1 0,0 0 0,0 0 0,0-1 0,0 0 0,0 0-1,0-1 1,-1 0 0,1 0 0,0 0 0,0-1 0,-1 0 0,1 0 0,-1-1-1,1 0 1,-1 0 0,0 0 0,0-1 0,-1 0 0,1 0 0,-1-1 0,0 1-1,0-1 1,0 0 0,5-8 0,9-15-6792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02.965"/>
    </inkml:context>
    <inkml:brush xml:id="br0">
      <inkml:brushProperty name="width" value="0.035" units="cm"/>
      <inkml:brushProperty name="height" value="0.035" units="cm"/>
    </inkml:brush>
  </inkml:definitions>
  <inkml:trace contextRef="#ctx0" brushRef="#br0">280 1 24575,'-10'0'0,"-7"0"0,-11 4 0,-9 7 0,-4 11 0,6 11 0,-1 4 0,5 6 0,9 4 0,7 0 0,7-4 0,19-9 0,21-11 0,19-8 0,16-13 0,10-15 0,1-10 0,-12-2-8191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03.295"/>
    </inkml:context>
    <inkml:brush xml:id="br0">
      <inkml:brushProperty name="width" value="0.035" units="cm"/>
      <inkml:brushProperty name="height" value="0.035" units="cm"/>
    </inkml:brush>
  </inkml:definitions>
  <inkml:trace contextRef="#ctx0" brushRef="#br0">66 40 24575,'-2'1'0,"-1"0"0,0 1 0,1 0 0,-1-1 0,1 1 0,0 0 0,0 0 0,-1 0 0,1 1 0,1-1 0,-1 0 0,0 1 0,0-1 0,1 1 0,0 0 0,-2 4 0,1-4 0,-2 4 0,0 0 0,0 1 0,1-1 0,0 1 0,1-1 0,-1 1 0,2 0 0,-3 12 0,4-17 0,0-1 0,1 1 0,-1-1 0,0 1 0,1 0 0,-1-1 0,1 1 0,0-1 0,0 1 0,0-1 0,0 0 0,0 1 0,1-1 0,-1 0 0,1 0 0,-1 0 0,1 0 0,0 0 0,0 0 0,0-1 0,0 1 0,0 0 0,0-1 0,0 0 0,0 1 0,1-1 0,-1 0 0,1 0 0,-1 0 0,4 0 0,1 1 0,0 0 0,1 0 0,-1-1 0,1 0 0,-1 0 0,1-1 0,-1 0 0,1-1 0,-1 0 0,1 0 0,-1 0 0,0-1 0,1 0 0,-1 0 0,0-1 0,11-5 0,-15 6 0,0 0 0,0 0 0,0-1 0,0 1 0,0-1 0,0 1 0,-1-1 0,1 0 0,-1 0 0,0 0 0,0 0 0,0-1 0,0 1 0,-1 0 0,1-1 0,-1 1 0,0-1 0,0 0 0,0 1 0,0-1 0,-1 0 0,1 0 0,-1 1 0,0-1 0,0 0 0,-1 0 0,1 0 0,-1 1 0,0-1 0,0 0 0,0 1 0,0-1 0,-1 1 0,-2-6 0,1 2 0,-1 1 0,0 0 0,0 0 0,0 0 0,-1 0 0,0 1 0,0 0 0,0 0 0,-1 0 0,1 1 0,-1 0 0,-8-5 0,9 6 0,1 1 0,0 0 0,-1 0 0,1 0 0,-1 1 0,0-1 0,0 1 0,0 0 0,1 0 0,-1 1 0,0-1 0,0 1 0,0 0 0,0 1 0,0-1 0,0 1 0,0 0 0,-7 2 0,3 4 75,17-2-1515,9-4-5386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03.715"/>
    </inkml:context>
    <inkml:brush xml:id="br0">
      <inkml:brushProperty name="width" value="0.035" units="cm"/>
      <inkml:brushProperty name="height" value="0.035" units="cm"/>
    </inkml:brush>
  </inkml:definitions>
  <inkml:trace contextRef="#ctx0" brushRef="#br0">0 1 24575,'17'25'0,"-1"1"0,-1 0 0,-1 1 0,16 48 0,-12-30 0,-1-138 0,-14 85 0,0-1 0,1 1 0,1 0 0,-1 0 0,1 1 0,0-1 0,1 1 0,0 0 0,0 0 0,11-8 0,-15 13 0,0 0 0,1 0 0,-1 0 0,0 1 0,1-1 0,-1 1 0,1-1 0,0 1 0,-1 0 0,1 0 0,0 0 0,-1 1 0,1-1 0,0 1 0,0-1 0,0 1 0,0 0 0,0 0 0,-1 0 0,1 1 0,0-1 0,0 1 0,0-1 0,0 1 0,-1 0 0,1 0 0,0 0 0,-1 0 0,1 1 0,-1-1 0,1 1 0,-1 0 0,0-1 0,0 1 0,0 0 0,4 4 0,2 6 0,0-1 0,-1 2 0,0-1 0,-1 1 0,0 0 0,-1 0 0,0 1 0,-1-1 0,-1 1 0,2 16 0,4 10 0,-9-40 4,0 1 0,0 0 0,0 0-1,0 0 1,0-1 0,0 1 0,1 0 0,-1-1 0,0 1-1,1 0 1,-1 0 0,0-1 0,1 1 0,-1 0-1,1-1 1,-1 1 0,1-1 0,-1 1 0,1-1-1,-1 1 1,1-1 0,1 1 0,-2-1-65,1 0 1,-1-1-1,1 1 1,-1-1-1,1 1 1,-1 0-1,1-1 1,-1 1-1,1-1 0,-1 0 1,0 1-1,1-1 1,-1 1-1,0-1 1,1 1-1,-1-1 1,0 0-1,0 1 1,0-1-1,1 0 1,-1 1-1,0-1 0,0-1 1,4-18-6766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04.054"/>
    </inkml:context>
    <inkml:brush xml:id="br0">
      <inkml:brushProperty name="width" value="0.035" units="cm"/>
      <inkml:brushProperty name="height" value="0.035" units="cm"/>
    </inkml:brush>
  </inkml:definitions>
  <inkml:trace contextRef="#ctx0" brushRef="#br0">1 57 24575,'0'4'0,"4"12"0,8 2 0,9 9 0,7-2 0,8 5 0,3-2 0,-2-7 0,-6-11 0,-8-17 0,-9-11 0,3-13 0,-2-10 0,2-8 0,-2 0 0,-4 9-8191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04.459"/>
    </inkml:context>
    <inkml:brush xml:id="br0">
      <inkml:brushProperty name="width" value="0.035" units="cm"/>
      <inkml:brushProperty name="height" value="0.035" units="cm"/>
    </inkml:brush>
  </inkml:definitions>
  <inkml:trace contextRef="#ctx0" brushRef="#br0">0 162 24575,'8'-1'0,"0"0"0,-1-1 0,0 0 0,1 0 0,-1-1 0,0 0 0,0-1 0,0 1 0,-1-1 0,1 0 0,-1-1 0,11-10 0,-13 12 0,0 0 0,0-1 0,0 1 0,0-1 0,-1 0 0,0 0 0,0 0 0,0 0 0,0-1 0,-1 1 0,0-1 0,0 0 0,0 0 0,0 0 0,-1 0 0,0 0 0,0 0 0,0 0 0,0-7 0,-1 11 0,0 0 0,0 0 0,0 1 0,0-1 0,-1 0 0,1 0 0,0 0 0,0 1 0,-1-1 0,1 0 0,0 1 0,-1-1 0,1 0 0,0 1 0,-1-1 0,1 0 0,-1 1 0,0-1 0,1 1 0,-1-1 0,1 1 0,-1-1 0,0 1 0,1-1 0,-1 1 0,0 0 0,1-1 0,-1 1 0,0 0 0,0 0 0,1 0 0,-1-1 0,0 1 0,0 0 0,0 0 0,1 0 0,-1 0 0,0 0 0,0 0 0,1 1 0,-1-1 0,0 0 0,0 0 0,1 0 0,-1 1 0,0-1 0,0 0 0,1 1 0,-1-1 0,0 1 0,1-1 0,-1 1 0,0 0 0,-3 2 0,0-1 0,0 2 0,0-1 0,0 0 0,1 1 0,0-1 0,-5 8 0,4-6 0,1 1 0,0-1 0,1 1 0,-1 0 0,1 0 0,1 0 0,-1 0 0,1 0 0,0 0 0,0 1 0,0-1 0,1 0 0,0 0 0,1 1 0,-1-1 0,1 0 0,0 0 0,1 0 0,0 0 0,0 0 0,0 0 0,6 11 0,-6-13 0,1 0 0,0 1 0,1-2 0,-1 1 0,1 0 0,0 0 0,0-1 0,0 0 0,0 0 0,0 0 0,1-1 0,-1 1 0,1-1 0,0 0 0,0 0 0,0-1 0,0 1 0,0-1 0,0 0 0,0 0 0,0-1 0,0 0 0,0 0 0,0 0 0,1 0 0,-1-1 0,0 0 0,6-1 0,-1-1-170,-1 0-1,0-1 0,0 0 1,0-1-1,0 1 0,-1-2 1,11-7-1,18-16-6655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04.754"/>
    </inkml:context>
    <inkml:brush xml:id="br0">
      <inkml:brushProperty name="width" value="0.035" units="cm"/>
      <inkml:brushProperty name="height" value="0.035" units="cm"/>
    </inkml:brush>
  </inkml:definitions>
  <inkml:trace contextRef="#ctx0" brushRef="#br0">0 32 24575,'0'9'0,"0"13"0,0 7 0,0 4 0,0 5 0,0-13 0,9-25 0,13-17 0,7-6 0,3-3 0,11-7 0,2 2 0,-1 7 0,-4 7 0,1 6 0,-7 6-8191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05.231"/>
    </inkml:context>
    <inkml:brush xml:id="br0">
      <inkml:brushProperty name="width" value="0.035" units="cm"/>
      <inkml:brushProperty name="height" value="0.035" units="cm"/>
    </inkml:brush>
  </inkml:definitions>
  <inkml:trace contextRef="#ctx0" brushRef="#br0">221 1 24575,'-11'0'0,"-1"0"0,0 1 0,0 1 0,0 0 0,1 0 0,-1 1 0,1 1 0,0 0 0,0 0 0,0 1 0,-11 7 0,17-8 0,-1 0 0,1 0 0,0 1 0,0-1 0,0 1 0,1 0 0,-1 1 0,1-1 0,0 1 0,1 0 0,0 0 0,0 0 0,0 0 0,0 1 0,1-1 0,0 1 0,1-1 0,-1 1 0,1 0 0,0 10 0,1-15 0,-1 1 0,1 0 0,1 0 0,-1 0 0,0 0 0,1 0 0,-1 0 0,1 0 0,0-1 0,0 1 0,0 0 0,0 0 0,1-1 0,-1 1 0,1-1 0,-1 1 0,1-1 0,0 0 0,0 0 0,0 0 0,0 0 0,0 0 0,1 0 0,-1 0 0,1-1 0,-1 1 0,1-1 0,-1 0 0,1 1 0,0-1 0,5 1 0,-3-1 0,0 0 0,0-1 0,0 1 0,1-1 0,-1 0 0,0 0 0,0-1 0,0 1 0,0-1 0,0 0 0,0-1 0,0 1 0,-1-1 0,1 0 0,0 0 0,-1-1 0,8-4 0,-4 0 0,-1-1 0,0 0 0,0 0 0,-1-1 0,0 0 0,0 0 0,-1 0 0,0-1 0,-1 0 0,6-17 0,-9 24 0,-1 3 0,0 0 0,0 0 0,0 0 0,0 0 0,0 0 0,0-1 0,0 1 0,0 0 0,0 0 0,0 0 0,0 0 0,0 0 0,0 0 0,0-1 0,0 1 0,0 0 0,0 0 0,0 0 0,1 0 0,-1 0 0,0 0 0,0 0 0,0-1 0,0 1 0,0 0 0,0 0 0,0 0 0,0 0 0,0 0 0,1 0 0,-1 0 0,0 0 0,0 0 0,0 0 0,0 0 0,0 0 0,0 0 0,0 0 0,1 0 0,-1 0 0,0 0 0,0 0 0,0 0 0,0 0 0,0 0 0,0 0 0,1 0 0,-1 0 0,0 0 0,0 0 0,0 0 0,0 0 0,0 0 0,0 0 0,0 0 0,1 0 0,-1 0 0,0 0 0,0 0 0,0 0 0,0 1 0,0-1 0,5 12 0,1 20 0,0 17 0,-2 1 0,-2-1 0,-2 1 0,-12 85 0,10-124 0,-2 1 0,0 0 0,0-1 0,-1 0 0,0 0 0,-1 0 0,-10 13 0,14-20 0,-1 0 0,0 0 0,0-1 0,0 1 0,0-1 0,-1 0 0,1 0 0,-1 0 0,0 0 0,1-1 0,-1 1 0,-1-1 0,1 0 0,0-1 0,0 1 0,-1-1 0,1 1 0,-1-1 0,1-1 0,-1 1 0,0-1 0,-5 1 0,6-2-72,0 0 1,1 0-1,0-1 0,-1 1 0,1-1 0,0 1 0,0-1 0,0 0 1,0 0-1,0 0 0,0-1 0,0 1 0,1-1 0,-1 0 0,1 1 1,0-1-1,0 0 0,-2-4 0,-17-29-6754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05.670"/>
    </inkml:context>
    <inkml:brush xml:id="br0">
      <inkml:brushProperty name="width" value="0.035" units="cm"/>
      <inkml:brushProperty name="height" value="0.035" units="cm"/>
    </inkml:brush>
  </inkml:definitions>
  <inkml:trace contextRef="#ctx0" brushRef="#br0">84 196 24575,'10'-1'0,"1"-1"0,-1 0 0,0-1 0,0 1 0,0-2 0,0 0 0,-1 0 0,0 0 0,18-12 0,-21 12 0,0 0 0,0 0 0,0 0 0,-1-1 0,0 0 0,0 0 0,0 0 0,0-1 0,-1 1 0,0-1 0,0 0 0,-1 0 0,0-1 0,0 1 0,0-1 0,3-12 0,-6 17 0,1 0 0,-1 1 0,0-1 0,0 0 0,-1 0 0,1 0 0,0 0 0,-1 0 0,1 1 0,-1-1 0,1 0 0,-1 0 0,0 1 0,0-1 0,0 0 0,0 1 0,0-1 0,0 1 0,0-1 0,0 1 0,-1 0 0,1-1 0,0 1 0,-1 0 0,1 0 0,-1 0 0,0 0 0,1 0 0,-1 0 0,0 1 0,1-1 0,-1 0 0,0 1 0,0-1 0,0 1 0,0 0 0,1 0 0,-1 0 0,0 0 0,-3 0 0,-5 0 0,1 0 0,0 0 0,-1 1 0,1 0 0,0 1 0,-17 5 0,16-3 0,1 1 0,-1 0 0,1 0 0,0 1 0,0 0 0,1 1 0,0 0 0,0 0 0,0 0 0,1 1 0,0 1 0,1-1 0,0 1 0,0 0 0,1 0 0,-6 14 0,9-18 0,0 1 0,0-1 0,0 0 0,1 1 0,0 0 0,0-1 0,0 1 0,1 0 0,0-1 0,0 1 0,0 0 0,1 0 0,-1-1 0,2 1 0,-1-1 0,1 1 0,-1-1 0,1 1 0,1-1 0,-1 0 0,1 0 0,0 0 0,0 0 0,0-1 0,1 1 0,0-1 0,0 0 0,0 0 0,0 0 0,1 0 0,8 5 0,-4-4-47,0 1 0,1-2 0,-1 1 0,1-1 0,1-1 0,-1 0 0,0 0 0,1-1 0,-1 0-1,1-1 1,0 0 0,-1-1 0,1 0 0,0-1 0,0 0 0,-1 0 0,1-1 0,-1-1 0,1 0 0,-1 0 0,0-1 0,0 0-1,-1-1 1,1 0 0,-1 0 0,0-1 0,0-1 0,9-8 0,11-17-6779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06.061"/>
    </inkml:context>
    <inkml:brush xml:id="br0">
      <inkml:brushProperty name="width" value="0.035" units="cm"/>
      <inkml:brushProperty name="height" value="0.035" units="cm"/>
    </inkml:brush>
  </inkml:definitions>
  <inkml:trace contextRef="#ctx0" brushRef="#br0">199 22 24575,'0'-1'0,"0"0"0,-1 0 0,1 0 0,-1 0 0,0 0 0,1 0 0,-1 0 0,0 1 0,0-1 0,1 0 0,-1 0 0,0 1 0,0-1 0,0 0 0,0 1 0,0-1 0,0 1 0,0-1 0,0 1 0,0 0 0,0-1 0,0 1 0,0 0 0,0 0 0,-2-1 0,-29-3 0,24 4 0,-1 0 0,1 0 0,-1 1 0,1 1 0,-1-1 0,1 1 0,0 1 0,-1-1 0,1 1 0,1 1 0,-12 6 0,17-9 0,0 0 0,0 1 0,0-1 0,0 1 0,0-1 0,0 1 0,0 0 0,1 0 0,-1 0 0,1 0 0,-1 0 0,1 0 0,0 0 0,0 1 0,0-1 0,0 0 0,0 1 0,0-1 0,1 0 0,-1 1 0,1-1 0,0 1 0,0-1 0,0 1 0,0-1 0,0 1 0,0-1 0,1 1 0,-1-1 0,1 1 0,0-1 0,-1 1 0,1-1 0,0 0 0,0 0 0,1 1 0,-1-1 0,0 0 0,1 0 0,0 0 0,-1 0 0,3 2 0,8 7 0,-1 1 0,2-1 0,0-1 0,0 0 0,1-1 0,0 0 0,0-1 0,1-1 0,19 7 0,57 32 0,-88-44 0,0 0 0,0 1 0,0-1 0,0 0 0,-1 1 0,1 0 0,-1 0 0,1-1 0,-1 1 0,3 5 0,-5-7 0,0 0 0,1 0 0,-1 0 0,0 0 0,0 0 0,0 0 0,0 0 0,0 0 0,0 0 0,0 1 0,0-1 0,0 0 0,0 0 0,-1 0 0,1 0 0,0 0 0,-1 0 0,1 0 0,-1 0 0,1 0 0,-1 0 0,1 0 0,-1-1 0,0 1 0,0 0 0,1 0 0,-1 0 0,0-1 0,0 1 0,0 0 0,0-1 0,0 1 0,1-1 0,-1 1 0,0-1 0,0 0 0,-1 1 0,1-1 0,-1 0 0,-11 5 15,0-1 0,0 0 0,0-1 0,-1 0 0,-24 0 0,-73-2-786,88-2 87,-17 0-6142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15.017"/>
    </inkml:context>
    <inkml:brush xml:id="br0">
      <inkml:brushProperty name="width" value="0.035" units="cm"/>
      <inkml:brushProperty name="height" value="0.035" units="cm"/>
    </inkml:brush>
  </inkml:definitions>
  <inkml:trace contextRef="#ctx0" brushRef="#br0">7 16 24575,'0'-4'0,"-5"-2"0,4 0 0,1 11 0,1 18 0,0 15 0,1 15 0,-1 12 0,-1 5 0,1 0 0,4-8 0,1-4 0,0-8 0,4-13 0,0-11-8191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2.876"/>
    </inkml:context>
    <inkml:brush xml:id="br0">
      <inkml:brushProperty name="width" value="0.035" units="cm"/>
      <inkml:brushProperty name="height" value="0.035" units="cm"/>
    </inkml:brush>
  </inkml:definitions>
  <inkml:trace contextRef="#ctx0" brushRef="#br0">0 106 24575,'1'7'0,"0"-1"0,0 0 0,0 0 0,1 0 0,0 0 0,4 9 0,8 30 0,-14-39 0,0-1 0,0 1 0,0 0 0,0 0 0,-1-1 0,0 1 0,-3 9 0,0-12 0,1-12 0,5-17 0,3 15 6,0 1-1,0 0 1,1 0 0,0 0-1,1 1 1,0 0-1,0 1 1,1-1 0,0 1-1,0 1 1,1 0-1,0 0 1,1 0 0,-1 1-1,1 1 1,19-8-1,12-3-291,2 1 0,84-16 0,-90 23-316,4-1-6224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15.203"/>
    </inkml:context>
    <inkml:brush xml:id="br0">
      <inkml:brushProperty name="width" value="0.035" units="cm"/>
      <inkml:brushProperty name="height" value="0.035" units="cm"/>
    </inkml:brush>
  </inkml:definitions>
  <inkml:trace contextRef="#ctx0" brushRef="#br0">0 0 24575,'10'5'0,"3"6"0,-1 6 0,-2 9 0,-3 5 0,1-2 0,1-16 0,-3-15 0,-1-7-8191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15.439"/>
    </inkml:context>
    <inkml:brush xml:id="br0">
      <inkml:brushProperty name="width" value="0.035" units="cm"/>
      <inkml:brushProperty name="height" value="0.035" units="cm"/>
    </inkml:brush>
  </inkml:definitions>
  <inkml:trace contextRef="#ctx0" brushRef="#br0">1 0 24575,'4'0'0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15.891"/>
    </inkml:context>
    <inkml:brush xml:id="br0">
      <inkml:brushProperty name="width" value="0.035" units="cm"/>
      <inkml:brushProperty name="height" value="0.035" units="cm"/>
    </inkml:brush>
  </inkml:definitions>
  <inkml:trace contextRef="#ctx0" brushRef="#br0">0 12 24575,'0'103'0,"0"-103"0,0 1 0,0-1 0,0 0 0,0 0 0,0 1 0,0-1 0,0 0 0,0 0 0,0 1 0,0-1 0,0 0 0,1 0 0,-1 0 0,0 1 0,0-1 0,0 0 0,0 0 0,0 1 0,0-1 0,0 0 0,1 0 0,-1 0 0,0 1 0,0-1 0,0 0 0,1 0 0,-1 0 0,0 0 0,0 0 0,0 1 0,1-1 0,-1 0 0,0 0 0,0 0 0,1 0 0,-1 0 0,0 0 0,0 0 0,1 0 0,-1 0 0,0 0 0,0 0 0,1 0 0,-1 0 0,0 0 0,0 0 0,1 0 0,17-9 0,28-28 0,-30 23 0,-5 6 0,-1 0 0,1 1 0,0 0 0,1 1 0,0 1 0,0-1 0,22-5 0,-30 10 0,0 0 0,0 0 0,1 1 0,-1-1 0,0 1 0,0 0 0,1 0 0,-1 1 0,0-1 0,0 1 0,0 0 0,0 0 0,1 0 0,-2 1 0,1-1 0,0 1 0,0 0 0,0 0 0,-1 0 0,1 1 0,-1-1 0,0 1 0,0 0 0,1 0 0,-2 0 0,1 0 0,2 4 0,14 28 0,-17-29 0,1-1 0,0 1 0,0-1 0,0 0 0,1 0 0,-1 0 0,8 7 0,-10-11 0,1-1 0,0 1 0,0-1 0,0 1 0,0-1 0,0 0 0,-1 1 0,1-1 0,0 0 0,0 0 0,0-1 0,0 1 0,0 0 0,0 0 0,0-1 0,-1 0 0,1 1 0,0-1 0,0 0 0,-1 0 0,1 0 0,0 0 0,-1 0 0,1 0 0,-1 0 0,3-3 0,5-2 0,13-5 0,1 0 0,0 1 0,29-8 0,-43 15 0,-1 1 0,1-1 0,0 2 0,0-1 0,1 1 0,-1 1 0,0 0 0,0 0 0,0 1 0,0 0 0,0 0 0,9 3 0,-10 0 5,-1 0-1,0 1 0,0 0 1,0 0-1,-1 0 1,0 1-1,0 0 1,0 0-1,-1 0 0,7 12 1,18 18-1419,-13-21-5412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19.371"/>
    </inkml:context>
    <inkml:brush xml:id="br0">
      <inkml:brushProperty name="width" value="0.035" units="cm"/>
      <inkml:brushProperty name="height" value="0.035" units="cm"/>
    </inkml:brush>
  </inkml:definitions>
  <inkml:trace contextRef="#ctx0" brushRef="#br0">1 0 24575,'0'328'0,"-1"-343"0,1 0 0,1 0 0,1-1 0,0 1 0,1 0 0,8-25 0,-10 36 0,1 0 0,0 1 0,0-1 0,0 1 0,0 0 0,1 0 0,-1 0 0,1 0 0,0 0 0,-1 0 0,2 1 0,-1-1 0,0 1 0,0 0 0,1 0 0,-1 0 0,1 0 0,-1 1 0,1 0 0,0-1 0,0 1 0,-1 0 0,1 1 0,0-1 0,0 1 0,0 0 0,0 0 0,0 0 0,0 0 0,0 1 0,7 1 0,-6-1 0,1 0-1,-1 1 0,0-1 1,0 1-1,0 0 1,0 0-1,0 1 0,-1-1 1,1 1-1,-1 0 0,0 1 1,0-1-1,0 1 1,0-1-1,6 10 0,0 1 21,0 1 0,-2 0-1,11 26 1,-13-26-378,1 0-1,1 0 0,16 22 1,-18-31-6468</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19.654"/>
    </inkml:context>
    <inkml:brush xml:id="br0">
      <inkml:brushProperty name="width" value="0.035" units="cm"/>
      <inkml:brushProperty name="height" value="0.035" units="cm"/>
    </inkml:brush>
  </inkml:definitions>
  <inkml:trace contextRef="#ctx0" brushRef="#br0">1 0 24575,'4'0'0,"16"0"0,19 0 0,7 0 0,0 0 0,-2 0 0,0 0 0,-2 0 0,-9 0-8191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20.039"/>
    </inkml:context>
    <inkml:brush xml:id="br0">
      <inkml:brushProperty name="width" value="0.035" units="cm"/>
      <inkml:brushProperty name="height" value="0.035" units="cm"/>
    </inkml:brush>
  </inkml:definitions>
  <inkml:trace contextRef="#ctx0" brushRef="#br0">0 1 24575,'5'0'0,"10"4"0,9 2 0,4 0 0,6-1 0,-1 7 0,-17 13 0,-20 10 0,-14 4 0,-14-5 0,-1 2 0,1 4 0,14-10 0,16-14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20.583"/>
    </inkml:context>
    <inkml:brush xml:id="br0">
      <inkml:brushProperty name="width" value="0.035" units="cm"/>
      <inkml:brushProperty name="height" value="0.035" units="cm"/>
    </inkml:brush>
  </inkml:definitions>
  <inkml:trace contextRef="#ctx0" brushRef="#br0">373 5 24575,'0'3'0,"-1"-1"0,0 0 0,1 0 0,-1 0 0,0 0 0,-1 0 0,1 0 0,0 0 0,0 0 0,-1-1 0,1 1 0,-1 0 0,0-1 0,1 1 0,-1-1 0,0 0 0,0 1 0,0-1 0,0 0 0,0 0 0,0 0 0,-4 1 0,-54 18 0,54-19 0,-46 15 0,-44 12 0,88-27 0,0 1 0,0-1 0,1-1 0,-1 1 0,0-2 0,0 1 0,0-1 0,0 0 0,-13-4 0,19 5 0,0-1 0,0 1 0,0-1 0,1 0 0,-1 0 0,0 0 0,0 0 0,1 0 0,-1 0 0,1 0 0,-1-1 0,1 1 0,-1-1 0,1 1 0,-2-3 0,3 4 0,0-1 0,0 0 0,-1 0 0,1 1 0,0-1 0,0 0 0,0 0 0,0 0 0,0 0 0,0 1 0,0-1 0,0 0 0,0 0 0,0 0 0,1 0 0,-1 1 0,0-1 0,0 0 0,1 0 0,-1 1 0,1-1 0,-1 0 0,1 1 0,0-2 0,2-1 0,0 0 0,0 1 0,0-1 0,0 1 0,1-1 0,-1 1 0,1 0 0,0 1 0,-1-1 0,1 1 0,0-1 0,0 1 0,4-1 0,5-1 0,0 1 0,0 0 0,0 1 0,0 0 0,0 1 0,0 1 0,0 0 0,-1 0 0,1 1 0,0 1 0,0 0 0,-1 1 0,0 0 0,22 11 0,4 10 0,-13-7 0,53 26 0,-73-41 0,1-1 0,0 1 0,1-1 0,-1 0 0,0 0 0,1-1 0,-1 0 0,1 0 0,-1-1 0,1 1 0,-1-1 0,1-1 0,-1 1 0,12-3 0,-16 2 0,1 0 0,-1 0 0,0 0 0,1 0 0,-1 0 0,0-1 0,1 1 0,-1 0 0,0-1 0,0 0 0,0 0 0,0 1 0,-1-1 0,1 0 0,0-1 0,-1 1 0,1 0 0,-1 0 0,0-1 0,0 1 0,0 0 0,0-1 0,0 1 0,0-1 0,-1 0 0,1 1 0,-1-1 0,0 1 0,0-1 0,0 0 0,0 1 0,-1-6 0,0 4 0,0 0 0,0 0 0,0 0 0,0 1 0,-1-1 0,1 0 0,-1 0 0,0 1 0,-1 0 0,1-1 0,0 1 0,-1 0 0,0 0 0,0 0 0,0 0 0,0 1 0,0-1 0,0 1 0,-1-1 0,-5-2 0,-3 1 0,0 0 0,-1 0 0,1 1 0,-1 1 0,1 0 0,-1 1 0,-17 0 0,25 1 0,-1 0 0,1 0 0,0 1 0,-1 0 0,1 0 0,0 0 0,-1 0 0,1 1 0,0 0 0,0 0 0,0 1 0,0-1 0,1 1 0,-1 0 0,1 0 0,-1 0 0,1 1 0,0 0 0,-4 5 0,2 8-1365,8-4-5461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23.706"/>
    </inkml:context>
    <inkml:brush xml:id="br0">
      <inkml:brushProperty name="width" value="0.035" units="cm"/>
      <inkml:brushProperty name="height" value="0.035" units="cm"/>
    </inkml:brush>
  </inkml:definitions>
  <inkml:trace contextRef="#ctx0" brushRef="#br0">20 69 24575,'3'-5'0,"1"0"0,-1 0 0,1 0 0,-1 1 0,1 0 0,1-1 0,-1 2 0,1-1 0,-1 0 0,1 1 0,0 0 0,0 0 0,0 0 0,1 1 0,8-4 0,-11 5 0,0 0 0,0 1 0,0-1 0,1 0 0,-1 1 0,0 0 0,0 0 0,0 0 0,0 0 0,0 0 0,1 0 0,-1 1 0,0 0 0,0-1 0,0 1 0,0 0 0,0 1 0,0-1 0,-1 0 0,1 1 0,0 0 0,-1 0 0,1-1 0,-1 1 0,1 1 0,-1-1 0,0 0 0,0 1 0,2 3 0,1 2 0,-1 0 0,0 0 0,0 0 0,-1 1 0,0 0 0,-1-1 0,0 1 0,0 0 0,-1 0 0,0 0 0,0 0 0,-1 1 0,-1-1 0,1 0 0,-1 0 0,-1 0 0,0 0 0,0 0 0,-6 15 0,3-13 0,0 0 0,-1 0 0,0 0 0,-1-1 0,0 0 0,0-1 0,-1 1 0,-1-1 0,1-1 0,-1 1 0,-1-2 0,1 1 0,-1-1 0,-13 6 0,21-11 0,0-1 0,-1 0 0,1 0 0,0 0 0,-1 0 0,1-1 0,-1 1 0,1-1 0,-1 1 0,1-1 0,-1 0 0,1 0 0,-1 0 0,1 0 0,-1 0 0,1 0 0,-3-2 0,3 2 0,1-1 0,-1 0 0,1 0 0,-1 0 0,1 0 0,0 0 0,-1 0 0,1 0 0,0 0 0,0 0 0,0-1 0,0 1 0,0 0 0,0-1 0,0 1 0,0-1 0,0 1 0,1-1 0,-2-2 0,2 1 0,-1 0 0,0-1 0,1 1 0,0-1 0,0 1 0,0 0 0,0-1 0,1 1 0,-1 0 0,1-1 0,-1 1 0,1 0 0,1 0 0,-1-1 0,0 1 0,1 0 0,-1 0 0,1 0 0,0 1 0,0-1 0,0 0 0,0 1 0,1-1 0,2-2 0,-1 2 0,1-1 0,0 0 0,0 1 0,0 0 0,0 0 0,1 0 0,-1 1 0,1 0 0,0 0 0,-1 0 0,1 1 0,0 0 0,0 0 0,0 0 0,0 1 0,0 0 0,0 0 0,0 1 0,0-1 0,0 1 0,0 0 0,-1 1 0,1-1 0,0 1 0,5 3 0,7 5 0,-2-1 0,0 2 0,0 0 0,-1 1 0,0 1 0,18 20 0,-31-31-66,32 27 261,-34-29-231,1 1 0,0 0 1,-1-1-1,1 1 1,0-1-1,0 0 1,0 1-1,-1-1 1,1 0-1,0 1 0,0-1 1,0 0-1,0 0 1,0 0-1,-1 0 1,1 0-1,0 0 0,0 0 1,0 0-1,0 0 1,0 0-1,0 0 1,0 0-1,-1-1 0,1 1 1,0 0-1,0-1 1,0 1-1,-1 0 1,1-1-1,0 1 1,0-1-1,-1 0 0,1 1 1,0-1-1,-1 0 1,1 1-1,-1-1 1,1 0-1,-1 1 0,1-2 1,5-13-6791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24.268"/>
    </inkml:context>
    <inkml:brush xml:id="br0">
      <inkml:brushProperty name="width" value="0.035" units="cm"/>
      <inkml:brushProperty name="height" value="0.035" units="cm"/>
    </inkml:brush>
  </inkml:definitions>
  <inkml:trace contextRef="#ctx0" brushRef="#br0">1 19 24575,'0'158'0,"0"-174"0,1 0 0,0 1 0,7-30 0,-7 39 0,1 1 0,0-1 0,0 1 0,0 0 0,0 0 0,1 0 0,0 0 0,0 0 0,0 1 0,1-1 0,0 1 0,0 0 0,0 0 0,6-5 0,-8 8 3,-1 0 0,1 0 0,-1 0 0,1 1 0,-1-1 0,1 0 0,0 1 1,-1-1-1,1 1 0,0 0 0,-1-1 0,1 1 0,0 0 0,0 0 0,-1 0 0,1 0 0,0 1 0,-1-1 0,1 0 0,0 1 0,-1-1 0,1 1 0,0 0 0,-1-1 0,1 1 0,-1 0 0,1 0 0,-1 0 0,1 0 0,-1 0 0,0 0 0,0 1 0,1-1 0,-1 0 0,0 1 1,1 1-1,3 4-215,-1 0 1,0 0 0,0 0 0,0 1 0,-1 0 0,3 8 0,5 27-6615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24.592"/>
    </inkml:context>
    <inkml:brush xml:id="br0">
      <inkml:brushProperty name="width" value="0.035" units="cm"/>
      <inkml:brushProperty name="height" value="0.035" units="cm"/>
    </inkml:brush>
  </inkml:definitions>
  <inkml:trace contextRef="#ctx0" brushRef="#br0">23 1 24575,'0'9'0,"0"13"0,0 7 0,0 4 0,0 5 0,0 1 0,0-20 0,-10-19 0,-2-8-8191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3.343"/>
    </inkml:context>
    <inkml:brush xml:id="br0">
      <inkml:brushProperty name="width" value="0.035" units="cm"/>
      <inkml:brushProperty name="height" value="0.035" units="cm"/>
    </inkml:brush>
  </inkml:definitions>
  <inkml:trace contextRef="#ctx0" brushRef="#br0">272 1 24575,'-17'0'0,"-4"-1"0,0 2 0,1 0 0,-1 1 0,-38 9 0,53-9 0,0 0 0,0 0 0,0 1 0,0 0 0,0 0 0,0 0 0,1 1 0,-1 0 0,1 0 0,0 1 0,0-1 0,1 1 0,-1 0 0,1 0 0,0 1 0,1-1 0,-1 1 0,1 0 0,0 0 0,1 0 0,-3 6 0,4-8 0,-1-1 0,1 0 0,0 0 0,1 0 0,-1 1 0,0-1 0,1 0 0,0 1 0,0-1 0,0 0 0,0 1 0,1-1 0,-1 1 0,1-1 0,0 0 0,0 0 0,0 0 0,0 1 0,0-1 0,1 0 0,-1 0 0,1 0 0,0-1 0,0 1 0,0 0 0,0-1 0,1 1 0,-1-1 0,1 0 0,-1 0 0,7 4 0,-5-4 0,0-1 0,0 1 0,1-1 0,-1 1 0,1-1 0,-1-1 0,1 1 0,-1-1 0,1 1 0,-1-1 0,1-1 0,0 1 0,-1-1 0,1 1 0,-1-1 0,1-1 0,-1 1 0,0-1 0,0 1 0,1-1 0,-1 0 0,0-1 0,5-3 0,-1-1 0,0 0 0,-1-1 0,1 0 0,-2 0 0,1-1 0,-1 0 0,6-11 0,-7 10 0,1 1 0,0 0 0,0 1 0,0-1 0,1 1 0,1 1 0,9-9 0,-15 15 0,0 0 0,-1-1 0,1 1 0,0 1 0,0-1 0,0 0 0,-1 0 0,1 1 0,0-1 0,0 1 0,0 0 0,0-1 0,0 1 0,0 0 0,0 0 0,0 0 0,0 1 0,0-1 0,0 0 0,0 1 0,0-1 0,0 1 0,0 0 0,-1-1 0,1 1 0,0 0 0,0 0 0,-1 0 0,1 0 0,-1 1 0,1-1 0,-1 0 0,1 1 0,-1-1 0,0 1 0,1-1 0,-1 1 0,0 0 0,0-1 0,0 1 0,0 2 0,5 7 0,-1-1 0,0 1 0,-1 0 0,-1 0 0,5 20 0,-6-19 0,0-1 0,-1 1 0,0 0 0,-1 0 0,0 0 0,-1 0 0,0-1 0,-1 1 0,-1 0 0,1-1 0,-2 0 0,0 1 0,0-1 0,-1 0 0,0-1 0,-1 1 0,0-1 0,-1-1 0,0 1 0,0-1 0,-1 0 0,0 0 0,-1-1 0,0 0 0,0-1 0,-1 0 0,-19 11 0,16-11 17,0 0 0,0-1 1,0 0-1,0-1 0,-1 0 0,-22 3 0,32-7-62,1 0 0,0 0 0,0-1 0,-1 0 0,1 0 0,-1 0 0,1 0 0,0 0 0,-1-1 0,1 1 0,0-1 0,0 0 0,-1 0 0,1 0 0,0 0 0,0-1 0,0 1 0,0-1 0,0 0 0,1 0 0,-1 0 0,0 0 0,1 0 0,-1-1 0,1 1 0,0-1 0,0 0 0,0 1 0,0-1 0,1 0 0,-1 0 0,-2-6 0,-4-21-6781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24.778"/>
    </inkml:context>
    <inkml:brush xml:id="br0">
      <inkml:brushProperty name="width" value="0.035" units="cm"/>
      <inkml:brushProperty name="height" value="0.035" units="cm"/>
    </inkml:brush>
  </inkml:definitions>
  <inkml:trace contextRef="#ctx0" brushRef="#br0">1 0 24575,'4'0'0,"7"0"0,16 0 0,16 0 0,11 0 0,1 0 0,-4 0 0,-11 0-8191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25.028"/>
    </inkml:context>
    <inkml:brush xml:id="br0">
      <inkml:brushProperty name="width" value="0.035" units="cm"/>
      <inkml:brushProperty name="height" value="0.035" units="cm"/>
    </inkml:brush>
  </inkml:definitions>
  <inkml:trace contextRef="#ctx0" brushRef="#br0">1 0 24575,'0'5'0,"0"10"0,0 13 0,0 15 0,0 10 0,0 10 0,0 4 0,0-5 0,0-4 0,0-11-8191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25.511"/>
    </inkml:context>
    <inkml:brush xml:id="br0">
      <inkml:brushProperty name="width" value="0.035" units="cm"/>
      <inkml:brushProperty name="height" value="0.035" units="cm"/>
    </inkml:brush>
  </inkml:definitions>
  <inkml:trace contextRef="#ctx0" brushRef="#br0">0 85 24575,'1024'-53'0,"-772"34"0,-200 15 0,-17-1 0,1 3 0,-1 0 0,1 3 0,-1 1 0,58 10 0,-82-7 66,-19-1-1497,-10-1-5395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26.584"/>
    </inkml:context>
    <inkml:brush xml:id="br0">
      <inkml:brushProperty name="width" value="0.035" units="cm"/>
      <inkml:brushProperty name="height" value="0.035" units="cm"/>
    </inkml:brush>
  </inkml:definitions>
  <inkml:trace contextRef="#ctx0" brushRef="#br0">1 30 24575,'12'-1'0,"0"-1"0,0 0 0,20-7 0,-21 5 0,0 1 0,1 0 0,-1 1 0,1 0 0,-1 1 0,15 0 0,-23 2 0,-1-1 0,1 0 0,-1 1 0,1 0 0,-1 0 0,0 0 0,1 0 0,-1 0 0,0 0 0,0 0 0,1 1 0,-1-1 0,0 1 0,-1 0 0,1 0 0,0-1 0,0 1 0,-1 0 0,1 0 0,-1 1 0,0-1 0,1 0 0,-1 0 0,0 1 0,0-1 0,-1 1 0,1-1 0,0 0 0,-1 1 0,1 0 0,-1-1 0,0 1 0,0 2 0,0-1 0,0 1 0,-1-1 0,1 1 0,-1-1 0,0 1 0,0-1 0,-1 0 0,1 1 0,-1-1 0,0 0 0,0 0 0,0 0 0,-1-1 0,1 1 0,-1 0 0,0-1 0,0 0 0,0 1 0,0-1 0,-1 0 0,-3 2 0,2-1 0,-1 0 0,1 0 0,-1-1 0,1 0 0,-1 0 0,0 0 0,0-1 0,-1 0 0,1 0 0,0-1 0,-1 1 0,1-2 0,-12 2 0,80-14 0,-60 12 0,1-1 0,-1 1 0,0 0 0,0 0 0,1 0 0,-1 0 0,0 1 0,1-1 0,-1 0 0,0 1 0,0 0 0,0 0 0,1-1 0,-1 1 0,0 0 0,0 1 0,0-1 0,0 0 0,-1 0 0,1 1 0,0-1 0,0 1 0,-1 0 0,1 0 0,-1-1 0,0 1 0,1 0 0,-1 0 0,0 0 0,0 0 0,0 0 0,0 1 0,-1-1 0,1 0 0,0 5 0,-1-4 0,0 0 0,-1 0 0,0 1 0,1-1 0,-1 0 0,0 0 0,-1 0 0,1 0 0,0 0 0,-1 0 0,0 0 0,0-1 0,0 1 0,0-1 0,0 1 0,0-1 0,0 0 0,-1 0 0,1 1 0,-1-2 0,0 1 0,0 0 0,1-1 0,-1 1 0,-5 1 0,1 0-195,-1-1 0,1 0 0,-1 0 0,1-1 0,-1 1 0,-12-1 0,-6-3-6631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27.067"/>
    </inkml:context>
    <inkml:brush xml:id="br0">
      <inkml:brushProperty name="width" value="0.035" units="cm"/>
      <inkml:brushProperty name="height" value="0.035" units="cm"/>
    </inkml:brush>
  </inkml:definitions>
  <inkml:trace contextRef="#ctx0" brushRef="#br0">0 0 24575,'0'10'0,"0"16"0,0 14 0,0-9 0,5-11 0,1-17 0,5-9 0,10-5 0,6 1 0,-2 7 0,0 3 0,-5 11 0,-1 4 0,-3 9 0,-5-5 0,-4-10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29.255"/>
    </inkml:context>
    <inkml:brush xml:id="br0">
      <inkml:brushProperty name="width" value="0.035" units="cm"/>
      <inkml:brushProperty name="height" value="0.035" units="cm"/>
    </inkml:brush>
  </inkml:definitions>
  <inkml:trace contextRef="#ctx0" brushRef="#br0">1 186 24575,'15'-6'0,"1"1"0,-1 0 0,1 1 0,0 1 0,0 0 0,20 1 0,30-6 0,752-78 0,4 70 0,-396 13 0,-398 3 0,-16 0 0,-1 1 0,1-1 0,-1-1 0,1 0 0,-1 0 0,0-1 0,0-1 0,0 0 0,0 0 0,14-8 0,-12-1-1365,-13 3-5461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30.944"/>
    </inkml:context>
    <inkml:brush xml:id="br0">
      <inkml:brushProperty name="width" value="0.035" units="cm"/>
      <inkml:brushProperty name="height" value="0.035" units="cm"/>
    </inkml:brush>
  </inkml:definitions>
  <inkml:trace contextRef="#ctx0" brushRef="#br0">69 2 24575,'18'0'0,"-6"-1"0,1 1 0,-1 0 0,0 2 0,1-1 0,15 5 0,-24-5 0,1 1 0,-1 0 0,-1-1 0,1 1 0,0 1 0,0-1 0,-1 1 0,1-1 0,-1 1 0,0 0 0,0 0 0,0 0 0,0 1 0,-1-1 0,1 1 0,-1 0 0,0-1 0,0 1 0,0 0 0,2 7 0,-1-2 0,-1 0 0,0 1 0,-1-1 0,1 0 0,-2 1 0,0-1 0,0 1 0,0 0 0,-1-1 0,-1 0 0,1 1 0,-2-1 0,1 0 0,-1 0 0,-1 0 0,1 0 0,-2 0 0,1-1 0,-1 0 0,0 0 0,-1 0 0,0-1 0,0 0 0,0 0 0,-1 0 0,0-1 0,-1 0 0,0 0 0,1-1 0,-2 0 0,1 0 0,0-1 0,-1 0 0,0 0 0,0-1 0,0 0 0,0-1 0,-10 1 0,14-3 0,1 0 0,0 0 0,0-1 0,0 0 0,0 0 0,0 0 0,0 0 0,0-1 0,1 1 0,-1-1 0,-4-3 0,7 5 0,0 0 0,0-1 0,1 1 0,-1-1 0,0 1 0,0-1 0,1 1 0,-1-1 0,1 0 0,-1 1 0,0-1 0,1 0 0,-1 1 0,1-1 0,-1 0 0,1 0 0,0 1 0,-1-1 0,1 0 0,0 0 0,0 0 0,-1 0 0,1 0 0,0 1 0,0-1 0,0 0 0,0 0 0,0 0 0,0 0 0,0 0 0,0 0 0,1 1 0,-1-1 0,0 0 0,0 0 0,1 0 0,-1 0 0,1 1 0,-1-1 0,0 0 0,1 0 0,0 1 0,-1-1 0,1 0 0,-1 1 0,1-1 0,0 1 0,-1-1 0,1 1 0,0-1 0,0 1 0,-1-1 0,1 1 0,0-1 0,1 1 0,11-6 12,-1 1-1,1 0 1,0 1-1,0 0 1,1 2-1,-1-1 1,1 1 0,0 1-1,-1 1 1,15 0-1,-7 0-384,-1-1 0,0-1 0,29-6 0,-15-3-6453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31.350"/>
    </inkml:context>
    <inkml:brush xml:id="br0">
      <inkml:brushProperty name="width" value="0.035" units="cm"/>
      <inkml:brushProperty name="height" value="0.035" units="cm"/>
    </inkml:brush>
  </inkml:definitions>
  <inkml:trace contextRef="#ctx0" brushRef="#br0">1 1 24575,'0'4'0,"0"12"0,0 7 0,4-14 0,12-14 0,7-5 0,9 17 0,0 13 0,-6 7 0,-3-1 0,-5-5-8191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31.693"/>
    </inkml:context>
    <inkml:brush xml:id="br0">
      <inkml:brushProperty name="width" value="0.035" units="cm"/>
      <inkml:brushProperty name="height" value="0.035" units="cm"/>
    </inkml:brush>
  </inkml:definitions>
  <inkml:trace contextRef="#ctx0" brushRef="#br0">405 1 24575,'-9'0'0,"-8"4"0,-2 12 0,-10 12 0,-11 19 0,-7 17 0,-1 11 0,8 3 0,-3-3 0,0-5 0,4-14 0,8-17-8191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32.284"/>
    </inkml:context>
    <inkml:brush xml:id="br0">
      <inkml:brushProperty name="width" value="0.035" units="cm"/>
      <inkml:brushProperty name="height" value="0.035" units="cm"/>
    </inkml:brush>
  </inkml:definitions>
  <inkml:trace contextRef="#ctx0" brushRef="#br0">0 62 24575,'2'-3'0,"-1"0"0,1 0 0,0 0 0,0 1 0,0-1 0,0 0 0,1 1 0,-1 0 0,0-1 0,1 1 0,0 0 0,0 0 0,-1 1 0,1-1 0,0 0 0,6-1 0,-5 1 0,1-1 0,0 0 0,1 1 0,-1 0 0,1 0 0,-1 0 0,1 1 0,0-1 0,0 1 0,0 1 0,7-1 0,-11 1 0,0 1 0,0-1 0,0 0 0,0 1 0,0 0 0,0-1 0,0 1 0,0 0 0,0 0 0,0 0 0,0 0 0,0 1 0,-1-1 0,1 0 0,-1 1 0,1-1 0,-1 1 0,1 0 0,-1-1 0,0 1 0,0 0 0,0 0 0,0 0 0,0-1 0,0 1 0,0 0 0,-1 0 0,1 1 0,-1-1 0,1 0 0,-1 3 0,1-1 0,-1 0 0,0 1 0,0-1 0,0 0 0,0 0 0,0 0 0,-1 1 0,0-1 0,0 0 0,0 0 0,0 0 0,-1 0 0,0 0 0,0 0 0,0-1 0,-2 5 0,-5 3 0,1-1 0,-1 0 0,-17 14 0,6-4 0,19-20 0,1 0 0,0 1 0,0-1 0,-1 0 0,1 0 0,0 1 0,0-1 0,0 0 0,0 1 0,0-1 0,0 0 0,-1 1 0,1-1 0,0 0 0,0 1 0,0-1 0,0 0 0,0 1 0,0-1 0,0 0 0,0 1 0,0-1 0,1 0 0,-1 1 0,0-1 0,0 0 0,0 1 0,0-1 0,0 0 0,1 1 0,-1-1 0,0 0 0,0 0 0,0 1 0,1-1 0,-1 0 0,0 0 0,0 1 0,1-1 0,-1 0 0,0 0 0,1 0 0,-1 1 0,0-1 0,1 0 0,-1 0 0,0 0 0,1 0 0,-1 0 0,0 0 0,1 0 0,-1 0 0,0 0 0,1 0 0,-1 0 0,0 0 0,1 0 0,-1 0 0,1 0 0,32 4 0,-21-3 0,-9 0 0,0-1 0,0 1 0,0-1 0,0 1 0,0 0 0,0 0 0,-1 0 0,1 1 0,0-1 0,-1 1 0,1-1 0,-1 1 0,0 0 0,1 0 0,-1 0 0,0 0 0,0 0 0,0 1 0,-1-1 0,1 0 0,0 1 0,-1 0 0,2 4 0,-2-5 0,-1 0 0,0 1 0,0-1 0,-1 0 0,1 0 0,0 0 0,-1 1 0,1-1 0,-1 0 0,0 0 0,0 0 0,0 0 0,0 0 0,0 0 0,0 0 0,0-1 0,-1 1 0,1 0 0,-1 0 0,1-1 0,-1 1 0,0-1 0,1 0 0,-1 1 0,0-1 0,0 0 0,0 0 0,0 0 0,0 0 0,0-1 0,-3 2 0,-31 8-1365,3-6-5461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16:59.410"/>
    </inkml:context>
    <inkml:brush xml:id="br0">
      <inkml:brushProperty name="width" value="0.035" units="cm"/>
      <inkml:brushProperty name="height" value="0.035" units="cm"/>
    </inkml:brush>
  </inkml:definitions>
  <inkml:trace contextRef="#ctx0" brushRef="#br0">0 0 24575,'41'0'0,"0"2"0,0 2 0,0 1 0,76 21 0,-115-26 0,0 1 0,0-1 0,0 1 0,0 0 0,0-1 0,-1 1 0,1 0 0,0 0 0,0 0 0,-1 1 0,1-1 0,0 0 0,-1 1 0,1-1 0,-1 1 0,0-1 0,0 1 0,1 0 0,-1-1 0,0 1 0,0 0 0,0 0 0,0 3 0,-1-3 0,0 0 0,0 1 0,0-1 0,-1 0 0,1 0 0,-1 1 0,1-1 0,-1 0 0,0 0 0,0 0 0,0 0 0,0 0 0,0 0 0,-1 0 0,1 0 0,0 0 0,-1-1 0,0 1 0,1 0 0,-1-1 0,-3 3 0,-11 7 0,0-1 0,-1 0 0,-29 13 0,-12 5 0,37-16-116,-38 23 362,56-33-353,-1 0 0,1 0 0,0 1 1,1-1-1,-1 1 0,0 0 0,1 0 1,-1 0-1,1 0 0,0 0 0,0 0 0,0 1 1,-2 4-1,5 4-6719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3.762"/>
    </inkml:context>
    <inkml:brush xml:id="br0">
      <inkml:brushProperty name="width" value="0.035" units="cm"/>
      <inkml:brushProperty name="height" value="0.035" units="cm"/>
    </inkml:brush>
  </inkml:definitions>
  <inkml:trace contextRef="#ctx0" brushRef="#br0">0 121 24575,'10'0'0,"-1"-1"0,0 0 0,0-1 0,0 0 0,0-1 0,0 0 0,-1 0 0,14-7 0,-20 9 0,0 0 0,0 0 0,0 0 0,0 0 0,0 0 0,0-1 0,0 1 0,0-1 0,0 1 0,-1-1 0,1 1 0,-1-1 0,1 0 0,-1 0 0,0 0 0,1 0 0,-1 0 0,0 0 0,0 0 0,-1 0 0,1 0 0,0-1 0,-1 1 0,1 0 0,-1 0 0,0-1 0,0 1 0,0 0 0,0-1 0,0 1 0,0 0 0,0-1 0,-1 1 0,0 0 0,1 0 0,-1 0 0,0-1 0,-1-1 0,2 3 0,-1 0 0,0 0 0,1-1 0,-1 1 0,0 0 0,1 0 0,-1 0 0,0 0 0,0 0 0,0 0 0,0 0 0,0 1 0,0-1 0,-1 0 0,1 1 0,0-1 0,0 0 0,0 1 0,-1-1 0,1 1 0,0 0 0,0-1 0,-1 1 0,1 0 0,0 0 0,-2 0 0,0 0 0,1 1 0,-1 0 0,1 0 0,-1 0 0,1 0 0,0 0 0,-1 0 0,1 0 0,0 1 0,0-1 0,0 1 0,-3 3 0,-1 1 0,1 0 0,0 0 0,0 0 0,0 1 0,1 0 0,0 0 0,-6 14 0,9-17 0,-1 0 0,1 0 0,1 0 0,-1 0 0,0 0 0,1 0 0,0 0 0,0 0 0,0 0 0,0 0 0,1 0 0,0 0 0,0 0 0,0 0 0,0 0 0,0 0 0,1 0 0,0-1 0,0 1 0,3 5 0,0-4 0,-1-1 0,1 1 0,0-1 0,0 0 0,0 0 0,1-1 0,-1 1 0,1-1 0,0-1 0,0 1 0,11 3 0,8 0 0,0-2 0,1 0 0,-1-1 0,0-1 0,41-4 0,-2-6-1365,-11-5-5461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32.702"/>
    </inkml:context>
    <inkml:brush xml:id="br0">
      <inkml:brushProperty name="width" value="0.035" units="cm"/>
      <inkml:brushProperty name="height" value="0.035" units="cm"/>
    </inkml:brush>
  </inkml:definitions>
  <inkml:trace contextRef="#ctx0" brushRef="#br0">0 0 24575,'10'14'0,"2"10"0,10 0 0,0 6 0,-3 2 0,-5-8 0,4-10 0,0-15 0,1-8 0,1-2 0,-1 4 0,4 10 0,-1 8 0,1 11 0,0 3 0,-3-17 0,-6-11-8191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16.736"/>
    </inkml:context>
    <inkml:brush xml:id="br0">
      <inkml:brushProperty name="width" value="0.035" units="cm"/>
      <inkml:brushProperty name="height" value="0.035" units="cm"/>
    </inkml:brush>
  </inkml:definitions>
  <inkml:trace contextRef="#ctx0" brushRef="#br0">293 74 24575,'0'-3'0,"-1"0"0,0 1 0,1-1 0,-1 0 0,-1 0 0,1 1 0,0-1 0,-1 0 0,1 1 0,-1 0 0,0-1 0,1 1 0,-1 0 0,0 0 0,-1 0 0,1 0 0,0 0 0,-1 0 0,1 1 0,-1-1 0,1 1 0,-1 0 0,0-1 0,-2 1 0,-5-3 0,1 0 0,-1 1 0,0 0 0,0 1 0,-17-2 0,19 5 0,0-1 0,0 2 0,-1-1 0,1 1 0,0 0 0,0 1 0,1-1 0,-1 2 0,0-1 0,1 1 0,0 0 0,0 1 0,0 0 0,0 0 0,-6 7 0,9-10 0,1 1 0,0 0 0,0 0 0,0 0 0,0 1 0,0-1 0,1 1 0,-1-1 0,1 1 0,0 0 0,0 0 0,0 0 0,1 0 0,0 0 0,-1 0 0,1 1 0,1-1 0,-1 0 0,1 1 0,-1-1 0,1 0 0,0 1 0,1-1 0,-1 1 0,1-1 0,0 0 0,0 0 0,0 1 0,1-1 0,1 4 0,0-4 0,0 0 0,1-1 0,-1 1 0,1-1 0,-1 1 0,1-1 0,0 0 0,0 0 0,1-1 0,-1 0 0,0 1 0,1-1 0,0-1 0,-1 1 0,1-1 0,0 1 0,0-1 0,0-1 0,0 1 0,-1-1 0,10 0 0,-6 0 0,0 0 0,0-1 0,0 0 0,0 0 0,-1-1 0,1 0 0,-1 0 0,1-1 0,-1 0 0,0 0 0,0-1 0,0 0 0,8-6 0,-9 4 0,0-1 0,0 1 0,-1-1 0,0-1 0,0 1 0,-1-1 0,0 1 0,0-1 0,3-12 0,17-31 0,-22 57 0,-1 0 0,1 0 0,0 0 0,0 0 0,0 0 0,1-1 0,4 8 0,-3-8-42,0 0-1,0 0 0,0 0 1,0 0-1,1-1 0,0 0 1,0 0-1,0 0 0,0 0 1,1-1-1,-1 0 0,1 0 1,0 0-1,0-1 0,0 0 1,0 0-1,0-1 0,1 0 1,-1 0-1,0 0 0,1 0 1,-1-1-1,1 0 0,-1-1 1,0 0-1,1 0 0,-1 0 1,0 0-1,1-1 0,-1 0 1,9-5-1,2-3-6783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17.092"/>
    </inkml:context>
    <inkml:brush xml:id="br0">
      <inkml:brushProperty name="width" value="0.035" units="cm"/>
      <inkml:brushProperty name="height" value="0.035" units="cm"/>
    </inkml:brush>
  </inkml:definitions>
  <inkml:trace contextRef="#ctx0" brushRef="#br0">5 0 24575,'-2'46'0,"0"-33"0,2 0 0,-1 1 0,2-1 0,-1 0 0,5 19 0,16-48 0,-13 10 0,-1 0 0,1 0 0,0 1 0,1 0 0,-1 0 0,19-6 0,-25 10 0,0 0 0,1 0 0,-1 1 0,0-1 0,1 1 0,-1 0 0,0 0 0,1 0 0,-1 0 0,1 0 0,-1 0 0,0 1 0,1-1 0,-1 1 0,0-1 0,1 1 0,-1 0 0,0 0 0,0 0 0,0 0 0,0 0 0,0 1 0,0-1 0,0 1 0,0-1 0,0 1 0,-1 0 0,1-1 0,-1 1 0,1 0 0,-1 0 0,0 0 0,2 4 0,8 20 0,-1 1 0,12 49 0,-22-75-44,1 0 0,-1 0 0,1 0 0,-1 0 0,0-1 0,0 1 0,1 0 0,-1 0 0,0 0 0,0 0 0,0 0 0,0 0 0,0 0 0,0 0 0,0 0 0,-1 0 0,1 0 0,0-1-1,0 1 1,-1 0 0,1 0 0,-1 0 0,1 0 0,0 0 0,-1-1 0,0 1 0,1 0 0,-1 0 0,1-1 0,-2 2 0,-8-1-6782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17.480"/>
    </inkml:context>
    <inkml:brush xml:id="br0">
      <inkml:brushProperty name="width" value="0.035" units="cm"/>
      <inkml:brushProperty name="height" value="0.035" units="cm"/>
    </inkml:brush>
  </inkml:definitions>
  <inkml:trace contextRef="#ctx0" brushRef="#br0">1 30 24575,'14'0'0,"19"0"0,22 0 0,21 0 0,21 0 0,22 0 0,14 0 0,13-5 0,0-1 0,-20 0 0,-26 1 0,-21 1 0,-30 2 0,-35 1 0,-22 0-8191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18.060"/>
    </inkml:context>
    <inkml:brush xml:id="br0">
      <inkml:brushProperty name="width" value="0.035" units="cm"/>
      <inkml:brushProperty name="height" value="0.035" units="cm"/>
    </inkml:brush>
  </inkml:definitions>
  <inkml:trace contextRef="#ctx0" brushRef="#br0">62 0 24575,'0'369'0,"8"-374"0,12-18 0,-8 8 0,0 1 0,1 1 0,25-21 0,-32 30 0,1 1 0,0 0 0,0 0 0,0 1 0,0 0 0,0 0 0,0 0 0,1 1 0,-1 0 0,0 1 0,1 0 0,-1 0 0,1 0 0,8 3 0,-13-3 0,0 1 0,0-1 0,0 1 0,0 0 0,0 1 0,0-1 0,0 0 0,0 1 0,0 0 0,-1-1 0,1 1 0,-1 0 0,1 0 0,-1 1 0,0-1 0,0 0 0,0 1 0,0-1 0,0 1 0,-1 0 0,1 0 0,-1-1 0,1 1 0,-1 0 0,0 0 0,0 0 0,-1 1 0,1-1 0,0 0 0,-1 0 0,0 0 0,0 0 0,0 1 0,0-1 0,-1 5 0,-1-2 0,0 0 0,0 0 0,0-1 0,0 1 0,-1 0 0,0-1 0,0 0 0,0 0 0,-1 0 0,0 0 0,0 0 0,0-1 0,-1 0 0,1 0 0,-1 0 0,0 0 0,0-1 0,0 0 0,-10 5 0,-9 3 0,0 0 0,0-1 0,-33 7 0,53-15 0,-56 11 0,56-12 0,0 0 0,0-1 0,-1 0 0,1 0 0,0 0 0,-1 0 0,1-1 0,0 0 0,0 1 0,-1-2 0,-4-1 0,8 3 0,0 0 0,1-1 0,-1 1 0,1 0 0,-1-1 0,0 1 0,1 0 0,-1-1 0,1 1 0,-1-1 0,1 1 0,-1-1 0,1 1 0,0-1 0,-1 1 0,1-1 0,0 1 0,-1-1 0,1 0 0,0 1 0,0-1 0,-1 0 0,1 1 0,0-1 0,0 0 0,0 1 0,0-1 0,0 0 0,0 1 0,0-1 0,0-1 0,15-19 0,28-10 0,-9 16-1365,-2 3-5461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18.432"/>
    </inkml:context>
    <inkml:brush xml:id="br0">
      <inkml:brushProperty name="width" value="0.035" units="cm"/>
      <inkml:brushProperty name="height" value="0.035" units="cm"/>
    </inkml:brush>
  </inkml:definitions>
  <inkml:trace contextRef="#ctx0" brushRef="#br0">0 0 24575,'0'10'0,"5"16"0,2 10 0,-1 7 0,-1 6 0,-2-11 0,-1-20 0,9-23 0,2-15 0,8-14 0,6-1 0,6 5 0,4 9 0,-5 16 0,-3 19 0,-7 11 0,-7 12 0,-5-2-8191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38.555"/>
    </inkml:context>
    <inkml:brush xml:id="br0">
      <inkml:brushProperty name="width" value="0.035" units="cm"/>
      <inkml:brushProperty name="height" value="0.035" units="cm"/>
    </inkml:brush>
  </inkml:definitions>
  <inkml:trace contextRef="#ctx0" brushRef="#br0">0 0 24575,'0'9'0,"5"4"0,11-1 0,7-3 0,13-7 0,7-4 0,-5 3 0,-9 1-8191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38.744"/>
    </inkml:context>
    <inkml:brush xml:id="br0">
      <inkml:brushProperty name="width" value="0.035" units="cm"/>
      <inkml:brushProperty name="height" value="0.035" units="cm"/>
    </inkml:brush>
  </inkml:definitions>
  <inkml:trace contextRef="#ctx0" brushRef="#br0">0 22 24575,'5'0'0,"15"0"0,14 0 0,6-9 0,-4-3-8191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39.026"/>
    </inkml:context>
    <inkml:brush xml:id="br0">
      <inkml:brushProperty name="width" value="0.035" units="cm"/>
      <inkml:brushProperty name="height" value="0.035" units="cm"/>
    </inkml:brush>
  </inkml:definitions>
  <inkml:trace contextRef="#ctx0" brushRef="#br0">1 0 24575,'0'5'0,"0"11"0,0 7 0,0 9 0,0 9 0,0 7 0,0 8 0,0 1 0,0-1 0,5-10 0,1-17 0,0-13-8191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39.290"/>
    </inkml:context>
    <inkml:brush xml:id="br0">
      <inkml:brushProperty name="width" value="0.035" units="cm"/>
      <inkml:brushProperty name="height" value="0.035" units="cm"/>
    </inkml:brush>
  </inkml:definitions>
  <inkml:trace contextRef="#ctx0" brushRef="#br0">1 1 24575,'0'5'0,"0"10"0,4 4 0,3 2 0,-1-6 0,-1-21 0,-2-8-8191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4.480"/>
    </inkml:context>
    <inkml:brush xml:id="br0">
      <inkml:brushProperty name="width" value="0.035" units="cm"/>
      <inkml:brushProperty name="height" value="0.035" units="cm"/>
    </inkml:brush>
  </inkml:definitions>
  <inkml:trace contextRef="#ctx0" brushRef="#br0">130 44 24575,'-4'0'0,"-1"0"0,0 0 0,0 0 0,0 0 0,1 1 0,-1-1 0,0 1 0,0 1 0,1-1 0,-1 1 0,1-1 0,-1 1 0,1 1 0,0-1 0,0 1 0,0-1 0,0 1 0,0 0 0,0 1 0,1-1 0,0 1 0,-1-1 0,1 1 0,1 0 0,-1 0 0,0 0 0,1 0 0,0 1 0,0-1 0,-1 6 0,1-4 0,0 0 0,0 0 0,1 0 0,0 1 0,0-1 0,0 0 0,1 1 0,0-1 0,0 0 0,1 1 0,-1-1 0,1 0 0,1 1 0,-1-1 0,1 0 0,0 0 0,1 0 0,0 0 0,0-1 0,5 9 0,-5-10 0,0 0 0,0 0 0,1-1 0,-1 1 0,1-1 0,0 0 0,0 0 0,0 0 0,0 0 0,1-1 0,-1 1 0,1-1 0,0 0 0,-1-1 0,1 1 0,0-1 0,0 0 0,0 0 0,0-1 0,0 1 0,0-1 0,0 0 0,0 0 0,0-1 0,0 0 0,9-2 0,-9 2 0,1-1 0,-1 1 0,0-1 0,0-1 0,-1 1 0,1 0 0,0-1 0,-1 0 0,1 0 0,-1-1 0,0 1 0,0-1 0,-1 0 0,1 0 0,-1 0 0,0 0 0,0-1 0,0 1 0,0-1 0,-1 0 0,0 0 0,0 0 0,0 0 0,-1 0 0,1 0 0,-1-1 0,0 1 0,-1 0 0,1-11 0,-2 8 0,1 0 0,-1 0 0,0 1 0,0-1 0,-1 0 0,0 1 0,-1-1 0,0 1 0,0-1 0,0 1 0,-1 0 0,0 1 0,0-1 0,-1 1 0,0-1 0,0 1 0,0 1 0,-1-1 0,-10-7 0,9 9 0,0-1 0,0 2 0,-1-1 0,0 1 0,1 0 0,-1 0 0,0 1 0,-9-1 0,12 2 0,0 0 0,0 1 0,0 0 0,1 0 0,-1 0 0,0 0 0,0 1 0,1 0 0,-1 0 0,0 0 0,1 1 0,-1-1 0,1 1 0,-8 5 0,11-7 0,0 0 0,0 1 0,0 0 0,0-1 0,1 1 0,-1 0 0,0-1 0,0 1 0,1 0 0,-1 0 0,1-1 0,-1 1 0,1 0 0,-1 0 0,1 0 0,-1 0 0,1 0 0,-1 0 0,1 0 0,0 0 0,0 0 0,0 0 0,0 0 0,-1 0 0,1 0 0,1 0 0,-1 0 0,0 0 0,0 0 0,0 0 0,0 0 0,1 0 0,-1 0 0,0 0 0,1 0 0,-1 0 0,1 0 0,-1-1 0,1 1 0,-1 0 0,1 0 0,0 0 0,0-1 0,-1 1 0,1 0 0,0-1 0,1 2 0,4 3 0,0 0 0,1 0 0,0 0 0,13 5 0,-10-5-227,-1-1-1,2 0 1,-1-1-1,0-1 1,22 4-1,6-4-6598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39.450"/>
    </inkml:context>
    <inkml:brush xml:id="br0">
      <inkml:brushProperty name="width" value="0.035" units="cm"/>
      <inkml:brushProperty name="height" value="0.035" units="cm"/>
    </inkml:brush>
  </inkml:definitions>
  <inkml:trace contextRef="#ctx0" brushRef="#br0">1 0 24575,'4'0'0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39.880"/>
    </inkml:context>
    <inkml:brush xml:id="br0">
      <inkml:brushProperty name="width" value="0.035" units="cm"/>
      <inkml:brushProperty name="height" value="0.035" units="cm"/>
    </inkml:brush>
  </inkml:definitions>
  <inkml:trace contextRef="#ctx0" brushRef="#br0">1 127 24575,'0'2'0,"1"0"0,-1-1 0,1 1 0,-1 0 0,1-1 0,0 1 0,0-1 0,0 1 0,0-1 0,0 1 0,0-1 0,0 0 0,0 1 0,1-1 0,-1 0 0,0 0 0,1 0 0,-1 0 0,1 0 0,-1 0 0,1 0 0,0-1 0,-1 1 0,1 0 0,0-1 0,-1 0 0,1 1 0,0-1 0,0 0 0,-1 0 0,1 0 0,0 0 0,0 0 0,0 0 0,-1 0 0,1-1 0,0 1 0,-1-1 0,1 1 0,0-1 0,-1 0 0,1 0 0,2-1 0,30-33 0,-29 28 0,1 0 0,0 0 0,1 1 0,-1-1 0,1 2 0,10-7 0,-15 11 0,-1 0 0,1 0 0,0 1 0,-1-1 0,1 1 0,0 0 0,0-1 0,-1 1 0,1 0 0,0 0 0,0 0 0,0 0 0,-1 0 0,1 1 0,0-1 0,0 1 0,-1-1 0,1 1 0,0-1 0,-1 1 0,1 0 0,0 0 0,-1 0 0,1 0 0,-1 0 0,0 0 0,1 0 0,-1 0 0,0 1 0,0-1 0,1 0 0,-1 1 0,0-1 0,0 1 0,-1 0 0,2 1 0,11 24 0,-11-22 0,0 0 0,0-1 0,0 1 0,1-1 0,0 0 0,5 7 0,-8-11 0,1 1 0,0-1 0,0 1 0,0-1 0,-1 1 0,1-1 0,0 0 0,0 0 0,0 1 0,0-1 0,0 0 0,-1 0 0,1 0 0,0 0 0,0 0 0,0 0 0,0 0 0,0 0 0,0 0 0,0 0 0,-1-1 0,1 1 0,0 0 0,0-1 0,0 1 0,0 0 0,-1-1 0,1 1 0,0-1 0,0 1 0,-1-1 0,1 0 0,0 1 0,-1-1 0,1 0 0,-1 1 0,1-1 0,-1 0 0,1 0 0,-1 0 0,1-1 0,36-52 0,-30 42 0,1 0 0,0 0 0,0 1 0,21-20 0,-28 30 4,0 0 0,0 0 0,0 0 0,0 0 0,0 0 0,1 1 0,-1-1 0,0 0 0,1 1 0,-1-1 0,0 1 0,1 0 0,-1-1 0,0 1 0,1 0 0,-1 0 0,1 0 0,-1 0 0,0 0 0,1 0 0,-1 0 0,1 0 0,-1 1 0,0-1 0,1 0 0,0 1 0,1 1-168,0 0 0,0 0 1,0 1-1,0-1 1,-1 0-1,1 1 0,-1 0 1,4 5-1,9 14-6662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40.495"/>
    </inkml:context>
    <inkml:brush xml:id="br0">
      <inkml:brushProperty name="width" value="0.035" units="cm"/>
      <inkml:brushProperty name="height" value="0.035" units="cm"/>
    </inkml:brush>
  </inkml:definitions>
  <inkml:trace contextRef="#ctx0" brushRef="#br0">1 1 24575,'0'9'0,"0"8"0,0 6 0,0 8 0,0 4 0,0-9 0,0-19 0,4-28 0,2-16 0,14-2 0,4 11 0,-3 15 0,0 18 0,-3 14 0,-1 3 0,7-2 0,-1-4-8191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40.732"/>
    </inkml:context>
    <inkml:brush xml:id="br0">
      <inkml:brushProperty name="width" value="0.035" units="cm"/>
      <inkml:brushProperty name="height" value="0.035" units="cm"/>
    </inkml:brush>
  </inkml:definitions>
  <inkml:trace contextRef="#ctx0" brushRef="#br0">0 34 24575,'5'0'0,"6"0"0,6 0 0,14 0 0,2-5 0,0-1 0,-6-5 0,-7-1-8191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41.059"/>
    </inkml:context>
    <inkml:brush xml:id="br0">
      <inkml:brushProperty name="width" value="0.035" units="cm"/>
      <inkml:brushProperty name="height" value="0.035" units="cm"/>
    </inkml:brush>
  </inkml:definitions>
  <inkml:trace contextRef="#ctx0" brushRef="#br0">11 1 24575,'-4'0'0,"-3"4"0,11 3 0,8-1 0,12-1 0,6-2 0,-1 4 0,-6 5 0,-12 10 0,-17 1 0,-7 1 0,-6-2 0,-1-2 0,9-4 0,15-4 0,12-4 0,3-4-8191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41.573"/>
    </inkml:context>
    <inkml:brush xml:id="br0">
      <inkml:brushProperty name="width" value="0.035" units="cm"/>
      <inkml:brushProperty name="height" value="0.035" units="cm"/>
    </inkml:brush>
  </inkml:definitions>
  <inkml:trace contextRef="#ctx0" brushRef="#br0">108 4 24575,'-1'8'0,"-1"1"0,0-1 0,0 0 0,0-1 0,-1 1 0,0 0 0,-1-1 0,0 0 0,0 1 0,0-2 0,-1 1 0,0 0 0,0-1 0,-1 0 0,-6 5 0,12-10 0,-1 0 0,0-1 0,0 1 0,1-1 0,-1 0 0,0 1 0,0-1 0,1 0 0,-1 1 0,0-1 0,0 0 0,0 0 0,0 0 0,0 0 0,1 0 0,-1 0 0,0 0 0,0 0 0,0 0 0,0 0 0,0 0 0,1 0 0,-1-1 0,0 1 0,0 0 0,0-1 0,1 1 0,-1 0 0,0-1 0,0 0 0,-1-1 0,1 0 0,-1 1 0,1-1 0,0 0 0,0 0 0,0 0 0,0 0 0,0-1 0,0 1 0,0 0 0,0-3 0,0-3 0,-1 0 0,1 0 0,1 0 0,0 0 0,0 0 0,1-8 0,-1 15 0,0-1 0,0 1 0,0 0 0,0-1 0,0 1 0,1-1 0,-1 1 0,0 0 0,1-1 0,-1 1 0,1 0 0,-1 0 0,1-1 0,0 1 0,0 0 0,-1 0 0,1 0 0,0 0 0,0 0 0,0 0 0,0 0 0,0 0 0,0 0 0,0 0 0,1 1 0,-1-1 0,0 0 0,0 1 0,1-1 0,-1 1 0,0-1 0,1 1 0,-1 0 0,0-1 0,1 1 0,-1 0 0,1 0 0,-1 0 0,0 0 0,1 0 0,-1 1 0,1-1 0,-1 0 0,0 1 0,1-1 0,1 2 0,8 3 0,0 2 0,0-1 0,-1 1 0,17 16 0,12 7 0,11-19 0,-27-15 0,-22 4 0,-1-1 0,1 1 0,-1-1 0,0 1 0,1 0 0,-1-1 0,1 1 0,-1-1 0,0 1 0,1-1 0,-1 0 0,0 1 0,0-1 0,1 1 0,-1-1 0,0 1 0,0-1 0,0 0 0,0 1 0,0-1 0,0 1 0,0-1 0,0 0 0,0 1 0,0-1 0,0 1 0,0-1 0,0 0 0,-1 1 0,1-1 0,0 1 0,-1-2 0,1 1 3,0 1 1,0-1-1,-1 0 0,1 0 0,0 0 1,-1 1-1,1-1 0,-1 0 0,1 0 1,-1 1-1,1-1 0,-1 0 0,1 1 1,-1-1-1,0 1 0,1-1 0,-1 1 1,0-1-1,1 1 0,-1-1 0,0 1 0,0 0 1,0-1-1,1 1 0,-1 0 0,0 0 1,0 0-1,0-1 0,0 1 0,0 0 1,1 0-1,-1 0 0,0 0 0,0 0 1,0 1-1,-1-1 0,1 1-81,-1-1 0,1 1 0,-1 0-1,1 0 1,-1 0 0,1 0 0,0 0 0,-1 0 0,1 0-1,0 0 1,0 0 0,0 1 0,0-1 0,0 0 0,0 1-1,0-1 1,0 1 0,0 1 0,-3 11-6748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43.058"/>
    </inkml:context>
    <inkml:brush xml:id="br0">
      <inkml:brushProperty name="width" value="0.035" units="cm"/>
      <inkml:brushProperty name="height" value="0.035" units="cm"/>
    </inkml:brush>
  </inkml:definitions>
  <inkml:trace contextRef="#ctx0" brushRef="#br0">1 117 24575,'9'0'0,"4"-4"0,-1-7 0,-2-15 0,-8-4 0,-13 4 0,-5 6-8191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33.089"/>
    </inkml:context>
    <inkml:brush xml:id="br0">
      <inkml:brushProperty name="width" value="0.035" units="cm"/>
      <inkml:brushProperty name="height" value="0.035" units="cm"/>
    </inkml:brush>
  </inkml:definitions>
  <inkml:trace contextRef="#ctx0" brushRef="#br0">7 0 24575,'-5'0'0,"4"0"0,6 0 0,16 0 0,19 0 0,12 0 0,7 0 0,-7 0-8191</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33.277"/>
    </inkml:context>
    <inkml:brush xml:id="br0">
      <inkml:brushProperty name="width" value="0.035" units="cm"/>
      <inkml:brushProperty name="height" value="0.035" units="cm"/>
    </inkml:brush>
  </inkml:definitions>
  <inkml:trace contextRef="#ctx0" brushRef="#br0">0 1 24575,'5'0'0,"6"0"0,11 0 0,11 0 0,9 0 0,7 0 0,4 0 0,-6 0-8191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43.898"/>
    </inkml:context>
    <inkml:brush xml:id="br0">
      <inkml:brushProperty name="width" value="0.035" units="cm"/>
      <inkml:brushProperty name="height" value="0.035" units="cm"/>
    </inkml:brush>
  </inkml:definitions>
  <inkml:trace contextRef="#ctx0" brushRef="#br0">0 0 24575,'0'5'0,"9"15"0,4 14 0,-1 11 0,-3 6 0,-2 0 0,-3 1 0,3-9 0,10-17 0,1-16 0,-1-11-8191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4.770"/>
    </inkml:context>
    <inkml:brush xml:id="br0">
      <inkml:brushProperty name="width" value="0.035" units="cm"/>
      <inkml:brushProperty name="height" value="0.035" units="cm"/>
    </inkml:brush>
  </inkml:definitions>
  <inkml:trace contextRef="#ctx0" brushRef="#br0">1 0 24575,'9'5'0,"4"11"0,-1 12 0,7 10 0,1 9 0,-4 5 0,-4-10 0,-5-23 0,-2-18 0,-4-14 0,9-15 0,12-7 0,11 3 0,5-4 0,5 6 0,0 7 0,7 8 0,-5 6-8191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44.113"/>
    </inkml:context>
    <inkml:brush xml:id="br0">
      <inkml:brushProperty name="width" value="0.035" units="cm"/>
      <inkml:brushProperty name="height" value="0.035" units="cm"/>
    </inkml:brush>
  </inkml:definitions>
  <inkml:trace contextRef="#ctx0" brushRef="#br0">1 1 24575,'0'14'0,"0"9"0,9 2 0,-1-5 0,-2-5-8191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44.331"/>
    </inkml:context>
    <inkml:brush xml:id="br0">
      <inkml:brushProperty name="width" value="0.035" units="cm"/>
      <inkml:brushProperty name="height" value="0.035" units="cm"/>
    </inkml:brush>
  </inkml:definitions>
  <inkml:trace contextRef="#ctx0" brushRef="#br0">5 0 24575,'-4'0'0,"7"0"0,13 0 0,4 0-8191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44.703"/>
    </inkml:context>
    <inkml:brush xml:id="br0">
      <inkml:brushProperty name="width" value="0.035" units="cm"/>
      <inkml:brushProperty name="height" value="0.035" units="cm"/>
    </inkml:brush>
  </inkml:definitions>
  <inkml:trace contextRef="#ctx0" brushRef="#br0">0 155 24575,'2'20'0,"2"-45"0,3-18 0,-5 36 0,1 0 0,0 0 0,0 1 0,1-1 0,-1 1 0,2 0 0,-1 0 0,1 0 0,-1 0 0,2 1 0,-1 0 0,0 0 0,11-7 0,-13 10 0,0 0 0,0 0 0,0 1 0,0-1 0,0 1 0,1 0 0,-1 0 0,0 0 0,1 0 0,-1 1 0,1-1 0,-1 1 0,1 0 0,-1 0 0,1 0 0,-1 0 0,1 1 0,-1-1 0,1 1 0,-1 0 0,1 0 0,-1 0 0,0 1 0,0-1 0,0 1 0,0 0 0,0 0 0,0 0 0,0 0 0,0 0 0,2 3 0,12 16 0,-16-19 0,0 0 0,-1 0 0,1-1 0,0 1 0,0-1 0,1 1 0,-1-1 0,0 1 0,0-1 0,1 1 0,-1-1 0,1 0 0,-1 0 0,1 0 0,0 0 0,-1 0 0,1 0 0,0 0 0,0-1 0,-1 1 0,1-1 0,0 1 0,0-1 0,0 1 0,0-1 0,0 0 0,0 0 0,-1 0 0,1 0 0,0-1 0,0 1 0,0 0 0,3-2 0,38-17 0,-38 16 0,0 0 0,0 0 0,0 0 0,0 1 0,1 0 0,0 0 0,-1 0 0,1 1 0,0 0 0,-1 0 0,1 0 0,0 1 0,0 0 0,0 0 0,0 0 0,0 1 0,-1 0 0,8 2 0,-2 1-105,-1 1 0,0 0 0,0 1 0,-1 0 0,1 0 0,-2 1 0,1 0 0,-1 1 0,0 0 0,0 0 0,-1 1 0,9 14 0,3 9-6721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45.278"/>
    </inkml:context>
    <inkml:brush xml:id="br0">
      <inkml:brushProperty name="width" value="0.035" units="cm"/>
      <inkml:brushProperty name="height" value="0.035" units="cm"/>
    </inkml:brush>
  </inkml:definitions>
  <inkml:trace contextRef="#ctx0" brushRef="#br0">0 0 24575,'1'7'0,"0"0"0,1 0 0,0 0 0,0 0 0,0 0 0,1-1 0,0 1 0,1-1 0,4 8 0,14 29 0,1 53 0,-16-61 0,2-46 0,-4 3 0,1 0 0,1 0 0,-1 0 0,1 1 0,14-11 0,-16 15-37,0 1 0,0-1 1,0 1-1,1 0 0,-1 0 0,1 1 0,-1 0 0,1 0 0,0 0 0,0 0 0,-1 1 0,1 0 1,0 0-1,-1 1 0,1 0 0,0 0 0,-1 0 0,1 0 0,-1 1 0,1 0 0,-1 0 0,0 1 1,0-1-1,0 1 0,0 0 0,0 1 0,-1-1 0,1 1 0,-1 0 0,0 0 0,0 0 0,0 0 1,-1 1-1,1 0 0,-1-1 0,3 7 0,2 10-6789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45.578"/>
    </inkml:context>
    <inkml:brush xml:id="br0">
      <inkml:brushProperty name="width" value="0.035" units="cm"/>
      <inkml:brushProperty name="height" value="0.035" units="cm"/>
    </inkml:brush>
  </inkml:definitions>
  <inkml:trace contextRef="#ctx0" brushRef="#br0">1 39 24575,'9'0'0,"13"0"0,12 0 0,9 0 0,3 0 0,-3 0 0,2 0 0,-8-4 0,-19-12 0,-12-3-8191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45.904"/>
    </inkml:context>
    <inkml:brush xml:id="br0">
      <inkml:brushProperty name="width" value="0.035" units="cm"/>
      <inkml:brushProperty name="height" value="0.035" units="cm"/>
    </inkml:brush>
  </inkml:definitions>
  <inkml:trace contextRef="#ctx0" brushRef="#br0">1 1 24575,'9'0'0,"17"0"0,10 0 0,7 4 0,1 3 0,3 8 0,-2 7 0,-10 4 0,-13 7 0,-31 3 0,-18-5 0,-5 2 0,-5-5 0,2-3 0,13-5 0,9-15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46.418"/>
    </inkml:context>
    <inkml:brush xml:id="br0">
      <inkml:brushProperty name="width" value="0.035" units="cm"/>
      <inkml:brushProperty name="height" value="0.035" units="cm"/>
    </inkml:brush>
  </inkml:definitions>
  <inkml:trace contextRef="#ctx0" brushRef="#br0">335 3 24575,'-1'4'0,"0"0"0,0 0 0,0 0 0,0 0 0,0 0 0,-1-1 0,0 1 0,0-1 0,0 1 0,0-1 0,0 1 0,-1-1 0,0 0 0,1 0 0,-6 3 0,-48 38 0,41-34 0,0-1 0,-1-1 0,0 0 0,0-1 0,-28 7 0,38-12 0,-1-1 0,1 0 0,-1 0 0,0-1 0,1 1 0,-1-1 0,0-1 0,-7 0 0,11 0 0,0 0 0,1 0 0,-1 0 0,0 0 0,0 0 0,1 0 0,-1-1 0,0 1 0,1-1 0,0 0 0,-1 0 0,1 0 0,0 0 0,0 0 0,0 0 0,0-1 0,0 1 0,-2-5 0,3 4 0,-1-1 0,1 0 0,0 0 0,0 0 0,1 0 0,-1 0 0,1 0 0,0 0 0,0 0 0,0 0 0,0 0 0,1 0 0,0 0 0,-1 0 0,1 0 0,1 0 0,-1 0 0,1 1 0,-1-1 0,6-6 0,-6 7 0,1 0 0,-1 0 0,1 0 0,0 1 0,0-1 0,1 1 0,-1-1 0,0 1 0,1 0 0,0 0 0,-1 0 0,1 0 0,0 1 0,0-1 0,0 1 0,0 0 0,0-1 0,0 1 0,0 1 0,0-1 0,1 0 0,-1 1 0,0 0 0,0-1 0,1 1 0,2 1 0,12 4 0,-1 1 0,0 1 0,0 0 0,-1 1 0,0 1 0,-1 1 0,18 13 0,-15-10 0,0-1 0,2-1 0,40 18 0,-57-27 0,0-1 0,0 0 0,0-1 0,0 1 0,0 0 0,0-1 0,1 0 0,-1 0 0,0 0 0,0 0 0,0 0 0,1-1 0,-1 1 0,0-1 0,0 0 0,3-1 0,-4 1 0,0 0 0,0 0 0,-1 0 0,1-1 0,0 1 0,-1 0 0,1-1 0,-1 1 0,0-1 0,0 0 0,1 1 0,-1-1 0,0 0 0,0 0 0,0 0 0,-1 0 0,1 0 0,0 0 0,0-2 0,-1 1 0,0-1 0,1 1 0,-1-1 0,0 1 0,-1-1 0,1 1 0,-1-1 0,1 1 0,-1 0 0,0-1 0,-1 1 0,1 0 0,0-1 0,-1 1 0,0 0 0,0 0 0,0 0 0,0 1 0,0-1 0,0 0 0,-1 1 0,1-1 0,-1 1 0,0 0 0,0 0 0,1 0 0,-7-3 0,5 3-52,-1 0-1,0 1 1,0-1-1,0 1 1,0 0-1,0 0 1,0 1-1,0-1 1,-1 1-1,1 0 1,0 0-1,0 1 1,0 0-1,0 0 1,0 0-1,0 0 1,0 1-1,0 0 1,0 0-1,1 0 1,-1 0-1,1 1 1,-1 0-1,1 0 0,-5 4 1,-6 9-6774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49.973"/>
    </inkml:context>
    <inkml:brush xml:id="br0">
      <inkml:brushProperty name="width" value="0.035" units="cm"/>
      <inkml:brushProperty name="height" value="0.035" units="cm"/>
    </inkml:brush>
  </inkml:definitions>
  <inkml:trace contextRef="#ctx0" brushRef="#br0">11 16 24575,'73'-8'0,"-59"6"0,1-1 0,-1 2 0,1 0 0,-1 1 0,1 0 0,20 4 0,-31-3 0,0 0 0,0 0 0,0 1 0,0 0 0,-1 0 0,1 0 0,-1 0 0,1 1 0,-1-1 0,0 1 0,0 0 0,0 0 0,0 0 0,-1 0 0,1 0 0,-1 0 0,0 1 0,0 0 0,0-1 0,0 1 0,0 0 0,-1 0 0,0 0 0,0 0 0,0 0 0,0 0 0,0 7 0,-1 0 0,0 1 0,0-1 0,-1 0 0,0 0 0,-1 0 0,0 0 0,-1 0 0,-1 0 0,1-1 0,-1 1 0,-1-1 0,0 0 0,-12 17 0,9-14 0,-1-1 0,0 0 0,-1-1 0,0 1 0,-1-2 0,0 0 0,0 0 0,-1-1 0,-25 14 0,32-20 0,-1 0 0,0-1 0,0 0 0,0 0 0,0-1 0,-9 2 0,13-3 0,-1 0 0,1 0 0,-1 0 0,1 0 0,0 0 0,-1-1 0,1 1 0,0-1 0,-1 1 0,1-1 0,0 0 0,-1 0 0,1 0 0,0 0 0,0 0 0,0 0 0,0-1 0,-3-2 0,4 3 0,1 0 0,-1 0 0,0 1 0,1-1 0,-1 0 0,1 0 0,-1 0 0,1 0 0,0 0 0,-1 0 0,1 0 0,0 0 0,-1 0 0,1 0 0,0 0 0,0 0 0,0 0 0,0 0 0,0 0 0,0 0 0,0 0 0,1 0 0,-1 0 0,0 0 0,1 0 0,-1 0 0,0 0 0,1 1 0,-1-1 0,1 0 0,-1 0 0,1 0 0,0 0 0,-1 1 0,1-1 0,0 0 0,-1 0 0,1 1 0,0-1 0,0 1 0,0-1 0,0 1 0,0-1 0,0 1 0,-1-1 0,1 1 0,0 0 0,2-1 0,50-17 0,-35 16 2,-1 1 0,1 0 0,0 2 0,-1 0-1,1 1 1,0 0 0,-1 2 0,0 0 0,32 12 0,38 8-1386,-54-18-5442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50.564"/>
    </inkml:context>
    <inkml:brush xml:id="br0">
      <inkml:brushProperty name="width" value="0.035" units="cm"/>
      <inkml:brushProperty name="height" value="0.035" units="cm"/>
    </inkml:brush>
  </inkml:definitions>
  <inkml:trace contextRef="#ctx0" brushRef="#br0">0 1 24575,'0'14'0,"0"9"0,0 6 0,0 2 0,0-13 0,0-19 0,0-14 0,5-5 0,6 1 0,10 5 0,12 3 0,4 5 0,-4 7 0,-7 8 0,-9 13 0,-7 11 0,-4 0-8191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50.889"/>
    </inkml:context>
    <inkml:brush xml:id="br0">
      <inkml:brushProperty name="width" value="0.035" units="cm"/>
      <inkml:brushProperty name="height" value="0.035" units="cm"/>
    </inkml:brush>
  </inkml:definitions>
  <inkml:trace contextRef="#ctx0" brushRef="#br0">12 0 24575,'0'10'0,"0"7"0,0 10 0,0 6 0,0 6 0,0 2 0,0-3 0,0-11 0,-5-11 0,-2-13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6.310"/>
    </inkml:context>
    <inkml:brush xml:id="br0">
      <inkml:brushProperty name="width" value="0.035" units="cm"/>
      <inkml:brushProperty name="height" value="0.035" units="cm"/>
    </inkml:brush>
  </inkml:definitions>
  <inkml:trace contextRef="#ctx0" brushRef="#br0">320 492 24575,'0'-7'0,"0"0"0,0 0 0,-1-1 0,0 1 0,0 0 0,-1 0 0,1 0 0,-2 0 0,1 0 0,-5-8 0,4 11 0,1 1 0,-1-1 0,0 1 0,0 0 0,-1 0 0,1 0 0,-1 0 0,1 0 0,-1 1 0,0 0 0,0-1 0,0 2 0,0-1 0,0 0 0,0 1 0,-1 0 0,1 0 0,-6-1 0,5 1 0,0 1 0,-1-1 0,1 1 0,0 1 0,0-1 0,0 1 0,0-1 0,0 1 0,0 1 0,0-1 0,0 1 0,0 0 0,0 0 0,-4 3 0,0 0 0,0 1 0,1 0 0,0 1 0,1-1 0,-1 2 0,-11 14 0,9-9 0,0 2 0,1-1 0,0 1 0,1 1 0,1-1 0,1 1 0,0 1 0,-5 20 0,11-33 0,-1 0 0,0 0 0,1 0 0,-1 0 0,1 1 0,0-1 0,1 0 0,-1 0 0,1 0 0,0 0 0,0 0 0,0 0 0,0 0 0,1 0 0,-1 0 0,1-1 0,0 1 0,0-1 0,1 1 0,-1-1 0,1 0 0,-1 1 0,1-1 0,0-1 0,0 1 0,1 0 0,-1-1 0,0 0 0,7 4 0,-4-4 0,-1 0 0,1 0 0,0 0 0,0-1 0,0 0 0,-1 0 0,1 0 0,0-1 0,0 0 0,0 0 0,0 0 0,0-1 0,0 0 0,0 0 0,0 0 0,0-1 0,0 0 0,-1 0 0,11-6 0,-5 1 0,0 0 0,-1-1 0,0 0 0,0 0 0,0-1 0,-2 0 0,1-1 0,-1 0 0,0-1 0,6-11 0,-4 4 0,-2 0 0,0 0 0,-1-1 0,0 0 0,6-36 0,-5-7 0,-3 0 0,-2 0 0,-7-72 0,3 102 0,-6-56 0,-4 123 0,1 0 0,2 1 0,-7 73 0,8 114 0,8-181 0,8 63 0,-7-95 0,0 0 0,0 0 0,1 1 0,0-1 0,0-1 0,1 1 0,1 0 0,0-1 0,0 0 0,1 0 0,10 13 0,-13-20-68,-1 1 0,1-1-1,-1 0 1,1 0 0,0 0 0,0-1-1,0 1 1,0-1 0,0 1 0,0-1-1,0 0 1,1 0 0,-1-1 0,0 1-1,1 0 1,-1-1 0,0 0 0,1 0-1,4-1 1,19-5-6758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51.121"/>
    </inkml:context>
    <inkml:brush xml:id="br0">
      <inkml:brushProperty name="width" value="0.035" units="cm"/>
      <inkml:brushProperty name="height" value="0.035" units="cm"/>
    </inkml:brush>
  </inkml:definitions>
  <inkml:trace contextRef="#ctx0" brushRef="#br0">0 45 24575,'10'0'0,"17"0"0,18 0 0,15-4 0,12-3 0,3 1 0,-12-4 0,-6 1 0,-13 0-8191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51.345"/>
    </inkml:context>
    <inkml:brush xml:id="br0">
      <inkml:brushProperty name="width" value="0.035" units="cm"/>
      <inkml:brushProperty name="height" value="0.035" units="cm"/>
    </inkml:brush>
  </inkml:definitions>
  <inkml:trace contextRef="#ctx0" brushRef="#br0">1 0 24575,'0'5'0,"0"11"0,0 12 0,0 10 0,0 9 0,0 5 0,0 9 0,0 2 0,0 1 0,0-7 0,0-12-8191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51.992"/>
    </inkml:context>
    <inkml:brush xml:id="br0">
      <inkml:brushProperty name="width" value="0.035" units="cm"/>
      <inkml:brushProperty name="height" value="0.035" units="cm"/>
    </inkml:brush>
  </inkml:definitions>
  <inkml:trace contextRef="#ctx0" brushRef="#br0">1 113 24575,'14'-1'0,"0"-1"0,0 0 0,0-1 0,20-6 0,33-8 0,239-5 0,-116 11 0,1013-35-1365,-1175 47-5461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52.881"/>
    </inkml:context>
    <inkml:brush xml:id="br0">
      <inkml:brushProperty name="width" value="0.035" units="cm"/>
      <inkml:brushProperty name="height" value="0.035" units="cm"/>
    </inkml:brush>
  </inkml:definitions>
  <inkml:trace contextRef="#ctx0" brushRef="#br0">58 74 24575,'0'-3'0,"1"0"0,-1 0 0,1-1 0,0 1 0,0 0 0,0 0 0,1 1 0,-1-1 0,1 0 0,-1 0 0,1 1 0,0-1 0,0 1 0,0-1 0,1 1 0,-1 0 0,0 0 0,1 0 0,0 0 0,-1 0 0,1 1 0,0-1 0,0 1 0,0 0 0,0-1 0,0 1 0,5-1 0,0 0 0,0 0 0,0 1 0,0-1 0,-1 1 0,1 1 0,1-1 0,-1 2 0,0-1 0,15 3 0,-18-1 0,0-1 0,1 1 0,-1 1 0,0-1 0,0 1 0,-1-1 0,1 1 0,0 1 0,-1-1 0,0 1 0,0-1 0,0 1 0,0 0 0,-1 1 0,1-1 0,-1 1 0,0-1 0,-1 1 0,1 0 0,-1 0 0,0 0 0,0 1 0,0-1 0,-1 0 0,0 1 0,0-1 0,0 1 0,-1-1 0,1 1 0,-2-1 0,1 1 0,-2 9 0,0 0 0,0-1 0,-2 0 0,1 0 0,-2 0 0,0 0 0,0-1 0,-2 0 0,1 0 0,-2 0 0,1-1 0,-16 18 0,15-21 0,-1-1 0,0-1 0,-1 1 0,1-1 0,-1-1 0,-21 11 0,24-14 0,1 0 0,-1-1 0,1 1 0,-1-1 0,0-1 0,1 1 0,-1-1 0,0 0 0,0-1 0,0 0 0,0 0 0,0 0 0,-8-2 0,13 1 0,0 1 0,0-1 0,0 1 0,0-1 0,0 0 0,1 1 0,-1-1 0,0 0 0,0 0 0,1 0 0,-1 0 0,1-1 0,-1 1 0,1 0 0,0-1 0,-1 1 0,1-1 0,0 1 0,0-1 0,0 0 0,0 1 0,0-1 0,0 0 0,0 0 0,1 0 0,-1 1 0,1-1 0,-1 0 0,1 0 0,0 0 0,0 0 0,0 0 0,0 0 0,0 0 0,0 0 0,0 0 0,1 0 0,-1 0 0,2-3 0,-1 1 0,1-1 0,0 1 0,0 0 0,0 0 0,0 0 0,1 0 0,-1 1 0,1-1 0,0 1 0,0-1 0,1 1 0,-1 0 0,1 0 0,-1 1 0,1-1 0,5-2 0,-1 1 0,0 1 0,1 1 0,-1 0 0,1 0 0,-1 0 0,1 1 0,0 0 0,0 1 0,13 0 0,1 3 0,0 1 0,26 8 0,32 6 0,-52-18-1365,-8-6-5461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49:53.394"/>
    </inkml:context>
    <inkml:brush xml:id="br0">
      <inkml:brushProperty name="width" value="0.035" units="cm"/>
      <inkml:brushProperty name="height" value="0.035" units="cm"/>
    </inkml:brush>
  </inkml:definitions>
  <inkml:trace contextRef="#ctx0" brushRef="#br0">0 1 24575,'0'4'0,"5"12"0,1 7 0,0 4 0,3 8 0,1-12 0,-2-24 0,-2-21 0,7-7 0,11 1 0,6 11 0,-2 12 0,4 17 0,-4 11 0,3 1 0,-4 2 0,-6 0 0,-8-3-8191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3.891"/>
    </inkml:context>
    <inkml:brush xml:id="br0">
      <inkml:brushProperty name="width" value="0.035" units="cm"/>
      <inkml:brushProperty name="height" value="0.035" units="cm"/>
    </inkml:brush>
  </inkml:definitions>
  <inkml:trace contextRef="#ctx0" brushRef="#br0">1 39 24575,'9'0'0,"13"0"0,12 0 0,9 0 0,7 0 0,5-9 0,1-3 0,-3 0 0,-11 7 0,-13 5-8191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4.126"/>
    </inkml:context>
    <inkml:brush xml:id="br0">
      <inkml:brushProperty name="width" value="0.035" units="cm"/>
      <inkml:brushProperty name="height" value="0.035" units="cm"/>
    </inkml:brush>
  </inkml:definitions>
  <inkml:trace contextRef="#ctx0" brushRef="#br0">1 0 24575,'5'0'0,"5"0"0,7 0 0,10 0 0,4 0 0,2 0 0,5 0 0,0 0 0,-10 0 0,-11 0-8191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4.668"/>
    </inkml:context>
    <inkml:brush xml:id="br0">
      <inkml:brushProperty name="width" value="0.035" units="cm"/>
      <inkml:brushProperty name="height" value="0.035" units="cm"/>
    </inkml:brush>
  </inkml:definitions>
  <inkml:trace contextRef="#ctx0" brushRef="#br0">0 1 24575,'0'9'0,"0"8"0,0 11 0,0 10 0,0 2 0,0 0 0,10-6 0,11-11 0,13-7 0,9-8 0,3-5 0,-3-2 0,2-2 0,-8-6 0,-10-1-8191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4.929"/>
    </inkml:context>
    <inkml:brush xml:id="br0">
      <inkml:brushProperty name="width" value="0.035" units="cm"/>
      <inkml:brushProperty name="height" value="0.035" units="cm"/>
    </inkml:brush>
  </inkml:definitions>
  <inkml:trace contextRef="#ctx0" brushRef="#br0">23 0 24575,'0'10'0,"-5"7"0,-1 5 0,0 9 0,1-1-8191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5.195"/>
    </inkml:context>
    <inkml:brush xml:id="br0">
      <inkml:brushProperty name="width" value="0.035" units="cm"/>
      <inkml:brushProperty name="height" value="0.035" units="cm"/>
    </inkml:brush>
  </inkml:definitions>
  <inkml:trace contextRef="#ctx0" brushRef="#br0">51 0 24575,'0'5'0,"0"11"0,-5 7 0,-2 9 0,1 9 0,2 6 0,-4 5 0,-1-1 0,2-15 0,2-13-8191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6.496"/>
    </inkml:context>
    <inkml:brush xml:id="br0">
      <inkml:brushProperty name="width" value="0.035" units="cm"/>
      <inkml:brushProperty name="height" value="0.035" units="cm"/>
    </inkml:brush>
  </inkml:definitions>
  <inkml:trace contextRef="#ctx0" brushRef="#br0">1 0 24575,'0'5'0,"0"11"0,0 12 0,9 5 0,4 3 0,-1-9 0,-2-15 0,-3-19 0,-3-8-8191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5.459"/>
    </inkml:context>
    <inkml:brush xml:id="br0">
      <inkml:brushProperty name="width" value="0.035" units="cm"/>
      <inkml:brushProperty name="height" value="0.035" units="cm"/>
    </inkml:brush>
  </inkml:definitions>
  <inkml:trace contextRef="#ctx0" brushRef="#br0">17 0 24575,'0'10'0,"0"11"0,0 8 0,0 8 0,0 8 0,0 4 0,0 0 0,0 0 0,0-3 0,-4-10 0,-2-15 0,0-11-8191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5.681"/>
    </inkml:context>
    <inkml:brush xml:id="br0">
      <inkml:brushProperty name="width" value="0.035" units="cm"/>
      <inkml:brushProperty name="height" value="0.035" units="cm"/>
    </inkml:brush>
  </inkml:definitions>
  <inkml:trace contextRef="#ctx0" brushRef="#br0">1 26 24575,'9'0'0,"13"-5"0,16-1 0,16 0 0,13 1 0,-5 1-8191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6.350"/>
    </inkml:context>
    <inkml:brush xml:id="br0">
      <inkml:brushProperty name="width" value="0.035" units="cm"/>
      <inkml:brushProperty name="height" value="0.035" units="cm"/>
    </inkml:brush>
  </inkml:definitions>
  <inkml:trace contextRef="#ctx0" brushRef="#br0">0 0 24575,'0'5'0,"0"10"0,0 13 0,0 11 0,0 8 0,0 1 0,0 1 0,0-3 0,5-22 0,1-17-8191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6.568"/>
    </inkml:context>
    <inkml:brush xml:id="br0">
      <inkml:brushProperty name="width" value="0.035" units="cm"/>
      <inkml:brushProperty name="height" value="0.035" units="cm"/>
    </inkml:brush>
  </inkml:definitions>
  <inkml:trace contextRef="#ctx0" brushRef="#br0">26 1 24575,'0'5'0,"0"6"0,0 6 0,0 9 0,0 10 0,-5-1 0,-1-16 0,0-16 0,1-18 0,2-6-8191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6.771"/>
    </inkml:context>
    <inkml:brush xml:id="br0">
      <inkml:brushProperty name="width" value="0.035" units="cm"/>
      <inkml:brushProperty name="height" value="0.035" units="cm"/>
    </inkml:brush>
  </inkml:definitions>
  <inkml:trace contextRef="#ctx0" brushRef="#br0">0 1 24575,'9'0'0,"9"0"0,0 0-8191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7.126"/>
    </inkml:context>
    <inkml:brush xml:id="br0">
      <inkml:brushProperty name="width" value="0.035" units="cm"/>
      <inkml:brushProperty name="height" value="0.035" units="cm"/>
    </inkml:brush>
  </inkml:definitions>
  <inkml:trace contextRef="#ctx0" brushRef="#br0">1 28 24575,'0'2'0,"0"1"0,0 0 0,0-1 0,0 1 0,0 0 0,1-1 0,-1 1 0,1 0 0,0-1 0,-1 1 0,1-1 0,0 1 0,1-1 0,-1 0 0,0 1 0,1-1 0,-1 0 0,1 0 0,0 0 0,3 3 0,-2-3 0,0-1 0,0 0 0,-1 0 0,1 0 0,0-1 0,0 1 0,0-1 0,0 0 0,0 1 0,0-1 0,0 0 0,0-1 0,0 1 0,0-1 0,-1 1 0,1-1 0,0 0 0,5-2 0,63-30 0,-53 23 0,0 2 0,27-10 0,-39 16 0,0 0 0,1 1 0,-1 0 0,1 0 0,-1 1 0,1-1 0,-1 1 0,1 1 0,0-1 0,-1 1 0,9 3 0,19 12 0,-31-14 0,1 0 0,-1 0 0,0 0 0,1 0 0,-1 0 0,1-1 0,0 0 0,-1 0 0,1 0 0,0 0 0,0 0 0,0-1 0,0 0 0,7 0 0,5-4-3,0 0-1,27-11 0,-36 11-67,0 1 0,0 0 0,0 0-1,0 1 1,1 0 0,-1 0-1,0 1 1,1 0 0,0 0 0,-1 0-1,1 1 1,-1 1 0,1-1-1,0 1 1,-1 0 0,1 1 0,-1 0-1,10 4 1,8 7-6755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7.924"/>
    </inkml:context>
    <inkml:brush xml:id="br0">
      <inkml:brushProperty name="width" value="0.035" units="cm"/>
      <inkml:brushProperty name="height" value="0.035" units="cm"/>
    </inkml:brush>
  </inkml:definitions>
  <inkml:trace contextRef="#ctx0" brushRef="#br0">0 0 24575,'0'239'0,"0"-236"0,0 0 0,0 0 0,0 0 0,1 0 0,-1 1 0,1-1 0,0 0 0,-1 0 0,1-1 0,0 1 0,2 3 0,-3-6 0,0 1 0,1-1 0,-1 0 0,0 0 0,0 0 0,1 1 0,-1-1 0,0 0 0,1 0 0,-1 0 0,0 1 0,1-1 0,-1 0 0,0 0 0,1 0 0,-1 0 0,0 0 0,1 0 0,-1 0 0,0 0 0,1 0 0,-1 0 0,0 0 0,1 0 0,-1 0 0,0 0 0,1 0 0,-1 0 0,0 0 0,1 0 0,0-1 0,14-15 0,4-12 0,-8 10 0,1 1 0,1 0 0,0 0 0,1 1 0,18-15 0,-30 30 3,0-1-1,-1 1 1,1-1 0,0 1-1,0 0 1,0 0-1,0 0 1,0 0 0,1 0-1,-1 0 1,0 1-1,0-1 1,1 1 0,-1-1-1,0 1 1,0 0-1,1 0 1,-1 0 0,0 0-1,1 0 1,-1 1-1,0-1 1,1 1 0,-1-1-1,0 1 1,0 0-1,0 0 1,0 0 0,0 0-1,0 0 1,0 0-1,0 1 1,0-1 0,0 1-1,-1-1 1,1 1-1,0 0 1,-1 0-1,0 0 1,3 3 0,4 9-222,-1-1 0,0 1 0,0 0 1,7 27-1,-12-33-159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8.140"/>
    </inkml:context>
    <inkml:brush xml:id="br0">
      <inkml:brushProperty name="width" value="0.035" units="cm"/>
      <inkml:brushProperty name="height" value="0.035" units="cm"/>
    </inkml:brush>
  </inkml:definitions>
  <inkml:trace contextRef="#ctx0" brushRef="#br0">0 0 24575,'9'0'0,"9"0"0,9 0 0,10 0 0,9 0 0,0 0 0,-17 0 0,-12 0-8191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8.452"/>
    </inkml:context>
    <inkml:brush xml:id="br0">
      <inkml:brushProperty name="width" value="0.035" units="cm"/>
      <inkml:brushProperty name="height" value="0.035" units="cm"/>
    </inkml:brush>
  </inkml:definitions>
  <inkml:trace contextRef="#ctx0" brushRef="#br0">1 1 24575,'-1'4'0,"1"-1"0,1 1 0,-1 0 0,0 0 0,1-1 0,0 1 0,0 0 0,0 0 0,0-1 0,1 1 0,-1-1 0,1 0 0,0 1 0,0-1 0,0 0 0,0 0 0,1 0 0,-1 0 0,1 0 0,0-1 0,0 1 0,0-1 0,0 0 0,0 0 0,0 0 0,5 2 0,6 1 0,1 0 0,0-1 0,-1-1 0,1 0 0,21 0 0,31 8 0,-66-11 0,0 0 0,0 0 0,0 0 0,0 0 0,0 1 0,0-1 0,0 0 0,0 1 0,-1-1 0,1 0 0,0 1 0,0-1 0,0 1 0,-1 0 0,1-1 0,0 1 0,-1 0 0,1-1 0,0 1 0,-1 0 0,1 0 0,-1-1 0,1 1 0,-1 0 0,0 0 0,1 0 0,-1 1 0,0-1 0,0 1 0,-1-1 0,1 0 0,0 1 0,-1-1 0,0 0 0,1 1 0,-1-1 0,0 0 0,1 0 0,-1 0 0,0 0 0,0 0 0,0 0 0,0 0 0,-1 1 0,-55 37 0,49-34 0,-19 10 0,-29 21 0,51-28 30,15-7-1425,7-2-5431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8.980"/>
    </inkml:context>
    <inkml:brush xml:id="br0">
      <inkml:brushProperty name="width" value="0.035" units="cm"/>
      <inkml:brushProperty name="height" value="0.035" units="cm"/>
    </inkml:brush>
  </inkml:definitions>
  <inkml:trace contextRef="#ctx0" brushRef="#br0">184 1 24575,'-1'11'0,"-1"0"0,1-1 0,-2 1 0,0 0 0,0-1 0,-1 0 0,0 1 0,-1-1 0,0-1 0,-1 1 0,0-1 0,0 0 0,-1 0 0,0-1 0,0 0 0,-1 0 0,0-1 0,-1 0 0,1 0 0,-13 6 0,20-12 0,-1 0 0,1 0 0,0 0 0,-1 0 0,1 0 0,-1-1 0,1 1 0,-1 0 0,0-1 0,1 0 0,-1 1 0,0-1 0,1 0 0,-1 0 0,0 0 0,1 0 0,-1 0 0,0 0 0,1 0 0,-1-1 0,0 1 0,1 0 0,-1-1 0,1 0 0,-1 1 0,1-1 0,-1 0 0,1 0 0,-1 0 0,1 0 0,0 0 0,-1 0 0,1 0 0,-2-3 0,2 2 0,0-1 0,0 0 0,1 0 0,-1 0 0,1 0 0,-1 0 0,1 0 0,0 0 0,0 0 0,1 0 0,-1 0 0,1 0 0,-1 0 0,1 0 0,0 0 0,0 0 0,0 1 0,3-6 0,-1 2 0,0 1 0,0-1 0,0 1 0,1-1 0,-1 1 0,1 1 0,1-1 0,-1 0 0,1 1 0,-1 0 0,1 0 0,1 0 0,-1 1 0,0 0 0,1 0 0,0 0 0,11-4 0,-12 6 0,0 1 0,0-1 0,1 1 0,-1 0 0,1 0 0,-1 0 0,0 1 0,0 0 0,1 0 0,-1 0 0,0 0 0,0 1 0,0 0 0,0 0 0,0 1 0,-1-1 0,1 1 0,0 0 0,-1 0 0,0 1 0,6 5 0,29 31 0,25 25 0,-59-62 0,-1 1 0,1 0 0,0-1 0,0 0 0,1 0 0,-1-1 0,1 1 0,-1-1 0,1 0 0,0-1 0,11 3 0,-15-4 0,0 0 0,0 0 0,1 0 0,-1 0 0,0 0 0,1 0 0,-1 0 0,0-1 0,0 1 0,1-1 0,-1 0 0,0 1 0,0-1 0,0 0 0,0 0 0,0-1 0,0 1 0,0 0 0,0-1 0,-1 1 0,1-1 0,0 1 0,-1-1 0,1 0 0,-1 0 0,0 0 0,0 1 0,1-1 0,-1-1 0,0 1 0,-1 0 0,1 0 0,0 0 0,-1 0 0,1-1 0,-1 1 0,1 0 0,-1-4 0,0 1 0,0 1 0,0-1 0,-1 0 0,0 0 0,1 0 0,-2 0 0,1 1 0,0-1 0,-1 0 0,0 1 0,0-1 0,0 1 0,-1 0 0,0 0 0,1 0 0,-1 0 0,-6-5 0,1 2 14,-1 0-1,0 1 0,-1 0 0,0 1 1,0 0-1,0 1 0,0 0 1,-13-4-1,15 6-127,1 0 0,0 1-1,-1 0 1,1 0 0,-1 0 0,0 1-1,1 0 1,-1 0 0,0 1 0,1 0-1,-1 1 1,-11 3 0,-3 7-6712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6.652"/>
    </inkml:context>
    <inkml:brush xml:id="br0">
      <inkml:brushProperty name="width" value="0.035" units="cm"/>
      <inkml:brushProperty name="height" value="0.035" units="cm"/>
    </inkml:brush>
  </inkml:definitions>
  <inkml:trace contextRef="#ctx0" brushRef="#br0">0 18 24575,'0'-5'0,"9"-1"0,4-1-8191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9.639"/>
    </inkml:context>
    <inkml:brush xml:id="br0">
      <inkml:brushProperty name="width" value="0.035" units="cm"/>
      <inkml:brushProperty name="height" value="0.035" units="cm"/>
    </inkml:brush>
  </inkml:definitions>
  <inkml:trace contextRef="#ctx0" brushRef="#br0">213 1 24575,'-14'9'0,"-5"8"0,-13 6 0,-1 12 0,-4 16 0,3 12 0,9 5 0,8 5 0,16 0 0,17-13 0,12-16 0,5-16 0,6-13 0,-3-13 0,-8-8-8191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19.977"/>
    </inkml:context>
    <inkml:brush xml:id="br0">
      <inkml:brushProperty name="width" value="0.035" units="cm"/>
      <inkml:brushProperty name="height" value="0.035" units="cm"/>
    </inkml:brush>
  </inkml:definitions>
  <inkml:trace contextRef="#ctx0" brushRef="#br0">1 0 24575,'0'5'0,"0"6"0,0 10 0,0 16 0,0 11 0,0 3 0,0-4 0,0 0 0,0-3 0,14-9 0,5-24 0,-1-15-8191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20.337"/>
    </inkml:context>
    <inkml:brush xml:id="br0">
      <inkml:brushProperty name="width" value="0.035" units="cm"/>
      <inkml:brushProperty name="height" value="0.035" units="cm"/>
    </inkml:brush>
  </inkml:definitions>
  <inkml:trace contextRef="#ctx0" brushRef="#br0">0 0 24575,'0'9'0,"0"9"0,0 4 0,0 10 0,0 2 0,10-17 0,17-22 0,8-10 0,-1-7 0,-2 1 0,3 3 0,-5 14 0,-2 23 0,-6 12 0,-7-9 0,-6-12 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20.741"/>
    </inkml:context>
    <inkml:brush xml:id="br0">
      <inkml:brushProperty name="width" value="0.035" units="cm"/>
      <inkml:brushProperty name="height" value="0.035" units="cm"/>
    </inkml:brush>
  </inkml:definitions>
  <inkml:trace contextRef="#ctx0" brushRef="#br0">1 2 24575,'34'-1'0,"43"1"0,-72 1 0,0-1 0,0 1 0,0 0 0,0 1 0,0-1 0,0 1 0,-1 0 0,1 0 0,-1 0 0,1 1 0,-1-1 0,5 5 0,-8-6 0,1 1 0,0 0 0,-1 0 0,1 0 0,-1 0 0,0 0 0,0 0 0,0 0 0,0 0 0,0 0 0,0 0 0,0 1 0,-1-1 0,1 0 0,-1 1 0,1-1 0,-1 1 0,0-1 0,0 0 0,0 1 0,-1-1 0,1 1 0,0-1 0,-1 0 0,0 1 0,1-1 0,-1 0 0,0 0 0,-1 3 0,-5 7 0,0 1 0,-1-2 0,0 1 0,-10 10 0,-7 12 0,24-33 0,0 1 0,1-1 0,-1 0 0,0 0 0,0 1 0,1-1 0,-1 0 0,1 1 0,0-1 0,-1 1 0,1-1 0,0 1 0,0-1 0,0 0 0,0 1 0,0-1 0,0 1 0,0-1 0,0 1 0,1-1 0,-1 1 0,0-1 0,1 0 0,0 3 0,1-2 0,-1-1 0,1 1 0,0-1 0,-1 1 0,1-1 0,0 0 0,0 0 0,0 0 0,0 0 0,0 0 0,0 0 0,0 0 0,0 0 0,3 0 0,7 1 0,-1-1 0,1 0 0,0 0 0,-1-1 0,13-2 0,-18 1-68,1 0 0,-1 0-1,0-1 1,0 0 0,0 0 0,0-1-1,0 0 1,0 0 0,-1 0 0,0-1-1,1 0 1,-1 0 0,-1 0 0,1 0-1,0-1 1,-1 0 0,0 0-1,0 0 1,4-7 0,11-24-6758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21.021"/>
    </inkml:context>
    <inkml:brush xml:id="br0">
      <inkml:brushProperty name="width" value="0.035" units="cm"/>
      <inkml:brushProperty name="height" value="0.035" units="cm"/>
    </inkml:brush>
  </inkml:definitions>
  <inkml:trace contextRef="#ctx0" brushRef="#br0">0 1 24575,'10'9'0,"12"8"0,17 10 0,15 11 0,18 7 0,5 6 0,0-1 0,-13 0 0,-19 1 0,-20-3 0,-20-6 0,-25 0 0,-18-2 0,-7-9 0,8-13 0,11-11-8191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21.631"/>
    </inkml:context>
    <inkml:brush xml:id="br0">
      <inkml:brushProperty name="width" value="0.035" units="cm"/>
      <inkml:brushProperty name="height" value="0.035" units="cm"/>
    </inkml:brush>
  </inkml:definitions>
  <inkml:trace contextRef="#ctx0" brushRef="#br0">0 45 24575,'20'-1'0,"0"-1"0,-1-2 0,1 0 0,21-7 0,46-9 0,-74 19 0,0 0 0,0 1 0,0 0 0,0 0 0,0 2 0,0 0 0,0 0 0,0 1 0,-1 1 0,1 0 0,13 6 0,-21-7 0,0 0 0,0 0 0,0 1 0,0-1 0,-1 1 0,1 0 0,-1 0 0,0 1 0,0-1 0,-1 1 0,1 0 0,-1 0 0,0 0 0,0 0 0,-1 1 0,0-1 0,0 1 0,0-1 0,0 1 0,-1 0 0,0-1 0,0 1 0,-1 0 0,0 0 0,0 0 0,-1 10 0,0-8 0,-1 0 0,0 0 0,-1 0 0,0 0 0,0 0 0,0 0 0,-1-1 0,-1 0 0,1 0 0,-1 0 0,0 0 0,0-1 0,-1 0 0,0 0 0,0 0 0,-1-1 0,1 1 0,-1-2 0,-14 9 0,4-4 0,-1 0 0,1-1 0,-1-1 0,-1-1 0,1 0 0,-1-1 0,-30 3 0,45-7 0,0-1 0,0 1 0,0-1 0,0 1 0,0-1 0,0-1 0,0 1 0,0 0 0,0-1 0,0 0 0,0 0 0,0 0 0,0-1 0,0 1 0,-4-4 0,7 5 0,1-1 0,0 1 0,0 0 0,0-1 0,0 1 0,0-1 0,0 1 0,0-1 0,0 1 0,0-1 0,0 1 0,0 0 0,0-1 0,1 1 0,-1-1 0,0 1 0,0-1 0,0 1 0,1 0 0,-1-1 0,0 1 0,0 0 0,1-1 0,-1 1 0,0 0 0,1-1 0,-1 1 0,0 0 0,1-1 0,-1 1 0,0 0 0,1 0 0,-1 0 0,1-1 0,-1 1 0,1 0 0,-1 0 0,0 0 0,1 0 0,0 0 0,22-8 0,18 0 34,1 2-1,0 2 0,47 2 1,76-8-1533,-132 4-5327</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22.110"/>
    </inkml:context>
    <inkml:brush xml:id="br0">
      <inkml:brushProperty name="width" value="0.035" units="cm"/>
      <inkml:brushProperty name="height" value="0.035" units="cm"/>
    </inkml:brush>
  </inkml:definitions>
  <inkml:trace contextRef="#ctx0" brushRef="#br0">1 0 24575,'4'10'0,"2"12"0,5 3 0,0 5 0,-2-10 0,-2-14 0,-2-13 0,-3-9 0,4-12 0,10-1 0,12 9 0,5 8 0,-2 15 0,2 8 0,6 6 0,-5 0-8191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22.832"/>
    </inkml:context>
    <inkml:brush xml:id="br0">
      <inkml:brushProperty name="width" value="0.035" units="cm"/>
      <inkml:brushProperty name="height" value="0.035" units="cm"/>
    </inkml:brush>
  </inkml:definitions>
  <inkml:trace contextRef="#ctx0" brushRef="#br0">1 35 24575,'2597'0'0,"-2593"0"-40,6 1-80,0-1-1,1 0 1,-1-1-1,1 0 1,-1 0-1,0-1 1,0 0-1,0-1 1,0 0-1,14-7 1,-7-3-6706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23.650"/>
    </inkml:context>
    <inkml:brush xml:id="br0">
      <inkml:brushProperty name="width" value="0.035" units="cm"/>
      <inkml:brushProperty name="height" value="0.035" units="cm"/>
    </inkml:brush>
  </inkml:definitions>
  <inkml:trace contextRef="#ctx0" brushRef="#br0">240 0 24575,'-5'0'0,"-11"10"0,-16 16 0,-4 10 0,1 7 0,5 6 0,-1 4 0,4-2 0,8 0 0,11-5 0,11-10 0,16-1 0,13-8 0,6-7 0,1-7 0,4-7 0,3-8 0,-5-4-8191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24.026"/>
    </inkml:context>
    <inkml:brush xml:id="br0">
      <inkml:brushProperty name="width" value="0.035" units="cm"/>
      <inkml:brushProperty name="height" value="0.035" units="cm"/>
    </inkml:brush>
  </inkml:definitions>
  <inkml:trace contextRef="#ctx0" brushRef="#br0">0 0 24575,'0'10'0,"0"12"0,0 11 0,0 11 0,0 6 0,0 0 0,0-4 0,0-1 0,0-12 0,0-22 0,15-21 0,3-10-8191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7.011"/>
    </inkml:context>
    <inkml:brush xml:id="br0">
      <inkml:brushProperty name="width" value="0.035" units="cm"/>
      <inkml:brushProperty name="height" value="0.035" units="cm"/>
    </inkml:brush>
  </inkml:definitions>
  <inkml:trace contextRef="#ctx0" brushRef="#br0">1 325 24575,'1'5'0,"1"-1"0,0 0 0,0 1 0,0-1 0,0 0 0,1 0 0,-1 0 0,1-1 0,0 1 0,0-1 0,1 1 0,-1-1 0,1 0 0,7 5 0,-4-3 0,-1 1 0,1-1 0,-1 0 0,1 0 0,1 0 0,-1-1 0,0 0 0,1-1 0,0 0 0,0 0 0,0-1 0,0 1 0,12 0 0,-15-3 0,-1 0 0,1 0 0,0-1 0,0 0 0,0 0 0,0 0 0,-1 0 0,1-1 0,-1 0 0,1 0 0,-1 0 0,1 0 0,-1-1 0,0 0 0,0 0 0,0 0 0,-1 0 0,1 0 0,-1-1 0,0 0 0,0 1 0,4-8 0,6-11 18,-1 0 0,0-1 0,-2-1 0,-1 1 0,-1-2 0,5-27 0,-6 26-266,0 1-1,1-1 1,2 2-1,0-1 0,18-28 1,-15 35-6578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24.399"/>
    </inkml:context>
    <inkml:brush xml:id="br0">
      <inkml:brushProperty name="width" value="0.035" units="cm"/>
      <inkml:brushProperty name="height" value="0.035" units="cm"/>
    </inkml:brush>
  </inkml:definitions>
  <inkml:trace contextRef="#ctx0" brushRef="#br0">1 0 24575,'0'5'0,"0"15"0,0 14 0,0 6 0,0-13 0,4-11 0,2-18 0,5-9 0,9-7 0,11 0 0,5 17 0,-4 22 0,-7 18 0,-8-4 0,-7-11 0,-5-15 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24.916"/>
    </inkml:context>
    <inkml:brush xml:id="br0">
      <inkml:brushProperty name="width" value="0.035" units="cm"/>
      <inkml:brushProperty name="height" value="0.035" units="cm"/>
    </inkml:brush>
  </inkml:definitions>
  <inkml:trace contextRef="#ctx0" brushRef="#br0">0 17 24575,'91'-8'0,"-71"4"0,-1 2 0,1 0 0,-1 2 0,30 2 0,-46-2 0,1 1 0,-1-1 0,0 1 0,1 0 0,-1 0 0,0 0 0,1 0 0,-1 1 0,0-1 0,0 1 0,0 0 0,-1 0 0,1 0 0,0 0 0,-1 1 0,1-1 0,-1 1 0,0-1 0,0 1 0,0 0 0,0 0 0,0 0 0,0 0 0,-1 0 0,0 0 0,1 0 0,-1 1 0,1 4 0,-2-3 0,0 1 0,0-1 0,0 0 0,0 0 0,-1 0 0,1 0 0,-1 0 0,-1 0 0,1 0 0,-1-1 0,0 1 0,0 0 0,0-1 0,-1 1 0,1-1 0,-1 0 0,0 0 0,-6 7 0,-35 28 0,33-30 0,1 0 0,-1 1 0,2 0 0,-17 21 0,26-31 0,0 1 0,-1-1 0,1 1 0,0-1 0,0 0 0,-1 1 0,1-1 0,0 0 0,0 1 0,0-1 0,0 1 0,0-1 0,-1 1 0,1-1 0,0 1 0,0-1 0,0 0 0,0 1 0,0-1 0,1 1 0,-1-1 0,0 1 0,0-1 0,0 0 0,0 1 0,0-1 0,1 1 0,-1-1 0,0 0 0,0 1 0,0-1 0,1 0 0,-1 1 0,0-1 0,1 0 0,-1 1 0,0-1 0,1 0 0,-1 1 0,0-1 0,1 0 0,-1 0 0,1 0 0,-1 1 0,0-1 0,1 0 0,-1 0 0,1 0 0,-1 0 0,1 0 0,-1 0 0,1 0 0,-1 0 0,0 0 0,1 0 0,-1 0 0,1 0 0,32-2 0,-28 2 0,24-2-195,0-1 0,-1-2 0,1 0 0,-1-2 0,0-1 0,30-14 0,-30 5-6631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25.180"/>
    </inkml:context>
    <inkml:brush xml:id="br0">
      <inkml:brushProperty name="width" value="0.035" units="cm"/>
      <inkml:brushProperty name="height" value="0.035" units="cm"/>
    </inkml:brush>
  </inkml:definitions>
  <inkml:trace contextRef="#ctx0" brushRef="#br0">0 1 24575,'5'0'0,"11"0"0,2 4 0,13 16 0,5 14 0,-2 11 0,6 1 0,-4 8 0,-7 4 0,-14-3 0,-14-2 0,-17-5 0,-14-10 0,-8-3 0,3-12 0,8-9-8191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25.874"/>
    </inkml:context>
    <inkml:brush xml:id="br0">
      <inkml:brushProperty name="width" value="0.035" units="cm"/>
      <inkml:brushProperty name="height" value="0.035" units="cm"/>
    </inkml:brush>
  </inkml:definitions>
  <inkml:trace contextRef="#ctx0" brushRef="#br0">18 73 24575,'0'1'0,"0"-1"0,0 0 0,-1 0 0,1 0 0,0 0 0,0 0 0,-1 0 0,1 0 0,0 0 0,-1 0 0,1 0 0,0 0 0,0 0 0,-1 0 0,1 0 0,0 0 0,0-1 0,-1 1 0,1 0 0,0 0 0,0 0 0,-1 0 0,1 0 0,0-1 0,0 1 0,0 0 0,-1 0 0,1 0 0,0-1 0,0 1 0,0 0 0,0 0 0,-1-1 0,1 1 0,0 0 0,0 0 0,0-1 0,0 1 0,0 0 0,0 0 0,0-1 0,7-11 0,18-9 0,-14 15 0,0 1 0,0 0 0,0 1 0,1 0 0,-1 1 0,1 0 0,0 1 0,0 1 0,0 0 0,0 0 0,15 2 0,-22-1 0,-1 1 0,0-1 0,1 1 0,-1 0 0,0 1 0,0-1 0,1 1 0,-1 0 0,0 0 0,-1 0 0,1 0 0,0 1 0,-1-1 0,1 1 0,-1 0 0,0 0 0,0 0 0,0 1 0,0-1 0,0 1 0,-1 0 0,0-1 0,0 1 0,0 0 0,0 0 0,0 1 0,-1-1 0,0 0 0,0 0 0,0 1 0,0-1 0,-1 1 0,0 6 0,0-1 0,-1-1 0,0 0 0,-1 1 0,1-1 0,-2 0 0,0 0 0,0 0 0,0 0 0,-1 0 0,0-1 0,-1 0 0,0 0 0,0 0 0,-1 0 0,0-1 0,0 0 0,-15 12 0,13-11 0,-1-1 0,1 0 0,-2-1 0,1 1 0,-1-2 0,0 0 0,0 0 0,0 0 0,-1-1 0,0-1 0,0 0 0,0 0 0,0-1 0,-20 1 0,29-3 0,1 0 0,-1 0 0,0 0 0,0-1 0,1 1 0,-1 0 0,0-1 0,1 1 0,-1-1 0,1 1 0,-1-1 0,0 0 0,1 1 0,-1-1 0,1 0 0,0 0 0,-1 0 0,1 0 0,0-1 0,0 1 0,0 0 0,-1 0 0,0-3 0,1 1 0,0 0 0,0 1 0,0-1 0,1 0 0,-1 1 0,1-1 0,0 0 0,0 1 0,0-1 0,0 0 0,0 0 0,1 1 0,0-6 0,1 3 0,-1-1 0,1 0 0,1 0 0,-1 1 0,1-1 0,0 1 0,0 0 0,0 0 0,1 0 0,-1 0 0,1 1 0,1-1 0,6-5 0,-7 8 0,1-1 0,0 1 0,0 0 0,0 0 0,0 0 0,0 1 0,0 0 0,0 0 0,1 0 0,-1 1 0,0-1 0,11 2 0,0 1 0,0 1 0,29 9 0,-36-9 0,1 1 0,-1-2 0,1 0 0,-1 0 0,1 0 0,0-1 0,0-1 0,-1 0 0,1 0 0,11-2 0,8-13-1365,-8-5-5461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26.283"/>
    </inkml:context>
    <inkml:brush xml:id="br0">
      <inkml:brushProperty name="width" value="0.035" units="cm"/>
      <inkml:brushProperty name="height" value="0.035" units="cm"/>
    </inkml:brush>
  </inkml:definitions>
  <inkml:trace contextRef="#ctx0" brushRef="#br0">0 1 24575,'5'0'0,"1"4"0,5 12 0,0 7 0,-2 9 0,-2 4 0,-3-9 0,8-18 0,16-21 0,8-7 0,2-1 0,-5 7 0,1 16 0,0 17 0,-7 9 0,-7 0-8191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27.549"/>
    </inkml:context>
    <inkml:brush xml:id="br0">
      <inkml:brushProperty name="width" value="0.035" units="cm"/>
      <inkml:brushProperty name="height" value="0.035" units="cm"/>
    </inkml:brush>
  </inkml:definitions>
  <inkml:trace contextRef="#ctx0" brushRef="#br0">1 0 24575,'4'0'0,"11"0"0,13 0 0,6 0 0,6 0 0,2 0 0,-7 0-8191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27.765"/>
    </inkml:context>
    <inkml:brush xml:id="br0">
      <inkml:brushProperty name="width" value="0.035" units="cm"/>
      <inkml:brushProperty name="height" value="0.035" units="cm"/>
    </inkml:brush>
  </inkml:definitions>
  <inkml:trace contextRef="#ctx0" brushRef="#br0">0 30 24575,'5'-5'0,"6"-1"0,6 0 0,9 1 0,5 1 0,3 2 0,4 1 0,5 0 0,-5 1-8191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28.197"/>
    </inkml:context>
    <inkml:brush xml:id="br0">
      <inkml:brushProperty name="width" value="0.035" units="cm"/>
      <inkml:brushProperty name="height" value="0.035" units="cm"/>
    </inkml:brush>
  </inkml:definitions>
  <inkml:trace contextRef="#ctx0" brushRef="#br0">50 0 24575,'-5'0'0,"-1"10"0,1 12 0,0 12 0,2 14 0,1 13 0,1 10 0,0 8 0,1 3 0,0-6 0,1-3 0,-1-9 0,0-6 0,0-8 0,-9-12 0,-4-14-8191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35.576"/>
    </inkml:context>
    <inkml:brush xml:id="br0">
      <inkml:brushProperty name="width" value="0.035" units="cm"/>
      <inkml:brushProperty name="height" value="0.035" units="cm"/>
    </inkml:brush>
  </inkml:definitions>
  <inkml:trace contextRef="#ctx0" brushRef="#br0">7 1 24575,'-5'0'0,"3"0"0,12 0 0,8 0 0,11 0 0,10 0 0,2 0 0,5 0 0,-2 0 0,2 0 0,-8 0-8191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35.960"/>
    </inkml:context>
    <inkml:brush xml:id="br0">
      <inkml:brushProperty name="width" value="0.035" units="cm"/>
      <inkml:brushProperty name="height" value="0.035" units="cm"/>
    </inkml:brush>
  </inkml:definitions>
  <inkml:trace contextRef="#ctx0" brushRef="#br0">0 52 24575,'14'0'0,"10"-4"0,14-7 0,6-1 0,5 1 0,-2 3 0,-8 3-8191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7.382"/>
    </inkml:context>
    <inkml:brush xml:id="br0">
      <inkml:brushProperty name="width" value="0.035" units="cm"/>
      <inkml:brushProperty name="height" value="0.035" units="cm"/>
    </inkml:brush>
  </inkml:definitions>
  <inkml:trace contextRef="#ctx0" brushRef="#br0">0 217 24575,'13'0'0,"0"-1"0,0 0 0,0-1 0,0 0 0,0-1 0,-1-1 0,1 0 0,-1-1 0,12-6 0,-18 8 0,1-1 0,-1 0 0,0 0 0,0-1 0,0 0 0,0 0 0,-1 0 0,0 0 0,0-1 0,-1 0 0,1 0 0,-1-1 0,-1 1 0,1-1 0,-1 1 0,4-14 0,-6 17 0,0-1 0,-1 1 0,1-1 0,-1 1 0,0-1 0,0 1 0,-1-1 0,1 1 0,-1-1 0,1 1 0,-1-1 0,0 1 0,-1-1 0,1 1 0,0 0 0,-3-4 0,3 6 0,0 0 0,0-1 0,0 1 0,0 0 0,0 0 0,0 0 0,0 0 0,0 0 0,0 0 0,-1 0 0,1 0 0,0 0 0,-1 1 0,1-1 0,-1 1 0,1-1 0,-1 1 0,1-1 0,-1 1 0,1 0 0,-1 0 0,0-1 0,1 1 0,-1 0 0,1 1 0,-1-1 0,1 0 0,-1 0 0,1 1 0,-1-1 0,1 1 0,-1-1 0,1 1 0,-1-1 0,1 1 0,0 0 0,-1 0 0,-1 2 0,-5 3 0,0 1 0,1 0 0,-1 1 0,2 0 0,-1 0 0,1 0 0,0 1 0,1 0 0,-7 14 0,8-15 0,1 0 0,-1 0 0,1 0 0,1 0 0,0 1 0,0-1 0,0 1 0,1 0 0,1-1 0,-1 1 0,1 0 0,2 8 0,-1-13 0,0 1 0,0-1 0,1 0 0,-1 0 0,1 0 0,0 0 0,0 0 0,1 0 0,-1 0 0,1-1 0,0 1 0,0-1 0,0 0 0,1 0 0,-1 0 0,7 4 0,-3-3 0,0 0 0,1-1 0,-1 0 0,1 0 0,0-1 0,0 0 0,0 0 0,14 0 0,-4-1 0,1-1 0,-1 0 0,1-2 0,-1 0 0,1-1 0,-1-1 0,24-9 0,-29 9-195,-1-2 0,-1 0 0,1 0 0,-1-1 0,0 0 0,19-17 0,3-10-6631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36.283"/>
    </inkml:context>
    <inkml:brush xml:id="br0">
      <inkml:brushProperty name="width" value="0.035" units="cm"/>
      <inkml:brushProperty name="height" value="0.035" units="cm"/>
    </inkml:brush>
  </inkml:definitions>
  <inkml:trace contextRef="#ctx0" brushRef="#br0">97 0 24575,'-9'0'0,"-4"5"0,1 6 0,2 10 0,3 12 0,3 9 0,-3 7 0,0 4 0,1 3 0,2 1 0,1 1 0,-3-11 0,-1-2 0,6-10 0,7-20 0,3-13-8191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36.753"/>
    </inkml:context>
    <inkml:brush xml:id="br0">
      <inkml:brushProperty name="width" value="0.035" units="cm"/>
      <inkml:brushProperty name="height" value="0.035" units="cm"/>
    </inkml:brush>
  </inkml:definitions>
  <inkml:trace contextRef="#ctx0" brushRef="#br0">108 90 24575,'-8'9'0,"1"1"0,1 0 0,-1 0 0,2 1 0,-1 0 0,2 0 0,-1 0 0,1 1 0,1-1 0,0 1 0,1 0 0,0 0 0,0 22 0,2-30 0,0 0 0,1-1 0,-1 1 0,1 0 0,0 0 0,0 0 0,0 0 0,1-1 0,-1 1 0,1-1 0,0 1 0,0-1 0,0 0 0,0 1 0,1-1 0,-1 0 0,1-1 0,0 1 0,0 0 0,0-1 0,0 1 0,0-1 0,1 0 0,-1 0 0,1 0 0,-1-1 0,1 1 0,0-1 0,-1 0 0,1 0 0,0 0 0,0-1 0,0 1 0,0-1 0,0 0 0,0 0 0,-1 0 0,5-1 0,1 0 0,-1 1 0,0-1 0,0-1 0,1 0 0,-1 0 0,0 0 0,-1-1 0,1-1 0,0 1 0,-1-1 0,0 0 0,0-1 0,0 1 0,0-1 0,-1-1 0,0 1 0,8-10 0,-10 10 0,0-1 0,-1 1 0,0-1 0,0 0 0,0 1 0,-1-1 0,0-1 0,0 1 0,0 0 0,-1 0 0,0-1 0,0 1 0,0-1 0,-1 1 0,0 0 0,-1-1 0,1 1 0,-1-1 0,0 1 0,-1 0 0,1-1 0,-1 1 0,-1 0 0,1 0 0,-1 0 0,0 1 0,0-1 0,-1 1 0,0-1 0,0 1 0,-7-7 0,2 3 0,0 1 0,-1 0 0,0 0 0,-1 1 0,1 0 0,-1 1 0,0 0 0,-1 1 0,0 0 0,0 1 0,0 0 0,0 1 0,0 0 0,-1 1 0,-17-1 0,26 3-68,1 0 0,0 0-1,0 0 1,-1 0 0,1 1 0,0-1-1,0 1 1,-1 0 0,1 0 0,0 0-1,0 0 1,0 1 0,0-1 0,0 1-1,1 0 1,-1 0 0,0 0-1,1 0 1,-4 3 0,-12 21-6758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48.273"/>
    </inkml:context>
    <inkml:brush xml:id="br0">
      <inkml:brushProperty name="width" value="0.035" units="cm"/>
      <inkml:brushProperty name="height" value="0.035" units="cm"/>
    </inkml:brush>
  </inkml:definitions>
  <inkml:trace contextRef="#ctx0" brushRef="#br0">210 0 24575,'-5'0'0,"-6"0"0,-5 0 0,-11 10 0,-9 2 0,2 14 0,1 3 0,7 5 0,7 1 0,17 6 0,17-6 0,17-8 0,16-9 0,9-21 0,5-15 0,6-14 0,-9-7 0,-15 5-8191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48.582"/>
    </inkml:context>
    <inkml:brush xml:id="br0">
      <inkml:brushProperty name="width" value="0.035" units="cm"/>
      <inkml:brushProperty name="height" value="0.035" units="cm"/>
    </inkml:brush>
  </inkml:definitions>
  <inkml:trace contextRef="#ctx0" brushRef="#br0">26 2 24575,'-5'13'0,"0"-1"0,1 1 0,1 0 0,0 0 0,1 1 0,0-1 0,1 0 0,0 1 0,2-1 0,1 23 0,-1-33 0,-1 1 0,0-1 0,1 0 0,0 1 0,0-1 0,0 0 0,0 0 0,0 0 0,1 0 0,-1 0 0,1 0 0,0 0 0,0 0 0,0-1 0,0 1 0,1-1 0,-1 1 0,0-1 0,1 0 0,0 0 0,0 0 0,-1 0 0,1 0 0,0-1 0,0 0 0,1 1 0,-1-1 0,0 0 0,0 0 0,1-1 0,-1 1 0,0-1 0,1 1 0,-1-1 0,0 0 0,7-1 0,-1 0 0,0-1 0,0 1 0,0-1 0,-1-1 0,1 0 0,0 0 0,-1 0 0,0-1 0,0-1 0,0 1 0,-1-1 0,13-11 0,-15 12 0,-1-1 0,1 0 0,-1 0 0,0 0 0,-1 0 0,0-1 0,1 0 0,-2 1 0,1-1 0,-1 0 0,0 0 0,0-1 0,0 1 0,-1 0 0,1-10 0,-2 12 0,0 1 0,0-1 0,-1 1 0,1-1 0,-1 1 0,0-1 0,0 1 0,0-1 0,-1 1 0,1 0 0,-1-1 0,1 1 0,-1 0 0,0 0 0,-1 0 0,1 1 0,0-1 0,-1 0 0,1 1 0,-1 0 0,0-1 0,0 1 0,0 0 0,0 0 0,0 1 0,0-1 0,-1 1 0,1 0 0,-4-2 0,-43-5 0,47 8 0,0 0 0,1 0 0,-1 0 0,1 0 0,-1 0 0,0 1 0,1-1 0,-1 1 0,1 0 0,-1 0 0,1 0 0,0 0 0,-1 0 0,1 1 0,0-1 0,0 1 0,-2 1 0,3-2 1,1-1 1,0 1-1,-1-1 0,1 1 0,0-1 1,0 1-1,-1-1 0,1 1 0,0-1 1,0 1-1,0-1 0,0 1 0,0 0 1,0-1-1,0 1 0,0-1 0,0 1 0,0-1 1,0 1-1,0-1 0,0 1 0,1 0 1,-1-1-1,0 1 0,0-1 0,0 1 1,1-1-1,-1 1 0,0-1 0,1 0 1,-1 1-1,0-1 0,1 1 0,-1-1 0,1 0 1,-1 1-1,1-1 0,-1 0 0,1 1 1,-1-1-1,1 0 0,-1 0 0,1 0 1,-1 1-1,1-1 0,-1 0 0,1 0 0,-1 0 1,1 0-1,0 0 0,0 0 0,30 6-1430,1-5-5397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48.998"/>
    </inkml:context>
    <inkml:brush xml:id="br0">
      <inkml:brushProperty name="width" value="0.035" units="cm"/>
      <inkml:brushProperty name="height" value="0.035" units="cm"/>
    </inkml:brush>
  </inkml:definitions>
  <inkml:trace contextRef="#ctx0" brushRef="#br0">0 17 24575,'0'209'0,"1"-221"0,0 0 0,1-1 0,1 1 0,-1 1 0,2-1 0,0 0 0,0 1 0,1-1 0,0 1 0,1 1 0,9-13 0,-12 17 0,1 1 0,0 0 0,0-1 0,1 1 0,-1 1 0,1-1 0,0 1 0,0 0 0,1 0 0,-1 0 0,1 1 0,0 0 0,0 0 0,0 0 0,0 1 0,0 0 0,1 0 0,-1 0 0,1 1 0,-1 0 0,1 1 0,9-1 0,-13 1 0,1 1 0,-1-1 0,1 1 0,-1 0 0,1 0 0,-1 0 0,0 1 0,1-1 0,-1 1 0,0-1 0,0 1 0,0 0 0,-1 0 0,1 1 0,0-1 0,-1 1 0,1-1 0,2 5 0,1 1 0,-1 2 0,-1-1 0,1 0 0,4 18 0,1 0 0,-9-26-83,-1-1 39,0 1 0,0 0 0,0-1 0,0 1-1,1 0 1,-1-1 0,0 1 0,0 0-1,1-1 1,-1 1 0,0-1 0,1 1 0,-1-1-1,1 1 1,-1-1 0,1 1 0,-1-1-1,1 1 1,-1-1 0,1 1 0,-1-1 0,1 0-1,-1 1 1,1-1 0,0 0 0,-1 1-1,1-1 1,0 0 0,3-5-6782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49.309"/>
    </inkml:context>
    <inkml:brush xml:id="br0">
      <inkml:brushProperty name="width" value="0.035" units="cm"/>
      <inkml:brushProperty name="height" value="0.035" units="cm"/>
    </inkml:brush>
  </inkml:definitions>
  <inkml:trace contextRef="#ctx0" brushRef="#br0">0 61 24575,'0'7'0,"1"1"0,-1-1 0,1 0 0,1 0 0,-1 0 0,1 0 0,0 0 0,1 0 0,0-1 0,0 1 0,0-1 0,1 0 0,0 0 0,0 0 0,7 8 0,5 1 0,-1-1 0,2-1 0,32 21 0,-27-20 0,-17-10 0,0 0 0,0-1 0,1 0 0,0 0 0,-1-1 0,1 1 0,12 2 0,-16-5 0,-1 0 0,1 0 0,0 0 0,0 0 0,-1 0 0,1 0 0,0 0 0,0-1 0,-1 1 0,1-1 0,0 0 0,-1 1 0,1-1 0,-1 0 0,1 0 0,-1 0 0,1 0 0,-1 0 0,1 0 0,-1 0 0,0-1 0,0 1 0,0 0 0,0-1 0,0 1 0,0-1 0,0 1 0,0-1 0,0 1 0,-1-1 0,2-3 0,21-57-83,-16 39-100,2-1-1,0 1 1,2 0 0,0 1 0,2 0 0,17-22 0,-14 25-6643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49.685"/>
    </inkml:context>
    <inkml:brush xml:id="br0">
      <inkml:brushProperty name="width" value="0.035" units="cm"/>
      <inkml:brushProperty name="height" value="0.035" units="cm"/>
    </inkml:brush>
  </inkml:definitions>
  <inkml:trace contextRef="#ctx0" brushRef="#br0">1 158 24575,'11'0'0,"1"-1"0,0 0 0,-1 0 0,1-1 0,-1-1 0,0 0 0,0 0 0,16-8 0,-23 9 0,0 0 0,0-1 0,0 1 0,0-1 0,0 0 0,0 0 0,-1 0 0,1-1 0,-1 1 0,0-1 0,0 0 0,-1 0 0,1 0 0,-1 0 0,1 0 0,-2-1 0,1 1 0,0-1 0,-1 1 0,1-1 0,-1 1 0,0-10 0,0 12 0,-1 1 0,0 0 0,1 0 0,-1-1 0,0 1 0,0 0 0,0-1 0,0 1 0,0 0 0,-1 0 0,1-1 0,0 1 0,0 0 0,-1 0 0,1-1 0,-1 1 0,1 0 0,-1 0 0,0 0 0,1 0 0,-1 0 0,0-1 0,0 1 0,0 1 0,0-1 0,0 0 0,0 0 0,0 0 0,0 0 0,0 1 0,0-1 0,0 1 0,0-1 0,0 0 0,-1 1 0,1 0 0,0-1 0,0 1 0,-1 0 0,1 0 0,0 0 0,-1 0 0,1 0 0,0 0 0,-1 0 0,-1 0 0,-2 1 0,0 1 0,1-1 0,-1 0 0,1 1 0,0 0 0,-1 0 0,1 0 0,0 1 0,0 0 0,1-1 0,-7 6 0,5-2 0,0-1 0,0 1 0,0 1 0,1-1 0,0 0 0,0 1 0,1 0 0,0 0 0,0 0 0,0 0 0,1 0 0,0 1 0,1-1 0,-2 15 0,3-17 0,1-1 0,-1 0 0,1 1 0,0-1 0,0 0 0,0 0 0,0 0 0,1 0 0,0 0 0,-1 0 0,2 0 0,-1 0 0,0-1 0,1 1 0,0-1 0,-1 1 0,2-1 0,-1 0 0,0 0 0,0-1 0,1 1 0,0-1 0,-1 1 0,1-1 0,0 0 0,0-1 0,5 3 0,-1-1 7,1-1 0,-1 0 0,1 0 0,0-1 0,0 0 1,0 0-1,-1-1 0,1 0 0,0 0 0,0-1 0,0-1 0,0 1 0,-1-1 0,1-1 0,-1 0 0,9-4 0,-6 2-131,0 0 0,-1-1 1,1 0-1,-1-1 0,0 0 0,-1-1 1,0 0-1,0-1 0,-1 0 0,0 0 1,8-13-1,4-12-6702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49.981"/>
    </inkml:context>
    <inkml:brush xml:id="br0">
      <inkml:brushProperty name="width" value="0.035" units="cm"/>
      <inkml:brushProperty name="height" value="0.035" units="cm"/>
    </inkml:brush>
  </inkml:definitions>
  <inkml:trace contextRef="#ctx0" brushRef="#br0">0 46 24575,'0'14'0,"9"14"0,4 7 0,-1 3 0,-3-2 0,-7-6 0,-3-13 0,-3-23 0,14-16 0,10-13 0,7 0 0,7-5 0,3 5 0,5 4 0,9 8 0,-5 6-8191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50.442"/>
    </inkml:context>
    <inkml:brush xml:id="br0">
      <inkml:brushProperty name="width" value="0.035" units="cm"/>
      <inkml:brushProperty name="height" value="0.035" units="cm"/>
    </inkml:brush>
  </inkml:definitions>
  <inkml:trace contextRef="#ctx0" brushRef="#br0">240 18 24575,'-1'-1'0,"1"0"0,-1 0 0,0-1 0,0 1 0,1 0 0,-1 0 0,0 0 0,0 0 0,0 0 0,0 1 0,0-1 0,0 0 0,-1 0 0,1 1 0,0-1 0,0 1 0,0-1 0,-1 1 0,1-1 0,0 1 0,-1 0 0,1-1 0,0 1 0,0 0 0,-1 0 0,-1 0 0,-40 0 0,36 3 0,1 0 0,-1 1 0,0-1 0,1 1 0,0 0 0,0 1 0,0-1 0,1 1 0,-1 1 0,1-1 0,0 1 0,1-1 0,-6 9 0,8-11 0,-1 1 0,1-1 0,0 1 0,0-1 0,0 1 0,1 0 0,-1 0 0,1 0 0,0 0 0,0 0 0,0 0 0,1 0 0,-1 0 0,1 0 0,0 0 0,0 0 0,0 0 0,1 0 0,-1 0 0,1 0 0,0 0 0,0 0 0,1 0 0,-1 0 0,3 5 0,-3-8 0,0 0 0,0 0 0,0 0 0,0 0 0,0 0 0,0 0 0,0 0 0,0 0 0,0 0 0,1 0 0,-1 0 0,0-1 0,0 1 0,1 0 0,-1-1 0,0 1 0,1-1 0,-1 0 0,1 1 0,-1-1 0,1 0 0,-1 0 0,0 0 0,1 0 0,1 0 0,1-1 0,-1 0 0,1 0 0,-1-1 0,1 1 0,-1-1 0,0 1 0,0-1 0,0 0 0,6-5 0,3-4 0,0 0 0,-1-1 0,12-17 0,-22 28 0,0 0 0,0-1 0,0 1 0,0-1 0,0 1 0,1-1 0,-1 1 0,0 0 0,1 0 0,-1-1 0,0 1 0,1 0 0,0 0 0,-1 1 0,1-1 0,0 0 0,-1 0 0,1 1 0,0-1 0,2 0 0,-3 2 0,0-1 0,0 0 0,0 1 0,0-1 0,0 1 0,-1 0 0,1-1 0,0 1 0,0-1 0,0 1 0,0 0 0,-1 0 0,1 0 0,0-1 0,-1 1 0,1 0 0,-1 0 0,1 0 0,-1 0 0,1 0 0,-1 0 0,0 0 0,1 2 0,3 11 0,-2 1 0,1 0 0,-1 25 0,-1-25 0,3 24 0,0 7 0,-2 53 0,-2-88 0,-1-1 0,0 1 0,0-1 0,-1 1 0,-1-1 0,0 0 0,0 0 0,-1 0 0,0 0 0,-11 17 0,12-23 6,-1 1-1,0-1 1,-1 0-1,1 0 0,-1-1 1,1 1-1,-1-1 1,0 0-1,0 0 1,0-1-1,-1 0 1,1 1-1,-1-2 0,1 1 1,-1-1-1,0 0 1,0 0-1,1 0 1,-1-1-1,0 0 1,-7 0-1,8-1-67,0 1 0,-1-1 0,1 0 0,0 0 1,0 0-1,0-1 0,0 0 0,0 0 0,1 0 0,-1-1 0,1 0 0,-1 1 1,1-1-1,0-1 0,0 1 0,0-1 0,0 1 0,1-1 0,0 0 0,0-1 1,0 1-1,0 0 0,-3-8 0,-4-21-6764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50.858"/>
    </inkml:context>
    <inkml:brush xml:id="br0">
      <inkml:brushProperty name="width" value="0.035" units="cm"/>
      <inkml:brushProperty name="height" value="0.035" units="cm"/>
    </inkml:brush>
  </inkml:definitions>
  <inkml:trace contextRef="#ctx0" brushRef="#br0">22 162 24575,'0'1'0,"1"0"0,-1 0 0,0 0 0,0-1 0,1 1 0,-1 0 0,1 0 0,-1 0 0,1-1 0,-1 1 0,1 0 0,-1-1 0,1 1 0,-1 0 0,1-1 0,0 1 0,-1-1 0,1 1 0,0-1 0,0 1 0,-1-1 0,1 0 0,0 1 0,0-1 0,0 0 0,-1 1 0,1-1 0,0 0 0,0 0 0,0 0 0,0 0 0,0 0 0,0 0 0,-1 0 0,3 0 0,32-5 0,-26 2 0,-1-1 0,1 0 0,-1-1 0,0 1 0,0-2 0,-1 1 0,0-1 0,0 0 0,0-1 0,0 1 0,-1-1 0,0-1 0,-1 1 0,0-1 0,0 0 0,5-12 0,-9 19 0,0-1 0,0 1 0,0-1 0,-1 1 0,1-1 0,-1 1 0,1-1 0,-1 1 0,0-1 0,1 0 0,-1 1 0,0-1 0,0 1 0,0-1 0,0 0 0,-1 1 0,1-1 0,0 1 0,-1-1 0,1 1 0,-1-1 0,1 1 0,-1-1 0,0 1 0,0-1 0,1 1 0,-1 0 0,0-1 0,0 1 0,0 0 0,-1 0 0,1 0 0,0 0 0,0 0 0,-1 0 0,1 0 0,0 0 0,-1 0 0,1 1 0,-1-1 0,1 0 0,-2 1 0,-2-2 0,1 2 0,0-1 0,-1 1 0,1-1 0,0 1 0,-1 0 0,1 1 0,-1-1 0,1 1 0,0 0 0,-1 0 0,1 0 0,0 1 0,-6 2 0,1 2 0,0 0 0,0 0 0,0 1 0,1 0 0,0 0 0,0 1 0,1 0 0,0 0 0,0 1 0,-9 17 0,14-23 0,0 0 0,0 1 0,1-1 0,-1 1 0,1 0 0,0-1 0,0 1 0,0 0 0,0 0 0,1-1 0,-1 1 0,1 0 0,0 0 0,0 0 0,1 0 0,-1 0 0,1-1 0,0 1 0,0 0 0,0 0 0,0-1 0,1 1 0,-1-1 0,1 1 0,0-1 0,0 0 0,0 0 0,1 1 0,-1-1 0,1-1 0,0 1 0,0 0 0,4 2 0,0 1 9,2-1 1,-1-1-1,0 0 0,1 0 0,0 0 1,0-1-1,0-1 0,0 1 0,0-1 0,0-1 1,1 0-1,17 0 0,-14-1-158,-1-1 1,0-1-1,0 0 1,0 0-1,0-1 1,0 0-1,0-1 1,-1-1-1,16-8 1,1-4-6678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7.684"/>
    </inkml:context>
    <inkml:brush xml:id="br0">
      <inkml:brushProperty name="width" value="0.035" units="cm"/>
      <inkml:brushProperty name="height" value="0.035" units="cm"/>
    </inkml:brush>
  </inkml:definitions>
  <inkml:trace contextRef="#ctx0" brushRef="#br0">1 8 24575,'0'5'0,"0"11"0,9 7 0,3 14 0,0 10 0,-2-7 0,-3-21 0,-3-17 0,-2-15 0,8-18 0,21-9 0,11 2 0,6 7 0,1 10 0,1 8 0,-4 6 0,-4 4 0,-10 3-8191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51.255"/>
    </inkml:context>
    <inkml:brush xml:id="br0">
      <inkml:brushProperty name="width" value="0.035" units="cm"/>
      <inkml:brushProperty name="height" value="0.035" units="cm"/>
    </inkml:brush>
  </inkml:definitions>
  <inkml:trace contextRef="#ctx0" brushRef="#br0">128 69 24575,'0'-3'0,"-1"-1"0,1 1 0,0-1 0,-1 1 0,0-1 0,0 1 0,0 0 0,0-1 0,0 1 0,-1 0 0,0 0 0,1 0 0,-1 0 0,0 0 0,0 0 0,-1 1 0,-4-6 0,6 8 0,-1-1 0,1 0 0,0 0 0,-1 0 0,1 1 0,-1-1 0,0 1 0,1-1 0,-1 1 0,1 0 0,-1 0 0,0-1 0,1 1 0,-1 0 0,1 1 0,-1-1 0,0 0 0,1 0 0,-1 1 0,1-1 0,-1 1 0,0-1 0,1 1 0,-1-1 0,1 1 0,0 0 0,-1 0 0,1 0 0,0 0 0,-1 0 0,1 0 0,0 0 0,0 0 0,0 1 0,0-1 0,0 0 0,0 1 0,0-1 0,0 3 0,-2-1 0,1 1 0,1-1 0,-1 1 0,0 0 0,1-1 0,0 1 0,0 0 0,0 0 0,0 0 0,1 0 0,-1-1 0,1 1 0,0 0 0,0 0 0,1 0 0,-1 0 0,1 0 0,0 0 0,0 0 0,0 0 0,0-1 0,3 6 0,5 9 0,1-1 0,0-1 0,20 25 0,-20-28 0,0 0 0,15 30 0,-24-41 4,0 0-1,0 0 1,0 1-1,0-1 0,-1 0 1,1 0-1,-1 1 1,1-1-1,-1 0 0,0 1 1,0-1-1,0 0 1,0 1-1,0-1 1,-1 0-1,1 0 0,-1 1 1,0-1-1,1 0 1,-1 0-1,0 0 1,0 1-1,0-1 0,-1 0 1,1-1-1,0 1 1,-1 0-1,1 0 0,-1 0 1,0-1-1,1 1 1,-1-1-1,0 0 1,-2 2-1,-4 1-189,0 0 1,0-1-1,0 1 0,0-2 1,-1 1-1,1-1 1,-17 1-1,-14 1-6640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44.239"/>
    </inkml:context>
    <inkml:brush xml:id="br0">
      <inkml:brushProperty name="width" value="0.035" units="cm"/>
      <inkml:brushProperty name="height" value="0.035" units="cm"/>
    </inkml:brush>
  </inkml:definitions>
  <inkml:trace contextRef="#ctx0" brushRef="#br0">0 51 24575,'10'0'0,"12"0"0,11-5 0,16-1 0,7 0 0,0 2 0,-1-4 0,0-1 0,-5 2 0,-10 2-8191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44.631"/>
    </inkml:context>
    <inkml:brush xml:id="br0">
      <inkml:brushProperty name="width" value="0.035" units="cm"/>
      <inkml:brushProperty name="height" value="0.035" units="cm"/>
    </inkml:brush>
  </inkml:definitions>
  <inkml:trace contextRef="#ctx0" brushRef="#br0">0 62 24575,'19'0'0,"16"0"0,10 0 0,4 0 0,1 0 0,-2 0 0,-9-10 0,-2-2 0,-3 0 0,-7-2 0,-8 1-8191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45.130"/>
    </inkml:context>
    <inkml:brush xml:id="br0">
      <inkml:brushProperty name="width" value="0.035" units="cm"/>
      <inkml:brushProperty name="height" value="0.035" units="cm"/>
    </inkml:brush>
  </inkml:definitions>
  <inkml:trace contextRef="#ctx0" brushRef="#br0">23 28 24575,'-1'0'0,"0"0"0,0 0 0,0 0 0,0 0 0,-1 0 0,1-1 0,0 1 0,0 0 0,0-1 0,0 1 0,0 0 0,0-1 0,0 0 0,0 1 0,0-1 0,0 1 0,1-1 0,-1 0 0,0 0 0,0 0 0,1 1 0,-2-2 0,2 1 0,0 1 0,0-1 0,0 0 0,0 1 0,0-1 0,0 1 0,1-1 0,-1 0 0,0 1 0,0-1 0,0 1 0,1-1 0,-1 1 0,0-1 0,1 1 0,-1-1 0,0 1 0,1-1 0,-1 1 0,1-1 0,-1 1 0,1 0 0,-1-1 0,1 1 0,-1 0 0,1-1 0,-1 1 0,1 0 0,-1 0 0,1-1 0,-1 1 0,1 0 0,0 0 0,-1 0 0,1 0 0,-1 0 0,1 0 0,0 0 0,-1 0 0,1 0 0,-1 0 0,1 0 0,0 0 0,0 1 0,23-3 0,0 2 0,0 0 0,0 2 0,0 0 0,0 2 0,-1 1 0,1 0 0,-1 2 0,0 1 0,26 12 0,-46-19 0,-1 0 0,1 0 0,-1 1 0,1-1 0,-1 0 0,0 1 0,0-1 0,0 1 0,0 0 0,0-1 0,0 1 0,0 0 0,-1 0 0,1 1 0,-1-1 0,1 0 0,-1 0 0,0 1 0,0-1 0,0 1 0,0-1 0,0 1 0,0-1 0,-1 1 0,1 4 0,-2-3 0,0 0 0,0 0 0,0 0 0,0 0 0,-1 0 0,0-1 0,0 1 0,0 0 0,0-1 0,0 1 0,-1-1 0,0 0 0,1 0 0,-1 0 0,-6 5 0,-13 11-106,-11 11 225,-31 35 1,54-54-307,1 1 0,1 0 0,0 1-1,0 0 1,1 0 0,1 1-1,-6 14 1,7-10-6639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46.315"/>
    </inkml:context>
    <inkml:brush xml:id="br0">
      <inkml:brushProperty name="width" value="0.035" units="cm"/>
      <inkml:brushProperty name="height" value="0.035" units="cm"/>
    </inkml:brush>
  </inkml:definitions>
  <inkml:trace contextRef="#ctx0" brushRef="#br0">493 0 24575,'-242'9'0,"205"-5"0,1 1 0,0 2 0,0 2 0,-50 18 0,85-27 0,0 0 0,0 0 0,0 1 0,0-1 0,0 1 0,0-1 0,0 0 0,0 1 0,1 0 0,-1-1 0,0 1 0,0-1 0,0 1 0,0 0 0,1 0 0,-1 0 0,0-1 0,1 1 0,-1 0 0,1 0 0,-1 0 0,1 0 0,-1 1 0,1-1 0,0 0 0,1 0 0,-1 0 0,1 0 0,-1 0 0,1 0 0,-1-1 0,1 1 0,-1 0 0,1 0 0,0-1 0,-1 1 0,1-1 0,0 1 0,0 0 0,0-1 0,-1 1 0,1-1 0,0 0 0,1 1 0,64 21 0,-51-18 0,66 18 0,-52-15 0,0 1 0,-1 1 0,35 17 0,-60-25 0,-1 0 0,0 0 0,0 0 0,0 1 0,0-1 0,-1 0 0,1 1 0,0 0 0,0-1 0,-1 1 0,1 0 0,-1 0 0,0 0 0,1 0 0,-1 0 0,1 2 0,-2-2 0,0-1 0,1 0 0,-1 1 0,0-1 0,0 1 0,0-1 0,0 0 0,-1 1 0,1-1 0,0 1 0,-1-1 0,1 0 0,-1 1 0,1-1 0,-1 0 0,1 1 0,-1-1 0,0 0 0,-1 2 0,-3 2 0,0 0 0,0 0 0,-1 0 0,0-1 0,1 0 0,-1 0 0,-1-1 0,-10 5 0,-106 39 0,-23 10 0,145-57 0,1 0 0,-1 1 0,1-1 0,-1 0 0,1 0 0,-1 0 0,1 0 0,-1 1 0,1-1 0,-1 0 0,1 0 0,-1 1 0,1-1 0,0 0 0,-1 1 0,1-1 0,-1 1 0,1-1 0,0 0 0,-1 1 0,1-1 0,0 1 0,0-1 0,-1 1 0,1-1 0,0 1 0,0-1 0,0 1 0,0-1 0,-1 2 0,17 4 0,33-2 0,-46-4 0,401-1-1365,-339 0-5461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46.890"/>
    </inkml:context>
    <inkml:brush xml:id="br0">
      <inkml:brushProperty name="width" value="0.035" units="cm"/>
      <inkml:brushProperty name="height" value="0.035" units="cm"/>
    </inkml:brush>
  </inkml:definitions>
  <inkml:trace contextRef="#ctx0" brushRef="#br0">249 22 24575,'0'-1'0,"-1"0"0,0-1 0,1 1 0,-1 0 0,0 0 0,0-1 0,0 1 0,0 0 0,0 0 0,0 0 0,0 0 0,0 0 0,0 0 0,-1 1 0,1-1 0,0 0 0,-1 1 0,1-1 0,0 1 0,-1-1 0,1 1 0,0-1 0,-1 1 0,1 0 0,-1 0 0,1 0 0,-1 0 0,1 0 0,-3 0 0,-48 2 0,41 1 0,0 0 0,0 1 0,0 0 0,0 1 0,0 0 0,1 0 0,0 1 0,-14 11 0,20-14 0,0-1 0,1 1 0,-1 0 0,1 0 0,0 0 0,0 1 0,0-1 0,0 1 0,0 0 0,1-1 0,0 1 0,0 0 0,0 1 0,0-1 0,1 0 0,-1 0 0,1 1 0,0-1 0,0 1 0,1-1 0,-1 1 0,1-1 0,0 1 0,1-1 0,0 5 0,0-5 0,1-1 0,-1 0 0,1 0 0,0 0 0,0 0 0,0 0 0,1 0 0,-1-1 0,0 1 0,1-1 0,0 0 0,0 1 0,0-1 0,0-1 0,0 1 0,0 0 0,0-1 0,1 1 0,-1-1 0,0 0 0,1 0 0,-1-1 0,1 1 0,-1 0 0,7-1 0,0 1 0,-1-1 0,0 0 0,0 0 0,1-1 0,-1 0 0,0 0 0,0-1 0,17-6 0,-19 4 0,-1 1 0,1-1 0,-1-1 0,0 1 0,0-1 0,0 0 0,-1 0 0,1-1 0,-1 0 0,6-9 0,-8 11 0,0-1 0,0 1 0,-1-1 0,0 1 0,0-1 0,0 0 0,0 0 0,-1 0 0,0 0 0,0 0 0,0 0 0,-1 0 0,1-1 0,-1 1 0,-1 0 0,0-6 0,-2 9 0,-1 11 0,-2 15 0,5-21 5,1 1 0,0 0 0,0 0-1,0-1 1,0 1 0,1 0 0,0-1 0,-1 1-1,1-1 1,0 1 0,1-1 0,-1 1 0,1-1-1,0 0 1,-1 1 0,1-1 0,1 0-1,-1 0 1,0-1 0,1 1 0,-1 0 0,1-1-1,0 0 1,4 4 0,1-2-170,1 0 0,-1 0 0,1-1 0,-1 0 0,1 0 0,0-1 0,0 0 0,16 1 0,9-1-6661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47.219"/>
    </inkml:context>
    <inkml:brush xml:id="br0">
      <inkml:brushProperty name="width" value="0.035" units="cm"/>
      <inkml:brushProperty name="height" value="0.035" units="cm"/>
    </inkml:brush>
  </inkml:definitions>
  <inkml:trace contextRef="#ctx0" brushRef="#br0">4 1 24575,'-1'37'0,"0"-27"0,0 0 0,1 0 0,0 0 0,0 0 0,1 0 0,0 0 0,1-1 0,0 1 0,6 14 0,-8-24 0,0 1 0,0-1 0,0 1 0,1-1 0,-1 1 0,0-1 0,1 1 0,-1-1 0,0 1 0,1-1 0,-1 1 0,1-1 0,-1 0 0,0 1 0,1-1 0,-1 0 0,1 1 0,-1-1 0,1 0 0,0 0 0,-1 1 0,1-1 0,-1 0 0,1 0 0,-1 0 0,1 0 0,0 0 0,-1 0 0,2 0 0,12-13 0,9-36 0,-18 38 0,-4 8-4,0 1 0,0-1 0,0 0 0,1 1 0,-1 0 0,1-1 0,-1 1 0,1 0 0,0 0 0,0 0 0,0 0 0,0 0 0,0 0 0,1 0 0,-1 1 0,1-1 0,-1 1 0,1 0 0,2-1 0,-2 1 14,-1 1 1,0 0-1,1 0 1,-1 0-1,0 1 1,1-1 0,-1 1-1,0-1 1,0 1-1,1 0 1,-1 0-1,0-1 1,0 2-1,0-1 1,0 0-1,0 0 1,0 1-1,1 1 1,8 7-259,-1 1 1,0 0-1,-1 0 1,-1 1-1,13 21 1,-8-11-6579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52.562"/>
    </inkml:context>
    <inkml:brush xml:id="br0">
      <inkml:brushProperty name="width" value="0.035" units="cm"/>
      <inkml:brushProperty name="height" value="0.035" units="cm"/>
    </inkml:brush>
  </inkml:definitions>
  <inkml:trace contextRef="#ctx0" brushRef="#br0">4 1 24575,'-1'48'0,"-1"-31"0,2 0 0,0 0 0,1 0 0,0-1 0,5 21 0,-6-37 0,0 1 0,1-1 0,-1 0 0,0 1 0,0-1 0,1 0 0,-1 1 0,0-1 0,1 0 0,-1 1 0,0-1 0,1 0 0,-1 0 0,0 1 0,1-1 0,-1 0 0,1 0 0,-1 0 0,0 0 0,1 0 0,-1 1 0,1-1 0,-1 0 0,1 0 0,-1 0 0,1 0 0,-1 0 0,0 0 0,1 0 0,-1-1 0,1 1 0,-1 0 0,0 0 0,1 0 0,-1 0 0,1 0 0,-1-1 0,0 1 0,1 0 0,-1 0 0,1-1 0,-1 1 0,0 0 0,0 0 0,1-1 0,-1 1 0,0 0 0,1-1 0,-1 0 0,19-18 0,-17 18 0,1-2 0,5-6 0,0 0 0,1 0 0,0 1 0,0 0 0,1 1 0,13-8 0,-21 14 0,0 0 0,0 0 0,1 0 0,-1 1 0,0-1 0,0 1 0,0-1 0,0 1 0,0 0 0,1 0 0,-1 0 0,0 0 0,0 0 0,0 1 0,1-1 0,-1 0 0,3 2 0,-3 0 0,1-1 0,0 1 0,0 0 0,-1 0 0,1 0 0,-1 1 0,0-1 0,0 1 0,0-1 0,0 1 0,0 0 0,0-1 0,-1 1 0,1 0 0,0 4 0,3 4-29,-1 1 1,-1-1-1,3 21 0,-1-11-1221,-4-12-5576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52.799"/>
    </inkml:context>
    <inkml:brush xml:id="br0">
      <inkml:brushProperty name="width" value="0.035" units="cm"/>
      <inkml:brushProperty name="height" value="0.035" units="cm"/>
    </inkml:brush>
  </inkml:definitions>
  <inkml:trace contextRef="#ctx0" brushRef="#br0">1 1 24575,'9'0'0,"13"0"0,7 0 0,8 0 0,-7 0 0,-8 0-8191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53.050"/>
    </inkml:context>
    <inkml:brush xml:id="br0">
      <inkml:brushProperty name="width" value="0.035" units="cm"/>
      <inkml:brushProperty name="height" value="0.035" units="cm"/>
    </inkml:brush>
  </inkml:definitions>
  <inkml:trace contextRef="#ctx0" brushRef="#br0">1 22 24575,'9'0'0,"8"0"0,16-5 0,6-1 0,1 0 0,-6 1-8191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21:58.257"/>
    </inkml:context>
    <inkml:brush xml:id="br0">
      <inkml:brushProperty name="width" value="0.035" units="cm"/>
      <inkml:brushProperty name="height" value="0.035" units="cm"/>
    </inkml:brush>
  </inkml:definitions>
  <inkml:trace contextRef="#ctx0" brushRef="#br0">302 20 24575,'-1'-1'0,"1"0"0,-1 0 0,1 0 0,-1 0 0,1 0 0,-1 1 0,1-1 0,-1 0 0,0 0 0,0 0 0,1 1 0,-1-1 0,0 0 0,0 1 0,0-1 0,0 1 0,0-1 0,0 1 0,0-1 0,0 1 0,0 0 0,0-1 0,0 1 0,0 0 0,0 0 0,0 0 0,-2 0 0,-34-4 0,33 4 0,-4 1 0,-1-1 0,1 1 0,-1 1 0,1 0 0,-1 0 0,1 1 0,0-1 0,0 2 0,0-1 0,0 1 0,1 1 0,0-1 0,-12 10 0,15-11 0,0 0 0,0 1 0,0 0 0,0 0 0,1 0 0,-1 0 0,1 0 0,0 1 0,0-1 0,0 1 0,1 0 0,0 0 0,0 0 0,0 0 0,1 0 0,-1 0 0,1 1 0,0-1 0,1 0 0,-1 1 0,1-1 0,0 0 0,1 6 0,-1-9 0,0 0 0,1-1 0,-1 1 0,0-1 0,1 1 0,-1-1 0,1 1 0,-1-1 0,1 1 0,0-1 0,-1 1 0,1-1 0,0 0 0,0 1 0,0-1 0,0 0 0,0 0 0,0 0 0,1 0 0,-1 0 0,0 0 0,1 0 0,-1 0 0,0 0 0,1-1 0,-1 1 0,1 0 0,-1-1 0,1 1 0,-1-1 0,1 0 0,0 0 0,-1 1 0,1-1 0,-1 0 0,1 0 0,-1-1 0,1 1 0,0 0 0,-1 0 0,3-2 0,7-1 0,0-2 0,0 1 0,-1-1 0,19-13 0,-1 2 0,-26 15 0,0 0 0,-1 0 0,1 1 0,0-1 0,0 1 0,-1 0 0,1 0 0,0-1 0,0 1 0,0 0 0,0 0 0,0 1 0,-1-1 0,1 0 0,0 1 0,0-1 0,0 1 0,-1-1 0,1 1 0,0 0 0,-1 0 0,1 0 0,-1 0 0,1 0 0,-1 0 0,1 0 0,-1 0 0,0 0 0,1 1 0,0 1 0,4 5 0,-1-1 0,-1 1 0,1 0 0,5 16 0,-8-18 0,17 43 0,-1 1 0,11 61 0,-22-79 0,-2 0 0,-1 1 0,-2-1 0,-3 58 0,1-82 0,-1 0 0,-1-1 0,0 1 0,0-1 0,0 1 0,-1-1 0,0 0 0,0 0 0,-1 0 0,0-1 0,0 1 0,0-1 0,-1 0 0,0 0 0,0-1 0,-1 1 0,-11 8 0,12-10 0,-1-1 0,1 0 0,0-1 0,-1 1 0,0-1 0,0 0 0,1-1 0,-1 1 0,0-1 0,0 0 0,0-1 0,-1 1 0,1-1 0,0 0 0,0-1 0,0 1 0,0-1 0,0-1 0,0 1 0,0-1 0,1 0 0,-12-5 0,6 1-85,-1-1 0,1-1-1,0 1 1,1-2 0,0 1-1,0-2 1,1 1 0,0-1-1,1 0 1,0-1 0,1 0-1,0 0 1,0-1 0,1 0-1,-6-18 1,0-3-6741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53.503"/>
    </inkml:context>
    <inkml:brush xml:id="br0">
      <inkml:brushProperty name="width" value="0.035" units="cm"/>
      <inkml:brushProperty name="height" value="0.035" units="cm"/>
    </inkml:brush>
  </inkml:definitions>
  <inkml:trace contextRef="#ctx0" brushRef="#br0">0 0 24575,'0'5'0,"0"11"0,0 7 0,0 5 0,0 7 0,0 2 0,0-1 0,0-6-8191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0:55.143"/>
    </inkml:context>
    <inkml:brush xml:id="br0">
      <inkml:brushProperty name="width" value="0.035" units="cm"/>
      <inkml:brushProperty name="height" value="0.035" units="cm"/>
    </inkml:brush>
  </inkml:definitions>
  <inkml:trace contextRef="#ctx0" brushRef="#br0">355 21 24575,'-10'1'0,"0"0"0,0 0 0,0 1 0,0 0 0,0 0 0,1 1 0,-1 1 0,1 0 0,-11 5 0,-7 7 0,-41 31 0,49-32 0,-2-1 0,1-1 0,-33 15 0,52-27 0,0-1 0,0 1 0,0 0 0,0-1 0,0 0 0,0 1 0,0-1 0,0 0 0,0 1 0,0-1 0,-1 0 0,1 0 0,0 0 0,0 0 0,0 0 0,0 0 0,0 0 0,0-1 0,0 1 0,-1 0 0,1-1 0,0 1 0,0 0 0,0-1 0,0 1 0,0-1 0,0 0 0,1 1 0,-1-1 0,0 0 0,0 0 0,0 1 0,0-1 0,1 0 0,-2-1 0,2 0 0,-1 1 0,1-1 0,0 0 0,-1 1 0,1-1 0,0 1 0,0-1 0,0 0 0,0 1 0,1-1 0,-1 0 0,0 1 0,1-1 0,-1 1 0,1-1 0,-1 1 0,1-1 0,0 1 0,0-1 0,-1 1 0,1 0 0,0-1 0,0 1 0,2-1 0,4-6 0,1 0 0,1 0 0,-1 1 0,1 1 0,1 0 0,-1 0 0,1 0 0,0 1 0,20-7 0,-25 11 0,1-1 0,-1 1 0,1-1 0,-1 2 0,1-1 0,0 1 0,0-1 0,-1 1 0,1 1 0,0-1 0,0 1 0,-1 0 0,1 1 0,-1-1 0,1 1 0,-1 0 0,1 1 0,-1-1 0,0 1 0,8 5 0,19 19 0,-11-9 0,46 30 0,-62-44 0,0-1 0,0-1 0,1 1 0,-1-1 0,0 1 0,1-2 0,0 1 0,-1-1 0,1 0 0,0 0 0,0 0 0,0-1 0,0 0 0,-1 0 0,8-1 0,-10 0 0,0 0 0,0 0 0,0 0 0,0-1 0,0 1 0,-1-1 0,1 0 0,0 0 0,-1 0 0,1 0 0,-1 0 0,0 0 0,0-1 0,0 1 0,0-1 0,0 0 0,0 1 0,-1-1 0,1 0 0,-1 0 0,0 0 0,0 0 0,0 0 0,0 0 0,-1-1 0,1 1 0,-1 0 0,1 0 0,-1-4 0,0 2 0,0 0 0,0-1 0,-1 1 0,0 0 0,1 0 0,-1 1 0,-1-1 0,1 0 0,-1 0 0,0 0 0,0 1 0,0-1 0,-1 1 0,0 0 0,1 0 0,-2-1 0,1 2 0,-4-5 0,0 3-80,0 1 0,0 1-1,0-1 1,0 1 0,-1 0-1,1 1 1,-1 0 0,0 0-1,0 1 1,1 0 0,-1 0 0,0 1-1,0 0 1,0 0 0,0 1-1,-11 2 1,-30 6-6746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10.300"/>
    </inkml:context>
    <inkml:brush xml:id="br0">
      <inkml:brushProperty name="width" value="0.035" units="cm"/>
      <inkml:brushProperty name="height" value="0.035" units="cm"/>
    </inkml:brush>
  </inkml:definitions>
  <inkml:trace contextRef="#ctx0" brushRef="#br0">278 98 24575,'1'-5'0,"-2"1"0,1-1 0,0 1 0,-1-1 0,0 1 0,0-1 0,0 1 0,-1-1 0,1 1 0,-1 0 0,0 0 0,0 0 0,0 0 0,-1 0 0,0 0 0,0 1 0,0-1 0,-4-3 0,5 5 0,-1 0 0,0 1 0,0-1 0,0 1 0,0-1 0,0 1 0,0 0 0,0 0 0,0 1 0,0-1 0,-1 1 0,1-1 0,0 1 0,0 0 0,-1 0 0,1 1 0,0-1 0,0 1 0,-1-1 0,1 1 0,0 0 0,0 0 0,0 0 0,0 1 0,0-1 0,-3 3 0,-6 4 0,0 1 0,0 0 0,1 1 0,0 1 0,0-1 0,1 2 0,1-1 0,0 1 0,1 1 0,0 0 0,1 0 0,0 0 0,1 1 0,0 0 0,2 0 0,-1 0 0,2 1 0,-3 16 0,6-27 0,0-1 0,0 1 0,0-1 0,1 1 0,-1-1 0,1 1 0,0-1 0,0 0 0,0 1 0,0-1 0,1 0 0,-1 0 0,1 0 0,0 0 0,0 0 0,0 0 0,0-1 0,0 1 0,1-1 0,-1 1 0,1-1 0,-1 0 0,1 0 0,0 0 0,0 0 0,0 0 0,0-1 0,1 1 0,-1-1 0,0 0 0,0 0 0,1 0 0,-1-1 0,1 1 0,4-1 0,-2 1 0,1 0 0,0-1 0,-1 0 0,1-1 0,-1 1 0,1-1 0,-1 0 0,1-1 0,-1 0 0,0 0 0,0 0 0,0-1 0,0 0 0,0 0 0,0 0 0,-1-1 0,1 0 0,5-5 0,-5 0 0,0 0 0,0 0 0,0-1 0,-2 0 0,1 0 0,-1 0 0,0-1 0,-1 0 0,-1 1 0,0-1 0,1-12 0,6-18 0,-9 40 0,0 0 0,0 0 0,0 0 0,0 0 0,1 0 0,-1 0 0,0 0 0,1 0 0,-1 0 0,0 0 0,1 0 0,-1 1 0,1-1 0,-1 0 0,1 0 0,0 0 0,-1 1 0,1-1 0,0 0 0,-1 1 0,1-1 0,0 1 0,0-1 0,0 1 0,0-1 0,-1 1 0,1-1 0,0 1 0,0 0 0,0-1 0,0 1 0,1 0 0,0 0 0,0 1 0,0 0 0,0 0 0,1 0 0,-1 0 0,-1 0 0,1 0 0,0 0 0,0 0 0,0 1 0,-1-1 0,1 1 0,2 2 0,5 7 0,0 0 0,0 1 0,9 17 0,-14-20-93,36 54 318,-39-61-296,1 0-1,0 1 1,0-1 0,0 0 0,1 0-1,-1 0 1,0 0 0,1 0-1,-1 0 1,1-1 0,0 1 0,-1-1-1,1 0 1,0 0 0,0 0-1,0 0 1,0 0 0,0-1 0,0 1-1,5-1 1,13-6-6755</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10.703"/>
    </inkml:context>
    <inkml:brush xml:id="br0">
      <inkml:brushProperty name="width" value="0.035" units="cm"/>
      <inkml:brushProperty name="height" value="0.035" units="cm"/>
    </inkml:brush>
  </inkml:definitions>
  <inkml:trace contextRef="#ctx0" brushRef="#br0">1 1 24575,'0'4'0,"0"12"0,0 1 0,1-1 0,0 1 0,8 27 0,-9-43 0,0-1 0,0 1 0,0-1 0,0 0 0,0 1 0,0-1 0,0 0 0,0 1 0,1-1 0,-1 0 0,0 1 0,0-1 0,0 0 0,1 0 0,-1 1 0,0-1 0,0 0 0,1 0 0,-1 1 0,0-1 0,1 0 0,-1 0 0,0 0 0,0 1 0,1-1 0,-1 0 0,1 0 0,-1 0 0,0 0 0,1 0 0,-1 0 0,0 0 0,1 0 0,-1 0 0,0 0 0,1 0 0,-1 0 0,0 0 0,1 0 0,-1 0 0,1 0 0,-1 0 0,0 0 0,1-1 0,-1 1 0,0 0 0,1 0 0,-1 0 0,0-1 0,0 1 0,1 0 0,-1 0 0,0-1 0,0 1 0,1 0 0,-1-1 0,21-23 0,-10 10 0,-3 6 0,-2 1 0,1 0 0,0 1 0,0 0 0,15-10 0,-20 15 0,-1 0 0,1 1 0,0-1 0,-1 0 0,1 0 0,0 1 0,0-1 0,0 1 0,0 0 0,0-1 0,0 1 0,-1 0 0,1 0 0,0 0 0,0 1 0,0-1 0,0 0 0,0 1 0,0-1 0,-1 1 0,1 0 0,0-1 0,0 1 0,-1 0 0,1 0 0,0 0 0,-1 0 0,1 0 0,-1 1 0,2 1 0,6 7 0,0 1 0,-1 0 0,0 1 0,-1 0 0,-1 0 0,10 24 0,-11-24 0,2-2-45,-4-14 151,-1-18-1325,-2 21 1012,0-24-6619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10.934"/>
    </inkml:context>
    <inkml:brush xml:id="br0">
      <inkml:brushProperty name="width" value="0.035" units="cm"/>
      <inkml:brushProperty name="height" value="0.035" units="cm"/>
    </inkml:brush>
  </inkml:definitions>
  <inkml:trace contextRef="#ctx0" brushRef="#br0">0 1 24575,'14'0'0,"10"0"0,9 0 0,5 0 0,-1 0 0,-5 0-8191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11.181"/>
    </inkml:context>
    <inkml:brush xml:id="br0">
      <inkml:brushProperty name="width" value="0.035" units="cm"/>
      <inkml:brushProperty name="height" value="0.035" units="cm"/>
    </inkml:brush>
  </inkml:definitions>
  <inkml:trace contextRef="#ctx0" brushRef="#br0">0 1 24575,'0'4'0,"9"3"0,13-1 0,7-1 0,4-2 0,5-1 0,1 0 0,-6-2-8191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35.718"/>
    </inkml:context>
    <inkml:brush xml:id="br0">
      <inkml:brushProperty name="width" value="0.035" units="cm"/>
      <inkml:brushProperty name="height" value="0.035" units="cm"/>
    </inkml:brush>
  </inkml:definitions>
  <inkml:trace contextRef="#ctx0" brushRef="#br0">1 1 24575,'1'0'0,"0"1"0,0-1 0,-1 1 0,1-1 0,0 1 0,0-1 0,0 1 0,-1-1 0,1 1 0,0 0 0,-1 0 0,1-1 0,0 1 0,-1 0 0,1 0 0,-1 0 0,1-1 0,-1 1 0,0 0 0,1 0 0,-1 0 0,0 0 0,0 0 0,1 0 0,-1 1 0,5 30 0,-4-28 0,2 52 0,-3 0 0,-1 1 0,-11 61 0,2-19 0,12-114 0,0 0 0,2 1 0,0-1 0,0 1 0,1 0 0,9-17 0,-11 26 0,0 0 0,0 0 0,0 0 0,1 0 0,0 0 0,0 1 0,0 0 0,1 0 0,-1 0 0,7-4 0,-8 6 0,0 0 0,1 1 0,-1-1 0,1 1 0,0 0 0,-1 0 0,1 0 0,0 1 0,0-1 0,-1 1 0,1 0 0,0 0 0,0 0 0,0 1 0,-1-1 0,1 1 0,0 0 0,4 1 0,-5-1 0,0 0 0,0 0 0,0 0 0,0 0 0,0 1 0,-1-1 0,1 1 0,-1-1 0,1 1 0,-1 0 0,1 0 0,-1 0 0,0 1 0,0-1 0,0 0 0,0 1 0,0-1 0,-1 1 0,1 0 0,-1 0 0,0-1 0,1 1 0,-1 0 0,-1 0 0,1 0 0,0 0 0,-1 0 0,1 0 0,-1 1 0,0-1 0,0 0 0,-1 4 0,0-2 0,0-1 0,0 1 0,-1-1 0,1 1 0,-1-1 0,0 0 0,0 1 0,-1-1 0,1 0 0,-1-1 0,0 1 0,0 0 0,0-1 0,-1 1 0,1-1 0,-1 0 0,0 0 0,0-1 0,0 1 0,0-1 0,-5 2 0,4-1-114,0-1 1,0-1-1,0 1 0,-1-1 0,1 0 1,0 0-1,-1 0 0,1-1 0,-1 0 1,1 0-1,-10-1 0,-12-8-6712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36.134"/>
    </inkml:context>
    <inkml:brush xml:id="br0">
      <inkml:brushProperty name="width" value="0.035" units="cm"/>
      <inkml:brushProperty name="height" value="0.035" units="cm"/>
    </inkml:brush>
  </inkml:definitions>
  <inkml:trace contextRef="#ctx0" brushRef="#br0">45 1 24575,'-1'21'0,"-1"-1"0,-1 1 0,0-1 0,-12 33 0,-4 22 0,19-71 0,-1 0 0,1 0 0,0-1 0,0 1 0,0 0 0,0 0 0,1 0 0,-1-1 0,3 6 0,-3-8 0,0 0 0,1-1 0,-1 1 0,0 0 0,1-1 0,-1 1 0,0 0 0,1-1 0,-1 1 0,1-1 0,-1 1 0,1-1 0,0 1 0,-1-1 0,1 1 0,-1-1 0,1 0 0,0 1 0,-1-1 0,1 0 0,0 1 0,0-1 0,-1 0 0,1 0 0,0 0 0,0 0 0,-1 1 0,1-1 0,0 0 0,0 0 0,-1-1 0,1 1 0,0 0 0,-1 0 0,1 0 0,0 0 0,0-1 0,-1 1 0,1 0 0,0-1 0,-1 1 0,1 0 0,0-1 0,-1 1 0,1-1 0,-1 1 0,1-1 0,-1 1 0,2-2 0,6-5 0,0-1 0,-1 0 0,1 0 0,7-13 0,-9 13 0,0 0 0,0 1 0,1-1 0,0 1 0,15-12 0,-19 17 0,0 1 0,0-1 0,1 1 0,-1-1 0,0 1 0,1 0 0,-1 0 0,1 1 0,-1-1 0,1 1 0,-1 0 0,1 0 0,0 0 0,-1 0 0,1 0 0,-1 1 0,1 0 0,-1 0 0,1 0 0,-1 0 0,4 2 0,-3-1 0,0 0 0,-1 0 0,1 1 0,-1 0 0,0-1 0,0 1 0,0 0 0,0 0 0,-1 1 0,1-1 0,3 7 0,6 6 0,-12-15-24,0-1 0,0 1 0,0-1 0,0 1 0,0-1 1,1 0-1,-1 1 0,0-1 0,0 1 0,1-1 0,-1 0 0,0 1 0,0-1 0,1 0 0,-1 1 0,0-1 0,1 0 0,-1 0 0,1 1 0,-1-1 0,0 0 0,1 0 0,-1 0 0,1 0 0,-1 1 0,0-1 1,1 0-1,-1 0 0,1 0 0,-1 0 0,1 0 0,-1 0 0,1 0 0,-1 0 0,0 0 0,1 0 0,-1 0 0,1 0 0,-1-1 0,1 1 0,-1 0 0,0 0 0,1 0 0,-1-1 0,0 1 0,1 0 0,-1 0 1,1-1-1,-1 1 0,0 0 0,0-1 0,1 1 0,-1 0 0,0-1 0,0 1 0,1-1 0,4-13-6802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36.432"/>
    </inkml:context>
    <inkml:brush xml:id="br0">
      <inkml:brushProperty name="width" value="0.035" units="cm"/>
      <inkml:brushProperty name="height" value="0.035" units="cm"/>
    </inkml:brush>
  </inkml:definitions>
  <inkml:trace contextRef="#ctx0" brushRef="#br0">1 11 24575,'4'0'0,"12"0"0,7 0 0,5 0 0,7 0 0,6 0 0,2 0 0,-7-5 0,-10-1-8191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9:51:36.629"/>
    </inkml:context>
    <inkml:brush xml:id="br0">
      <inkml:brushProperty name="width" value="0.035" units="cm"/>
      <inkml:brushProperty name="height" value="0.035" units="cm"/>
    </inkml:brush>
  </inkml:definitions>
  <inkml:trace contextRef="#ctx0" brushRef="#br0">0 12 24575,'5'0'0,"16"0"0,13 0 0,10 0 0,8-5 0,-5-1-8191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3D5E1-EFBE-4824-A8EE-F840F2360E88}"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B10C6-7A1D-4F8B-A8DD-E3FCF8F0D880}" type="slidenum">
              <a:rPr lang="en-US" smtClean="0"/>
              <a:t>‹#›</a:t>
            </a:fld>
            <a:endParaRPr lang="en-US"/>
          </a:p>
        </p:txBody>
      </p:sp>
    </p:spTree>
    <p:extLst>
      <p:ext uri="{BB962C8B-B14F-4D97-AF65-F5344CB8AC3E}">
        <p14:creationId xmlns:p14="http://schemas.microsoft.com/office/powerpoint/2010/main" val="323783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3</a:t>
            </a:fld>
            <a:endParaRPr lang="en-US"/>
          </a:p>
        </p:txBody>
      </p:sp>
    </p:spTree>
    <p:extLst>
      <p:ext uri="{BB962C8B-B14F-4D97-AF65-F5344CB8AC3E}">
        <p14:creationId xmlns:p14="http://schemas.microsoft.com/office/powerpoint/2010/main" val="942232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The </a:t>
            </a:r>
            <a:r>
              <a:rPr lang="en-US" b="1" i="0" dirty="0">
                <a:solidFill>
                  <a:srgbClr val="424242"/>
                </a:solidFill>
                <a:effectLst/>
                <a:latin typeface="Neue Helvetica W01"/>
              </a:rPr>
              <a:t>ratio test</a:t>
            </a:r>
            <a:r>
              <a:rPr lang="en-US" b="0" i="0" dirty="0">
                <a:solidFill>
                  <a:srgbClr val="424242"/>
                </a:solidFill>
                <a:effectLst/>
                <a:latin typeface="Neue Helvetica W01"/>
              </a:rPr>
              <a:t> provides a way of measuring how fast the terms of a series approach zero. See textbook for proof. The ratio test is particularly useful for series whose terms contain factorials or exponentials, where the ratio of terms simplifies the expression. The ratio test is convenient because it does not require us to find a comparative series. The drawback is that the test sometimes does not provide any information regarding convergence.</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26</a:t>
            </a:fld>
            <a:endParaRPr lang="en-US"/>
          </a:p>
        </p:txBody>
      </p:sp>
    </p:spTree>
    <p:extLst>
      <p:ext uri="{BB962C8B-B14F-4D97-AF65-F5344CB8AC3E}">
        <p14:creationId xmlns:p14="http://schemas.microsoft.com/office/powerpoint/2010/main" val="2787964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The root test is useful for series whose terms involve exponentials.</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28</a:t>
            </a:fld>
            <a:endParaRPr lang="en-US"/>
          </a:p>
        </p:txBody>
      </p:sp>
    </p:spTree>
    <p:extLst>
      <p:ext uri="{BB962C8B-B14F-4D97-AF65-F5344CB8AC3E}">
        <p14:creationId xmlns:p14="http://schemas.microsoft.com/office/powerpoint/2010/main" val="983627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30</a:t>
            </a:fld>
            <a:endParaRPr lang="en-US"/>
          </a:p>
        </p:txBody>
      </p:sp>
    </p:spTree>
    <p:extLst>
      <p:ext uri="{BB962C8B-B14F-4D97-AF65-F5344CB8AC3E}">
        <p14:creationId xmlns:p14="http://schemas.microsoft.com/office/powerpoint/2010/main" val="276787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In the preceding two sections, we discussed two large classes of series: geometric series and </a:t>
            </a:r>
            <a:r>
              <a:rPr lang="en-US" b="0" i="1" dirty="0">
                <a:solidFill>
                  <a:srgbClr val="424242"/>
                </a:solidFill>
                <a:effectLst/>
                <a:latin typeface="Neue Helvetica W01"/>
              </a:rPr>
              <a:t>p</a:t>
            </a:r>
            <a:r>
              <a:rPr lang="en-US" b="0" i="0" dirty="0">
                <a:solidFill>
                  <a:srgbClr val="424242"/>
                </a:solidFill>
                <a:effectLst/>
                <a:latin typeface="Neue Helvetica W01"/>
              </a:rPr>
              <a:t>-series. We know exactly when these series converge and when they diverge. Here we show how to use the convergence or divergence of these series to prove convergence or divergence for other series, using a method called the </a:t>
            </a:r>
            <a:r>
              <a:rPr lang="en-US" b="1" i="0" dirty="0">
                <a:solidFill>
                  <a:srgbClr val="424242"/>
                </a:solidFill>
                <a:effectLst/>
                <a:latin typeface="Neue Helvetica W01"/>
              </a:rPr>
              <a:t>comparison test</a:t>
            </a:r>
            <a:r>
              <a:rPr lang="en-US" b="0" i="0" dirty="0">
                <a:solidFill>
                  <a:srgbClr val="424242"/>
                </a:solidFill>
                <a:effectLst/>
                <a:latin typeface="Neue Helvetica W01"/>
              </a:rPr>
              <a:t>. We’ll also discuss the </a:t>
            </a:r>
            <a:r>
              <a:rPr lang="en-US" b="1" i="0" dirty="0">
                <a:solidFill>
                  <a:srgbClr val="424242"/>
                </a:solidFill>
                <a:effectLst/>
                <a:latin typeface="Neue Helvetica W01"/>
              </a:rPr>
              <a:t>limit comparison test</a:t>
            </a:r>
            <a:r>
              <a:rPr lang="en-US" b="0" i="0" dirty="0">
                <a:solidFill>
                  <a:srgbClr val="424242"/>
                </a:solidFill>
                <a:effectLst/>
                <a:latin typeface="Neue Helvetica W01"/>
              </a:rPr>
              <a:t>.</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4</a:t>
            </a:fld>
            <a:endParaRPr lang="en-US"/>
          </a:p>
        </p:txBody>
      </p:sp>
    </p:spTree>
    <p:extLst>
      <p:ext uri="{BB962C8B-B14F-4D97-AF65-F5344CB8AC3E}">
        <p14:creationId xmlns:p14="http://schemas.microsoft.com/office/powerpoint/2010/main" val="203682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Since the series on the right converges, the sequence or partial sums is bounded above. We conclude that </a:t>
            </a:r>
            <a:r>
              <a:rPr lang="en-US" b="0" i="0" u="none" strike="noStrike" dirty="0">
                <a:solidFill>
                  <a:srgbClr val="424242"/>
                </a:solidFill>
                <a:effectLst/>
                <a:latin typeface="Neue Helvetica W01"/>
              </a:rPr>
              <a:t>the sequence of partial sums</a:t>
            </a:r>
            <a:r>
              <a:rPr lang="en-US" b="0" i="0" dirty="0">
                <a:solidFill>
                  <a:srgbClr val="424242"/>
                </a:solidFill>
                <a:effectLst/>
                <a:latin typeface="Neue Helvetica W01"/>
              </a:rPr>
              <a:t> is a monotone increasing sequence that is bounded above. Therefore, by the Monotone Convergence Theorem, the sequence of partial sums converges, and thus the series converges.</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5</a:t>
            </a:fld>
            <a:endParaRPr lang="en-US"/>
          </a:p>
        </p:txBody>
      </p:sp>
    </p:spTree>
    <p:extLst>
      <p:ext uri="{BB962C8B-B14F-4D97-AF65-F5344CB8AC3E}">
        <p14:creationId xmlns:p14="http://schemas.microsoft.com/office/powerpoint/2010/main" val="327648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24242"/>
                </a:solidFill>
                <a:effectLst/>
                <a:latin typeface="Neue Helvetica W01"/>
              </a:rPr>
              <a:t>The comparison test works nicely if we can find a comparable series satisfying the hypothesis of the test. However, sometimes finding an appropriate series can be difficult.</a:t>
            </a:r>
            <a:endParaRPr lang="en-US" dirty="0"/>
          </a:p>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6</a:t>
            </a:fld>
            <a:endParaRPr lang="en-US"/>
          </a:p>
        </p:txBody>
      </p:sp>
    </p:spTree>
    <p:extLst>
      <p:ext uri="{BB962C8B-B14F-4D97-AF65-F5344CB8AC3E}">
        <p14:creationId xmlns:p14="http://schemas.microsoft.com/office/powerpoint/2010/main" val="92439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10</a:t>
            </a:fld>
            <a:endParaRPr lang="en-US"/>
          </a:p>
        </p:txBody>
      </p:sp>
    </p:spTree>
    <p:extLst>
      <p:ext uri="{BB962C8B-B14F-4D97-AF65-F5344CB8AC3E}">
        <p14:creationId xmlns:p14="http://schemas.microsoft.com/office/powerpoint/2010/main" val="3545159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59E32-4229-05A3-9FC9-18BB263C8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756C3-838C-9F24-9886-83BE4A0BAA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A48AF-1DFE-7831-D7C2-627F83B4C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26965A-2DD2-DB8F-B081-3D5C73FCC674}"/>
              </a:ext>
            </a:extLst>
          </p:cNvPr>
          <p:cNvSpPr>
            <a:spLocks noGrp="1"/>
          </p:cNvSpPr>
          <p:nvPr>
            <p:ph type="sldNum" sz="quarter" idx="5"/>
          </p:nvPr>
        </p:nvSpPr>
        <p:spPr/>
        <p:txBody>
          <a:bodyPr/>
          <a:lstStyle/>
          <a:p>
            <a:fld id="{F3CB10C6-7A1D-4F8B-A8DD-E3FCF8F0D880}" type="slidenum">
              <a:rPr lang="en-US" smtClean="0"/>
              <a:t>12</a:t>
            </a:fld>
            <a:endParaRPr lang="en-US"/>
          </a:p>
        </p:txBody>
      </p:sp>
    </p:spTree>
    <p:extLst>
      <p:ext uri="{BB962C8B-B14F-4D97-AF65-F5344CB8AC3E}">
        <p14:creationId xmlns:p14="http://schemas.microsoft.com/office/powerpoint/2010/main" val="2756835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14</a:t>
            </a:fld>
            <a:endParaRPr lang="en-US"/>
          </a:p>
        </p:txBody>
      </p:sp>
    </p:spTree>
    <p:extLst>
      <p:ext uri="{BB962C8B-B14F-4D97-AF65-F5344CB8AC3E}">
        <p14:creationId xmlns:p14="http://schemas.microsoft.com/office/powerpoint/2010/main" val="52673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think of an example of conditional convergence? The alternating harmonic series converges and the harmonic series diverges. This means that the alternating harmonic series exhibits conditional convergence, </a:t>
            </a:r>
            <a:r>
              <a:rPr lang="en-US" dirty="0" err="1"/>
              <a:t>ie</a:t>
            </a:r>
            <a:r>
              <a:rPr lang="en-US" dirty="0"/>
              <a:t>. converges conditionally.</a:t>
            </a:r>
          </a:p>
        </p:txBody>
      </p:sp>
      <p:sp>
        <p:nvSpPr>
          <p:cNvPr id="4" name="Slide Number Placeholder 3"/>
          <p:cNvSpPr>
            <a:spLocks noGrp="1"/>
          </p:cNvSpPr>
          <p:nvPr>
            <p:ph type="sldNum" sz="quarter" idx="5"/>
          </p:nvPr>
        </p:nvSpPr>
        <p:spPr/>
        <p:txBody>
          <a:bodyPr/>
          <a:lstStyle/>
          <a:p>
            <a:fld id="{F3CB10C6-7A1D-4F8B-A8DD-E3FCF8F0D880}" type="slidenum">
              <a:rPr lang="en-US" smtClean="0"/>
              <a:t>19</a:t>
            </a:fld>
            <a:endParaRPr lang="en-US"/>
          </a:p>
        </p:txBody>
      </p:sp>
    </p:spTree>
    <p:extLst>
      <p:ext uri="{BB962C8B-B14F-4D97-AF65-F5344CB8AC3E}">
        <p14:creationId xmlns:p14="http://schemas.microsoft.com/office/powerpoint/2010/main" val="2548398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553E4-37C9-CEE4-DAE2-219F9E6EA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56BB5-839A-2982-0DB6-4995E69D7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4432C-B748-C95E-6FC1-1C94E5CDE0CB}"/>
              </a:ext>
            </a:extLst>
          </p:cNvPr>
          <p:cNvSpPr>
            <a:spLocks noGrp="1"/>
          </p:cNvSpPr>
          <p:nvPr>
            <p:ph type="body" idx="1"/>
          </p:nvPr>
        </p:nvSpPr>
        <p:spPr/>
        <p:txBody>
          <a:bodyPr/>
          <a:lstStyle/>
          <a:p>
            <a:r>
              <a:rPr lang="en-US" b="0" i="0" dirty="0">
                <a:solidFill>
                  <a:srgbClr val="424242"/>
                </a:solidFill>
                <a:effectLst/>
                <a:latin typeface="Neue Helvetica W01"/>
              </a:rPr>
              <a:t>In this section, we prove the last two series convergence tests: the ratio test and the root test. These tests are particularly nice because they do not require us to find a comparable series. The ratio test will be especially useful in the discussion of power series in the next chapter. Throughout this chapter, we have seen that no single convergence test works for all series. Therefore, at the end of this section we discuss a strategy for choosing which convergence test to use for a given series.</a:t>
            </a:r>
            <a:endParaRPr lang="en-US" dirty="0"/>
          </a:p>
        </p:txBody>
      </p:sp>
      <p:sp>
        <p:nvSpPr>
          <p:cNvPr id="4" name="Slide Number Placeholder 3">
            <a:extLst>
              <a:ext uri="{FF2B5EF4-FFF2-40B4-BE49-F238E27FC236}">
                <a16:creationId xmlns:a16="http://schemas.microsoft.com/office/drawing/2014/main" id="{6DD17A6B-0FAC-0F5C-BA56-3CBDD9EF24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B10C6-7A1D-4F8B-A8DD-E3FCF8F0D8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609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85141E36-21DB-4D0E-AA49-909043863EA3}" type="datetime1">
              <a:rPr lang="en-US" smtClean="0"/>
              <a:t>3/18/2025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010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9A9290EA-4379-4B2B-AE3B-40EF46F2D045}" type="datetime1">
              <a:rPr lang="en-US" smtClean="0"/>
              <a:t>3/18/2025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4272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D8A91C77-BCED-421F-9F71-07E176229677}" type="datetime1">
              <a:rPr lang="en-US" smtClean="0"/>
              <a:t>3/18/2025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7938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08942B02-6870-4E12-8E72-EE4A3D74C986}" type="datetime1">
              <a:rPr lang="en-US" smtClean="0"/>
              <a:t>3/18/2025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15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40F1CD24-9BB0-4E1F-882A-80E44B58EDA6}" type="datetime1">
              <a:rPr lang="en-US" smtClean="0"/>
              <a:t>3/18/2025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4399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210217EA-3B55-4D87-B103-B72594913F84}" type="datetime1">
              <a:rPr lang="en-US" smtClean="0"/>
              <a:t>3/18/2025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744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61EAEAE7-F380-4111-95F5-EE7823C59B30}" type="datetime1">
              <a:rPr lang="en-US" smtClean="0"/>
              <a:t>3/18/2025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a:t>https://openstax.org/details/books/calculus-volume-1</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202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40D73791-1173-4BDB-B959-31A7BA636AD3}" type="datetime1">
              <a:rPr lang="en-US" smtClean="0"/>
              <a:t>3/18/2025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r>
              <a:rPr lang="en-US"/>
              <a:t>https://openstax.org/details/books/calculus-volume-1</a:t>
            </a:r>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4494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9200E453-9C0C-4151-91B2-697A5FB0DE69}" type="datetime1">
              <a:rPr lang="en-US" smtClean="0"/>
              <a:t>3/18/2025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a:t>https://openstax.org/details/books/calculus-volume-1</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404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902550AF-D403-4569-8B88-8D3AB2FBA666}" type="datetime1">
              <a:rPr lang="en-US" smtClean="0"/>
              <a:t>3/18/2025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93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D51E5FF5-C9CF-483B-9DE9-A3A136707254}" type="datetime1">
              <a:rPr lang="en-US" smtClean="0"/>
              <a:t>3/18/2025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07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4396401-247B-4BFF-ABF4-A25EDCA5348A}" type="datetime1">
              <a:rPr lang="en-US" smtClean="0"/>
              <a:t>3/18/2025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https://openstax.org/details/books/calculus-volume-1</a:t>
            </a:r>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110833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6" Type="http://schemas.openxmlformats.org/officeDocument/2006/relationships/customXml" Target="../ink/ink582.xml"/><Relationship Id="rId21" Type="http://schemas.openxmlformats.org/officeDocument/2006/relationships/image" Target="../media/image563.png"/><Relationship Id="rId42" Type="http://schemas.openxmlformats.org/officeDocument/2006/relationships/customXml" Target="../ink/ink590.xml"/><Relationship Id="rId47" Type="http://schemas.openxmlformats.org/officeDocument/2006/relationships/image" Target="../media/image573.png"/><Relationship Id="rId63" Type="http://schemas.openxmlformats.org/officeDocument/2006/relationships/image" Target="../media/image580.png"/><Relationship Id="rId68" Type="http://schemas.openxmlformats.org/officeDocument/2006/relationships/customXml" Target="../ink/ink603.xml"/><Relationship Id="rId84" Type="http://schemas.openxmlformats.org/officeDocument/2006/relationships/customXml" Target="../ink/ink611.xml"/><Relationship Id="rId89" Type="http://schemas.openxmlformats.org/officeDocument/2006/relationships/image" Target="../media/image592.png"/><Relationship Id="rId16" Type="http://schemas.openxmlformats.org/officeDocument/2006/relationships/customXml" Target="../ink/ink577.xml"/><Relationship Id="rId107" Type="http://schemas.openxmlformats.org/officeDocument/2006/relationships/image" Target="../media/image601.png"/><Relationship Id="rId11" Type="http://schemas.openxmlformats.org/officeDocument/2006/relationships/image" Target="../media/image558.png"/><Relationship Id="rId32" Type="http://schemas.openxmlformats.org/officeDocument/2006/relationships/customXml" Target="../ink/ink585.xml"/><Relationship Id="rId37" Type="http://schemas.openxmlformats.org/officeDocument/2006/relationships/image" Target="../media/image568.png"/><Relationship Id="rId53" Type="http://schemas.openxmlformats.org/officeDocument/2006/relationships/image" Target="../media/image576.png"/><Relationship Id="rId58" Type="http://schemas.openxmlformats.org/officeDocument/2006/relationships/customXml" Target="../ink/ink598.xml"/><Relationship Id="rId74" Type="http://schemas.openxmlformats.org/officeDocument/2006/relationships/customXml" Target="../ink/ink606.xml"/><Relationship Id="rId79" Type="http://schemas.openxmlformats.org/officeDocument/2006/relationships/image" Target="../media/image588.png"/><Relationship Id="rId102" Type="http://schemas.openxmlformats.org/officeDocument/2006/relationships/customXml" Target="../ink/ink620.xml"/><Relationship Id="rId5" Type="http://schemas.openxmlformats.org/officeDocument/2006/relationships/image" Target="../media/image555.png"/><Relationship Id="rId90" Type="http://schemas.openxmlformats.org/officeDocument/2006/relationships/customXml" Target="../ink/ink614.xml"/><Relationship Id="rId95" Type="http://schemas.openxmlformats.org/officeDocument/2006/relationships/image" Target="../media/image595.png"/><Relationship Id="rId22" Type="http://schemas.openxmlformats.org/officeDocument/2006/relationships/customXml" Target="../ink/ink580.xml"/><Relationship Id="rId27" Type="http://schemas.openxmlformats.org/officeDocument/2006/relationships/image" Target="../media/image108.png"/><Relationship Id="rId43" Type="http://schemas.openxmlformats.org/officeDocument/2006/relationships/image" Target="../media/image571.png"/><Relationship Id="rId48" Type="http://schemas.openxmlformats.org/officeDocument/2006/relationships/customXml" Target="../ink/ink593.xml"/><Relationship Id="rId64" Type="http://schemas.openxmlformats.org/officeDocument/2006/relationships/customXml" Target="../ink/ink601.xml"/><Relationship Id="rId69" Type="http://schemas.openxmlformats.org/officeDocument/2006/relationships/image" Target="../media/image583.png"/><Relationship Id="rId80" Type="http://schemas.openxmlformats.org/officeDocument/2006/relationships/customXml" Target="../ink/ink609.xml"/><Relationship Id="rId85" Type="http://schemas.openxmlformats.org/officeDocument/2006/relationships/image" Target="../media/image591.png"/><Relationship Id="rId12" Type="http://schemas.openxmlformats.org/officeDocument/2006/relationships/customXml" Target="../ink/ink575.xml"/><Relationship Id="rId17" Type="http://schemas.openxmlformats.org/officeDocument/2006/relationships/image" Target="../media/image561.png"/><Relationship Id="rId33" Type="http://schemas.openxmlformats.org/officeDocument/2006/relationships/image" Target="../media/image566.png"/><Relationship Id="rId38" Type="http://schemas.openxmlformats.org/officeDocument/2006/relationships/customXml" Target="../ink/ink588.xml"/><Relationship Id="rId59" Type="http://schemas.openxmlformats.org/officeDocument/2006/relationships/image" Target="../media/image578.png"/><Relationship Id="rId103" Type="http://schemas.openxmlformats.org/officeDocument/2006/relationships/image" Target="../media/image599.png"/><Relationship Id="rId108" Type="http://schemas.openxmlformats.org/officeDocument/2006/relationships/customXml" Target="../ink/ink623.xml"/><Relationship Id="rId54" Type="http://schemas.openxmlformats.org/officeDocument/2006/relationships/customXml" Target="../ink/ink596.xml"/><Relationship Id="rId70" Type="http://schemas.openxmlformats.org/officeDocument/2006/relationships/customXml" Target="../ink/ink604.xml"/><Relationship Id="rId75" Type="http://schemas.openxmlformats.org/officeDocument/2006/relationships/image" Target="../media/image586.png"/><Relationship Id="rId91" Type="http://schemas.openxmlformats.org/officeDocument/2006/relationships/image" Target="../media/image593.png"/><Relationship Id="rId96" Type="http://schemas.openxmlformats.org/officeDocument/2006/relationships/customXml" Target="../ink/ink617.xml"/><Relationship Id="rId1" Type="http://schemas.openxmlformats.org/officeDocument/2006/relationships/slideLayout" Target="../slideLayouts/slideLayout7.xml"/><Relationship Id="rId6" Type="http://schemas.openxmlformats.org/officeDocument/2006/relationships/customXml" Target="../ink/ink572.xml"/><Relationship Id="rId15" Type="http://schemas.openxmlformats.org/officeDocument/2006/relationships/image" Target="../media/image560.png"/><Relationship Id="rId23" Type="http://schemas.openxmlformats.org/officeDocument/2006/relationships/image" Target="../media/image564.png"/><Relationship Id="rId28" Type="http://schemas.openxmlformats.org/officeDocument/2006/relationships/customXml" Target="../ink/ink583.xml"/><Relationship Id="rId36" Type="http://schemas.openxmlformats.org/officeDocument/2006/relationships/customXml" Target="../ink/ink587.xml"/><Relationship Id="rId49" Type="http://schemas.openxmlformats.org/officeDocument/2006/relationships/image" Target="../media/image574.png"/><Relationship Id="rId57" Type="http://schemas.openxmlformats.org/officeDocument/2006/relationships/image" Target="../media/image509.png"/><Relationship Id="rId106" Type="http://schemas.openxmlformats.org/officeDocument/2006/relationships/customXml" Target="../ink/ink622.xml"/><Relationship Id="rId10" Type="http://schemas.openxmlformats.org/officeDocument/2006/relationships/customXml" Target="../ink/ink574.xml"/><Relationship Id="rId31" Type="http://schemas.openxmlformats.org/officeDocument/2006/relationships/image" Target="../media/image565.png"/><Relationship Id="rId44" Type="http://schemas.openxmlformats.org/officeDocument/2006/relationships/customXml" Target="../ink/ink591.xml"/><Relationship Id="rId52" Type="http://schemas.openxmlformats.org/officeDocument/2006/relationships/customXml" Target="../ink/ink595.xml"/><Relationship Id="rId60" Type="http://schemas.openxmlformats.org/officeDocument/2006/relationships/customXml" Target="../ink/ink599.xml"/><Relationship Id="rId65" Type="http://schemas.openxmlformats.org/officeDocument/2006/relationships/image" Target="../media/image581.png"/><Relationship Id="rId73" Type="http://schemas.openxmlformats.org/officeDocument/2006/relationships/image" Target="../media/image585.png"/><Relationship Id="rId78" Type="http://schemas.openxmlformats.org/officeDocument/2006/relationships/customXml" Target="../ink/ink608.xml"/><Relationship Id="rId81" Type="http://schemas.openxmlformats.org/officeDocument/2006/relationships/image" Target="../media/image589.png"/><Relationship Id="rId86" Type="http://schemas.openxmlformats.org/officeDocument/2006/relationships/customXml" Target="../ink/ink612.xml"/><Relationship Id="rId94" Type="http://schemas.openxmlformats.org/officeDocument/2006/relationships/customXml" Target="../ink/ink616.xml"/><Relationship Id="rId99" Type="http://schemas.openxmlformats.org/officeDocument/2006/relationships/image" Target="../media/image597.png"/><Relationship Id="rId101" Type="http://schemas.openxmlformats.org/officeDocument/2006/relationships/image" Target="../media/image598.png"/><Relationship Id="rId4" Type="http://schemas.openxmlformats.org/officeDocument/2006/relationships/image" Target="../media/image554.png"/><Relationship Id="rId9" Type="http://schemas.openxmlformats.org/officeDocument/2006/relationships/image" Target="../media/image557.png"/><Relationship Id="rId13" Type="http://schemas.openxmlformats.org/officeDocument/2006/relationships/image" Target="../media/image559.png"/><Relationship Id="rId18" Type="http://schemas.openxmlformats.org/officeDocument/2006/relationships/customXml" Target="../ink/ink578.xml"/><Relationship Id="rId39" Type="http://schemas.openxmlformats.org/officeDocument/2006/relationships/image" Target="../media/image569.png"/><Relationship Id="rId109" Type="http://schemas.openxmlformats.org/officeDocument/2006/relationships/image" Target="../media/image602.png"/><Relationship Id="rId34" Type="http://schemas.openxmlformats.org/officeDocument/2006/relationships/customXml" Target="../ink/ink586.xml"/><Relationship Id="rId50" Type="http://schemas.openxmlformats.org/officeDocument/2006/relationships/customXml" Target="../ink/ink594.xml"/><Relationship Id="rId55" Type="http://schemas.openxmlformats.org/officeDocument/2006/relationships/image" Target="../media/image577.png"/><Relationship Id="rId76" Type="http://schemas.openxmlformats.org/officeDocument/2006/relationships/customXml" Target="../ink/ink607.xml"/><Relationship Id="rId97" Type="http://schemas.openxmlformats.org/officeDocument/2006/relationships/image" Target="../media/image596.png"/><Relationship Id="rId104" Type="http://schemas.openxmlformats.org/officeDocument/2006/relationships/customXml" Target="../ink/ink621.xml"/><Relationship Id="rId7" Type="http://schemas.openxmlformats.org/officeDocument/2006/relationships/image" Target="../media/image556.png"/><Relationship Id="rId71" Type="http://schemas.openxmlformats.org/officeDocument/2006/relationships/image" Target="../media/image584.png"/><Relationship Id="rId92" Type="http://schemas.openxmlformats.org/officeDocument/2006/relationships/customXml" Target="../ink/ink615.xml"/><Relationship Id="rId2" Type="http://schemas.openxmlformats.org/officeDocument/2006/relationships/notesSlide" Target="../notesSlides/notesSlide5.xml"/><Relationship Id="rId29" Type="http://schemas.openxmlformats.org/officeDocument/2006/relationships/image" Target="../media/image331.png"/><Relationship Id="rId24" Type="http://schemas.openxmlformats.org/officeDocument/2006/relationships/customXml" Target="../ink/ink581.xml"/><Relationship Id="rId40" Type="http://schemas.openxmlformats.org/officeDocument/2006/relationships/customXml" Target="../ink/ink589.xml"/><Relationship Id="rId45" Type="http://schemas.openxmlformats.org/officeDocument/2006/relationships/image" Target="../media/image572.png"/><Relationship Id="rId66" Type="http://schemas.openxmlformats.org/officeDocument/2006/relationships/customXml" Target="../ink/ink602.xml"/><Relationship Id="rId87" Type="http://schemas.openxmlformats.org/officeDocument/2006/relationships/image" Target="../media/image323.png"/><Relationship Id="rId110" Type="http://schemas.openxmlformats.org/officeDocument/2006/relationships/customXml" Target="../ink/ink624.xml"/><Relationship Id="rId61" Type="http://schemas.openxmlformats.org/officeDocument/2006/relationships/image" Target="../media/image579.png"/><Relationship Id="rId82" Type="http://schemas.openxmlformats.org/officeDocument/2006/relationships/customXml" Target="../ink/ink610.xml"/><Relationship Id="rId19" Type="http://schemas.openxmlformats.org/officeDocument/2006/relationships/image" Target="../media/image562.png"/><Relationship Id="rId14" Type="http://schemas.openxmlformats.org/officeDocument/2006/relationships/customXml" Target="../ink/ink576.xml"/><Relationship Id="rId30" Type="http://schemas.openxmlformats.org/officeDocument/2006/relationships/customXml" Target="../ink/ink584.xml"/><Relationship Id="rId35" Type="http://schemas.openxmlformats.org/officeDocument/2006/relationships/image" Target="../media/image567.png"/><Relationship Id="rId56" Type="http://schemas.openxmlformats.org/officeDocument/2006/relationships/customXml" Target="../ink/ink597.xml"/><Relationship Id="rId77" Type="http://schemas.openxmlformats.org/officeDocument/2006/relationships/image" Target="../media/image587.png"/><Relationship Id="rId100" Type="http://schemas.openxmlformats.org/officeDocument/2006/relationships/customXml" Target="../ink/ink619.xml"/><Relationship Id="rId105" Type="http://schemas.openxmlformats.org/officeDocument/2006/relationships/image" Target="../media/image600.png"/><Relationship Id="rId8" Type="http://schemas.openxmlformats.org/officeDocument/2006/relationships/customXml" Target="../ink/ink573.xml"/><Relationship Id="rId51" Type="http://schemas.openxmlformats.org/officeDocument/2006/relationships/image" Target="../media/image575.png"/><Relationship Id="rId72" Type="http://schemas.openxmlformats.org/officeDocument/2006/relationships/customXml" Target="../ink/ink605.xml"/><Relationship Id="rId93" Type="http://schemas.openxmlformats.org/officeDocument/2006/relationships/image" Target="../media/image594.png"/><Relationship Id="rId98" Type="http://schemas.openxmlformats.org/officeDocument/2006/relationships/customXml" Target="../ink/ink618.xml"/><Relationship Id="rId3" Type="http://schemas.openxmlformats.org/officeDocument/2006/relationships/image" Target="../media/image553.png"/><Relationship Id="rId25" Type="http://schemas.openxmlformats.org/officeDocument/2006/relationships/image" Target="../media/image129.png"/><Relationship Id="rId46" Type="http://schemas.openxmlformats.org/officeDocument/2006/relationships/customXml" Target="../ink/ink592.xml"/><Relationship Id="rId67" Type="http://schemas.openxmlformats.org/officeDocument/2006/relationships/image" Target="../media/image582.png"/><Relationship Id="rId20" Type="http://schemas.openxmlformats.org/officeDocument/2006/relationships/customXml" Target="../ink/ink579.xml"/><Relationship Id="rId41" Type="http://schemas.openxmlformats.org/officeDocument/2006/relationships/image" Target="../media/image570.png"/><Relationship Id="rId62" Type="http://schemas.openxmlformats.org/officeDocument/2006/relationships/customXml" Target="../ink/ink600.xml"/><Relationship Id="rId83" Type="http://schemas.openxmlformats.org/officeDocument/2006/relationships/image" Target="../media/image590.png"/><Relationship Id="rId88" Type="http://schemas.openxmlformats.org/officeDocument/2006/relationships/customXml" Target="../ink/ink613.xml"/><Relationship Id="rId111" Type="http://schemas.openxmlformats.org/officeDocument/2006/relationships/image" Target="../media/image603.png"/></Relationships>
</file>

<file path=ppt/slides/_rels/slide11.xml.rels><?xml version="1.0" encoding="UTF-8" standalone="yes"?>
<Relationships xmlns="http://schemas.openxmlformats.org/package/2006/relationships"><Relationship Id="rId21" Type="http://schemas.openxmlformats.org/officeDocument/2006/relationships/image" Target="../media/image612.png"/><Relationship Id="rId170" Type="http://schemas.openxmlformats.org/officeDocument/2006/relationships/customXml" Target="../ink/ink709.xml"/><Relationship Id="rId268" Type="http://schemas.openxmlformats.org/officeDocument/2006/relationships/customXml" Target="../ink/ink759.xml"/><Relationship Id="rId475" Type="http://schemas.openxmlformats.org/officeDocument/2006/relationships/customXml" Target="../ink/ink866.xml"/><Relationship Id="rId682" Type="http://schemas.openxmlformats.org/officeDocument/2006/relationships/customXml" Target="../ink/ink974.xml"/><Relationship Id="rId128" Type="http://schemas.openxmlformats.org/officeDocument/2006/relationships/image" Target="../media/image661.png"/><Relationship Id="rId335" Type="http://schemas.openxmlformats.org/officeDocument/2006/relationships/customXml" Target="../ink/ink794.xml"/><Relationship Id="rId542" Type="http://schemas.openxmlformats.org/officeDocument/2006/relationships/customXml" Target="../ink/ink901.xml"/><Relationship Id="rId987" Type="http://schemas.openxmlformats.org/officeDocument/2006/relationships/image" Target="../media/image1053.png"/><Relationship Id="rId1172" Type="http://schemas.openxmlformats.org/officeDocument/2006/relationships/image" Target="../media/image1140.png"/><Relationship Id="rId402" Type="http://schemas.openxmlformats.org/officeDocument/2006/relationships/customXml" Target="../ink/ink829.xml"/><Relationship Id="rId847" Type="http://schemas.openxmlformats.org/officeDocument/2006/relationships/customXml" Target="../ink/ink1060.xml"/><Relationship Id="rId1032" Type="http://schemas.openxmlformats.org/officeDocument/2006/relationships/customXml" Target="../ink/ink1158.xml"/><Relationship Id="rId707" Type="http://schemas.openxmlformats.org/officeDocument/2006/relationships/image" Target="../media/image928.png"/><Relationship Id="rId914" Type="http://schemas.openxmlformats.org/officeDocument/2006/relationships/image" Target="../media/image1020.png"/><Relationship Id="rId43" Type="http://schemas.openxmlformats.org/officeDocument/2006/relationships/image" Target="../media/image327.png"/><Relationship Id="rId192" Type="http://schemas.openxmlformats.org/officeDocument/2006/relationships/customXml" Target="../ink/ink720.xml"/><Relationship Id="rId497" Type="http://schemas.openxmlformats.org/officeDocument/2006/relationships/customXml" Target="../ink/ink877.xml"/><Relationship Id="rId357" Type="http://schemas.openxmlformats.org/officeDocument/2006/relationships/customXml" Target="../ink/ink806.xml"/><Relationship Id="rId1194" Type="http://schemas.openxmlformats.org/officeDocument/2006/relationships/image" Target="../media/image1150.png"/><Relationship Id="rId217" Type="http://schemas.openxmlformats.org/officeDocument/2006/relationships/customXml" Target="../ink/ink733.xml"/><Relationship Id="rId564" Type="http://schemas.openxmlformats.org/officeDocument/2006/relationships/image" Target="../media/image862.png"/><Relationship Id="rId771" Type="http://schemas.openxmlformats.org/officeDocument/2006/relationships/image" Target="../media/image954.png"/><Relationship Id="rId869" Type="http://schemas.openxmlformats.org/officeDocument/2006/relationships/customXml" Target="../ink/ink1072.xml"/><Relationship Id="rId424" Type="http://schemas.openxmlformats.org/officeDocument/2006/relationships/customXml" Target="../ink/ink840.xml"/><Relationship Id="rId631" Type="http://schemas.openxmlformats.org/officeDocument/2006/relationships/customXml" Target="../ink/ink948.xml"/><Relationship Id="rId729" Type="http://schemas.openxmlformats.org/officeDocument/2006/relationships/customXml" Target="../ink/ink999.xml"/><Relationship Id="rId1054" Type="http://schemas.openxmlformats.org/officeDocument/2006/relationships/customXml" Target="../ink/ink1169.xml"/><Relationship Id="rId1261" Type="http://schemas.openxmlformats.org/officeDocument/2006/relationships/image" Target="../media/image1176.png"/><Relationship Id="rId936" Type="http://schemas.openxmlformats.org/officeDocument/2006/relationships/customXml" Target="../ink/ink1108.xml"/><Relationship Id="rId1121" Type="http://schemas.openxmlformats.org/officeDocument/2006/relationships/customXml" Target="../ink/ink1204.xml"/><Relationship Id="rId1219" Type="http://schemas.openxmlformats.org/officeDocument/2006/relationships/image" Target="../media/image1160.png"/><Relationship Id="rId65" Type="http://schemas.openxmlformats.org/officeDocument/2006/relationships/image" Target="../media/image632.png"/><Relationship Id="rId281" Type="http://schemas.openxmlformats.org/officeDocument/2006/relationships/image" Target="../media/image730.png"/><Relationship Id="rId141" Type="http://schemas.openxmlformats.org/officeDocument/2006/relationships/customXml" Target="../ink/ink694.xml"/><Relationship Id="rId379" Type="http://schemas.openxmlformats.org/officeDocument/2006/relationships/customXml" Target="../ink/ink817.xml"/><Relationship Id="rId586" Type="http://schemas.openxmlformats.org/officeDocument/2006/relationships/image" Target="../media/image871.png"/><Relationship Id="rId793" Type="http://schemas.openxmlformats.org/officeDocument/2006/relationships/image" Target="../media/image422.png"/><Relationship Id="rId7" Type="http://schemas.openxmlformats.org/officeDocument/2006/relationships/image" Target="../media/image606.png"/><Relationship Id="rId239" Type="http://schemas.openxmlformats.org/officeDocument/2006/relationships/image" Target="../media/image711.png"/><Relationship Id="rId446" Type="http://schemas.openxmlformats.org/officeDocument/2006/relationships/image" Target="../media/image805.png"/><Relationship Id="rId653" Type="http://schemas.openxmlformats.org/officeDocument/2006/relationships/customXml" Target="../ink/ink959.xml"/><Relationship Id="rId1076" Type="http://schemas.openxmlformats.org/officeDocument/2006/relationships/customXml" Target="../ink/ink1180.xml"/><Relationship Id="rId1283" Type="http://schemas.openxmlformats.org/officeDocument/2006/relationships/image" Target="../media/image1186.png"/><Relationship Id="rId306" Type="http://schemas.openxmlformats.org/officeDocument/2006/relationships/customXml" Target="../ink/ink779.xml"/><Relationship Id="rId860" Type="http://schemas.openxmlformats.org/officeDocument/2006/relationships/image" Target="../media/image995.png"/><Relationship Id="rId958" Type="http://schemas.openxmlformats.org/officeDocument/2006/relationships/customXml" Target="../ink/ink1120.xml"/><Relationship Id="rId1143" Type="http://schemas.openxmlformats.org/officeDocument/2006/relationships/image" Target="../media/image1126.png"/><Relationship Id="rId87" Type="http://schemas.openxmlformats.org/officeDocument/2006/relationships/customXml" Target="../ink/ink667.xml"/><Relationship Id="rId513" Type="http://schemas.openxmlformats.org/officeDocument/2006/relationships/customXml" Target="../ink/ink886.xml"/><Relationship Id="rId720" Type="http://schemas.openxmlformats.org/officeDocument/2006/relationships/customXml" Target="../ink/ink994.xml"/><Relationship Id="rId818" Type="http://schemas.openxmlformats.org/officeDocument/2006/relationships/image" Target="../media/image976.png"/><Relationship Id="rId1003" Type="http://schemas.openxmlformats.org/officeDocument/2006/relationships/customXml" Target="../ink/ink1143.xml"/><Relationship Id="rId1210" Type="http://schemas.openxmlformats.org/officeDocument/2006/relationships/customXml" Target="../ink/ink1252.xml"/><Relationship Id="rId1308" Type="http://schemas.openxmlformats.org/officeDocument/2006/relationships/customXml" Target="../ink/ink1307.xml"/><Relationship Id="rId14" Type="http://schemas.openxmlformats.org/officeDocument/2006/relationships/customXml" Target="../ink/ink630.xml"/><Relationship Id="rId163" Type="http://schemas.openxmlformats.org/officeDocument/2006/relationships/image" Target="../media/image676.png"/><Relationship Id="rId370" Type="http://schemas.openxmlformats.org/officeDocument/2006/relationships/image" Target="../media/image770.png"/><Relationship Id="rId230" Type="http://schemas.openxmlformats.org/officeDocument/2006/relationships/image" Target="../media/image708.png"/><Relationship Id="rId468" Type="http://schemas.openxmlformats.org/officeDocument/2006/relationships/image" Target="../media/image816.png"/><Relationship Id="rId675" Type="http://schemas.openxmlformats.org/officeDocument/2006/relationships/image" Target="../media/image912.png"/><Relationship Id="rId882" Type="http://schemas.openxmlformats.org/officeDocument/2006/relationships/customXml" Target="../ink/ink1079.xml"/><Relationship Id="rId1098" Type="http://schemas.openxmlformats.org/officeDocument/2006/relationships/customXml" Target="../ink/ink1192.xml"/><Relationship Id="rId328" Type="http://schemas.openxmlformats.org/officeDocument/2006/relationships/image" Target="../media/image750.png"/><Relationship Id="rId535" Type="http://schemas.openxmlformats.org/officeDocument/2006/relationships/image" Target="../media/image848.png"/><Relationship Id="rId742" Type="http://schemas.openxmlformats.org/officeDocument/2006/relationships/customXml" Target="../ink/ink1006.xml"/><Relationship Id="rId1165" Type="http://schemas.openxmlformats.org/officeDocument/2006/relationships/customXml" Target="../ink/ink1227.xml"/><Relationship Id="rId602" Type="http://schemas.openxmlformats.org/officeDocument/2006/relationships/image" Target="../media/image877.png"/><Relationship Id="rId1025" Type="http://schemas.openxmlformats.org/officeDocument/2006/relationships/image" Target="../media/image1071.png"/><Relationship Id="rId1232" Type="http://schemas.openxmlformats.org/officeDocument/2006/relationships/image" Target="../media/image1165.png"/><Relationship Id="rId907" Type="http://schemas.openxmlformats.org/officeDocument/2006/relationships/customXml" Target="../ink/ink1093.xml"/><Relationship Id="rId36" Type="http://schemas.openxmlformats.org/officeDocument/2006/relationships/customXml" Target="../ink/ink641.xml"/><Relationship Id="rId185" Type="http://schemas.openxmlformats.org/officeDocument/2006/relationships/image" Target="../media/image686.png"/><Relationship Id="rId392" Type="http://schemas.openxmlformats.org/officeDocument/2006/relationships/customXml" Target="../ink/ink824.xml"/><Relationship Id="rId697" Type="http://schemas.openxmlformats.org/officeDocument/2006/relationships/image" Target="../media/image923.png"/><Relationship Id="rId252" Type="http://schemas.openxmlformats.org/officeDocument/2006/relationships/customXml" Target="../ink/ink751.xml"/><Relationship Id="rId1187" Type="http://schemas.openxmlformats.org/officeDocument/2006/relationships/image" Target="../media/image1147.png"/><Relationship Id="rId112" Type="http://schemas.openxmlformats.org/officeDocument/2006/relationships/image" Target="../media/image653.png"/><Relationship Id="rId557" Type="http://schemas.openxmlformats.org/officeDocument/2006/relationships/image" Target="../media/image859.png"/><Relationship Id="rId764" Type="http://schemas.openxmlformats.org/officeDocument/2006/relationships/customXml" Target="../ink/ink1018.xml"/><Relationship Id="rId971" Type="http://schemas.openxmlformats.org/officeDocument/2006/relationships/image" Target="../media/image174.png"/><Relationship Id="rId417" Type="http://schemas.openxmlformats.org/officeDocument/2006/relationships/image" Target="../media/image30.png"/><Relationship Id="rId624" Type="http://schemas.openxmlformats.org/officeDocument/2006/relationships/customXml" Target="../ink/ink944.xml"/><Relationship Id="rId831" Type="http://schemas.openxmlformats.org/officeDocument/2006/relationships/customXml" Target="../ink/ink1052.xml"/><Relationship Id="rId1047" Type="http://schemas.openxmlformats.org/officeDocument/2006/relationships/image" Target="../media/image1082.png"/><Relationship Id="rId1254" Type="http://schemas.openxmlformats.org/officeDocument/2006/relationships/customXml" Target="../ink/ink1279.xml"/><Relationship Id="rId929" Type="http://schemas.openxmlformats.org/officeDocument/2006/relationships/image" Target="../media/image1026.png"/><Relationship Id="rId1114" Type="http://schemas.openxmlformats.org/officeDocument/2006/relationships/customXml" Target="../ink/ink1200.xml"/><Relationship Id="rId58" Type="http://schemas.openxmlformats.org/officeDocument/2006/relationships/customXml" Target="../ink/ink652.xml"/><Relationship Id="rId274" Type="http://schemas.openxmlformats.org/officeDocument/2006/relationships/customXml" Target="../ink/ink762.xml"/><Relationship Id="rId481" Type="http://schemas.openxmlformats.org/officeDocument/2006/relationships/customXml" Target="../ink/ink869.xml"/><Relationship Id="rId134" Type="http://schemas.openxmlformats.org/officeDocument/2006/relationships/image" Target="../media/image664.png"/><Relationship Id="rId579" Type="http://schemas.openxmlformats.org/officeDocument/2006/relationships/customXml" Target="../ink/ink921.xml"/><Relationship Id="rId786" Type="http://schemas.openxmlformats.org/officeDocument/2006/relationships/customXml" Target="../ink/ink1029.xml"/><Relationship Id="rId993" Type="http://schemas.openxmlformats.org/officeDocument/2006/relationships/image" Target="../media/image1056.png"/><Relationship Id="rId341" Type="http://schemas.openxmlformats.org/officeDocument/2006/relationships/image" Target="../media/image756.png"/><Relationship Id="rId439" Type="http://schemas.openxmlformats.org/officeDocument/2006/relationships/customXml" Target="../ink/ink848.xml"/><Relationship Id="rId646" Type="http://schemas.openxmlformats.org/officeDocument/2006/relationships/image" Target="../media/image898.png"/><Relationship Id="rId1069" Type="http://schemas.openxmlformats.org/officeDocument/2006/relationships/image" Target="../media/image1092.png"/><Relationship Id="rId1276" Type="http://schemas.openxmlformats.org/officeDocument/2006/relationships/customXml" Target="../ink/ink1291.xml"/><Relationship Id="rId201" Type="http://schemas.openxmlformats.org/officeDocument/2006/relationships/image" Target="../media/image694.png"/><Relationship Id="rId506" Type="http://schemas.openxmlformats.org/officeDocument/2006/relationships/customXml" Target="../ink/ink882.xml"/><Relationship Id="rId853" Type="http://schemas.openxmlformats.org/officeDocument/2006/relationships/image" Target="../media/image992.png"/><Relationship Id="rId1136" Type="http://schemas.openxmlformats.org/officeDocument/2006/relationships/customXml" Target="../ink/ink1212.xml"/><Relationship Id="rId713" Type="http://schemas.openxmlformats.org/officeDocument/2006/relationships/customXml" Target="../ink/ink990.xml"/><Relationship Id="rId920" Type="http://schemas.openxmlformats.org/officeDocument/2006/relationships/image" Target="../media/image508.png"/><Relationship Id="rId1203" Type="http://schemas.openxmlformats.org/officeDocument/2006/relationships/customXml" Target="../ink/ink1248.xml"/><Relationship Id="rId296" Type="http://schemas.openxmlformats.org/officeDocument/2006/relationships/image" Target="../media/image737.png"/><Relationship Id="rId156" Type="http://schemas.openxmlformats.org/officeDocument/2006/relationships/customXml" Target="../ink/ink702.xml"/><Relationship Id="rId363" Type="http://schemas.openxmlformats.org/officeDocument/2006/relationships/customXml" Target="../ink/ink809.xml"/><Relationship Id="rId570" Type="http://schemas.openxmlformats.org/officeDocument/2006/relationships/image" Target="../media/image865.png"/><Relationship Id="rId223" Type="http://schemas.openxmlformats.org/officeDocument/2006/relationships/customXml" Target="../ink/ink736.xml"/><Relationship Id="rId430" Type="http://schemas.openxmlformats.org/officeDocument/2006/relationships/customXml" Target="../ink/ink843.xml"/><Relationship Id="rId668" Type="http://schemas.openxmlformats.org/officeDocument/2006/relationships/image" Target="../media/image909.png"/><Relationship Id="rId875" Type="http://schemas.openxmlformats.org/officeDocument/2006/relationships/image" Target="../media/image1002.png"/><Relationship Id="rId1060" Type="http://schemas.openxmlformats.org/officeDocument/2006/relationships/customXml" Target="../ink/ink1172.xml"/><Relationship Id="rId1298" Type="http://schemas.openxmlformats.org/officeDocument/2006/relationships/customXml" Target="../ink/ink1302.xml"/><Relationship Id="rId528" Type="http://schemas.openxmlformats.org/officeDocument/2006/relationships/customXml" Target="../ink/ink894.xml"/><Relationship Id="rId735" Type="http://schemas.openxmlformats.org/officeDocument/2006/relationships/image" Target="../media/image937.png"/><Relationship Id="rId942" Type="http://schemas.openxmlformats.org/officeDocument/2006/relationships/customXml" Target="../ink/ink1111.xml"/><Relationship Id="rId1158" Type="http://schemas.openxmlformats.org/officeDocument/2006/relationships/customXml" Target="../ink/ink1223.xml"/><Relationship Id="rId1018" Type="http://schemas.openxmlformats.org/officeDocument/2006/relationships/customXml" Target="../ink/ink1151.xml"/><Relationship Id="rId1225" Type="http://schemas.openxmlformats.org/officeDocument/2006/relationships/customXml" Target="../ink/ink1260.xml"/><Relationship Id="rId71" Type="http://schemas.openxmlformats.org/officeDocument/2006/relationships/customXml" Target="../ink/ink659.xml"/><Relationship Id="rId802" Type="http://schemas.openxmlformats.org/officeDocument/2006/relationships/customXml" Target="../ink/ink1037.xml"/><Relationship Id="rId29" Type="http://schemas.openxmlformats.org/officeDocument/2006/relationships/image" Target="../media/image616.png"/><Relationship Id="rId178" Type="http://schemas.openxmlformats.org/officeDocument/2006/relationships/customXml" Target="../ink/ink713.xml"/><Relationship Id="rId385" Type="http://schemas.openxmlformats.org/officeDocument/2006/relationships/image" Target="../media/image776.png"/><Relationship Id="rId592" Type="http://schemas.openxmlformats.org/officeDocument/2006/relationships/image" Target="../media/image874.png"/><Relationship Id="rId245" Type="http://schemas.openxmlformats.org/officeDocument/2006/relationships/image" Target="../media/image714.png"/><Relationship Id="rId452" Type="http://schemas.openxmlformats.org/officeDocument/2006/relationships/image" Target="../media/image808.png"/><Relationship Id="rId897" Type="http://schemas.openxmlformats.org/officeDocument/2006/relationships/customXml" Target="../ink/ink1087.xml"/><Relationship Id="rId1082" Type="http://schemas.openxmlformats.org/officeDocument/2006/relationships/customXml" Target="../ink/ink1183.xml"/><Relationship Id="rId105" Type="http://schemas.openxmlformats.org/officeDocument/2006/relationships/customXml" Target="../ink/ink676.xml"/><Relationship Id="rId312" Type="http://schemas.openxmlformats.org/officeDocument/2006/relationships/customXml" Target="../ink/ink782.xml"/><Relationship Id="rId757" Type="http://schemas.openxmlformats.org/officeDocument/2006/relationships/customXml" Target="../ink/ink1014.xml"/><Relationship Id="rId964" Type="http://schemas.openxmlformats.org/officeDocument/2006/relationships/customXml" Target="../ink/ink1123.xml"/><Relationship Id="rId93" Type="http://schemas.openxmlformats.org/officeDocument/2006/relationships/customXml" Target="../ink/ink670.xml"/><Relationship Id="rId617" Type="http://schemas.openxmlformats.org/officeDocument/2006/relationships/image" Target="../media/image884.png"/><Relationship Id="rId824" Type="http://schemas.openxmlformats.org/officeDocument/2006/relationships/image" Target="../media/image979.png"/><Relationship Id="rId1247" Type="http://schemas.openxmlformats.org/officeDocument/2006/relationships/customXml" Target="../ink/ink1275.xml"/><Relationship Id="rId1107" Type="http://schemas.openxmlformats.org/officeDocument/2006/relationships/image" Target="../media/image1110.png"/><Relationship Id="rId20" Type="http://schemas.openxmlformats.org/officeDocument/2006/relationships/customXml" Target="../ink/ink633.xml"/><Relationship Id="rId267" Type="http://schemas.openxmlformats.org/officeDocument/2006/relationships/image" Target="../media/image724.png"/><Relationship Id="rId474" Type="http://schemas.openxmlformats.org/officeDocument/2006/relationships/image" Target="../media/image819.png"/><Relationship Id="rId127" Type="http://schemas.openxmlformats.org/officeDocument/2006/relationships/customXml" Target="../ink/ink687.xml"/><Relationship Id="rId681" Type="http://schemas.openxmlformats.org/officeDocument/2006/relationships/image" Target="../media/image915.png"/><Relationship Id="rId779" Type="http://schemas.openxmlformats.org/officeDocument/2006/relationships/image" Target="../media/image958.png"/><Relationship Id="rId986" Type="http://schemas.openxmlformats.org/officeDocument/2006/relationships/customXml" Target="../ink/ink1134.xml"/><Relationship Id="rId334" Type="http://schemas.openxmlformats.org/officeDocument/2006/relationships/image" Target="../media/image753.png"/><Relationship Id="rId541" Type="http://schemas.openxmlformats.org/officeDocument/2006/relationships/image" Target="../media/image851.png"/><Relationship Id="rId639" Type="http://schemas.openxmlformats.org/officeDocument/2006/relationships/customXml" Target="../ink/ink952.xml"/><Relationship Id="rId1171" Type="http://schemas.openxmlformats.org/officeDocument/2006/relationships/customXml" Target="../ink/ink1230.xml"/><Relationship Id="rId1269" Type="http://schemas.openxmlformats.org/officeDocument/2006/relationships/customXml" Target="../ink/ink1287.xml"/><Relationship Id="rId401" Type="http://schemas.openxmlformats.org/officeDocument/2006/relationships/image" Target="../media/image784.png"/><Relationship Id="rId846" Type="http://schemas.openxmlformats.org/officeDocument/2006/relationships/image" Target="../media/image287.png"/><Relationship Id="rId1031" Type="http://schemas.openxmlformats.org/officeDocument/2006/relationships/image" Target="../media/image1074.png"/><Relationship Id="rId1129" Type="http://schemas.openxmlformats.org/officeDocument/2006/relationships/image" Target="../media/image254.png"/><Relationship Id="rId706" Type="http://schemas.openxmlformats.org/officeDocument/2006/relationships/customXml" Target="../ink/ink986.xml"/><Relationship Id="rId913" Type="http://schemas.openxmlformats.org/officeDocument/2006/relationships/customXml" Target="../ink/ink1096.xml"/><Relationship Id="rId42" Type="http://schemas.openxmlformats.org/officeDocument/2006/relationships/customXml" Target="../ink/ink644.xml"/><Relationship Id="rId191" Type="http://schemas.openxmlformats.org/officeDocument/2006/relationships/image" Target="../media/image689.png"/><Relationship Id="rId289" Type="http://schemas.openxmlformats.org/officeDocument/2006/relationships/customXml" Target="../ink/ink770.xml"/><Relationship Id="rId496" Type="http://schemas.openxmlformats.org/officeDocument/2006/relationships/image" Target="../media/image830.png"/><Relationship Id="rId149" Type="http://schemas.openxmlformats.org/officeDocument/2006/relationships/customXml" Target="../ink/ink698.xml"/><Relationship Id="rId356" Type="http://schemas.openxmlformats.org/officeDocument/2006/relationships/image" Target="../media/image763.png"/><Relationship Id="rId563" Type="http://schemas.openxmlformats.org/officeDocument/2006/relationships/customXml" Target="../ink/ink912.xml"/><Relationship Id="rId770" Type="http://schemas.openxmlformats.org/officeDocument/2006/relationships/customXml" Target="../ink/ink1021.xml"/><Relationship Id="rId1193" Type="http://schemas.openxmlformats.org/officeDocument/2006/relationships/customXml" Target="../ink/ink1242.xml"/><Relationship Id="rId216" Type="http://schemas.openxmlformats.org/officeDocument/2006/relationships/image" Target="../media/image701.png"/><Relationship Id="rId423" Type="http://schemas.openxmlformats.org/officeDocument/2006/relationships/image" Target="../media/image794.png"/><Relationship Id="rId868" Type="http://schemas.openxmlformats.org/officeDocument/2006/relationships/image" Target="../media/image999.png"/><Relationship Id="rId1053" Type="http://schemas.openxmlformats.org/officeDocument/2006/relationships/image" Target="../media/image1084.png"/><Relationship Id="rId1260" Type="http://schemas.openxmlformats.org/officeDocument/2006/relationships/customXml" Target="../ink/ink1282.xml"/><Relationship Id="rId630" Type="http://schemas.openxmlformats.org/officeDocument/2006/relationships/customXml" Target="../ink/ink947.xml"/><Relationship Id="rId728" Type="http://schemas.openxmlformats.org/officeDocument/2006/relationships/image" Target="../media/image272.png"/><Relationship Id="rId935" Type="http://schemas.openxmlformats.org/officeDocument/2006/relationships/image" Target="../media/image1029.png"/><Relationship Id="rId64" Type="http://schemas.openxmlformats.org/officeDocument/2006/relationships/customXml" Target="../ink/ink655.xml"/><Relationship Id="rId1120" Type="http://schemas.openxmlformats.org/officeDocument/2006/relationships/image" Target="../media/image1116.png"/><Relationship Id="rId1218" Type="http://schemas.openxmlformats.org/officeDocument/2006/relationships/customXml" Target="../ink/ink1256.xml"/><Relationship Id="rId227" Type="http://schemas.openxmlformats.org/officeDocument/2006/relationships/customXml" Target="../ink/ink738.xml"/><Relationship Id="rId781" Type="http://schemas.openxmlformats.org/officeDocument/2006/relationships/image" Target="../media/image959.png"/><Relationship Id="rId879" Type="http://schemas.openxmlformats.org/officeDocument/2006/relationships/image" Target="../media/image1004.png"/><Relationship Id="rId434" Type="http://schemas.openxmlformats.org/officeDocument/2006/relationships/customXml" Target="../ink/ink845.xml"/><Relationship Id="rId641" Type="http://schemas.openxmlformats.org/officeDocument/2006/relationships/customXml" Target="../ink/ink953.xml"/><Relationship Id="rId739" Type="http://schemas.openxmlformats.org/officeDocument/2006/relationships/image" Target="../media/image939.png"/><Relationship Id="rId1064" Type="http://schemas.openxmlformats.org/officeDocument/2006/relationships/customXml" Target="../ink/ink1174.xml"/><Relationship Id="rId1271" Type="http://schemas.openxmlformats.org/officeDocument/2006/relationships/customXml" Target="../ink/ink1288.xml"/><Relationship Id="rId280" Type="http://schemas.openxmlformats.org/officeDocument/2006/relationships/customXml" Target="../ink/ink765.xml"/><Relationship Id="rId501" Type="http://schemas.openxmlformats.org/officeDocument/2006/relationships/customXml" Target="../ink/ink879.xml"/><Relationship Id="rId946" Type="http://schemas.openxmlformats.org/officeDocument/2006/relationships/customXml" Target="../ink/ink1113.xml"/><Relationship Id="rId1131" Type="http://schemas.openxmlformats.org/officeDocument/2006/relationships/image" Target="../media/image1120.png"/><Relationship Id="rId1229" Type="http://schemas.openxmlformats.org/officeDocument/2006/relationships/customXml" Target="../ink/ink1262.xml"/><Relationship Id="rId75" Type="http://schemas.openxmlformats.org/officeDocument/2006/relationships/customXml" Target="../ink/ink661.xml"/><Relationship Id="rId140" Type="http://schemas.openxmlformats.org/officeDocument/2006/relationships/image" Target="../media/image667.png"/><Relationship Id="rId378" Type="http://schemas.openxmlformats.org/officeDocument/2006/relationships/image" Target="../media/image773.png"/><Relationship Id="rId585" Type="http://schemas.openxmlformats.org/officeDocument/2006/relationships/customXml" Target="../ink/ink924.xml"/><Relationship Id="rId792" Type="http://schemas.openxmlformats.org/officeDocument/2006/relationships/customXml" Target="../ink/ink1032.xml"/><Relationship Id="rId806" Type="http://schemas.openxmlformats.org/officeDocument/2006/relationships/customXml" Target="../ink/ink1039.xml"/><Relationship Id="rId6" Type="http://schemas.openxmlformats.org/officeDocument/2006/relationships/customXml" Target="../ink/ink626.xml"/><Relationship Id="rId238" Type="http://schemas.openxmlformats.org/officeDocument/2006/relationships/customXml" Target="../ink/ink744.xml"/><Relationship Id="rId445" Type="http://schemas.openxmlformats.org/officeDocument/2006/relationships/customXml" Target="../ink/ink851.xml"/><Relationship Id="rId652" Type="http://schemas.openxmlformats.org/officeDocument/2006/relationships/image" Target="../media/image901.png"/><Relationship Id="rId1075" Type="http://schemas.openxmlformats.org/officeDocument/2006/relationships/image" Target="../media/image1095.png"/><Relationship Id="rId1282" Type="http://schemas.openxmlformats.org/officeDocument/2006/relationships/customXml" Target="../ink/ink1294.xml"/><Relationship Id="rId291" Type="http://schemas.openxmlformats.org/officeDocument/2006/relationships/customXml" Target="../ink/ink771.xml"/><Relationship Id="rId305" Type="http://schemas.openxmlformats.org/officeDocument/2006/relationships/image" Target="../media/image741.png"/><Relationship Id="rId512" Type="http://schemas.openxmlformats.org/officeDocument/2006/relationships/image" Target="../media/image837.png"/><Relationship Id="rId957" Type="http://schemas.openxmlformats.org/officeDocument/2006/relationships/image" Target="../media/image1039.png"/><Relationship Id="rId1142" Type="http://schemas.openxmlformats.org/officeDocument/2006/relationships/customXml" Target="../ink/ink1215.xml"/><Relationship Id="rId86" Type="http://schemas.openxmlformats.org/officeDocument/2006/relationships/image" Target="../media/image300.png"/><Relationship Id="rId151" Type="http://schemas.openxmlformats.org/officeDocument/2006/relationships/image" Target="../media/image672.png"/><Relationship Id="rId389" Type="http://schemas.openxmlformats.org/officeDocument/2006/relationships/image" Target="../media/image778.png"/><Relationship Id="rId596" Type="http://schemas.openxmlformats.org/officeDocument/2006/relationships/image" Target="../media/image372.png"/><Relationship Id="rId817" Type="http://schemas.openxmlformats.org/officeDocument/2006/relationships/customXml" Target="../ink/ink1045.xml"/><Relationship Id="rId1002" Type="http://schemas.openxmlformats.org/officeDocument/2006/relationships/image" Target="../media/image1060.png"/><Relationship Id="rId249" Type="http://schemas.openxmlformats.org/officeDocument/2006/relationships/image" Target="../media/image715.png"/><Relationship Id="rId456" Type="http://schemas.openxmlformats.org/officeDocument/2006/relationships/image" Target="../media/image810.png"/><Relationship Id="rId663" Type="http://schemas.openxmlformats.org/officeDocument/2006/relationships/customXml" Target="../ink/ink964.xml"/><Relationship Id="rId870" Type="http://schemas.openxmlformats.org/officeDocument/2006/relationships/customXml" Target="../ink/ink1073.xml"/><Relationship Id="rId1086" Type="http://schemas.openxmlformats.org/officeDocument/2006/relationships/customXml" Target="../ink/ink1185.xml"/><Relationship Id="rId1293" Type="http://schemas.openxmlformats.org/officeDocument/2006/relationships/image" Target="../media/image1191.png"/><Relationship Id="rId1307" Type="http://schemas.openxmlformats.org/officeDocument/2006/relationships/image" Target="../media/image1197.png"/><Relationship Id="rId13" Type="http://schemas.openxmlformats.org/officeDocument/2006/relationships/image" Target="../media/image398.png"/><Relationship Id="rId109" Type="http://schemas.openxmlformats.org/officeDocument/2006/relationships/customXml" Target="../ink/ink678.xml"/><Relationship Id="rId316" Type="http://schemas.openxmlformats.org/officeDocument/2006/relationships/customXml" Target="../ink/ink784.xml"/><Relationship Id="rId523" Type="http://schemas.openxmlformats.org/officeDocument/2006/relationships/image" Target="../media/image842.png"/><Relationship Id="rId968" Type="http://schemas.openxmlformats.org/officeDocument/2006/relationships/customXml" Target="../ink/ink1125.xml"/><Relationship Id="rId1153" Type="http://schemas.openxmlformats.org/officeDocument/2006/relationships/image" Target="../media/image1131.png"/><Relationship Id="rId97" Type="http://schemas.openxmlformats.org/officeDocument/2006/relationships/customXml" Target="../ink/ink672.xml"/><Relationship Id="rId730" Type="http://schemas.openxmlformats.org/officeDocument/2006/relationships/customXml" Target="../ink/ink1000.xml"/><Relationship Id="rId828" Type="http://schemas.openxmlformats.org/officeDocument/2006/relationships/image" Target="../media/image981.png"/><Relationship Id="rId1013" Type="http://schemas.openxmlformats.org/officeDocument/2006/relationships/image" Target="../media/image1065.png"/><Relationship Id="rId162" Type="http://schemas.openxmlformats.org/officeDocument/2006/relationships/customXml" Target="../ink/ink705.xml"/><Relationship Id="rId467" Type="http://schemas.openxmlformats.org/officeDocument/2006/relationships/customXml" Target="../ink/ink862.xml"/><Relationship Id="rId1097" Type="http://schemas.openxmlformats.org/officeDocument/2006/relationships/image" Target="../media/image1105.png"/><Relationship Id="rId1220" Type="http://schemas.openxmlformats.org/officeDocument/2006/relationships/customXml" Target="../ink/ink1257.xml"/><Relationship Id="rId674" Type="http://schemas.openxmlformats.org/officeDocument/2006/relationships/customXml" Target="../ink/ink970.xml"/><Relationship Id="rId881" Type="http://schemas.openxmlformats.org/officeDocument/2006/relationships/image" Target="../media/image1005.png"/><Relationship Id="rId979" Type="http://schemas.openxmlformats.org/officeDocument/2006/relationships/image" Target="../media/image1049.png"/><Relationship Id="rId24" Type="http://schemas.openxmlformats.org/officeDocument/2006/relationships/customXml" Target="../ink/ink635.xml"/><Relationship Id="rId327" Type="http://schemas.openxmlformats.org/officeDocument/2006/relationships/customXml" Target="../ink/ink790.xml"/><Relationship Id="rId534" Type="http://schemas.openxmlformats.org/officeDocument/2006/relationships/customXml" Target="../ink/ink897.xml"/><Relationship Id="rId741" Type="http://schemas.openxmlformats.org/officeDocument/2006/relationships/image" Target="../media/image940.png"/><Relationship Id="rId839" Type="http://schemas.openxmlformats.org/officeDocument/2006/relationships/customXml" Target="../ink/ink1056.xml"/><Relationship Id="rId1164" Type="http://schemas.openxmlformats.org/officeDocument/2006/relationships/image" Target="../media/image1136.png"/><Relationship Id="rId173" Type="http://schemas.openxmlformats.org/officeDocument/2006/relationships/image" Target="../media/image681.png"/><Relationship Id="rId380" Type="http://schemas.openxmlformats.org/officeDocument/2006/relationships/image" Target="../media/image774.png"/><Relationship Id="rId601" Type="http://schemas.openxmlformats.org/officeDocument/2006/relationships/customXml" Target="../ink/ink932.xml"/><Relationship Id="rId1024" Type="http://schemas.openxmlformats.org/officeDocument/2006/relationships/customXml" Target="../ink/ink1154.xml"/><Relationship Id="rId1231" Type="http://schemas.openxmlformats.org/officeDocument/2006/relationships/customXml" Target="../ink/ink1264.xml"/><Relationship Id="rId240" Type="http://schemas.openxmlformats.org/officeDocument/2006/relationships/customXml" Target="../ink/ink745.xml"/><Relationship Id="rId478" Type="http://schemas.openxmlformats.org/officeDocument/2006/relationships/image" Target="../media/image821.png"/><Relationship Id="rId685" Type="http://schemas.openxmlformats.org/officeDocument/2006/relationships/image" Target="../media/image917.png"/><Relationship Id="rId892" Type="http://schemas.openxmlformats.org/officeDocument/2006/relationships/image" Target="../media/image1010.png"/><Relationship Id="rId906" Type="http://schemas.openxmlformats.org/officeDocument/2006/relationships/customXml" Target="../ink/ink1092.xml"/><Relationship Id="rId35" Type="http://schemas.openxmlformats.org/officeDocument/2006/relationships/image" Target="../media/image619.png"/><Relationship Id="rId100" Type="http://schemas.openxmlformats.org/officeDocument/2006/relationships/image" Target="../media/image647.png"/><Relationship Id="rId338" Type="http://schemas.openxmlformats.org/officeDocument/2006/relationships/customXml" Target="../ink/ink796.xml"/><Relationship Id="rId545" Type="http://schemas.openxmlformats.org/officeDocument/2006/relationships/image" Target="../media/image853.png"/><Relationship Id="rId752" Type="http://schemas.openxmlformats.org/officeDocument/2006/relationships/image" Target="../media/image945.png"/><Relationship Id="rId1175" Type="http://schemas.openxmlformats.org/officeDocument/2006/relationships/image" Target="../media/image1141.png"/><Relationship Id="rId184" Type="http://schemas.openxmlformats.org/officeDocument/2006/relationships/customXml" Target="../ink/ink716.xml"/><Relationship Id="rId391" Type="http://schemas.openxmlformats.org/officeDocument/2006/relationships/image" Target="../media/image779.png"/><Relationship Id="rId405" Type="http://schemas.openxmlformats.org/officeDocument/2006/relationships/image" Target="../media/image786.png"/><Relationship Id="rId612" Type="http://schemas.openxmlformats.org/officeDocument/2006/relationships/customXml" Target="../ink/ink938.xml"/><Relationship Id="rId1035" Type="http://schemas.openxmlformats.org/officeDocument/2006/relationships/image" Target="../media/image1076.png"/><Relationship Id="rId1242" Type="http://schemas.openxmlformats.org/officeDocument/2006/relationships/customXml" Target="../ink/ink1271.xml"/><Relationship Id="rId251" Type="http://schemas.openxmlformats.org/officeDocument/2006/relationships/image" Target="../media/image716.png"/><Relationship Id="rId489" Type="http://schemas.openxmlformats.org/officeDocument/2006/relationships/customXml" Target="../ink/ink873.xml"/><Relationship Id="rId696" Type="http://schemas.openxmlformats.org/officeDocument/2006/relationships/customXml" Target="../ink/ink981.xml"/><Relationship Id="rId917" Type="http://schemas.openxmlformats.org/officeDocument/2006/relationships/customXml" Target="../ink/ink1098.xml"/><Relationship Id="rId1102" Type="http://schemas.openxmlformats.org/officeDocument/2006/relationships/customXml" Target="../ink/ink1194.xml"/><Relationship Id="rId46" Type="http://schemas.openxmlformats.org/officeDocument/2006/relationships/customXml" Target="../ink/ink646.xml"/><Relationship Id="rId349" Type="http://schemas.openxmlformats.org/officeDocument/2006/relationships/image" Target="../media/image760.png"/><Relationship Id="rId556" Type="http://schemas.openxmlformats.org/officeDocument/2006/relationships/customXml" Target="../ink/ink908.xml"/><Relationship Id="rId763" Type="http://schemas.openxmlformats.org/officeDocument/2006/relationships/image" Target="../media/image950.png"/><Relationship Id="rId1186" Type="http://schemas.openxmlformats.org/officeDocument/2006/relationships/customXml" Target="../ink/ink1238.xml"/><Relationship Id="rId111" Type="http://schemas.openxmlformats.org/officeDocument/2006/relationships/customXml" Target="../ink/ink679.xml"/><Relationship Id="rId195" Type="http://schemas.openxmlformats.org/officeDocument/2006/relationships/image" Target="../media/image691.png"/><Relationship Id="rId209" Type="http://schemas.openxmlformats.org/officeDocument/2006/relationships/image" Target="../media/image698.png"/><Relationship Id="rId416" Type="http://schemas.openxmlformats.org/officeDocument/2006/relationships/customXml" Target="../ink/ink836.xml"/><Relationship Id="rId970" Type="http://schemas.openxmlformats.org/officeDocument/2006/relationships/customXml" Target="../ink/ink1126.xml"/><Relationship Id="rId1046" Type="http://schemas.openxmlformats.org/officeDocument/2006/relationships/customXml" Target="../ink/ink1165.xml"/><Relationship Id="rId1253" Type="http://schemas.openxmlformats.org/officeDocument/2006/relationships/image" Target="../media/image1172.png"/><Relationship Id="rId623" Type="http://schemas.openxmlformats.org/officeDocument/2006/relationships/image" Target="../media/image887.png"/><Relationship Id="rId830" Type="http://schemas.openxmlformats.org/officeDocument/2006/relationships/image" Target="../media/image982.png"/><Relationship Id="rId928" Type="http://schemas.openxmlformats.org/officeDocument/2006/relationships/customXml" Target="../ink/ink1104.xml"/><Relationship Id="rId57" Type="http://schemas.openxmlformats.org/officeDocument/2006/relationships/image" Target="../media/image628.png"/><Relationship Id="rId262" Type="http://schemas.openxmlformats.org/officeDocument/2006/relationships/customXml" Target="../ink/ink756.xml"/><Relationship Id="rId567" Type="http://schemas.openxmlformats.org/officeDocument/2006/relationships/customXml" Target="../ink/ink914.xml"/><Relationship Id="rId1113" Type="http://schemas.openxmlformats.org/officeDocument/2006/relationships/image" Target="../media/image1113.png"/><Relationship Id="rId1197" Type="http://schemas.openxmlformats.org/officeDocument/2006/relationships/image" Target="../media/image1151.png"/><Relationship Id="rId122" Type="http://schemas.openxmlformats.org/officeDocument/2006/relationships/image" Target="../media/image658.png"/><Relationship Id="rId774" Type="http://schemas.openxmlformats.org/officeDocument/2006/relationships/customXml" Target="../ink/ink1023.xml"/><Relationship Id="rId981" Type="http://schemas.openxmlformats.org/officeDocument/2006/relationships/image" Target="../media/image1050.png"/><Relationship Id="rId1057" Type="http://schemas.openxmlformats.org/officeDocument/2006/relationships/image" Target="../media/image1086.png"/><Relationship Id="rId427" Type="http://schemas.openxmlformats.org/officeDocument/2006/relationships/image" Target="../media/image796.png"/><Relationship Id="rId634" Type="http://schemas.openxmlformats.org/officeDocument/2006/relationships/image" Target="../media/image892.png"/><Relationship Id="rId841" Type="http://schemas.openxmlformats.org/officeDocument/2006/relationships/customXml" Target="../ink/ink1057.xml"/><Relationship Id="rId1264" Type="http://schemas.openxmlformats.org/officeDocument/2006/relationships/customXml" Target="../ink/ink1284.xml"/><Relationship Id="rId273" Type="http://schemas.openxmlformats.org/officeDocument/2006/relationships/image" Target="../media/image727.png"/><Relationship Id="rId480" Type="http://schemas.openxmlformats.org/officeDocument/2006/relationships/image" Target="../media/image822.png"/><Relationship Id="rId701" Type="http://schemas.openxmlformats.org/officeDocument/2006/relationships/image" Target="../media/image925.png"/><Relationship Id="rId939" Type="http://schemas.openxmlformats.org/officeDocument/2006/relationships/image" Target="../media/image1031.png"/><Relationship Id="rId1124" Type="http://schemas.openxmlformats.org/officeDocument/2006/relationships/customXml" Target="../ink/ink1206.xml"/><Relationship Id="rId68" Type="http://schemas.openxmlformats.org/officeDocument/2006/relationships/image" Target="../media/image633.png"/><Relationship Id="rId133" Type="http://schemas.openxmlformats.org/officeDocument/2006/relationships/customXml" Target="../ink/ink690.xml"/><Relationship Id="rId340" Type="http://schemas.openxmlformats.org/officeDocument/2006/relationships/customXml" Target="../ink/ink797.xml"/><Relationship Id="rId578" Type="http://schemas.openxmlformats.org/officeDocument/2006/relationships/image" Target="../media/image868.png"/><Relationship Id="rId785" Type="http://schemas.openxmlformats.org/officeDocument/2006/relationships/image" Target="../media/image961.png"/><Relationship Id="rId992" Type="http://schemas.openxmlformats.org/officeDocument/2006/relationships/customXml" Target="../ink/ink1137.xml"/><Relationship Id="rId200" Type="http://schemas.openxmlformats.org/officeDocument/2006/relationships/customXml" Target="../ink/ink724.xml"/><Relationship Id="rId438" Type="http://schemas.openxmlformats.org/officeDocument/2006/relationships/customXml" Target="../ink/ink847.xml"/><Relationship Id="rId645" Type="http://schemas.openxmlformats.org/officeDocument/2006/relationships/customXml" Target="../ink/ink955.xml"/><Relationship Id="rId852" Type="http://schemas.openxmlformats.org/officeDocument/2006/relationships/customXml" Target="../ink/ink1063.xml"/><Relationship Id="rId1068" Type="http://schemas.openxmlformats.org/officeDocument/2006/relationships/customXml" Target="../ink/ink1176.xml"/><Relationship Id="rId1275" Type="http://schemas.openxmlformats.org/officeDocument/2006/relationships/image" Target="../media/image1182.png"/><Relationship Id="rId284" Type="http://schemas.openxmlformats.org/officeDocument/2006/relationships/customXml" Target="../ink/ink767.xml"/><Relationship Id="rId491" Type="http://schemas.openxmlformats.org/officeDocument/2006/relationships/customXml" Target="../ink/ink874.xml"/><Relationship Id="rId505" Type="http://schemas.openxmlformats.org/officeDocument/2006/relationships/customXml" Target="../ink/ink881.xml"/><Relationship Id="rId712" Type="http://schemas.openxmlformats.org/officeDocument/2006/relationships/image" Target="../media/image930.png"/><Relationship Id="rId1135" Type="http://schemas.openxmlformats.org/officeDocument/2006/relationships/image" Target="../media/image1122.png"/><Relationship Id="rId79" Type="http://schemas.openxmlformats.org/officeDocument/2006/relationships/customXml" Target="../ink/ink663.xml"/><Relationship Id="rId144" Type="http://schemas.openxmlformats.org/officeDocument/2006/relationships/image" Target="../media/image669.png"/><Relationship Id="rId589" Type="http://schemas.openxmlformats.org/officeDocument/2006/relationships/customXml" Target="../ink/ink926.xml"/><Relationship Id="rId796" Type="http://schemas.openxmlformats.org/officeDocument/2006/relationships/customXml" Target="../ink/ink1034.xml"/><Relationship Id="rId1202" Type="http://schemas.openxmlformats.org/officeDocument/2006/relationships/image" Target="../media/image331.png"/><Relationship Id="rId351" Type="http://schemas.openxmlformats.org/officeDocument/2006/relationships/image" Target="../media/image761.png"/><Relationship Id="rId449" Type="http://schemas.openxmlformats.org/officeDocument/2006/relationships/customXml" Target="../ink/ink853.xml"/><Relationship Id="rId656" Type="http://schemas.openxmlformats.org/officeDocument/2006/relationships/image" Target="../media/image903.png"/><Relationship Id="rId863" Type="http://schemas.openxmlformats.org/officeDocument/2006/relationships/customXml" Target="../ink/ink1069.xml"/><Relationship Id="rId1079" Type="http://schemas.openxmlformats.org/officeDocument/2006/relationships/image" Target="../media/image1097.png"/><Relationship Id="rId1286" Type="http://schemas.openxmlformats.org/officeDocument/2006/relationships/customXml" Target="../ink/ink1296.xml"/><Relationship Id="rId211" Type="http://schemas.openxmlformats.org/officeDocument/2006/relationships/image" Target="../media/image699.png"/><Relationship Id="rId295" Type="http://schemas.openxmlformats.org/officeDocument/2006/relationships/customXml" Target="../ink/ink773.xml"/><Relationship Id="rId309" Type="http://schemas.openxmlformats.org/officeDocument/2006/relationships/image" Target="../media/image743.png"/><Relationship Id="rId516" Type="http://schemas.openxmlformats.org/officeDocument/2006/relationships/image" Target="../media/image839.png"/><Relationship Id="rId1146" Type="http://schemas.openxmlformats.org/officeDocument/2006/relationships/customXml" Target="../ink/ink1217.xml"/><Relationship Id="rId723" Type="http://schemas.openxmlformats.org/officeDocument/2006/relationships/customXml" Target="../ink/ink996.xml"/><Relationship Id="rId930" Type="http://schemas.openxmlformats.org/officeDocument/2006/relationships/customXml" Target="../ink/ink1105.xml"/><Relationship Id="rId1006" Type="http://schemas.openxmlformats.org/officeDocument/2006/relationships/image" Target="../media/image1062.png"/><Relationship Id="rId155" Type="http://schemas.openxmlformats.org/officeDocument/2006/relationships/image" Target="../media/image673.png"/><Relationship Id="rId362" Type="http://schemas.openxmlformats.org/officeDocument/2006/relationships/image" Target="../media/image766.png"/><Relationship Id="rId1213" Type="http://schemas.openxmlformats.org/officeDocument/2006/relationships/image" Target="../media/image1157.png"/><Relationship Id="rId1297" Type="http://schemas.openxmlformats.org/officeDocument/2006/relationships/image" Target="../media/image1193.png"/><Relationship Id="rId222" Type="http://schemas.openxmlformats.org/officeDocument/2006/relationships/image" Target="../media/image704.png"/><Relationship Id="rId667" Type="http://schemas.openxmlformats.org/officeDocument/2006/relationships/customXml" Target="../ink/ink966.xml"/><Relationship Id="rId874" Type="http://schemas.openxmlformats.org/officeDocument/2006/relationships/customXml" Target="../ink/ink1075.xml"/><Relationship Id="rId17" Type="http://schemas.openxmlformats.org/officeDocument/2006/relationships/image" Target="../media/image610.png"/><Relationship Id="rId527" Type="http://schemas.openxmlformats.org/officeDocument/2006/relationships/image" Target="../media/image844.png"/><Relationship Id="rId734" Type="http://schemas.openxmlformats.org/officeDocument/2006/relationships/customXml" Target="../ink/ink1002.xml"/><Relationship Id="rId941" Type="http://schemas.openxmlformats.org/officeDocument/2006/relationships/image" Target="../media/image1032.png"/><Relationship Id="rId1157" Type="http://schemas.openxmlformats.org/officeDocument/2006/relationships/image" Target="../media/image1133.png"/><Relationship Id="rId70" Type="http://schemas.openxmlformats.org/officeDocument/2006/relationships/image" Target="../media/image634.png"/><Relationship Id="rId166" Type="http://schemas.openxmlformats.org/officeDocument/2006/relationships/customXml" Target="../ink/ink707.xml"/><Relationship Id="rId373" Type="http://schemas.openxmlformats.org/officeDocument/2006/relationships/customXml" Target="../ink/ink814.xml"/><Relationship Id="rId580" Type="http://schemas.openxmlformats.org/officeDocument/2006/relationships/image" Target="../media/image190.png"/><Relationship Id="rId801" Type="http://schemas.openxmlformats.org/officeDocument/2006/relationships/image" Target="../media/image968.png"/><Relationship Id="rId1017" Type="http://schemas.openxmlformats.org/officeDocument/2006/relationships/image" Target="../media/image1067.png"/><Relationship Id="rId1224" Type="http://schemas.openxmlformats.org/officeDocument/2006/relationships/image" Target="../media/image1162.png"/><Relationship Id="rId1" Type="http://schemas.openxmlformats.org/officeDocument/2006/relationships/slideLayout" Target="../slideLayouts/slideLayout7.xml"/><Relationship Id="rId233" Type="http://schemas.openxmlformats.org/officeDocument/2006/relationships/customXml" Target="../ink/ink741.xml"/><Relationship Id="rId440" Type="http://schemas.openxmlformats.org/officeDocument/2006/relationships/image" Target="../media/image802.png"/><Relationship Id="rId678" Type="http://schemas.openxmlformats.org/officeDocument/2006/relationships/customXml" Target="../ink/ink972.xml"/><Relationship Id="rId885" Type="http://schemas.openxmlformats.org/officeDocument/2006/relationships/image" Target="../media/image1007.png"/><Relationship Id="rId1070" Type="http://schemas.openxmlformats.org/officeDocument/2006/relationships/customXml" Target="../ink/ink1177.xml"/><Relationship Id="rId28" Type="http://schemas.openxmlformats.org/officeDocument/2006/relationships/customXml" Target="../ink/ink637.xml"/><Relationship Id="rId300" Type="http://schemas.openxmlformats.org/officeDocument/2006/relationships/image" Target="../media/image739.png"/><Relationship Id="rId538" Type="http://schemas.openxmlformats.org/officeDocument/2006/relationships/customXml" Target="../ink/ink899.xml"/><Relationship Id="rId745" Type="http://schemas.openxmlformats.org/officeDocument/2006/relationships/image" Target="../media/image942.png"/><Relationship Id="rId952" Type="http://schemas.openxmlformats.org/officeDocument/2006/relationships/customXml" Target="../ink/ink1117.xml"/><Relationship Id="rId1168" Type="http://schemas.openxmlformats.org/officeDocument/2006/relationships/image" Target="../media/image1138.png"/><Relationship Id="rId81" Type="http://schemas.openxmlformats.org/officeDocument/2006/relationships/customXml" Target="../ink/ink664.xml"/><Relationship Id="rId177" Type="http://schemas.openxmlformats.org/officeDocument/2006/relationships/image" Target="../media/image19.png"/><Relationship Id="rId384" Type="http://schemas.openxmlformats.org/officeDocument/2006/relationships/customXml" Target="../ink/ink820.xml"/><Relationship Id="rId591" Type="http://schemas.openxmlformats.org/officeDocument/2006/relationships/customXml" Target="../ink/ink927.xml"/><Relationship Id="rId605" Type="http://schemas.openxmlformats.org/officeDocument/2006/relationships/customXml" Target="../ink/ink934.xml"/><Relationship Id="rId812" Type="http://schemas.openxmlformats.org/officeDocument/2006/relationships/customXml" Target="../ink/ink1042.xml"/><Relationship Id="rId1028" Type="http://schemas.openxmlformats.org/officeDocument/2006/relationships/customXml" Target="../ink/ink1156.xml"/><Relationship Id="rId1235" Type="http://schemas.openxmlformats.org/officeDocument/2006/relationships/customXml" Target="../ink/ink1266.xml"/><Relationship Id="rId244" Type="http://schemas.openxmlformats.org/officeDocument/2006/relationships/customXml" Target="../ink/ink747.xml"/><Relationship Id="rId689" Type="http://schemas.openxmlformats.org/officeDocument/2006/relationships/image" Target="../media/image919.png"/><Relationship Id="rId896" Type="http://schemas.openxmlformats.org/officeDocument/2006/relationships/image" Target="../media/image1012.png"/><Relationship Id="rId1081" Type="http://schemas.openxmlformats.org/officeDocument/2006/relationships/image" Target="../media/image1098.png"/><Relationship Id="rId1302" Type="http://schemas.openxmlformats.org/officeDocument/2006/relationships/customXml" Target="../ink/ink1304.xml"/><Relationship Id="rId39" Type="http://schemas.openxmlformats.org/officeDocument/2006/relationships/image" Target="../media/image620.png"/><Relationship Id="rId451" Type="http://schemas.openxmlformats.org/officeDocument/2006/relationships/customXml" Target="../ink/ink854.xml"/><Relationship Id="rId549" Type="http://schemas.openxmlformats.org/officeDocument/2006/relationships/image" Target="../media/image855.png"/><Relationship Id="rId756" Type="http://schemas.openxmlformats.org/officeDocument/2006/relationships/image" Target="../media/image947.png"/><Relationship Id="rId1179" Type="http://schemas.openxmlformats.org/officeDocument/2006/relationships/image" Target="../media/image1143.png"/><Relationship Id="rId104" Type="http://schemas.openxmlformats.org/officeDocument/2006/relationships/image" Target="../media/image649.png"/><Relationship Id="rId188" Type="http://schemas.openxmlformats.org/officeDocument/2006/relationships/customXml" Target="../ink/ink718.xml"/><Relationship Id="rId311" Type="http://schemas.openxmlformats.org/officeDocument/2006/relationships/image" Target="../media/image744.png"/><Relationship Id="rId395" Type="http://schemas.openxmlformats.org/officeDocument/2006/relationships/image" Target="../media/image781.png"/><Relationship Id="rId409" Type="http://schemas.openxmlformats.org/officeDocument/2006/relationships/image" Target="../media/image788.png"/><Relationship Id="rId963" Type="http://schemas.openxmlformats.org/officeDocument/2006/relationships/image" Target="../media/image1042.png"/><Relationship Id="rId1039" Type="http://schemas.openxmlformats.org/officeDocument/2006/relationships/image" Target="../media/image1078.png"/><Relationship Id="rId1246" Type="http://schemas.openxmlformats.org/officeDocument/2006/relationships/customXml" Target="../ink/ink1274.xml"/><Relationship Id="rId92" Type="http://schemas.openxmlformats.org/officeDocument/2006/relationships/image" Target="../media/image643.png"/><Relationship Id="rId616" Type="http://schemas.openxmlformats.org/officeDocument/2006/relationships/customXml" Target="../ink/ink940.xml"/><Relationship Id="rId823" Type="http://schemas.openxmlformats.org/officeDocument/2006/relationships/customXml" Target="../ink/ink1048.xml"/><Relationship Id="rId255" Type="http://schemas.openxmlformats.org/officeDocument/2006/relationships/image" Target="../media/image718.png"/><Relationship Id="rId462" Type="http://schemas.openxmlformats.org/officeDocument/2006/relationships/image" Target="../media/image813.png"/><Relationship Id="rId1092" Type="http://schemas.openxmlformats.org/officeDocument/2006/relationships/image" Target="../media/image1103.png"/><Relationship Id="rId1106" Type="http://schemas.openxmlformats.org/officeDocument/2006/relationships/customXml" Target="../ink/ink1196.xml"/><Relationship Id="rId115" Type="http://schemas.openxmlformats.org/officeDocument/2006/relationships/customXml" Target="../ink/ink681.xml"/><Relationship Id="rId322" Type="http://schemas.openxmlformats.org/officeDocument/2006/relationships/image" Target="../media/image108.png"/><Relationship Id="rId767" Type="http://schemas.openxmlformats.org/officeDocument/2006/relationships/image" Target="../media/image952.png"/><Relationship Id="rId974" Type="http://schemas.openxmlformats.org/officeDocument/2006/relationships/customXml" Target="../ink/ink1128.xml"/><Relationship Id="rId199" Type="http://schemas.openxmlformats.org/officeDocument/2006/relationships/image" Target="../media/image693.png"/><Relationship Id="rId627" Type="http://schemas.openxmlformats.org/officeDocument/2006/relationships/image" Target="../media/image889.png"/><Relationship Id="rId834" Type="http://schemas.openxmlformats.org/officeDocument/2006/relationships/image" Target="../media/image984.png"/><Relationship Id="rId1257" Type="http://schemas.openxmlformats.org/officeDocument/2006/relationships/image" Target="../media/image1174.png"/><Relationship Id="rId266" Type="http://schemas.openxmlformats.org/officeDocument/2006/relationships/customXml" Target="../ink/ink758.xml"/><Relationship Id="rId473" Type="http://schemas.openxmlformats.org/officeDocument/2006/relationships/customXml" Target="../ink/ink865.xml"/><Relationship Id="rId680" Type="http://schemas.openxmlformats.org/officeDocument/2006/relationships/customXml" Target="../ink/ink973.xml"/><Relationship Id="rId901" Type="http://schemas.openxmlformats.org/officeDocument/2006/relationships/customXml" Target="../ink/ink1089.xml"/><Relationship Id="rId1117" Type="http://schemas.openxmlformats.org/officeDocument/2006/relationships/customXml" Target="../ink/ink1202.xml"/><Relationship Id="rId30" Type="http://schemas.openxmlformats.org/officeDocument/2006/relationships/customXml" Target="../ink/ink638.xml"/><Relationship Id="rId126" Type="http://schemas.openxmlformats.org/officeDocument/2006/relationships/image" Target="../media/image660.png"/><Relationship Id="rId333" Type="http://schemas.openxmlformats.org/officeDocument/2006/relationships/customXml" Target="../ink/ink793.xml"/><Relationship Id="rId540" Type="http://schemas.openxmlformats.org/officeDocument/2006/relationships/customXml" Target="../ink/ink900.xml"/><Relationship Id="rId778" Type="http://schemas.openxmlformats.org/officeDocument/2006/relationships/customXml" Target="../ink/ink1025.xml"/><Relationship Id="rId985" Type="http://schemas.openxmlformats.org/officeDocument/2006/relationships/image" Target="../media/image1052.png"/><Relationship Id="rId1170" Type="http://schemas.openxmlformats.org/officeDocument/2006/relationships/image" Target="../media/image1139.png"/><Relationship Id="rId638" Type="http://schemas.openxmlformats.org/officeDocument/2006/relationships/image" Target="../media/image894.png"/><Relationship Id="rId845" Type="http://schemas.openxmlformats.org/officeDocument/2006/relationships/customXml" Target="../ink/ink1059.xml"/><Relationship Id="rId1030" Type="http://schemas.openxmlformats.org/officeDocument/2006/relationships/customXml" Target="../ink/ink1157.xml"/><Relationship Id="rId1268" Type="http://schemas.openxmlformats.org/officeDocument/2006/relationships/image" Target="../media/image1179.png"/><Relationship Id="rId277" Type="http://schemas.openxmlformats.org/officeDocument/2006/relationships/image" Target="../media/image729.png"/><Relationship Id="rId400" Type="http://schemas.openxmlformats.org/officeDocument/2006/relationships/customXml" Target="../ink/ink828.xml"/><Relationship Id="rId484" Type="http://schemas.openxmlformats.org/officeDocument/2006/relationships/image" Target="../media/image824.png"/><Relationship Id="rId705" Type="http://schemas.openxmlformats.org/officeDocument/2006/relationships/image" Target="../media/image927.png"/><Relationship Id="rId1128" Type="http://schemas.openxmlformats.org/officeDocument/2006/relationships/customXml" Target="../ink/ink1208.xml"/><Relationship Id="rId137" Type="http://schemas.openxmlformats.org/officeDocument/2006/relationships/customXml" Target="../ink/ink692.xml"/><Relationship Id="rId344" Type="http://schemas.openxmlformats.org/officeDocument/2006/relationships/customXml" Target="../ink/ink799.xml"/><Relationship Id="rId691" Type="http://schemas.openxmlformats.org/officeDocument/2006/relationships/image" Target="../media/image920.png"/><Relationship Id="rId789" Type="http://schemas.openxmlformats.org/officeDocument/2006/relationships/image" Target="../media/image963.png"/><Relationship Id="rId912" Type="http://schemas.openxmlformats.org/officeDocument/2006/relationships/image" Target="../media/image1019.png"/><Relationship Id="rId996" Type="http://schemas.openxmlformats.org/officeDocument/2006/relationships/image" Target="../media/image1057.png"/><Relationship Id="rId41" Type="http://schemas.openxmlformats.org/officeDocument/2006/relationships/image" Target="../media/image621.png"/><Relationship Id="rId551" Type="http://schemas.openxmlformats.org/officeDocument/2006/relationships/image" Target="../media/image856.png"/><Relationship Id="rId649" Type="http://schemas.openxmlformats.org/officeDocument/2006/relationships/customXml" Target="../ink/ink957.xml"/><Relationship Id="rId856" Type="http://schemas.openxmlformats.org/officeDocument/2006/relationships/customXml" Target="../ink/ink1065.xml"/><Relationship Id="rId1181" Type="http://schemas.openxmlformats.org/officeDocument/2006/relationships/image" Target="../media/image1144.png"/><Relationship Id="rId1279" Type="http://schemas.openxmlformats.org/officeDocument/2006/relationships/image" Target="../media/image1184.png"/><Relationship Id="rId190" Type="http://schemas.openxmlformats.org/officeDocument/2006/relationships/customXml" Target="../ink/ink719.xml"/><Relationship Id="rId204" Type="http://schemas.openxmlformats.org/officeDocument/2006/relationships/customXml" Target="../ink/ink726.xml"/><Relationship Id="rId288" Type="http://schemas.openxmlformats.org/officeDocument/2006/relationships/customXml" Target="../ink/ink769.xml"/><Relationship Id="rId411" Type="http://schemas.openxmlformats.org/officeDocument/2006/relationships/image" Target="../media/image789.png"/><Relationship Id="rId509" Type="http://schemas.openxmlformats.org/officeDocument/2006/relationships/image" Target="../media/image836.png"/><Relationship Id="rId1041" Type="http://schemas.openxmlformats.org/officeDocument/2006/relationships/image" Target="../media/image1079.png"/><Relationship Id="rId1139" Type="http://schemas.openxmlformats.org/officeDocument/2006/relationships/image" Target="../media/image1124.png"/><Relationship Id="rId495" Type="http://schemas.openxmlformats.org/officeDocument/2006/relationships/customXml" Target="../ink/ink876.xml"/><Relationship Id="rId716" Type="http://schemas.openxmlformats.org/officeDocument/2006/relationships/customXml" Target="../ink/ink992.xml"/><Relationship Id="rId923" Type="http://schemas.openxmlformats.org/officeDocument/2006/relationships/customXml" Target="../ink/ink1101.xml"/><Relationship Id="rId52" Type="http://schemas.openxmlformats.org/officeDocument/2006/relationships/customXml" Target="../ink/ink649.xml"/><Relationship Id="rId148" Type="http://schemas.openxmlformats.org/officeDocument/2006/relationships/image" Target="../media/image671.png"/><Relationship Id="rId355" Type="http://schemas.openxmlformats.org/officeDocument/2006/relationships/customXml" Target="../ink/ink805.xml"/><Relationship Id="rId562" Type="http://schemas.openxmlformats.org/officeDocument/2006/relationships/image" Target="../media/image861.png"/><Relationship Id="rId1192" Type="http://schemas.openxmlformats.org/officeDocument/2006/relationships/image" Target="../media/image1149.png"/><Relationship Id="rId1206" Type="http://schemas.openxmlformats.org/officeDocument/2006/relationships/image" Target="../media/image1154.png"/><Relationship Id="rId215" Type="http://schemas.openxmlformats.org/officeDocument/2006/relationships/customXml" Target="../ink/ink732.xml"/><Relationship Id="rId422" Type="http://schemas.openxmlformats.org/officeDocument/2006/relationships/customXml" Target="../ink/ink839.xml"/><Relationship Id="rId867" Type="http://schemas.openxmlformats.org/officeDocument/2006/relationships/customXml" Target="../ink/ink1071.xml"/><Relationship Id="rId1052" Type="http://schemas.openxmlformats.org/officeDocument/2006/relationships/customXml" Target="../ink/ink1168.xml"/><Relationship Id="rId299" Type="http://schemas.openxmlformats.org/officeDocument/2006/relationships/customXml" Target="../ink/ink775.xml"/><Relationship Id="rId727" Type="http://schemas.openxmlformats.org/officeDocument/2006/relationships/customXml" Target="../ink/ink998.xml"/><Relationship Id="rId934" Type="http://schemas.openxmlformats.org/officeDocument/2006/relationships/customXml" Target="../ink/ink1107.xml"/><Relationship Id="rId63" Type="http://schemas.openxmlformats.org/officeDocument/2006/relationships/image" Target="../media/image631.png"/><Relationship Id="rId159" Type="http://schemas.openxmlformats.org/officeDocument/2006/relationships/image" Target="../media/image675.png"/><Relationship Id="rId366" Type="http://schemas.openxmlformats.org/officeDocument/2006/relationships/image" Target="../media/image768.png"/><Relationship Id="rId573" Type="http://schemas.openxmlformats.org/officeDocument/2006/relationships/customXml" Target="../ink/ink917.xml"/><Relationship Id="rId780" Type="http://schemas.openxmlformats.org/officeDocument/2006/relationships/customXml" Target="../ink/ink1026.xml"/><Relationship Id="rId1217" Type="http://schemas.openxmlformats.org/officeDocument/2006/relationships/image" Target="../media/image1159.png"/><Relationship Id="rId226" Type="http://schemas.openxmlformats.org/officeDocument/2006/relationships/image" Target="../media/image706.png"/><Relationship Id="rId433" Type="http://schemas.openxmlformats.org/officeDocument/2006/relationships/image" Target="../media/image799.png"/><Relationship Id="rId878" Type="http://schemas.openxmlformats.org/officeDocument/2006/relationships/customXml" Target="../ink/ink1077.xml"/><Relationship Id="rId1063" Type="http://schemas.openxmlformats.org/officeDocument/2006/relationships/image" Target="../media/image1089.png"/><Relationship Id="rId1270" Type="http://schemas.openxmlformats.org/officeDocument/2006/relationships/image" Target="../media/image1180.png"/><Relationship Id="rId640" Type="http://schemas.openxmlformats.org/officeDocument/2006/relationships/image" Target="../media/image895.png"/><Relationship Id="rId738" Type="http://schemas.openxmlformats.org/officeDocument/2006/relationships/customXml" Target="../ink/ink1004.xml"/><Relationship Id="rId945" Type="http://schemas.openxmlformats.org/officeDocument/2006/relationships/image" Target="../media/image1034.png"/><Relationship Id="rId74" Type="http://schemas.openxmlformats.org/officeDocument/2006/relationships/image" Target="../media/image636.png"/><Relationship Id="rId377" Type="http://schemas.openxmlformats.org/officeDocument/2006/relationships/customXml" Target="../ink/ink816.xml"/><Relationship Id="rId500" Type="http://schemas.openxmlformats.org/officeDocument/2006/relationships/image" Target="../media/image832.png"/><Relationship Id="rId584" Type="http://schemas.openxmlformats.org/officeDocument/2006/relationships/image" Target="../media/image870.png"/><Relationship Id="rId805" Type="http://schemas.openxmlformats.org/officeDocument/2006/relationships/image" Target="../media/image970.png"/><Relationship Id="rId1130" Type="http://schemas.openxmlformats.org/officeDocument/2006/relationships/customXml" Target="../ink/ink1209.xml"/><Relationship Id="rId1228" Type="http://schemas.openxmlformats.org/officeDocument/2006/relationships/image" Target="../media/image1164.png"/><Relationship Id="rId5" Type="http://schemas.openxmlformats.org/officeDocument/2006/relationships/image" Target="../media/image605.png"/><Relationship Id="rId237" Type="http://schemas.openxmlformats.org/officeDocument/2006/relationships/image" Target="../media/image710.png"/><Relationship Id="rId791" Type="http://schemas.openxmlformats.org/officeDocument/2006/relationships/image" Target="../media/image964.png"/><Relationship Id="rId889" Type="http://schemas.openxmlformats.org/officeDocument/2006/relationships/image" Target="../media/image1009.png"/><Relationship Id="rId1074" Type="http://schemas.openxmlformats.org/officeDocument/2006/relationships/customXml" Target="../ink/ink1179.xml"/><Relationship Id="rId444" Type="http://schemas.openxmlformats.org/officeDocument/2006/relationships/image" Target="../media/image804.png"/><Relationship Id="rId651" Type="http://schemas.openxmlformats.org/officeDocument/2006/relationships/customXml" Target="../ink/ink958.xml"/><Relationship Id="rId749" Type="http://schemas.openxmlformats.org/officeDocument/2006/relationships/customXml" Target="../ink/ink1010.xml"/><Relationship Id="rId1281" Type="http://schemas.openxmlformats.org/officeDocument/2006/relationships/image" Target="../media/image1185.png"/><Relationship Id="rId290" Type="http://schemas.openxmlformats.org/officeDocument/2006/relationships/image" Target="../media/image734.png"/><Relationship Id="rId304" Type="http://schemas.openxmlformats.org/officeDocument/2006/relationships/customXml" Target="../ink/ink778.xml"/><Relationship Id="rId388" Type="http://schemas.openxmlformats.org/officeDocument/2006/relationships/customXml" Target="../ink/ink822.xml"/><Relationship Id="rId511" Type="http://schemas.openxmlformats.org/officeDocument/2006/relationships/customXml" Target="../ink/ink885.xml"/><Relationship Id="rId609" Type="http://schemas.openxmlformats.org/officeDocument/2006/relationships/customXml" Target="../ink/ink936.xml"/><Relationship Id="rId956" Type="http://schemas.openxmlformats.org/officeDocument/2006/relationships/customXml" Target="../ink/ink1119.xml"/><Relationship Id="rId1141" Type="http://schemas.openxmlformats.org/officeDocument/2006/relationships/image" Target="../media/image1125.png"/><Relationship Id="rId1239" Type="http://schemas.openxmlformats.org/officeDocument/2006/relationships/customXml" Target="../ink/ink1269.xml"/><Relationship Id="rId85" Type="http://schemas.openxmlformats.org/officeDocument/2006/relationships/customXml" Target="../ink/ink666.xml"/><Relationship Id="rId150" Type="http://schemas.openxmlformats.org/officeDocument/2006/relationships/customXml" Target="../ink/ink699.xml"/><Relationship Id="rId595" Type="http://schemas.openxmlformats.org/officeDocument/2006/relationships/customXml" Target="../ink/ink929.xml"/><Relationship Id="rId816" Type="http://schemas.openxmlformats.org/officeDocument/2006/relationships/image" Target="../media/image975.png"/><Relationship Id="rId1001" Type="http://schemas.openxmlformats.org/officeDocument/2006/relationships/customXml" Target="../ink/ink1142.xml"/><Relationship Id="rId248" Type="http://schemas.openxmlformats.org/officeDocument/2006/relationships/customXml" Target="../ink/ink749.xml"/><Relationship Id="rId455" Type="http://schemas.openxmlformats.org/officeDocument/2006/relationships/customXml" Target="../ink/ink856.xml"/><Relationship Id="rId662" Type="http://schemas.openxmlformats.org/officeDocument/2006/relationships/image" Target="../media/image906.png"/><Relationship Id="rId1085" Type="http://schemas.openxmlformats.org/officeDocument/2006/relationships/image" Target="../media/image1100.png"/><Relationship Id="rId1292" Type="http://schemas.openxmlformats.org/officeDocument/2006/relationships/customXml" Target="../ink/ink1299.xml"/><Relationship Id="rId1306" Type="http://schemas.openxmlformats.org/officeDocument/2006/relationships/customXml" Target="../ink/ink1306.xml"/><Relationship Id="rId12" Type="http://schemas.openxmlformats.org/officeDocument/2006/relationships/customXml" Target="../ink/ink629.xml"/><Relationship Id="rId108" Type="http://schemas.openxmlformats.org/officeDocument/2006/relationships/image" Target="../media/image651.png"/><Relationship Id="rId315" Type="http://schemas.openxmlformats.org/officeDocument/2006/relationships/image" Target="../media/image130.png"/><Relationship Id="rId522" Type="http://schemas.openxmlformats.org/officeDocument/2006/relationships/customXml" Target="../ink/ink891.xml"/><Relationship Id="rId967" Type="http://schemas.openxmlformats.org/officeDocument/2006/relationships/image" Target="../media/image1044.png"/><Relationship Id="rId1152" Type="http://schemas.openxmlformats.org/officeDocument/2006/relationships/customXml" Target="../ink/ink1220.xml"/><Relationship Id="rId96" Type="http://schemas.openxmlformats.org/officeDocument/2006/relationships/image" Target="../media/image645.png"/><Relationship Id="rId161" Type="http://schemas.openxmlformats.org/officeDocument/2006/relationships/image" Target="../media/image509.png"/><Relationship Id="rId399" Type="http://schemas.openxmlformats.org/officeDocument/2006/relationships/image" Target="../media/image783.png"/><Relationship Id="rId827" Type="http://schemas.openxmlformats.org/officeDocument/2006/relationships/customXml" Target="../ink/ink1050.xml"/><Relationship Id="rId1012" Type="http://schemas.openxmlformats.org/officeDocument/2006/relationships/customXml" Target="../ink/ink1148.xml"/><Relationship Id="rId259" Type="http://schemas.openxmlformats.org/officeDocument/2006/relationships/image" Target="../media/image720.png"/><Relationship Id="rId466" Type="http://schemas.openxmlformats.org/officeDocument/2006/relationships/image" Target="../media/image815.png"/><Relationship Id="rId673" Type="http://schemas.openxmlformats.org/officeDocument/2006/relationships/image" Target="../media/image911.png"/><Relationship Id="rId880" Type="http://schemas.openxmlformats.org/officeDocument/2006/relationships/customXml" Target="../ink/ink1078.xml"/><Relationship Id="rId1096" Type="http://schemas.openxmlformats.org/officeDocument/2006/relationships/customXml" Target="../ink/ink1191.xml"/><Relationship Id="rId23" Type="http://schemas.openxmlformats.org/officeDocument/2006/relationships/image" Target="../media/image613.png"/><Relationship Id="rId119" Type="http://schemas.openxmlformats.org/officeDocument/2006/relationships/customXml" Target="../ink/ink683.xml"/><Relationship Id="rId326" Type="http://schemas.openxmlformats.org/officeDocument/2006/relationships/image" Target="../media/image749.png"/><Relationship Id="rId533" Type="http://schemas.openxmlformats.org/officeDocument/2006/relationships/image" Target="../media/image847.png"/><Relationship Id="rId978" Type="http://schemas.openxmlformats.org/officeDocument/2006/relationships/customXml" Target="../ink/ink1130.xml"/><Relationship Id="rId1163" Type="http://schemas.openxmlformats.org/officeDocument/2006/relationships/customXml" Target="../ink/ink1226.xml"/><Relationship Id="rId740" Type="http://schemas.openxmlformats.org/officeDocument/2006/relationships/customXml" Target="../ink/ink1005.xml"/><Relationship Id="rId838" Type="http://schemas.openxmlformats.org/officeDocument/2006/relationships/image" Target="../media/image986.png"/><Relationship Id="rId1023" Type="http://schemas.openxmlformats.org/officeDocument/2006/relationships/image" Target="../media/image1070.png"/><Relationship Id="rId172" Type="http://schemas.openxmlformats.org/officeDocument/2006/relationships/customXml" Target="../ink/ink710.xml"/><Relationship Id="rId477" Type="http://schemas.openxmlformats.org/officeDocument/2006/relationships/customXml" Target="../ink/ink867.xml"/><Relationship Id="rId600" Type="http://schemas.openxmlformats.org/officeDocument/2006/relationships/image" Target="../media/image72.png"/><Relationship Id="rId684" Type="http://schemas.openxmlformats.org/officeDocument/2006/relationships/customXml" Target="../ink/ink975.xml"/><Relationship Id="rId1230" Type="http://schemas.openxmlformats.org/officeDocument/2006/relationships/customXml" Target="../ink/ink1263.xml"/><Relationship Id="rId337" Type="http://schemas.openxmlformats.org/officeDocument/2006/relationships/customXml" Target="../ink/ink795.xml"/><Relationship Id="rId891" Type="http://schemas.openxmlformats.org/officeDocument/2006/relationships/customXml" Target="../ink/ink1084.xml"/><Relationship Id="rId905" Type="http://schemas.openxmlformats.org/officeDocument/2006/relationships/image" Target="../media/image1016.png"/><Relationship Id="rId989" Type="http://schemas.openxmlformats.org/officeDocument/2006/relationships/image" Target="../media/image1054.png"/><Relationship Id="rId34" Type="http://schemas.openxmlformats.org/officeDocument/2006/relationships/customXml" Target="../ink/ink640.xml"/><Relationship Id="rId544" Type="http://schemas.openxmlformats.org/officeDocument/2006/relationships/customXml" Target="../ink/ink902.xml"/><Relationship Id="rId751" Type="http://schemas.openxmlformats.org/officeDocument/2006/relationships/customXml" Target="../ink/ink1011.xml"/><Relationship Id="rId849" Type="http://schemas.openxmlformats.org/officeDocument/2006/relationships/customXml" Target="../ink/ink1061.xml"/><Relationship Id="rId1174" Type="http://schemas.openxmlformats.org/officeDocument/2006/relationships/customXml" Target="../ink/ink1232.xml"/><Relationship Id="rId183" Type="http://schemas.openxmlformats.org/officeDocument/2006/relationships/image" Target="../media/image685.png"/><Relationship Id="rId390" Type="http://schemas.openxmlformats.org/officeDocument/2006/relationships/customXml" Target="../ink/ink823.xml"/><Relationship Id="rId404" Type="http://schemas.openxmlformats.org/officeDocument/2006/relationships/customXml" Target="../ink/ink830.xml"/><Relationship Id="rId611" Type="http://schemas.openxmlformats.org/officeDocument/2006/relationships/image" Target="../media/image881.png"/><Relationship Id="rId1034" Type="http://schemas.openxmlformats.org/officeDocument/2006/relationships/customXml" Target="../ink/ink1159.xml"/><Relationship Id="rId1241" Type="http://schemas.openxmlformats.org/officeDocument/2006/relationships/customXml" Target="../ink/ink1270.xml"/><Relationship Id="rId250" Type="http://schemas.openxmlformats.org/officeDocument/2006/relationships/customXml" Target="../ink/ink750.xml"/><Relationship Id="rId488" Type="http://schemas.openxmlformats.org/officeDocument/2006/relationships/image" Target="../media/image826.png"/><Relationship Id="rId695" Type="http://schemas.openxmlformats.org/officeDocument/2006/relationships/image" Target="../media/image922.png"/><Relationship Id="rId709" Type="http://schemas.openxmlformats.org/officeDocument/2006/relationships/image" Target="../media/image929.png"/><Relationship Id="rId916" Type="http://schemas.openxmlformats.org/officeDocument/2006/relationships/image" Target="../media/image1021.png"/><Relationship Id="rId1101" Type="http://schemas.openxmlformats.org/officeDocument/2006/relationships/image" Target="../media/image1107.png"/><Relationship Id="rId45" Type="http://schemas.openxmlformats.org/officeDocument/2006/relationships/image" Target="../media/image622.png"/><Relationship Id="rId110" Type="http://schemas.openxmlformats.org/officeDocument/2006/relationships/image" Target="../media/image652.png"/><Relationship Id="rId348" Type="http://schemas.openxmlformats.org/officeDocument/2006/relationships/customXml" Target="../ink/ink801.xml"/><Relationship Id="rId555" Type="http://schemas.openxmlformats.org/officeDocument/2006/relationships/image" Target="../media/image858.png"/><Relationship Id="rId762" Type="http://schemas.openxmlformats.org/officeDocument/2006/relationships/customXml" Target="../ink/ink1017.xml"/><Relationship Id="rId1185" Type="http://schemas.openxmlformats.org/officeDocument/2006/relationships/image" Target="../media/image1146.png"/><Relationship Id="rId194" Type="http://schemas.openxmlformats.org/officeDocument/2006/relationships/customXml" Target="../ink/ink721.xml"/><Relationship Id="rId208" Type="http://schemas.openxmlformats.org/officeDocument/2006/relationships/customXml" Target="../ink/ink728.xml"/><Relationship Id="rId415" Type="http://schemas.openxmlformats.org/officeDocument/2006/relationships/image" Target="../media/image791.png"/><Relationship Id="rId622" Type="http://schemas.openxmlformats.org/officeDocument/2006/relationships/customXml" Target="../ink/ink943.xml"/><Relationship Id="rId1045" Type="http://schemas.openxmlformats.org/officeDocument/2006/relationships/image" Target="../media/image1081.png"/><Relationship Id="rId1252" Type="http://schemas.openxmlformats.org/officeDocument/2006/relationships/customXml" Target="../ink/ink1278.xml"/><Relationship Id="rId261" Type="http://schemas.openxmlformats.org/officeDocument/2006/relationships/image" Target="../media/image721.png"/><Relationship Id="rId499" Type="http://schemas.openxmlformats.org/officeDocument/2006/relationships/customXml" Target="../ink/ink878.xml"/><Relationship Id="rId927" Type="http://schemas.openxmlformats.org/officeDocument/2006/relationships/customXml" Target="../ink/ink1103.xml"/><Relationship Id="rId1112" Type="http://schemas.openxmlformats.org/officeDocument/2006/relationships/customXml" Target="../ink/ink1199.xml"/><Relationship Id="rId56" Type="http://schemas.openxmlformats.org/officeDocument/2006/relationships/customXml" Target="../ink/ink651.xml"/><Relationship Id="rId359" Type="http://schemas.openxmlformats.org/officeDocument/2006/relationships/customXml" Target="../ink/ink807.xml"/><Relationship Id="rId566" Type="http://schemas.openxmlformats.org/officeDocument/2006/relationships/image" Target="../media/image863.png"/><Relationship Id="rId773" Type="http://schemas.openxmlformats.org/officeDocument/2006/relationships/image" Target="../media/image955.png"/><Relationship Id="rId1196" Type="http://schemas.openxmlformats.org/officeDocument/2006/relationships/customXml" Target="../ink/ink1244.xml"/><Relationship Id="rId121" Type="http://schemas.openxmlformats.org/officeDocument/2006/relationships/customXml" Target="../ink/ink684.xml"/><Relationship Id="rId219" Type="http://schemas.openxmlformats.org/officeDocument/2006/relationships/customXml" Target="../ink/ink734.xml"/><Relationship Id="rId426" Type="http://schemas.openxmlformats.org/officeDocument/2006/relationships/customXml" Target="../ink/ink841.xml"/><Relationship Id="rId633" Type="http://schemas.openxmlformats.org/officeDocument/2006/relationships/customXml" Target="../ink/ink949.xml"/><Relationship Id="rId980" Type="http://schemas.openxmlformats.org/officeDocument/2006/relationships/customXml" Target="../ink/ink1131.xml"/><Relationship Id="rId1056" Type="http://schemas.openxmlformats.org/officeDocument/2006/relationships/customXml" Target="../ink/ink1170.xml"/><Relationship Id="rId1263" Type="http://schemas.openxmlformats.org/officeDocument/2006/relationships/image" Target="../media/image1177.png"/><Relationship Id="rId840" Type="http://schemas.openxmlformats.org/officeDocument/2006/relationships/image" Target="../media/image987.png"/><Relationship Id="rId938" Type="http://schemas.openxmlformats.org/officeDocument/2006/relationships/customXml" Target="../ink/ink1109.xml"/><Relationship Id="rId67" Type="http://schemas.openxmlformats.org/officeDocument/2006/relationships/customXml" Target="../ink/ink657.xml"/><Relationship Id="rId272" Type="http://schemas.openxmlformats.org/officeDocument/2006/relationships/customXml" Target="../ink/ink761.xml"/><Relationship Id="rId577" Type="http://schemas.openxmlformats.org/officeDocument/2006/relationships/customXml" Target="../ink/ink920.xml"/><Relationship Id="rId700" Type="http://schemas.openxmlformats.org/officeDocument/2006/relationships/customXml" Target="../ink/ink983.xml"/><Relationship Id="rId1123" Type="http://schemas.openxmlformats.org/officeDocument/2006/relationships/customXml" Target="../ink/ink1205.xml"/><Relationship Id="rId132" Type="http://schemas.openxmlformats.org/officeDocument/2006/relationships/image" Target="../media/image663.png"/><Relationship Id="rId784" Type="http://schemas.openxmlformats.org/officeDocument/2006/relationships/customXml" Target="../ink/ink1028.xml"/><Relationship Id="rId991" Type="http://schemas.openxmlformats.org/officeDocument/2006/relationships/image" Target="../media/image1055.png"/><Relationship Id="rId1067" Type="http://schemas.openxmlformats.org/officeDocument/2006/relationships/image" Target="../media/image1091.png"/><Relationship Id="rId437" Type="http://schemas.openxmlformats.org/officeDocument/2006/relationships/image" Target="../media/image801.png"/><Relationship Id="rId644" Type="http://schemas.openxmlformats.org/officeDocument/2006/relationships/image" Target="../media/image897.png"/><Relationship Id="rId851" Type="http://schemas.openxmlformats.org/officeDocument/2006/relationships/customXml" Target="../ink/ink1062.xml"/><Relationship Id="rId1274" Type="http://schemas.openxmlformats.org/officeDocument/2006/relationships/customXml" Target="../ink/ink1290.xml"/><Relationship Id="rId283" Type="http://schemas.openxmlformats.org/officeDocument/2006/relationships/image" Target="../media/image731.png"/><Relationship Id="rId490" Type="http://schemas.openxmlformats.org/officeDocument/2006/relationships/image" Target="../media/image827.png"/><Relationship Id="rId504" Type="http://schemas.openxmlformats.org/officeDocument/2006/relationships/image" Target="../media/image834.png"/><Relationship Id="rId711" Type="http://schemas.openxmlformats.org/officeDocument/2006/relationships/customXml" Target="../ink/ink989.xml"/><Relationship Id="rId949" Type="http://schemas.openxmlformats.org/officeDocument/2006/relationships/customXml" Target="../ink/ink1115.xml"/><Relationship Id="rId1134" Type="http://schemas.openxmlformats.org/officeDocument/2006/relationships/customXml" Target="../ink/ink1211.xml"/><Relationship Id="rId78" Type="http://schemas.openxmlformats.org/officeDocument/2006/relationships/image" Target="../media/image70.png"/><Relationship Id="rId143" Type="http://schemas.openxmlformats.org/officeDocument/2006/relationships/customXml" Target="../ink/ink695.xml"/><Relationship Id="rId350" Type="http://schemas.openxmlformats.org/officeDocument/2006/relationships/customXml" Target="../ink/ink802.xml"/><Relationship Id="rId588" Type="http://schemas.openxmlformats.org/officeDocument/2006/relationships/image" Target="../media/image872.png"/><Relationship Id="rId795" Type="http://schemas.openxmlformats.org/officeDocument/2006/relationships/image" Target="../media/image965.png"/><Relationship Id="rId809" Type="http://schemas.openxmlformats.org/officeDocument/2006/relationships/image" Target="../media/image972.png"/><Relationship Id="rId1201" Type="http://schemas.openxmlformats.org/officeDocument/2006/relationships/customXml" Target="../ink/ink1247.xml"/><Relationship Id="rId9" Type="http://schemas.openxmlformats.org/officeDocument/2006/relationships/image" Target="../media/image607.png"/><Relationship Id="rId210" Type="http://schemas.openxmlformats.org/officeDocument/2006/relationships/customXml" Target="../ink/ink729.xml"/><Relationship Id="rId448" Type="http://schemas.openxmlformats.org/officeDocument/2006/relationships/image" Target="../media/image806.png"/><Relationship Id="rId655" Type="http://schemas.openxmlformats.org/officeDocument/2006/relationships/customXml" Target="../ink/ink960.xml"/><Relationship Id="rId862" Type="http://schemas.openxmlformats.org/officeDocument/2006/relationships/image" Target="../media/image996.png"/><Relationship Id="rId1078" Type="http://schemas.openxmlformats.org/officeDocument/2006/relationships/customXml" Target="../ink/ink1181.xml"/><Relationship Id="rId1285" Type="http://schemas.openxmlformats.org/officeDocument/2006/relationships/image" Target="../media/image1187.png"/><Relationship Id="rId294" Type="http://schemas.openxmlformats.org/officeDocument/2006/relationships/image" Target="../media/image736.png"/><Relationship Id="rId308" Type="http://schemas.openxmlformats.org/officeDocument/2006/relationships/customXml" Target="../ink/ink780.xml"/><Relationship Id="rId515" Type="http://schemas.openxmlformats.org/officeDocument/2006/relationships/customXml" Target="../ink/ink887.xml"/><Relationship Id="rId722" Type="http://schemas.openxmlformats.org/officeDocument/2006/relationships/image" Target="../media/image934.png"/><Relationship Id="rId1145" Type="http://schemas.openxmlformats.org/officeDocument/2006/relationships/image" Target="../media/image1127.png"/><Relationship Id="rId89" Type="http://schemas.openxmlformats.org/officeDocument/2006/relationships/customXml" Target="../ink/ink668.xml"/><Relationship Id="rId154" Type="http://schemas.openxmlformats.org/officeDocument/2006/relationships/customXml" Target="../ink/ink701.xml"/><Relationship Id="rId361" Type="http://schemas.openxmlformats.org/officeDocument/2006/relationships/customXml" Target="../ink/ink808.xml"/><Relationship Id="rId599" Type="http://schemas.openxmlformats.org/officeDocument/2006/relationships/customXml" Target="../ink/ink931.xml"/><Relationship Id="rId1005" Type="http://schemas.openxmlformats.org/officeDocument/2006/relationships/customXml" Target="../ink/ink1144.xml"/><Relationship Id="rId1212" Type="http://schemas.openxmlformats.org/officeDocument/2006/relationships/customXml" Target="../ink/ink1253.xml"/><Relationship Id="rId459" Type="http://schemas.openxmlformats.org/officeDocument/2006/relationships/customXml" Target="../ink/ink858.xml"/><Relationship Id="rId666" Type="http://schemas.openxmlformats.org/officeDocument/2006/relationships/image" Target="../media/image908.png"/><Relationship Id="rId873" Type="http://schemas.openxmlformats.org/officeDocument/2006/relationships/image" Target="../media/image1001.png"/><Relationship Id="rId1089" Type="http://schemas.openxmlformats.org/officeDocument/2006/relationships/customXml" Target="../ink/ink1187.xml"/><Relationship Id="rId1296" Type="http://schemas.openxmlformats.org/officeDocument/2006/relationships/customXml" Target="../ink/ink1301.xml"/><Relationship Id="rId16" Type="http://schemas.openxmlformats.org/officeDocument/2006/relationships/customXml" Target="../ink/ink631.xml"/><Relationship Id="rId221" Type="http://schemas.openxmlformats.org/officeDocument/2006/relationships/customXml" Target="../ink/ink735.xml"/><Relationship Id="rId319" Type="http://schemas.openxmlformats.org/officeDocument/2006/relationships/customXml" Target="../ink/ink786.xml"/><Relationship Id="rId526" Type="http://schemas.openxmlformats.org/officeDocument/2006/relationships/customXml" Target="../ink/ink893.xml"/><Relationship Id="rId1156" Type="http://schemas.openxmlformats.org/officeDocument/2006/relationships/customXml" Target="../ink/ink1222.xml"/><Relationship Id="rId733" Type="http://schemas.openxmlformats.org/officeDocument/2006/relationships/image" Target="../media/image155.png"/><Relationship Id="rId940" Type="http://schemas.openxmlformats.org/officeDocument/2006/relationships/customXml" Target="../ink/ink1110.xml"/><Relationship Id="rId1016" Type="http://schemas.openxmlformats.org/officeDocument/2006/relationships/customXml" Target="../ink/ink1150.xml"/><Relationship Id="rId165" Type="http://schemas.openxmlformats.org/officeDocument/2006/relationships/image" Target="../media/image677.png"/><Relationship Id="rId372" Type="http://schemas.openxmlformats.org/officeDocument/2006/relationships/image" Target="../media/image314.png"/><Relationship Id="rId677" Type="http://schemas.openxmlformats.org/officeDocument/2006/relationships/image" Target="../media/image913.png"/><Relationship Id="rId800" Type="http://schemas.openxmlformats.org/officeDocument/2006/relationships/customXml" Target="../ink/ink1036.xml"/><Relationship Id="rId1223" Type="http://schemas.openxmlformats.org/officeDocument/2006/relationships/customXml" Target="../ink/ink1259.xml"/><Relationship Id="rId232" Type="http://schemas.openxmlformats.org/officeDocument/2006/relationships/image" Target="../media/image185.png"/><Relationship Id="rId884" Type="http://schemas.openxmlformats.org/officeDocument/2006/relationships/customXml" Target="../ink/ink1080.xml"/><Relationship Id="rId27" Type="http://schemas.openxmlformats.org/officeDocument/2006/relationships/image" Target="../media/image615.png"/><Relationship Id="rId537" Type="http://schemas.openxmlformats.org/officeDocument/2006/relationships/image" Target="../media/image849.png"/><Relationship Id="rId744" Type="http://schemas.openxmlformats.org/officeDocument/2006/relationships/customXml" Target="../ink/ink1007.xml"/><Relationship Id="rId951" Type="http://schemas.openxmlformats.org/officeDocument/2006/relationships/customXml" Target="../ink/ink1116.xml"/><Relationship Id="rId1167" Type="http://schemas.openxmlformats.org/officeDocument/2006/relationships/customXml" Target="../ink/ink1228.xml"/><Relationship Id="rId80" Type="http://schemas.openxmlformats.org/officeDocument/2006/relationships/image" Target="../media/image638.png"/><Relationship Id="rId176" Type="http://schemas.openxmlformats.org/officeDocument/2006/relationships/customXml" Target="../ink/ink712.xml"/><Relationship Id="rId383" Type="http://schemas.openxmlformats.org/officeDocument/2006/relationships/image" Target="../media/image775.png"/><Relationship Id="rId590" Type="http://schemas.openxmlformats.org/officeDocument/2006/relationships/image" Target="../media/image873.png"/><Relationship Id="rId604" Type="http://schemas.openxmlformats.org/officeDocument/2006/relationships/image" Target="../media/image878.png"/><Relationship Id="rId811" Type="http://schemas.openxmlformats.org/officeDocument/2006/relationships/image" Target="../media/image973.png"/><Relationship Id="rId1027" Type="http://schemas.openxmlformats.org/officeDocument/2006/relationships/image" Target="../media/image1072.png"/><Relationship Id="rId1234" Type="http://schemas.openxmlformats.org/officeDocument/2006/relationships/image" Target="../media/image1166.png"/><Relationship Id="rId243" Type="http://schemas.openxmlformats.org/officeDocument/2006/relationships/image" Target="../media/image713.png"/><Relationship Id="rId450" Type="http://schemas.openxmlformats.org/officeDocument/2006/relationships/image" Target="../media/image807.png"/><Relationship Id="rId688" Type="http://schemas.openxmlformats.org/officeDocument/2006/relationships/customXml" Target="../ink/ink977.xml"/><Relationship Id="rId895" Type="http://schemas.openxmlformats.org/officeDocument/2006/relationships/customXml" Target="../ink/ink1086.xml"/><Relationship Id="rId909" Type="http://schemas.openxmlformats.org/officeDocument/2006/relationships/customXml" Target="../ink/ink1094.xml"/><Relationship Id="rId1080" Type="http://schemas.openxmlformats.org/officeDocument/2006/relationships/customXml" Target="../ink/ink1182.xml"/><Relationship Id="rId1301" Type="http://schemas.openxmlformats.org/officeDocument/2006/relationships/image" Target="../media/image1195.png"/><Relationship Id="rId38" Type="http://schemas.openxmlformats.org/officeDocument/2006/relationships/customXml" Target="../ink/ink642.xml"/><Relationship Id="rId103" Type="http://schemas.openxmlformats.org/officeDocument/2006/relationships/customXml" Target="../ink/ink675.xml"/><Relationship Id="rId310" Type="http://schemas.openxmlformats.org/officeDocument/2006/relationships/customXml" Target="../ink/ink781.xml"/><Relationship Id="rId548" Type="http://schemas.openxmlformats.org/officeDocument/2006/relationships/customXml" Target="../ink/ink904.xml"/><Relationship Id="rId755" Type="http://schemas.openxmlformats.org/officeDocument/2006/relationships/customXml" Target="../ink/ink1013.xml"/><Relationship Id="rId962" Type="http://schemas.openxmlformats.org/officeDocument/2006/relationships/customXml" Target="../ink/ink1122.xml"/><Relationship Id="rId1178" Type="http://schemas.openxmlformats.org/officeDocument/2006/relationships/customXml" Target="../ink/ink1234.xml"/><Relationship Id="rId91" Type="http://schemas.openxmlformats.org/officeDocument/2006/relationships/customXml" Target="../ink/ink669.xml"/><Relationship Id="rId187" Type="http://schemas.openxmlformats.org/officeDocument/2006/relationships/image" Target="../media/image687.png"/><Relationship Id="rId394" Type="http://schemas.openxmlformats.org/officeDocument/2006/relationships/customXml" Target="../ink/ink825.xml"/><Relationship Id="rId408" Type="http://schemas.openxmlformats.org/officeDocument/2006/relationships/customXml" Target="../ink/ink832.xml"/><Relationship Id="rId615" Type="http://schemas.openxmlformats.org/officeDocument/2006/relationships/image" Target="../media/image883.png"/><Relationship Id="rId822" Type="http://schemas.openxmlformats.org/officeDocument/2006/relationships/image" Target="../media/image978.png"/><Relationship Id="rId1038" Type="http://schemas.openxmlformats.org/officeDocument/2006/relationships/customXml" Target="../ink/ink1161.xml"/><Relationship Id="rId1245" Type="http://schemas.openxmlformats.org/officeDocument/2006/relationships/customXml" Target="../ink/ink1273.xml"/><Relationship Id="rId254" Type="http://schemas.openxmlformats.org/officeDocument/2006/relationships/customXml" Target="../ink/ink752.xml"/><Relationship Id="rId699" Type="http://schemas.openxmlformats.org/officeDocument/2006/relationships/image" Target="../media/image924.png"/><Relationship Id="rId1091" Type="http://schemas.openxmlformats.org/officeDocument/2006/relationships/customXml" Target="../ink/ink1188.xml"/><Relationship Id="rId1105" Type="http://schemas.openxmlformats.org/officeDocument/2006/relationships/image" Target="../media/image1109.png"/><Relationship Id="rId49" Type="http://schemas.openxmlformats.org/officeDocument/2006/relationships/image" Target="../media/image624.png"/><Relationship Id="rId114" Type="http://schemas.openxmlformats.org/officeDocument/2006/relationships/image" Target="../media/image654.png"/><Relationship Id="rId461" Type="http://schemas.openxmlformats.org/officeDocument/2006/relationships/customXml" Target="../ink/ink859.xml"/><Relationship Id="rId559" Type="http://schemas.openxmlformats.org/officeDocument/2006/relationships/image" Target="../media/image860.png"/><Relationship Id="rId766" Type="http://schemas.openxmlformats.org/officeDocument/2006/relationships/customXml" Target="../ink/ink1019.xml"/><Relationship Id="rId1189" Type="http://schemas.openxmlformats.org/officeDocument/2006/relationships/customXml" Target="../ink/ink1240.xml"/><Relationship Id="rId198" Type="http://schemas.openxmlformats.org/officeDocument/2006/relationships/customXml" Target="../ink/ink723.xml"/><Relationship Id="rId321" Type="http://schemas.openxmlformats.org/officeDocument/2006/relationships/customXml" Target="../ink/ink787.xml"/><Relationship Id="rId419" Type="http://schemas.openxmlformats.org/officeDocument/2006/relationships/image" Target="../media/image792.png"/><Relationship Id="rId626" Type="http://schemas.openxmlformats.org/officeDocument/2006/relationships/customXml" Target="../ink/ink945.xml"/><Relationship Id="rId973" Type="http://schemas.openxmlformats.org/officeDocument/2006/relationships/image" Target="../media/image1046.png"/><Relationship Id="rId1049" Type="http://schemas.openxmlformats.org/officeDocument/2006/relationships/image" Target="../media/image239.png"/><Relationship Id="rId1256" Type="http://schemas.openxmlformats.org/officeDocument/2006/relationships/customXml" Target="../ink/ink1280.xml"/><Relationship Id="rId833" Type="http://schemas.openxmlformats.org/officeDocument/2006/relationships/customXml" Target="../ink/ink1053.xml"/><Relationship Id="rId1116" Type="http://schemas.openxmlformats.org/officeDocument/2006/relationships/customXml" Target="../ink/ink1201.xml"/><Relationship Id="rId265" Type="http://schemas.openxmlformats.org/officeDocument/2006/relationships/image" Target="../media/image723.png"/><Relationship Id="rId472" Type="http://schemas.openxmlformats.org/officeDocument/2006/relationships/image" Target="../media/image818.png"/><Relationship Id="rId900" Type="http://schemas.openxmlformats.org/officeDocument/2006/relationships/image" Target="../media/image1014.png"/><Relationship Id="rId125" Type="http://schemas.openxmlformats.org/officeDocument/2006/relationships/customXml" Target="../ink/ink686.xml"/><Relationship Id="rId332" Type="http://schemas.openxmlformats.org/officeDocument/2006/relationships/image" Target="../media/image752.png"/><Relationship Id="rId777" Type="http://schemas.openxmlformats.org/officeDocument/2006/relationships/image" Target="../media/image957.png"/><Relationship Id="rId984" Type="http://schemas.openxmlformats.org/officeDocument/2006/relationships/customXml" Target="../ink/ink1133.xml"/><Relationship Id="rId637" Type="http://schemas.openxmlformats.org/officeDocument/2006/relationships/customXml" Target="../ink/ink951.xml"/><Relationship Id="rId844" Type="http://schemas.openxmlformats.org/officeDocument/2006/relationships/image" Target="../media/image989.png"/><Relationship Id="rId1267" Type="http://schemas.openxmlformats.org/officeDocument/2006/relationships/customXml" Target="../ink/ink1286.xml"/><Relationship Id="rId276" Type="http://schemas.openxmlformats.org/officeDocument/2006/relationships/customXml" Target="../ink/ink763.xml"/><Relationship Id="rId483" Type="http://schemas.openxmlformats.org/officeDocument/2006/relationships/customXml" Target="../ink/ink870.xml"/><Relationship Id="rId690" Type="http://schemas.openxmlformats.org/officeDocument/2006/relationships/customXml" Target="../ink/ink978.xml"/><Relationship Id="rId704" Type="http://schemas.openxmlformats.org/officeDocument/2006/relationships/customXml" Target="../ink/ink985.xml"/><Relationship Id="rId911" Type="http://schemas.openxmlformats.org/officeDocument/2006/relationships/customXml" Target="../ink/ink1095.xml"/><Relationship Id="rId1127" Type="http://schemas.openxmlformats.org/officeDocument/2006/relationships/image" Target="../media/image1119.png"/><Relationship Id="rId40" Type="http://schemas.openxmlformats.org/officeDocument/2006/relationships/customXml" Target="../ink/ink643.xml"/><Relationship Id="rId136" Type="http://schemas.openxmlformats.org/officeDocument/2006/relationships/image" Target="../media/image665.png"/><Relationship Id="rId343" Type="http://schemas.openxmlformats.org/officeDocument/2006/relationships/image" Target="../media/image757.png"/><Relationship Id="rId550" Type="http://schemas.openxmlformats.org/officeDocument/2006/relationships/customXml" Target="../ink/ink905.xml"/><Relationship Id="rId788" Type="http://schemas.openxmlformats.org/officeDocument/2006/relationships/customXml" Target="../ink/ink1030.xml"/><Relationship Id="rId995" Type="http://schemas.openxmlformats.org/officeDocument/2006/relationships/customXml" Target="../ink/ink1139.xml"/><Relationship Id="rId1180" Type="http://schemas.openxmlformats.org/officeDocument/2006/relationships/customXml" Target="../ink/ink1235.xml"/><Relationship Id="rId203" Type="http://schemas.openxmlformats.org/officeDocument/2006/relationships/image" Target="../media/image695.png"/><Relationship Id="rId648" Type="http://schemas.openxmlformats.org/officeDocument/2006/relationships/image" Target="../media/image899.png"/><Relationship Id="rId855" Type="http://schemas.openxmlformats.org/officeDocument/2006/relationships/image" Target="../media/image993.png"/><Relationship Id="rId1040" Type="http://schemas.openxmlformats.org/officeDocument/2006/relationships/customXml" Target="../ink/ink1162.xml"/><Relationship Id="rId1278" Type="http://schemas.openxmlformats.org/officeDocument/2006/relationships/customXml" Target="../ink/ink1292.xml"/><Relationship Id="rId287" Type="http://schemas.openxmlformats.org/officeDocument/2006/relationships/image" Target="../media/image733.png"/><Relationship Id="rId410" Type="http://schemas.openxmlformats.org/officeDocument/2006/relationships/customXml" Target="../ink/ink833.xml"/><Relationship Id="rId494" Type="http://schemas.openxmlformats.org/officeDocument/2006/relationships/image" Target="../media/image829.png"/><Relationship Id="rId508" Type="http://schemas.openxmlformats.org/officeDocument/2006/relationships/customXml" Target="../ink/ink883.xml"/><Relationship Id="rId715" Type="http://schemas.openxmlformats.org/officeDocument/2006/relationships/image" Target="../media/image931.png"/><Relationship Id="rId922" Type="http://schemas.openxmlformats.org/officeDocument/2006/relationships/image" Target="../media/image1023.png"/><Relationship Id="rId1138" Type="http://schemas.openxmlformats.org/officeDocument/2006/relationships/customXml" Target="../ink/ink1213.xml"/><Relationship Id="rId147" Type="http://schemas.openxmlformats.org/officeDocument/2006/relationships/customXml" Target="../ink/ink697.xml"/><Relationship Id="rId354" Type="http://schemas.openxmlformats.org/officeDocument/2006/relationships/customXml" Target="../ink/ink804.xml"/><Relationship Id="rId799" Type="http://schemas.openxmlformats.org/officeDocument/2006/relationships/image" Target="../media/image967.png"/><Relationship Id="rId1191" Type="http://schemas.openxmlformats.org/officeDocument/2006/relationships/customXml" Target="../ink/ink1241.xml"/><Relationship Id="rId1205" Type="http://schemas.openxmlformats.org/officeDocument/2006/relationships/customXml" Target="../ink/ink1249.xml"/><Relationship Id="rId51" Type="http://schemas.openxmlformats.org/officeDocument/2006/relationships/image" Target="../media/image625.png"/><Relationship Id="rId561" Type="http://schemas.openxmlformats.org/officeDocument/2006/relationships/customXml" Target="../ink/ink911.xml"/><Relationship Id="rId659" Type="http://schemas.openxmlformats.org/officeDocument/2006/relationships/customXml" Target="../ink/ink962.xml"/><Relationship Id="rId866" Type="http://schemas.openxmlformats.org/officeDocument/2006/relationships/image" Target="../media/image998.png"/><Relationship Id="rId1289" Type="http://schemas.openxmlformats.org/officeDocument/2006/relationships/image" Target="../media/image1189.png"/><Relationship Id="rId214" Type="http://schemas.openxmlformats.org/officeDocument/2006/relationships/customXml" Target="../ink/ink731.xml"/><Relationship Id="rId298" Type="http://schemas.openxmlformats.org/officeDocument/2006/relationships/image" Target="../media/image738.png"/><Relationship Id="rId421" Type="http://schemas.openxmlformats.org/officeDocument/2006/relationships/image" Target="../media/image793.png"/><Relationship Id="rId519" Type="http://schemas.openxmlformats.org/officeDocument/2006/relationships/customXml" Target="../ink/ink889.xml"/><Relationship Id="rId1051" Type="http://schemas.openxmlformats.org/officeDocument/2006/relationships/image" Target="../media/image1083.png"/><Relationship Id="rId1149" Type="http://schemas.openxmlformats.org/officeDocument/2006/relationships/image" Target="../media/image1129.png"/><Relationship Id="rId158" Type="http://schemas.openxmlformats.org/officeDocument/2006/relationships/customXml" Target="../ink/ink703.xml"/><Relationship Id="rId726" Type="http://schemas.openxmlformats.org/officeDocument/2006/relationships/image" Target="../media/image936.png"/><Relationship Id="rId933" Type="http://schemas.openxmlformats.org/officeDocument/2006/relationships/image" Target="../media/image1028.png"/><Relationship Id="rId1009" Type="http://schemas.openxmlformats.org/officeDocument/2006/relationships/image" Target="../media/image1063.png"/><Relationship Id="rId62" Type="http://schemas.openxmlformats.org/officeDocument/2006/relationships/customXml" Target="../ink/ink654.xml"/><Relationship Id="rId365" Type="http://schemas.openxmlformats.org/officeDocument/2006/relationships/customXml" Target="../ink/ink810.xml"/><Relationship Id="rId572" Type="http://schemas.openxmlformats.org/officeDocument/2006/relationships/image" Target="../media/image866.png"/><Relationship Id="rId1216" Type="http://schemas.openxmlformats.org/officeDocument/2006/relationships/customXml" Target="../ink/ink1255.xml"/><Relationship Id="rId225" Type="http://schemas.openxmlformats.org/officeDocument/2006/relationships/customXml" Target="../ink/ink737.xml"/><Relationship Id="rId432" Type="http://schemas.openxmlformats.org/officeDocument/2006/relationships/customXml" Target="../ink/ink844.xml"/><Relationship Id="rId877" Type="http://schemas.openxmlformats.org/officeDocument/2006/relationships/image" Target="../media/image1003.png"/><Relationship Id="rId1062" Type="http://schemas.openxmlformats.org/officeDocument/2006/relationships/customXml" Target="../ink/ink1173.xml"/><Relationship Id="rId737" Type="http://schemas.openxmlformats.org/officeDocument/2006/relationships/image" Target="../media/image938.png"/><Relationship Id="rId944" Type="http://schemas.openxmlformats.org/officeDocument/2006/relationships/customXml" Target="../ink/ink1112.xml"/><Relationship Id="rId73" Type="http://schemas.openxmlformats.org/officeDocument/2006/relationships/customXml" Target="../ink/ink660.xml"/><Relationship Id="rId169" Type="http://schemas.openxmlformats.org/officeDocument/2006/relationships/image" Target="../media/image679.png"/><Relationship Id="rId376" Type="http://schemas.openxmlformats.org/officeDocument/2006/relationships/image" Target="../media/image772.png"/><Relationship Id="rId583" Type="http://schemas.openxmlformats.org/officeDocument/2006/relationships/customXml" Target="../ink/ink923.xml"/><Relationship Id="rId790" Type="http://schemas.openxmlformats.org/officeDocument/2006/relationships/customXml" Target="../ink/ink1031.xml"/><Relationship Id="rId804" Type="http://schemas.openxmlformats.org/officeDocument/2006/relationships/customXml" Target="../ink/ink1038.xml"/><Relationship Id="rId1227" Type="http://schemas.openxmlformats.org/officeDocument/2006/relationships/customXml" Target="../ink/ink1261.xml"/><Relationship Id="rId4" Type="http://schemas.openxmlformats.org/officeDocument/2006/relationships/customXml" Target="../ink/ink625.xml"/><Relationship Id="rId236" Type="http://schemas.openxmlformats.org/officeDocument/2006/relationships/customXml" Target="../ink/ink743.xml"/><Relationship Id="rId443" Type="http://schemas.openxmlformats.org/officeDocument/2006/relationships/customXml" Target="../ink/ink850.xml"/><Relationship Id="rId650" Type="http://schemas.openxmlformats.org/officeDocument/2006/relationships/image" Target="../media/image900.png"/><Relationship Id="rId888" Type="http://schemas.openxmlformats.org/officeDocument/2006/relationships/customXml" Target="../ink/ink1082.xml"/><Relationship Id="rId1073" Type="http://schemas.openxmlformats.org/officeDocument/2006/relationships/image" Target="../media/image1094.png"/><Relationship Id="rId1280" Type="http://schemas.openxmlformats.org/officeDocument/2006/relationships/customXml" Target="../ink/ink1293.xml"/><Relationship Id="rId303" Type="http://schemas.openxmlformats.org/officeDocument/2006/relationships/customXml" Target="../ink/ink777.xml"/><Relationship Id="rId748" Type="http://schemas.openxmlformats.org/officeDocument/2006/relationships/customXml" Target="../ink/ink1009.xml"/><Relationship Id="rId955" Type="http://schemas.openxmlformats.org/officeDocument/2006/relationships/image" Target="../media/image1038.png"/><Relationship Id="rId1140" Type="http://schemas.openxmlformats.org/officeDocument/2006/relationships/customXml" Target="../ink/ink1214.xml"/><Relationship Id="rId84" Type="http://schemas.openxmlformats.org/officeDocument/2006/relationships/image" Target="../media/image640.png"/><Relationship Id="rId387" Type="http://schemas.openxmlformats.org/officeDocument/2006/relationships/image" Target="../media/image777.png"/><Relationship Id="rId510" Type="http://schemas.openxmlformats.org/officeDocument/2006/relationships/customXml" Target="../ink/ink884.xml"/><Relationship Id="rId594" Type="http://schemas.openxmlformats.org/officeDocument/2006/relationships/image" Target="../media/image875.png"/><Relationship Id="rId608" Type="http://schemas.openxmlformats.org/officeDocument/2006/relationships/image" Target="../media/image880.png"/><Relationship Id="rId815" Type="http://schemas.openxmlformats.org/officeDocument/2006/relationships/customXml" Target="../ink/ink1044.xml"/><Relationship Id="rId1238" Type="http://schemas.openxmlformats.org/officeDocument/2006/relationships/image" Target="../media/image1167.png"/><Relationship Id="rId247" Type="http://schemas.openxmlformats.org/officeDocument/2006/relationships/image" Target="../media/image405.png"/><Relationship Id="rId899" Type="http://schemas.openxmlformats.org/officeDocument/2006/relationships/customXml" Target="../ink/ink1088.xml"/><Relationship Id="rId1000" Type="http://schemas.openxmlformats.org/officeDocument/2006/relationships/image" Target="../media/image1059.png"/><Relationship Id="rId1084" Type="http://schemas.openxmlformats.org/officeDocument/2006/relationships/customXml" Target="../ink/ink1184.xml"/><Relationship Id="rId1305" Type="http://schemas.openxmlformats.org/officeDocument/2006/relationships/image" Target="../media/image15.png"/><Relationship Id="rId107" Type="http://schemas.openxmlformats.org/officeDocument/2006/relationships/customXml" Target="../ink/ink677.xml"/><Relationship Id="rId454" Type="http://schemas.openxmlformats.org/officeDocument/2006/relationships/image" Target="../media/image809.png"/><Relationship Id="rId661" Type="http://schemas.openxmlformats.org/officeDocument/2006/relationships/customXml" Target="../ink/ink963.xml"/><Relationship Id="rId759" Type="http://schemas.openxmlformats.org/officeDocument/2006/relationships/image" Target="../media/image948.png"/><Relationship Id="rId966" Type="http://schemas.openxmlformats.org/officeDocument/2006/relationships/customXml" Target="../ink/ink1124.xml"/><Relationship Id="rId1291" Type="http://schemas.openxmlformats.org/officeDocument/2006/relationships/image" Target="../media/image1190.png"/><Relationship Id="rId11" Type="http://schemas.openxmlformats.org/officeDocument/2006/relationships/image" Target="../media/image608.png"/><Relationship Id="rId314" Type="http://schemas.openxmlformats.org/officeDocument/2006/relationships/customXml" Target="../ink/ink783.xml"/><Relationship Id="rId398" Type="http://schemas.openxmlformats.org/officeDocument/2006/relationships/customXml" Target="../ink/ink827.xml"/><Relationship Id="rId521" Type="http://schemas.openxmlformats.org/officeDocument/2006/relationships/customXml" Target="../ink/ink890.xml"/><Relationship Id="rId619" Type="http://schemas.openxmlformats.org/officeDocument/2006/relationships/image" Target="../media/image885.png"/><Relationship Id="rId1151" Type="http://schemas.openxmlformats.org/officeDocument/2006/relationships/image" Target="../media/image1130.png"/><Relationship Id="rId1249" Type="http://schemas.openxmlformats.org/officeDocument/2006/relationships/customXml" Target="../ink/ink1276.xml"/><Relationship Id="rId95" Type="http://schemas.openxmlformats.org/officeDocument/2006/relationships/customXml" Target="../ink/ink671.xml"/><Relationship Id="rId160" Type="http://schemas.openxmlformats.org/officeDocument/2006/relationships/customXml" Target="../ink/ink704.xml"/><Relationship Id="rId826" Type="http://schemas.openxmlformats.org/officeDocument/2006/relationships/image" Target="../media/image980.png"/><Relationship Id="rId1011" Type="http://schemas.openxmlformats.org/officeDocument/2006/relationships/image" Target="../media/image1064.png"/><Relationship Id="rId1109" Type="http://schemas.openxmlformats.org/officeDocument/2006/relationships/image" Target="../media/image1111.png"/><Relationship Id="rId258" Type="http://schemas.openxmlformats.org/officeDocument/2006/relationships/customXml" Target="../ink/ink754.xml"/><Relationship Id="rId465" Type="http://schemas.openxmlformats.org/officeDocument/2006/relationships/customXml" Target="../ink/ink861.xml"/><Relationship Id="rId672" Type="http://schemas.openxmlformats.org/officeDocument/2006/relationships/customXml" Target="../ink/ink969.xml"/><Relationship Id="rId1095" Type="http://schemas.openxmlformats.org/officeDocument/2006/relationships/customXml" Target="../ink/ink1190.xml"/><Relationship Id="rId22" Type="http://schemas.openxmlformats.org/officeDocument/2006/relationships/customXml" Target="../ink/ink634.xml"/><Relationship Id="rId118" Type="http://schemas.openxmlformats.org/officeDocument/2006/relationships/image" Target="../media/image656.png"/><Relationship Id="rId325" Type="http://schemas.openxmlformats.org/officeDocument/2006/relationships/customXml" Target="../ink/ink789.xml"/><Relationship Id="rId532" Type="http://schemas.openxmlformats.org/officeDocument/2006/relationships/customXml" Target="../ink/ink896.xml"/><Relationship Id="rId977" Type="http://schemas.openxmlformats.org/officeDocument/2006/relationships/image" Target="../media/image1048.png"/><Relationship Id="rId1162" Type="http://schemas.openxmlformats.org/officeDocument/2006/relationships/image" Target="../media/image1135.png"/><Relationship Id="rId171" Type="http://schemas.openxmlformats.org/officeDocument/2006/relationships/image" Target="../media/image680.png"/><Relationship Id="rId837" Type="http://schemas.openxmlformats.org/officeDocument/2006/relationships/customXml" Target="../ink/ink1055.xml"/><Relationship Id="rId1022" Type="http://schemas.openxmlformats.org/officeDocument/2006/relationships/customXml" Target="../ink/ink1153.xml"/><Relationship Id="rId269" Type="http://schemas.openxmlformats.org/officeDocument/2006/relationships/image" Target="../media/image725.png"/><Relationship Id="rId476" Type="http://schemas.openxmlformats.org/officeDocument/2006/relationships/image" Target="../media/image820.png"/><Relationship Id="rId683" Type="http://schemas.openxmlformats.org/officeDocument/2006/relationships/image" Target="../media/image916.png"/><Relationship Id="rId890" Type="http://schemas.openxmlformats.org/officeDocument/2006/relationships/customXml" Target="../ink/ink1083.xml"/><Relationship Id="rId904" Type="http://schemas.openxmlformats.org/officeDocument/2006/relationships/customXml" Target="../ink/ink1091.xml"/><Relationship Id="rId33" Type="http://schemas.openxmlformats.org/officeDocument/2006/relationships/image" Target="../media/image618.png"/><Relationship Id="rId129" Type="http://schemas.openxmlformats.org/officeDocument/2006/relationships/customXml" Target="../ink/ink688.xml"/><Relationship Id="rId336" Type="http://schemas.openxmlformats.org/officeDocument/2006/relationships/image" Target="../media/image754.png"/><Relationship Id="rId543" Type="http://schemas.openxmlformats.org/officeDocument/2006/relationships/image" Target="../media/image852.png"/><Relationship Id="rId988" Type="http://schemas.openxmlformats.org/officeDocument/2006/relationships/customXml" Target="../ink/ink1135.xml"/><Relationship Id="rId1173" Type="http://schemas.openxmlformats.org/officeDocument/2006/relationships/customXml" Target="../ink/ink1231.xml"/><Relationship Id="rId182" Type="http://schemas.openxmlformats.org/officeDocument/2006/relationships/customXml" Target="../ink/ink715.xml"/><Relationship Id="rId403" Type="http://schemas.openxmlformats.org/officeDocument/2006/relationships/image" Target="../media/image785.png"/><Relationship Id="rId750" Type="http://schemas.openxmlformats.org/officeDocument/2006/relationships/image" Target="../media/image944.png"/><Relationship Id="rId848" Type="http://schemas.openxmlformats.org/officeDocument/2006/relationships/image" Target="../media/image990.png"/><Relationship Id="rId1033" Type="http://schemas.openxmlformats.org/officeDocument/2006/relationships/image" Target="../media/image1075.png"/><Relationship Id="rId487" Type="http://schemas.openxmlformats.org/officeDocument/2006/relationships/customXml" Target="../ink/ink872.xml"/><Relationship Id="rId610" Type="http://schemas.openxmlformats.org/officeDocument/2006/relationships/customXml" Target="../ink/ink937.xml"/><Relationship Id="rId694" Type="http://schemas.openxmlformats.org/officeDocument/2006/relationships/customXml" Target="../ink/ink980.xml"/><Relationship Id="rId708" Type="http://schemas.openxmlformats.org/officeDocument/2006/relationships/customXml" Target="../ink/ink987.xml"/><Relationship Id="rId915" Type="http://schemas.openxmlformats.org/officeDocument/2006/relationships/customXml" Target="../ink/ink1097.xml"/><Relationship Id="rId1240" Type="http://schemas.openxmlformats.org/officeDocument/2006/relationships/image" Target="../media/image1168.png"/><Relationship Id="rId347" Type="http://schemas.openxmlformats.org/officeDocument/2006/relationships/image" Target="../media/image759.png"/><Relationship Id="rId999" Type="http://schemas.openxmlformats.org/officeDocument/2006/relationships/customXml" Target="../ink/ink1141.xml"/><Relationship Id="rId1100" Type="http://schemas.openxmlformats.org/officeDocument/2006/relationships/customXml" Target="../ink/ink1193.xml"/><Relationship Id="rId1184" Type="http://schemas.openxmlformats.org/officeDocument/2006/relationships/customXml" Target="../ink/ink1237.xml"/><Relationship Id="rId44" Type="http://schemas.openxmlformats.org/officeDocument/2006/relationships/customXml" Target="../ink/ink645.xml"/><Relationship Id="rId554" Type="http://schemas.openxmlformats.org/officeDocument/2006/relationships/customXml" Target="../ink/ink907.xml"/><Relationship Id="rId761" Type="http://schemas.openxmlformats.org/officeDocument/2006/relationships/image" Target="../media/image949.png"/><Relationship Id="rId859" Type="http://schemas.openxmlformats.org/officeDocument/2006/relationships/customXml" Target="../ink/ink1067.xml"/><Relationship Id="rId193" Type="http://schemas.openxmlformats.org/officeDocument/2006/relationships/image" Target="../media/image690.png"/><Relationship Id="rId207" Type="http://schemas.openxmlformats.org/officeDocument/2006/relationships/image" Target="../media/image697.png"/><Relationship Id="rId414" Type="http://schemas.openxmlformats.org/officeDocument/2006/relationships/customXml" Target="../ink/ink835.xml"/><Relationship Id="rId498" Type="http://schemas.openxmlformats.org/officeDocument/2006/relationships/image" Target="../media/image831.png"/><Relationship Id="rId621" Type="http://schemas.openxmlformats.org/officeDocument/2006/relationships/image" Target="../media/image886.png"/><Relationship Id="rId1044" Type="http://schemas.openxmlformats.org/officeDocument/2006/relationships/customXml" Target="../ink/ink1164.xml"/><Relationship Id="rId1251" Type="http://schemas.openxmlformats.org/officeDocument/2006/relationships/customXml" Target="../ink/ink1277.xml"/><Relationship Id="rId260" Type="http://schemas.openxmlformats.org/officeDocument/2006/relationships/customXml" Target="../ink/ink755.xml"/><Relationship Id="rId719" Type="http://schemas.openxmlformats.org/officeDocument/2006/relationships/image" Target="../media/image933.png"/><Relationship Id="rId926" Type="http://schemas.openxmlformats.org/officeDocument/2006/relationships/image" Target="../media/image1025.png"/><Relationship Id="rId1111" Type="http://schemas.openxmlformats.org/officeDocument/2006/relationships/image" Target="../media/image1112.png"/><Relationship Id="rId55" Type="http://schemas.openxmlformats.org/officeDocument/2006/relationships/image" Target="../media/image627.png"/><Relationship Id="rId120" Type="http://schemas.openxmlformats.org/officeDocument/2006/relationships/image" Target="../media/image657.png"/><Relationship Id="rId358" Type="http://schemas.openxmlformats.org/officeDocument/2006/relationships/image" Target="../media/image764.png"/><Relationship Id="rId565" Type="http://schemas.openxmlformats.org/officeDocument/2006/relationships/customXml" Target="../ink/ink913.xml"/><Relationship Id="rId772" Type="http://schemas.openxmlformats.org/officeDocument/2006/relationships/customXml" Target="../ink/ink1022.xml"/><Relationship Id="rId1195" Type="http://schemas.openxmlformats.org/officeDocument/2006/relationships/customXml" Target="../ink/ink1243.xml"/><Relationship Id="rId1209" Type="http://schemas.openxmlformats.org/officeDocument/2006/relationships/customXml" Target="../ink/ink1251.xml"/><Relationship Id="rId218" Type="http://schemas.openxmlformats.org/officeDocument/2006/relationships/image" Target="../media/image702.png"/><Relationship Id="rId425" Type="http://schemas.openxmlformats.org/officeDocument/2006/relationships/image" Target="../media/image795.png"/><Relationship Id="rId632" Type="http://schemas.openxmlformats.org/officeDocument/2006/relationships/image" Target="../media/image891.png"/><Relationship Id="rId1055" Type="http://schemas.openxmlformats.org/officeDocument/2006/relationships/image" Target="../media/image1085.png"/><Relationship Id="rId1262" Type="http://schemas.openxmlformats.org/officeDocument/2006/relationships/customXml" Target="../ink/ink1283.xml"/><Relationship Id="rId271" Type="http://schemas.openxmlformats.org/officeDocument/2006/relationships/image" Target="../media/image726.png"/><Relationship Id="rId937" Type="http://schemas.openxmlformats.org/officeDocument/2006/relationships/image" Target="../media/image1030.png"/><Relationship Id="rId1122" Type="http://schemas.openxmlformats.org/officeDocument/2006/relationships/image" Target="../media/image1117.png"/><Relationship Id="rId66" Type="http://schemas.openxmlformats.org/officeDocument/2006/relationships/customXml" Target="../ink/ink656.xml"/><Relationship Id="rId131" Type="http://schemas.openxmlformats.org/officeDocument/2006/relationships/customXml" Target="../ink/ink689.xml"/><Relationship Id="rId369" Type="http://schemas.openxmlformats.org/officeDocument/2006/relationships/customXml" Target="../ink/ink812.xml"/><Relationship Id="rId576" Type="http://schemas.openxmlformats.org/officeDocument/2006/relationships/image" Target="../media/image867.png"/><Relationship Id="rId783" Type="http://schemas.openxmlformats.org/officeDocument/2006/relationships/image" Target="../media/image960.png"/><Relationship Id="rId990" Type="http://schemas.openxmlformats.org/officeDocument/2006/relationships/customXml" Target="../ink/ink1136.xml"/><Relationship Id="rId229" Type="http://schemas.openxmlformats.org/officeDocument/2006/relationships/customXml" Target="../ink/ink739.xml"/><Relationship Id="rId436" Type="http://schemas.openxmlformats.org/officeDocument/2006/relationships/customXml" Target="../ink/ink846.xml"/><Relationship Id="rId643" Type="http://schemas.openxmlformats.org/officeDocument/2006/relationships/customXml" Target="../ink/ink954.xml"/><Relationship Id="rId1066" Type="http://schemas.openxmlformats.org/officeDocument/2006/relationships/customXml" Target="../ink/ink1175.xml"/><Relationship Id="rId1273" Type="http://schemas.openxmlformats.org/officeDocument/2006/relationships/customXml" Target="../ink/ink1289.xml"/><Relationship Id="rId850" Type="http://schemas.openxmlformats.org/officeDocument/2006/relationships/image" Target="../media/image991.png"/><Relationship Id="rId948" Type="http://schemas.openxmlformats.org/officeDocument/2006/relationships/image" Target="../media/image1035.png"/><Relationship Id="rId1133" Type="http://schemas.openxmlformats.org/officeDocument/2006/relationships/image" Target="../media/image1121.png"/><Relationship Id="rId77" Type="http://schemas.openxmlformats.org/officeDocument/2006/relationships/customXml" Target="../ink/ink662.xml"/><Relationship Id="rId282" Type="http://schemas.openxmlformats.org/officeDocument/2006/relationships/customXml" Target="../ink/ink766.xml"/><Relationship Id="rId503" Type="http://schemas.openxmlformats.org/officeDocument/2006/relationships/customXml" Target="../ink/ink880.xml"/><Relationship Id="rId587" Type="http://schemas.openxmlformats.org/officeDocument/2006/relationships/customXml" Target="../ink/ink925.xml"/><Relationship Id="rId710" Type="http://schemas.openxmlformats.org/officeDocument/2006/relationships/customXml" Target="../ink/ink988.xml"/><Relationship Id="rId808" Type="http://schemas.openxmlformats.org/officeDocument/2006/relationships/customXml" Target="../ink/ink1040.xml"/><Relationship Id="rId8" Type="http://schemas.openxmlformats.org/officeDocument/2006/relationships/customXml" Target="../ink/ink627.xml"/><Relationship Id="rId142" Type="http://schemas.openxmlformats.org/officeDocument/2006/relationships/image" Target="../media/image668.png"/><Relationship Id="rId447" Type="http://schemas.openxmlformats.org/officeDocument/2006/relationships/customXml" Target="../ink/ink852.xml"/><Relationship Id="rId794" Type="http://schemas.openxmlformats.org/officeDocument/2006/relationships/customXml" Target="../ink/ink1033.xml"/><Relationship Id="rId1077" Type="http://schemas.openxmlformats.org/officeDocument/2006/relationships/image" Target="../media/image1096.png"/><Relationship Id="rId1200" Type="http://schemas.openxmlformats.org/officeDocument/2006/relationships/customXml" Target="../ink/ink1246.xml"/><Relationship Id="rId654" Type="http://schemas.openxmlformats.org/officeDocument/2006/relationships/image" Target="../media/image902.png"/><Relationship Id="rId861" Type="http://schemas.openxmlformats.org/officeDocument/2006/relationships/customXml" Target="../ink/ink1068.xml"/><Relationship Id="rId959" Type="http://schemas.openxmlformats.org/officeDocument/2006/relationships/image" Target="../media/image1040.png"/><Relationship Id="rId1284" Type="http://schemas.openxmlformats.org/officeDocument/2006/relationships/customXml" Target="../ink/ink1295.xml"/><Relationship Id="rId293" Type="http://schemas.openxmlformats.org/officeDocument/2006/relationships/customXml" Target="../ink/ink772.xml"/><Relationship Id="rId307" Type="http://schemas.openxmlformats.org/officeDocument/2006/relationships/image" Target="../media/image742.png"/><Relationship Id="rId514" Type="http://schemas.openxmlformats.org/officeDocument/2006/relationships/image" Target="../media/image838.png"/><Relationship Id="rId721" Type="http://schemas.openxmlformats.org/officeDocument/2006/relationships/customXml" Target="../ink/ink995.xml"/><Relationship Id="rId1144" Type="http://schemas.openxmlformats.org/officeDocument/2006/relationships/customXml" Target="../ink/ink1216.xml"/><Relationship Id="rId88" Type="http://schemas.openxmlformats.org/officeDocument/2006/relationships/image" Target="../media/image641.png"/><Relationship Id="rId153" Type="http://schemas.openxmlformats.org/officeDocument/2006/relationships/image" Target="../media/image237.png"/><Relationship Id="rId360" Type="http://schemas.openxmlformats.org/officeDocument/2006/relationships/image" Target="../media/image765.png"/><Relationship Id="rId598" Type="http://schemas.openxmlformats.org/officeDocument/2006/relationships/image" Target="../media/image876.png"/><Relationship Id="rId819" Type="http://schemas.openxmlformats.org/officeDocument/2006/relationships/customXml" Target="../ink/ink1046.xml"/><Relationship Id="rId1004" Type="http://schemas.openxmlformats.org/officeDocument/2006/relationships/image" Target="../media/image1061.png"/><Relationship Id="rId1211" Type="http://schemas.openxmlformats.org/officeDocument/2006/relationships/image" Target="../media/image1156.png"/><Relationship Id="rId220" Type="http://schemas.openxmlformats.org/officeDocument/2006/relationships/image" Target="../media/image703.png"/><Relationship Id="rId458" Type="http://schemas.openxmlformats.org/officeDocument/2006/relationships/image" Target="../media/image811.png"/><Relationship Id="rId665" Type="http://schemas.openxmlformats.org/officeDocument/2006/relationships/customXml" Target="../ink/ink965.xml"/><Relationship Id="rId872" Type="http://schemas.openxmlformats.org/officeDocument/2006/relationships/customXml" Target="../ink/ink1074.xml"/><Relationship Id="rId1088" Type="http://schemas.openxmlformats.org/officeDocument/2006/relationships/image" Target="../media/image1101.png"/><Relationship Id="rId1295" Type="http://schemas.openxmlformats.org/officeDocument/2006/relationships/image" Target="../media/image1192.png"/><Relationship Id="rId1309" Type="http://schemas.openxmlformats.org/officeDocument/2006/relationships/image" Target="../media/image1198.png"/><Relationship Id="rId15" Type="http://schemas.openxmlformats.org/officeDocument/2006/relationships/image" Target="../media/image609.png"/><Relationship Id="rId318" Type="http://schemas.openxmlformats.org/officeDocument/2006/relationships/image" Target="../media/image746.png"/><Relationship Id="rId525" Type="http://schemas.openxmlformats.org/officeDocument/2006/relationships/image" Target="../media/image843.png"/><Relationship Id="rId732" Type="http://schemas.openxmlformats.org/officeDocument/2006/relationships/customXml" Target="../ink/ink1001.xml"/><Relationship Id="rId1155" Type="http://schemas.openxmlformats.org/officeDocument/2006/relationships/image" Target="../media/image1132.png"/><Relationship Id="rId99" Type="http://schemas.openxmlformats.org/officeDocument/2006/relationships/customXml" Target="../ink/ink673.xml"/><Relationship Id="rId164" Type="http://schemas.openxmlformats.org/officeDocument/2006/relationships/customXml" Target="../ink/ink706.xml"/><Relationship Id="rId371" Type="http://schemas.openxmlformats.org/officeDocument/2006/relationships/customXml" Target="../ink/ink813.xml"/><Relationship Id="rId1015" Type="http://schemas.openxmlformats.org/officeDocument/2006/relationships/image" Target="../media/image1066.png"/><Relationship Id="rId1222" Type="http://schemas.openxmlformats.org/officeDocument/2006/relationships/customXml" Target="../ink/ink1258.xml"/><Relationship Id="rId469" Type="http://schemas.openxmlformats.org/officeDocument/2006/relationships/customXml" Target="../ink/ink863.xml"/><Relationship Id="rId676" Type="http://schemas.openxmlformats.org/officeDocument/2006/relationships/customXml" Target="../ink/ink971.xml"/><Relationship Id="rId883" Type="http://schemas.openxmlformats.org/officeDocument/2006/relationships/image" Target="../media/image1006.png"/><Relationship Id="rId1099" Type="http://schemas.openxmlformats.org/officeDocument/2006/relationships/image" Target="../media/image1106.png"/><Relationship Id="rId26" Type="http://schemas.openxmlformats.org/officeDocument/2006/relationships/customXml" Target="../ink/ink636.xml"/><Relationship Id="rId231" Type="http://schemas.openxmlformats.org/officeDocument/2006/relationships/customXml" Target="../ink/ink740.xml"/><Relationship Id="rId329" Type="http://schemas.openxmlformats.org/officeDocument/2006/relationships/customXml" Target="../ink/ink791.xml"/><Relationship Id="rId536" Type="http://schemas.openxmlformats.org/officeDocument/2006/relationships/customXml" Target="../ink/ink898.xml"/><Relationship Id="rId1166" Type="http://schemas.openxmlformats.org/officeDocument/2006/relationships/image" Target="../media/image1137.png"/><Relationship Id="rId175" Type="http://schemas.openxmlformats.org/officeDocument/2006/relationships/image" Target="../media/image682.png"/><Relationship Id="rId743" Type="http://schemas.openxmlformats.org/officeDocument/2006/relationships/image" Target="../media/image941.png"/><Relationship Id="rId950" Type="http://schemas.openxmlformats.org/officeDocument/2006/relationships/image" Target="../media/image1036.png"/><Relationship Id="rId1026" Type="http://schemas.openxmlformats.org/officeDocument/2006/relationships/customXml" Target="../ink/ink1155.xml"/><Relationship Id="rId382" Type="http://schemas.openxmlformats.org/officeDocument/2006/relationships/customXml" Target="../ink/ink819.xml"/><Relationship Id="rId603" Type="http://schemas.openxmlformats.org/officeDocument/2006/relationships/customXml" Target="../ink/ink933.xml"/><Relationship Id="rId687" Type="http://schemas.openxmlformats.org/officeDocument/2006/relationships/image" Target="../media/image918.png"/><Relationship Id="rId810" Type="http://schemas.openxmlformats.org/officeDocument/2006/relationships/customXml" Target="../ink/ink1041.xml"/><Relationship Id="rId908" Type="http://schemas.openxmlformats.org/officeDocument/2006/relationships/image" Target="../media/image1017.png"/><Relationship Id="rId1233" Type="http://schemas.openxmlformats.org/officeDocument/2006/relationships/customXml" Target="../ink/ink1265.xml"/><Relationship Id="rId242" Type="http://schemas.openxmlformats.org/officeDocument/2006/relationships/customXml" Target="../ink/ink746.xml"/><Relationship Id="rId894" Type="http://schemas.openxmlformats.org/officeDocument/2006/relationships/image" Target="../media/image1011.png"/><Relationship Id="rId1177" Type="http://schemas.openxmlformats.org/officeDocument/2006/relationships/image" Target="../media/image1142.png"/><Relationship Id="rId1300" Type="http://schemas.openxmlformats.org/officeDocument/2006/relationships/customXml" Target="../ink/ink1303.xml"/><Relationship Id="rId37" Type="http://schemas.openxmlformats.org/officeDocument/2006/relationships/image" Target="../media/image16.png"/><Relationship Id="rId102" Type="http://schemas.openxmlformats.org/officeDocument/2006/relationships/image" Target="../media/image648.png"/><Relationship Id="rId547" Type="http://schemas.openxmlformats.org/officeDocument/2006/relationships/image" Target="../media/image854.png"/><Relationship Id="rId754" Type="http://schemas.openxmlformats.org/officeDocument/2006/relationships/image" Target="../media/image946.png"/><Relationship Id="rId961" Type="http://schemas.openxmlformats.org/officeDocument/2006/relationships/image" Target="../media/image1041.png"/><Relationship Id="rId90" Type="http://schemas.openxmlformats.org/officeDocument/2006/relationships/image" Target="../media/image642.png"/><Relationship Id="rId186" Type="http://schemas.openxmlformats.org/officeDocument/2006/relationships/customXml" Target="../ink/ink717.xml"/><Relationship Id="rId393" Type="http://schemas.openxmlformats.org/officeDocument/2006/relationships/image" Target="../media/image780.png"/><Relationship Id="rId407" Type="http://schemas.openxmlformats.org/officeDocument/2006/relationships/image" Target="../media/image787.png"/><Relationship Id="rId614" Type="http://schemas.openxmlformats.org/officeDocument/2006/relationships/customXml" Target="../ink/ink939.xml"/><Relationship Id="rId821" Type="http://schemas.openxmlformats.org/officeDocument/2006/relationships/customXml" Target="../ink/ink1047.xml"/><Relationship Id="rId1037" Type="http://schemas.openxmlformats.org/officeDocument/2006/relationships/image" Target="../media/image1077.png"/><Relationship Id="rId1244" Type="http://schemas.openxmlformats.org/officeDocument/2006/relationships/image" Target="../media/image1169.png"/><Relationship Id="rId253" Type="http://schemas.openxmlformats.org/officeDocument/2006/relationships/image" Target="../media/image717.png"/><Relationship Id="rId460" Type="http://schemas.openxmlformats.org/officeDocument/2006/relationships/image" Target="../media/image812.png"/><Relationship Id="rId698" Type="http://schemas.openxmlformats.org/officeDocument/2006/relationships/customXml" Target="../ink/ink982.xml"/><Relationship Id="rId919" Type="http://schemas.openxmlformats.org/officeDocument/2006/relationships/customXml" Target="../ink/ink1099.xml"/><Relationship Id="rId1090" Type="http://schemas.openxmlformats.org/officeDocument/2006/relationships/image" Target="../media/image1102.png"/><Relationship Id="rId1104" Type="http://schemas.openxmlformats.org/officeDocument/2006/relationships/customXml" Target="../ink/ink1195.xml"/><Relationship Id="rId48" Type="http://schemas.openxmlformats.org/officeDocument/2006/relationships/customXml" Target="../ink/ink647.xml"/><Relationship Id="rId113" Type="http://schemas.openxmlformats.org/officeDocument/2006/relationships/customXml" Target="../ink/ink680.xml"/><Relationship Id="rId320" Type="http://schemas.openxmlformats.org/officeDocument/2006/relationships/image" Target="../media/image747.png"/><Relationship Id="rId558" Type="http://schemas.openxmlformats.org/officeDocument/2006/relationships/customXml" Target="../ink/ink909.xml"/><Relationship Id="rId765" Type="http://schemas.openxmlformats.org/officeDocument/2006/relationships/image" Target="../media/image951.png"/><Relationship Id="rId972" Type="http://schemas.openxmlformats.org/officeDocument/2006/relationships/customXml" Target="../ink/ink1127.xml"/><Relationship Id="rId1188" Type="http://schemas.openxmlformats.org/officeDocument/2006/relationships/customXml" Target="../ink/ink1239.xml"/><Relationship Id="rId197" Type="http://schemas.openxmlformats.org/officeDocument/2006/relationships/image" Target="../media/image692.png"/><Relationship Id="rId418" Type="http://schemas.openxmlformats.org/officeDocument/2006/relationships/customXml" Target="../ink/ink837.xml"/><Relationship Id="rId625" Type="http://schemas.openxmlformats.org/officeDocument/2006/relationships/image" Target="../media/image888.png"/><Relationship Id="rId832" Type="http://schemas.openxmlformats.org/officeDocument/2006/relationships/image" Target="../media/image983.png"/><Relationship Id="rId1048" Type="http://schemas.openxmlformats.org/officeDocument/2006/relationships/customXml" Target="../ink/ink1166.xml"/><Relationship Id="rId1255" Type="http://schemas.openxmlformats.org/officeDocument/2006/relationships/image" Target="../media/image1173.png"/><Relationship Id="rId264" Type="http://schemas.openxmlformats.org/officeDocument/2006/relationships/customXml" Target="../ink/ink757.xml"/><Relationship Id="rId471" Type="http://schemas.openxmlformats.org/officeDocument/2006/relationships/customXml" Target="../ink/ink864.xml"/><Relationship Id="rId1115" Type="http://schemas.openxmlformats.org/officeDocument/2006/relationships/image" Target="../media/image1114.png"/><Relationship Id="rId59" Type="http://schemas.openxmlformats.org/officeDocument/2006/relationships/image" Target="../media/image629.png"/><Relationship Id="rId124" Type="http://schemas.openxmlformats.org/officeDocument/2006/relationships/image" Target="../media/image659.png"/><Relationship Id="rId569" Type="http://schemas.openxmlformats.org/officeDocument/2006/relationships/customXml" Target="../ink/ink915.xml"/><Relationship Id="rId776" Type="http://schemas.openxmlformats.org/officeDocument/2006/relationships/customXml" Target="../ink/ink1024.xml"/><Relationship Id="rId983" Type="http://schemas.openxmlformats.org/officeDocument/2006/relationships/image" Target="../media/image1051.png"/><Relationship Id="rId1199" Type="http://schemas.openxmlformats.org/officeDocument/2006/relationships/image" Target="../media/image1152.png"/><Relationship Id="rId331" Type="http://schemas.openxmlformats.org/officeDocument/2006/relationships/customXml" Target="../ink/ink792.xml"/><Relationship Id="rId429" Type="http://schemas.openxmlformats.org/officeDocument/2006/relationships/image" Target="../media/image797.png"/><Relationship Id="rId636" Type="http://schemas.openxmlformats.org/officeDocument/2006/relationships/image" Target="../media/image893.png"/><Relationship Id="rId1059" Type="http://schemas.openxmlformats.org/officeDocument/2006/relationships/image" Target="../media/image1087.png"/><Relationship Id="rId1266" Type="http://schemas.openxmlformats.org/officeDocument/2006/relationships/image" Target="../media/image1178.png"/><Relationship Id="rId843" Type="http://schemas.openxmlformats.org/officeDocument/2006/relationships/customXml" Target="../ink/ink1058.xml"/><Relationship Id="rId1126" Type="http://schemas.openxmlformats.org/officeDocument/2006/relationships/customXml" Target="../ink/ink1207.xml"/><Relationship Id="rId275" Type="http://schemas.openxmlformats.org/officeDocument/2006/relationships/image" Target="../media/image728.png"/><Relationship Id="rId482" Type="http://schemas.openxmlformats.org/officeDocument/2006/relationships/image" Target="../media/image823.png"/><Relationship Id="rId703" Type="http://schemas.openxmlformats.org/officeDocument/2006/relationships/image" Target="../media/image926.png"/><Relationship Id="rId910" Type="http://schemas.openxmlformats.org/officeDocument/2006/relationships/image" Target="../media/image1018.png"/><Relationship Id="rId135" Type="http://schemas.openxmlformats.org/officeDocument/2006/relationships/customXml" Target="../ink/ink691.xml"/><Relationship Id="rId342" Type="http://schemas.openxmlformats.org/officeDocument/2006/relationships/customXml" Target="../ink/ink798.xml"/><Relationship Id="rId787" Type="http://schemas.openxmlformats.org/officeDocument/2006/relationships/image" Target="../media/image962.png"/><Relationship Id="rId994" Type="http://schemas.openxmlformats.org/officeDocument/2006/relationships/customXml" Target="../ink/ink1138.xml"/><Relationship Id="rId202" Type="http://schemas.openxmlformats.org/officeDocument/2006/relationships/customXml" Target="../ink/ink725.xml"/><Relationship Id="rId647" Type="http://schemas.openxmlformats.org/officeDocument/2006/relationships/customXml" Target="../ink/ink956.xml"/><Relationship Id="rId854" Type="http://schemas.openxmlformats.org/officeDocument/2006/relationships/customXml" Target="../ink/ink1064.xml"/><Relationship Id="rId1277" Type="http://schemas.openxmlformats.org/officeDocument/2006/relationships/image" Target="../media/image1183.png"/><Relationship Id="rId286" Type="http://schemas.openxmlformats.org/officeDocument/2006/relationships/customXml" Target="../ink/ink768.xml"/><Relationship Id="rId493" Type="http://schemas.openxmlformats.org/officeDocument/2006/relationships/customXml" Target="../ink/ink875.xml"/><Relationship Id="rId507" Type="http://schemas.openxmlformats.org/officeDocument/2006/relationships/image" Target="../media/image835.png"/><Relationship Id="rId714" Type="http://schemas.openxmlformats.org/officeDocument/2006/relationships/customXml" Target="../ink/ink991.xml"/><Relationship Id="rId921" Type="http://schemas.openxmlformats.org/officeDocument/2006/relationships/customXml" Target="../ink/ink1100.xml"/><Relationship Id="rId1137" Type="http://schemas.openxmlformats.org/officeDocument/2006/relationships/image" Target="../media/image1123.png"/><Relationship Id="rId50" Type="http://schemas.openxmlformats.org/officeDocument/2006/relationships/customXml" Target="../ink/ink648.xml"/><Relationship Id="rId146" Type="http://schemas.openxmlformats.org/officeDocument/2006/relationships/image" Target="../media/image670.png"/><Relationship Id="rId353" Type="http://schemas.openxmlformats.org/officeDocument/2006/relationships/image" Target="../media/image762.png"/><Relationship Id="rId560" Type="http://schemas.openxmlformats.org/officeDocument/2006/relationships/customXml" Target="../ink/ink910.xml"/><Relationship Id="rId798" Type="http://schemas.openxmlformats.org/officeDocument/2006/relationships/customXml" Target="../ink/ink1035.xml"/><Relationship Id="rId1190" Type="http://schemas.openxmlformats.org/officeDocument/2006/relationships/image" Target="../media/image1148.png"/><Relationship Id="rId1204" Type="http://schemas.openxmlformats.org/officeDocument/2006/relationships/image" Target="../media/image1153.png"/><Relationship Id="rId213" Type="http://schemas.openxmlformats.org/officeDocument/2006/relationships/image" Target="../media/image700.png"/><Relationship Id="rId420" Type="http://schemas.openxmlformats.org/officeDocument/2006/relationships/customXml" Target="../ink/ink838.xml"/><Relationship Id="rId658" Type="http://schemas.openxmlformats.org/officeDocument/2006/relationships/image" Target="../media/image904.png"/><Relationship Id="rId865" Type="http://schemas.openxmlformats.org/officeDocument/2006/relationships/customXml" Target="../ink/ink1070.xml"/><Relationship Id="rId1050" Type="http://schemas.openxmlformats.org/officeDocument/2006/relationships/customXml" Target="../ink/ink1167.xml"/><Relationship Id="rId1288" Type="http://schemas.openxmlformats.org/officeDocument/2006/relationships/customXml" Target="../ink/ink1297.xml"/><Relationship Id="rId297" Type="http://schemas.openxmlformats.org/officeDocument/2006/relationships/customXml" Target="../ink/ink774.xml"/><Relationship Id="rId518" Type="http://schemas.openxmlformats.org/officeDocument/2006/relationships/image" Target="../media/image840.png"/><Relationship Id="rId725" Type="http://schemas.openxmlformats.org/officeDocument/2006/relationships/customXml" Target="../ink/ink997.xml"/><Relationship Id="rId932" Type="http://schemas.openxmlformats.org/officeDocument/2006/relationships/customXml" Target="../ink/ink1106.xml"/><Relationship Id="rId1148" Type="http://schemas.openxmlformats.org/officeDocument/2006/relationships/customXml" Target="../ink/ink1218.xml"/><Relationship Id="rId157" Type="http://schemas.openxmlformats.org/officeDocument/2006/relationships/image" Target="../media/image674.png"/><Relationship Id="rId364" Type="http://schemas.openxmlformats.org/officeDocument/2006/relationships/image" Target="../media/image767.png"/><Relationship Id="rId1008" Type="http://schemas.openxmlformats.org/officeDocument/2006/relationships/customXml" Target="../ink/ink1146.xml"/><Relationship Id="rId1215" Type="http://schemas.openxmlformats.org/officeDocument/2006/relationships/image" Target="../media/image1158.png"/><Relationship Id="rId61" Type="http://schemas.openxmlformats.org/officeDocument/2006/relationships/image" Target="../media/image630.png"/><Relationship Id="rId571" Type="http://schemas.openxmlformats.org/officeDocument/2006/relationships/customXml" Target="../ink/ink916.xml"/><Relationship Id="rId669" Type="http://schemas.openxmlformats.org/officeDocument/2006/relationships/customXml" Target="../ink/ink967.xml"/><Relationship Id="rId876" Type="http://schemas.openxmlformats.org/officeDocument/2006/relationships/customXml" Target="../ink/ink1076.xml"/><Relationship Id="rId1299" Type="http://schemas.openxmlformats.org/officeDocument/2006/relationships/image" Target="../media/image1194.png"/><Relationship Id="rId19" Type="http://schemas.openxmlformats.org/officeDocument/2006/relationships/image" Target="../media/image611.png"/><Relationship Id="rId224" Type="http://schemas.openxmlformats.org/officeDocument/2006/relationships/image" Target="../media/image705.png"/><Relationship Id="rId431" Type="http://schemas.openxmlformats.org/officeDocument/2006/relationships/image" Target="../media/image798.png"/><Relationship Id="rId529" Type="http://schemas.openxmlformats.org/officeDocument/2006/relationships/image" Target="../media/image845.png"/><Relationship Id="rId736" Type="http://schemas.openxmlformats.org/officeDocument/2006/relationships/customXml" Target="../ink/ink1003.xml"/><Relationship Id="rId1061" Type="http://schemas.openxmlformats.org/officeDocument/2006/relationships/image" Target="../media/image1088.png"/><Relationship Id="rId1159" Type="http://schemas.openxmlformats.org/officeDocument/2006/relationships/image" Target="../media/image1134.png"/><Relationship Id="rId168" Type="http://schemas.openxmlformats.org/officeDocument/2006/relationships/customXml" Target="../ink/ink708.xml"/><Relationship Id="rId943" Type="http://schemas.openxmlformats.org/officeDocument/2006/relationships/image" Target="../media/image1033.png"/><Relationship Id="rId1019" Type="http://schemas.openxmlformats.org/officeDocument/2006/relationships/image" Target="../media/image1068.png"/><Relationship Id="rId72" Type="http://schemas.openxmlformats.org/officeDocument/2006/relationships/image" Target="../media/image635.png"/><Relationship Id="rId375" Type="http://schemas.openxmlformats.org/officeDocument/2006/relationships/customXml" Target="../ink/ink815.xml"/><Relationship Id="rId582" Type="http://schemas.openxmlformats.org/officeDocument/2006/relationships/image" Target="../media/image869.png"/><Relationship Id="rId803" Type="http://schemas.openxmlformats.org/officeDocument/2006/relationships/image" Target="../media/image969.png"/><Relationship Id="rId1226" Type="http://schemas.openxmlformats.org/officeDocument/2006/relationships/image" Target="../media/image1163.png"/><Relationship Id="rId3" Type="http://schemas.openxmlformats.org/officeDocument/2006/relationships/image" Target="../media/image2810.png"/><Relationship Id="rId235" Type="http://schemas.openxmlformats.org/officeDocument/2006/relationships/customXml" Target="../ink/ink742.xml"/><Relationship Id="rId442" Type="http://schemas.openxmlformats.org/officeDocument/2006/relationships/image" Target="../media/image803.png"/><Relationship Id="rId887" Type="http://schemas.openxmlformats.org/officeDocument/2006/relationships/image" Target="../media/image1008.png"/><Relationship Id="rId1072" Type="http://schemas.openxmlformats.org/officeDocument/2006/relationships/customXml" Target="../ink/ink1178.xml"/><Relationship Id="rId302" Type="http://schemas.openxmlformats.org/officeDocument/2006/relationships/image" Target="../media/image740.png"/><Relationship Id="rId747" Type="http://schemas.openxmlformats.org/officeDocument/2006/relationships/image" Target="../media/image943.png"/><Relationship Id="rId954" Type="http://schemas.openxmlformats.org/officeDocument/2006/relationships/customXml" Target="../ink/ink1118.xml"/><Relationship Id="rId83" Type="http://schemas.openxmlformats.org/officeDocument/2006/relationships/customXml" Target="../ink/ink665.xml"/><Relationship Id="rId179" Type="http://schemas.openxmlformats.org/officeDocument/2006/relationships/image" Target="../media/image683.png"/><Relationship Id="rId386" Type="http://schemas.openxmlformats.org/officeDocument/2006/relationships/customXml" Target="../ink/ink821.xml"/><Relationship Id="rId593" Type="http://schemas.openxmlformats.org/officeDocument/2006/relationships/customXml" Target="../ink/ink928.xml"/><Relationship Id="rId607" Type="http://schemas.openxmlformats.org/officeDocument/2006/relationships/customXml" Target="../ink/ink935.xml"/><Relationship Id="rId814" Type="http://schemas.openxmlformats.org/officeDocument/2006/relationships/customXml" Target="../ink/ink1043.xml"/><Relationship Id="rId1237" Type="http://schemas.openxmlformats.org/officeDocument/2006/relationships/customXml" Target="../ink/ink1268.xml"/><Relationship Id="rId246" Type="http://schemas.openxmlformats.org/officeDocument/2006/relationships/customXml" Target="../ink/ink748.xml"/><Relationship Id="rId453" Type="http://schemas.openxmlformats.org/officeDocument/2006/relationships/customXml" Target="../ink/ink855.xml"/><Relationship Id="rId660" Type="http://schemas.openxmlformats.org/officeDocument/2006/relationships/image" Target="../media/image905.png"/><Relationship Id="rId898" Type="http://schemas.openxmlformats.org/officeDocument/2006/relationships/image" Target="../media/image1013.png"/><Relationship Id="rId1083" Type="http://schemas.openxmlformats.org/officeDocument/2006/relationships/image" Target="../media/image1099.png"/><Relationship Id="rId1290" Type="http://schemas.openxmlformats.org/officeDocument/2006/relationships/customXml" Target="../ink/ink1298.xml"/><Relationship Id="rId1304" Type="http://schemas.openxmlformats.org/officeDocument/2006/relationships/customXml" Target="../ink/ink1305.xml"/><Relationship Id="rId106" Type="http://schemas.openxmlformats.org/officeDocument/2006/relationships/image" Target="../media/image650.png"/><Relationship Id="rId313" Type="http://schemas.openxmlformats.org/officeDocument/2006/relationships/image" Target="../media/image745.png"/><Relationship Id="rId758" Type="http://schemas.openxmlformats.org/officeDocument/2006/relationships/customXml" Target="../ink/ink1015.xml"/><Relationship Id="rId965" Type="http://schemas.openxmlformats.org/officeDocument/2006/relationships/image" Target="../media/image1043.png"/><Relationship Id="rId1150" Type="http://schemas.openxmlformats.org/officeDocument/2006/relationships/customXml" Target="../ink/ink1219.xml"/><Relationship Id="rId10" Type="http://schemas.openxmlformats.org/officeDocument/2006/relationships/customXml" Target="../ink/ink628.xml"/><Relationship Id="rId94" Type="http://schemas.openxmlformats.org/officeDocument/2006/relationships/image" Target="../media/image644.png"/><Relationship Id="rId397" Type="http://schemas.openxmlformats.org/officeDocument/2006/relationships/image" Target="../media/image782.png"/><Relationship Id="rId520" Type="http://schemas.openxmlformats.org/officeDocument/2006/relationships/image" Target="../media/image841.png"/><Relationship Id="rId618" Type="http://schemas.openxmlformats.org/officeDocument/2006/relationships/customXml" Target="../ink/ink941.xml"/><Relationship Id="rId825" Type="http://schemas.openxmlformats.org/officeDocument/2006/relationships/customXml" Target="../ink/ink1049.xml"/><Relationship Id="rId1248" Type="http://schemas.openxmlformats.org/officeDocument/2006/relationships/image" Target="../media/image1170.png"/><Relationship Id="rId257" Type="http://schemas.openxmlformats.org/officeDocument/2006/relationships/image" Target="../media/image719.png"/><Relationship Id="rId464" Type="http://schemas.openxmlformats.org/officeDocument/2006/relationships/image" Target="../media/image814.png"/><Relationship Id="rId1010" Type="http://schemas.openxmlformats.org/officeDocument/2006/relationships/customXml" Target="../ink/ink1147.xml"/><Relationship Id="rId1094" Type="http://schemas.openxmlformats.org/officeDocument/2006/relationships/image" Target="../media/image1104.png"/><Relationship Id="rId1108" Type="http://schemas.openxmlformats.org/officeDocument/2006/relationships/customXml" Target="../ink/ink1197.xml"/><Relationship Id="rId117" Type="http://schemas.openxmlformats.org/officeDocument/2006/relationships/customXml" Target="../ink/ink682.xml"/><Relationship Id="rId671" Type="http://schemas.openxmlformats.org/officeDocument/2006/relationships/customXml" Target="../ink/ink968.xml"/><Relationship Id="rId769" Type="http://schemas.openxmlformats.org/officeDocument/2006/relationships/image" Target="../media/image953.png"/><Relationship Id="rId976" Type="http://schemas.openxmlformats.org/officeDocument/2006/relationships/customXml" Target="../ink/ink1129.xml"/><Relationship Id="rId324" Type="http://schemas.openxmlformats.org/officeDocument/2006/relationships/image" Target="../media/image748.png"/><Relationship Id="rId531" Type="http://schemas.openxmlformats.org/officeDocument/2006/relationships/image" Target="../media/image846.png"/><Relationship Id="rId629" Type="http://schemas.openxmlformats.org/officeDocument/2006/relationships/image" Target="../media/image890.png"/><Relationship Id="rId1161" Type="http://schemas.openxmlformats.org/officeDocument/2006/relationships/customXml" Target="../ink/ink1225.xml"/><Relationship Id="rId1259" Type="http://schemas.openxmlformats.org/officeDocument/2006/relationships/image" Target="../media/image1175.png"/><Relationship Id="rId836" Type="http://schemas.openxmlformats.org/officeDocument/2006/relationships/image" Target="../media/image985.png"/><Relationship Id="rId1021" Type="http://schemas.openxmlformats.org/officeDocument/2006/relationships/image" Target="../media/image1069.png"/><Relationship Id="rId1119" Type="http://schemas.openxmlformats.org/officeDocument/2006/relationships/customXml" Target="../ink/ink1203.xml"/><Relationship Id="rId903" Type="http://schemas.openxmlformats.org/officeDocument/2006/relationships/customXml" Target="../ink/ink1090.xml"/><Relationship Id="rId32" Type="http://schemas.openxmlformats.org/officeDocument/2006/relationships/customXml" Target="../ink/ink639.xml"/><Relationship Id="rId181" Type="http://schemas.openxmlformats.org/officeDocument/2006/relationships/image" Target="../media/image684.png"/><Relationship Id="rId279" Type="http://schemas.openxmlformats.org/officeDocument/2006/relationships/image" Target="../media/image129.png"/><Relationship Id="rId486" Type="http://schemas.openxmlformats.org/officeDocument/2006/relationships/image" Target="../media/image825.png"/><Relationship Id="rId693" Type="http://schemas.openxmlformats.org/officeDocument/2006/relationships/image" Target="../media/image921.png"/><Relationship Id="rId139" Type="http://schemas.openxmlformats.org/officeDocument/2006/relationships/customXml" Target="../ink/ink693.xml"/><Relationship Id="rId346" Type="http://schemas.openxmlformats.org/officeDocument/2006/relationships/customXml" Target="../ink/ink800.xml"/><Relationship Id="rId553" Type="http://schemas.openxmlformats.org/officeDocument/2006/relationships/image" Target="../media/image857.png"/><Relationship Id="rId760" Type="http://schemas.openxmlformats.org/officeDocument/2006/relationships/customXml" Target="../ink/ink1016.xml"/><Relationship Id="rId998" Type="http://schemas.openxmlformats.org/officeDocument/2006/relationships/image" Target="../media/image1058.png"/><Relationship Id="rId1183" Type="http://schemas.openxmlformats.org/officeDocument/2006/relationships/image" Target="../media/image1145.png"/><Relationship Id="rId206" Type="http://schemas.openxmlformats.org/officeDocument/2006/relationships/customXml" Target="../ink/ink727.xml"/><Relationship Id="rId413" Type="http://schemas.openxmlformats.org/officeDocument/2006/relationships/image" Target="../media/image790.png"/><Relationship Id="rId858" Type="http://schemas.openxmlformats.org/officeDocument/2006/relationships/customXml" Target="../ink/ink1066.xml"/><Relationship Id="rId1043" Type="http://schemas.openxmlformats.org/officeDocument/2006/relationships/image" Target="../media/image1080.png"/><Relationship Id="rId620" Type="http://schemas.openxmlformats.org/officeDocument/2006/relationships/customXml" Target="../ink/ink942.xml"/><Relationship Id="rId718" Type="http://schemas.openxmlformats.org/officeDocument/2006/relationships/customXml" Target="../ink/ink993.xml"/><Relationship Id="rId925" Type="http://schemas.openxmlformats.org/officeDocument/2006/relationships/customXml" Target="../ink/ink1102.xml"/><Relationship Id="rId1250" Type="http://schemas.openxmlformats.org/officeDocument/2006/relationships/image" Target="../media/image1171.png"/><Relationship Id="rId1110" Type="http://schemas.openxmlformats.org/officeDocument/2006/relationships/customXml" Target="../ink/ink1198.xml"/><Relationship Id="rId1208" Type="http://schemas.openxmlformats.org/officeDocument/2006/relationships/image" Target="../media/image1155.png"/><Relationship Id="rId54" Type="http://schemas.openxmlformats.org/officeDocument/2006/relationships/customXml" Target="../ink/ink650.xml"/><Relationship Id="rId270" Type="http://schemas.openxmlformats.org/officeDocument/2006/relationships/customXml" Target="../ink/ink760.xml"/><Relationship Id="rId130" Type="http://schemas.openxmlformats.org/officeDocument/2006/relationships/image" Target="../media/image662.png"/><Relationship Id="rId368" Type="http://schemas.openxmlformats.org/officeDocument/2006/relationships/image" Target="../media/image769.png"/><Relationship Id="rId575" Type="http://schemas.openxmlformats.org/officeDocument/2006/relationships/customXml" Target="../ink/ink919.xml"/><Relationship Id="rId782" Type="http://schemas.openxmlformats.org/officeDocument/2006/relationships/customXml" Target="../ink/ink1027.xml"/><Relationship Id="rId228" Type="http://schemas.openxmlformats.org/officeDocument/2006/relationships/image" Target="../media/image707.png"/><Relationship Id="rId435" Type="http://schemas.openxmlformats.org/officeDocument/2006/relationships/image" Target="../media/image800.png"/><Relationship Id="rId642" Type="http://schemas.openxmlformats.org/officeDocument/2006/relationships/image" Target="../media/image896.png"/><Relationship Id="rId1065" Type="http://schemas.openxmlformats.org/officeDocument/2006/relationships/image" Target="../media/image1090.png"/><Relationship Id="rId1272" Type="http://schemas.openxmlformats.org/officeDocument/2006/relationships/image" Target="../media/image1181.png"/><Relationship Id="rId502" Type="http://schemas.openxmlformats.org/officeDocument/2006/relationships/image" Target="../media/image833.png"/><Relationship Id="rId947" Type="http://schemas.openxmlformats.org/officeDocument/2006/relationships/customXml" Target="../ink/ink1114.xml"/><Relationship Id="rId1132" Type="http://schemas.openxmlformats.org/officeDocument/2006/relationships/customXml" Target="../ink/ink1210.xml"/><Relationship Id="rId76" Type="http://schemas.openxmlformats.org/officeDocument/2006/relationships/image" Target="../media/image637.png"/><Relationship Id="rId807" Type="http://schemas.openxmlformats.org/officeDocument/2006/relationships/image" Target="../media/image971.png"/><Relationship Id="rId292" Type="http://schemas.openxmlformats.org/officeDocument/2006/relationships/image" Target="../media/image735.png"/><Relationship Id="rId597" Type="http://schemas.openxmlformats.org/officeDocument/2006/relationships/customXml" Target="../ink/ink930.xml"/><Relationship Id="rId152" Type="http://schemas.openxmlformats.org/officeDocument/2006/relationships/customXml" Target="../ink/ink700.xml"/><Relationship Id="rId457" Type="http://schemas.openxmlformats.org/officeDocument/2006/relationships/customXml" Target="../ink/ink857.xml"/><Relationship Id="rId1087" Type="http://schemas.openxmlformats.org/officeDocument/2006/relationships/customXml" Target="../ink/ink1186.xml"/><Relationship Id="rId1294" Type="http://schemas.openxmlformats.org/officeDocument/2006/relationships/customXml" Target="../ink/ink1300.xml"/><Relationship Id="rId664" Type="http://schemas.openxmlformats.org/officeDocument/2006/relationships/image" Target="../media/image907.png"/><Relationship Id="rId871" Type="http://schemas.openxmlformats.org/officeDocument/2006/relationships/image" Target="../media/image1000.png"/><Relationship Id="rId969" Type="http://schemas.openxmlformats.org/officeDocument/2006/relationships/image" Target="../media/image1045.png"/><Relationship Id="rId317" Type="http://schemas.openxmlformats.org/officeDocument/2006/relationships/customXml" Target="../ink/ink785.xml"/><Relationship Id="rId524" Type="http://schemas.openxmlformats.org/officeDocument/2006/relationships/customXml" Target="../ink/ink892.xml"/><Relationship Id="rId731" Type="http://schemas.openxmlformats.org/officeDocument/2006/relationships/image" Target="../media/image255.png"/><Relationship Id="rId1154" Type="http://schemas.openxmlformats.org/officeDocument/2006/relationships/customXml" Target="../ink/ink1221.xml"/><Relationship Id="rId98" Type="http://schemas.openxmlformats.org/officeDocument/2006/relationships/image" Target="../media/image646.png"/><Relationship Id="rId829" Type="http://schemas.openxmlformats.org/officeDocument/2006/relationships/customXml" Target="../ink/ink1051.xml"/><Relationship Id="rId1014" Type="http://schemas.openxmlformats.org/officeDocument/2006/relationships/customXml" Target="../ink/ink1149.xml"/><Relationship Id="rId1221" Type="http://schemas.openxmlformats.org/officeDocument/2006/relationships/image" Target="../media/image1161.png"/><Relationship Id="rId25" Type="http://schemas.openxmlformats.org/officeDocument/2006/relationships/image" Target="../media/image614.png"/><Relationship Id="rId174" Type="http://schemas.openxmlformats.org/officeDocument/2006/relationships/customXml" Target="../ink/ink711.xml"/><Relationship Id="rId381" Type="http://schemas.openxmlformats.org/officeDocument/2006/relationships/customXml" Target="../ink/ink818.xml"/><Relationship Id="rId241" Type="http://schemas.openxmlformats.org/officeDocument/2006/relationships/image" Target="../media/image712.png"/><Relationship Id="rId479" Type="http://schemas.openxmlformats.org/officeDocument/2006/relationships/customXml" Target="../ink/ink868.xml"/><Relationship Id="rId686" Type="http://schemas.openxmlformats.org/officeDocument/2006/relationships/customXml" Target="../ink/ink976.xml"/><Relationship Id="rId893" Type="http://schemas.openxmlformats.org/officeDocument/2006/relationships/customXml" Target="../ink/ink1085.xml"/><Relationship Id="rId339" Type="http://schemas.openxmlformats.org/officeDocument/2006/relationships/image" Target="../media/image755.png"/><Relationship Id="rId546" Type="http://schemas.openxmlformats.org/officeDocument/2006/relationships/customXml" Target="../ink/ink903.xml"/><Relationship Id="rId753" Type="http://schemas.openxmlformats.org/officeDocument/2006/relationships/customXml" Target="../ink/ink1012.xml"/><Relationship Id="rId1176" Type="http://schemas.openxmlformats.org/officeDocument/2006/relationships/customXml" Target="../ink/ink1233.xml"/><Relationship Id="rId101" Type="http://schemas.openxmlformats.org/officeDocument/2006/relationships/customXml" Target="../ink/ink674.xml"/><Relationship Id="rId406" Type="http://schemas.openxmlformats.org/officeDocument/2006/relationships/customXml" Target="../ink/ink831.xml"/><Relationship Id="rId960" Type="http://schemas.openxmlformats.org/officeDocument/2006/relationships/customXml" Target="../ink/ink1121.xml"/><Relationship Id="rId1036" Type="http://schemas.openxmlformats.org/officeDocument/2006/relationships/customXml" Target="../ink/ink1160.xml"/><Relationship Id="rId1243" Type="http://schemas.openxmlformats.org/officeDocument/2006/relationships/customXml" Target="../ink/ink1272.xml"/><Relationship Id="rId613" Type="http://schemas.openxmlformats.org/officeDocument/2006/relationships/image" Target="../media/image882.png"/><Relationship Id="rId820" Type="http://schemas.openxmlformats.org/officeDocument/2006/relationships/image" Target="../media/image977.png"/><Relationship Id="rId918" Type="http://schemas.openxmlformats.org/officeDocument/2006/relationships/image" Target="../media/image1022.png"/><Relationship Id="rId1103" Type="http://schemas.openxmlformats.org/officeDocument/2006/relationships/image" Target="../media/image1108.png"/><Relationship Id="rId47" Type="http://schemas.openxmlformats.org/officeDocument/2006/relationships/image" Target="../media/image623.png"/><Relationship Id="rId196" Type="http://schemas.openxmlformats.org/officeDocument/2006/relationships/customXml" Target="../ink/ink722.xml"/><Relationship Id="rId263" Type="http://schemas.openxmlformats.org/officeDocument/2006/relationships/image" Target="../media/image722.png"/><Relationship Id="rId470" Type="http://schemas.openxmlformats.org/officeDocument/2006/relationships/image" Target="../media/image817.png"/><Relationship Id="rId123" Type="http://schemas.openxmlformats.org/officeDocument/2006/relationships/customXml" Target="../ink/ink685.xml"/><Relationship Id="rId330" Type="http://schemas.openxmlformats.org/officeDocument/2006/relationships/image" Target="../media/image751.png"/><Relationship Id="rId568" Type="http://schemas.openxmlformats.org/officeDocument/2006/relationships/image" Target="../media/image864.png"/><Relationship Id="rId775" Type="http://schemas.openxmlformats.org/officeDocument/2006/relationships/image" Target="../media/image956.png"/><Relationship Id="rId982" Type="http://schemas.openxmlformats.org/officeDocument/2006/relationships/customXml" Target="../ink/ink1132.xml"/><Relationship Id="rId1198" Type="http://schemas.openxmlformats.org/officeDocument/2006/relationships/customXml" Target="../ink/ink1245.xml"/><Relationship Id="rId428" Type="http://schemas.openxmlformats.org/officeDocument/2006/relationships/customXml" Target="../ink/ink842.xml"/><Relationship Id="rId635" Type="http://schemas.openxmlformats.org/officeDocument/2006/relationships/customXml" Target="../ink/ink950.xml"/><Relationship Id="rId842" Type="http://schemas.openxmlformats.org/officeDocument/2006/relationships/image" Target="../media/image988.png"/><Relationship Id="rId1058" Type="http://schemas.openxmlformats.org/officeDocument/2006/relationships/customXml" Target="../ink/ink1171.xml"/><Relationship Id="rId1265" Type="http://schemas.openxmlformats.org/officeDocument/2006/relationships/customXml" Target="../ink/ink1285.xml"/><Relationship Id="rId702" Type="http://schemas.openxmlformats.org/officeDocument/2006/relationships/customXml" Target="../ink/ink984.xml"/><Relationship Id="rId1125" Type="http://schemas.openxmlformats.org/officeDocument/2006/relationships/image" Target="../media/image1118.png"/><Relationship Id="rId69" Type="http://schemas.openxmlformats.org/officeDocument/2006/relationships/customXml" Target="../ink/ink658.xml"/><Relationship Id="rId285" Type="http://schemas.openxmlformats.org/officeDocument/2006/relationships/image" Target="../media/image732.png"/><Relationship Id="rId492" Type="http://schemas.openxmlformats.org/officeDocument/2006/relationships/image" Target="../media/image828.png"/><Relationship Id="rId797" Type="http://schemas.openxmlformats.org/officeDocument/2006/relationships/image" Target="../media/image966.png"/><Relationship Id="rId145" Type="http://schemas.openxmlformats.org/officeDocument/2006/relationships/customXml" Target="../ink/ink696.xml"/><Relationship Id="rId352" Type="http://schemas.openxmlformats.org/officeDocument/2006/relationships/customXml" Target="../ink/ink803.xml"/><Relationship Id="rId1287" Type="http://schemas.openxmlformats.org/officeDocument/2006/relationships/image" Target="../media/image1188.png"/><Relationship Id="rId212" Type="http://schemas.openxmlformats.org/officeDocument/2006/relationships/customXml" Target="../ink/ink730.xml"/><Relationship Id="rId657" Type="http://schemas.openxmlformats.org/officeDocument/2006/relationships/customXml" Target="../ink/ink961.xml"/><Relationship Id="rId864" Type="http://schemas.openxmlformats.org/officeDocument/2006/relationships/image" Target="../media/image997.png"/><Relationship Id="rId517" Type="http://schemas.openxmlformats.org/officeDocument/2006/relationships/customXml" Target="../ink/ink888.xml"/><Relationship Id="rId724" Type="http://schemas.openxmlformats.org/officeDocument/2006/relationships/image" Target="../media/image935.png"/><Relationship Id="rId931" Type="http://schemas.openxmlformats.org/officeDocument/2006/relationships/image" Target="../media/image1027.png"/><Relationship Id="rId1147" Type="http://schemas.openxmlformats.org/officeDocument/2006/relationships/image" Target="../media/image1128.png"/><Relationship Id="rId60" Type="http://schemas.openxmlformats.org/officeDocument/2006/relationships/customXml" Target="../ink/ink653.xml"/><Relationship Id="rId1007" Type="http://schemas.openxmlformats.org/officeDocument/2006/relationships/customXml" Target="../ink/ink1145.xml"/><Relationship Id="rId1214" Type="http://schemas.openxmlformats.org/officeDocument/2006/relationships/customXml" Target="../ink/ink1254.xml"/><Relationship Id="rId18" Type="http://schemas.openxmlformats.org/officeDocument/2006/relationships/customXml" Target="../ink/ink632.xml"/><Relationship Id="rId167" Type="http://schemas.openxmlformats.org/officeDocument/2006/relationships/image" Target="../media/image678.png"/><Relationship Id="rId374" Type="http://schemas.openxmlformats.org/officeDocument/2006/relationships/image" Target="../media/image771.png"/><Relationship Id="rId581" Type="http://schemas.openxmlformats.org/officeDocument/2006/relationships/customXml" Target="../ink/ink922.xml"/><Relationship Id="rId234" Type="http://schemas.openxmlformats.org/officeDocument/2006/relationships/image" Target="../media/image709.png"/><Relationship Id="rId679" Type="http://schemas.openxmlformats.org/officeDocument/2006/relationships/image" Target="../media/image914.png"/><Relationship Id="rId886" Type="http://schemas.openxmlformats.org/officeDocument/2006/relationships/customXml" Target="../ink/ink1081.xml"/><Relationship Id="rId2" Type="http://schemas.openxmlformats.org/officeDocument/2006/relationships/image" Target="../media/image604.png"/><Relationship Id="rId441" Type="http://schemas.openxmlformats.org/officeDocument/2006/relationships/customXml" Target="../ink/ink849.xml"/><Relationship Id="rId539" Type="http://schemas.openxmlformats.org/officeDocument/2006/relationships/image" Target="../media/image850.png"/><Relationship Id="rId746" Type="http://schemas.openxmlformats.org/officeDocument/2006/relationships/customXml" Target="../ink/ink1008.xml"/><Relationship Id="rId1071" Type="http://schemas.openxmlformats.org/officeDocument/2006/relationships/image" Target="../media/image1093.png"/><Relationship Id="rId1169" Type="http://schemas.openxmlformats.org/officeDocument/2006/relationships/customXml" Target="../ink/ink1229.xml"/><Relationship Id="rId301" Type="http://schemas.openxmlformats.org/officeDocument/2006/relationships/customXml" Target="../ink/ink776.xml"/><Relationship Id="rId953" Type="http://schemas.openxmlformats.org/officeDocument/2006/relationships/image" Target="../media/image1037.png"/><Relationship Id="rId1029" Type="http://schemas.openxmlformats.org/officeDocument/2006/relationships/image" Target="../media/image1073.png"/><Relationship Id="rId1236" Type="http://schemas.openxmlformats.org/officeDocument/2006/relationships/customXml" Target="../ink/ink1267.xml"/><Relationship Id="rId82" Type="http://schemas.openxmlformats.org/officeDocument/2006/relationships/image" Target="../media/image639.png"/><Relationship Id="rId606" Type="http://schemas.openxmlformats.org/officeDocument/2006/relationships/image" Target="../media/image879.png"/><Relationship Id="rId813" Type="http://schemas.openxmlformats.org/officeDocument/2006/relationships/image" Target="../media/image974.png"/><Relationship Id="rId1303" Type="http://schemas.openxmlformats.org/officeDocument/2006/relationships/image" Target="../media/image1196.png"/><Relationship Id="rId189" Type="http://schemas.openxmlformats.org/officeDocument/2006/relationships/image" Target="../media/image688.png"/><Relationship Id="rId396" Type="http://schemas.openxmlformats.org/officeDocument/2006/relationships/customXml" Target="../ink/ink826.xml"/><Relationship Id="rId256" Type="http://schemas.openxmlformats.org/officeDocument/2006/relationships/customXml" Target="../ink/ink753.xml"/><Relationship Id="rId463" Type="http://schemas.openxmlformats.org/officeDocument/2006/relationships/customXml" Target="../ink/ink860.xml"/><Relationship Id="rId670" Type="http://schemas.openxmlformats.org/officeDocument/2006/relationships/image" Target="../media/image910.png"/><Relationship Id="rId1093" Type="http://schemas.openxmlformats.org/officeDocument/2006/relationships/customXml" Target="../ink/ink1189.xml"/><Relationship Id="rId116" Type="http://schemas.openxmlformats.org/officeDocument/2006/relationships/image" Target="../media/image655.png"/><Relationship Id="rId323" Type="http://schemas.openxmlformats.org/officeDocument/2006/relationships/customXml" Target="../ink/ink788.xml"/><Relationship Id="rId530" Type="http://schemas.openxmlformats.org/officeDocument/2006/relationships/customXml" Target="../ink/ink895.xml"/><Relationship Id="rId768" Type="http://schemas.openxmlformats.org/officeDocument/2006/relationships/customXml" Target="../ink/ink1020.xml"/><Relationship Id="rId975" Type="http://schemas.openxmlformats.org/officeDocument/2006/relationships/image" Target="../media/image1047.png"/><Relationship Id="rId1160" Type="http://schemas.openxmlformats.org/officeDocument/2006/relationships/customXml" Target="../ink/ink1224.xml"/><Relationship Id="rId628" Type="http://schemas.openxmlformats.org/officeDocument/2006/relationships/customXml" Target="../ink/ink946.xml"/><Relationship Id="rId835" Type="http://schemas.openxmlformats.org/officeDocument/2006/relationships/customXml" Target="../ink/ink1054.xml"/><Relationship Id="rId1258" Type="http://schemas.openxmlformats.org/officeDocument/2006/relationships/customXml" Target="../ink/ink1281.xml"/><Relationship Id="rId1020" Type="http://schemas.openxmlformats.org/officeDocument/2006/relationships/customXml" Target="../ink/ink1152.xml"/><Relationship Id="rId1118" Type="http://schemas.openxmlformats.org/officeDocument/2006/relationships/image" Target="../media/image1115.png"/><Relationship Id="rId902" Type="http://schemas.openxmlformats.org/officeDocument/2006/relationships/image" Target="../media/image1015.png"/><Relationship Id="rId31" Type="http://schemas.openxmlformats.org/officeDocument/2006/relationships/image" Target="../media/image617.png"/><Relationship Id="rId180" Type="http://schemas.openxmlformats.org/officeDocument/2006/relationships/customXml" Target="../ink/ink714.xml"/><Relationship Id="rId278" Type="http://schemas.openxmlformats.org/officeDocument/2006/relationships/customXml" Target="../ink/ink764.xml"/><Relationship Id="rId485" Type="http://schemas.openxmlformats.org/officeDocument/2006/relationships/customXml" Target="../ink/ink871.xml"/><Relationship Id="rId692" Type="http://schemas.openxmlformats.org/officeDocument/2006/relationships/customXml" Target="../ink/ink979.xml"/><Relationship Id="rId138" Type="http://schemas.openxmlformats.org/officeDocument/2006/relationships/image" Target="../media/image666.png"/><Relationship Id="rId345" Type="http://schemas.openxmlformats.org/officeDocument/2006/relationships/image" Target="../media/image758.png"/><Relationship Id="rId552" Type="http://schemas.openxmlformats.org/officeDocument/2006/relationships/customXml" Target="../ink/ink906.xml"/><Relationship Id="rId997" Type="http://schemas.openxmlformats.org/officeDocument/2006/relationships/customXml" Target="../ink/ink1140.xml"/><Relationship Id="rId1182" Type="http://schemas.openxmlformats.org/officeDocument/2006/relationships/customXml" Target="../ink/ink1236.xml"/><Relationship Id="rId205" Type="http://schemas.openxmlformats.org/officeDocument/2006/relationships/image" Target="../media/image696.png"/><Relationship Id="rId412" Type="http://schemas.openxmlformats.org/officeDocument/2006/relationships/customXml" Target="../ink/ink834.xml"/><Relationship Id="rId857" Type="http://schemas.openxmlformats.org/officeDocument/2006/relationships/image" Target="../media/image994.png"/><Relationship Id="rId1042" Type="http://schemas.openxmlformats.org/officeDocument/2006/relationships/customXml" Target="../ink/ink1163.xml"/><Relationship Id="rId717" Type="http://schemas.openxmlformats.org/officeDocument/2006/relationships/image" Target="../media/image932.png"/><Relationship Id="rId924" Type="http://schemas.openxmlformats.org/officeDocument/2006/relationships/image" Target="../media/image1024.png"/><Relationship Id="rId53" Type="http://schemas.openxmlformats.org/officeDocument/2006/relationships/image" Target="../media/image626.png"/><Relationship Id="rId1207" Type="http://schemas.openxmlformats.org/officeDocument/2006/relationships/customXml" Target="../ink/ink1250.xml"/><Relationship Id="rId367" Type="http://schemas.openxmlformats.org/officeDocument/2006/relationships/customXml" Target="../ink/ink811.xml"/><Relationship Id="rId574" Type="http://schemas.openxmlformats.org/officeDocument/2006/relationships/customXml" Target="../ink/ink918.xml"/></Relationships>
</file>

<file path=ppt/slides/_rels/slide12.xml.rels><?xml version="1.0" encoding="UTF-8" standalone="yes"?>
<Relationships xmlns="http://schemas.openxmlformats.org/package/2006/relationships"><Relationship Id="rId26" Type="http://schemas.openxmlformats.org/officeDocument/2006/relationships/customXml" Target="../ink/ink1319.xml"/><Relationship Id="rId21" Type="http://schemas.openxmlformats.org/officeDocument/2006/relationships/image" Target="../media/image1207.png"/><Relationship Id="rId42" Type="http://schemas.openxmlformats.org/officeDocument/2006/relationships/customXml" Target="../ink/ink1327.xml"/><Relationship Id="rId47" Type="http://schemas.openxmlformats.org/officeDocument/2006/relationships/image" Target="../media/image1219.png"/><Relationship Id="rId63" Type="http://schemas.openxmlformats.org/officeDocument/2006/relationships/image" Target="../media/image1226.png"/><Relationship Id="rId68" Type="http://schemas.openxmlformats.org/officeDocument/2006/relationships/customXml" Target="../ink/ink1340.xml"/><Relationship Id="rId16" Type="http://schemas.openxmlformats.org/officeDocument/2006/relationships/customXml" Target="../ink/ink1314.xml"/><Relationship Id="rId11" Type="http://schemas.openxmlformats.org/officeDocument/2006/relationships/image" Target="../media/image1202.png"/><Relationship Id="rId32" Type="http://schemas.openxmlformats.org/officeDocument/2006/relationships/customXml" Target="../ink/ink1322.xml"/><Relationship Id="rId37" Type="http://schemas.openxmlformats.org/officeDocument/2006/relationships/image" Target="../media/image1215.png"/><Relationship Id="rId53" Type="http://schemas.openxmlformats.org/officeDocument/2006/relationships/image" Target="../media/image1221.png"/><Relationship Id="rId58" Type="http://schemas.openxmlformats.org/officeDocument/2006/relationships/customXml" Target="../ink/ink1335.xml"/><Relationship Id="rId74" Type="http://schemas.openxmlformats.org/officeDocument/2006/relationships/image" Target="../media/image1229.png"/><Relationship Id="rId79" Type="http://schemas.openxmlformats.org/officeDocument/2006/relationships/customXml" Target="../ink/ink1347.xml"/><Relationship Id="rId5" Type="http://schemas.openxmlformats.org/officeDocument/2006/relationships/image" Target="../media/image1199.png"/><Relationship Id="rId61" Type="http://schemas.openxmlformats.org/officeDocument/2006/relationships/image" Target="../media/image1225.png"/><Relationship Id="rId82" Type="http://schemas.openxmlformats.org/officeDocument/2006/relationships/image" Target="../media/image30.png"/><Relationship Id="rId19" Type="http://schemas.openxmlformats.org/officeDocument/2006/relationships/image" Target="../media/image1206.png"/><Relationship Id="rId14" Type="http://schemas.openxmlformats.org/officeDocument/2006/relationships/customXml" Target="../ink/ink1313.xml"/><Relationship Id="rId22" Type="http://schemas.openxmlformats.org/officeDocument/2006/relationships/customXml" Target="../ink/ink1317.xml"/><Relationship Id="rId27" Type="http://schemas.openxmlformats.org/officeDocument/2006/relationships/image" Target="../media/image1210.png"/><Relationship Id="rId30" Type="http://schemas.openxmlformats.org/officeDocument/2006/relationships/customXml" Target="../ink/ink1321.xml"/><Relationship Id="rId35" Type="http://schemas.openxmlformats.org/officeDocument/2006/relationships/image" Target="../media/image1214.png"/><Relationship Id="rId43" Type="http://schemas.openxmlformats.org/officeDocument/2006/relationships/image" Target="../media/image1218.png"/><Relationship Id="rId48" Type="http://schemas.openxmlformats.org/officeDocument/2006/relationships/customXml" Target="../ink/ink1330.xml"/><Relationship Id="rId56" Type="http://schemas.openxmlformats.org/officeDocument/2006/relationships/customXml" Target="../ink/ink1334.xml"/><Relationship Id="rId64" Type="http://schemas.openxmlformats.org/officeDocument/2006/relationships/customXml" Target="../ink/ink1338.xml"/><Relationship Id="rId69" Type="http://schemas.openxmlformats.org/officeDocument/2006/relationships/image" Target="../media/image50.png"/><Relationship Id="rId77" Type="http://schemas.openxmlformats.org/officeDocument/2006/relationships/customXml" Target="../ink/ink1345.xml"/><Relationship Id="rId8" Type="http://schemas.openxmlformats.org/officeDocument/2006/relationships/customXml" Target="../ink/ink1310.xml"/><Relationship Id="rId51" Type="http://schemas.openxmlformats.org/officeDocument/2006/relationships/image" Target="../media/image509.png"/><Relationship Id="rId72" Type="http://schemas.openxmlformats.org/officeDocument/2006/relationships/image" Target="../media/image1228.png"/><Relationship Id="rId80" Type="http://schemas.openxmlformats.org/officeDocument/2006/relationships/image" Target="../media/image1231.png"/><Relationship Id="rId3" Type="http://schemas.openxmlformats.org/officeDocument/2006/relationships/image" Target="../media/image1.jpeg"/><Relationship Id="rId12" Type="http://schemas.openxmlformats.org/officeDocument/2006/relationships/customXml" Target="../ink/ink1312.xml"/><Relationship Id="rId17" Type="http://schemas.openxmlformats.org/officeDocument/2006/relationships/image" Target="../media/image1205.png"/><Relationship Id="rId25" Type="http://schemas.openxmlformats.org/officeDocument/2006/relationships/image" Target="../media/image1209.png"/><Relationship Id="rId33" Type="http://schemas.openxmlformats.org/officeDocument/2006/relationships/image" Target="../media/image1213.png"/><Relationship Id="rId38" Type="http://schemas.openxmlformats.org/officeDocument/2006/relationships/customXml" Target="../ink/ink1325.xml"/><Relationship Id="rId46" Type="http://schemas.openxmlformats.org/officeDocument/2006/relationships/customXml" Target="../ink/ink1329.xml"/><Relationship Id="rId59" Type="http://schemas.openxmlformats.org/officeDocument/2006/relationships/image" Target="../media/image1224.png"/><Relationship Id="rId67" Type="http://schemas.openxmlformats.org/officeDocument/2006/relationships/image" Target="../media/image233.png"/><Relationship Id="rId20" Type="http://schemas.openxmlformats.org/officeDocument/2006/relationships/customXml" Target="../ink/ink1316.xml"/><Relationship Id="rId41" Type="http://schemas.openxmlformats.org/officeDocument/2006/relationships/image" Target="../media/image1217.png"/><Relationship Id="rId54" Type="http://schemas.openxmlformats.org/officeDocument/2006/relationships/customXml" Target="../ink/ink1333.xml"/><Relationship Id="rId62" Type="http://schemas.openxmlformats.org/officeDocument/2006/relationships/customXml" Target="../ink/ink1337.xml"/><Relationship Id="rId70" Type="http://schemas.openxmlformats.org/officeDocument/2006/relationships/customXml" Target="../ink/ink1341.xml"/><Relationship Id="rId75" Type="http://schemas.openxmlformats.org/officeDocument/2006/relationships/customXml" Target="../ink/ink1344.xml"/><Relationship Id="rId1" Type="http://schemas.openxmlformats.org/officeDocument/2006/relationships/slideLayout" Target="../slideLayouts/slideLayout1.xml"/><Relationship Id="rId6" Type="http://schemas.openxmlformats.org/officeDocument/2006/relationships/customXml" Target="../ink/ink1309.xml"/><Relationship Id="rId15" Type="http://schemas.openxmlformats.org/officeDocument/2006/relationships/image" Target="../media/image1204.png"/><Relationship Id="rId23" Type="http://schemas.openxmlformats.org/officeDocument/2006/relationships/image" Target="../media/image1208.png"/><Relationship Id="rId28" Type="http://schemas.openxmlformats.org/officeDocument/2006/relationships/customXml" Target="../ink/ink1320.xml"/><Relationship Id="rId36" Type="http://schemas.openxmlformats.org/officeDocument/2006/relationships/customXml" Target="../ink/ink1324.xml"/><Relationship Id="rId49" Type="http://schemas.openxmlformats.org/officeDocument/2006/relationships/image" Target="../media/image1220.png"/><Relationship Id="rId57" Type="http://schemas.openxmlformats.org/officeDocument/2006/relationships/image" Target="../media/image1223.png"/><Relationship Id="rId10" Type="http://schemas.openxmlformats.org/officeDocument/2006/relationships/customXml" Target="../ink/ink1311.xml"/><Relationship Id="rId31" Type="http://schemas.openxmlformats.org/officeDocument/2006/relationships/image" Target="../media/image1212.png"/><Relationship Id="rId44" Type="http://schemas.openxmlformats.org/officeDocument/2006/relationships/customXml" Target="../ink/ink1328.xml"/><Relationship Id="rId52" Type="http://schemas.openxmlformats.org/officeDocument/2006/relationships/customXml" Target="../ink/ink1332.xml"/><Relationship Id="rId60" Type="http://schemas.openxmlformats.org/officeDocument/2006/relationships/customXml" Target="../ink/ink1336.xml"/><Relationship Id="rId65" Type="http://schemas.openxmlformats.org/officeDocument/2006/relationships/image" Target="../media/image1227.png"/><Relationship Id="rId73" Type="http://schemas.openxmlformats.org/officeDocument/2006/relationships/customXml" Target="../ink/ink1343.xml"/><Relationship Id="rId78" Type="http://schemas.openxmlformats.org/officeDocument/2006/relationships/customXml" Target="../ink/ink1346.xml"/><Relationship Id="rId81" Type="http://schemas.openxmlformats.org/officeDocument/2006/relationships/customXml" Target="../ink/ink1348.xml"/><Relationship Id="rId4" Type="http://schemas.openxmlformats.org/officeDocument/2006/relationships/customXml" Target="../ink/ink1308.xml"/><Relationship Id="rId9" Type="http://schemas.openxmlformats.org/officeDocument/2006/relationships/image" Target="../media/image1201.png"/><Relationship Id="rId13" Type="http://schemas.openxmlformats.org/officeDocument/2006/relationships/image" Target="../media/image1203.png"/><Relationship Id="rId18" Type="http://schemas.openxmlformats.org/officeDocument/2006/relationships/customXml" Target="../ink/ink1315.xml"/><Relationship Id="rId39" Type="http://schemas.openxmlformats.org/officeDocument/2006/relationships/image" Target="../media/image1216.png"/><Relationship Id="rId34" Type="http://schemas.openxmlformats.org/officeDocument/2006/relationships/customXml" Target="../ink/ink1323.xml"/><Relationship Id="rId50" Type="http://schemas.openxmlformats.org/officeDocument/2006/relationships/customXml" Target="../ink/ink1331.xml"/><Relationship Id="rId55" Type="http://schemas.openxmlformats.org/officeDocument/2006/relationships/image" Target="../media/image1222.png"/><Relationship Id="rId76" Type="http://schemas.openxmlformats.org/officeDocument/2006/relationships/image" Target="../media/image1230.png"/><Relationship Id="rId7" Type="http://schemas.openxmlformats.org/officeDocument/2006/relationships/image" Target="../media/image1200.png"/><Relationship Id="rId71" Type="http://schemas.openxmlformats.org/officeDocument/2006/relationships/customXml" Target="../ink/ink1342.xml"/><Relationship Id="rId2" Type="http://schemas.openxmlformats.org/officeDocument/2006/relationships/notesSlide" Target="../notesSlides/notesSlide6.xml"/><Relationship Id="rId29" Type="http://schemas.openxmlformats.org/officeDocument/2006/relationships/image" Target="../media/image1211.png"/><Relationship Id="rId24" Type="http://schemas.openxmlformats.org/officeDocument/2006/relationships/customXml" Target="../ink/ink1318.xml"/><Relationship Id="rId40" Type="http://schemas.openxmlformats.org/officeDocument/2006/relationships/customXml" Target="../ink/ink1326.xml"/><Relationship Id="rId45" Type="http://schemas.openxmlformats.org/officeDocument/2006/relationships/image" Target="../media/image791.png"/><Relationship Id="rId66" Type="http://schemas.openxmlformats.org/officeDocument/2006/relationships/customXml" Target="../ink/ink1339.xml"/></Relationships>
</file>

<file path=ppt/slides/_rels/slide13.xml.rels><?xml version="1.0" encoding="UTF-8" standalone="yes"?>
<Relationships xmlns="http://schemas.openxmlformats.org/package/2006/relationships"><Relationship Id="rId8" Type="http://schemas.openxmlformats.org/officeDocument/2006/relationships/customXml" Target="../ink/ink1350.xml"/><Relationship Id="rId13" Type="http://schemas.openxmlformats.org/officeDocument/2006/relationships/image" Target="../media/image1238.png"/><Relationship Id="rId3" Type="http://schemas.openxmlformats.org/officeDocument/2006/relationships/image" Target="../media/image1233.png"/><Relationship Id="rId7" Type="http://schemas.openxmlformats.org/officeDocument/2006/relationships/image" Target="../media/image3310.png"/><Relationship Id="rId12" Type="http://schemas.openxmlformats.org/officeDocument/2006/relationships/customXml" Target="../ink/ink1352.xml"/><Relationship Id="rId17" Type="http://schemas.openxmlformats.org/officeDocument/2006/relationships/image" Target="../media/image1240.png"/><Relationship Id="rId2" Type="http://schemas.openxmlformats.org/officeDocument/2006/relationships/image" Target="../media/image1232.png"/><Relationship Id="rId16" Type="http://schemas.openxmlformats.org/officeDocument/2006/relationships/customXml" Target="../ink/ink1354.xml"/><Relationship Id="rId1" Type="http://schemas.openxmlformats.org/officeDocument/2006/relationships/slideLayout" Target="../slideLayouts/slideLayout7.xml"/><Relationship Id="rId6" Type="http://schemas.openxmlformats.org/officeDocument/2006/relationships/customXml" Target="../ink/ink1349.xml"/><Relationship Id="rId11" Type="http://schemas.openxmlformats.org/officeDocument/2006/relationships/image" Target="../media/image1237.png"/><Relationship Id="rId5" Type="http://schemas.openxmlformats.org/officeDocument/2006/relationships/image" Target="../media/image1235.png"/><Relationship Id="rId15" Type="http://schemas.openxmlformats.org/officeDocument/2006/relationships/image" Target="../media/image1239.png"/><Relationship Id="rId10" Type="http://schemas.openxmlformats.org/officeDocument/2006/relationships/customXml" Target="../ink/ink1351.xml"/><Relationship Id="rId4" Type="http://schemas.openxmlformats.org/officeDocument/2006/relationships/image" Target="../media/image1234.png"/><Relationship Id="rId9" Type="http://schemas.openxmlformats.org/officeDocument/2006/relationships/image" Target="../media/image1236.png"/><Relationship Id="rId14" Type="http://schemas.openxmlformats.org/officeDocument/2006/relationships/customXml" Target="../ink/ink1353.xml"/></Relationships>
</file>

<file path=ppt/slides/_rels/slide14.xml.rels><?xml version="1.0" encoding="UTF-8" standalone="yes"?>
<Relationships xmlns="http://schemas.openxmlformats.org/package/2006/relationships"><Relationship Id="rId117" Type="http://schemas.openxmlformats.org/officeDocument/2006/relationships/customXml" Target="../ink/ink1411.xml"/><Relationship Id="rId21" Type="http://schemas.openxmlformats.org/officeDocument/2006/relationships/customXml" Target="../ink/ink1363.xml"/><Relationship Id="rId42" Type="http://schemas.openxmlformats.org/officeDocument/2006/relationships/image" Target="../media/image1260.png"/><Relationship Id="rId63" Type="http://schemas.openxmlformats.org/officeDocument/2006/relationships/customXml" Target="../ink/ink1384.xml"/><Relationship Id="rId84" Type="http://schemas.openxmlformats.org/officeDocument/2006/relationships/image" Target="../media/image1280.png"/><Relationship Id="rId138" Type="http://schemas.openxmlformats.org/officeDocument/2006/relationships/image" Target="../media/image1303.png"/><Relationship Id="rId16" Type="http://schemas.openxmlformats.org/officeDocument/2006/relationships/image" Target="../media/image1248.png"/><Relationship Id="rId107" Type="http://schemas.openxmlformats.org/officeDocument/2006/relationships/customXml" Target="../ink/ink1406.xml"/><Relationship Id="rId11" Type="http://schemas.openxmlformats.org/officeDocument/2006/relationships/customXml" Target="../ink/ink1358.xml"/><Relationship Id="rId32" Type="http://schemas.openxmlformats.org/officeDocument/2006/relationships/image" Target="../media/image1256.png"/><Relationship Id="rId37" Type="http://schemas.openxmlformats.org/officeDocument/2006/relationships/customXml" Target="../ink/ink1371.xml"/><Relationship Id="rId53" Type="http://schemas.openxmlformats.org/officeDocument/2006/relationships/customXml" Target="../ink/ink1379.xml"/><Relationship Id="rId58" Type="http://schemas.openxmlformats.org/officeDocument/2006/relationships/image" Target="../media/image1267.png"/><Relationship Id="rId74" Type="http://schemas.openxmlformats.org/officeDocument/2006/relationships/image" Target="../media/image1275.png"/><Relationship Id="rId79" Type="http://schemas.openxmlformats.org/officeDocument/2006/relationships/customXml" Target="../ink/ink1392.xml"/><Relationship Id="rId102" Type="http://schemas.openxmlformats.org/officeDocument/2006/relationships/image" Target="../media/image1287.png"/><Relationship Id="rId123" Type="http://schemas.openxmlformats.org/officeDocument/2006/relationships/customXml" Target="../ink/ink1414.xml"/><Relationship Id="rId128" Type="http://schemas.openxmlformats.org/officeDocument/2006/relationships/image" Target="../media/image1298.png"/><Relationship Id="rId5" Type="http://schemas.openxmlformats.org/officeDocument/2006/relationships/customXml" Target="../ink/ink1355.xml"/><Relationship Id="rId90" Type="http://schemas.openxmlformats.org/officeDocument/2006/relationships/image" Target="../media/image1282.png"/><Relationship Id="rId95" Type="http://schemas.openxmlformats.org/officeDocument/2006/relationships/customXml" Target="../ink/ink1400.xml"/><Relationship Id="rId22" Type="http://schemas.openxmlformats.org/officeDocument/2006/relationships/image" Target="../media/image1251.png"/><Relationship Id="rId27" Type="http://schemas.openxmlformats.org/officeDocument/2006/relationships/customXml" Target="../ink/ink1366.xml"/><Relationship Id="rId43" Type="http://schemas.openxmlformats.org/officeDocument/2006/relationships/customXml" Target="../ink/ink1374.xml"/><Relationship Id="rId48" Type="http://schemas.openxmlformats.org/officeDocument/2006/relationships/image" Target="../media/image1263.png"/><Relationship Id="rId64" Type="http://schemas.openxmlformats.org/officeDocument/2006/relationships/image" Target="../media/image1270.png"/><Relationship Id="rId69" Type="http://schemas.openxmlformats.org/officeDocument/2006/relationships/customXml" Target="../ink/ink1387.xml"/><Relationship Id="rId113" Type="http://schemas.openxmlformats.org/officeDocument/2006/relationships/customXml" Target="../ink/ink1409.xml"/><Relationship Id="rId118" Type="http://schemas.openxmlformats.org/officeDocument/2006/relationships/image" Target="../media/image1294.png"/><Relationship Id="rId134" Type="http://schemas.openxmlformats.org/officeDocument/2006/relationships/image" Target="../media/image1301.png"/><Relationship Id="rId80" Type="http://schemas.openxmlformats.org/officeDocument/2006/relationships/image" Target="../media/image1278.png"/><Relationship Id="rId85" Type="http://schemas.openxmlformats.org/officeDocument/2006/relationships/customXml" Target="../ink/ink1395.xml"/><Relationship Id="rId12" Type="http://schemas.openxmlformats.org/officeDocument/2006/relationships/image" Target="../media/image1246.png"/><Relationship Id="rId17" Type="http://schemas.openxmlformats.org/officeDocument/2006/relationships/customXml" Target="../ink/ink1361.xml"/><Relationship Id="rId33" Type="http://schemas.openxmlformats.org/officeDocument/2006/relationships/customXml" Target="../ink/ink1369.xml"/><Relationship Id="rId38" Type="http://schemas.openxmlformats.org/officeDocument/2006/relationships/image" Target="../media/image1259.png"/><Relationship Id="rId59" Type="http://schemas.openxmlformats.org/officeDocument/2006/relationships/customXml" Target="../ink/ink1382.xml"/><Relationship Id="rId103" Type="http://schemas.openxmlformats.org/officeDocument/2006/relationships/customXml" Target="../ink/ink1404.xml"/><Relationship Id="rId108" Type="http://schemas.openxmlformats.org/officeDocument/2006/relationships/image" Target="../media/image1289.png"/><Relationship Id="rId124" Type="http://schemas.openxmlformats.org/officeDocument/2006/relationships/image" Target="../media/image1296.png"/><Relationship Id="rId129" Type="http://schemas.openxmlformats.org/officeDocument/2006/relationships/customXml" Target="../ink/ink1417.xml"/><Relationship Id="rId54" Type="http://schemas.openxmlformats.org/officeDocument/2006/relationships/image" Target="../media/image314.png"/><Relationship Id="rId70" Type="http://schemas.openxmlformats.org/officeDocument/2006/relationships/image" Target="../media/image1273.png"/><Relationship Id="rId75" Type="http://schemas.openxmlformats.org/officeDocument/2006/relationships/customXml" Target="../ink/ink1390.xml"/><Relationship Id="rId91" Type="http://schemas.openxmlformats.org/officeDocument/2006/relationships/customXml" Target="../ink/ink1398.xml"/><Relationship Id="rId96" Type="http://schemas.openxmlformats.org/officeDocument/2006/relationships/image" Target="../media/image1285.png"/><Relationship Id="rId1" Type="http://schemas.openxmlformats.org/officeDocument/2006/relationships/slideLayout" Target="../slideLayouts/slideLayout7.xml"/><Relationship Id="rId6" Type="http://schemas.openxmlformats.org/officeDocument/2006/relationships/image" Target="../media/image1243.png"/><Relationship Id="rId23" Type="http://schemas.openxmlformats.org/officeDocument/2006/relationships/customXml" Target="../ink/ink1364.xml"/><Relationship Id="rId28" Type="http://schemas.openxmlformats.org/officeDocument/2006/relationships/image" Target="../media/image1254.png"/><Relationship Id="rId49" Type="http://schemas.openxmlformats.org/officeDocument/2006/relationships/customXml" Target="../ink/ink1377.xml"/><Relationship Id="rId114" Type="http://schemas.openxmlformats.org/officeDocument/2006/relationships/image" Target="../media/image1292.png"/><Relationship Id="rId119" Type="http://schemas.openxmlformats.org/officeDocument/2006/relationships/customXml" Target="../ink/ink1412.xml"/><Relationship Id="rId44" Type="http://schemas.openxmlformats.org/officeDocument/2006/relationships/image" Target="../media/image1261.png"/><Relationship Id="rId60" Type="http://schemas.openxmlformats.org/officeDocument/2006/relationships/image" Target="../media/image1268.png"/><Relationship Id="rId65" Type="http://schemas.openxmlformats.org/officeDocument/2006/relationships/customXml" Target="../ink/ink1385.xml"/><Relationship Id="rId81" Type="http://schemas.openxmlformats.org/officeDocument/2006/relationships/customXml" Target="../ink/ink1393.xml"/><Relationship Id="rId86" Type="http://schemas.openxmlformats.org/officeDocument/2006/relationships/image" Target="../media/image1209.png"/><Relationship Id="rId130" Type="http://schemas.openxmlformats.org/officeDocument/2006/relationships/image" Target="../media/image1299.png"/><Relationship Id="rId135" Type="http://schemas.openxmlformats.org/officeDocument/2006/relationships/customXml" Target="../ink/ink1420.xml"/><Relationship Id="rId13" Type="http://schemas.openxmlformats.org/officeDocument/2006/relationships/customXml" Target="../ink/ink1359.xml"/><Relationship Id="rId18" Type="http://schemas.openxmlformats.org/officeDocument/2006/relationships/image" Target="../media/image1249.png"/><Relationship Id="rId39" Type="http://schemas.openxmlformats.org/officeDocument/2006/relationships/customXml" Target="../ink/ink1372.xml"/><Relationship Id="rId109" Type="http://schemas.openxmlformats.org/officeDocument/2006/relationships/customXml" Target="../ink/ink1407.xml"/><Relationship Id="rId34" Type="http://schemas.openxmlformats.org/officeDocument/2006/relationships/image" Target="../media/image1257.png"/><Relationship Id="rId50" Type="http://schemas.openxmlformats.org/officeDocument/2006/relationships/image" Target="../media/image1264.png"/><Relationship Id="rId55" Type="http://schemas.openxmlformats.org/officeDocument/2006/relationships/customXml" Target="../ink/ink1380.xml"/><Relationship Id="rId76" Type="http://schemas.openxmlformats.org/officeDocument/2006/relationships/image" Target="../media/image1276.png"/><Relationship Id="rId97" Type="http://schemas.openxmlformats.org/officeDocument/2006/relationships/customXml" Target="../ink/ink1401.xml"/><Relationship Id="rId104" Type="http://schemas.openxmlformats.org/officeDocument/2006/relationships/image" Target="../media/image1221.png"/><Relationship Id="rId120" Type="http://schemas.openxmlformats.org/officeDocument/2006/relationships/image" Target="../media/image888.png"/><Relationship Id="rId125" Type="http://schemas.openxmlformats.org/officeDocument/2006/relationships/customXml" Target="../ink/ink1415.xml"/><Relationship Id="rId7" Type="http://schemas.openxmlformats.org/officeDocument/2006/relationships/customXml" Target="../ink/ink1356.xml"/><Relationship Id="rId71" Type="http://schemas.openxmlformats.org/officeDocument/2006/relationships/customXml" Target="../ink/ink1388.xml"/><Relationship Id="rId92" Type="http://schemas.openxmlformats.org/officeDocument/2006/relationships/image" Target="../media/image1283.png"/><Relationship Id="rId2" Type="http://schemas.openxmlformats.org/officeDocument/2006/relationships/notesSlide" Target="../notesSlides/notesSlide7.xml"/><Relationship Id="rId29" Type="http://schemas.openxmlformats.org/officeDocument/2006/relationships/customXml" Target="../ink/ink1367.xml"/><Relationship Id="rId24" Type="http://schemas.openxmlformats.org/officeDocument/2006/relationships/image" Target="../media/image1252.png"/><Relationship Id="rId40" Type="http://schemas.openxmlformats.org/officeDocument/2006/relationships/image" Target="../media/image155.png"/><Relationship Id="rId45" Type="http://schemas.openxmlformats.org/officeDocument/2006/relationships/customXml" Target="../ink/ink1375.xml"/><Relationship Id="rId66" Type="http://schemas.openxmlformats.org/officeDocument/2006/relationships/image" Target="../media/image1271.png"/><Relationship Id="rId87" Type="http://schemas.openxmlformats.org/officeDocument/2006/relationships/customXml" Target="../ink/ink1396.xml"/><Relationship Id="rId110" Type="http://schemas.openxmlformats.org/officeDocument/2006/relationships/image" Target="../media/image1290.png"/><Relationship Id="rId115" Type="http://schemas.openxmlformats.org/officeDocument/2006/relationships/customXml" Target="../ink/ink1410.xml"/><Relationship Id="rId131" Type="http://schemas.openxmlformats.org/officeDocument/2006/relationships/customXml" Target="../ink/ink1418.xml"/><Relationship Id="rId136" Type="http://schemas.openxmlformats.org/officeDocument/2006/relationships/image" Target="../media/image1302.png"/><Relationship Id="rId61" Type="http://schemas.openxmlformats.org/officeDocument/2006/relationships/customXml" Target="../ink/ink1383.xml"/><Relationship Id="rId82" Type="http://schemas.openxmlformats.org/officeDocument/2006/relationships/image" Target="../media/image1279.png"/><Relationship Id="rId19" Type="http://schemas.openxmlformats.org/officeDocument/2006/relationships/customXml" Target="../ink/ink1362.xml"/><Relationship Id="rId14" Type="http://schemas.openxmlformats.org/officeDocument/2006/relationships/image" Target="../media/image1247.png"/><Relationship Id="rId30" Type="http://schemas.openxmlformats.org/officeDocument/2006/relationships/image" Target="../media/image1255.png"/><Relationship Id="rId35" Type="http://schemas.openxmlformats.org/officeDocument/2006/relationships/customXml" Target="../ink/ink1370.xml"/><Relationship Id="rId56" Type="http://schemas.openxmlformats.org/officeDocument/2006/relationships/image" Target="../media/image1266.png"/><Relationship Id="rId77" Type="http://schemas.openxmlformats.org/officeDocument/2006/relationships/customXml" Target="../ink/ink1391.xml"/><Relationship Id="rId100" Type="http://schemas.openxmlformats.org/officeDocument/2006/relationships/image" Target="../media/image1286.png"/><Relationship Id="rId105" Type="http://schemas.openxmlformats.org/officeDocument/2006/relationships/customXml" Target="../ink/ink1405.xml"/><Relationship Id="rId126" Type="http://schemas.openxmlformats.org/officeDocument/2006/relationships/image" Target="../media/image1297.png"/><Relationship Id="rId8" Type="http://schemas.openxmlformats.org/officeDocument/2006/relationships/image" Target="../media/image1244.png"/><Relationship Id="rId51" Type="http://schemas.openxmlformats.org/officeDocument/2006/relationships/customXml" Target="../ink/ink1378.xml"/><Relationship Id="rId72" Type="http://schemas.openxmlformats.org/officeDocument/2006/relationships/image" Target="../media/image1274.png"/><Relationship Id="rId93" Type="http://schemas.openxmlformats.org/officeDocument/2006/relationships/customXml" Target="../ink/ink1399.xml"/><Relationship Id="rId98" Type="http://schemas.openxmlformats.org/officeDocument/2006/relationships/image" Target="../media/image30.png"/><Relationship Id="rId121" Type="http://schemas.openxmlformats.org/officeDocument/2006/relationships/customXml" Target="../ink/ink1413.xml"/><Relationship Id="rId3" Type="http://schemas.openxmlformats.org/officeDocument/2006/relationships/image" Target="../media/image1241.png"/><Relationship Id="rId25" Type="http://schemas.openxmlformats.org/officeDocument/2006/relationships/customXml" Target="../ink/ink1365.xml"/><Relationship Id="rId46" Type="http://schemas.openxmlformats.org/officeDocument/2006/relationships/image" Target="../media/image1262.png"/><Relationship Id="rId67" Type="http://schemas.openxmlformats.org/officeDocument/2006/relationships/customXml" Target="../ink/ink1386.xml"/><Relationship Id="rId116" Type="http://schemas.openxmlformats.org/officeDocument/2006/relationships/image" Target="../media/image1293.png"/><Relationship Id="rId137" Type="http://schemas.openxmlformats.org/officeDocument/2006/relationships/customXml" Target="../ink/ink1421.xml"/><Relationship Id="rId20" Type="http://schemas.openxmlformats.org/officeDocument/2006/relationships/image" Target="../media/image1250.png"/><Relationship Id="rId41" Type="http://schemas.openxmlformats.org/officeDocument/2006/relationships/customXml" Target="../ink/ink1373.xml"/><Relationship Id="rId62" Type="http://schemas.openxmlformats.org/officeDocument/2006/relationships/image" Target="../media/image1269.png"/><Relationship Id="rId83" Type="http://schemas.openxmlformats.org/officeDocument/2006/relationships/customXml" Target="../ink/ink1394.xml"/><Relationship Id="rId88" Type="http://schemas.openxmlformats.org/officeDocument/2006/relationships/image" Target="../media/image1281.png"/><Relationship Id="rId111" Type="http://schemas.openxmlformats.org/officeDocument/2006/relationships/customXml" Target="../ink/ink1408.xml"/><Relationship Id="rId132" Type="http://schemas.openxmlformats.org/officeDocument/2006/relationships/image" Target="../media/image1300.png"/><Relationship Id="rId15" Type="http://schemas.openxmlformats.org/officeDocument/2006/relationships/customXml" Target="../ink/ink1360.xml"/><Relationship Id="rId36" Type="http://schemas.openxmlformats.org/officeDocument/2006/relationships/image" Target="../media/image1258.png"/><Relationship Id="rId57" Type="http://schemas.openxmlformats.org/officeDocument/2006/relationships/customXml" Target="../ink/ink1381.xml"/><Relationship Id="rId106" Type="http://schemas.openxmlformats.org/officeDocument/2006/relationships/image" Target="../media/image1288.png"/><Relationship Id="rId127" Type="http://schemas.openxmlformats.org/officeDocument/2006/relationships/customXml" Target="../ink/ink1416.xml"/><Relationship Id="rId10" Type="http://schemas.openxmlformats.org/officeDocument/2006/relationships/image" Target="../media/image1245.png"/><Relationship Id="rId31" Type="http://schemas.openxmlformats.org/officeDocument/2006/relationships/customXml" Target="../ink/ink1368.xml"/><Relationship Id="rId52" Type="http://schemas.openxmlformats.org/officeDocument/2006/relationships/image" Target="../media/image1265.png"/><Relationship Id="rId73" Type="http://schemas.openxmlformats.org/officeDocument/2006/relationships/customXml" Target="../ink/ink1389.xml"/><Relationship Id="rId78" Type="http://schemas.openxmlformats.org/officeDocument/2006/relationships/image" Target="../media/image1277.png"/><Relationship Id="rId94" Type="http://schemas.openxmlformats.org/officeDocument/2006/relationships/image" Target="../media/image1284.png"/><Relationship Id="rId99" Type="http://schemas.openxmlformats.org/officeDocument/2006/relationships/customXml" Target="../ink/ink1402.xml"/><Relationship Id="rId101" Type="http://schemas.openxmlformats.org/officeDocument/2006/relationships/customXml" Target="../ink/ink1403.xml"/><Relationship Id="rId122" Type="http://schemas.openxmlformats.org/officeDocument/2006/relationships/image" Target="../media/image1295.png"/><Relationship Id="rId4" Type="http://schemas.openxmlformats.org/officeDocument/2006/relationships/image" Target="../media/image1242.png"/><Relationship Id="rId9" Type="http://schemas.openxmlformats.org/officeDocument/2006/relationships/customXml" Target="../ink/ink1357.xml"/><Relationship Id="rId26" Type="http://schemas.openxmlformats.org/officeDocument/2006/relationships/image" Target="../media/image1253.png"/><Relationship Id="rId47" Type="http://schemas.openxmlformats.org/officeDocument/2006/relationships/customXml" Target="../ink/ink1376.xml"/><Relationship Id="rId68" Type="http://schemas.openxmlformats.org/officeDocument/2006/relationships/image" Target="../media/image1272.png"/><Relationship Id="rId89" Type="http://schemas.openxmlformats.org/officeDocument/2006/relationships/customXml" Target="../ink/ink1397.xml"/><Relationship Id="rId112" Type="http://schemas.openxmlformats.org/officeDocument/2006/relationships/image" Target="../media/image1291.png"/><Relationship Id="rId133" Type="http://schemas.openxmlformats.org/officeDocument/2006/relationships/customXml" Target="../ink/ink1419.xml"/></Relationships>
</file>

<file path=ppt/slides/_rels/slide15.xml.rels><?xml version="1.0" encoding="UTF-8" standalone="yes"?>
<Relationships xmlns="http://schemas.openxmlformats.org/package/2006/relationships"><Relationship Id="rId117" Type="http://schemas.openxmlformats.org/officeDocument/2006/relationships/image" Target="../media/image1350.png"/><Relationship Id="rId21" Type="http://schemas.openxmlformats.org/officeDocument/2006/relationships/image" Target="../media/image1310.png"/><Relationship Id="rId42" Type="http://schemas.openxmlformats.org/officeDocument/2006/relationships/customXml" Target="../ink/ink1441.xml"/><Relationship Id="rId47" Type="http://schemas.openxmlformats.org/officeDocument/2006/relationships/image" Target="../media/image405.png"/><Relationship Id="rId63" Type="http://schemas.openxmlformats.org/officeDocument/2006/relationships/image" Target="../media/image1327.png"/><Relationship Id="rId68" Type="http://schemas.openxmlformats.org/officeDocument/2006/relationships/customXml" Target="../ink/ink1454.xml"/><Relationship Id="rId84" Type="http://schemas.openxmlformats.org/officeDocument/2006/relationships/customXml" Target="../ink/ink1462.xml"/><Relationship Id="rId89" Type="http://schemas.openxmlformats.org/officeDocument/2006/relationships/image" Target="../media/image886.png"/><Relationship Id="rId112" Type="http://schemas.openxmlformats.org/officeDocument/2006/relationships/customXml" Target="../ink/ink1476.xml"/><Relationship Id="rId16" Type="http://schemas.openxmlformats.org/officeDocument/2006/relationships/customXml" Target="../ink/ink1428.xml"/><Relationship Id="rId107" Type="http://schemas.openxmlformats.org/officeDocument/2006/relationships/image" Target="../media/image1345.png"/><Relationship Id="rId11" Type="http://schemas.openxmlformats.org/officeDocument/2006/relationships/image" Target="../media/image1308.png"/><Relationship Id="rId32" Type="http://schemas.openxmlformats.org/officeDocument/2006/relationships/customXml" Target="../ink/ink1436.xml"/><Relationship Id="rId37" Type="http://schemas.openxmlformats.org/officeDocument/2006/relationships/image" Target="../media/image1318.png"/><Relationship Id="rId53" Type="http://schemas.openxmlformats.org/officeDocument/2006/relationships/image" Target="../media/image791.png"/><Relationship Id="rId58" Type="http://schemas.openxmlformats.org/officeDocument/2006/relationships/customXml" Target="../ink/ink1449.xml"/><Relationship Id="rId74" Type="http://schemas.openxmlformats.org/officeDocument/2006/relationships/customXml" Target="../ink/ink1457.xml"/><Relationship Id="rId79" Type="http://schemas.openxmlformats.org/officeDocument/2006/relationships/image" Target="../media/image1332.png"/><Relationship Id="rId102" Type="http://schemas.openxmlformats.org/officeDocument/2006/relationships/customXml" Target="../ink/ink1471.xml"/><Relationship Id="rId123" Type="http://schemas.openxmlformats.org/officeDocument/2006/relationships/image" Target="../media/image1353.png"/><Relationship Id="rId128" Type="http://schemas.openxmlformats.org/officeDocument/2006/relationships/customXml" Target="../ink/ink1484.xml"/><Relationship Id="rId5" Type="http://schemas.openxmlformats.org/officeDocument/2006/relationships/image" Target="../media/image1306.png"/><Relationship Id="rId90" Type="http://schemas.openxmlformats.org/officeDocument/2006/relationships/customXml" Target="../ink/ink1465.xml"/><Relationship Id="rId95" Type="http://schemas.openxmlformats.org/officeDocument/2006/relationships/image" Target="../media/image1339.png"/><Relationship Id="rId22" Type="http://schemas.openxmlformats.org/officeDocument/2006/relationships/customXml" Target="../ink/ink1431.xml"/><Relationship Id="rId27" Type="http://schemas.openxmlformats.org/officeDocument/2006/relationships/image" Target="../media/image1313.png"/><Relationship Id="rId43" Type="http://schemas.openxmlformats.org/officeDocument/2006/relationships/image" Target="../media/image1321.png"/><Relationship Id="rId48" Type="http://schemas.openxmlformats.org/officeDocument/2006/relationships/customXml" Target="../ink/ink1444.xml"/><Relationship Id="rId64" Type="http://schemas.openxmlformats.org/officeDocument/2006/relationships/customXml" Target="../ink/ink1452.xml"/><Relationship Id="rId69" Type="http://schemas.openxmlformats.org/officeDocument/2006/relationships/image" Target="../media/image1329.png"/><Relationship Id="rId113" Type="http://schemas.openxmlformats.org/officeDocument/2006/relationships/image" Target="../media/image1348.png"/><Relationship Id="rId118" Type="http://schemas.openxmlformats.org/officeDocument/2006/relationships/customXml" Target="../ink/ink1479.xml"/><Relationship Id="rId80" Type="http://schemas.openxmlformats.org/officeDocument/2006/relationships/customXml" Target="../ink/ink1460.xml"/><Relationship Id="rId85" Type="http://schemas.openxmlformats.org/officeDocument/2006/relationships/image" Target="../media/image1335.png"/><Relationship Id="rId12" Type="http://schemas.openxmlformats.org/officeDocument/2006/relationships/customXml" Target="../ink/ink1426.xml"/><Relationship Id="rId17" Type="http://schemas.openxmlformats.org/officeDocument/2006/relationships/image" Target="../media/image19.png"/><Relationship Id="rId33" Type="http://schemas.openxmlformats.org/officeDocument/2006/relationships/image" Target="../media/image1316.png"/><Relationship Id="rId38" Type="http://schemas.openxmlformats.org/officeDocument/2006/relationships/customXml" Target="../ink/ink1439.xml"/><Relationship Id="rId59" Type="http://schemas.openxmlformats.org/officeDocument/2006/relationships/image" Target="../media/image1325.png"/><Relationship Id="rId103" Type="http://schemas.openxmlformats.org/officeDocument/2006/relationships/image" Target="../media/image1343.png"/><Relationship Id="rId108" Type="http://schemas.openxmlformats.org/officeDocument/2006/relationships/customXml" Target="../ink/ink1474.xml"/><Relationship Id="rId124" Type="http://schemas.openxmlformats.org/officeDocument/2006/relationships/customXml" Target="../ink/ink1482.xml"/><Relationship Id="rId129" Type="http://schemas.openxmlformats.org/officeDocument/2006/relationships/image" Target="../media/image1356.png"/><Relationship Id="rId54" Type="http://schemas.openxmlformats.org/officeDocument/2006/relationships/customXml" Target="../ink/ink1447.xml"/><Relationship Id="rId70" Type="http://schemas.openxmlformats.org/officeDocument/2006/relationships/customXml" Target="../ink/ink1455.xml"/><Relationship Id="rId75" Type="http://schemas.openxmlformats.org/officeDocument/2006/relationships/image" Target="../media/image1209.png"/><Relationship Id="rId91" Type="http://schemas.openxmlformats.org/officeDocument/2006/relationships/image" Target="../media/image1337.png"/><Relationship Id="rId96" Type="http://schemas.openxmlformats.org/officeDocument/2006/relationships/customXml" Target="../ink/ink1468.xml"/><Relationship Id="rId1" Type="http://schemas.openxmlformats.org/officeDocument/2006/relationships/slideLayout" Target="../slideLayouts/slideLayout7.xml"/><Relationship Id="rId6" Type="http://schemas.openxmlformats.org/officeDocument/2006/relationships/customXml" Target="../ink/ink1423.xml"/><Relationship Id="rId23" Type="http://schemas.openxmlformats.org/officeDocument/2006/relationships/image" Target="../media/image1311.png"/><Relationship Id="rId28" Type="http://schemas.openxmlformats.org/officeDocument/2006/relationships/customXml" Target="../ink/ink1434.xml"/><Relationship Id="rId49" Type="http://schemas.openxmlformats.org/officeDocument/2006/relationships/image" Target="../media/image130.png"/><Relationship Id="rId114" Type="http://schemas.openxmlformats.org/officeDocument/2006/relationships/customXml" Target="../ink/ink1477.xml"/><Relationship Id="rId119" Type="http://schemas.openxmlformats.org/officeDocument/2006/relationships/image" Target="../media/image1351.png"/><Relationship Id="rId44" Type="http://schemas.openxmlformats.org/officeDocument/2006/relationships/customXml" Target="../ink/ink1442.xml"/><Relationship Id="rId60" Type="http://schemas.openxmlformats.org/officeDocument/2006/relationships/customXml" Target="../ink/ink1450.xml"/><Relationship Id="rId65" Type="http://schemas.openxmlformats.org/officeDocument/2006/relationships/image" Target="../media/image1328.png"/><Relationship Id="rId81" Type="http://schemas.openxmlformats.org/officeDocument/2006/relationships/image" Target="../media/image1333.png"/><Relationship Id="rId86" Type="http://schemas.openxmlformats.org/officeDocument/2006/relationships/customXml" Target="../ink/ink1463.xml"/><Relationship Id="rId13" Type="http://schemas.openxmlformats.org/officeDocument/2006/relationships/image" Target="../media/image1309.png"/><Relationship Id="rId18" Type="http://schemas.openxmlformats.org/officeDocument/2006/relationships/customXml" Target="../ink/ink1429.xml"/><Relationship Id="rId39" Type="http://schemas.openxmlformats.org/officeDocument/2006/relationships/image" Target="../media/image1319.png"/><Relationship Id="rId109" Type="http://schemas.openxmlformats.org/officeDocument/2006/relationships/image" Target="../media/image1346.png"/><Relationship Id="rId34" Type="http://schemas.openxmlformats.org/officeDocument/2006/relationships/customXml" Target="../ink/ink1437.xml"/><Relationship Id="rId50" Type="http://schemas.openxmlformats.org/officeDocument/2006/relationships/customXml" Target="../ink/ink1445.xml"/><Relationship Id="rId55" Type="http://schemas.openxmlformats.org/officeDocument/2006/relationships/image" Target="../media/image1323.png"/><Relationship Id="rId76" Type="http://schemas.openxmlformats.org/officeDocument/2006/relationships/customXml" Target="../ink/ink1458.xml"/><Relationship Id="rId97" Type="http://schemas.openxmlformats.org/officeDocument/2006/relationships/image" Target="../media/image1340.png"/><Relationship Id="rId104" Type="http://schemas.openxmlformats.org/officeDocument/2006/relationships/customXml" Target="../ink/ink1472.xml"/><Relationship Id="rId120" Type="http://schemas.openxmlformats.org/officeDocument/2006/relationships/customXml" Target="../ink/ink1480.xml"/><Relationship Id="rId125" Type="http://schemas.openxmlformats.org/officeDocument/2006/relationships/image" Target="../media/image1354.png"/><Relationship Id="rId7" Type="http://schemas.openxmlformats.org/officeDocument/2006/relationships/image" Target="../media/image734.png"/><Relationship Id="rId71" Type="http://schemas.openxmlformats.org/officeDocument/2006/relationships/image" Target="../media/image1330.png"/><Relationship Id="rId92" Type="http://schemas.openxmlformats.org/officeDocument/2006/relationships/customXml" Target="../ink/ink1466.xml"/><Relationship Id="rId2" Type="http://schemas.openxmlformats.org/officeDocument/2006/relationships/image" Target="../media/image1304.png"/><Relationship Id="rId29" Type="http://schemas.openxmlformats.org/officeDocument/2006/relationships/image" Target="../media/image1314.png"/><Relationship Id="rId24" Type="http://schemas.openxmlformats.org/officeDocument/2006/relationships/customXml" Target="../ink/ink1432.xml"/><Relationship Id="rId40" Type="http://schemas.openxmlformats.org/officeDocument/2006/relationships/customXml" Target="../ink/ink1440.xml"/><Relationship Id="rId45" Type="http://schemas.openxmlformats.org/officeDocument/2006/relationships/image" Target="../media/image1322.png"/><Relationship Id="rId66" Type="http://schemas.openxmlformats.org/officeDocument/2006/relationships/customXml" Target="../ink/ink1453.xml"/><Relationship Id="rId87" Type="http://schemas.openxmlformats.org/officeDocument/2006/relationships/image" Target="../media/image1336.png"/><Relationship Id="rId110" Type="http://schemas.openxmlformats.org/officeDocument/2006/relationships/customXml" Target="../ink/ink1475.xml"/><Relationship Id="rId115" Type="http://schemas.openxmlformats.org/officeDocument/2006/relationships/image" Target="../media/image1349.png"/><Relationship Id="rId61" Type="http://schemas.openxmlformats.org/officeDocument/2006/relationships/image" Target="../media/image1326.png"/><Relationship Id="rId82" Type="http://schemas.openxmlformats.org/officeDocument/2006/relationships/customXml" Target="../ink/ink1461.xml"/><Relationship Id="rId19" Type="http://schemas.openxmlformats.org/officeDocument/2006/relationships/image" Target="../media/image624.png"/><Relationship Id="rId14" Type="http://schemas.openxmlformats.org/officeDocument/2006/relationships/customXml" Target="../ink/ink1427.xml"/><Relationship Id="rId30" Type="http://schemas.openxmlformats.org/officeDocument/2006/relationships/customXml" Target="../ink/ink1435.xml"/><Relationship Id="rId35" Type="http://schemas.openxmlformats.org/officeDocument/2006/relationships/image" Target="../media/image1317.png"/><Relationship Id="rId56" Type="http://schemas.openxmlformats.org/officeDocument/2006/relationships/customXml" Target="../ink/ink1448.xml"/><Relationship Id="rId77" Type="http://schemas.openxmlformats.org/officeDocument/2006/relationships/image" Target="../media/image314.png"/><Relationship Id="rId100" Type="http://schemas.openxmlformats.org/officeDocument/2006/relationships/customXml" Target="../ink/ink1470.xml"/><Relationship Id="rId105" Type="http://schemas.openxmlformats.org/officeDocument/2006/relationships/image" Target="../media/image1344.png"/><Relationship Id="rId126" Type="http://schemas.openxmlformats.org/officeDocument/2006/relationships/customXml" Target="../ink/ink1483.xml"/><Relationship Id="rId8" Type="http://schemas.openxmlformats.org/officeDocument/2006/relationships/customXml" Target="../ink/ink1424.xml"/><Relationship Id="rId51" Type="http://schemas.openxmlformats.org/officeDocument/2006/relationships/image" Target="../media/image327.png"/><Relationship Id="rId72" Type="http://schemas.openxmlformats.org/officeDocument/2006/relationships/customXml" Target="../ink/ink1456.xml"/><Relationship Id="rId93" Type="http://schemas.openxmlformats.org/officeDocument/2006/relationships/image" Target="../media/image1338.png"/><Relationship Id="rId98" Type="http://schemas.openxmlformats.org/officeDocument/2006/relationships/customXml" Target="../ink/ink1469.xml"/><Relationship Id="rId121" Type="http://schemas.openxmlformats.org/officeDocument/2006/relationships/image" Target="../media/image1352.png"/><Relationship Id="rId3" Type="http://schemas.openxmlformats.org/officeDocument/2006/relationships/image" Target="../media/image1305.png"/><Relationship Id="rId25" Type="http://schemas.openxmlformats.org/officeDocument/2006/relationships/image" Target="../media/image1312.png"/><Relationship Id="rId46" Type="http://schemas.openxmlformats.org/officeDocument/2006/relationships/customXml" Target="../ink/ink1443.xml"/><Relationship Id="rId67" Type="http://schemas.openxmlformats.org/officeDocument/2006/relationships/image" Target="../media/image253.png"/><Relationship Id="rId116" Type="http://schemas.openxmlformats.org/officeDocument/2006/relationships/customXml" Target="../ink/ink1478.xml"/><Relationship Id="rId20" Type="http://schemas.openxmlformats.org/officeDocument/2006/relationships/customXml" Target="../ink/ink1430.xml"/><Relationship Id="rId41" Type="http://schemas.openxmlformats.org/officeDocument/2006/relationships/image" Target="../media/image1320.png"/><Relationship Id="rId62" Type="http://schemas.openxmlformats.org/officeDocument/2006/relationships/customXml" Target="../ink/ink1451.xml"/><Relationship Id="rId83" Type="http://schemas.openxmlformats.org/officeDocument/2006/relationships/image" Target="../media/image1334.png"/><Relationship Id="rId88" Type="http://schemas.openxmlformats.org/officeDocument/2006/relationships/customXml" Target="../ink/ink1464.xml"/><Relationship Id="rId111" Type="http://schemas.openxmlformats.org/officeDocument/2006/relationships/image" Target="../media/image1347.png"/><Relationship Id="rId15" Type="http://schemas.openxmlformats.org/officeDocument/2006/relationships/image" Target="../media/image129.png"/><Relationship Id="rId36" Type="http://schemas.openxmlformats.org/officeDocument/2006/relationships/customXml" Target="../ink/ink1438.xml"/><Relationship Id="rId57" Type="http://schemas.openxmlformats.org/officeDocument/2006/relationships/image" Target="../media/image1324.png"/><Relationship Id="rId106" Type="http://schemas.openxmlformats.org/officeDocument/2006/relationships/customXml" Target="../ink/ink1473.xml"/><Relationship Id="rId127" Type="http://schemas.openxmlformats.org/officeDocument/2006/relationships/image" Target="../media/image1355.png"/><Relationship Id="rId10" Type="http://schemas.openxmlformats.org/officeDocument/2006/relationships/customXml" Target="../ink/ink1425.xml"/><Relationship Id="rId31" Type="http://schemas.openxmlformats.org/officeDocument/2006/relationships/image" Target="../media/image1315.png"/><Relationship Id="rId52" Type="http://schemas.openxmlformats.org/officeDocument/2006/relationships/customXml" Target="../ink/ink1446.xml"/><Relationship Id="rId73" Type="http://schemas.openxmlformats.org/officeDocument/2006/relationships/image" Target="../media/image1331.png"/><Relationship Id="rId78" Type="http://schemas.openxmlformats.org/officeDocument/2006/relationships/customXml" Target="../ink/ink1459.xml"/><Relationship Id="rId94" Type="http://schemas.openxmlformats.org/officeDocument/2006/relationships/customXml" Target="../ink/ink1467.xml"/><Relationship Id="rId99" Type="http://schemas.openxmlformats.org/officeDocument/2006/relationships/image" Target="../media/image1341.png"/><Relationship Id="rId101" Type="http://schemas.openxmlformats.org/officeDocument/2006/relationships/image" Target="../media/image1342.png"/><Relationship Id="rId122" Type="http://schemas.openxmlformats.org/officeDocument/2006/relationships/customXml" Target="../ink/ink1481.xml"/><Relationship Id="rId4" Type="http://schemas.openxmlformats.org/officeDocument/2006/relationships/customXml" Target="../ink/ink1422.xml"/><Relationship Id="rId9" Type="http://schemas.openxmlformats.org/officeDocument/2006/relationships/image" Target="../media/image1307.png"/><Relationship Id="rId26" Type="http://schemas.openxmlformats.org/officeDocument/2006/relationships/customXml" Target="../ink/ink1433.xml"/></Relationships>
</file>

<file path=ppt/slides/_rels/slide16.xml.rels><?xml version="1.0" encoding="UTF-8" standalone="yes"?>
<Relationships xmlns="http://schemas.openxmlformats.org/package/2006/relationships"><Relationship Id="rId117" Type="http://schemas.openxmlformats.org/officeDocument/2006/relationships/customXml" Target="../ink/ink1542.xml"/><Relationship Id="rId671" Type="http://schemas.openxmlformats.org/officeDocument/2006/relationships/customXml" Target="../ink/ink1829.xml"/><Relationship Id="rId21" Type="http://schemas.openxmlformats.org/officeDocument/2006/relationships/customXml" Target="../ink/ink1494.xml"/><Relationship Id="rId324" Type="http://schemas.openxmlformats.org/officeDocument/2006/relationships/customXml" Target="../ink/ink1647.xml"/><Relationship Id="rId531" Type="http://schemas.openxmlformats.org/officeDocument/2006/relationships/image" Target="../media/image1580.png"/><Relationship Id="rId629" Type="http://schemas.openxmlformats.org/officeDocument/2006/relationships/image" Target="../media/image1077.png"/><Relationship Id="rId170" Type="http://schemas.openxmlformats.org/officeDocument/2006/relationships/image" Target="../media/image1430.png"/><Relationship Id="rId268" Type="http://schemas.openxmlformats.org/officeDocument/2006/relationships/image" Target="../media/image1472.png"/><Relationship Id="rId475" Type="http://schemas.openxmlformats.org/officeDocument/2006/relationships/customXml" Target="../ink/ink1726.xml"/><Relationship Id="rId682" Type="http://schemas.openxmlformats.org/officeDocument/2006/relationships/customXml" Target="../ink/ink1835.xml"/><Relationship Id="rId32" Type="http://schemas.openxmlformats.org/officeDocument/2006/relationships/image" Target="../media/image1371.png"/><Relationship Id="rId128" Type="http://schemas.openxmlformats.org/officeDocument/2006/relationships/image" Target="../media/image1411.png"/><Relationship Id="rId335" Type="http://schemas.openxmlformats.org/officeDocument/2006/relationships/image" Target="../media/image702.png"/><Relationship Id="rId542" Type="http://schemas.openxmlformats.org/officeDocument/2006/relationships/customXml" Target="../ink/ink1761.xml"/><Relationship Id="rId181" Type="http://schemas.openxmlformats.org/officeDocument/2006/relationships/customXml" Target="../ink/ink1574.xml"/><Relationship Id="rId402" Type="http://schemas.openxmlformats.org/officeDocument/2006/relationships/image" Target="../media/image1526.png"/><Relationship Id="rId279" Type="http://schemas.openxmlformats.org/officeDocument/2006/relationships/customXml" Target="../ink/ink1624.xml"/><Relationship Id="rId486" Type="http://schemas.openxmlformats.org/officeDocument/2006/relationships/image" Target="../media/image1561.png"/><Relationship Id="rId693" Type="http://schemas.openxmlformats.org/officeDocument/2006/relationships/customXml" Target="../ink/ink1841.xml"/><Relationship Id="rId707" Type="http://schemas.openxmlformats.org/officeDocument/2006/relationships/image" Target="../media/image1649.png"/><Relationship Id="rId43" Type="http://schemas.openxmlformats.org/officeDocument/2006/relationships/customXml" Target="../ink/ink1505.xml"/><Relationship Id="rId139" Type="http://schemas.openxmlformats.org/officeDocument/2006/relationships/customXml" Target="../ink/ink1553.xml"/><Relationship Id="rId346" Type="http://schemas.openxmlformats.org/officeDocument/2006/relationships/customXml" Target="../ink/ink1658.xml"/><Relationship Id="rId553" Type="http://schemas.openxmlformats.org/officeDocument/2006/relationships/image" Target="../media/image1586.png"/><Relationship Id="rId192" Type="http://schemas.openxmlformats.org/officeDocument/2006/relationships/image" Target="../media/image1440.png"/><Relationship Id="rId206" Type="http://schemas.openxmlformats.org/officeDocument/2006/relationships/image" Target="../media/image1446.png"/><Relationship Id="rId413" Type="http://schemas.openxmlformats.org/officeDocument/2006/relationships/customXml" Target="../ink/ink1692.xml"/><Relationship Id="rId497" Type="http://schemas.openxmlformats.org/officeDocument/2006/relationships/customXml" Target="../ink/ink1737.xml"/><Relationship Id="rId620" Type="http://schemas.openxmlformats.org/officeDocument/2006/relationships/customXml" Target="../ink/ink1803.xml"/><Relationship Id="rId357" Type="http://schemas.openxmlformats.org/officeDocument/2006/relationships/customXml" Target="../ink/ink1664.xml"/><Relationship Id="rId54" Type="http://schemas.openxmlformats.org/officeDocument/2006/relationships/image" Target="../media/image185.png"/><Relationship Id="rId217" Type="http://schemas.openxmlformats.org/officeDocument/2006/relationships/image" Target="../media/image30.png"/><Relationship Id="rId564" Type="http://schemas.openxmlformats.org/officeDocument/2006/relationships/customXml" Target="../ink/ink1772.xml"/><Relationship Id="rId424" Type="http://schemas.openxmlformats.org/officeDocument/2006/relationships/image" Target="../media/image1535.png"/><Relationship Id="rId631" Type="http://schemas.openxmlformats.org/officeDocument/2006/relationships/image" Target="../media/image1617.png"/><Relationship Id="rId270" Type="http://schemas.openxmlformats.org/officeDocument/2006/relationships/image" Target="../media/image1473.png"/><Relationship Id="rId65" Type="http://schemas.openxmlformats.org/officeDocument/2006/relationships/customXml" Target="../ink/ink1516.xml"/><Relationship Id="rId130" Type="http://schemas.openxmlformats.org/officeDocument/2006/relationships/image" Target="../media/image1412.png"/><Relationship Id="rId368" Type="http://schemas.openxmlformats.org/officeDocument/2006/relationships/image" Target="../media/image1513.png"/><Relationship Id="rId575" Type="http://schemas.openxmlformats.org/officeDocument/2006/relationships/image" Target="../media/image1596.png"/><Relationship Id="rId228" Type="http://schemas.openxmlformats.org/officeDocument/2006/relationships/customXml" Target="../ink/ink1598.xml"/><Relationship Id="rId435" Type="http://schemas.openxmlformats.org/officeDocument/2006/relationships/customXml" Target="../ink/ink1704.xml"/><Relationship Id="rId642" Type="http://schemas.openxmlformats.org/officeDocument/2006/relationships/customXml" Target="../ink/ink1814.xml"/><Relationship Id="rId281" Type="http://schemas.openxmlformats.org/officeDocument/2006/relationships/customXml" Target="../ink/ink1625.xml"/><Relationship Id="rId502" Type="http://schemas.openxmlformats.org/officeDocument/2006/relationships/customXml" Target="../ink/ink1740.xml"/><Relationship Id="rId76" Type="http://schemas.openxmlformats.org/officeDocument/2006/relationships/image" Target="../media/image1388.png"/><Relationship Id="rId141" Type="http://schemas.openxmlformats.org/officeDocument/2006/relationships/customXml" Target="../ink/ink1554.xml"/><Relationship Id="rId379" Type="http://schemas.openxmlformats.org/officeDocument/2006/relationships/customXml" Target="../ink/ink1675.xml"/><Relationship Id="rId586" Type="http://schemas.openxmlformats.org/officeDocument/2006/relationships/customXml" Target="../ink/ink1783.xml"/><Relationship Id="rId7" Type="http://schemas.openxmlformats.org/officeDocument/2006/relationships/customXml" Target="../ink/ink1487.xml"/><Relationship Id="rId239" Type="http://schemas.openxmlformats.org/officeDocument/2006/relationships/image" Target="../media/image1459.png"/><Relationship Id="rId446" Type="http://schemas.openxmlformats.org/officeDocument/2006/relationships/image" Target="../media/image1544.png"/><Relationship Id="rId653" Type="http://schemas.openxmlformats.org/officeDocument/2006/relationships/image" Target="../media/image1627.png"/><Relationship Id="rId292" Type="http://schemas.openxmlformats.org/officeDocument/2006/relationships/customXml" Target="../ink/ink1631.xml"/><Relationship Id="rId306" Type="http://schemas.openxmlformats.org/officeDocument/2006/relationships/customXml" Target="../ink/ink1638.xml"/><Relationship Id="rId87" Type="http://schemas.openxmlformats.org/officeDocument/2006/relationships/customXml" Target="../ink/ink1527.xml"/><Relationship Id="rId513" Type="http://schemas.openxmlformats.org/officeDocument/2006/relationships/image" Target="../media/image1572.png"/><Relationship Id="rId597" Type="http://schemas.openxmlformats.org/officeDocument/2006/relationships/customXml" Target="../ink/ink1791.xml"/><Relationship Id="rId152" Type="http://schemas.openxmlformats.org/officeDocument/2006/relationships/image" Target="../media/image1423.png"/><Relationship Id="rId457" Type="http://schemas.openxmlformats.org/officeDocument/2006/relationships/customXml" Target="../ink/ink1716.xml"/><Relationship Id="rId664" Type="http://schemas.openxmlformats.org/officeDocument/2006/relationships/customXml" Target="../ink/ink1825.xml"/><Relationship Id="rId14" Type="http://schemas.openxmlformats.org/officeDocument/2006/relationships/image" Target="../media/image1362.png"/><Relationship Id="rId317" Type="http://schemas.openxmlformats.org/officeDocument/2006/relationships/image" Target="../media/image1490.png"/><Relationship Id="rId524" Type="http://schemas.openxmlformats.org/officeDocument/2006/relationships/image" Target="../media/image1577.png"/><Relationship Id="rId98" Type="http://schemas.openxmlformats.org/officeDocument/2006/relationships/image" Target="../media/image1397.png"/><Relationship Id="rId163" Type="http://schemas.openxmlformats.org/officeDocument/2006/relationships/customXml" Target="../ink/ink1565.xml"/><Relationship Id="rId370" Type="http://schemas.openxmlformats.org/officeDocument/2006/relationships/image" Target="../media/image1012.png"/><Relationship Id="rId230" Type="http://schemas.openxmlformats.org/officeDocument/2006/relationships/customXml" Target="../ink/ink1599.xml"/><Relationship Id="rId468" Type="http://schemas.openxmlformats.org/officeDocument/2006/relationships/customXml" Target="../ink/ink1722.xml"/><Relationship Id="rId675" Type="http://schemas.openxmlformats.org/officeDocument/2006/relationships/customXml" Target="../ink/ink1831.xml"/><Relationship Id="rId25" Type="http://schemas.openxmlformats.org/officeDocument/2006/relationships/customXml" Target="../ink/ink1496.xml"/><Relationship Id="rId328" Type="http://schemas.openxmlformats.org/officeDocument/2006/relationships/customXml" Target="../ink/ink1649.xml"/><Relationship Id="rId535" Type="http://schemas.openxmlformats.org/officeDocument/2006/relationships/image" Target="../media/image509.png"/><Relationship Id="rId174" Type="http://schemas.openxmlformats.org/officeDocument/2006/relationships/image" Target="../media/image1432.png"/><Relationship Id="rId381" Type="http://schemas.openxmlformats.org/officeDocument/2006/relationships/customXml" Target="../ink/ink1676.xml"/><Relationship Id="rId602" Type="http://schemas.openxmlformats.org/officeDocument/2006/relationships/customXml" Target="../ink/ink1794.xml"/><Relationship Id="rId241" Type="http://schemas.openxmlformats.org/officeDocument/2006/relationships/image" Target="../media/image1460.png"/><Relationship Id="rId479" Type="http://schemas.openxmlformats.org/officeDocument/2006/relationships/customXml" Target="../ink/ink1728.xml"/><Relationship Id="rId686" Type="http://schemas.openxmlformats.org/officeDocument/2006/relationships/customXml" Target="../ink/ink1837.xml"/><Relationship Id="rId36" Type="http://schemas.openxmlformats.org/officeDocument/2006/relationships/image" Target="../media/image1373.png"/><Relationship Id="rId339" Type="http://schemas.openxmlformats.org/officeDocument/2006/relationships/image" Target="../media/image1500.png"/><Relationship Id="rId546" Type="http://schemas.openxmlformats.org/officeDocument/2006/relationships/customXml" Target="../ink/ink1763.xml"/><Relationship Id="rId101" Type="http://schemas.openxmlformats.org/officeDocument/2006/relationships/customXml" Target="../ink/ink1534.xml"/><Relationship Id="rId185" Type="http://schemas.openxmlformats.org/officeDocument/2006/relationships/customXml" Target="../ink/ink1576.xml"/><Relationship Id="rId406" Type="http://schemas.openxmlformats.org/officeDocument/2006/relationships/image" Target="../media/image1528.png"/><Relationship Id="rId392" Type="http://schemas.openxmlformats.org/officeDocument/2006/relationships/image" Target="../media/image1524.png"/><Relationship Id="rId613" Type="http://schemas.openxmlformats.org/officeDocument/2006/relationships/image" Target="../media/image1122.png"/><Relationship Id="rId697" Type="http://schemas.openxmlformats.org/officeDocument/2006/relationships/image" Target="../media/image295.png"/><Relationship Id="rId252" Type="http://schemas.openxmlformats.org/officeDocument/2006/relationships/image" Target="../media/image1465.png"/><Relationship Id="rId47" Type="http://schemas.openxmlformats.org/officeDocument/2006/relationships/customXml" Target="../ink/ink1507.xml"/><Relationship Id="rId112" Type="http://schemas.openxmlformats.org/officeDocument/2006/relationships/image" Target="../media/image160.png"/><Relationship Id="rId557" Type="http://schemas.openxmlformats.org/officeDocument/2006/relationships/image" Target="../media/image1588.png"/><Relationship Id="rId196" Type="http://schemas.openxmlformats.org/officeDocument/2006/relationships/image" Target="../media/image1442.png"/><Relationship Id="rId417" Type="http://schemas.openxmlformats.org/officeDocument/2006/relationships/image" Target="../media/image1532.png"/><Relationship Id="rId624" Type="http://schemas.openxmlformats.org/officeDocument/2006/relationships/customXml" Target="../ink/ink1805.xml"/><Relationship Id="rId263" Type="http://schemas.openxmlformats.org/officeDocument/2006/relationships/customXml" Target="../ink/ink1616.xml"/><Relationship Id="rId470" Type="http://schemas.openxmlformats.org/officeDocument/2006/relationships/customXml" Target="../ink/ink1723.xml"/><Relationship Id="rId58" Type="http://schemas.openxmlformats.org/officeDocument/2006/relationships/image" Target="../media/image1380.png"/><Relationship Id="rId123" Type="http://schemas.openxmlformats.org/officeDocument/2006/relationships/customXml" Target="../ink/ink1545.xml"/><Relationship Id="rId330" Type="http://schemas.openxmlformats.org/officeDocument/2006/relationships/customXml" Target="../ink/ink1650.xml"/><Relationship Id="rId568" Type="http://schemas.openxmlformats.org/officeDocument/2006/relationships/customXml" Target="../ink/ink1774.xml"/><Relationship Id="rId428" Type="http://schemas.openxmlformats.org/officeDocument/2006/relationships/image" Target="../media/image1537.png"/><Relationship Id="rId635" Type="http://schemas.openxmlformats.org/officeDocument/2006/relationships/image" Target="../media/image1619.png"/><Relationship Id="rId274" Type="http://schemas.openxmlformats.org/officeDocument/2006/relationships/image" Target="../media/image1475.png"/><Relationship Id="rId481" Type="http://schemas.openxmlformats.org/officeDocument/2006/relationships/customXml" Target="../ink/ink1729.xml"/><Relationship Id="rId702" Type="http://schemas.openxmlformats.org/officeDocument/2006/relationships/image" Target="../media/image1647.png"/><Relationship Id="rId69" Type="http://schemas.openxmlformats.org/officeDocument/2006/relationships/customXml" Target="../ink/ink1518.xml"/><Relationship Id="rId134" Type="http://schemas.openxmlformats.org/officeDocument/2006/relationships/image" Target="../media/image1414.png"/><Relationship Id="rId579" Type="http://schemas.openxmlformats.org/officeDocument/2006/relationships/image" Target="../media/image1598.png"/><Relationship Id="rId341" Type="http://schemas.openxmlformats.org/officeDocument/2006/relationships/image" Target="../media/image1501.png"/><Relationship Id="rId439" Type="http://schemas.openxmlformats.org/officeDocument/2006/relationships/customXml" Target="../ink/ink1706.xml"/><Relationship Id="rId646" Type="http://schemas.openxmlformats.org/officeDocument/2006/relationships/customXml" Target="../ink/ink1816.xml"/><Relationship Id="rId201" Type="http://schemas.openxmlformats.org/officeDocument/2006/relationships/customXml" Target="../ink/ink1584.xml"/><Relationship Id="rId285" Type="http://schemas.openxmlformats.org/officeDocument/2006/relationships/image" Target="../media/image1329.png"/><Relationship Id="rId506" Type="http://schemas.openxmlformats.org/officeDocument/2006/relationships/customXml" Target="../ink/ink1742.xml"/><Relationship Id="rId492" Type="http://schemas.openxmlformats.org/officeDocument/2006/relationships/image" Target="../media/image1564.png"/><Relationship Id="rId713" Type="http://schemas.openxmlformats.org/officeDocument/2006/relationships/image" Target="../media/image1652.png"/><Relationship Id="rId145" Type="http://schemas.openxmlformats.org/officeDocument/2006/relationships/customXml" Target="../ink/ink1556.xml"/><Relationship Id="rId352" Type="http://schemas.openxmlformats.org/officeDocument/2006/relationships/image" Target="../media/image1505.png"/><Relationship Id="rId212" Type="http://schemas.openxmlformats.org/officeDocument/2006/relationships/image" Target="../media/image1066.png"/><Relationship Id="rId657" Type="http://schemas.openxmlformats.org/officeDocument/2006/relationships/image" Target="../media/image1629.png"/><Relationship Id="rId296" Type="http://schemas.openxmlformats.org/officeDocument/2006/relationships/customXml" Target="../ink/ink1633.xml"/><Relationship Id="rId517" Type="http://schemas.openxmlformats.org/officeDocument/2006/relationships/image" Target="../media/image1574.png"/><Relationship Id="rId60" Type="http://schemas.openxmlformats.org/officeDocument/2006/relationships/image" Target="../media/image1381.png"/><Relationship Id="rId156" Type="http://schemas.openxmlformats.org/officeDocument/2006/relationships/image" Target="../media/image1425.png"/><Relationship Id="rId363" Type="http://schemas.openxmlformats.org/officeDocument/2006/relationships/customXml" Target="../ink/ink1667.xml"/><Relationship Id="rId570" Type="http://schemas.openxmlformats.org/officeDocument/2006/relationships/customXml" Target="../ink/ink1775.xml"/><Relationship Id="rId223" Type="http://schemas.openxmlformats.org/officeDocument/2006/relationships/image" Target="../media/image1451.png"/><Relationship Id="rId430" Type="http://schemas.openxmlformats.org/officeDocument/2006/relationships/image" Target="../media/image1538.png"/><Relationship Id="rId668" Type="http://schemas.openxmlformats.org/officeDocument/2006/relationships/image" Target="../media/image1634.png"/><Relationship Id="rId18" Type="http://schemas.openxmlformats.org/officeDocument/2006/relationships/image" Target="../media/image1364.png"/><Relationship Id="rId528" Type="http://schemas.openxmlformats.org/officeDocument/2006/relationships/image" Target="../media/image1579.png"/><Relationship Id="rId167" Type="http://schemas.openxmlformats.org/officeDocument/2006/relationships/customXml" Target="../ink/ink1567.xml"/><Relationship Id="rId374" Type="http://schemas.openxmlformats.org/officeDocument/2006/relationships/image" Target="../media/image1515.png"/><Relationship Id="rId581" Type="http://schemas.openxmlformats.org/officeDocument/2006/relationships/image" Target="../media/image1599.png"/><Relationship Id="rId71" Type="http://schemas.openxmlformats.org/officeDocument/2006/relationships/customXml" Target="../ink/ink1519.xml"/><Relationship Id="rId234" Type="http://schemas.openxmlformats.org/officeDocument/2006/relationships/customXml" Target="../ink/ink1601.xml"/><Relationship Id="rId679" Type="http://schemas.openxmlformats.org/officeDocument/2006/relationships/image" Target="../media/image1638.png"/><Relationship Id="rId2" Type="http://schemas.openxmlformats.org/officeDocument/2006/relationships/image" Target="../media/image1357.png"/><Relationship Id="rId29" Type="http://schemas.openxmlformats.org/officeDocument/2006/relationships/customXml" Target="../ink/ink1498.xml"/><Relationship Id="rId276" Type="http://schemas.openxmlformats.org/officeDocument/2006/relationships/image" Target="../media/image1476.png"/><Relationship Id="rId441" Type="http://schemas.openxmlformats.org/officeDocument/2006/relationships/customXml" Target="../ink/ink1707.xml"/><Relationship Id="rId483" Type="http://schemas.openxmlformats.org/officeDocument/2006/relationships/customXml" Target="../ink/ink1730.xml"/><Relationship Id="rId539" Type="http://schemas.openxmlformats.org/officeDocument/2006/relationships/image" Target="../media/image1582.png"/><Relationship Id="rId690" Type="http://schemas.openxmlformats.org/officeDocument/2006/relationships/image" Target="../media/image1643.png"/><Relationship Id="rId704" Type="http://schemas.openxmlformats.org/officeDocument/2006/relationships/image" Target="../media/image1648.png"/><Relationship Id="rId40" Type="http://schemas.openxmlformats.org/officeDocument/2006/relationships/image" Target="../media/image49.png"/><Relationship Id="rId136" Type="http://schemas.openxmlformats.org/officeDocument/2006/relationships/image" Target="../media/image1415.png"/><Relationship Id="rId178" Type="http://schemas.openxmlformats.org/officeDocument/2006/relationships/image" Target="../media/image1433.png"/><Relationship Id="rId301" Type="http://schemas.openxmlformats.org/officeDocument/2006/relationships/image" Target="../media/image19.png"/><Relationship Id="rId343" Type="http://schemas.openxmlformats.org/officeDocument/2006/relationships/image" Target="../media/image1502.png"/><Relationship Id="rId550" Type="http://schemas.openxmlformats.org/officeDocument/2006/relationships/customXml" Target="../ink/ink1765.xml"/><Relationship Id="rId82" Type="http://schemas.openxmlformats.org/officeDocument/2006/relationships/image" Target="../media/image1391.png"/><Relationship Id="rId203" Type="http://schemas.openxmlformats.org/officeDocument/2006/relationships/customXml" Target="../ink/ink1585.xml"/><Relationship Id="rId385" Type="http://schemas.openxmlformats.org/officeDocument/2006/relationships/customXml" Target="../ink/ink1678.xml"/><Relationship Id="rId592" Type="http://schemas.openxmlformats.org/officeDocument/2006/relationships/customXml" Target="../ink/ink1786.xml"/><Relationship Id="rId606" Type="http://schemas.openxmlformats.org/officeDocument/2006/relationships/customXml" Target="../ink/ink1796.xml"/><Relationship Id="rId648" Type="http://schemas.openxmlformats.org/officeDocument/2006/relationships/customXml" Target="../ink/ink1817.xml"/><Relationship Id="rId245" Type="http://schemas.openxmlformats.org/officeDocument/2006/relationships/customXml" Target="../ink/ink1607.xml"/><Relationship Id="rId287" Type="http://schemas.openxmlformats.org/officeDocument/2006/relationships/image" Target="../media/image1478.png"/><Relationship Id="rId410" Type="http://schemas.openxmlformats.org/officeDocument/2006/relationships/image" Target="../media/image1530.png"/><Relationship Id="rId452" Type="http://schemas.openxmlformats.org/officeDocument/2006/relationships/image" Target="../media/image1546.png"/><Relationship Id="rId494" Type="http://schemas.openxmlformats.org/officeDocument/2006/relationships/image" Target="../media/image1565.png"/><Relationship Id="rId508" Type="http://schemas.openxmlformats.org/officeDocument/2006/relationships/customXml" Target="../ink/ink1743.xml"/><Relationship Id="rId105" Type="http://schemas.openxmlformats.org/officeDocument/2006/relationships/customXml" Target="../ink/ink1536.xml"/><Relationship Id="rId147" Type="http://schemas.openxmlformats.org/officeDocument/2006/relationships/customXml" Target="../ink/ink1557.xml"/><Relationship Id="rId312" Type="http://schemas.openxmlformats.org/officeDocument/2006/relationships/customXml" Target="../ink/ink1641.xml"/><Relationship Id="rId354" Type="http://schemas.openxmlformats.org/officeDocument/2006/relationships/image" Target="../media/image1506.png"/><Relationship Id="rId51" Type="http://schemas.openxmlformats.org/officeDocument/2006/relationships/customXml" Target="../ink/ink1509.xml"/><Relationship Id="rId93" Type="http://schemas.openxmlformats.org/officeDocument/2006/relationships/customXml" Target="../ink/ink1530.xml"/><Relationship Id="rId189" Type="http://schemas.openxmlformats.org/officeDocument/2006/relationships/customXml" Target="../ink/ink1578.xml"/><Relationship Id="rId396" Type="http://schemas.openxmlformats.org/officeDocument/2006/relationships/image" Target="../media/image130.png"/><Relationship Id="rId561" Type="http://schemas.openxmlformats.org/officeDocument/2006/relationships/image" Target="../media/image1589.png"/><Relationship Id="rId617" Type="http://schemas.openxmlformats.org/officeDocument/2006/relationships/image" Target="../media/image1611.png"/><Relationship Id="rId659" Type="http://schemas.openxmlformats.org/officeDocument/2006/relationships/image" Target="../media/image1630.png"/><Relationship Id="rId214" Type="http://schemas.openxmlformats.org/officeDocument/2006/relationships/image" Target="../media/image1448.png"/><Relationship Id="rId256" Type="http://schemas.openxmlformats.org/officeDocument/2006/relationships/image" Target="../media/image1467.png"/><Relationship Id="rId298" Type="http://schemas.openxmlformats.org/officeDocument/2006/relationships/customXml" Target="../ink/ink1634.xml"/><Relationship Id="rId421" Type="http://schemas.openxmlformats.org/officeDocument/2006/relationships/image" Target="../media/image1534.png"/><Relationship Id="rId463" Type="http://schemas.openxmlformats.org/officeDocument/2006/relationships/customXml" Target="../ink/ink1719.xml"/><Relationship Id="rId519" Type="http://schemas.openxmlformats.org/officeDocument/2006/relationships/image" Target="../media/image1575.png"/><Relationship Id="rId670" Type="http://schemas.openxmlformats.org/officeDocument/2006/relationships/image" Target="../media/image1635.png"/><Relationship Id="rId116" Type="http://schemas.openxmlformats.org/officeDocument/2006/relationships/image" Target="../media/image1405.png"/><Relationship Id="rId158" Type="http://schemas.openxmlformats.org/officeDocument/2006/relationships/image" Target="../media/image1426.png"/><Relationship Id="rId323" Type="http://schemas.openxmlformats.org/officeDocument/2006/relationships/image" Target="../media/image1493.png"/><Relationship Id="rId530" Type="http://schemas.openxmlformats.org/officeDocument/2006/relationships/customXml" Target="../ink/ink1755.xml"/><Relationship Id="rId20" Type="http://schemas.openxmlformats.org/officeDocument/2006/relationships/image" Target="../media/image1365.png"/><Relationship Id="rId62" Type="http://schemas.openxmlformats.org/officeDocument/2006/relationships/image" Target="../media/image1382.png"/><Relationship Id="rId365" Type="http://schemas.openxmlformats.org/officeDocument/2006/relationships/customXml" Target="../ink/ink1668.xml"/><Relationship Id="rId572" Type="http://schemas.openxmlformats.org/officeDocument/2006/relationships/customXml" Target="../ink/ink1776.xml"/><Relationship Id="rId628" Type="http://schemas.openxmlformats.org/officeDocument/2006/relationships/customXml" Target="../ink/ink1807.xml"/><Relationship Id="rId225" Type="http://schemas.openxmlformats.org/officeDocument/2006/relationships/image" Target="../media/image1452.png"/><Relationship Id="rId267" Type="http://schemas.openxmlformats.org/officeDocument/2006/relationships/customXml" Target="../ink/ink1618.xml"/><Relationship Id="rId432" Type="http://schemas.openxmlformats.org/officeDocument/2006/relationships/image" Target="../media/image1539.png"/><Relationship Id="rId474" Type="http://schemas.openxmlformats.org/officeDocument/2006/relationships/image" Target="../media/image1555.png"/><Relationship Id="rId127" Type="http://schemas.openxmlformats.org/officeDocument/2006/relationships/customXml" Target="../ink/ink1547.xml"/><Relationship Id="rId681" Type="http://schemas.openxmlformats.org/officeDocument/2006/relationships/image" Target="../media/image1639.png"/><Relationship Id="rId31" Type="http://schemas.openxmlformats.org/officeDocument/2006/relationships/customXml" Target="../ink/ink1499.xml"/><Relationship Id="rId73" Type="http://schemas.openxmlformats.org/officeDocument/2006/relationships/customXml" Target="../ink/ink1520.xml"/><Relationship Id="rId169" Type="http://schemas.openxmlformats.org/officeDocument/2006/relationships/customXml" Target="../ink/ink1568.xml"/><Relationship Id="rId334" Type="http://schemas.openxmlformats.org/officeDocument/2006/relationships/customXml" Target="../ink/ink1652.xml"/><Relationship Id="rId376" Type="http://schemas.openxmlformats.org/officeDocument/2006/relationships/image" Target="../media/image1516.png"/><Relationship Id="rId541" Type="http://schemas.openxmlformats.org/officeDocument/2006/relationships/image" Target="../media/image703.png"/><Relationship Id="rId583" Type="http://schemas.openxmlformats.org/officeDocument/2006/relationships/image" Target="../media/image1600.png"/><Relationship Id="rId639" Type="http://schemas.openxmlformats.org/officeDocument/2006/relationships/image" Target="../media/image1621.png"/><Relationship Id="rId4" Type="http://schemas.openxmlformats.org/officeDocument/2006/relationships/image" Target="../media/image1358.png"/><Relationship Id="rId180" Type="http://schemas.openxmlformats.org/officeDocument/2006/relationships/image" Target="../media/image1434.png"/><Relationship Id="rId236" Type="http://schemas.openxmlformats.org/officeDocument/2006/relationships/customXml" Target="../ink/ink1602.xml"/><Relationship Id="rId278" Type="http://schemas.openxmlformats.org/officeDocument/2006/relationships/image" Target="../media/image129.png"/><Relationship Id="rId401" Type="http://schemas.openxmlformats.org/officeDocument/2006/relationships/customXml" Target="../ink/ink1686.xml"/><Relationship Id="rId443" Type="http://schemas.openxmlformats.org/officeDocument/2006/relationships/customXml" Target="../ink/ink1708.xml"/><Relationship Id="rId650" Type="http://schemas.openxmlformats.org/officeDocument/2006/relationships/customXml" Target="../ink/ink1818.xml"/><Relationship Id="rId303" Type="http://schemas.openxmlformats.org/officeDocument/2006/relationships/image" Target="../media/image1485.png"/><Relationship Id="rId485" Type="http://schemas.openxmlformats.org/officeDocument/2006/relationships/customXml" Target="../ink/ink1731.xml"/><Relationship Id="rId692" Type="http://schemas.openxmlformats.org/officeDocument/2006/relationships/image" Target="../media/image1644.png"/><Relationship Id="rId706" Type="http://schemas.openxmlformats.org/officeDocument/2006/relationships/customXml" Target="../ink/ink1849.xml"/><Relationship Id="rId42" Type="http://schemas.openxmlformats.org/officeDocument/2006/relationships/image" Target="../media/image1375.png"/><Relationship Id="rId84" Type="http://schemas.openxmlformats.org/officeDocument/2006/relationships/image" Target="../media/image1392.png"/><Relationship Id="rId138" Type="http://schemas.openxmlformats.org/officeDocument/2006/relationships/image" Target="../media/image1416.png"/><Relationship Id="rId345" Type="http://schemas.openxmlformats.org/officeDocument/2006/relationships/image" Target="../media/image1503.png"/><Relationship Id="rId387" Type="http://schemas.openxmlformats.org/officeDocument/2006/relationships/customXml" Target="../ink/ink1679.xml"/><Relationship Id="rId510" Type="http://schemas.openxmlformats.org/officeDocument/2006/relationships/customXml" Target="../ink/ink1744.xml"/><Relationship Id="rId552" Type="http://schemas.openxmlformats.org/officeDocument/2006/relationships/customXml" Target="../ink/ink1766.xml"/><Relationship Id="rId594" Type="http://schemas.openxmlformats.org/officeDocument/2006/relationships/customXml" Target="../ink/ink1788.xml"/><Relationship Id="rId608" Type="http://schemas.openxmlformats.org/officeDocument/2006/relationships/customXml" Target="../ink/ink1797.xml"/><Relationship Id="rId191" Type="http://schemas.openxmlformats.org/officeDocument/2006/relationships/customXml" Target="../ink/ink1579.xml"/><Relationship Id="rId205" Type="http://schemas.openxmlformats.org/officeDocument/2006/relationships/customXml" Target="../ink/ink1586.xml"/><Relationship Id="rId247" Type="http://schemas.openxmlformats.org/officeDocument/2006/relationships/customXml" Target="../ink/ink1608.xml"/><Relationship Id="rId412" Type="http://schemas.openxmlformats.org/officeDocument/2006/relationships/image" Target="../media/image1531.png"/><Relationship Id="rId107" Type="http://schemas.openxmlformats.org/officeDocument/2006/relationships/customXml" Target="../ink/ink1537.xml"/><Relationship Id="rId289" Type="http://schemas.openxmlformats.org/officeDocument/2006/relationships/image" Target="../media/image1479.png"/><Relationship Id="rId454" Type="http://schemas.openxmlformats.org/officeDocument/2006/relationships/customXml" Target="../ink/ink1714.xml"/><Relationship Id="rId496" Type="http://schemas.openxmlformats.org/officeDocument/2006/relationships/image" Target="../media/image1566.png"/><Relationship Id="rId661" Type="http://schemas.openxmlformats.org/officeDocument/2006/relationships/image" Target="../media/image1631.png"/><Relationship Id="rId11" Type="http://schemas.openxmlformats.org/officeDocument/2006/relationships/customXml" Target="../ink/ink1489.xml"/><Relationship Id="rId53" Type="http://schemas.openxmlformats.org/officeDocument/2006/relationships/customXml" Target="../ink/ink1510.xml"/><Relationship Id="rId149" Type="http://schemas.openxmlformats.org/officeDocument/2006/relationships/customXml" Target="../ink/ink1558.xml"/><Relationship Id="rId314" Type="http://schemas.openxmlformats.org/officeDocument/2006/relationships/customXml" Target="../ink/ink1642.xml"/><Relationship Id="rId356" Type="http://schemas.openxmlformats.org/officeDocument/2006/relationships/image" Target="../media/image1507.png"/><Relationship Id="rId398" Type="http://schemas.openxmlformats.org/officeDocument/2006/relationships/image" Target="../media/image372.png"/><Relationship Id="rId521" Type="http://schemas.openxmlformats.org/officeDocument/2006/relationships/image" Target="../media/image1576.png"/><Relationship Id="rId563" Type="http://schemas.openxmlformats.org/officeDocument/2006/relationships/image" Target="../media/image1590.png"/><Relationship Id="rId619" Type="http://schemas.openxmlformats.org/officeDocument/2006/relationships/image" Target="../media/image1612.png"/><Relationship Id="rId95" Type="http://schemas.openxmlformats.org/officeDocument/2006/relationships/customXml" Target="../ink/ink1531.xml"/><Relationship Id="rId160" Type="http://schemas.openxmlformats.org/officeDocument/2006/relationships/image" Target="../media/image1427.png"/><Relationship Id="rId216" Type="http://schemas.openxmlformats.org/officeDocument/2006/relationships/customXml" Target="../ink/ink1592.xml"/><Relationship Id="rId423" Type="http://schemas.openxmlformats.org/officeDocument/2006/relationships/customXml" Target="../ink/ink1698.xml"/><Relationship Id="rId258" Type="http://schemas.openxmlformats.org/officeDocument/2006/relationships/image" Target="../media/image1468.png"/><Relationship Id="rId465" Type="http://schemas.openxmlformats.org/officeDocument/2006/relationships/customXml" Target="../ink/ink1720.xml"/><Relationship Id="rId630" Type="http://schemas.openxmlformats.org/officeDocument/2006/relationships/customXml" Target="../ink/ink1808.xml"/><Relationship Id="rId672" Type="http://schemas.openxmlformats.org/officeDocument/2006/relationships/image" Target="../media/image1636.png"/><Relationship Id="rId22" Type="http://schemas.openxmlformats.org/officeDocument/2006/relationships/image" Target="../media/image1366.png"/><Relationship Id="rId64" Type="http://schemas.openxmlformats.org/officeDocument/2006/relationships/image" Target="../media/image777.png"/><Relationship Id="rId118" Type="http://schemas.openxmlformats.org/officeDocument/2006/relationships/image" Target="../media/image1406.png"/><Relationship Id="rId325" Type="http://schemas.openxmlformats.org/officeDocument/2006/relationships/image" Target="../media/image1494.png"/><Relationship Id="rId367" Type="http://schemas.openxmlformats.org/officeDocument/2006/relationships/customXml" Target="../ink/ink1669.xml"/><Relationship Id="rId532" Type="http://schemas.openxmlformats.org/officeDocument/2006/relationships/customXml" Target="../ink/ink1756.xml"/><Relationship Id="rId574" Type="http://schemas.openxmlformats.org/officeDocument/2006/relationships/customXml" Target="../ink/ink1777.xml"/><Relationship Id="rId171" Type="http://schemas.openxmlformats.org/officeDocument/2006/relationships/customXml" Target="../ink/ink1569.xml"/><Relationship Id="rId227" Type="http://schemas.openxmlformats.org/officeDocument/2006/relationships/image" Target="../media/image1453.png"/><Relationship Id="rId269" Type="http://schemas.openxmlformats.org/officeDocument/2006/relationships/customXml" Target="../ink/ink1619.xml"/><Relationship Id="rId434" Type="http://schemas.openxmlformats.org/officeDocument/2006/relationships/image" Target="../media/image150.png"/><Relationship Id="rId476" Type="http://schemas.openxmlformats.org/officeDocument/2006/relationships/image" Target="../media/image1556.png"/><Relationship Id="rId641" Type="http://schemas.openxmlformats.org/officeDocument/2006/relationships/image" Target="../media/image1622.png"/><Relationship Id="rId683" Type="http://schemas.openxmlformats.org/officeDocument/2006/relationships/image" Target="../media/image1640.png"/><Relationship Id="rId33" Type="http://schemas.openxmlformats.org/officeDocument/2006/relationships/customXml" Target="../ink/ink1500.xml"/><Relationship Id="rId129" Type="http://schemas.openxmlformats.org/officeDocument/2006/relationships/customXml" Target="../ink/ink1548.xml"/><Relationship Id="rId280" Type="http://schemas.openxmlformats.org/officeDocument/2006/relationships/image" Target="../media/image1477.png"/><Relationship Id="rId336" Type="http://schemas.openxmlformats.org/officeDocument/2006/relationships/customXml" Target="../ink/ink1653.xml"/><Relationship Id="rId501" Type="http://schemas.openxmlformats.org/officeDocument/2006/relationships/image" Target="../media/image1567.png"/><Relationship Id="rId543" Type="http://schemas.openxmlformats.org/officeDocument/2006/relationships/image" Target="../media/image1583.png"/><Relationship Id="rId75" Type="http://schemas.openxmlformats.org/officeDocument/2006/relationships/customXml" Target="../ink/ink1521.xml"/><Relationship Id="rId140" Type="http://schemas.openxmlformats.org/officeDocument/2006/relationships/image" Target="../media/image1417.png"/><Relationship Id="rId182" Type="http://schemas.openxmlformats.org/officeDocument/2006/relationships/image" Target="../media/image1435.png"/><Relationship Id="rId378" Type="http://schemas.openxmlformats.org/officeDocument/2006/relationships/image" Target="../media/image1517.png"/><Relationship Id="rId403" Type="http://schemas.openxmlformats.org/officeDocument/2006/relationships/customXml" Target="../ink/ink1687.xml"/><Relationship Id="rId585" Type="http://schemas.openxmlformats.org/officeDocument/2006/relationships/image" Target="../media/image1601.png"/><Relationship Id="rId6" Type="http://schemas.openxmlformats.org/officeDocument/2006/relationships/image" Target="../media/image1359.png"/><Relationship Id="rId238" Type="http://schemas.openxmlformats.org/officeDocument/2006/relationships/customXml" Target="../ink/ink1603.xml"/><Relationship Id="rId445" Type="http://schemas.openxmlformats.org/officeDocument/2006/relationships/customXml" Target="../ink/ink1709.xml"/><Relationship Id="rId487" Type="http://schemas.openxmlformats.org/officeDocument/2006/relationships/customXml" Target="../ink/ink1732.xml"/><Relationship Id="rId610" Type="http://schemas.openxmlformats.org/officeDocument/2006/relationships/customXml" Target="../ink/ink1798.xml"/><Relationship Id="rId652" Type="http://schemas.openxmlformats.org/officeDocument/2006/relationships/customXml" Target="../ink/ink1819.xml"/><Relationship Id="rId694" Type="http://schemas.openxmlformats.org/officeDocument/2006/relationships/image" Target="../media/image1645.png"/><Relationship Id="rId708" Type="http://schemas.openxmlformats.org/officeDocument/2006/relationships/customXml" Target="../ink/ink1850.xml"/><Relationship Id="rId291" Type="http://schemas.openxmlformats.org/officeDocument/2006/relationships/image" Target="../media/image1480.png"/><Relationship Id="rId305" Type="http://schemas.openxmlformats.org/officeDocument/2006/relationships/image" Target="../media/image1486.png"/><Relationship Id="rId347" Type="http://schemas.openxmlformats.org/officeDocument/2006/relationships/image" Target="../media/image1504.png"/><Relationship Id="rId512" Type="http://schemas.openxmlformats.org/officeDocument/2006/relationships/customXml" Target="../ink/ink1745.xml"/><Relationship Id="rId44" Type="http://schemas.openxmlformats.org/officeDocument/2006/relationships/image" Target="../media/image1376.png"/><Relationship Id="rId86" Type="http://schemas.openxmlformats.org/officeDocument/2006/relationships/image" Target="../media/image1393.png"/><Relationship Id="rId151" Type="http://schemas.openxmlformats.org/officeDocument/2006/relationships/customXml" Target="../ink/ink1559.xml"/><Relationship Id="rId389" Type="http://schemas.openxmlformats.org/officeDocument/2006/relationships/customXml" Target="../ink/ink1680.xml"/><Relationship Id="rId554" Type="http://schemas.openxmlformats.org/officeDocument/2006/relationships/customXml" Target="../ink/ink1767.xml"/><Relationship Id="rId596" Type="http://schemas.openxmlformats.org/officeDocument/2006/relationships/customXml" Target="../ink/ink1790.xml"/><Relationship Id="rId193" Type="http://schemas.openxmlformats.org/officeDocument/2006/relationships/customXml" Target="../ink/ink1580.xml"/><Relationship Id="rId207" Type="http://schemas.openxmlformats.org/officeDocument/2006/relationships/customXml" Target="../ink/ink1587.xml"/><Relationship Id="rId249" Type="http://schemas.openxmlformats.org/officeDocument/2006/relationships/customXml" Target="../ink/ink1609.xml"/><Relationship Id="rId414" Type="http://schemas.openxmlformats.org/officeDocument/2006/relationships/customXml" Target="../ink/ink1693.xml"/><Relationship Id="rId456" Type="http://schemas.openxmlformats.org/officeDocument/2006/relationships/image" Target="../media/image1547.png"/><Relationship Id="rId498" Type="http://schemas.openxmlformats.org/officeDocument/2006/relationships/customXml" Target="../ink/ink1738.xml"/><Relationship Id="rId621" Type="http://schemas.openxmlformats.org/officeDocument/2006/relationships/image" Target="../media/image1613.png"/><Relationship Id="rId663" Type="http://schemas.openxmlformats.org/officeDocument/2006/relationships/image" Target="../media/image1632.png"/><Relationship Id="rId13" Type="http://schemas.openxmlformats.org/officeDocument/2006/relationships/customXml" Target="../ink/ink1490.xml"/><Relationship Id="rId109" Type="http://schemas.openxmlformats.org/officeDocument/2006/relationships/customXml" Target="../ink/ink1538.xml"/><Relationship Id="rId260" Type="http://schemas.openxmlformats.org/officeDocument/2006/relationships/image" Target="../media/image1469.png"/><Relationship Id="rId316" Type="http://schemas.openxmlformats.org/officeDocument/2006/relationships/customXml" Target="../ink/ink1643.xml"/><Relationship Id="rId523" Type="http://schemas.openxmlformats.org/officeDocument/2006/relationships/customXml" Target="../ink/ink1751.xml"/><Relationship Id="rId55" Type="http://schemas.openxmlformats.org/officeDocument/2006/relationships/customXml" Target="../ink/ink1511.xml"/><Relationship Id="rId97" Type="http://schemas.openxmlformats.org/officeDocument/2006/relationships/customXml" Target="../ink/ink1532.xml"/><Relationship Id="rId120" Type="http://schemas.openxmlformats.org/officeDocument/2006/relationships/image" Target="../media/image1407.png"/><Relationship Id="rId358" Type="http://schemas.openxmlformats.org/officeDocument/2006/relationships/image" Target="../media/image1508.png"/><Relationship Id="rId565" Type="http://schemas.openxmlformats.org/officeDocument/2006/relationships/image" Target="../media/image1591.png"/><Relationship Id="rId162" Type="http://schemas.openxmlformats.org/officeDocument/2006/relationships/image" Target="../media/image1428.png"/><Relationship Id="rId218" Type="http://schemas.openxmlformats.org/officeDocument/2006/relationships/customXml" Target="../ink/ink1593.xml"/><Relationship Id="rId425" Type="http://schemas.openxmlformats.org/officeDocument/2006/relationships/customXml" Target="../ink/ink1699.xml"/><Relationship Id="rId467" Type="http://schemas.openxmlformats.org/officeDocument/2006/relationships/customXml" Target="../ink/ink1721.xml"/><Relationship Id="rId632" Type="http://schemas.openxmlformats.org/officeDocument/2006/relationships/customXml" Target="../ink/ink1809.xml"/><Relationship Id="rId271" Type="http://schemas.openxmlformats.org/officeDocument/2006/relationships/customXml" Target="../ink/ink1620.xml"/><Relationship Id="rId674" Type="http://schemas.openxmlformats.org/officeDocument/2006/relationships/image" Target="../media/image189.png"/><Relationship Id="rId24" Type="http://schemas.openxmlformats.org/officeDocument/2006/relationships/image" Target="../media/image1367.png"/><Relationship Id="rId66" Type="http://schemas.openxmlformats.org/officeDocument/2006/relationships/image" Target="../media/image1383.png"/><Relationship Id="rId131" Type="http://schemas.openxmlformats.org/officeDocument/2006/relationships/customXml" Target="../ink/ink1549.xml"/><Relationship Id="rId327" Type="http://schemas.openxmlformats.org/officeDocument/2006/relationships/image" Target="../media/image1495.png"/><Relationship Id="rId369" Type="http://schemas.openxmlformats.org/officeDocument/2006/relationships/customXml" Target="../ink/ink1670.xml"/><Relationship Id="rId534" Type="http://schemas.openxmlformats.org/officeDocument/2006/relationships/customXml" Target="../ink/ink1757.xml"/><Relationship Id="rId576" Type="http://schemas.openxmlformats.org/officeDocument/2006/relationships/customXml" Target="../ink/ink1778.xml"/><Relationship Id="rId173" Type="http://schemas.openxmlformats.org/officeDocument/2006/relationships/customXml" Target="../ink/ink1570.xml"/><Relationship Id="rId229" Type="http://schemas.openxmlformats.org/officeDocument/2006/relationships/image" Target="../media/image1454.png"/><Relationship Id="rId380" Type="http://schemas.openxmlformats.org/officeDocument/2006/relationships/image" Target="../media/image1518.png"/><Relationship Id="rId436" Type="http://schemas.openxmlformats.org/officeDocument/2006/relationships/image" Target="../media/image1209.png"/><Relationship Id="rId601" Type="http://schemas.openxmlformats.org/officeDocument/2006/relationships/image" Target="../media/image1016.png"/><Relationship Id="rId643" Type="http://schemas.openxmlformats.org/officeDocument/2006/relationships/image" Target="../media/image1623.png"/><Relationship Id="rId240" Type="http://schemas.openxmlformats.org/officeDocument/2006/relationships/customXml" Target="../ink/ink1604.xml"/><Relationship Id="rId478" Type="http://schemas.openxmlformats.org/officeDocument/2006/relationships/image" Target="../media/image1557.png"/><Relationship Id="rId685" Type="http://schemas.openxmlformats.org/officeDocument/2006/relationships/image" Target="../media/image1641.png"/><Relationship Id="rId35" Type="http://schemas.openxmlformats.org/officeDocument/2006/relationships/customXml" Target="../ink/ink1501.xml"/><Relationship Id="rId77" Type="http://schemas.openxmlformats.org/officeDocument/2006/relationships/customXml" Target="../ink/ink1522.xml"/><Relationship Id="rId100" Type="http://schemas.openxmlformats.org/officeDocument/2006/relationships/image" Target="../media/image1398.png"/><Relationship Id="rId282" Type="http://schemas.openxmlformats.org/officeDocument/2006/relationships/customXml" Target="../ink/ink1626.xml"/><Relationship Id="rId338" Type="http://schemas.openxmlformats.org/officeDocument/2006/relationships/customXml" Target="../ink/ink1654.xml"/><Relationship Id="rId503" Type="http://schemas.openxmlformats.org/officeDocument/2006/relationships/image" Target="../media/image1568.png"/><Relationship Id="rId545" Type="http://schemas.openxmlformats.org/officeDocument/2006/relationships/image" Target="../media/image1584.png"/><Relationship Id="rId587" Type="http://schemas.openxmlformats.org/officeDocument/2006/relationships/image" Target="../media/image77.png"/><Relationship Id="rId710" Type="http://schemas.openxmlformats.org/officeDocument/2006/relationships/customXml" Target="../ink/ink1851.xml"/><Relationship Id="rId8" Type="http://schemas.openxmlformats.org/officeDocument/2006/relationships/image" Target="../media/image1360.png"/><Relationship Id="rId142" Type="http://schemas.openxmlformats.org/officeDocument/2006/relationships/image" Target="../media/image1418.png"/><Relationship Id="rId184" Type="http://schemas.openxmlformats.org/officeDocument/2006/relationships/image" Target="../media/image1436.png"/><Relationship Id="rId391" Type="http://schemas.openxmlformats.org/officeDocument/2006/relationships/customXml" Target="../ink/ink1681.xml"/><Relationship Id="rId405" Type="http://schemas.openxmlformats.org/officeDocument/2006/relationships/customXml" Target="../ink/ink1688.xml"/><Relationship Id="rId447" Type="http://schemas.openxmlformats.org/officeDocument/2006/relationships/customXml" Target="../ink/ink1710.xml"/><Relationship Id="rId612" Type="http://schemas.openxmlformats.org/officeDocument/2006/relationships/customXml" Target="../ink/ink1799.xml"/><Relationship Id="rId251" Type="http://schemas.openxmlformats.org/officeDocument/2006/relationships/customXml" Target="../ink/ink1610.xml"/><Relationship Id="rId489" Type="http://schemas.openxmlformats.org/officeDocument/2006/relationships/customXml" Target="../ink/ink1733.xml"/><Relationship Id="rId654" Type="http://schemas.openxmlformats.org/officeDocument/2006/relationships/customXml" Target="../ink/ink1820.xml"/><Relationship Id="rId696" Type="http://schemas.openxmlformats.org/officeDocument/2006/relationships/customXml" Target="../ink/ink1843.xml"/><Relationship Id="rId46" Type="http://schemas.openxmlformats.org/officeDocument/2006/relationships/image" Target="../media/image1377.png"/><Relationship Id="rId293" Type="http://schemas.openxmlformats.org/officeDocument/2006/relationships/image" Target="../media/image1481.png"/><Relationship Id="rId307" Type="http://schemas.openxmlformats.org/officeDocument/2006/relationships/image" Target="../media/image1226.png"/><Relationship Id="rId349" Type="http://schemas.openxmlformats.org/officeDocument/2006/relationships/customXml" Target="../ink/ink1660.xml"/><Relationship Id="rId514" Type="http://schemas.openxmlformats.org/officeDocument/2006/relationships/customXml" Target="../ink/ink1746.xml"/><Relationship Id="rId556" Type="http://schemas.openxmlformats.org/officeDocument/2006/relationships/customXml" Target="../ink/ink1768.xml"/><Relationship Id="rId88" Type="http://schemas.openxmlformats.org/officeDocument/2006/relationships/image" Target="../media/image1394.png"/><Relationship Id="rId111" Type="http://schemas.openxmlformats.org/officeDocument/2006/relationships/customXml" Target="../ink/ink1539.xml"/><Relationship Id="rId153" Type="http://schemas.openxmlformats.org/officeDocument/2006/relationships/customXml" Target="../ink/ink1560.xml"/><Relationship Id="rId195" Type="http://schemas.openxmlformats.org/officeDocument/2006/relationships/customXml" Target="../ink/ink1581.xml"/><Relationship Id="rId209" Type="http://schemas.openxmlformats.org/officeDocument/2006/relationships/customXml" Target="../ink/ink1588.xml"/><Relationship Id="rId360" Type="http://schemas.openxmlformats.org/officeDocument/2006/relationships/image" Target="../media/image1509.png"/><Relationship Id="rId416" Type="http://schemas.openxmlformats.org/officeDocument/2006/relationships/customXml" Target="../ink/ink1694.xml"/><Relationship Id="rId598" Type="http://schemas.openxmlformats.org/officeDocument/2006/relationships/image" Target="../media/image1604.png"/><Relationship Id="rId220" Type="http://schemas.openxmlformats.org/officeDocument/2006/relationships/customXml" Target="../ink/ink1594.xml"/><Relationship Id="rId458" Type="http://schemas.openxmlformats.org/officeDocument/2006/relationships/image" Target="../media/image1548.png"/><Relationship Id="rId623" Type="http://schemas.openxmlformats.org/officeDocument/2006/relationships/image" Target="../media/image1614.png"/><Relationship Id="rId665" Type="http://schemas.openxmlformats.org/officeDocument/2006/relationships/image" Target="../media/image1633.png"/><Relationship Id="rId15" Type="http://schemas.openxmlformats.org/officeDocument/2006/relationships/customXml" Target="../ink/ink1491.xml"/><Relationship Id="rId57" Type="http://schemas.openxmlformats.org/officeDocument/2006/relationships/customXml" Target="../ink/ink1512.xml"/><Relationship Id="rId262" Type="http://schemas.openxmlformats.org/officeDocument/2006/relationships/image" Target="../media/image1470.png"/><Relationship Id="rId318" Type="http://schemas.openxmlformats.org/officeDocument/2006/relationships/customXml" Target="../ink/ink1644.xml"/><Relationship Id="rId525" Type="http://schemas.openxmlformats.org/officeDocument/2006/relationships/customXml" Target="../ink/ink1752.xml"/><Relationship Id="rId567" Type="http://schemas.openxmlformats.org/officeDocument/2006/relationships/image" Target="../media/image1592.png"/><Relationship Id="rId99" Type="http://schemas.openxmlformats.org/officeDocument/2006/relationships/customXml" Target="../ink/ink1533.xml"/><Relationship Id="rId122" Type="http://schemas.openxmlformats.org/officeDocument/2006/relationships/image" Target="../media/image1408.png"/><Relationship Id="rId164" Type="http://schemas.openxmlformats.org/officeDocument/2006/relationships/image" Target="../media/image1429.png"/><Relationship Id="rId371" Type="http://schemas.openxmlformats.org/officeDocument/2006/relationships/customXml" Target="../ink/ink1671.xml"/><Relationship Id="rId427" Type="http://schemas.openxmlformats.org/officeDocument/2006/relationships/customXml" Target="../ink/ink1700.xml"/><Relationship Id="rId469" Type="http://schemas.openxmlformats.org/officeDocument/2006/relationships/image" Target="../media/image1553.png"/><Relationship Id="rId634" Type="http://schemas.openxmlformats.org/officeDocument/2006/relationships/customXml" Target="../ink/ink1810.xml"/><Relationship Id="rId676" Type="http://schemas.openxmlformats.org/officeDocument/2006/relationships/customXml" Target="../ink/ink1832.xml"/><Relationship Id="rId26" Type="http://schemas.openxmlformats.org/officeDocument/2006/relationships/image" Target="../media/image1368.png"/><Relationship Id="rId231" Type="http://schemas.openxmlformats.org/officeDocument/2006/relationships/image" Target="../media/image1455.png"/><Relationship Id="rId273" Type="http://schemas.openxmlformats.org/officeDocument/2006/relationships/customXml" Target="../ink/ink1621.xml"/><Relationship Id="rId329" Type="http://schemas.openxmlformats.org/officeDocument/2006/relationships/image" Target="../media/image1496.png"/><Relationship Id="rId480" Type="http://schemas.openxmlformats.org/officeDocument/2006/relationships/image" Target="../media/image1558.png"/><Relationship Id="rId536" Type="http://schemas.openxmlformats.org/officeDocument/2006/relationships/customXml" Target="../ink/ink1758.xml"/><Relationship Id="rId701" Type="http://schemas.openxmlformats.org/officeDocument/2006/relationships/customXml" Target="../ink/ink1846.xml"/><Relationship Id="rId68" Type="http://schemas.openxmlformats.org/officeDocument/2006/relationships/image" Target="../media/image1384.png"/><Relationship Id="rId133" Type="http://schemas.openxmlformats.org/officeDocument/2006/relationships/customXml" Target="../ink/ink1550.xml"/><Relationship Id="rId175" Type="http://schemas.openxmlformats.org/officeDocument/2006/relationships/customXml" Target="../ink/ink1571.xml"/><Relationship Id="rId340" Type="http://schemas.openxmlformats.org/officeDocument/2006/relationships/customXml" Target="../ink/ink1655.xml"/><Relationship Id="rId578" Type="http://schemas.openxmlformats.org/officeDocument/2006/relationships/customXml" Target="../ink/ink1779.xml"/><Relationship Id="rId200" Type="http://schemas.openxmlformats.org/officeDocument/2006/relationships/image" Target="../media/image1444.png"/><Relationship Id="rId382" Type="http://schemas.openxmlformats.org/officeDocument/2006/relationships/image" Target="../media/image1519.png"/><Relationship Id="rId438" Type="http://schemas.openxmlformats.org/officeDocument/2006/relationships/image" Target="../media/image1540.png"/><Relationship Id="rId603" Type="http://schemas.openxmlformats.org/officeDocument/2006/relationships/image" Target="../media/image1605.png"/><Relationship Id="rId645" Type="http://schemas.openxmlformats.org/officeDocument/2006/relationships/image" Target="../media/image108.png"/><Relationship Id="rId687" Type="http://schemas.openxmlformats.org/officeDocument/2006/relationships/image" Target="../media/image1642.png"/><Relationship Id="rId242" Type="http://schemas.openxmlformats.org/officeDocument/2006/relationships/customXml" Target="../ink/ink1605.xml"/><Relationship Id="rId284" Type="http://schemas.openxmlformats.org/officeDocument/2006/relationships/customXml" Target="../ink/ink1627.xml"/><Relationship Id="rId491" Type="http://schemas.openxmlformats.org/officeDocument/2006/relationships/customXml" Target="../ink/ink1734.xml"/><Relationship Id="rId505" Type="http://schemas.openxmlformats.org/officeDocument/2006/relationships/image" Target="../media/image349.png"/><Relationship Id="rId712" Type="http://schemas.openxmlformats.org/officeDocument/2006/relationships/customXml" Target="../ink/ink1852.xml"/><Relationship Id="rId37" Type="http://schemas.openxmlformats.org/officeDocument/2006/relationships/customXml" Target="../ink/ink1502.xml"/><Relationship Id="rId79" Type="http://schemas.openxmlformats.org/officeDocument/2006/relationships/customXml" Target="../ink/ink1523.xml"/><Relationship Id="rId102" Type="http://schemas.openxmlformats.org/officeDocument/2006/relationships/image" Target="../media/image1399.png"/><Relationship Id="rId144" Type="http://schemas.openxmlformats.org/officeDocument/2006/relationships/image" Target="../media/image1419.png"/><Relationship Id="rId547" Type="http://schemas.openxmlformats.org/officeDocument/2006/relationships/image" Target="../media/image1585.png"/><Relationship Id="rId589" Type="http://schemas.openxmlformats.org/officeDocument/2006/relationships/image" Target="../media/image1602.png"/><Relationship Id="rId90" Type="http://schemas.openxmlformats.org/officeDocument/2006/relationships/image" Target="../media/image1395.png"/><Relationship Id="rId186" Type="http://schemas.openxmlformats.org/officeDocument/2006/relationships/image" Target="../media/image1437.png"/><Relationship Id="rId351" Type="http://schemas.openxmlformats.org/officeDocument/2006/relationships/customXml" Target="../ink/ink1661.xml"/><Relationship Id="rId393" Type="http://schemas.openxmlformats.org/officeDocument/2006/relationships/customXml" Target="../ink/ink1682.xml"/><Relationship Id="rId407" Type="http://schemas.openxmlformats.org/officeDocument/2006/relationships/customXml" Target="../ink/ink1689.xml"/><Relationship Id="rId449" Type="http://schemas.openxmlformats.org/officeDocument/2006/relationships/customXml" Target="../ink/ink1711.xml"/><Relationship Id="rId614" Type="http://schemas.openxmlformats.org/officeDocument/2006/relationships/customXml" Target="../ink/ink1800.xml"/><Relationship Id="rId656" Type="http://schemas.openxmlformats.org/officeDocument/2006/relationships/customXml" Target="../ink/ink1821.xml"/><Relationship Id="rId211" Type="http://schemas.openxmlformats.org/officeDocument/2006/relationships/customXml" Target="../ink/ink1589.xml"/><Relationship Id="rId253" Type="http://schemas.openxmlformats.org/officeDocument/2006/relationships/customXml" Target="../ink/ink1611.xml"/><Relationship Id="rId295" Type="http://schemas.openxmlformats.org/officeDocument/2006/relationships/image" Target="../media/image1482.png"/><Relationship Id="rId309" Type="http://schemas.openxmlformats.org/officeDocument/2006/relationships/image" Target="../media/image1487.png"/><Relationship Id="rId460" Type="http://schemas.openxmlformats.org/officeDocument/2006/relationships/image" Target="../media/image1549.png"/><Relationship Id="rId516" Type="http://schemas.openxmlformats.org/officeDocument/2006/relationships/customXml" Target="../ink/ink1747.xml"/><Relationship Id="rId698" Type="http://schemas.openxmlformats.org/officeDocument/2006/relationships/customXml" Target="../ink/ink1844.xml"/><Relationship Id="rId48" Type="http://schemas.openxmlformats.org/officeDocument/2006/relationships/image" Target="../media/image908.png"/><Relationship Id="rId113" Type="http://schemas.openxmlformats.org/officeDocument/2006/relationships/customXml" Target="../ink/ink1540.xml"/><Relationship Id="rId320" Type="http://schemas.openxmlformats.org/officeDocument/2006/relationships/customXml" Target="../ink/ink1645.xml"/><Relationship Id="rId558" Type="http://schemas.openxmlformats.org/officeDocument/2006/relationships/customXml" Target="../ink/ink1769.xml"/><Relationship Id="rId155" Type="http://schemas.openxmlformats.org/officeDocument/2006/relationships/customXml" Target="../ink/ink1561.xml"/><Relationship Id="rId197" Type="http://schemas.openxmlformats.org/officeDocument/2006/relationships/customXml" Target="../ink/ink1582.xml"/><Relationship Id="rId362" Type="http://schemas.openxmlformats.org/officeDocument/2006/relationships/image" Target="../media/image1510.png"/><Relationship Id="rId418" Type="http://schemas.openxmlformats.org/officeDocument/2006/relationships/customXml" Target="../ink/ink1695.xml"/><Relationship Id="rId625" Type="http://schemas.openxmlformats.org/officeDocument/2006/relationships/image" Target="../media/image1615.png"/><Relationship Id="rId222" Type="http://schemas.openxmlformats.org/officeDocument/2006/relationships/customXml" Target="../ink/ink1595.xml"/><Relationship Id="rId264" Type="http://schemas.openxmlformats.org/officeDocument/2006/relationships/image" Target="../media/image1471.png"/><Relationship Id="rId471" Type="http://schemas.openxmlformats.org/officeDocument/2006/relationships/customXml" Target="../ink/ink1724.xml"/><Relationship Id="rId667" Type="http://schemas.openxmlformats.org/officeDocument/2006/relationships/customXml" Target="../ink/ink1827.xml"/><Relationship Id="rId17" Type="http://schemas.openxmlformats.org/officeDocument/2006/relationships/customXml" Target="../ink/ink1492.xml"/><Relationship Id="rId59" Type="http://schemas.openxmlformats.org/officeDocument/2006/relationships/customXml" Target="../ink/ink1513.xml"/><Relationship Id="rId124" Type="http://schemas.openxmlformats.org/officeDocument/2006/relationships/image" Target="../media/image1409.png"/><Relationship Id="rId527" Type="http://schemas.openxmlformats.org/officeDocument/2006/relationships/customXml" Target="../ink/ink1753.xml"/><Relationship Id="rId569" Type="http://schemas.openxmlformats.org/officeDocument/2006/relationships/image" Target="../media/image1593.png"/><Relationship Id="rId70" Type="http://schemas.openxmlformats.org/officeDocument/2006/relationships/image" Target="../media/image1385.png"/><Relationship Id="rId166" Type="http://schemas.openxmlformats.org/officeDocument/2006/relationships/image" Target="../media/image1115.png"/><Relationship Id="rId331" Type="http://schemas.openxmlformats.org/officeDocument/2006/relationships/image" Target="../media/image1497.png"/><Relationship Id="rId373" Type="http://schemas.openxmlformats.org/officeDocument/2006/relationships/customXml" Target="../ink/ink1672.xml"/><Relationship Id="rId429" Type="http://schemas.openxmlformats.org/officeDocument/2006/relationships/customXml" Target="../ink/ink1701.xml"/><Relationship Id="rId580" Type="http://schemas.openxmlformats.org/officeDocument/2006/relationships/customXml" Target="../ink/ink1780.xml"/><Relationship Id="rId636" Type="http://schemas.openxmlformats.org/officeDocument/2006/relationships/customXml" Target="../ink/ink1811.xml"/><Relationship Id="rId1" Type="http://schemas.openxmlformats.org/officeDocument/2006/relationships/slideLayout" Target="../slideLayouts/slideLayout7.xml"/><Relationship Id="rId233" Type="http://schemas.openxmlformats.org/officeDocument/2006/relationships/image" Target="../media/image1456.png"/><Relationship Id="rId440" Type="http://schemas.openxmlformats.org/officeDocument/2006/relationships/image" Target="../media/image1541.png"/><Relationship Id="rId678" Type="http://schemas.openxmlformats.org/officeDocument/2006/relationships/customXml" Target="../ink/ink1833.xml"/><Relationship Id="rId28" Type="http://schemas.openxmlformats.org/officeDocument/2006/relationships/image" Target="../media/image1369.png"/><Relationship Id="rId275" Type="http://schemas.openxmlformats.org/officeDocument/2006/relationships/customXml" Target="../ink/ink1622.xml"/><Relationship Id="rId300" Type="http://schemas.openxmlformats.org/officeDocument/2006/relationships/customXml" Target="../ink/ink1635.xml"/><Relationship Id="rId482" Type="http://schemas.openxmlformats.org/officeDocument/2006/relationships/image" Target="../media/image1559.png"/><Relationship Id="rId538" Type="http://schemas.openxmlformats.org/officeDocument/2006/relationships/customXml" Target="../ink/ink1759.xml"/><Relationship Id="rId703" Type="http://schemas.openxmlformats.org/officeDocument/2006/relationships/customXml" Target="../ink/ink1847.xml"/><Relationship Id="rId81" Type="http://schemas.openxmlformats.org/officeDocument/2006/relationships/customXml" Target="../ink/ink1524.xml"/><Relationship Id="rId135" Type="http://schemas.openxmlformats.org/officeDocument/2006/relationships/customXml" Target="../ink/ink1551.xml"/><Relationship Id="rId177" Type="http://schemas.openxmlformats.org/officeDocument/2006/relationships/customXml" Target="../ink/ink1572.xml"/><Relationship Id="rId342" Type="http://schemas.openxmlformats.org/officeDocument/2006/relationships/customXml" Target="../ink/ink1656.xml"/><Relationship Id="rId384" Type="http://schemas.openxmlformats.org/officeDocument/2006/relationships/image" Target="../media/image1520.png"/><Relationship Id="rId591" Type="http://schemas.openxmlformats.org/officeDocument/2006/relationships/image" Target="../media/image1603.png"/><Relationship Id="rId605" Type="http://schemas.openxmlformats.org/officeDocument/2006/relationships/image" Target="../media/image1606.png"/><Relationship Id="rId202" Type="http://schemas.openxmlformats.org/officeDocument/2006/relationships/image" Target="../media/image174.png"/><Relationship Id="rId244" Type="http://schemas.openxmlformats.org/officeDocument/2006/relationships/customXml" Target="../ink/ink1606.xml"/><Relationship Id="rId647" Type="http://schemas.openxmlformats.org/officeDocument/2006/relationships/image" Target="../media/image1624.png"/><Relationship Id="rId689" Type="http://schemas.openxmlformats.org/officeDocument/2006/relationships/customXml" Target="../ink/ink1839.xml"/><Relationship Id="rId39" Type="http://schemas.openxmlformats.org/officeDocument/2006/relationships/customXml" Target="../ink/ink1503.xml"/><Relationship Id="rId286" Type="http://schemas.openxmlformats.org/officeDocument/2006/relationships/customXml" Target="../ink/ink1628.xml"/><Relationship Id="rId451" Type="http://schemas.openxmlformats.org/officeDocument/2006/relationships/customXml" Target="../ink/ink1712.xml"/><Relationship Id="rId493" Type="http://schemas.openxmlformats.org/officeDocument/2006/relationships/customXml" Target="../ink/ink1735.xml"/><Relationship Id="rId507" Type="http://schemas.openxmlformats.org/officeDocument/2006/relationships/image" Target="../media/image1569.png"/><Relationship Id="rId549" Type="http://schemas.openxmlformats.org/officeDocument/2006/relationships/image" Target="../media/image286.png"/><Relationship Id="rId50" Type="http://schemas.openxmlformats.org/officeDocument/2006/relationships/image" Target="../media/image624.png"/><Relationship Id="rId104" Type="http://schemas.openxmlformats.org/officeDocument/2006/relationships/image" Target="../media/image1400.png"/><Relationship Id="rId146" Type="http://schemas.openxmlformats.org/officeDocument/2006/relationships/image" Target="../media/image1420.png"/><Relationship Id="rId188" Type="http://schemas.openxmlformats.org/officeDocument/2006/relationships/image" Target="../media/image1438.png"/><Relationship Id="rId311" Type="http://schemas.openxmlformats.org/officeDocument/2006/relationships/image" Target="../media/image1134.png"/><Relationship Id="rId353" Type="http://schemas.openxmlformats.org/officeDocument/2006/relationships/customXml" Target="../ink/ink1662.xml"/><Relationship Id="rId395" Type="http://schemas.openxmlformats.org/officeDocument/2006/relationships/customXml" Target="../ink/ink1683.xml"/><Relationship Id="rId409" Type="http://schemas.openxmlformats.org/officeDocument/2006/relationships/customXml" Target="../ink/ink1690.xml"/><Relationship Id="rId560" Type="http://schemas.openxmlformats.org/officeDocument/2006/relationships/customXml" Target="../ink/ink1770.xml"/><Relationship Id="rId92" Type="http://schemas.openxmlformats.org/officeDocument/2006/relationships/image" Target="../media/image1396.png"/><Relationship Id="rId213" Type="http://schemas.openxmlformats.org/officeDocument/2006/relationships/customXml" Target="../ink/ink1590.xml"/><Relationship Id="rId420" Type="http://schemas.openxmlformats.org/officeDocument/2006/relationships/customXml" Target="../ink/ink1696.xml"/><Relationship Id="rId616" Type="http://schemas.openxmlformats.org/officeDocument/2006/relationships/customXml" Target="../ink/ink1801.xml"/><Relationship Id="rId658" Type="http://schemas.openxmlformats.org/officeDocument/2006/relationships/customXml" Target="../ink/ink1822.xml"/><Relationship Id="rId255" Type="http://schemas.openxmlformats.org/officeDocument/2006/relationships/customXml" Target="../ink/ink1612.xml"/><Relationship Id="rId297" Type="http://schemas.openxmlformats.org/officeDocument/2006/relationships/image" Target="../media/image1483.png"/><Relationship Id="rId462" Type="http://schemas.openxmlformats.org/officeDocument/2006/relationships/image" Target="../media/image1550.png"/><Relationship Id="rId518" Type="http://schemas.openxmlformats.org/officeDocument/2006/relationships/customXml" Target="../ink/ink1748.xml"/><Relationship Id="rId115" Type="http://schemas.openxmlformats.org/officeDocument/2006/relationships/customXml" Target="../ink/ink1541.xml"/><Relationship Id="rId157" Type="http://schemas.openxmlformats.org/officeDocument/2006/relationships/customXml" Target="../ink/ink1562.xml"/><Relationship Id="rId322" Type="http://schemas.openxmlformats.org/officeDocument/2006/relationships/customXml" Target="../ink/ink1646.xml"/><Relationship Id="rId364" Type="http://schemas.openxmlformats.org/officeDocument/2006/relationships/image" Target="../media/image1511.png"/><Relationship Id="rId61" Type="http://schemas.openxmlformats.org/officeDocument/2006/relationships/customXml" Target="../ink/ink1514.xml"/><Relationship Id="rId199" Type="http://schemas.openxmlformats.org/officeDocument/2006/relationships/customXml" Target="../ink/ink1583.xml"/><Relationship Id="rId571" Type="http://schemas.openxmlformats.org/officeDocument/2006/relationships/image" Target="../media/image1594.png"/><Relationship Id="rId627" Type="http://schemas.openxmlformats.org/officeDocument/2006/relationships/image" Target="../media/image1616.png"/><Relationship Id="rId669" Type="http://schemas.openxmlformats.org/officeDocument/2006/relationships/customXml" Target="../ink/ink1828.xml"/><Relationship Id="rId19" Type="http://schemas.openxmlformats.org/officeDocument/2006/relationships/customXml" Target="../ink/ink1493.xml"/><Relationship Id="rId224" Type="http://schemas.openxmlformats.org/officeDocument/2006/relationships/customXml" Target="../ink/ink1596.xml"/><Relationship Id="rId266" Type="http://schemas.openxmlformats.org/officeDocument/2006/relationships/image" Target="../media/image1335.png"/><Relationship Id="rId431" Type="http://schemas.openxmlformats.org/officeDocument/2006/relationships/customXml" Target="../ink/ink1702.xml"/><Relationship Id="rId473" Type="http://schemas.openxmlformats.org/officeDocument/2006/relationships/customXml" Target="../ink/ink1725.xml"/><Relationship Id="rId529" Type="http://schemas.openxmlformats.org/officeDocument/2006/relationships/customXml" Target="../ink/ink1754.xml"/><Relationship Id="rId680" Type="http://schemas.openxmlformats.org/officeDocument/2006/relationships/customXml" Target="../ink/ink1834.xml"/><Relationship Id="rId30" Type="http://schemas.openxmlformats.org/officeDocument/2006/relationships/image" Target="../media/image1370.png"/><Relationship Id="rId126" Type="http://schemas.openxmlformats.org/officeDocument/2006/relationships/image" Target="../media/image1410.png"/><Relationship Id="rId168" Type="http://schemas.openxmlformats.org/officeDocument/2006/relationships/image" Target="../media/image239.png"/><Relationship Id="rId333" Type="http://schemas.openxmlformats.org/officeDocument/2006/relationships/image" Target="../media/image1498.png"/><Relationship Id="rId540" Type="http://schemas.openxmlformats.org/officeDocument/2006/relationships/customXml" Target="../ink/ink1760.xml"/><Relationship Id="rId72" Type="http://schemas.openxmlformats.org/officeDocument/2006/relationships/image" Target="../media/image1386.png"/><Relationship Id="rId375" Type="http://schemas.openxmlformats.org/officeDocument/2006/relationships/customXml" Target="../ink/ink1673.xml"/><Relationship Id="rId582" Type="http://schemas.openxmlformats.org/officeDocument/2006/relationships/customXml" Target="../ink/ink1781.xml"/><Relationship Id="rId638" Type="http://schemas.openxmlformats.org/officeDocument/2006/relationships/customXml" Target="../ink/ink1812.xml"/><Relationship Id="rId3" Type="http://schemas.openxmlformats.org/officeDocument/2006/relationships/customXml" Target="../ink/ink1485.xml"/><Relationship Id="rId235" Type="http://schemas.openxmlformats.org/officeDocument/2006/relationships/image" Target="../media/image1457.png"/><Relationship Id="rId277" Type="http://schemas.openxmlformats.org/officeDocument/2006/relationships/customXml" Target="../ink/ink1623.xml"/><Relationship Id="rId400" Type="http://schemas.openxmlformats.org/officeDocument/2006/relationships/image" Target="../media/image1525.png"/><Relationship Id="rId442" Type="http://schemas.openxmlformats.org/officeDocument/2006/relationships/image" Target="../media/image1542.png"/><Relationship Id="rId484" Type="http://schemas.openxmlformats.org/officeDocument/2006/relationships/image" Target="../media/image1560.png"/><Relationship Id="rId705" Type="http://schemas.openxmlformats.org/officeDocument/2006/relationships/customXml" Target="../ink/ink1848.xml"/><Relationship Id="rId137" Type="http://schemas.openxmlformats.org/officeDocument/2006/relationships/customXml" Target="../ink/ink1552.xml"/><Relationship Id="rId302" Type="http://schemas.openxmlformats.org/officeDocument/2006/relationships/customXml" Target="../ink/ink1636.xml"/><Relationship Id="rId344" Type="http://schemas.openxmlformats.org/officeDocument/2006/relationships/customXml" Target="../ink/ink1657.xml"/><Relationship Id="rId691" Type="http://schemas.openxmlformats.org/officeDocument/2006/relationships/customXml" Target="../ink/ink1840.xml"/><Relationship Id="rId41" Type="http://schemas.openxmlformats.org/officeDocument/2006/relationships/customXml" Target="../ink/ink1504.xml"/><Relationship Id="rId83" Type="http://schemas.openxmlformats.org/officeDocument/2006/relationships/customXml" Target="../ink/ink1525.xml"/><Relationship Id="rId179" Type="http://schemas.openxmlformats.org/officeDocument/2006/relationships/customXml" Target="../ink/ink1573.xml"/><Relationship Id="rId386" Type="http://schemas.openxmlformats.org/officeDocument/2006/relationships/image" Target="../media/image1521.png"/><Relationship Id="rId551" Type="http://schemas.openxmlformats.org/officeDocument/2006/relationships/image" Target="../media/image255.png"/><Relationship Id="rId593" Type="http://schemas.openxmlformats.org/officeDocument/2006/relationships/customXml" Target="../ink/ink1787.xml"/><Relationship Id="rId607" Type="http://schemas.openxmlformats.org/officeDocument/2006/relationships/image" Target="../media/image1607.png"/><Relationship Id="rId649" Type="http://schemas.openxmlformats.org/officeDocument/2006/relationships/image" Target="../media/image1625.png"/><Relationship Id="rId190" Type="http://schemas.openxmlformats.org/officeDocument/2006/relationships/image" Target="../media/image1439.png"/><Relationship Id="rId204" Type="http://schemas.openxmlformats.org/officeDocument/2006/relationships/image" Target="../media/image1445.png"/><Relationship Id="rId246" Type="http://schemas.openxmlformats.org/officeDocument/2006/relationships/image" Target="../media/image1462.png"/><Relationship Id="rId288" Type="http://schemas.openxmlformats.org/officeDocument/2006/relationships/customXml" Target="../ink/ink1629.xml"/><Relationship Id="rId411" Type="http://schemas.openxmlformats.org/officeDocument/2006/relationships/customXml" Target="../ink/ink1691.xml"/><Relationship Id="rId453" Type="http://schemas.openxmlformats.org/officeDocument/2006/relationships/customXml" Target="../ink/ink1713.xml"/><Relationship Id="rId509" Type="http://schemas.openxmlformats.org/officeDocument/2006/relationships/image" Target="../media/image1570.png"/><Relationship Id="rId660" Type="http://schemas.openxmlformats.org/officeDocument/2006/relationships/customXml" Target="../ink/ink1823.xml"/><Relationship Id="rId106" Type="http://schemas.openxmlformats.org/officeDocument/2006/relationships/image" Target="../media/image1401.png"/><Relationship Id="rId313" Type="http://schemas.openxmlformats.org/officeDocument/2006/relationships/image" Target="../media/image1488.png"/><Relationship Id="rId495" Type="http://schemas.openxmlformats.org/officeDocument/2006/relationships/customXml" Target="../ink/ink1736.xml"/><Relationship Id="rId10" Type="http://schemas.openxmlformats.org/officeDocument/2006/relationships/image" Target="../media/image1361.png"/><Relationship Id="rId52" Type="http://schemas.openxmlformats.org/officeDocument/2006/relationships/image" Target="../media/image1378.png"/><Relationship Id="rId94" Type="http://schemas.openxmlformats.org/officeDocument/2006/relationships/image" Target="../media/image314.png"/><Relationship Id="rId148" Type="http://schemas.openxmlformats.org/officeDocument/2006/relationships/image" Target="../media/image1421.png"/><Relationship Id="rId355" Type="http://schemas.openxmlformats.org/officeDocument/2006/relationships/customXml" Target="../ink/ink1663.xml"/><Relationship Id="rId397" Type="http://schemas.openxmlformats.org/officeDocument/2006/relationships/customXml" Target="../ink/ink1684.xml"/><Relationship Id="rId520" Type="http://schemas.openxmlformats.org/officeDocument/2006/relationships/customXml" Target="../ink/ink1749.xml"/><Relationship Id="rId562" Type="http://schemas.openxmlformats.org/officeDocument/2006/relationships/customXml" Target="../ink/ink1771.xml"/><Relationship Id="rId618" Type="http://schemas.openxmlformats.org/officeDocument/2006/relationships/customXml" Target="../ink/ink1802.xml"/><Relationship Id="rId215" Type="http://schemas.openxmlformats.org/officeDocument/2006/relationships/customXml" Target="../ink/ink1591.xml"/><Relationship Id="rId257" Type="http://schemas.openxmlformats.org/officeDocument/2006/relationships/customXml" Target="../ink/ink1613.xml"/><Relationship Id="rId422" Type="http://schemas.openxmlformats.org/officeDocument/2006/relationships/customXml" Target="../ink/ink1697.xml"/><Relationship Id="rId464" Type="http://schemas.openxmlformats.org/officeDocument/2006/relationships/image" Target="../media/image1551.png"/><Relationship Id="rId299" Type="http://schemas.openxmlformats.org/officeDocument/2006/relationships/image" Target="../media/image1484.png"/><Relationship Id="rId63" Type="http://schemas.openxmlformats.org/officeDocument/2006/relationships/customXml" Target="../ink/ink1515.xml"/><Relationship Id="rId159" Type="http://schemas.openxmlformats.org/officeDocument/2006/relationships/customXml" Target="../ink/ink1563.xml"/><Relationship Id="rId366" Type="http://schemas.openxmlformats.org/officeDocument/2006/relationships/image" Target="../media/image1512.png"/><Relationship Id="rId573" Type="http://schemas.openxmlformats.org/officeDocument/2006/relationships/image" Target="../media/image1595.png"/><Relationship Id="rId226" Type="http://schemas.openxmlformats.org/officeDocument/2006/relationships/customXml" Target="../ink/ink1597.xml"/><Relationship Id="rId433" Type="http://schemas.openxmlformats.org/officeDocument/2006/relationships/customXml" Target="../ink/ink1703.xml"/><Relationship Id="rId640" Type="http://schemas.openxmlformats.org/officeDocument/2006/relationships/customXml" Target="../ink/ink1813.xml"/><Relationship Id="rId74" Type="http://schemas.openxmlformats.org/officeDocument/2006/relationships/image" Target="../media/image1387.png"/><Relationship Id="rId377" Type="http://schemas.openxmlformats.org/officeDocument/2006/relationships/customXml" Target="../ink/ink1674.xml"/><Relationship Id="rId500" Type="http://schemas.openxmlformats.org/officeDocument/2006/relationships/customXml" Target="../ink/ink1739.xml"/><Relationship Id="rId584" Type="http://schemas.openxmlformats.org/officeDocument/2006/relationships/customXml" Target="../ink/ink1782.xml"/><Relationship Id="rId5" Type="http://schemas.openxmlformats.org/officeDocument/2006/relationships/customXml" Target="../ink/ink1486.xml"/><Relationship Id="rId237" Type="http://schemas.openxmlformats.org/officeDocument/2006/relationships/image" Target="../media/image1458.png"/><Relationship Id="rId444" Type="http://schemas.openxmlformats.org/officeDocument/2006/relationships/image" Target="../media/image1543.png"/><Relationship Id="rId651" Type="http://schemas.openxmlformats.org/officeDocument/2006/relationships/image" Target="../media/image1626.png"/><Relationship Id="rId290" Type="http://schemas.openxmlformats.org/officeDocument/2006/relationships/customXml" Target="../ink/ink1630.xml"/><Relationship Id="rId304" Type="http://schemas.openxmlformats.org/officeDocument/2006/relationships/customXml" Target="../ink/ink1637.xml"/><Relationship Id="rId388" Type="http://schemas.openxmlformats.org/officeDocument/2006/relationships/image" Target="../media/image1522.png"/><Relationship Id="rId511" Type="http://schemas.openxmlformats.org/officeDocument/2006/relationships/image" Target="../media/image1571.png"/><Relationship Id="rId609" Type="http://schemas.openxmlformats.org/officeDocument/2006/relationships/image" Target="../media/image1608.png"/><Relationship Id="rId85" Type="http://schemas.openxmlformats.org/officeDocument/2006/relationships/customXml" Target="../ink/ink1526.xml"/><Relationship Id="rId150" Type="http://schemas.openxmlformats.org/officeDocument/2006/relationships/image" Target="../media/image1422.png"/><Relationship Id="rId595" Type="http://schemas.openxmlformats.org/officeDocument/2006/relationships/customXml" Target="../ink/ink1789.xml"/><Relationship Id="rId248" Type="http://schemas.openxmlformats.org/officeDocument/2006/relationships/image" Target="../media/image1463.png"/><Relationship Id="rId455" Type="http://schemas.openxmlformats.org/officeDocument/2006/relationships/customXml" Target="../ink/ink1715.xml"/><Relationship Id="rId662" Type="http://schemas.openxmlformats.org/officeDocument/2006/relationships/customXml" Target="../ink/ink1824.xml"/><Relationship Id="rId12" Type="http://schemas.openxmlformats.org/officeDocument/2006/relationships/image" Target="../media/image791.png"/><Relationship Id="rId108" Type="http://schemas.openxmlformats.org/officeDocument/2006/relationships/image" Target="../media/image1402.png"/><Relationship Id="rId315" Type="http://schemas.openxmlformats.org/officeDocument/2006/relationships/image" Target="../media/image1489.png"/><Relationship Id="rId522" Type="http://schemas.openxmlformats.org/officeDocument/2006/relationships/customXml" Target="../ink/ink1750.xml"/><Relationship Id="rId96" Type="http://schemas.openxmlformats.org/officeDocument/2006/relationships/image" Target="../media/image287.png"/><Relationship Id="rId161" Type="http://schemas.openxmlformats.org/officeDocument/2006/relationships/customXml" Target="../ink/ink1564.xml"/><Relationship Id="rId399" Type="http://schemas.openxmlformats.org/officeDocument/2006/relationships/customXml" Target="../ink/ink1685.xml"/><Relationship Id="rId259" Type="http://schemas.openxmlformats.org/officeDocument/2006/relationships/customXml" Target="../ink/ink1614.xml"/><Relationship Id="rId466" Type="http://schemas.openxmlformats.org/officeDocument/2006/relationships/image" Target="../media/image1552.png"/><Relationship Id="rId673" Type="http://schemas.openxmlformats.org/officeDocument/2006/relationships/customXml" Target="../ink/ink1830.xml"/><Relationship Id="rId23" Type="http://schemas.openxmlformats.org/officeDocument/2006/relationships/customXml" Target="../ink/ink1495.xml"/><Relationship Id="rId119" Type="http://schemas.openxmlformats.org/officeDocument/2006/relationships/customXml" Target="../ink/ink1543.xml"/><Relationship Id="rId326" Type="http://schemas.openxmlformats.org/officeDocument/2006/relationships/customXml" Target="../ink/ink1648.xml"/><Relationship Id="rId533" Type="http://schemas.openxmlformats.org/officeDocument/2006/relationships/image" Target="../media/image801.png"/><Relationship Id="rId172" Type="http://schemas.openxmlformats.org/officeDocument/2006/relationships/image" Target="../media/image1431.png"/><Relationship Id="rId477" Type="http://schemas.openxmlformats.org/officeDocument/2006/relationships/customXml" Target="../ink/ink1727.xml"/><Relationship Id="rId600" Type="http://schemas.openxmlformats.org/officeDocument/2006/relationships/customXml" Target="../ink/ink1793.xml"/><Relationship Id="rId684" Type="http://schemas.openxmlformats.org/officeDocument/2006/relationships/customXml" Target="../ink/ink1836.xml"/><Relationship Id="rId337" Type="http://schemas.openxmlformats.org/officeDocument/2006/relationships/image" Target="../media/image1499.png"/><Relationship Id="rId34" Type="http://schemas.openxmlformats.org/officeDocument/2006/relationships/image" Target="../media/image1372.png"/><Relationship Id="rId544" Type="http://schemas.openxmlformats.org/officeDocument/2006/relationships/customXml" Target="../ink/ink1762.xml"/><Relationship Id="rId183" Type="http://schemas.openxmlformats.org/officeDocument/2006/relationships/customXml" Target="../ink/ink1575.xml"/><Relationship Id="rId390" Type="http://schemas.openxmlformats.org/officeDocument/2006/relationships/image" Target="../media/image1523.png"/><Relationship Id="rId404" Type="http://schemas.openxmlformats.org/officeDocument/2006/relationships/image" Target="../media/image1527.png"/><Relationship Id="rId611" Type="http://schemas.openxmlformats.org/officeDocument/2006/relationships/image" Target="../media/image1609.png"/><Relationship Id="rId250" Type="http://schemas.openxmlformats.org/officeDocument/2006/relationships/image" Target="../media/image1464.png"/><Relationship Id="rId488" Type="http://schemas.openxmlformats.org/officeDocument/2006/relationships/image" Target="../media/image1562.png"/><Relationship Id="rId695" Type="http://schemas.openxmlformats.org/officeDocument/2006/relationships/customXml" Target="../ink/ink1842.xml"/><Relationship Id="rId709" Type="http://schemas.openxmlformats.org/officeDocument/2006/relationships/image" Target="../media/image1650.png"/><Relationship Id="rId45" Type="http://schemas.openxmlformats.org/officeDocument/2006/relationships/customXml" Target="../ink/ink1506.xml"/><Relationship Id="rId110" Type="http://schemas.openxmlformats.org/officeDocument/2006/relationships/image" Target="../media/image1403.png"/><Relationship Id="rId348" Type="http://schemas.openxmlformats.org/officeDocument/2006/relationships/customXml" Target="../ink/ink1659.xml"/><Relationship Id="rId555" Type="http://schemas.openxmlformats.org/officeDocument/2006/relationships/image" Target="../media/image1587.png"/><Relationship Id="rId194" Type="http://schemas.openxmlformats.org/officeDocument/2006/relationships/image" Target="../media/image1441.png"/><Relationship Id="rId208" Type="http://schemas.openxmlformats.org/officeDocument/2006/relationships/image" Target="../media/image1447.png"/><Relationship Id="rId415" Type="http://schemas.openxmlformats.org/officeDocument/2006/relationships/image" Target="../media/image584.png"/><Relationship Id="rId622" Type="http://schemas.openxmlformats.org/officeDocument/2006/relationships/customXml" Target="../ink/ink1804.xml"/><Relationship Id="rId261" Type="http://schemas.openxmlformats.org/officeDocument/2006/relationships/customXml" Target="../ink/ink1615.xml"/><Relationship Id="rId499" Type="http://schemas.openxmlformats.org/officeDocument/2006/relationships/image" Target="../media/image190.png"/><Relationship Id="rId56" Type="http://schemas.openxmlformats.org/officeDocument/2006/relationships/image" Target="../media/image1379.png"/><Relationship Id="rId359" Type="http://schemas.openxmlformats.org/officeDocument/2006/relationships/customXml" Target="../ink/ink1665.xml"/><Relationship Id="rId566" Type="http://schemas.openxmlformats.org/officeDocument/2006/relationships/customXml" Target="../ink/ink1773.xml"/><Relationship Id="rId121" Type="http://schemas.openxmlformats.org/officeDocument/2006/relationships/customXml" Target="../ink/ink1544.xml"/><Relationship Id="rId219" Type="http://schemas.openxmlformats.org/officeDocument/2006/relationships/image" Target="../media/image1449.png"/><Relationship Id="rId426" Type="http://schemas.openxmlformats.org/officeDocument/2006/relationships/image" Target="../media/image1536.png"/><Relationship Id="rId633" Type="http://schemas.openxmlformats.org/officeDocument/2006/relationships/image" Target="../media/image1618.png"/><Relationship Id="rId67" Type="http://schemas.openxmlformats.org/officeDocument/2006/relationships/customXml" Target="../ink/ink1517.xml"/><Relationship Id="rId272" Type="http://schemas.openxmlformats.org/officeDocument/2006/relationships/image" Target="../media/image1474.png"/><Relationship Id="rId577" Type="http://schemas.openxmlformats.org/officeDocument/2006/relationships/image" Target="../media/image1597.png"/><Relationship Id="rId700" Type="http://schemas.openxmlformats.org/officeDocument/2006/relationships/image" Target="../media/image1646.png"/><Relationship Id="rId132" Type="http://schemas.openxmlformats.org/officeDocument/2006/relationships/image" Target="../media/image1413.png"/><Relationship Id="rId437" Type="http://schemas.openxmlformats.org/officeDocument/2006/relationships/customXml" Target="../ink/ink1705.xml"/><Relationship Id="rId644" Type="http://schemas.openxmlformats.org/officeDocument/2006/relationships/customXml" Target="../ink/ink1815.xml"/><Relationship Id="rId283" Type="http://schemas.openxmlformats.org/officeDocument/2006/relationships/image" Target="../media/image1328.png"/><Relationship Id="rId490" Type="http://schemas.openxmlformats.org/officeDocument/2006/relationships/image" Target="../media/image1563.png"/><Relationship Id="rId504" Type="http://schemas.openxmlformats.org/officeDocument/2006/relationships/customXml" Target="../ink/ink1741.xml"/><Relationship Id="rId711" Type="http://schemas.openxmlformats.org/officeDocument/2006/relationships/image" Target="../media/image1651.png"/><Relationship Id="rId78" Type="http://schemas.openxmlformats.org/officeDocument/2006/relationships/image" Target="../media/image1389.png"/><Relationship Id="rId143" Type="http://schemas.openxmlformats.org/officeDocument/2006/relationships/customXml" Target="../ink/ink1555.xml"/><Relationship Id="rId350" Type="http://schemas.openxmlformats.org/officeDocument/2006/relationships/image" Target="../media/image842.png"/><Relationship Id="rId588" Type="http://schemas.openxmlformats.org/officeDocument/2006/relationships/customXml" Target="../ink/ink1784.xml"/><Relationship Id="rId9" Type="http://schemas.openxmlformats.org/officeDocument/2006/relationships/customXml" Target="../ink/ink1488.xml"/><Relationship Id="rId210" Type="http://schemas.openxmlformats.org/officeDocument/2006/relationships/image" Target="../media/image992.png"/><Relationship Id="rId448" Type="http://schemas.openxmlformats.org/officeDocument/2006/relationships/image" Target="../media/image664.png"/><Relationship Id="rId655" Type="http://schemas.openxmlformats.org/officeDocument/2006/relationships/image" Target="../media/image1628.png"/><Relationship Id="rId294" Type="http://schemas.openxmlformats.org/officeDocument/2006/relationships/customXml" Target="../ink/ink1632.xml"/><Relationship Id="rId308" Type="http://schemas.openxmlformats.org/officeDocument/2006/relationships/customXml" Target="../ink/ink1639.xml"/><Relationship Id="rId515" Type="http://schemas.openxmlformats.org/officeDocument/2006/relationships/image" Target="../media/image1573.png"/><Relationship Id="rId89" Type="http://schemas.openxmlformats.org/officeDocument/2006/relationships/customXml" Target="../ink/ink1528.xml"/><Relationship Id="rId154" Type="http://schemas.openxmlformats.org/officeDocument/2006/relationships/image" Target="../media/image1424.png"/><Relationship Id="rId361" Type="http://schemas.openxmlformats.org/officeDocument/2006/relationships/customXml" Target="../ink/ink1666.xml"/><Relationship Id="rId599" Type="http://schemas.openxmlformats.org/officeDocument/2006/relationships/customXml" Target="../ink/ink1792.xml"/><Relationship Id="rId459" Type="http://schemas.openxmlformats.org/officeDocument/2006/relationships/customXml" Target="../ink/ink1717.xml"/><Relationship Id="rId666" Type="http://schemas.openxmlformats.org/officeDocument/2006/relationships/customXml" Target="../ink/ink1826.xml"/><Relationship Id="rId16" Type="http://schemas.openxmlformats.org/officeDocument/2006/relationships/image" Target="../media/image1363.png"/><Relationship Id="rId221" Type="http://schemas.openxmlformats.org/officeDocument/2006/relationships/image" Target="../media/image1450.png"/><Relationship Id="rId319" Type="http://schemas.openxmlformats.org/officeDocument/2006/relationships/image" Target="../media/image1491.png"/><Relationship Id="rId526" Type="http://schemas.openxmlformats.org/officeDocument/2006/relationships/image" Target="../media/image1578.png"/><Relationship Id="rId165" Type="http://schemas.openxmlformats.org/officeDocument/2006/relationships/customXml" Target="../ink/ink1566.xml"/><Relationship Id="rId372" Type="http://schemas.openxmlformats.org/officeDocument/2006/relationships/image" Target="../media/image1514.png"/><Relationship Id="rId677" Type="http://schemas.openxmlformats.org/officeDocument/2006/relationships/image" Target="../media/image1637.png"/><Relationship Id="rId232" Type="http://schemas.openxmlformats.org/officeDocument/2006/relationships/customXml" Target="../ink/ink1600.xml"/><Relationship Id="rId27" Type="http://schemas.openxmlformats.org/officeDocument/2006/relationships/customXml" Target="../ink/ink1497.xml"/><Relationship Id="rId537" Type="http://schemas.openxmlformats.org/officeDocument/2006/relationships/image" Target="../media/image1581.png"/><Relationship Id="rId80" Type="http://schemas.openxmlformats.org/officeDocument/2006/relationships/image" Target="../media/image1390.png"/><Relationship Id="rId176" Type="http://schemas.openxmlformats.org/officeDocument/2006/relationships/image" Target="../media/image628.png"/><Relationship Id="rId383" Type="http://schemas.openxmlformats.org/officeDocument/2006/relationships/customXml" Target="../ink/ink1677.xml"/><Relationship Id="rId590" Type="http://schemas.openxmlformats.org/officeDocument/2006/relationships/customXml" Target="../ink/ink1785.xml"/><Relationship Id="rId604" Type="http://schemas.openxmlformats.org/officeDocument/2006/relationships/customXml" Target="../ink/ink1795.xml"/><Relationship Id="rId243" Type="http://schemas.openxmlformats.org/officeDocument/2006/relationships/image" Target="../media/image1461.png"/><Relationship Id="rId450" Type="http://schemas.openxmlformats.org/officeDocument/2006/relationships/image" Target="../media/image1545.png"/><Relationship Id="rId688" Type="http://schemas.openxmlformats.org/officeDocument/2006/relationships/customXml" Target="../ink/ink1838.xml"/><Relationship Id="rId38" Type="http://schemas.openxmlformats.org/officeDocument/2006/relationships/image" Target="../media/image1374.png"/><Relationship Id="rId103" Type="http://schemas.openxmlformats.org/officeDocument/2006/relationships/customXml" Target="../ink/ink1535.xml"/><Relationship Id="rId310" Type="http://schemas.openxmlformats.org/officeDocument/2006/relationships/customXml" Target="../ink/ink1640.xml"/><Relationship Id="rId548" Type="http://schemas.openxmlformats.org/officeDocument/2006/relationships/customXml" Target="../ink/ink1764.xml"/><Relationship Id="rId91" Type="http://schemas.openxmlformats.org/officeDocument/2006/relationships/customXml" Target="../ink/ink1529.xml"/><Relationship Id="rId187" Type="http://schemas.openxmlformats.org/officeDocument/2006/relationships/customXml" Target="../ink/ink1577.xml"/><Relationship Id="rId394" Type="http://schemas.openxmlformats.org/officeDocument/2006/relationships/image" Target="../media/image327.png"/><Relationship Id="rId408" Type="http://schemas.openxmlformats.org/officeDocument/2006/relationships/image" Target="../media/image1529.png"/><Relationship Id="rId615" Type="http://schemas.openxmlformats.org/officeDocument/2006/relationships/image" Target="../media/image1610.png"/><Relationship Id="rId254" Type="http://schemas.openxmlformats.org/officeDocument/2006/relationships/image" Target="../media/image1466.png"/><Relationship Id="rId699" Type="http://schemas.openxmlformats.org/officeDocument/2006/relationships/customXml" Target="../ink/ink1845.xml"/><Relationship Id="rId49" Type="http://schemas.openxmlformats.org/officeDocument/2006/relationships/customXml" Target="../ink/ink1508.xml"/><Relationship Id="rId114" Type="http://schemas.openxmlformats.org/officeDocument/2006/relationships/image" Target="../media/image1404.png"/><Relationship Id="rId461" Type="http://schemas.openxmlformats.org/officeDocument/2006/relationships/customXml" Target="../ink/ink1718.xml"/><Relationship Id="rId559" Type="http://schemas.openxmlformats.org/officeDocument/2006/relationships/image" Target="../media/image608.png"/><Relationship Id="rId198" Type="http://schemas.openxmlformats.org/officeDocument/2006/relationships/image" Target="../media/image1443.png"/><Relationship Id="rId321" Type="http://schemas.openxmlformats.org/officeDocument/2006/relationships/image" Target="../media/image1492.png"/><Relationship Id="rId419" Type="http://schemas.openxmlformats.org/officeDocument/2006/relationships/image" Target="../media/image1533.png"/><Relationship Id="rId626" Type="http://schemas.openxmlformats.org/officeDocument/2006/relationships/customXml" Target="../ink/ink1806.xml"/><Relationship Id="rId265" Type="http://schemas.openxmlformats.org/officeDocument/2006/relationships/customXml" Target="../ink/ink1617.xml"/><Relationship Id="rId472" Type="http://schemas.openxmlformats.org/officeDocument/2006/relationships/image" Target="../media/image1554.png"/><Relationship Id="rId125" Type="http://schemas.openxmlformats.org/officeDocument/2006/relationships/customXml" Target="../ink/ink1546.xml"/><Relationship Id="rId332" Type="http://schemas.openxmlformats.org/officeDocument/2006/relationships/customXml" Target="../ink/ink1651.xml"/><Relationship Id="rId637" Type="http://schemas.openxmlformats.org/officeDocument/2006/relationships/image" Target="../media/image1620.png"/></Relationships>
</file>

<file path=ppt/slides/_rels/slide17.xml.rels><?xml version="1.0" encoding="UTF-8" standalone="yes"?>
<Relationships xmlns="http://schemas.openxmlformats.org/package/2006/relationships"><Relationship Id="rId3" Type="http://schemas.openxmlformats.org/officeDocument/2006/relationships/image" Target="../media/image1654.png"/><Relationship Id="rId2" Type="http://schemas.openxmlformats.org/officeDocument/2006/relationships/image" Target="../media/image165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17" Type="http://schemas.openxmlformats.org/officeDocument/2006/relationships/customXml" Target="../ink/ink1910.xml"/><Relationship Id="rId21" Type="http://schemas.openxmlformats.org/officeDocument/2006/relationships/customXml" Target="../ink/ink1862.xml"/><Relationship Id="rId42" Type="http://schemas.openxmlformats.org/officeDocument/2006/relationships/image" Target="../media/image1208.png"/><Relationship Id="rId63" Type="http://schemas.openxmlformats.org/officeDocument/2006/relationships/customXml" Target="../ink/ink1883.xml"/><Relationship Id="rId84" Type="http://schemas.openxmlformats.org/officeDocument/2006/relationships/image" Target="../media/image1689.png"/><Relationship Id="rId138" Type="http://schemas.openxmlformats.org/officeDocument/2006/relationships/image" Target="../media/image1713.png"/><Relationship Id="rId159" Type="http://schemas.openxmlformats.org/officeDocument/2006/relationships/customXml" Target="../ink/ink1931.xml"/><Relationship Id="rId170" Type="http://schemas.openxmlformats.org/officeDocument/2006/relationships/image" Target="../media/image1725.png"/><Relationship Id="rId191" Type="http://schemas.openxmlformats.org/officeDocument/2006/relationships/customXml" Target="../ink/ink1947.xml"/><Relationship Id="rId205" Type="http://schemas.openxmlformats.org/officeDocument/2006/relationships/image" Target="../media/image1738.png"/><Relationship Id="rId107" Type="http://schemas.openxmlformats.org/officeDocument/2006/relationships/customXml" Target="../ink/ink1905.xml"/><Relationship Id="rId11" Type="http://schemas.openxmlformats.org/officeDocument/2006/relationships/customXml" Target="../ink/ink1857.xml"/><Relationship Id="rId32" Type="http://schemas.openxmlformats.org/officeDocument/2006/relationships/image" Target="../media/image1667.png"/><Relationship Id="rId53" Type="http://schemas.openxmlformats.org/officeDocument/2006/relationships/customXml" Target="../ink/ink1878.xml"/><Relationship Id="rId74" Type="http://schemas.openxmlformats.org/officeDocument/2006/relationships/image" Target="../media/image1684.png"/><Relationship Id="rId128" Type="http://schemas.openxmlformats.org/officeDocument/2006/relationships/image" Target="../media/image1709.png"/><Relationship Id="rId149" Type="http://schemas.openxmlformats.org/officeDocument/2006/relationships/customXml" Target="../ink/ink1926.xml"/><Relationship Id="rId5" Type="http://schemas.openxmlformats.org/officeDocument/2006/relationships/customXml" Target="../ink/ink1854.xml"/><Relationship Id="rId95" Type="http://schemas.openxmlformats.org/officeDocument/2006/relationships/customXml" Target="../ink/ink1899.xml"/><Relationship Id="rId160" Type="http://schemas.openxmlformats.org/officeDocument/2006/relationships/image" Target="../media/image1723.png"/><Relationship Id="rId181" Type="http://schemas.openxmlformats.org/officeDocument/2006/relationships/customXml" Target="../ink/ink1942.xml"/><Relationship Id="rId216" Type="http://schemas.openxmlformats.org/officeDocument/2006/relationships/image" Target="../media/image1742.png"/><Relationship Id="rId22" Type="http://schemas.openxmlformats.org/officeDocument/2006/relationships/image" Target="../media/image1662.png"/><Relationship Id="rId43" Type="http://schemas.openxmlformats.org/officeDocument/2006/relationships/customXml" Target="../ink/ink1873.xml"/><Relationship Id="rId64" Type="http://schemas.openxmlformats.org/officeDocument/2006/relationships/image" Target="../media/image1679.png"/><Relationship Id="rId118" Type="http://schemas.openxmlformats.org/officeDocument/2006/relationships/image" Target="../media/image500.png"/><Relationship Id="rId139" Type="http://schemas.openxmlformats.org/officeDocument/2006/relationships/customXml" Target="../ink/ink1921.xml"/><Relationship Id="rId85" Type="http://schemas.openxmlformats.org/officeDocument/2006/relationships/customXml" Target="../ink/ink1894.xml"/><Relationship Id="rId150" Type="http://schemas.openxmlformats.org/officeDocument/2006/relationships/image" Target="../media/image1718.png"/><Relationship Id="rId171" Type="http://schemas.openxmlformats.org/officeDocument/2006/relationships/customXml" Target="../ink/ink1937.xml"/><Relationship Id="rId192" Type="http://schemas.openxmlformats.org/officeDocument/2006/relationships/customXml" Target="../ink/ink1948.xml"/><Relationship Id="rId206" Type="http://schemas.openxmlformats.org/officeDocument/2006/relationships/customXml" Target="../ink/ink1955.xml"/><Relationship Id="rId12" Type="http://schemas.openxmlformats.org/officeDocument/2006/relationships/image" Target="../media/image1658.png"/><Relationship Id="rId33" Type="http://schemas.openxmlformats.org/officeDocument/2006/relationships/customXml" Target="../ink/ink1868.xml"/><Relationship Id="rId108" Type="http://schemas.openxmlformats.org/officeDocument/2006/relationships/image" Target="../media/image1701.png"/><Relationship Id="rId129" Type="http://schemas.openxmlformats.org/officeDocument/2006/relationships/customXml" Target="../ink/ink1916.xml"/><Relationship Id="rId54" Type="http://schemas.openxmlformats.org/officeDocument/2006/relationships/image" Target="../media/image1676.png"/><Relationship Id="rId75" Type="http://schemas.openxmlformats.org/officeDocument/2006/relationships/customXml" Target="../ink/ink1889.xml"/><Relationship Id="rId96" Type="http://schemas.openxmlformats.org/officeDocument/2006/relationships/image" Target="../media/image1695.png"/><Relationship Id="rId140" Type="http://schemas.openxmlformats.org/officeDocument/2006/relationships/image" Target="../media/image1714.png"/><Relationship Id="rId161" Type="http://schemas.openxmlformats.org/officeDocument/2006/relationships/customXml" Target="../ink/ink1932.xml"/><Relationship Id="rId182" Type="http://schemas.openxmlformats.org/officeDocument/2006/relationships/image" Target="../media/image1730.png"/><Relationship Id="rId217" Type="http://schemas.openxmlformats.org/officeDocument/2006/relationships/customXml" Target="../ink/ink1961.xml"/><Relationship Id="rId6" Type="http://schemas.openxmlformats.org/officeDocument/2006/relationships/image" Target="../media/image1657.png"/><Relationship Id="rId23" Type="http://schemas.openxmlformats.org/officeDocument/2006/relationships/customXml" Target="../ink/ink1863.xml"/><Relationship Id="rId119" Type="http://schemas.openxmlformats.org/officeDocument/2006/relationships/customXml" Target="../ink/ink1911.xml"/><Relationship Id="rId44" Type="http://schemas.openxmlformats.org/officeDocument/2006/relationships/image" Target="../media/image1671.png"/><Relationship Id="rId65" Type="http://schemas.openxmlformats.org/officeDocument/2006/relationships/customXml" Target="../ink/ink1884.xml"/><Relationship Id="rId86" Type="http://schemas.openxmlformats.org/officeDocument/2006/relationships/image" Target="../media/image1690.png"/><Relationship Id="rId130" Type="http://schemas.openxmlformats.org/officeDocument/2006/relationships/image" Target="../media/image16.png"/><Relationship Id="rId151" Type="http://schemas.openxmlformats.org/officeDocument/2006/relationships/customXml" Target="../ink/ink1927.xml"/><Relationship Id="rId172" Type="http://schemas.openxmlformats.org/officeDocument/2006/relationships/image" Target="../media/image1726.png"/><Relationship Id="rId193" Type="http://schemas.openxmlformats.org/officeDocument/2006/relationships/image" Target="../media/image1734.png"/><Relationship Id="rId207" Type="http://schemas.openxmlformats.org/officeDocument/2006/relationships/image" Target="../media/image1739.png"/><Relationship Id="rId13" Type="http://schemas.openxmlformats.org/officeDocument/2006/relationships/customXml" Target="../ink/ink1858.xml"/><Relationship Id="rId109" Type="http://schemas.openxmlformats.org/officeDocument/2006/relationships/customXml" Target="../ink/ink1906.xml"/><Relationship Id="rId34" Type="http://schemas.openxmlformats.org/officeDocument/2006/relationships/image" Target="../media/image373.png"/><Relationship Id="rId55" Type="http://schemas.openxmlformats.org/officeDocument/2006/relationships/customXml" Target="../ink/ink1879.xml"/><Relationship Id="rId76" Type="http://schemas.openxmlformats.org/officeDocument/2006/relationships/image" Target="../media/image1685.png"/><Relationship Id="rId97" Type="http://schemas.openxmlformats.org/officeDocument/2006/relationships/customXml" Target="../ink/ink1900.xml"/><Relationship Id="rId120" Type="http://schemas.openxmlformats.org/officeDocument/2006/relationships/image" Target="../media/image1705.png"/><Relationship Id="rId141" Type="http://schemas.openxmlformats.org/officeDocument/2006/relationships/customXml" Target="../ink/ink1922.xml"/><Relationship Id="rId7" Type="http://schemas.openxmlformats.org/officeDocument/2006/relationships/customXml" Target="../ink/ink1855.xml"/><Relationship Id="rId162" Type="http://schemas.openxmlformats.org/officeDocument/2006/relationships/image" Target="../media/image372.png"/><Relationship Id="rId183" Type="http://schemas.openxmlformats.org/officeDocument/2006/relationships/customXml" Target="../ink/ink1943.xml"/><Relationship Id="rId218" Type="http://schemas.openxmlformats.org/officeDocument/2006/relationships/image" Target="../media/image1743.png"/><Relationship Id="rId24" Type="http://schemas.openxmlformats.org/officeDocument/2006/relationships/image" Target="../media/image1663.png"/><Relationship Id="rId45" Type="http://schemas.openxmlformats.org/officeDocument/2006/relationships/customXml" Target="../ink/ink1874.xml"/><Relationship Id="rId66" Type="http://schemas.openxmlformats.org/officeDocument/2006/relationships/image" Target="../media/image1680.png"/><Relationship Id="rId87" Type="http://schemas.openxmlformats.org/officeDocument/2006/relationships/customXml" Target="../ink/ink1895.xml"/><Relationship Id="rId110" Type="http://schemas.openxmlformats.org/officeDocument/2006/relationships/image" Target="../media/image1489.png"/><Relationship Id="rId131" Type="http://schemas.openxmlformats.org/officeDocument/2006/relationships/customXml" Target="../ink/ink1917.xml"/><Relationship Id="rId152" Type="http://schemas.openxmlformats.org/officeDocument/2006/relationships/image" Target="../media/image1719.png"/><Relationship Id="rId173" Type="http://schemas.openxmlformats.org/officeDocument/2006/relationships/customXml" Target="../ink/ink1938.xml"/><Relationship Id="rId194" Type="http://schemas.openxmlformats.org/officeDocument/2006/relationships/customXml" Target="../ink/ink1949.xml"/><Relationship Id="rId208" Type="http://schemas.openxmlformats.org/officeDocument/2006/relationships/customXml" Target="../ink/ink1956.xml"/><Relationship Id="rId14" Type="http://schemas.openxmlformats.org/officeDocument/2006/relationships/image" Target="../media/image35.png"/><Relationship Id="rId30" Type="http://schemas.openxmlformats.org/officeDocument/2006/relationships/image" Target="../media/image1666.png"/><Relationship Id="rId35" Type="http://schemas.openxmlformats.org/officeDocument/2006/relationships/customXml" Target="../ink/ink1869.xml"/><Relationship Id="rId56" Type="http://schemas.openxmlformats.org/officeDocument/2006/relationships/image" Target="../media/image1677.png"/><Relationship Id="rId77" Type="http://schemas.openxmlformats.org/officeDocument/2006/relationships/customXml" Target="../ink/ink1890.xml"/><Relationship Id="rId100" Type="http://schemas.openxmlformats.org/officeDocument/2006/relationships/image" Target="../media/image1697.png"/><Relationship Id="rId105" Type="http://schemas.openxmlformats.org/officeDocument/2006/relationships/customXml" Target="../ink/ink1904.xml"/><Relationship Id="rId126" Type="http://schemas.openxmlformats.org/officeDocument/2006/relationships/image" Target="../media/image1708.png"/><Relationship Id="rId147" Type="http://schemas.openxmlformats.org/officeDocument/2006/relationships/customXml" Target="../ink/ink1925.xml"/><Relationship Id="rId168" Type="http://schemas.openxmlformats.org/officeDocument/2006/relationships/image" Target="../media/image703.png"/><Relationship Id="rId8" Type="http://schemas.openxmlformats.org/officeDocument/2006/relationships/image" Target="../media/image185.png"/><Relationship Id="rId51" Type="http://schemas.openxmlformats.org/officeDocument/2006/relationships/customXml" Target="../ink/ink1877.xml"/><Relationship Id="rId72" Type="http://schemas.openxmlformats.org/officeDocument/2006/relationships/image" Target="../media/image1683.png"/><Relationship Id="rId93" Type="http://schemas.openxmlformats.org/officeDocument/2006/relationships/customXml" Target="../ink/ink1898.xml"/><Relationship Id="rId98" Type="http://schemas.openxmlformats.org/officeDocument/2006/relationships/image" Target="../media/image1696.png"/><Relationship Id="rId121" Type="http://schemas.openxmlformats.org/officeDocument/2006/relationships/customXml" Target="../ink/ink1912.xml"/><Relationship Id="rId142" Type="http://schemas.openxmlformats.org/officeDocument/2006/relationships/image" Target="../media/image1715.png"/><Relationship Id="rId163" Type="http://schemas.openxmlformats.org/officeDocument/2006/relationships/customXml" Target="../ink/ink1933.xml"/><Relationship Id="rId184" Type="http://schemas.openxmlformats.org/officeDocument/2006/relationships/image" Target="../media/image1731.png"/><Relationship Id="rId189" Type="http://schemas.openxmlformats.org/officeDocument/2006/relationships/customXml" Target="../ink/ink1946.xml"/><Relationship Id="rId219" Type="http://schemas.openxmlformats.org/officeDocument/2006/relationships/customXml" Target="../ink/ink1962.xml"/><Relationship Id="rId3" Type="http://schemas.openxmlformats.org/officeDocument/2006/relationships/customXml" Target="../ink/ink1853.xml"/><Relationship Id="rId214" Type="http://schemas.openxmlformats.org/officeDocument/2006/relationships/image" Target="../media/image1741.png"/><Relationship Id="rId25" Type="http://schemas.openxmlformats.org/officeDocument/2006/relationships/customXml" Target="../ink/ink1864.xml"/><Relationship Id="rId46" Type="http://schemas.openxmlformats.org/officeDocument/2006/relationships/image" Target="../media/image1672.png"/><Relationship Id="rId67" Type="http://schemas.openxmlformats.org/officeDocument/2006/relationships/customXml" Target="../ink/ink1885.xml"/><Relationship Id="rId116" Type="http://schemas.openxmlformats.org/officeDocument/2006/relationships/image" Target="../media/image1704.png"/><Relationship Id="rId137" Type="http://schemas.openxmlformats.org/officeDocument/2006/relationships/customXml" Target="../ink/ink1920.xml"/><Relationship Id="rId158" Type="http://schemas.openxmlformats.org/officeDocument/2006/relationships/image" Target="../media/image1722.png"/><Relationship Id="rId20" Type="http://schemas.openxmlformats.org/officeDocument/2006/relationships/image" Target="../media/image1661.png"/><Relationship Id="rId41" Type="http://schemas.openxmlformats.org/officeDocument/2006/relationships/customXml" Target="../ink/ink1872.xml"/><Relationship Id="rId62" Type="http://schemas.openxmlformats.org/officeDocument/2006/relationships/image" Target="../media/image108.png"/><Relationship Id="rId83" Type="http://schemas.openxmlformats.org/officeDocument/2006/relationships/customXml" Target="../ink/ink1893.xml"/><Relationship Id="rId88" Type="http://schemas.openxmlformats.org/officeDocument/2006/relationships/image" Target="../media/image1691.png"/><Relationship Id="rId111" Type="http://schemas.openxmlformats.org/officeDocument/2006/relationships/customXml" Target="../ink/ink1907.xml"/><Relationship Id="rId132" Type="http://schemas.openxmlformats.org/officeDocument/2006/relationships/image" Target="../media/image1710.png"/><Relationship Id="rId153" Type="http://schemas.openxmlformats.org/officeDocument/2006/relationships/customXml" Target="../ink/ink1928.xml"/><Relationship Id="rId174" Type="http://schemas.openxmlformats.org/officeDocument/2006/relationships/image" Target="../media/image1727.png"/><Relationship Id="rId179" Type="http://schemas.openxmlformats.org/officeDocument/2006/relationships/customXml" Target="../ink/ink1941.xml"/><Relationship Id="rId195" Type="http://schemas.openxmlformats.org/officeDocument/2006/relationships/image" Target="../media/image1221.png"/><Relationship Id="rId209" Type="http://schemas.openxmlformats.org/officeDocument/2006/relationships/customXml" Target="../ink/ink1957.xml"/><Relationship Id="rId190" Type="http://schemas.openxmlformats.org/officeDocument/2006/relationships/image" Target="../media/image1733.png"/><Relationship Id="rId204" Type="http://schemas.openxmlformats.org/officeDocument/2006/relationships/customXml" Target="../ink/ink1954.xml"/><Relationship Id="rId220" Type="http://schemas.openxmlformats.org/officeDocument/2006/relationships/image" Target="../media/image1744.png"/><Relationship Id="rId15" Type="http://schemas.openxmlformats.org/officeDocument/2006/relationships/customXml" Target="../ink/ink1859.xml"/><Relationship Id="rId36" Type="http://schemas.openxmlformats.org/officeDocument/2006/relationships/image" Target="../media/image1668.png"/><Relationship Id="rId57" Type="http://schemas.openxmlformats.org/officeDocument/2006/relationships/customXml" Target="../ink/ink1880.xml"/><Relationship Id="rId106" Type="http://schemas.openxmlformats.org/officeDocument/2006/relationships/image" Target="../media/image1700.png"/><Relationship Id="rId127" Type="http://schemas.openxmlformats.org/officeDocument/2006/relationships/customXml" Target="../ink/ink1915.xml"/><Relationship Id="rId10" Type="http://schemas.openxmlformats.org/officeDocument/2006/relationships/image" Target="../media/image1115.png"/><Relationship Id="rId31" Type="http://schemas.openxmlformats.org/officeDocument/2006/relationships/customXml" Target="../ink/ink1867.xml"/><Relationship Id="rId52" Type="http://schemas.openxmlformats.org/officeDocument/2006/relationships/image" Target="../media/image1675.png"/><Relationship Id="rId73" Type="http://schemas.openxmlformats.org/officeDocument/2006/relationships/customXml" Target="../ink/ink1888.xml"/><Relationship Id="rId78" Type="http://schemas.openxmlformats.org/officeDocument/2006/relationships/image" Target="../media/image1686.png"/><Relationship Id="rId94" Type="http://schemas.openxmlformats.org/officeDocument/2006/relationships/image" Target="../media/image1694.png"/><Relationship Id="rId99" Type="http://schemas.openxmlformats.org/officeDocument/2006/relationships/customXml" Target="../ink/ink1901.xml"/><Relationship Id="rId101" Type="http://schemas.openxmlformats.org/officeDocument/2006/relationships/customXml" Target="../ink/ink1902.xml"/><Relationship Id="rId122" Type="http://schemas.openxmlformats.org/officeDocument/2006/relationships/image" Target="../media/image1706.png"/><Relationship Id="rId143" Type="http://schemas.openxmlformats.org/officeDocument/2006/relationships/customXml" Target="../ink/ink1923.xml"/><Relationship Id="rId148" Type="http://schemas.openxmlformats.org/officeDocument/2006/relationships/image" Target="../media/image1717.png"/><Relationship Id="rId164" Type="http://schemas.openxmlformats.org/officeDocument/2006/relationships/image" Target="../media/image1724.png"/><Relationship Id="rId169" Type="http://schemas.openxmlformats.org/officeDocument/2006/relationships/customXml" Target="../ink/ink1936.xml"/><Relationship Id="rId185" Type="http://schemas.openxmlformats.org/officeDocument/2006/relationships/customXml" Target="../ink/ink1944.xml"/><Relationship Id="rId4" Type="http://schemas.openxmlformats.org/officeDocument/2006/relationships/image" Target="../media/image1656.png"/><Relationship Id="rId9" Type="http://schemas.openxmlformats.org/officeDocument/2006/relationships/customXml" Target="../ink/ink1856.xml"/><Relationship Id="rId180" Type="http://schemas.openxmlformats.org/officeDocument/2006/relationships/image" Target="../media/image1729.png"/><Relationship Id="rId210" Type="http://schemas.openxmlformats.org/officeDocument/2006/relationships/image" Target="../media/image1740.png"/><Relationship Id="rId215" Type="http://schemas.openxmlformats.org/officeDocument/2006/relationships/customXml" Target="../ink/ink1960.xml"/><Relationship Id="rId26" Type="http://schemas.openxmlformats.org/officeDocument/2006/relationships/image" Target="../media/image1664.png"/><Relationship Id="rId47" Type="http://schemas.openxmlformats.org/officeDocument/2006/relationships/customXml" Target="../ink/ink1875.xml"/><Relationship Id="rId68" Type="http://schemas.openxmlformats.org/officeDocument/2006/relationships/image" Target="../media/image1681.png"/><Relationship Id="rId89" Type="http://schemas.openxmlformats.org/officeDocument/2006/relationships/customXml" Target="../ink/ink1896.xml"/><Relationship Id="rId112" Type="http://schemas.openxmlformats.org/officeDocument/2006/relationships/image" Target="../media/image1702.png"/><Relationship Id="rId133" Type="http://schemas.openxmlformats.org/officeDocument/2006/relationships/customXml" Target="../ink/ink1918.xml"/><Relationship Id="rId154" Type="http://schemas.openxmlformats.org/officeDocument/2006/relationships/image" Target="../media/image1720.png"/><Relationship Id="rId175" Type="http://schemas.openxmlformats.org/officeDocument/2006/relationships/customXml" Target="../ink/ink1939.xml"/><Relationship Id="rId196" Type="http://schemas.openxmlformats.org/officeDocument/2006/relationships/customXml" Target="../ink/ink1950.xml"/><Relationship Id="rId200" Type="http://schemas.openxmlformats.org/officeDocument/2006/relationships/customXml" Target="../ink/ink1952.xml"/><Relationship Id="rId16" Type="http://schemas.openxmlformats.org/officeDocument/2006/relationships/image" Target="../media/image1659.png"/><Relationship Id="rId37" Type="http://schemas.openxmlformats.org/officeDocument/2006/relationships/customXml" Target="../ink/ink1870.xml"/><Relationship Id="rId58" Type="http://schemas.openxmlformats.org/officeDocument/2006/relationships/image" Target="../media/image1678.png"/><Relationship Id="rId79" Type="http://schemas.openxmlformats.org/officeDocument/2006/relationships/customXml" Target="../ink/ink1891.xml"/><Relationship Id="rId102" Type="http://schemas.openxmlformats.org/officeDocument/2006/relationships/image" Target="../media/image1698.png"/><Relationship Id="rId123" Type="http://schemas.openxmlformats.org/officeDocument/2006/relationships/customXml" Target="../ink/ink1913.xml"/><Relationship Id="rId144" Type="http://schemas.openxmlformats.org/officeDocument/2006/relationships/image" Target="../media/image398.png"/><Relationship Id="rId90" Type="http://schemas.openxmlformats.org/officeDocument/2006/relationships/image" Target="../media/image1692.png"/><Relationship Id="rId165" Type="http://schemas.openxmlformats.org/officeDocument/2006/relationships/customXml" Target="../ink/ink1934.xml"/><Relationship Id="rId186" Type="http://schemas.openxmlformats.org/officeDocument/2006/relationships/image" Target="../media/image1732.png"/><Relationship Id="rId211" Type="http://schemas.openxmlformats.org/officeDocument/2006/relationships/customXml" Target="../ink/ink1958.xml"/><Relationship Id="rId27" Type="http://schemas.openxmlformats.org/officeDocument/2006/relationships/customXml" Target="../ink/ink1865.xml"/><Relationship Id="rId48" Type="http://schemas.openxmlformats.org/officeDocument/2006/relationships/image" Target="../media/image1673.png"/><Relationship Id="rId69" Type="http://schemas.openxmlformats.org/officeDocument/2006/relationships/customXml" Target="../ink/ink1886.xml"/><Relationship Id="rId113" Type="http://schemas.openxmlformats.org/officeDocument/2006/relationships/customXml" Target="../ink/ink1908.xml"/><Relationship Id="rId134" Type="http://schemas.openxmlformats.org/officeDocument/2006/relationships/image" Target="../media/image1711.png"/><Relationship Id="rId80" Type="http://schemas.openxmlformats.org/officeDocument/2006/relationships/image" Target="../media/image1687.png"/><Relationship Id="rId155" Type="http://schemas.openxmlformats.org/officeDocument/2006/relationships/customXml" Target="../ink/ink1929.xml"/><Relationship Id="rId176" Type="http://schemas.openxmlformats.org/officeDocument/2006/relationships/image" Target="../media/image1728.png"/><Relationship Id="rId197" Type="http://schemas.openxmlformats.org/officeDocument/2006/relationships/image" Target="../media/image1735.png"/><Relationship Id="rId201" Type="http://schemas.openxmlformats.org/officeDocument/2006/relationships/image" Target="../media/image1737.png"/><Relationship Id="rId17" Type="http://schemas.openxmlformats.org/officeDocument/2006/relationships/customXml" Target="../ink/ink1860.xml"/><Relationship Id="rId38" Type="http://schemas.openxmlformats.org/officeDocument/2006/relationships/image" Target="../media/image1669.png"/><Relationship Id="rId59" Type="http://schemas.openxmlformats.org/officeDocument/2006/relationships/customXml" Target="../ink/ink1881.xml"/><Relationship Id="rId103" Type="http://schemas.openxmlformats.org/officeDocument/2006/relationships/customXml" Target="../ink/ink1903.xml"/><Relationship Id="rId124" Type="http://schemas.openxmlformats.org/officeDocument/2006/relationships/image" Target="../media/image1707.png"/><Relationship Id="rId70" Type="http://schemas.openxmlformats.org/officeDocument/2006/relationships/image" Target="../media/image1682.png"/><Relationship Id="rId91" Type="http://schemas.openxmlformats.org/officeDocument/2006/relationships/customXml" Target="../ink/ink1897.xml"/><Relationship Id="rId145" Type="http://schemas.openxmlformats.org/officeDocument/2006/relationships/customXml" Target="../ink/ink1924.xml"/><Relationship Id="rId166" Type="http://schemas.openxmlformats.org/officeDocument/2006/relationships/image" Target="../media/image624.png"/><Relationship Id="rId187" Type="http://schemas.openxmlformats.org/officeDocument/2006/relationships/customXml" Target="../ink/ink1945.xml"/><Relationship Id="rId1" Type="http://schemas.openxmlformats.org/officeDocument/2006/relationships/slideLayout" Target="../slideLayouts/slideLayout7.xml"/><Relationship Id="rId212" Type="http://schemas.openxmlformats.org/officeDocument/2006/relationships/image" Target="../media/image584.png"/><Relationship Id="rId28" Type="http://schemas.openxmlformats.org/officeDocument/2006/relationships/image" Target="../media/image1665.png"/><Relationship Id="rId49" Type="http://schemas.openxmlformats.org/officeDocument/2006/relationships/customXml" Target="../ink/ink1876.xml"/><Relationship Id="rId114" Type="http://schemas.openxmlformats.org/officeDocument/2006/relationships/image" Target="../media/image1703.png"/><Relationship Id="rId60" Type="http://schemas.openxmlformats.org/officeDocument/2006/relationships/image" Target="../media/image19.png"/><Relationship Id="rId81" Type="http://schemas.openxmlformats.org/officeDocument/2006/relationships/customXml" Target="../ink/ink1892.xml"/><Relationship Id="rId135" Type="http://schemas.openxmlformats.org/officeDocument/2006/relationships/customXml" Target="../ink/ink1919.xml"/><Relationship Id="rId156" Type="http://schemas.openxmlformats.org/officeDocument/2006/relationships/image" Target="../media/image1721.png"/><Relationship Id="rId177" Type="http://schemas.openxmlformats.org/officeDocument/2006/relationships/customXml" Target="../ink/ink1940.xml"/><Relationship Id="rId198" Type="http://schemas.openxmlformats.org/officeDocument/2006/relationships/customXml" Target="../ink/ink1951.xml"/><Relationship Id="rId202" Type="http://schemas.openxmlformats.org/officeDocument/2006/relationships/customXml" Target="../ink/ink1953.xml"/><Relationship Id="rId18" Type="http://schemas.openxmlformats.org/officeDocument/2006/relationships/image" Target="../media/image1660.png"/><Relationship Id="rId39" Type="http://schemas.openxmlformats.org/officeDocument/2006/relationships/customXml" Target="../ink/ink1871.xml"/><Relationship Id="rId50" Type="http://schemas.openxmlformats.org/officeDocument/2006/relationships/image" Target="../media/image1674.png"/><Relationship Id="rId104" Type="http://schemas.openxmlformats.org/officeDocument/2006/relationships/image" Target="../media/image1699.png"/><Relationship Id="rId125" Type="http://schemas.openxmlformats.org/officeDocument/2006/relationships/customXml" Target="../ink/ink1914.xml"/><Relationship Id="rId146" Type="http://schemas.openxmlformats.org/officeDocument/2006/relationships/image" Target="../media/image1716.png"/><Relationship Id="rId167" Type="http://schemas.openxmlformats.org/officeDocument/2006/relationships/customXml" Target="../ink/ink1935.xml"/><Relationship Id="rId188" Type="http://schemas.openxmlformats.org/officeDocument/2006/relationships/image" Target="../media/image331.png"/><Relationship Id="rId71" Type="http://schemas.openxmlformats.org/officeDocument/2006/relationships/customXml" Target="../ink/ink1887.xml"/><Relationship Id="rId92" Type="http://schemas.openxmlformats.org/officeDocument/2006/relationships/image" Target="../media/image1693.png"/><Relationship Id="rId213" Type="http://schemas.openxmlformats.org/officeDocument/2006/relationships/customXml" Target="../ink/ink1959.xml"/><Relationship Id="rId2" Type="http://schemas.openxmlformats.org/officeDocument/2006/relationships/image" Target="../media/image1655.png"/><Relationship Id="rId29" Type="http://schemas.openxmlformats.org/officeDocument/2006/relationships/customXml" Target="../ink/ink1866.xml"/><Relationship Id="rId40" Type="http://schemas.openxmlformats.org/officeDocument/2006/relationships/image" Target="../media/image1670.png"/><Relationship Id="rId115" Type="http://schemas.openxmlformats.org/officeDocument/2006/relationships/customXml" Target="../ink/ink1909.xml"/><Relationship Id="rId136" Type="http://schemas.openxmlformats.org/officeDocument/2006/relationships/image" Target="../media/image1712.png"/><Relationship Id="rId157" Type="http://schemas.openxmlformats.org/officeDocument/2006/relationships/customXml" Target="../ink/ink1930.xml"/><Relationship Id="rId178" Type="http://schemas.openxmlformats.org/officeDocument/2006/relationships/image" Target="../media/image314.png"/><Relationship Id="rId61" Type="http://schemas.openxmlformats.org/officeDocument/2006/relationships/customXml" Target="../ink/ink1882.xml"/><Relationship Id="rId82" Type="http://schemas.openxmlformats.org/officeDocument/2006/relationships/image" Target="../media/image1688.png"/><Relationship Id="rId199" Type="http://schemas.openxmlformats.org/officeDocument/2006/relationships/image" Target="../media/image1736.png"/><Relationship Id="rId203" Type="http://schemas.openxmlformats.org/officeDocument/2006/relationships/image" Target="../media/image110.png"/><Relationship Id="rId19" Type="http://schemas.openxmlformats.org/officeDocument/2006/relationships/customXml" Target="../ink/ink1861.xml"/></Relationships>
</file>

<file path=ppt/slides/_rels/slide19.xml.rels><?xml version="1.0" encoding="UTF-8" standalone="yes"?>
<Relationships xmlns="http://schemas.openxmlformats.org/package/2006/relationships"><Relationship Id="rId117" Type="http://schemas.openxmlformats.org/officeDocument/2006/relationships/image" Target="../media/image1788.png"/><Relationship Id="rId21" Type="http://schemas.openxmlformats.org/officeDocument/2006/relationships/image" Target="../media/image1752.png"/><Relationship Id="rId63" Type="http://schemas.openxmlformats.org/officeDocument/2006/relationships/image" Target="../media/image740.png"/><Relationship Id="rId159" Type="http://schemas.openxmlformats.org/officeDocument/2006/relationships/image" Target="../media/image1801.png"/><Relationship Id="rId170" Type="http://schemas.openxmlformats.org/officeDocument/2006/relationships/customXml" Target="../ink/ink2047.xml"/><Relationship Id="rId191" Type="http://schemas.openxmlformats.org/officeDocument/2006/relationships/image" Target="../media/image1810.png"/><Relationship Id="rId205" Type="http://schemas.openxmlformats.org/officeDocument/2006/relationships/customXml" Target="../ink/ink2065.xml"/><Relationship Id="rId226" Type="http://schemas.openxmlformats.org/officeDocument/2006/relationships/customXml" Target="../ink/ink2076.xml"/><Relationship Id="rId247" Type="http://schemas.openxmlformats.org/officeDocument/2006/relationships/image" Target="../media/image180.png"/><Relationship Id="rId107" Type="http://schemas.openxmlformats.org/officeDocument/2006/relationships/image" Target="../media/image1783.png"/><Relationship Id="rId11" Type="http://schemas.openxmlformats.org/officeDocument/2006/relationships/image" Target="../media/image1115.png"/><Relationship Id="rId32" Type="http://schemas.openxmlformats.org/officeDocument/2006/relationships/customXml" Target="../ink/ink1976.xml"/><Relationship Id="rId53" Type="http://schemas.openxmlformats.org/officeDocument/2006/relationships/image" Target="../media/image1764.png"/><Relationship Id="rId74" Type="http://schemas.openxmlformats.org/officeDocument/2006/relationships/customXml" Target="../ink/ink1997.xml"/><Relationship Id="rId128" Type="http://schemas.openxmlformats.org/officeDocument/2006/relationships/image" Target="../media/image185.png"/><Relationship Id="rId149" Type="http://schemas.openxmlformats.org/officeDocument/2006/relationships/image" Target="../media/image1798.png"/><Relationship Id="rId5" Type="http://schemas.openxmlformats.org/officeDocument/2006/relationships/image" Target="../media/image1747.png"/><Relationship Id="rId95" Type="http://schemas.openxmlformats.org/officeDocument/2006/relationships/image" Target="../media/image1778.png"/><Relationship Id="rId160" Type="http://schemas.openxmlformats.org/officeDocument/2006/relationships/customXml" Target="../ink/ink2042.xml"/><Relationship Id="rId181" Type="http://schemas.openxmlformats.org/officeDocument/2006/relationships/image" Target="../media/image1806.png"/><Relationship Id="rId216" Type="http://schemas.openxmlformats.org/officeDocument/2006/relationships/customXml" Target="../ink/ink2071.xml"/><Relationship Id="rId237" Type="http://schemas.openxmlformats.org/officeDocument/2006/relationships/image" Target="../media/image1830.png"/><Relationship Id="rId258" Type="http://schemas.openxmlformats.org/officeDocument/2006/relationships/image" Target="../media/image1838.png"/><Relationship Id="rId22" Type="http://schemas.openxmlformats.org/officeDocument/2006/relationships/customXml" Target="../ink/ink1971.xml"/><Relationship Id="rId43" Type="http://schemas.openxmlformats.org/officeDocument/2006/relationships/image" Target="../media/image1760.png"/><Relationship Id="rId64" Type="http://schemas.openxmlformats.org/officeDocument/2006/relationships/customXml" Target="../ink/ink1992.xml"/><Relationship Id="rId118" Type="http://schemas.openxmlformats.org/officeDocument/2006/relationships/customXml" Target="../ink/ink2019.xml"/><Relationship Id="rId139" Type="http://schemas.openxmlformats.org/officeDocument/2006/relationships/customXml" Target="../ink/ink2030.xml"/><Relationship Id="rId85" Type="http://schemas.openxmlformats.org/officeDocument/2006/relationships/image" Target="../media/image1773.png"/><Relationship Id="rId150" Type="http://schemas.openxmlformats.org/officeDocument/2006/relationships/customXml" Target="../ink/ink2037.xml"/><Relationship Id="rId171" Type="http://schemas.openxmlformats.org/officeDocument/2006/relationships/image" Target="../media/image1803.png"/><Relationship Id="rId192" Type="http://schemas.openxmlformats.org/officeDocument/2006/relationships/customXml" Target="../ink/ink2058.xml"/><Relationship Id="rId206" Type="http://schemas.openxmlformats.org/officeDocument/2006/relationships/customXml" Target="../ink/ink2066.xml"/><Relationship Id="rId227" Type="http://schemas.openxmlformats.org/officeDocument/2006/relationships/image" Target="../media/image1825.png"/><Relationship Id="rId248" Type="http://schemas.openxmlformats.org/officeDocument/2006/relationships/customXml" Target="../ink/ink2087.xml"/><Relationship Id="rId12" Type="http://schemas.openxmlformats.org/officeDocument/2006/relationships/customXml" Target="../ink/ink1966.xml"/><Relationship Id="rId33" Type="http://schemas.openxmlformats.org/officeDocument/2006/relationships/image" Target="../media/image1757.png"/><Relationship Id="rId108" Type="http://schemas.openxmlformats.org/officeDocument/2006/relationships/customXml" Target="../ink/ink2014.xml"/><Relationship Id="rId129" Type="http://schemas.openxmlformats.org/officeDocument/2006/relationships/customXml" Target="../ink/ink2025.xml"/><Relationship Id="rId54" Type="http://schemas.openxmlformats.org/officeDocument/2006/relationships/customXml" Target="../ink/ink1987.xml"/><Relationship Id="rId75" Type="http://schemas.openxmlformats.org/officeDocument/2006/relationships/image" Target="../media/image1772.png"/><Relationship Id="rId96" Type="http://schemas.openxmlformats.org/officeDocument/2006/relationships/customXml" Target="../ink/ink2008.xml"/><Relationship Id="rId140" Type="http://schemas.openxmlformats.org/officeDocument/2006/relationships/customXml" Target="../ink/ink2031.xml"/><Relationship Id="rId161" Type="http://schemas.openxmlformats.org/officeDocument/2006/relationships/image" Target="../media/image1802.png"/><Relationship Id="rId182" Type="http://schemas.openxmlformats.org/officeDocument/2006/relationships/customXml" Target="../ink/ink2053.xml"/><Relationship Id="rId217" Type="http://schemas.openxmlformats.org/officeDocument/2006/relationships/image" Target="../media/image1820.png"/><Relationship Id="rId6" Type="http://schemas.openxmlformats.org/officeDocument/2006/relationships/customXml" Target="../ink/ink1963.xml"/><Relationship Id="rId238" Type="http://schemas.openxmlformats.org/officeDocument/2006/relationships/customXml" Target="../ink/ink2082.xml"/><Relationship Id="rId259" Type="http://schemas.openxmlformats.org/officeDocument/2006/relationships/customXml" Target="../ink/ink2093.xml"/><Relationship Id="rId23" Type="http://schemas.openxmlformats.org/officeDocument/2006/relationships/image" Target="../media/image1753.png"/><Relationship Id="rId119" Type="http://schemas.openxmlformats.org/officeDocument/2006/relationships/customXml" Target="../ink/ink2020.xml"/><Relationship Id="rId44" Type="http://schemas.openxmlformats.org/officeDocument/2006/relationships/customXml" Target="../ink/ink1982.xml"/><Relationship Id="rId65" Type="http://schemas.openxmlformats.org/officeDocument/2006/relationships/image" Target="../media/image1769.png"/><Relationship Id="rId86" Type="http://schemas.openxmlformats.org/officeDocument/2006/relationships/customXml" Target="../ink/ink2003.xml"/><Relationship Id="rId130" Type="http://schemas.openxmlformats.org/officeDocument/2006/relationships/image" Target="../media/image110.png"/><Relationship Id="rId151" Type="http://schemas.openxmlformats.org/officeDocument/2006/relationships/image" Target="../media/image1799.png"/><Relationship Id="rId172" Type="http://schemas.openxmlformats.org/officeDocument/2006/relationships/customXml" Target="../ink/ink2048.xml"/><Relationship Id="rId193" Type="http://schemas.openxmlformats.org/officeDocument/2006/relationships/image" Target="../media/image1811.png"/><Relationship Id="rId207" Type="http://schemas.openxmlformats.org/officeDocument/2006/relationships/image" Target="../media/image1815.png"/><Relationship Id="rId228" Type="http://schemas.openxmlformats.org/officeDocument/2006/relationships/customXml" Target="../ink/ink2077.xml"/><Relationship Id="rId249" Type="http://schemas.openxmlformats.org/officeDocument/2006/relationships/image" Target="../media/image1834.png"/><Relationship Id="rId13" Type="http://schemas.openxmlformats.org/officeDocument/2006/relationships/image" Target="../media/image1749.png"/><Relationship Id="rId109" Type="http://schemas.openxmlformats.org/officeDocument/2006/relationships/image" Target="../media/image1784.png"/><Relationship Id="rId260" Type="http://schemas.openxmlformats.org/officeDocument/2006/relationships/image" Target="../media/image1839.png"/><Relationship Id="rId34" Type="http://schemas.openxmlformats.org/officeDocument/2006/relationships/customXml" Target="../ink/ink1977.xml"/><Relationship Id="rId55" Type="http://schemas.openxmlformats.org/officeDocument/2006/relationships/image" Target="../media/image1765.png"/><Relationship Id="rId76" Type="http://schemas.openxmlformats.org/officeDocument/2006/relationships/customXml" Target="../ink/ink1998.xml"/><Relationship Id="rId97" Type="http://schemas.openxmlformats.org/officeDocument/2006/relationships/image" Target="../media/image1779.png"/><Relationship Id="rId120" Type="http://schemas.openxmlformats.org/officeDocument/2006/relationships/image" Target="../media/image938.png"/><Relationship Id="rId141" Type="http://schemas.openxmlformats.org/officeDocument/2006/relationships/image" Target="../media/image1795.png"/><Relationship Id="rId7" Type="http://schemas.openxmlformats.org/officeDocument/2006/relationships/image" Target="../media/image1748.png"/><Relationship Id="rId162" Type="http://schemas.openxmlformats.org/officeDocument/2006/relationships/customXml" Target="../ink/ink2043.xml"/><Relationship Id="rId183" Type="http://schemas.openxmlformats.org/officeDocument/2006/relationships/image" Target="../media/image1807.png"/><Relationship Id="rId218" Type="http://schemas.openxmlformats.org/officeDocument/2006/relationships/customXml" Target="../ink/ink2072.xml"/><Relationship Id="rId239" Type="http://schemas.openxmlformats.org/officeDocument/2006/relationships/image" Target="../media/image1831.png"/><Relationship Id="rId250" Type="http://schemas.openxmlformats.org/officeDocument/2006/relationships/customXml" Target="../ink/ink2088.xml"/><Relationship Id="rId24" Type="http://schemas.openxmlformats.org/officeDocument/2006/relationships/customXml" Target="../ink/ink1972.xml"/><Relationship Id="rId45" Type="http://schemas.openxmlformats.org/officeDocument/2006/relationships/image" Target="../media/image1761.png"/><Relationship Id="rId66" Type="http://schemas.openxmlformats.org/officeDocument/2006/relationships/customXml" Target="../ink/ink1993.xml"/><Relationship Id="rId87" Type="http://schemas.openxmlformats.org/officeDocument/2006/relationships/image" Target="../media/image1774.png"/><Relationship Id="rId110" Type="http://schemas.openxmlformats.org/officeDocument/2006/relationships/customXml" Target="../ink/ink2015.xml"/><Relationship Id="rId131" Type="http://schemas.openxmlformats.org/officeDocument/2006/relationships/customXml" Target="../ink/ink2026.xml"/><Relationship Id="rId152" Type="http://schemas.openxmlformats.org/officeDocument/2006/relationships/customXml" Target="../ink/ink2038.xml"/><Relationship Id="rId173" Type="http://schemas.openxmlformats.org/officeDocument/2006/relationships/image" Target="../media/image1804.png"/><Relationship Id="rId194" Type="http://schemas.openxmlformats.org/officeDocument/2006/relationships/customXml" Target="../ink/ink2059.xml"/><Relationship Id="rId208" Type="http://schemas.openxmlformats.org/officeDocument/2006/relationships/customXml" Target="../ink/ink2067.xml"/><Relationship Id="rId229" Type="http://schemas.openxmlformats.org/officeDocument/2006/relationships/image" Target="../media/image1826.png"/><Relationship Id="rId240" Type="http://schemas.openxmlformats.org/officeDocument/2006/relationships/customXml" Target="../ink/ink2083.xml"/><Relationship Id="rId261" Type="http://schemas.openxmlformats.org/officeDocument/2006/relationships/customXml" Target="../ink/ink2094.xml"/><Relationship Id="rId14" Type="http://schemas.openxmlformats.org/officeDocument/2006/relationships/customXml" Target="../ink/ink1967.xml"/><Relationship Id="rId35" Type="http://schemas.openxmlformats.org/officeDocument/2006/relationships/image" Target="../media/image1758.png"/><Relationship Id="rId56" Type="http://schemas.openxmlformats.org/officeDocument/2006/relationships/customXml" Target="../ink/ink1988.xml"/><Relationship Id="rId77" Type="http://schemas.openxmlformats.org/officeDocument/2006/relationships/image" Target="../media/image174.png"/><Relationship Id="rId100" Type="http://schemas.openxmlformats.org/officeDocument/2006/relationships/customXml" Target="../ink/ink2010.xml"/><Relationship Id="rId8" Type="http://schemas.openxmlformats.org/officeDocument/2006/relationships/customXml" Target="../ink/ink1964.xml"/><Relationship Id="rId98" Type="http://schemas.openxmlformats.org/officeDocument/2006/relationships/customXml" Target="../ink/ink2009.xml"/><Relationship Id="rId121" Type="http://schemas.openxmlformats.org/officeDocument/2006/relationships/customXml" Target="../ink/ink2021.xml"/><Relationship Id="rId142" Type="http://schemas.openxmlformats.org/officeDocument/2006/relationships/customXml" Target="../ink/ink2032.xml"/><Relationship Id="rId163" Type="http://schemas.openxmlformats.org/officeDocument/2006/relationships/image" Target="../media/image333.png"/><Relationship Id="rId184" Type="http://schemas.openxmlformats.org/officeDocument/2006/relationships/customXml" Target="../ink/ink2054.xml"/><Relationship Id="rId219" Type="http://schemas.openxmlformats.org/officeDocument/2006/relationships/image" Target="../media/image1821.png"/><Relationship Id="rId230" Type="http://schemas.openxmlformats.org/officeDocument/2006/relationships/customXml" Target="../ink/ink2078.xml"/><Relationship Id="rId251" Type="http://schemas.openxmlformats.org/officeDocument/2006/relationships/image" Target="../media/image1835.png"/><Relationship Id="rId25" Type="http://schemas.openxmlformats.org/officeDocument/2006/relationships/image" Target="../media/image1754.png"/><Relationship Id="rId46" Type="http://schemas.openxmlformats.org/officeDocument/2006/relationships/customXml" Target="../ink/ink1983.xml"/><Relationship Id="rId67" Type="http://schemas.openxmlformats.org/officeDocument/2006/relationships/image" Target="../media/image1770.png"/><Relationship Id="rId88" Type="http://schemas.openxmlformats.org/officeDocument/2006/relationships/customXml" Target="../ink/ink2004.xml"/><Relationship Id="rId111" Type="http://schemas.openxmlformats.org/officeDocument/2006/relationships/image" Target="../media/image1785.png"/><Relationship Id="rId132" Type="http://schemas.openxmlformats.org/officeDocument/2006/relationships/image" Target="../media/image1792.png"/><Relationship Id="rId153" Type="http://schemas.openxmlformats.org/officeDocument/2006/relationships/image" Target="../media/image1707.png"/><Relationship Id="rId174" Type="http://schemas.openxmlformats.org/officeDocument/2006/relationships/customXml" Target="../ink/ink2049.xml"/><Relationship Id="rId195" Type="http://schemas.openxmlformats.org/officeDocument/2006/relationships/image" Target="../media/image255.png"/><Relationship Id="rId209" Type="http://schemas.openxmlformats.org/officeDocument/2006/relationships/image" Target="../media/image1816.png"/><Relationship Id="rId220" Type="http://schemas.openxmlformats.org/officeDocument/2006/relationships/customXml" Target="../ink/ink2073.xml"/><Relationship Id="rId241" Type="http://schemas.openxmlformats.org/officeDocument/2006/relationships/image" Target="../media/image1832.png"/><Relationship Id="rId15" Type="http://schemas.openxmlformats.org/officeDocument/2006/relationships/image" Target="../media/image18.png"/><Relationship Id="rId36" Type="http://schemas.openxmlformats.org/officeDocument/2006/relationships/customXml" Target="../ink/ink1978.xml"/><Relationship Id="rId57" Type="http://schemas.openxmlformats.org/officeDocument/2006/relationships/image" Target="../media/image1766.png"/><Relationship Id="rId262" Type="http://schemas.openxmlformats.org/officeDocument/2006/relationships/image" Target="../media/image1840.png"/><Relationship Id="rId78" Type="http://schemas.openxmlformats.org/officeDocument/2006/relationships/customXml" Target="../ink/ink1999.xml"/><Relationship Id="rId99" Type="http://schemas.openxmlformats.org/officeDocument/2006/relationships/image" Target="../media/image70.png"/><Relationship Id="rId101" Type="http://schemas.openxmlformats.org/officeDocument/2006/relationships/image" Target="../media/image1780.png"/><Relationship Id="rId122" Type="http://schemas.openxmlformats.org/officeDocument/2006/relationships/image" Target="../media/image1789.png"/><Relationship Id="rId143" Type="http://schemas.openxmlformats.org/officeDocument/2006/relationships/image" Target="../media/image1796.png"/><Relationship Id="rId164" Type="http://schemas.openxmlformats.org/officeDocument/2006/relationships/customXml" Target="../ink/ink2044.xml"/><Relationship Id="rId185" Type="http://schemas.openxmlformats.org/officeDocument/2006/relationships/image" Target="../media/image1808.png"/><Relationship Id="rId9" Type="http://schemas.openxmlformats.org/officeDocument/2006/relationships/image" Target="../media/image608.png"/><Relationship Id="rId210" Type="http://schemas.openxmlformats.org/officeDocument/2006/relationships/customXml" Target="../ink/ink2068.xml"/><Relationship Id="rId26" Type="http://schemas.openxmlformats.org/officeDocument/2006/relationships/customXml" Target="../ink/ink1973.xml"/><Relationship Id="rId231" Type="http://schemas.openxmlformats.org/officeDocument/2006/relationships/image" Target="../media/image1827.png"/><Relationship Id="rId252" Type="http://schemas.openxmlformats.org/officeDocument/2006/relationships/customXml" Target="../ink/ink2089.xml"/><Relationship Id="rId47" Type="http://schemas.openxmlformats.org/officeDocument/2006/relationships/image" Target="../media/image703.png"/><Relationship Id="rId68" Type="http://schemas.openxmlformats.org/officeDocument/2006/relationships/customXml" Target="../ink/ink1994.xml"/><Relationship Id="rId89" Type="http://schemas.openxmlformats.org/officeDocument/2006/relationships/image" Target="../media/image1775.png"/><Relationship Id="rId112" Type="http://schemas.openxmlformats.org/officeDocument/2006/relationships/customXml" Target="../ink/ink2016.xml"/><Relationship Id="rId133" Type="http://schemas.openxmlformats.org/officeDocument/2006/relationships/customXml" Target="../ink/ink2027.xml"/><Relationship Id="rId154" Type="http://schemas.openxmlformats.org/officeDocument/2006/relationships/customXml" Target="../ink/ink2039.xml"/><Relationship Id="rId175" Type="http://schemas.openxmlformats.org/officeDocument/2006/relationships/image" Target="../media/image657.png"/><Relationship Id="rId196" Type="http://schemas.openxmlformats.org/officeDocument/2006/relationships/customXml" Target="../ink/ink2060.xml"/><Relationship Id="rId200" Type="http://schemas.openxmlformats.org/officeDocument/2006/relationships/image" Target="../media/image1813.png"/><Relationship Id="rId16" Type="http://schemas.openxmlformats.org/officeDocument/2006/relationships/customXml" Target="../ink/ink1968.xml"/><Relationship Id="rId221" Type="http://schemas.openxmlformats.org/officeDocument/2006/relationships/image" Target="../media/image1822.png"/><Relationship Id="rId242" Type="http://schemas.openxmlformats.org/officeDocument/2006/relationships/customXml" Target="../ink/ink2084.xml"/><Relationship Id="rId37" Type="http://schemas.openxmlformats.org/officeDocument/2006/relationships/image" Target="../media/image508.png"/><Relationship Id="rId58" Type="http://schemas.openxmlformats.org/officeDocument/2006/relationships/customXml" Target="../ink/ink1989.xml"/><Relationship Id="rId79" Type="http://schemas.openxmlformats.org/officeDocument/2006/relationships/image" Target="../media/image30.png"/><Relationship Id="rId102" Type="http://schemas.openxmlformats.org/officeDocument/2006/relationships/customXml" Target="../ink/ink2011.xml"/><Relationship Id="rId123" Type="http://schemas.openxmlformats.org/officeDocument/2006/relationships/customXml" Target="../ink/ink2022.xml"/><Relationship Id="rId144" Type="http://schemas.openxmlformats.org/officeDocument/2006/relationships/customXml" Target="../ink/ink2033.xml"/><Relationship Id="rId90" Type="http://schemas.openxmlformats.org/officeDocument/2006/relationships/customXml" Target="../ink/ink2005.xml"/><Relationship Id="rId165" Type="http://schemas.openxmlformats.org/officeDocument/2006/relationships/image" Target="../media/image1328.png"/><Relationship Id="rId186" Type="http://schemas.openxmlformats.org/officeDocument/2006/relationships/customXml" Target="../ink/ink2055.xml"/><Relationship Id="rId211" Type="http://schemas.openxmlformats.org/officeDocument/2006/relationships/image" Target="../media/image1817.png"/><Relationship Id="rId232" Type="http://schemas.openxmlformats.org/officeDocument/2006/relationships/customXml" Target="../ink/ink2079.xml"/><Relationship Id="rId253" Type="http://schemas.openxmlformats.org/officeDocument/2006/relationships/customXml" Target="../ink/ink2090.xml"/><Relationship Id="rId27" Type="http://schemas.openxmlformats.org/officeDocument/2006/relationships/image" Target="../media/image1755.png"/><Relationship Id="rId48" Type="http://schemas.openxmlformats.org/officeDocument/2006/relationships/customXml" Target="../ink/ink1984.xml"/><Relationship Id="rId69" Type="http://schemas.openxmlformats.org/officeDocument/2006/relationships/image" Target="../media/image1771.png"/><Relationship Id="rId113" Type="http://schemas.openxmlformats.org/officeDocument/2006/relationships/image" Target="../media/image1786.png"/><Relationship Id="rId134" Type="http://schemas.openxmlformats.org/officeDocument/2006/relationships/image" Target="../media/image1793.png"/><Relationship Id="rId80" Type="http://schemas.openxmlformats.org/officeDocument/2006/relationships/customXml" Target="../ink/ink2000.xml"/><Relationship Id="rId155" Type="http://schemas.openxmlformats.org/officeDocument/2006/relationships/image" Target="../media/image1800.png"/><Relationship Id="rId176" Type="http://schemas.openxmlformats.org/officeDocument/2006/relationships/customXml" Target="../ink/ink2050.xml"/><Relationship Id="rId197" Type="http://schemas.openxmlformats.org/officeDocument/2006/relationships/image" Target="../media/image1812.png"/><Relationship Id="rId201" Type="http://schemas.openxmlformats.org/officeDocument/2006/relationships/customXml" Target="../ink/ink2063.xml"/><Relationship Id="rId222" Type="http://schemas.openxmlformats.org/officeDocument/2006/relationships/customXml" Target="../ink/ink2074.xml"/><Relationship Id="rId243" Type="http://schemas.openxmlformats.org/officeDocument/2006/relationships/image" Target="../media/image1833.png"/><Relationship Id="rId17" Type="http://schemas.openxmlformats.org/officeDocument/2006/relationships/image" Target="../media/image1750.png"/><Relationship Id="rId38" Type="http://schemas.openxmlformats.org/officeDocument/2006/relationships/customXml" Target="../ink/ink1979.xml"/><Relationship Id="rId59" Type="http://schemas.openxmlformats.org/officeDocument/2006/relationships/image" Target="../media/image1767.png"/><Relationship Id="rId103" Type="http://schemas.openxmlformats.org/officeDocument/2006/relationships/image" Target="../media/image1781.png"/><Relationship Id="rId124" Type="http://schemas.openxmlformats.org/officeDocument/2006/relationships/image" Target="../media/image1790.png"/><Relationship Id="rId70" Type="http://schemas.openxmlformats.org/officeDocument/2006/relationships/customXml" Target="../ink/ink1995.xml"/><Relationship Id="rId91" Type="http://schemas.openxmlformats.org/officeDocument/2006/relationships/image" Target="../media/image1776.png"/><Relationship Id="rId145" Type="http://schemas.openxmlformats.org/officeDocument/2006/relationships/customXml" Target="../ink/ink2034.xml"/><Relationship Id="rId166" Type="http://schemas.openxmlformats.org/officeDocument/2006/relationships/customXml" Target="../ink/ink2045.xml"/><Relationship Id="rId187" Type="http://schemas.openxmlformats.org/officeDocument/2006/relationships/image" Target="../media/image1809.png"/><Relationship Id="rId1" Type="http://schemas.openxmlformats.org/officeDocument/2006/relationships/slideLayout" Target="../slideLayouts/slideLayout7.xml"/><Relationship Id="rId212" Type="http://schemas.openxmlformats.org/officeDocument/2006/relationships/customXml" Target="../ink/ink2069.xml"/><Relationship Id="rId233" Type="http://schemas.openxmlformats.org/officeDocument/2006/relationships/image" Target="../media/image1828.png"/><Relationship Id="rId254" Type="http://schemas.openxmlformats.org/officeDocument/2006/relationships/image" Target="../media/image1836.png"/><Relationship Id="rId28" Type="http://schemas.openxmlformats.org/officeDocument/2006/relationships/customXml" Target="../ink/ink1974.xml"/><Relationship Id="rId49" Type="http://schemas.openxmlformats.org/officeDocument/2006/relationships/image" Target="../media/image1762.png"/><Relationship Id="rId114" Type="http://schemas.openxmlformats.org/officeDocument/2006/relationships/customXml" Target="../ink/ink2017.xml"/><Relationship Id="rId60" Type="http://schemas.openxmlformats.org/officeDocument/2006/relationships/customXml" Target="../ink/ink1990.xml"/><Relationship Id="rId81" Type="http://schemas.openxmlformats.org/officeDocument/2006/relationships/image" Target="../media/image190.png"/><Relationship Id="rId135" Type="http://schemas.openxmlformats.org/officeDocument/2006/relationships/customXml" Target="../ink/ink2028.xml"/><Relationship Id="rId156" Type="http://schemas.openxmlformats.org/officeDocument/2006/relationships/customXml" Target="../ink/ink2040.xml"/><Relationship Id="rId177" Type="http://schemas.openxmlformats.org/officeDocument/2006/relationships/image" Target="../media/image1805.png"/><Relationship Id="rId198" Type="http://schemas.openxmlformats.org/officeDocument/2006/relationships/customXml" Target="../ink/ink2061.xml"/><Relationship Id="rId202" Type="http://schemas.openxmlformats.org/officeDocument/2006/relationships/image" Target="../media/image1814.png"/><Relationship Id="rId223" Type="http://schemas.openxmlformats.org/officeDocument/2006/relationships/image" Target="../media/image1823.png"/><Relationship Id="rId244" Type="http://schemas.openxmlformats.org/officeDocument/2006/relationships/customXml" Target="../ink/ink2085.xml"/><Relationship Id="rId18" Type="http://schemas.openxmlformats.org/officeDocument/2006/relationships/customXml" Target="../ink/ink1969.xml"/><Relationship Id="rId39" Type="http://schemas.openxmlformats.org/officeDocument/2006/relationships/image" Target="../media/image1759.png"/><Relationship Id="rId50" Type="http://schemas.openxmlformats.org/officeDocument/2006/relationships/customXml" Target="../ink/ink1985.xml"/><Relationship Id="rId104" Type="http://schemas.openxmlformats.org/officeDocument/2006/relationships/customXml" Target="../ink/ink2012.xml"/><Relationship Id="rId125" Type="http://schemas.openxmlformats.org/officeDocument/2006/relationships/customXml" Target="../ink/ink2023.xml"/><Relationship Id="rId146" Type="http://schemas.openxmlformats.org/officeDocument/2006/relationships/image" Target="../media/image1797.png"/><Relationship Id="rId167" Type="http://schemas.openxmlformats.org/officeDocument/2006/relationships/image" Target="../media/image253.png"/><Relationship Id="rId188" Type="http://schemas.openxmlformats.org/officeDocument/2006/relationships/customXml" Target="../ink/ink2056.xml"/><Relationship Id="rId71" Type="http://schemas.openxmlformats.org/officeDocument/2006/relationships/image" Target="../media/image239.png"/><Relationship Id="rId92" Type="http://schemas.openxmlformats.org/officeDocument/2006/relationships/customXml" Target="../ink/ink2006.xml"/><Relationship Id="rId213" Type="http://schemas.openxmlformats.org/officeDocument/2006/relationships/image" Target="../media/image1818.png"/><Relationship Id="rId234" Type="http://schemas.openxmlformats.org/officeDocument/2006/relationships/customXml" Target="../ink/ink2080.xml"/><Relationship Id="rId2" Type="http://schemas.openxmlformats.org/officeDocument/2006/relationships/notesSlide" Target="../notesSlides/notesSlide8.xml"/><Relationship Id="rId29" Type="http://schemas.openxmlformats.org/officeDocument/2006/relationships/image" Target="../media/image908.png"/><Relationship Id="rId255" Type="http://schemas.openxmlformats.org/officeDocument/2006/relationships/customXml" Target="../ink/ink2091.xml"/><Relationship Id="rId40" Type="http://schemas.openxmlformats.org/officeDocument/2006/relationships/customXml" Target="../ink/ink1980.xml"/><Relationship Id="rId115" Type="http://schemas.openxmlformats.org/officeDocument/2006/relationships/image" Target="../media/image1787.png"/><Relationship Id="rId136" Type="http://schemas.openxmlformats.org/officeDocument/2006/relationships/image" Target="../media/image1794.png"/><Relationship Id="rId157" Type="http://schemas.openxmlformats.org/officeDocument/2006/relationships/image" Target="../media/image129.png"/><Relationship Id="rId178" Type="http://schemas.openxmlformats.org/officeDocument/2006/relationships/customXml" Target="../ink/ink2051.xml"/><Relationship Id="rId61" Type="http://schemas.openxmlformats.org/officeDocument/2006/relationships/image" Target="../media/image1768.png"/><Relationship Id="rId82" Type="http://schemas.openxmlformats.org/officeDocument/2006/relationships/customXml" Target="../ink/ink2001.xml"/><Relationship Id="rId199" Type="http://schemas.openxmlformats.org/officeDocument/2006/relationships/customXml" Target="../ink/ink2062.xml"/><Relationship Id="rId203" Type="http://schemas.openxmlformats.org/officeDocument/2006/relationships/customXml" Target="../ink/ink2064.xml"/><Relationship Id="rId19" Type="http://schemas.openxmlformats.org/officeDocument/2006/relationships/image" Target="../media/image1751.png"/><Relationship Id="rId224" Type="http://schemas.openxmlformats.org/officeDocument/2006/relationships/customXml" Target="../ink/ink2075.xml"/><Relationship Id="rId245" Type="http://schemas.openxmlformats.org/officeDocument/2006/relationships/image" Target="../media/image237.png"/><Relationship Id="rId30" Type="http://schemas.openxmlformats.org/officeDocument/2006/relationships/customXml" Target="../ink/ink1975.xml"/><Relationship Id="rId105" Type="http://schemas.openxmlformats.org/officeDocument/2006/relationships/image" Target="../media/image1782.png"/><Relationship Id="rId126" Type="http://schemas.openxmlformats.org/officeDocument/2006/relationships/image" Target="../media/image1791.png"/><Relationship Id="rId147" Type="http://schemas.openxmlformats.org/officeDocument/2006/relationships/customXml" Target="../ink/ink2035.xml"/><Relationship Id="rId168" Type="http://schemas.openxmlformats.org/officeDocument/2006/relationships/customXml" Target="../ink/ink2046.xml"/><Relationship Id="rId51" Type="http://schemas.openxmlformats.org/officeDocument/2006/relationships/image" Target="../media/image1763.png"/><Relationship Id="rId72" Type="http://schemas.openxmlformats.org/officeDocument/2006/relationships/customXml" Target="../ink/ink1996.xml"/><Relationship Id="rId93" Type="http://schemas.openxmlformats.org/officeDocument/2006/relationships/image" Target="../media/image1777.png"/><Relationship Id="rId189" Type="http://schemas.openxmlformats.org/officeDocument/2006/relationships/image" Target="../media/image785.png"/><Relationship Id="rId3" Type="http://schemas.openxmlformats.org/officeDocument/2006/relationships/image" Target="../media/image1745.png"/><Relationship Id="rId214" Type="http://schemas.openxmlformats.org/officeDocument/2006/relationships/customXml" Target="../ink/ink2070.xml"/><Relationship Id="rId235" Type="http://schemas.openxmlformats.org/officeDocument/2006/relationships/image" Target="../media/image1829.png"/><Relationship Id="rId256" Type="http://schemas.openxmlformats.org/officeDocument/2006/relationships/image" Target="../media/image1837.png"/><Relationship Id="rId116" Type="http://schemas.openxmlformats.org/officeDocument/2006/relationships/customXml" Target="../ink/ink2018.xml"/><Relationship Id="rId137" Type="http://schemas.openxmlformats.org/officeDocument/2006/relationships/customXml" Target="../ink/ink2029.xml"/><Relationship Id="rId158" Type="http://schemas.openxmlformats.org/officeDocument/2006/relationships/customXml" Target="../ink/ink2041.xml"/><Relationship Id="rId20" Type="http://schemas.openxmlformats.org/officeDocument/2006/relationships/customXml" Target="../ink/ink1970.xml"/><Relationship Id="rId41" Type="http://schemas.openxmlformats.org/officeDocument/2006/relationships/image" Target="../media/image700.png"/><Relationship Id="rId62" Type="http://schemas.openxmlformats.org/officeDocument/2006/relationships/customXml" Target="../ink/ink1991.xml"/><Relationship Id="rId83" Type="http://schemas.openxmlformats.org/officeDocument/2006/relationships/image" Target="../media/image130.png"/><Relationship Id="rId179" Type="http://schemas.openxmlformats.org/officeDocument/2006/relationships/image" Target="../media/image314.png"/><Relationship Id="rId190" Type="http://schemas.openxmlformats.org/officeDocument/2006/relationships/customXml" Target="../ink/ink2057.xml"/><Relationship Id="rId204" Type="http://schemas.openxmlformats.org/officeDocument/2006/relationships/image" Target="../media/image287.png"/><Relationship Id="rId225" Type="http://schemas.openxmlformats.org/officeDocument/2006/relationships/image" Target="../media/image1824.png"/><Relationship Id="rId246" Type="http://schemas.openxmlformats.org/officeDocument/2006/relationships/customXml" Target="../ink/ink2086.xml"/><Relationship Id="rId106" Type="http://schemas.openxmlformats.org/officeDocument/2006/relationships/customXml" Target="../ink/ink2013.xml"/><Relationship Id="rId127" Type="http://schemas.openxmlformats.org/officeDocument/2006/relationships/customXml" Target="../ink/ink2024.xml"/><Relationship Id="rId10" Type="http://schemas.openxmlformats.org/officeDocument/2006/relationships/customXml" Target="../ink/ink1965.xml"/><Relationship Id="rId31" Type="http://schemas.openxmlformats.org/officeDocument/2006/relationships/image" Target="../media/image1756.png"/><Relationship Id="rId52" Type="http://schemas.openxmlformats.org/officeDocument/2006/relationships/customXml" Target="../ink/ink1986.xml"/><Relationship Id="rId73" Type="http://schemas.openxmlformats.org/officeDocument/2006/relationships/image" Target="../media/image327.png"/><Relationship Id="rId94" Type="http://schemas.openxmlformats.org/officeDocument/2006/relationships/customXml" Target="../ink/ink2007.xml"/><Relationship Id="rId148" Type="http://schemas.openxmlformats.org/officeDocument/2006/relationships/customXml" Target="../ink/ink2036.xml"/><Relationship Id="rId169" Type="http://schemas.openxmlformats.org/officeDocument/2006/relationships/image" Target="../media/image1599.png"/><Relationship Id="rId4" Type="http://schemas.openxmlformats.org/officeDocument/2006/relationships/image" Target="../media/image1746.png"/><Relationship Id="rId180" Type="http://schemas.openxmlformats.org/officeDocument/2006/relationships/customXml" Target="../ink/ink2052.xml"/><Relationship Id="rId215" Type="http://schemas.openxmlformats.org/officeDocument/2006/relationships/image" Target="../media/image1819.png"/><Relationship Id="rId236" Type="http://schemas.openxmlformats.org/officeDocument/2006/relationships/customXml" Target="../ink/ink2081.xml"/><Relationship Id="rId257" Type="http://schemas.openxmlformats.org/officeDocument/2006/relationships/customXml" Target="../ink/ink2092.xml"/><Relationship Id="rId42" Type="http://schemas.openxmlformats.org/officeDocument/2006/relationships/customXml" Target="../ink/ink1981.xml"/><Relationship Id="rId84" Type="http://schemas.openxmlformats.org/officeDocument/2006/relationships/customXml" Target="../ink/ink2002.xml"/><Relationship Id="rId138" Type="http://schemas.openxmlformats.org/officeDocument/2006/relationships/image" Target="../media/image79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6" Type="http://schemas.openxmlformats.org/officeDocument/2006/relationships/image" Target="../media/image1852.png"/><Relationship Id="rId21" Type="http://schemas.openxmlformats.org/officeDocument/2006/relationships/customXml" Target="../ink/ink2104.xml"/><Relationship Id="rId42" Type="http://schemas.openxmlformats.org/officeDocument/2006/relationships/image" Target="../media/image1856.png"/><Relationship Id="rId47" Type="http://schemas.openxmlformats.org/officeDocument/2006/relationships/customXml" Target="../ink/ink2117.xml"/><Relationship Id="rId63" Type="http://schemas.openxmlformats.org/officeDocument/2006/relationships/customXml" Target="../ink/ink2125.xml"/><Relationship Id="rId68" Type="http://schemas.openxmlformats.org/officeDocument/2006/relationships/image" Target="../media/image1865.png"/><Relationship Id="rId16" Type="http://schemas.openxmlformats.org/officeDocument/2006/relationships/image" Target="../media/image1847.png"/><Relationship Id="rId11" Type="http://schemas.openxmlformats.org/officeDocument/2006/relationships/customXml" Target="../ink/ink2099.xml"/><Relationship Id="rId24" Type="http://schemas.openxmlformats.org/officeDocument/2006/relationships/image" Target="../media/image1851.png"/><Relationship Id="rId32" Type="http://schemas.openxmlformats.org/officeDocument/2006/relationships/image" Target="../media/image70.png"/><Relationship Id="rId37" Type="http://schemas.openxmlformats.org/officeDocument/2006/relationships/customXml" Target="../ink/ink2112.xml"/><Relationship Id="rId40" Type="http://schemas.openxmlformats.org/officeDocument/2006/relationships/image" Target="../media/image16.png"/><Relationship Id="rId45" Type="http://schemas.openxmlformats.org/officeDocument/2006/relationships/customXml" Target="../ink/ink2116.xml"/><Relationship Id="rId53" Type="http://schemas.openxmlformats.org/officeDocument/2006/relationships/customXml" Target="../ink/ink2120.xml"/><Relationship Id="rId58" Type="http://schemas.openxmlformats.org/officeDocument/2006/relationships/image" Target="../media/image1862.png"/><Relationship Id="rId66" Type="http://schemas.openxmlformats.org/officeDocument/2006/relationships/image" Target="../media/image233.png"/><Relationship Id="rId74" Type="http://schemas.openxmlformats.org/officeDocument/2006/relationships/image" Target="../media/image1219.png"/><Relationship Id="rId5" Type="http://schemas.openxmlformats.org/officeDocument/2006/relationships/customXml" Target="../ink/ink2096.xml"/><Relationship Id="rId61" Type="http://schemas.openxmlformats.org/officeDocument/2006/relationships/customXml" Target="../ink/ink2124.xml"/><Relationship Id="rId19" Type="http://schemas.openxmlformats.org/officeDocument/2006/relationships/customXml" Target="../ink/ink2103.xml"/><Relationship Id="rId14" Type="http://schemas.openxmlformats.org/officeDocument/2006/relationships/image" Target="../media/image1846.png"/><Relationship Id="rId22" Type="http://schemas.openxmlformats.org/officeDocument/2006/relationships/image" Target="../media/image1850.png"/><Relationship Id="rId27" Type="http://schemas.openxmlformats.org/officeDocument/2006/relationships/customXml" Target="../ink/ink2107.xml"/><Relationship Id="rId30" Type="http://schemas.openxmlformats.org/officeDocument/2006/relationships/image" Target="../media/image1853.png"/><Relationship Id="rId35" Type="http://schemas.openxmlformats.org/officeDocument/2006/relationships/customXml" Target="../ink/ink2111.xml"/><Relationship Id="rId43" Type="http://schemas.openxmlformats.org/officeDocument/2006/relationships/customXml" Target="../ink/ink2115.xml"/><Relationship Id="rId48" Type="http://schemas.openxmlformats.org/officeDocument/2006/relationships/image" Target="../media/image1858.png"/><Relationship Id="rId56" Type="http://schemas.openxmlformats.org/officeDocument/2006/relationships/image" Target="../media/image1861.png"/><Relationship Id="rId64" Type="http://schemas.openxmlformats.org/officeDocument/2006/relationships/image" Target="../media/image110.png"/><Relationship Id="rId69" Type="http://schemas.openxmlformats.org/officeDocument/2006/relationships/customXml" Target="../ink/ink2128.xml"/><Relationship Id="rId77" Type="http://schemas.openxmlformats.org/officeDocument/2006/relationships/customXml" Target="../ink/ink2132.xml"/><Relationship Id="rId8" Type="http://schemas.openxmlformats.org/officeDocument/2006/relationships/image" Target="../media/image1843.png"/><Relationship Id="rId51" Type="http://schemas.openxmlformats.org/officeDocument/2006/relationships/customXml" Target="../ink/ink2119.xml"/><Relationship Id="rId72" Type="http://schemas.openxmlformats.org/officeDocument/2006/relationships/image" Target="../media/image1866.png"/><Relationship Id="rId3" Type="http://schemas.openxmlformats.org/officeDocument/2006/relationships/customXml" Target="../ink/ink2095.xml"/><Relationship Id="rId12" Type="http://schemas.openxmlformats.org/officeDocument/2006/relationships/image" Target="../media/image1845.png"/><Relationship Id="rId17" Type="http://schemas.openxmlformats.org/officeDocument/2006/relationships/customXml" Target="../ink/ink2102.xml"/><Relationship Id="rId25" Type="http://schemas.openxmlformats.org/officeDocument/2006/relationships/customXml" Target="../ink/ink2106.xml"/><Relationship Id="rId33" Type="http://schemas.openxmlformats.org/officeDocument/2006/relationships/customXml" Target="../ink/ink2110.xml"/><Relationship Id="rId38" Type="http://schemas.openxmlformats.org/officeDocument/2006/relationships/image" Target="../media/image1855.png"/><Relationship Id="rId46" Type="http://schemas.openxmlformats.org/officeDocument/2006/relationships/image" Target="../media/image160.png"/><Relationship Id="rId59" Type="http://schemas.openxmlformats.org/officeDocument/2006/relationships/customXml" Target="../ink/ink2123.xml"/><Relationship Id="rId67" Type="http://schemas.openxmlformats.org/officeDocument/2006/relationships/customXml" Target="../ink/ink2127.xml"/><Relationship Id="rId20" Type="http://schemas.openxmlformats.org/officeDocument/2006/relationships/image" Target="../media/image1849.png"/><Relationship Id="rId41" Type="http://schemas.openxmlformats.org/officeDocument/2006/relationships/customXml" Target="../ink/ink2114.xml"/><Relationship Id="rId54" Type="http://schemas.openxmlformats.org/officeDocument/2006/relationships/image" Target="../media/image239.png"/><Relationship Id="rId62" Type="http://schemas.openxmlformats.org/officeDocument/2006/relationships/image" Target="../media/image1864.png"/><Relationship Id="rId70" Type="http://schemas.openxmlformats.org/officeDocument/2006/relationships/image" Target="../media/image1209.png"/><Relationship Id="rId75" Type="http://schemas.openxmlformats.org/officeDocument/2006/relationships/customXml" Target="../ink/ink2131.xml"/><Relationship Id="rId1" Type="http://schemas.openxmlformats.org/officeDocument/2006/relationships/slideLayout" Target="../slideLayouts/slideLayout7.xml"/><Relationship Id="rId6" Type="http://schemas.openxmlformats.org/officeDocument/2006/relationships/image" Target="../media/image1221.png"/><Relationship Id="rId15" Type="http://schemas.openxmlformats.org/officeDocument/2006/relationships/customXml" Target="../ink/ink2101.xml"/><Relationship Id="rId23" Type="http://schemas.openxmlformats.org/officeDocument/2006/relationships/customXml" Target="../ink/ink2105.xml"/><Relationship Id="rId28" Type="http://schemas.openxmlformats.org/officeDocument/2006/relationships/image" Target="../media/image908.png"/><Relationship Id="rId36" Type="http://schemas.openxmlformats.org/officeDocument/2006/relationships/image" Target="../media/image108.png"/><Relationship Id="rId49" Type="http://schemas.openxmlformats.org/officeDocument/2006/relationships/customXml" Target="../ink/ink2118.xml"/><Relationship Id="rId57" Type="http://schemas.openxmlformats.org/officeDocument/2006/relationships/customXml" Target="../ink/ink2122.xml"/><Relationship Id="rId10" Type="http://schemas.openxmlformats.org/officeDocument/2006/relationships/image" Target="../media/image1844.png"/><Relationship Id="rId31" Type="http://schemas.openxmlformats.org/officeDocument/2006/relationships/customXml" Target="../ink/ink2109.xml"/><Relationship Id="rId44" Type="http://schemas.openxmlformats.org/officeDocument/2006/relationships/image" Target="../media/image1857.png"/><Relationship Id="rId52" Type="http://schemas.openxmlformats.org/officeDocument/2006/relationships/image" Target="../media/image1860.png"/><Relationship Id="rId60" Type="http://schemas.openxmlformats.org/officeDocument/2006/relationships/image" Target="../media/image1863.png"/><Relationship Id="rId65" Type="http://schemas.openxmlformats.org/officeDocument/2006/relationships/customXml" Target="../ink/ink2126.xml"/><Relationship Id="rId73" Type="http://schemas.openxmlformats.org/officeDocument/2006/relationships/customXml" Target="../ink/ink2130.xml"/><Relationship Id="rId78" Type="http://schemas.openxmlformats.org/officeDocument/2006/relationships/image" Target="../media/image30.png"/><Relationship Id="rId4" Type="http://schemas.openxmlformats.org/officeDocument/2006/relationships/image" Target="../media/image1842.png"/><Relationship Id="rId9" Type="http://schemas.openxmlformats.org/officeDocument/2006/relationships/customXml" Target="../ink/ink2098.xml"/><Relationship Id="rId13" Type="http://schemas.openxmlformats.org/officeDocument/2006/relationships/customXml" Target="../ink/ink2100.xml"/><Relationship Id="rId18" Type="http://schemas.openxmlformats.org/officeDocument/2006/relationships/image" Target="../media/image1848.png"/><Relationship Id="rId39" Type="http://schemas.openxmlformats.org/officeDocument/2006/relationships/customXml" Target="../ink/ink2113.xml"/><Relationship Id="rId34" Type="http://schemas.openxmlformats.org/officeDocument/2006/relationships/image" Target="../media/image1854.png"/><Relationship Id="rId50" Type="http://schemas.openxmlformats.org/officeDocument/2006/relationships/image" Target="../media/image1859.png"/><Relationship Id="rId55" Type="http://schemas.openxmlformats.org/officeDocument/2006/relationships/customXml" Target="../ink/ink2121.xml"/><Relationship Id="rId76" Type="http://schemas.openxmlformats.org/officeDocument/2006/relationships/image" Target="../media/image190.png"/><Relationship Id="rId7" Type="http://schemas.openxmlformats.org/officeDocument/2006/relationships/customXml" Target="../ink/ink2097.xml"/><Relationship Id="rId71" Type="http://schemas.openxmlformats.org/officeDocument/2006/relationships/customXml" Target="../ink/ink2129.xml"/><Relationship Id="rId2" Type="http://schemas.openxmlformats.org/officeDocument/2006/relationships/image" Target="../media/image1841.png"/><Relationship Id="rId29" Type="http://schemas.openxmlformats.org/officeDocument/2006/relationships/customXml" Target="../ink/ink2108.xml"/></Relationships>
</file>

<file path=ppt/slides/_rels/slide21.xml.rels><?xml version="1.0" encoding="UTF-8" standalone="yes"?>
<Relationships xmlns="http://schemas.openxmlformats.org/package/2006/relationships"><Relationship Id="rId26" Type="http://schemas.openxmlformats.org/officeDocument/2006/relationships/image" Target="../media/image1877.png"/><Relationship Id="rId21" Type="http://schemas.openxmlformats.org/officeDocument/2006/relationships/customXml" Target="../ink/ink2142.xml"/><Relationship Id="rId42" Type="http://schemas.openxmlformats.org/officeDocument/2006/relationships/image" Target="../media/image1884.png"/><Relationship Id="rId47" Type="http://schemas.openxmlformats.org/officeDocument/2006/relationships/customXml" Target="../ink/ink2155.xml"/><Relationship Id="rId63" Type="http://schemas.openxmlformats.org/officeDocument/2006/relationships/customXml" Target="../ink/ink2163.xml"/><Relationship Id="rId68" Type="http://schemas.openxmlformats.org/officeDocument/2006/relationships/image" Target="../media/image1895.png"/><Relationship Id="rId84" Type="http://schemas.openxmlformats.org/officeDocument/2006/relationships/customXml" Target="../ink/ink2174.xml"/><Relationship Id="rId16" Type="http://schemas.openxmlformats.org/officeDocument/2006/relationships/image" Target="../media/image1874.png"/><Relationship Id="rId11" Type="http://schemas.openxmlformats.org/officeDocument/2006/relationships/customXml" Target="../ink/ink2137.xml"/><Relationship Id="rId32" Type="http://schemas.openxmlformats.org/officeDocument/2006/relationships/image" Target="../media/image1880.png"/><Relationship Id="rId37" Type="http://schemas.openxmlformats.org/officeDocument/2006/relationships/customXml" Target="../ink/ink2150.xml"/><Relationship Id="rId53" Type="http://schemas.openxmlformats.org/officeDocument/2006/relationships/customXml" Target="../ink/ink2158.xml"/><Relationship Id="rId58" Type="http://schemas.openxmlformats.org/officeDocument/2006/relationships/image" Target="../media/image1892.png"/><Relationship Id="rId74" Type="http://schemas.openxmlformats.org/officeDocument/2006/relationships/image" Target="../media/image1898.png"/><Relationship Id="rId79" Type="http://schemas.openxmlformats.org/officeDocument/2006/relationships/customXml" Target="../ink/ink2171.xml"/><Relationship Id="rId5" Type="http://schemas.openxmlformats.org/officeDocument/2006/relationships/customXml" Target="../ink/ink2134.xml"/><Relationship Id="rId19" Type="http://schemas.openxmlformats.org/officeDocument/2006/relationships/customXml" Target="../ink/ink2141.xml"/><Relationship Id="rId14" Type="http://schemas.openxmlformats.org/officeDocument/2006/relationships/image" Target="../media/image1873.png"/><Relationship Id="rId22" Type="http://schemas.openxmlformats.org/officeDocument/2006/relationships/image" Target="../media/image1875.png"/><Relationship Id="rId27" Type="http://schemas.openxmlformats.org/officeDocument/2006/relationships/customXml" Target="../ink/ink2145.xml"/><Relationship Id="rId30" Type="http://schemas.openxmlformats.org/officeDocument/2006/relationships/image" Target="../media/image1879.png"/><Relationship Id="rId35" Type="http://schemas.openxmlformats.org/officeDocument/2006/relationships/customXml" Target="../ink/ink2149.xml"/><Relationship Id="rId43" Type="http://schemas.openxmlformats.org/officeDocument/2006/relationships/customXml" Target="../ink/ink2153.xml"/><Relationship Id="rId48" Type="http://schemas.openxmlformats.org/officeDocument/2006/relationships/image" Target="../media/image1887.png"/><Relationship Id="rId56" Type="http://schemas.openxmlformats.org/officeDocument/2006/relationships/image" Target="../media/image1891.png"/><Relationship Id="rId64" Type="http://schemas.openxmlformats.org/officeDocument/2006/relationships/image" Target="../media/image108.png"/><Relationship Id="rId69" Type="http://schemas.openxmlformats.org/officeDocument/2006/relationships/customXml" Target="../ink/ink2166.xml"/><Relationship Id="rId77" Type="http://schemas.openxmlformats.org/officeDocument/2006/relationships/customXml" Target="../ink/ink2170.xml"/><Relationship Id="rId8" Type="http://schemas.openxmlformats.org/officeDocument/2006/relationships/image" Target="../media/image1870.png"/><Relationship Id="rId51" Type="http://schemas.openxmlformats.org/officeDocument/2006/relationships/customXml" Target="../ink/ink2157.xml"/><Relationship Id="rId72" Type="http://schemas.openxmlformats.org/officeDocument/2006/relationships/image" Target="../media/image1897.png"/><Relationship Id="rId80" Type="http://schemas.openxmlformats.org/officeDocument/2006/relationships/customXml" Target="../ink/ink2172.xml"/><Relationship Id="rId85" Type="http://schemas.openxmlformats.org/officeDocument/2006/relationships/image" Target="../media/image1902.png"/><Relationship Id="rId3" Type="http://schemas.openxmlformats.org/officeDocument/2006/relationships/customXml" Target="../ink/ink2133.xml"/><Relationship Id="rId12" Type="http://schemas.openxmlformats.org/officeDocument/2006/relationships/image" Target="../media/image1872.png"/><Relationship Id="rId17" Type="http://schemas.openxmlformats.org/officeDocument/2006/relationships/customXml" Target="../ink/ink2140.xml"/><Relationship Id="rId25" Type="http://schemas.openxmlformats.org/officeDocument/2006/relationships/customXml" Target="../ink/ink2144.xml"/><Relationship Id="rId33" Type="http://schemas.openxmlformats.org/officeDocument/2006/relationships/customXml" Target="../ink/ink2148.xml"/><Relationship Id="rId38" Type="http://schemas.openxmlformats.org/officeDocument/2006/relationships/image" Target="../media/image813.png"/><Relationship Id="rId46" Type="http://schemas.openxmlformats.org/officeDocument/2006/relationships/image" Target="../media/image1886.png"/><Relationship Id="rId59" Type="http://schemas.openxmlformats.org/officeDocument/2006/relationships/customXml" Target="../ink/ink2161.xml"/><Relationship Id="rId67" Type="http://schemas.openxmlformats.org/officeDocument/2006/relationships/customXml" Target="../ink/ink2165.xml"/><Relationship Id="rId20" Type="http://schemas.openxmlformats.org/officeDocument/2006/relationships/image" Target="../media/image908.png"/><Relationship Id="rId41" Type="http://schemas.openxmlformats.org/officeDocument/2006/relationships/customXml" Target="../ink/ink2152.xml"/><Relationship Id="rId54" Type="http://schemas.openxmlformats.org/officeDocument/2006/relationships/image" Target="../media/image1890.png"/><Relationship Id="rId62" Type="http://schemas.openxmlformats.org/officeDocument/2006/relationships/image" Target="../media/image628.png"/><Relationship Id="rId70" Type="http://schemas.openxmlformats.org/officeDocument/2006/relationships/image" Target="../media/image1896.png"/><Relationship Id="rId75" Type="http://schemas.openxmlformats.org/officeDocument/2006/relationships/customXml" Target="../ink/ink2169.xml"/><Relationship Id="rId83" Type="http://schemas.openxmlformats.org/officeDocument/2006/relationships/image" Target="../media/image1901.png"/><Relationship Id="rId1" Type="http://schemas.openxmlformats.org/officeDocument/2006/relationships/slideLayout" Target="../slideLayouts/slideLayout7.xml"/><Relationship Id="rId6" Type="http://schemas.openxmlformats.org/officeDocument/2006/relationships/image" Target="../media/image1869.png"/><Relationship Id="rId15" Type="http://schemas.openxmlformats.org/officeDocument/2006/relationships/customXml" Target="../ink/ink2139.xml"/><Relationship Id="rId23" Type="http://schemas.openxmlformats.org/officeDocument/2006/relationships/customXml" Target="../ink/ink2143.xml"/><Relationship Id="rId28" Type="http://schemas.openxmlformats.org/officeDocument/2006/relationships/image" Target="../media/image1878.png"/><Relationship Id="rId36" Type="http://schemas.openxmlformats.org/officeDocument/2006/relationships/image" Target="../media/image1882.png"/><Relationship Id="rId49" Type="http://schemas.openxmlformats.org/officeDocument/2006/relationships/customXml" Target="../ink/ink2156.xml"/><Relationship Id="rId57" Type="http://schemas.openxmlformats.org/officeDocument/2006/relationships/customXml" Target="../ink/ink2160.xml"/><Relationship Id="rId10" Type="http://schemas.openxmlformats.org/officeDocument/2006/relationships/image" Target="../media/image1871.png"/><Relationship Id="rId31" Type="http://schemas.openxmlformats.org/officeDocument/2006/relationships/customXml" Target="../ink/ink2147.xml"/><Relationship Id="rId44" Type="http://schemas.openxmlformats.org/officeDocument/2006/relationships/image" Target="../media/image1885.png"/><Relationship Id="rId52" Type="http://schemas.openxmlformats.org/officeDocument/2006/relationships/image" Target="../media/image1889.png"/><Relationship Id="rId60" Type="http://schemas.openxmlformats.org/officeDocument/2006/relationships/image" Target="../media/image1893.png"/><Relationship Id="rId65" Type="http://schemas.openxmlformats.org/officeDocument/2006/relationships/customXml" Target="../ink/ink2164.xml"/><Relationship Id="rId73" Type="http://schemas.openxmlformats.org/officeDocument/2006/relationships/customXml" Target="../ink/ink2168.xml"/><Relationship Id="rId78" Type="http://schemas.openxmlformats.org/officeDocument/2006/relationships/image" Target="../media/image1900.png"/><Relationship Id="rId81" Type="http://schemas.openxmlformats.org/officeDocument/2006/relationships/image" Target="../media/image130.png"/><Relationship Id="rId86" Type="http://schemas.openxmlformats.org/officeDocument/2006/relationships/customXml" Target="../ink/ink2175.xml"/><Relationship Id="rId4" Type="http://schemas.openxmlformats.org/officeDocument/2006/relationships/image" Target="../media/image1868.png"/><Relationship Id="rId9" Type="http://schemas.openxmlformats.org/officeDocument/2006/relationships/customXml" Target="../ink/ink2136.xml"/><Relationship Id="rId13" Type="http://schemas.openxmlformats.org/officeDocument/2006/relationships/customXml" Target="../ink/ink2138.xml"/><Relationship Id="rId18" Type="http://schemas.openxmlformats.org/officeDocument/2006/relationships/image" Target="../media/image40.png"/><Relationship Id="rId39" Type="http://schemas.openxmlformats.org/officeDocument/2006/relationships/customXml" Target="../ink/ink2151.xml"/><Relationship Id="rId34" Type="http://schemas.openxmlformats.org/officeDocument/2006/relationships/image" Target="../media/image1881.png"/><Relationship Id="rId50" Type="http://schemas.openxmlformats.org/officeDocument/2006/relationships/image" Target="../media/image1888.png"/><Relationship Id="rId55" Type="http://schemas.openxmlformats.org/officeDocument/2006/relationships/customXml" Target="../ink/ink2159.xml"/><Relationship Id="rId76" Type="http://schemas.openxmlformats.org/officeDocument/2006/relationships/image" Target="../media/image1899.png"/><Relationship Id="rId7" Type="http://schemas.openxmlformats.org/officeDocument/2006/relationships/customXml" Target="../ink/ink2135.xml"/><Relationship Id="rId71" Type="http://schemas.openxmlformats.org/officeDocument/2006/relationships/customXml" Target="../ink/ink2167.xml"/><Relationship Id="rId2" Type="http://schemas.openxmlformats.org/officeDocument/2006/relationships/image" Target="../media/image1867.png"/><Relationship Id="rId29" Type="http://schemas.openxmlformats.org/officeDocument/2006/relationships/customXml" Target="../ink/ink2146.xml"/><Relationship Id="rId24" Type="http://schemas.openxmlformats.org/officeDocument/2006/relationships/image" Target="../media/image1876.png"/><Relationship Id="rId40" Type="http://schemas.openxmlformats.org/officeDocument/2006/relationships/image" Target="../media/image1883.png"/><Relationship Id="rId45" Type="http://schemas.openxmlformats.org/officeDocument/2006/relationships/customXml" Target="../ink/ink2154.xml"/><Relationship Id="rId66" Type="http://schemas.openxmlformats.org/officeDocument/2006/relationships/image" Target="../media/image1894.png"/><Relationship Id="rId87" Type="http://schemas.openxmlformats.org/officeDocument/2006/relationships/image" Target="../media/image30.png"/><Relationship Id="rId61" Type="http://schemas.openxmlformats.org/officeDocument/2006/relationships/customXml" Target="../ink/ink2162.xml"/><Relationship Id="rId82" Type="http://schemas.openxmlformats.org/officeDocument/2006/relationships/customXml" Target="../ink/ink2173.xml"/></Relationships>
</file>

<file path=ppt/slides/_rels/slide22.xml.rels><?xml version="1.0" encoding="UTF-8" standalone="yes"?>
<Relationships xmlns="http://schemas.openxmlformats.org/package/2006/relationships"><Relationship Id="rId8" Type="http://schemas.openxmlformats.org/officeDocument/2006/relationships/image" Target="../media/image1908.png"/><Relationship Id="rId13" Type="http://schemas.openxmlformats.org/officeDocument/2006/relationships/image" Target="../media/image1913.png"/><Relationship Id="rId3" Type="http://schemas.openxmlformats.org/officeDocument/2006/relationships/image" Target="../media/image1903.png"/><Relationship Id="rId7" Type="http://schemas.openxmlformats.org/officeDocument/2006/relationships/image" Target="../media/image1907.png"/><Relationship Id="rId12" Type="http://schemas.openxmlformats.org/officeDocument/2006/relationships/image" Target="../media/image1912.png"/><Relationship Id="rId2" Type="http://schemas.openxmlformats.org/officeDocument/2006/relationships/image" Target="../media/image1745.png"/><Relationship Id="rId1" Type="http://schemas.openxmlformats.org/officeDocument/2006/relationships/slideLayout" Target="../slideLayouts/slideLayout7.xml"/><Relationship Id="rId6" Type="http://schemas.openxmlformats.org/officeDocument/2006/relationships/image" Target="../media/image1906.png"/><Relationship Id="rId11" Type="http://schemas.openxmlformats.org/officeDocument/2006/relationships/image" Target="../media/image1911.png"/><Relationship Id="rId5" Type="http://schemas.openxmlformats.org/officeDocument/2006/relationships/image" Target="../media/image1905.png"/><Relationship Id="rId10" Type="http://schemas.openxmlformats.org/officeDocument/2006/relationships/image" Target="../media/image1910.png"/><Relationship Id="rId4" Type="http://schemas.openxmlformats.org/officeDocument/2006/relationships/image" Target="../media/image1904.png"/><Relationship Id="rId9" Type="http://schemas.openxmlformats.org/officeDocument/2006/relationships/image" Target="../media/image1909.png"/></Relationships>
</file>

<file path=ppt/slides/_rels/slide23.xml.rels><?xml version="1.0" encoding="UTF-8" standalone="yes"?>
<Relationships xmlns="http://schemas.openxmlformats.org/package/2006/relationships"><Relationship Id="rId117" Type="http://schemas.openxmlformats.org/officeDocument/2006/relationships/customXml" Target="../ink/ink2233.xml"/><Relationship Id="rId21" Type="http://schemas.openxmlformats.org/officeDocument/2006/relationships/customXml" Target="../ink/ink2185.xml"/><Relationship Id="rId324" Type="http://schemas.openxmlformats.org/officeDocument/2006/relationships/customXml" Target="../ink/ink2341.xml"/><Relationship Id="rId531" Type="http://schemas.openxmlformats.org/officeDocument/2006/relationships/image" Target="../media/image2132.png"/><Relationship Id="rId170" Type="http://schemas.openxmlformats.org/officeDocument/2006/relationships/customXml" Target="../ink/ink2262.xml"/><Relationship Id="rId268" Type="http://schemas.openxmlformats.org/officeDocument/2006/relationships/customXml" Target="../ink/ink2312.xml"/><Relationship Id="rId475" Type="http://schemas.openxmlformats.org/officeDocument/2006/relationships/customXml" Target="../ink/ink2421.xml"/><Relationship Id="rId32" Type="http://schemas.openxmlformats.org/officeDocument/2006/relationships/image" Target="../media/image1489.png"/><Relationship Id="rId128" Type="http://schemas.openxmlformats.org/officeDocument/2006/relationships/image" Target="../media/image1960.png"/><Relationship Id="rId335" Type="http://schemas.openxmlformats.org/officeDocument/2006/relationships/customXml" Target="../ink/ink2348.xml"/><Relationship Id="rId542" Type="http://schemas.openxmlformats.org/officeDocument/2006/relationships/customXml" Target="../ink/ink2455.xml"/><Relationship Id="rId181" Type="http://schemas.openxmlformats.org/officeDocument/2006/relationships/image" Target="../media/image1982.png"/><Relationship Id="rId402" Type="http://schemas.openxmlformats.org/officeDocument/2006/relationships/customXml" Target="../ink/ink2383.xml"/><Relationship Id="rId279" Type="http://schemas.openxmlformats.org/officeDocument/2006/relationships/image" Target="../media/image2023.png"/><Relationship Id="rId486" Type="http://schemas.openxmlformats.org/officeDocument/2006/relationships/customXml" Target="../ink/ink2427.xml"/><Relationship Id="rId43" Type="http://schemas.openxmlformats.org/officeDocument/2006/relationships/customXml" Target="../ink/ink2196.xml"/><Relationship Id="rId139" Type="http://schemas.openxmlformats.org/officeDocument/2006/relationships/customXml" Target="../ink/ink2244.xml"/><Relationship Id="rId346" Type="http://schemas.openxmlformats.org/officeDocument/2006/relationships/image" Target="../media/image2051.png"/><Relationship Id="rId553" Type="http://schemas.openxmlformats.org/officeDocument/2006/relationships/image" Target="../media/image1383.png"/><Relationship Id="rId192" Type="http://schemas.openxmlformats.org/officeDocument/2006/relationships/image" Target="../media/image1987.png"/><Relationship Id="rId206" Type="http://schemas.openxmlformats.org/officeDocument/2006/relationships/image" Target="../media/image1993.png"/><Relationship Id="rId413" Type="http://schemas.openxmlformats.org/officeDocument/2006/relationships/image" Target="../media/image2079.png"/><Relationship Id="rId497" Type="http://schemas.openxmlformats.org/officeDocument/2006/relationships/image" Target="../media/image2115.png"/><Relationship Id="rId357" Type="http://schemas.openxmlformats.org/officeDocument/2006/relationships/image" Target="../media/image2055.png"/><Relationship Id="rId54" Type="http://schemas.openxmlformats.org/officeDocument/2006/relationships/image" Target="../media/image1933.png"/><Relationship Id="rId217" Type="http://schemas.openxmlformats.org/officeDocument/2006/relationships/image" Target="../media/image1997.png"/><Relationship Id="rId564" Type="http://schemas.openxmlformats.org/officeDocument/2006/relationships/image" Target="../media/image2147.png"/><Relationship Id="rId424" Type="http://schemas.openxmlformats.org/officeDocument/2006/relationships/customXml" Target="../ink/ink2394.xml"/><Relationship Id="rId270" Type="http://schemas.openxmlformats.org/officeDocument/2006/relationships/customXml" Target="../ink/ink2313.xml"/><Relationship Id="rId65" Type="http://schemas.openxmlformats.org/officeDocument/2006/relationships/customXml" Target="../ink/ink2207.xml"/><Relationship Id="rId130" Type="http://schemas.openxmlformats.org/officeDocument/2006/relationships/image" Target="../media/image1961.png"/><Relationship Id="rId368" Type="http://schemas.openxmlformats.org/officeDocument/2006/relationships/customXml" Target="../ink/ink2365.xml"/><Relationship Id="rId172" Type="http://schemas.openxmlformats.org/officeDocument/2006/relationships/customXml" Target="../ink/ink2263.xml"/><Relationship Id="rId228" Type="http://schemas.openxmlformats.org/officeDocument/2006/relationships/customXml" Target="../ink/ink2292.xml"/><Relationship Id="rId435" Type="http://schemas.openxmlformats.org/officeDocument/2006/relationships/image" Target="../media/image2090.png"/><Relationship Id="rId477" Type="http://schemas.openxmlformats.org/officeDocument/2006/relationships/customXml" Target="../ink/ink2422.xml"/><Relationship Id="rId281" Type="http://schemas.openxmlformats.org/officeDocument/2006/relationships/image" Target="../media/image995.png"/><Relationship Id="rId337" Type="http://schemas.openxmlformats.org/officeDocument/2006/relationships/customXml" Target="../ink/ink2349.xml"/><Relationship Id="rId502" Type="http://schemas.openxmlformats.org/officeDocument/2006/relationships/customXml" Target="../ink/ink2435.xml"/><Relationship Id="rId34" Type="http://schemas.openxmlformats.org/officeDocument/2006/relationships/image" Target="../media/image1925.png"/><Relationship Id="rId76" Type="http://schemas.openxmlformats.org/officeDocument/2006/relationships/image" Target="../media/image1941.png"/><Relationship Id="rId141" Type="http://schemas.openxmlformats.org/officeDocument/2006/relationships/customXml" Target="../ink/ink2245.xml"/><Relationship Id="rId379" Type="http://schemas.openxmlformats.org/officeDocument/2006/relationships/image" Target="../media/image2064.png"/><Relationship Id="rId544" Type="http://schemas.openxmlformats.org/officeDocument/2006/relationships/customXml" Target="../ink/ink2456.xml"/><Relationship Id="rId7" Type="http://schemas.openxmlformats.org/officeDocument/2006/relationships/customXml" Target="../ink/ink2178.xml"/><Relationship Id="rId183" Type="http://schemas.openxmlformats.org/officeDocument/2006/relationships/image" Target="../media/image1983.png"/><Relationship Id="rId239" Type="http://schemas.openxmlformats.org/officeDocument/2006/relationships/image" Target="../media/image2008.png"/><Relationship Id="rId390" Type="http://schemas.openxmlformats.org/officeDocument/2006/relationships/image" Target="../media/image2069.png"/><Relationship Id="rId404" Type="http://schemas.openxmlformats.org/officeDocument/2006/relationships/customXml" Target="../ink/ink2384.xml"/><Relationship Id="rId446" Type="http://schemas.openxmlformats.org/officeDocument/2006/relationships/customXml" Target="../ink/ink2405.xml"/><Relationship Id="rId250" Type="http://schemas.openxmlformats.org/officeDocument/2006/relationships/customXml" Target="../ink/ink2303.xml"/><Relationship Id="rId292" Type="http://schemas.openxmlformats.org/officeDocument/2006/relationships/image" Target="../media/image2028.png"/><Relationship Id="rId306" Type="http://schemas.openxmlformats.org/officeDocument/2006/relationships/image" Target="../media/image2033.png"/><Relationship Id="rId488" Type="http://schemas.openxmlformats.org/officeDocument/2006/relationships/customXml" Target="../ink/ink2428.xml"/><Relationship Id="rId45" Type="http://schemas.openxmlformats.org/officeDocument/2006/relationships/customXml" Target="../ink/ink2197.xml"/><Relationship Id="rId87" Type="http://schemas.openxmlformats.org/officeDocument/2006/relationships/customXml" Target="../ink/ink2218.xml"/><Relationship Id="rId110" Type="http://schemas.openxmlformats.org/officeDocument/2006/relationships/image" Target="../media/image70.png"/><Relationship Id="rId348" Type="http://schemas.openxmlformats.org/officeDocument/2006/relationships/image" Target="../media/image1066.png"/><Relationship Id="rId513" Type="http://schemas.openxmlformats.org/officeDocument/2006/relationships/image" Target="../media/image2123.png"/><Relationship Id="rId555" Type="http://schemas.openxmlformats.org/officeDocument/2006/relationships/image" Target="../media/image2143.png"/><Relationship Id="rId152" Type="http://schemas.openxmlformats.org/officeDocument/2006/relationships/image" Target="../media/image1970.png"/><Relationship Id="rId194" Type="http://schemas.openxmlformats.org/officeDocument/2006/relationships/image" Target="../media/image1988.png"/><Relationship Id="rId208" Type="http://schemas.openxmlformats.org/officeDocument/2006/relationships/image" Target="../media/image1994.png"/><Relationship Id="rId415" Type="http://schemas.openxmlformats.org/officeDocument/2006/relationships/image" Target="../media/image2080.png"/><Relationship Id="rId457" Type="http://schemas.openxmlformats.org/officeDocument/2006/relationships/customXml" Target="../ink/ink2411.xml"/><Relationship Id="rId261" Type="http://schemas.openxmlformats.org/officeDocument/2006/relationships/image" Target="../media/image2017.png"/><Relationship Id="rId499" Type="http://schemas.openxmlformats.org/officeDocument/2006/relationships/image" Target="../media/image2116.png"/><Relationship Id="rId14" Type="http://schemas.openxmlformats.org/officeDocument/2006/relationships/image" Target="../media/image18.png"/><Relationship Id="rId56" Type="http://schemas.openxmlformats.org/officeDocument/2006/relationships/image" Target="../media/image1934.png"/><Relationship Id="rId317" Type="http://schemas.openxmlformats.org/officeDocument/2006/relationships/customXml" Target="../ink/ink2337.xml"/><Relationship Id="rId359" Type="http://schemas.openxmlformats.org/officeDocument/2006/relationships/image" Target="../media/image508.png"/><Relationship Id="rId524" Type="http://schemas.openxmlformats.org/officeDocument/2006/relationships/customXml" Target="../ink/ink2446.xml"/><Relationship Id="rId566" Type="http://schemas.openxmlformats.org/officeDocument/2006/relationships/image" Target="../media/image2148.png"/><Relationship Id="rId98" Type="http://schemas.openxmlformats.org/officeDocument/2006/relationships/image" Target="../media/image1950.png"/><Relationship Id="rId121" Type="http://schemas.openxmlformats.org/officeDocument/2006/relationships/customXml" Target="../ink/ink2235.xml"/><Relationship Id="rId163" Type="http://schemas.openxmlformats.org/officeDocument/2006/relationships/image" Target="../media/image1975.png"/><Relationship Id="rId219" Type="http://schemas.openxmlformats.org/officeDocument/2006/relationships/image" Target="../media/image1998.png"/><Relationship Id="rId370" Type="http://schemas.openxmlformats.org/officeDocument/2006/relationships/customXml" Target="../ink/ink2366.xml"/><Relationship Id="rId426" Type="http://schemas.openxmlformats.org/officeDocument/2006/relationships/customXml" Target="../ink/ink2395.xml"/><Relationship Id="rId230" Type="http://schemas.openxmlformats.org/officeDocument/2006/relationships/customXml" Target="../ink/ink2293.xml"/><Relationship Id="rId468" Type="http://schemas.openxmlformats.org/officeDocument/2006/relationships/customXml" Target="../ink/ink2417.xml"/><Relationship Id="rId25" Type="http://schemas.openxmlformats.org/officeDocument/2006/relationships/customXml" Target="../ink/ink2187.xml"/><Relationship Id="rId67" Type="http://schemas.openxmlformats.org/officeDocument/2006/relationships/customXml" Target="../ink/ink2208.xml"/><Relationship Id="rId272" Type="http://schemas.openxmlformats.org/officeDocument/2006/relationships/customXml" Target="../ink/ink2314.xml"/><Relationship Id="rId328" Type="http://schemas.openxmlformats.org/officeDocument/2006/relationships/image" Target="../media/image2042.png"/><Relationship Id="rId535" Type="http://schemas.openxmlformats.org/officeDocument/2006/relationships/image" Target="../media/image2134.png"/><Relationship Id="rId132" Type="http://schemas.openxmlformats.org/officeDocument/2006/relationships/image" Target="../media/image1962.png"/><Relationship Id="rId174" Type="http://schemas.openxmlformats.org/officeDocument/2006/relationships/customXml" Target="../ink/ink2264.xml"/><Relationship Id="rId381" Type="http://schemas.openxmlformats.org/officeDocument/2006/relationships/image" Target="../media/image2065.png"/><Relationship Id="rId241" Type="http://schemas.openxmlformats.org/officeDocument/2006/relationships/image" Target="../media/image2009.png"/><Relationship Id="rId437" Type="http://schemas.openxmlformats.org/officeDocument/2006/relationships/image" Target="../media/image2091.png"/><Relationship Id="rId479" Type="http://schemas.openxmlformats.org/officeDocument/2006/relationships/customXml" Target="../ink/ink2423.xml"/><Relationship Id="rId36" Type="http://schemas.openxmlformats.org/officeDocument/2006/relationships/image" Target="../media/image1926.png"/><Relationship Id="rId283" Type="http://schemas.openxmlformats.org/officeDocument/2006/relationships/image" Target="../media/image2024.png"/><Relationship Id="rId339" Type="http://schemas.openxmlformats.org/officeDocument/2006/relationships/customXml" Target="../ink/ink2350.xml"/><Relationship Id="rId490" Type="http://schemas.openxmlformats.org/officeDocument/2006/relationships/customXml" Target="../ink/ink2429.xml"/><Relationship Id="rId504" Type="http://schemas.openxmlformats.org/officeDocument/2006/relationships/customXml" Target="../ink/ink2436.xml"/><Relationship Id="rId546" Type="http://schemas.openxmlformats.org/officeDocument/2006/relationships/customXml" Target="../ink/ink2457.xml"/><Relationship Id="rId78" Type="http://schemas.openxmlformats.org/officeDocument/2006/relationships/image" Target="../media/image801.png"/><Relationship Id="rId101" Type="http://schemas.openxmlformats.org/officeDocument/2006/relationships/customXml" Target="../ink/ink2225.xml"/><Relationship Id="rId143" Type="http://schemas.openxmlformats.org/officeDocument/2006/relationships/customXml" Target="../ink/ink2246.xml"/><Relationship Id="rId185" Type="http://schemas.openxmlformats.org/officeDocument/2006/relationships/customXml" Target="../ink/ink2270.xml"/><Relationship Id="rId350" Type="http://schemas.openxmlformats.org/officeDocument/2006/relationships/customXml" Target="../ink/ink2356.xml"/><Relationship Id="rId406" Type="http://schemas.openxmlformats.org/officeDocument/2006/relationships/customXml" Target="../ink/ink2385.xml"/><Relationship Id="rId9" Type="http://schemas.openxmlformats.org/officeDocument/2006/relationships/customXml" Target="../ink/ink2179.xml"/><Relationship Id="rId210" Type="http://schemas.openxmlformats.org/officeDocument/2006/relationships/image" Target="../media/image1995.png"/><Relationship Id="rId392" Type="http://schemas.openxmlformats.org/officeDocument/2006/relationships/image" Target="../media/image2070.png"/><Relationship Id="rId448" Type="http://schemas.openxmlformats.org/officeDocument/2006/relationships/customXml" Target="../ink/ink2406.xml"/><Relationship Id="rId252" Type="http://schemas.openxmlformats.org/officeDocument/2006/relationships/customXml" Target="../ink/ink2304.xml"/><Relationship Id="rId294" Type="http://schemas.openxmlformats.org/officeDocument/2006/relationships/image" Target="../media/image2029.png"/><Relationship Id="rId308" Type="http://schemas.openxmlformats.org/officeDocument/2006/relationships/image" Target="../media/image2034.png"/><Relationship Id="rId515" Type="http://schemas.openxmlformats.org/officeDocument/2006/relationships/image" Target="../media/image2124.png"/><Relationship Id="rId47" Type="http://schemas.openxmlformats.org/officeDocument/2006/relationships/customXml" Target="../ink/ink2198.xml"/><Relationship Id="rId89" Type="http://schemas.openxmlformats.org/officeDocument/2006/relationships/customXml" Target="../ink/ink2219.xml"/><Relationship Id="rId112" Type="http://schemas.openxmlformats.org/officeDocument/2006/relationships/image" Target="../media/image1954.png"/><Relationship Id="rId154" Type="http://schemas.openxmlformats.org/officeDocument/2006/relationships/image" Target="../media/image1971.png"/><Relationship Id="rId361" Type="http://schemas.openxmlformats.org/officeDocument/2006/relationships/image" Target="../media/image715.png"/><Relationship Id="rId557" Type="http://schemas.openxmlformats.org/officeDocument/2006/relationships/customXml" Target="../ink/ink2463.xml"/><Relationship Id="rId196" Type="http://schemas.openxmlformats.org/officeDocument/2006/relationships/image" Target="../media/image1989.png"/><Relationship Id="rId417" Type="http://schemas.openxmlformats.org/officeDocument/2006/relationships/image" Target="../media/image2081.png"/><Relationship Id="rId459" Type="http://schemas.openxmlformats.org/officeDocument/2006/relationships/customXml" Target="../ink/ink2412.xml"/><Relationship Id="rId16" Type="http://schemas.openxmlformats.org/officeDocument/2006/relationships/image" Target="../media/image1919.png"/><Relationship Id="rId221" Type="http://schemas.openxmlformats.org/officeDocument/2006/relationships/image" Target="../media/image1999.png"/><Relationship Id="rId263" Type="http://schemas.openxmlformats.org/officeDocument/2006/relationships/image" Target="../media/image2018.png"/><Relationship Id="rId319" Type="http://schemas.openxmlformats.org/officeDocument/2006/relationships/customXml" Target="../ink/ink2338.xml"/><Relationship Id="rId470" Type="http://schemas.openxmlformats.org/officeDocument/2006/relationships/customXml" Target="../ink/ink2418.xml"/><Relationship Id="rId526" Type="http://schemas.openxmlformats.org/officeDocument/2006/relationships/customXml" Target="../ink/ink2447.xml"/><Relationship Id="rId58" Type="http://schemas.openxmlformats.org/officeDocument/2006/relationships/image" Target="../media/image1935.png"/><Relationship Id="rId123" Type="http://schemas.openxmlformats.org/officeDocument/2006/relationships/customXml" Target="../ink/ink2236.xml"/><Relationship Id="rId330" Type="http://schemas.openxmlformats.org/officeDocument/2006/relationships/image" Target="../media/image2043.png"/><Relationship Id="rId568" Type="http://schemas.openxmlformats.org/officeDocument/2006/relationships/image" Target="../media/image2149.png"/><Relationship Id="rId165" Type="http://schemas.openxmlformats.org/officeDocument/2006/relationships/image" Target="../media/image1976.png"/><Relationship Id="rId372" Type="http://schemas.openxmlformats.org/officeDocument/2006/relationships/customXml" Target="../ink/ink2367.xml"/><Relationship Id="rId428" Type="http://schemas.openxmlformats.org/officeDocument/2006/relationships/customXml" Target="../ink/ink2396.xml"/><Relationship Id="rId232" Type="http://schemas.openxmlformats.org/officeDocument/2006/relationships/customXml" Target="../ink/ink2294.xml"/><Relationship Id="rId274" Type="http://schemas.openxmlformats.org/officeDocument/2006/relationships/customXml" Target="../ink/ink2315.xml"/><Relationship Id="rId481" Type="http://schemas.openxmlformats.org/officeDocument/2006/relationships/customXml" Target="../ink/ink2424.xml"/><Relationship Id="rId27" Type="http://schemas.openxmlformats.org/officeDocument/2006/relationships/customXml" Target="../ink/ink2188.xml"/><Relationship Id="rId69" Type="http://schemas.openxmlformats.org/officeDocument/2006/relationships/customXml" Target="../ink/ink2209.xml"/><Relationship Id="rId134" Type="http://schemas.openxmlformats.org/officeDocument/2006/relationships/image" Target="../media/image1963.png"/><Relationship Id="rId537" Type="http://schemas.openxmlformats.org/officeDocument/2006/relationships/image" Target="../media/image2135.png"/><Relationship Id="rId80" Type="http://schemas.openxmlformats.org/officeDocument/2006/relationships/image" Target="../media/image1942.png"/><Relationship Id="rId176" Type="http://schemas.openxmlformats.org/officeDocument/2006/relationships/customXml" Target="../ink/ink2265.xml"/><Relationship Id="rId341" Type="http://schemas.openxmlformats.org/officeDocument/2006/relationships/customXml" Target="../ink/ink2351.xml"/><Relationship Id="rId383" Type="http://schemas.openxmlformats.org/officeDocument/2006/relationships/image" Target="../media/image2066.png"/><Relationship Id="rId439" Type="http://schemas.openxmlformats.org/officeDocument/2006/relationships/image" Target="../media/image2092.png"/><Relationship Id="rId201" Type="http://schemas.openxmlformats.org/officeDocument/2006/relationships/customXml" Target="../ink/ink2278.xml"/><Relationship Id="rId243" Type="http://schemas.openxmlformats.org/officeDocument/2006/relationships/image" Target="../media/image2010.png"/><Relationship Id="rId285" Type="http://schemas.openxmlformats.org/officeDocument/2006/relationships/image" Target="../media/image2025.png"/><Relationship Id="rId450" Type="http://schemas.openxmlformats.org/officeDocument/2006/relationships/image" Target="../media/image108.png"/><Relationship Id="rId506" Type="http://schemas.openxmlformats.org/officeDocument/2006/relationships/customXml" Target="../ink/ink2437.xml"/><Relationship Id="rId38" Type="http://schemas.openxmlformats.org/officeDocument/2006/relationships/image" Target="../media/image1927.png"/><Relationship Id="rId103" Type="http://schemas.openxmlformats.org/officeDocument/2006/relationships/customXml" Target="../ink/ink2226.xml"/><Relationship Id="rId310" Type="http://schemas.openxmlformats.org/officeDocument/2006/relationships/image" Target="../media/image2035.png"/><Relationship Id="rId492" Type="http://schemas.openxmlformats.org/officeDocument/2006/relationships/customXml" Target="../ink/ink2430.xml"/><Relationship Id="rId548" Type="http://schemas.openxmlformats.org/officeDocument/2006/relationships/customXml" Target="../ink/ink2458.xml"/><Relationship Id="rId91" Type="http://schemas.openxmlformats.org/officeDocument/2006/relationships/customXml" Target="../ink/ink2220.xml"/><Relationship Id="rId145" Type="http://schemas.openxmlformats.org/officeDocument/2006/relationships/customXml" Target="../ink/ink2248.xml"/><Relationship Id="rId187" Type="http://schemas.openxmlformats.org/officeDocument/2006/relationships/customXml" Target="../ink/ink2271.xml"/><Relationship Id="rId352" Type="http://schemas.openxmlformats.org/officeDocument/2006/relationships/customXml" Target="../ink/ink2357.xml"/><Relationship Id="rId394" Type="http://schemas.openxmlformats.org/officeDocument/2006/relationships/customXml" Target="../ink/ink2379.xml"/><Relationship Id="rId408" Type="http://schemas.openxmlformats.org/officeDocument/2006/relationships/customXml" Target="../ink/ink2386.xml"/><Relationship Id="rId212" Type="http://schemas.openxmlformats.org/officeDocument/2006/relationships/customXml" Target="../ink/ink2284.xml"/><Relationship Id="rId254" Type="http://schemas.openxmlformats.org/officeDocument/2006/relationships/customXml" Target="../ink/ink2305.xml"/><Relationship Id="rId49" Type="http://schemas.openxmlformats.org/officeDocument/2006/relationships/customXml" Target="../ink/ink2199.xml"/><Relationship Id="rId114" Type="http://schemas.openxmlformats.org/officeDocument/2006/relationships/image" Target="../media/image1955.png"/><Relationship Id="rId296" Type="http://schemas.openxmlformats.org/officeDocument/2006/relationships/image" Target="../media/image608.png"/><Relationship Id="rId461" Type="http://schemas.openxmlformats.org/officeDocument/2006/relationships/customXml" Target="../ink/ink2413.xml"/><Relationship Id="rId517" Type="http://schemas.openxmlformats.org/officeDocument/2006/relationships/image" Target="../media/image2125.png"/><Relationship Id="rId559" Type="http://schemas.openxmlformats.org/officeDocument/2006/relationships/customXml" Target="../ink/ink2464.xml"/><Relationship Id="rId60" Type="http://schemas.openxmlformats.org/officeDocument/2006/relationships/image" Target="../media/image19.png"/><Relationship Id="rId156" Type="http://schemas.openxmlformats.org/officeDocument/2006/relationships/image" Target="../media/image1972.png"/><Relationship Id="rId198" Type="http://schemas.openxmlformats.org/officeDocument/2006/relationships/image" Target="../media/image1990.png"/><Relationship Id="rId321" Type="http://schemas.openxmlformats.org/officeDocument/2006/relationships/customXml" Target="../ink/ink2339.xml"/><Relationship Id="rId363" Type="http://schemas.openxmlformats.org/officeDocument/2006/relationships/image" Target="../media/image2056.png"/><Relationship Id="rId419" Type="http://schemas.openxmlformats.org/officeDocument/2006/relationships/image" Target="../media/image2082.png"/><Relationship Id="rId223" Type="http://schemas.openxmlformats.org/officeDocument/2006/relationships/image" Target="../media/image2000.png"/><Relationship Id="rId430" Type="http://schemas.openxmlformats.org/officeDocument/2006/relationships/customXml" Target="../ink/ink2397.xml"/><Relationship Id="rId18" Type="http://schemas.openxmlformats.org/officeDocument/2006/relationships/image" Target="../media/image1920.png"/><Relationship Id="rId265" Type="http://schemas.openxmlformats.org/officeDocument/2006/relationships/image" Target="../media/image2019.png"/><Relationship Id="rId472" Type="http://schemas.openxmlformats.org/officeDocument/2006/relationships/customXml" Target="../ink/ink2419.xml"/><Relationship Id="rId528" Type="http://schemas.openxmlformats.org/officeDocument/2006/relationships/customXml" Target="../ink/ink2448.xml"/><Relationship Id="rId125" Type="http://schemas.openxmlformats.org/officeDocument/2006/relationships/customXml" Target="../ink/ink2237.xml"/><Relationship Id="rId167" Type="http://schemas.openxmlformats.org/officeDocument/2006/relationships/image" Target="../media/image1977.png"/><Relationship Id="rId332" Type="http://schemas.openxmlformats.org/officeDocument/2006/relationships/image" Target="../media/image2044.png"/><Relationship Id="rId374" Type="http://schemas.openxmlformats.org/officeDocument/2006/relationships/customXml" Target="../ink/ink2368.xml"/><Relationship Id="rId71" Type="http://schemas.openxmlformats.org/officeDocument/2006/relationships/customXml" Target="../ink/ink2210.xml"/><Relationship Id="rId234" Type="http://schemas.openxmlformats.org/officeDocument/2006/relationships/customXml" Target="../ink/ink2295.xml"/><Relationship Id="rId2" Type="http://schemas.openxmlformats.org/officeDocument/2006/relationships/image" Target="../media/image1914.png"/><Relationship Id="rId29" Type="http://schemas.openxmlformats.org/officeDocument/2006/relationships/customXml" Target="../ink/ink2189.xml"/><Relationship Id="rId276" Type="http://schemas.openxmlformats.org/officeDocument/2006/relationships/customXml" Target="../ink/ink2316.xml"/><Relationship Id="rId441" Type="http://schemas.openxmlformats.org/officeDocument/2006/relationships/image" Target="../media/image2093.png"/><Relationship Id="rId483" Type="http://schemas.openxmlformats.org/officeDocument/2006/relationships/customXml" Target="../ink/ink2425.xml"/><Relationship Id="rId539" Type="http://schemas.openxmlformats.org/officeDocument/2006/relationships/image" Target="../media/image2136.png"/><Relationship Id="rId40" Type="http://schemas.openxmlformats.org/officeDocument/2006/relationships/image" Target="../media/image1928.png"/><Relationship Id="rId136" Type="http://schemas.openxmlformats.org/officeDocument/2006/relationships/image" Target="../media/image1964.png"/><Relationship Id="rId178" Type="http://schemas.openxmlformats.org/officeDocument/2006/relationships/customXml" Target="../ink/ink2266.xml"/><Relationship Id="rId301" Type="http://schemas.openxmlformats.org/officeDocument/2006/relationships/customXml" Target="../ink/ink2329.xml"/><Relationship Id="rId343" Type="http://schemas.openxmlformats.org/officeDocument/2006/relationships/customXml" Target="../ink/ink2352.xml"/><Relationship Id="rId550" Type="http://schemas.openxmlformats.org/officeDocument/2006/relationships/customXml" Target="../ink/ink2459.xml"/><Relationship Id="rId82" Type="http://schemas.openxmlformats.org/officeDocument/2006/relationships/image" Target="../media/image1943.png"/><Relationship Id="rId203" Type="http://schemas.openxmlformats.org/officeDocument/2006/relationships/customXml" Target="../ink/ink2279.xml"/><Relationship Id="rId385" Type="http://schemas.openxmlformats.org/officeDocument/2006/relationships/customXml" Target="../ink/ink2374.xml"/><Relationship Id="rId245" Type="http://schemas.openxmlformats.org/officeDocument/2006/relationships/image" Target="../media/image129.png"/><Relationship Id="rId287" Type="http://schemas.openxmlformats.org/officeDocument/2006/relationships/customXml" Target="../ink/ink2322.xml"/><Relationship Id="rId410" Type="http://schemas.openxmlformats.org/officeDocument/2006/relationships/customXml" Target="../ink/ink2387.xml"/><Relationship Id="rId452" Type="http://schemas.openxmlformats.org/officeDocument/2006/relationships/image" Target="../media/image411.png"/><Relationship Id="rId494" Type="http://schemas.openxmlformats.org/officeDocument/2006/relationships/customXml" Target="../ink/ink2431.xml"/><Relationship Id="rId508" Type="http://schemas.openxmlformats.org/officeDocument/2006/relationships/customXml" Target="../ink/ink2438.xml"/><Relationship Id="rId105" Type="http://schemas.openxmlformats.org/officeDocument/2006/relationships/customXml" Target="../ink/ink2227.xml"/><Relationship Id="rId147" Type="http://schemas.openxmlformats.org/officeDocument/2006/relationships/customXml" Target="../ink/ink2249.xml"/><Relationship Id="rId312" Type="http://schemas.openxmlformats.org/officeDocument/2006/relationships/image" Target="../media/image2036.png"/><Relationship Id="rId354" Type="http://schemas.openxmlformats.org/officeDocument/2006/relationships/customXml" Target="../ink/ink2358.xml"/><Relationship Id="rId51" Type="http://schemas.openxmlformats.org/officeDocument/2006/relationships/customXml" Target="../ink/ink2200.xml"/><Relationship Id="rId93" Type="http://schemas.openxmlformats.org/officeDocument/2006/relationships/customXml" Target="../ink/ink2221.xml"/><Relationship Id="rId189" Type="http://schemas.openxmlformats.org/officeDocument/2006/relationships/customXml" Target="../ink/ink2272.xml"/><Relationship Id="rId396" Type="http://schemas.openxmlformats.org/officeDocument/2006/relationships/customXml" Target="../ink/ink2380.xml"/><Relationship Id="rId561" Type="http://schemas.openxmlformats.org/officeDocument/2006/relationships/customXml" Target="../ink/ink2465.xml"/><Relationship Id="rId214" Type="http://schemas.openxmlformats.org/officeDocument/2006/relationships/customXml" Target="../ink/ink2285.xml"/><Relationship Id="rId256" Type="http://schemas.openxmlformats.org/officeDocument/2006/relationships/customXml" Target="../ink/ink2306.xml"/><Relationship Id="rId298" Type="http://schemas.openxmlformats.org/officeDocument/2006/relationships/image" Target="../media/image813.png"/><Relationship Id="rId421" Type="http://schemas.openxmlformats.org/officeDocument/2006/relationships/image" Target="../media/image2083.png"/><Relationship Id="rId463" Type="http://schemas.openxmlformats.org/officeDocument/2006/relationships/image" Target="../media/image1392.png"/><Relationship Id="rId519" Type="http://schemas.openxmlformats.org/officeDocument/2006/relationships/image" Target="../media/image2126.png"/><Relationship Id="rId116" Type="http://schemas.openxmlformats.org/officeDocument/2006/relationships/image" Target="../media/image624.png"/><Relationship Id="rId158" Type="http://schemas.openxmlformats.org/officeDocument/2006/relationships/image" Target="../media/image1973.png"/><Relationship Id="rId323" Type="http://schemas.openxmlformats.org/officeDocument/2006/relationships/image" Target="../media/image2041.png"/><Relationship Id="rId530" Type="http://schemas.openxmlformats.org/officeDocument/2006/relationships/customXml" Target="../ink/ink2449.xml"/><Relationship Id="rId20" Type="http://schemas.openxmlformats.org/officeDocument/2006/relationships/image" Target="../media/image185.png"/><Relationship Id="rId62" Type="http://schemas.openxmlformats.org/officeDocument/2006/relationships/image" Target="../media/image405.png"/><Relationship Id="rId365" Type="http://schemas.openxmlformats.org/officeDocument/2006/relationships/image" Target="../media/image2057.png"/><Relationship Id="rId225" Type="http://schemas.openxmlformats.org/officeDocument/2006/relationships/image" Target="../media/image2001.png"/><Relationship Id="rId267" Type="http://schemas.openxmlformats.org/officeDocument/2006/relationships/image" Target="../media/image237.png"/><Relationship Id="rId432" Type="http://schemas.openxmlformats.org/officeDocument/2006/relationships/customXml" Target="../ink/ink2398.xml"/><Relationship Id="rId474" Type="http://schemas.openxmlformats.org/officeDocument/2006/relationships/image" Target="../media/image2104.png"/><Relationship Id="rId127" Type="http://schemas.openxmlformats.org/officeDocument/2006/relationships/customXml" Target="../ink/ink2238.xml"/><Relationship Id="rId31" Type="http://schemas.openxmlformats.org/officeDocument/2006/relationships/customXml" Target="../ink/ink2190.xml"/><Relationship Id="rId73" Type="http://schemas.openxmlformats.org/officeDocument/2006/relationships/customXml" Target="../ink/ink2211.xml"/><Relationship Id="rId169" Type="http://schemas.openxmlformats.org/officeDocument/2006/relationships/image" Target="../media/image1978.png"/><Relationship Id="rId334" Type="http://schemas.openxmlformats.org/officeDocument/2006/relationships/image" Target="../media/image2045.png"/><Relationship Id="rId376" Type="http://schemas.openxmlformats.org/officeDocument/2006/relationships/customXml" Target="../ink/ink2369.xml"/><Relationship Id="rId541" Type="http://schemas.openxmlformats.org/officeDocument/2006/relationships/image" Target="../media/image2137.png"/><Relationship Id="rId4" Type="http://schemas.openxmlformats.org/officeDocument/2006/relationships/image" Target="../media/image1915.png"/><Relationship Id="rId180" Type="http://schemas.openxmlformats.org/officeDocument/2006/relationships/customXml" Target="../ink/ink2267.xml"/><Relationship Id="rId236" Type="http://schemas.openxmlformats.org/officeDocument/2006/relationships/customXml" Target="../ink/ink2296.xml"/><Relationship Id="rId278" Type="http://schemas.openxmlformats.org/officeDocument/2006/relationships/customXml" Target="../ink/ink2317.xml"/><Relationship Id="rId401" Type="http://schemas.openxmlformats.org/officeDocument/2006/relationships/image" Target="../media/image2074.png"/><Relationship Id="rId443" Type="http://schemas.openxmlformats.org/officeDocument/2006/relationships/image" Target="../media/image2094.png"/><Relationship Id="rId303" Type="http://schemas.openxmlformats.org/officeDocument/2006/relationships/customXml" Target="../ink/ink2330.xml"/><Relationship Id="rId485" Type="http://schemas.openxmlformats.org/officeDocument/2006/relationships/image" Target="../media/image2109.png"/><Relationship Id="rId42" Type="http://schemas.openxmlformats.org/officeDocument/2006/relationships/image" Target="../media/image130.png"/><Relationship Id="rId84" Type="http://schemas.openxmlformats.org/officeDocument/2006/relationships/image" Target="../media/image1944.png"/><Relationship Id="rId138" Type="http://schemas.openxmlformats.org/officeDocument/2006/relationships/image" Target="../media/image1965.png"/><Relationship Id="rId345" Type="http://schemas.openxmlformats.org/officeDocument/2006/relationships/customXml" Target="../ink/ink2353.xml"/><Relationship Id="rId387" Type="http://schemas.openxmlformats.org/officeDocument/2006/relationships/customXml" Target="../ink/ink2375.xml"/><Relationship Id="rId510" Type="http://schemas.openxmlformats.org/officeDocument/2006/relationships/customXml" Target="../ink/ink2439.xml"/><Relationship Id="rId552" Type="http://schemas.openxmlformats.org/officeDocument/2006/relationships/customXml" Target="../ink/ink2460.xml"/><Relationship Id="rId191" Type="http://schemas.openxmlformats.org/officeDocument/2006/relationships/customXml" Target="../ink/ink2273.xml"/><Relationship Id="rId205" Type="http://schemas.openxmlformats.org/officeDocument/2006/relationships/customXml" Target="../ink/ink2280.xml"/><Relationship Id="rId247" Type="http://schemas.openxmlformats.org/officeDocument/2006/relationships/image" Target="../media/image2011.png"/><Relationship Id="rId412" Type="http://schemas.openxmlformats.org/officeDocument/2006/relationships/customXml" Target="../ink/ink2388.xml"/><Relationship Id="rId107" Type="http://schemas.openxmlformats.org/officeDocument/2006/relationships/customXml" Target="../ink/ink2228.xml"/><Relationship Id="rId289" Type="http://schemas.openxmlformats.org/officeDocument/2006/relationships/customXml" Target="../ink/ink2323.xml"/><Relationship Id="rId454" Type="http://schemas.openxmlformats.org/officeDocument/2006/relationships/image" Target="../media/image333.png"/><Relationship Id="rId496" Type="http://schemas.openxmlformats.org/officeDocument/2006/relationships/customXml" Target="../ink/ink2432.xml"/><Relationship Id="rId11" Type="http://schemas.openxmlformats.org/officeDocument/2006/relationships/customXml" Target="../ink/ink2180.xml"/><Relationship Id="rId53" Type="http://schemas.openxmlformats.org/officeDocument/2006/relationships/customXml" Target="../ink/ink2201.xml"/><Relationship Id="rId149" Type="http://schemas.openxmlformats.org/officeDocument/2006/relationships/customXml" Target="../ink/ink2250.xml"/><Relationship Id="rId314" Type="http://schemas.openxmlformats.org/officeDocument/2006/relationships/image" Target="../media/image2037.png"/><Relationship Id="rId356" Type="http://schemas.openxmlformats.org/officeDocument/2006/relationships/customXml" Target="../ink/ink2359.xml"/><Relationship Id="rId398" Type="http://schemas.openxmlformats.org/officeDocument/2006/relationships/customXml" Target="../ink/ink2381.xml"/><Relationship Id="rId521" Type="http://schemas.openxmlformats.org/officeDocument/2006/relationships/image" Target="../media/image2127.png"/><Relationship Id="rId563" Type="http://schemas.openxmlformats.org/officeDocument/2006/relationships/customXml" Target="../ink/ink2466.xml"/><Relationship Id="rId95" Type="http://schemas.openxmlformats.org/officeDocument/2006/relationships/customXml" Target="../ink/ink2222.xml"/><Relationship Id="rId160" Type="http://schemas.openxmlformats.org/officeDocument/2006/relationships/image" Target="../media/image1974.png"/><Relationship Id="rId216" Type="http://schemas.openxmlformats.org/officeDocument/2006/relationships/customXml" Target="../ink/ink2286.xml"/><Relationship Id="rId423" Type="http://schemas.openxmlformats.org/officeDocument/2006/relationships/image" Target="../media/image2084.png"/><Relationship Id="rId258" Type="http://schemas.openxmlformats.org/officeDocument/2006/relationships/customXml" Target="../ink/ink2307.xml"/><Relationship Id="rId465" Type="http://schemas.openxmlformats.org/officeDocument/2006/relationships/image" Target="../media/image2100.png"/><Relationship Id="rId22" Type="http://schemas.openxmlformats.org/officeDocument/2006/relationships/image" Target="../media/image1012.png"/><Relationship Id="rId64" Type="http://schemas.openxmlformats.org/officeDocument/2006/relationships/image" Target="../media/image1936.png"/><Relationship Id="rId118" Type="http://schemas.openxmlformats.org/officeDocument/2006/relationships/image" Target="../media/image190.png"/><Relationship Id="rId325" Type="http://schemas.openxmlformats.org/officeDocument/2006/relationships/customXml" Target="../ink/ink2342.xml"/><Relationship Id="rId367" Type="http://schemas.openxmlformats.org/officeDocument/2006/relationships/image" Target="../media/image2058.png"/><Relationship Id="rId532" Type="http://schemas.openxmlformats.org/officeDocument/2006/relationships/customXml" Target="../ink/ink2450.xml"/><Relationship Id="rId171" Type="http://schemas.openxmlformats.org/officeDocument/2006/relationships/image" Target="../media/image1253.png"/><Relationship Id="rId227" Type="http://schemas.openxmlformats.org/officeDocument/2006/relationships/image" Target="../media/image2002.png"/><Relationship Id="rId269" Type="http://schemas.openxmlformats.org/officeDocument/2006/relationships/image" Target="../media/image331.png"/><Relationship Id="rId434" Type="http://schemas.openxmlformats.org/officeDocument/2006/relationships/customXml" Target="../ink/ink2399.xml"/><Relationship Id="rId476" Type="http://schemas.openxmlformats.org/officeDocument/2006/relationships/image" Target="../media/image2105.png"/><Relationship Id="rId33" Type="http://schemas.openxmlformats.org/officeDocument/2006/relationships/customXml" Target="../ink/ink2191.xml"/><Relationship Id="rId129" Type="http://schemas.openxmlformats.org/officeDocument/2006/relationships/customXml" Target="../ink/ink2239.xml"/><Relationship Id="rId280" Type="http://schemas.openxmlformats.org/officeDocument/2006/relationships/customXml" Target="../ink/ink2318.xml"/><Relationship Id="rId336" Type="http://schemas.openxmlformats.org/officeDocument/2006/relationships/image" Target="../media/image2046.png"/><Relationship Id="rId501" Type="http://schemas.openxmlformats.org/officeDocument/2006/relationships/image" Target="../media/image2117.png"/><Relationship Id="rId543" Type="http://schemas.openxmlformats.org/officeDocument/2006/relationships/image" Target="../media/image2138.png"/><Relationship Id="rId75" Type="http://schemas.openxmlformats.org/officeDocument/2006/relationships/customXml" Target="../ink/ink2212.xml"/><Relationship Id="rId140" Type="http://schemas.openxmlformats.org/officeDocument/2006/relationships/image" Target="../media/image1966.png"/><Relationship Id="rId182" Type="http://schemas.openxmlformats.org/officeDocument/2006/relationships/customXml" Target="../ink/ink2268.xml"/><Relationship Id="rId378" Type="http://schemas.openxmlformats.org/officeDocument/2006/relationships/customXml" Target="../ink/ink2370.xml"/><Relationship Id="rId403" Type="http://schemas.openxmlformats.org/officeDocument/2006/relationships/image" Target="../media/image2075.png"/><Relationship Id="rId6" Type="http://schemas.openxmlformats.org/officeDocument/2006/relationships/image" Target="../media/image1916.png"/><Relationship Id="rId238" Type="http://schemas.openxmlformats.org/officeDocument/2006/relationships/customXml" Target="../ink/ink2297.xml"/><Relationship Id="rId445" Type="http://schemas.openxmlformats.org/officeDocument/2006/relationships/image" Target="../media/image2095.png"/><Relationship Id="rId487" Type="http://schemas.openxmlformats.org/officeDocument/2006/relationships/image" Target="../media/image2110.png"/><Relationship Id="rId291" Type="http://schemas.openxmlformats.org/officeDocument/2006/relationships/customXml" Target="../ink/ink2324.xml"/><Relationship Id="rId305" Type="http://schemas.openxmlformats.org/officeDocument/2006/relationships/customXml" Target="../ink/ink2331.xml"/><Relationship Id="rId347" Type="http://schemas.openxmlformats.org/officeDocument/2006/relationships/customXml" Target="../ink/ink2354.xml"/><Relationship Id="rId512" Type="http://schemas.openxmlformats.org/officeDocument/2006/relationships/customXml" Target="../ink/ink2440.xml"/><Relationship Id="rId44" Type="http://schemas.openxmlformats.org/officeDocument/2006/relationships/image" Target="../media/image255.png"/><Relationship Id="rId86" Type="http://schemas.openxmlformats.org/officeDocument/2006/relationships/image" Target="../media/image1945.png"/><Relationship Id="rId151" Type="http://schemas.openxmlformats.org/officeDocument/2006/relationships/customXml" Target="../ink/ink2252.xml"/><Relationship Id="rId389" Type="http://schemas.openxmlformats.org/officeDocument/2006/relationships/customXml" Target="../ink/ink2376.xml"/><Relationship Id="rId554" Type="http://schemas.openxmlformats.org/officeDocument/2006/relationships/customXml" Target="../ink/ink2461.xml"/><Relationship Id="rId193" Type="http://schemas.openxmlformats.org/officeDocument/2006/relationships/customXml" Target="../ink/ink2274.xml"/><Relationship Id="rId207" Type="http://schemas.openxmlformats.org/officeDocument/2006/relationships/customXml" Target="../ink/ink2281.xml"/><Relationship Id="rId249" Type="http://schemas.openxmlformats.org/officeDocument/2006/relationships/image" Target="../media/image72.png"/><Relationship Id="rId414" Type="http://schemas.openxmlformats.org/officeDocument/2006/relationships/customXml" Target="../ink/ink2389.xml"/><Relationship Id="rId456" Type="http://schemas.openxmlformats.org/officeDocument/2006/relationships/image" Target="../media/image2097.png"/><Relationship Id="rId498" Type="http://schemas.openxmlformats.org/officeDocument/2006/relationships/customXml" Target="../ink/ink2433.xml"/><Relationship Id="rId13" Type="http://schemas.openxmlformats.org/officeDocument/2006/relationships/customXml" Target="../ink/ink2181.xml"/><Relationship Id="rId109" Type="http://schemas.openxmlformats.org/officeDocument/2006/relationships/customXml" Target="../ink/ink2229.xml"/><Relationship Id="rId260" Type="http://schemas.openxmlformats.org/officeDocument/2006/relationships/customXml" Target="../ink/ink2308.xml"/><Relationship Id="rId316" Type="http://schemas.openxmlformats.org/officeDocument/2006/relationships/image" Target="../media/image2038.png"/><Relationship Id="rId523" Type="http://schemas.openxmlformats.org/officeDocument/2006/relationships/image" Target="../media/image2128.png"/><Relationship Id="rId55" Type="http://schemas.openxmlformats.org/officeDocument/2006/relationships/customXml" Target="../ink/ink2202.xml"/><Relationship Id="rId97" Type="http://schemas.openxmlformats.org/officeDocument/2006/relationships/customXml" Target="../ink/ink2223.xml"/><Relationship Id="rId120" Type="http://schemas.openxmlformats.org/officeDocument/2006/relationships/image" Target="../media/image1956.png"/><Relationship Id="rId358" Type="http://schemas.openxmlformats.org/officeDocument/2006/relationships/customXml" Target="../ink/ink2360.xml"/><Relationship Id="rId565" Type="http://schemas.openxmlformats.org/officeDocument/2006/relationships/customXml" Target="../ink/ink2467.xml"/><Relationship Id="rId162" Type="http://schemas.openxmlformats.org/officeDocument/2006/relationships/customXml" Target="../ink/ink2258.xml"/><Relationship Id="rId218" Type="http://schemas.openxmlformats.org/officeDocument/2006/relationships/customXml" Target="../ink/ink2287.xml"/><Relationship Id="rId425" Type="http://schemas.openxmlformats.org/officeDocument/2006/relationships/image" Target="../media/image2085.png"/><Relationship Id="rId467" Type="http://schemas.openxmlformats.org/officeDocument/2006/relationships/image" Target="../media/image2101.png"/><Relationship Id="rId271" Type="http://schemas.openxmlformats.org/officeDocument/2006/relationships/image" Target="../media/image2020.png"/><Relationship Id="rId24" Type="http://schemas.openxmlformats.org/officeDocument/2006/relationships/image" Target="../media/image1921.png"/><Relationship Id="rId66" Type="http://schemas.openxmlformats.org/officeDocument/2006/relationships/image" Target="../media/image1937.png"/><Relationship Id="rId131" Type="http://schemas.openxmlformats.org/officeDocument/2006/relationships/customXml" Target="../ink/ink2240.xml"/><Relationship Id="rId327" Type="http://schemas.openxmlformats.org/officeDocument/2006/relationships/customXml" Target="../ink/ink2344.xml"/><Relationship Id="rId369" Type="http://schemas.openxmlformats.org/officeDocument/2006/relationships/image" Target="../media/image2059.png"/><Relationship Id="rId534" Type="http://schemas.openxmlformats.org/officeDocument/2006/relationships/customXml" Target="../ink/ink2451.xml"/><Relationship Id="rId173" Type="http://schemas.openxmlformats.org/officeDocument/2006/relationships/image" Target="../media/image1979.png"/><Relationship Id="rId229" Type="http://schemas.openxmlformats.org/officeDocument/2006/relationships/image" Target="../media/image2003.png"/><Relationship Id="rId380" Type="http://schemas.openxmlformats.org/officeDocument/2006/relationships/customXml" Target="../ink/ink2371.xml"/><Relationship Id="rId436" Type="http://schemas.openxmlformats.org/officeDocument/2006/relationships/customXml" Target="../ink/ink2400.xml"/><Relationship Id="rId240" Type="http://schemas.openxmlformats.org/officeDocument/2006/relationships/customXml" Target="../ink/ink2298.xml"/><Relationship Id="rId478" Type="http://schemas.openxmlformats.org/officeDocument/2006/relationships/image" Target="../media/image2106.png"/><Relationship Id="rId35" Type="http://schemas.openxmlformats.org/officeDocument/2006/relationships/customXml" Target="../ink/ink2192.xml"/><Relationship Id="rId77" Type="http://schemas.openxmlformats.org/officeDocument/2006/relationships/customXml" Target="../ink/ink2213.xml"/><Relationship Id="rId100" Type="http://schemas.openxmlformats.org/officeDocument/2006/relationships/image" Target="../media/image155.png"/><Relationship Id="rId282" Type="http://schemas.openxmlformats.org/officeDocument/2006/relationships/customXml" Target="../ink/ink2319.xml"/><Relationship Id="rId338" Type="http://schemas.openxmlformats.org/officeDocument/2006/relationships/image" Target="../media/image2047.png"/><Relationship Id="rId503" Type="http://schemas.openxmlformats.org/officeDocument/2006/relationships/image" Target="../media/image2118.png"/><Relationship Id="rId545" Type="http://schemas.openxmlformats.org/officeDocument/2006/relationships/image" Target="../media/image2139.png"/><Relationship Id="rId8" Type="http://schemas.openxmlformats.org/officeDocument/2006/relationships/image" Target="../media/image30.png"/><Relationship Id="rId142" Type="http://schemas.openxmlformats.org/officeDocument/2006/relationships/image" Target="../media/image1967.png"/><Relationship Id="rId184" Type="http://schemas.openxmlformats.org/officeDocument/2006/relationships/customXml" Target="../ink/ink2269.xml"/><Relationship Id="rId391" Type="http://schemas.openxmlformats.org/officeDocument/2006/relationships/customXml" Target="../ink/ink2377.xml"/><Relationship Id="rId405" Type="http://schemas.openxmlformats.org/officeDocument/2006/relationships/image" Target="../media/image2076.png"/><Relationship Id="rId447" Type="http://schemas.openxmlformats.org/officeDocument/2006/relationships/image" Target="../media/image2096.png"/><Relationship Id="rId251" Type="http://schemas.openxmlformats.org/officeDocument/2006/relationships/image" Target="../media/image2012.png"/><Relationship Id="rId489" Type="http://schemas.openxmlformats.org/officeDocument/2006/relationships/image" Target="../media/image2111.png"/><Relationship Id="rId46" Type="http://schemas.openxmlformats.org/officeDocument/2006/relationships/image" Target="../media/image1929.png"/><Relationship Id="rId293" Type="http://schemas.openxmlformats.org/officeDocument/2006/relationships/customXml" Target="../ink/ink2325.xml"/><Relationship Id="rId307" Type="http://schemas.openxmlformats.org/officeDocument/2006/relationships/customXml" Target="../ink/ink2332.xml"/><Relationship Id="rId349" Type="http://schemas.openxmlformats.org/officeDocument/2006/relationships/customXml" Target="../ink/ink2355.xml"/><Relationship Id="rId514" Type="http://schemas.openxmlformats.org/officeDocument/2006/relationships/customXml" Target="../ink/ink2441.xml"/><Relationship Id="rId556" Type="http://schemas.openxmlformats.org/officeDocument/2006/relationships/customXml" Target="../ink/ink2462.xml"/><Relationship Id="rId88" Type="http://schemas.openxmlformats.org/officeDocument/2006/relationships/image" Target="../media/image1946.png"/><Relationship Id="rId111" Type="http://schemas.openxmlformats.org/officeDocument/2006/relationships/customXml" Target="../ink/ink2230.xml"/><Relationship Id="rId153" Type="http://schemas.openxmlformats.org/officeDocument/2006/relationships/customXml" Target="../ink/ink2253.xml"/><Relationship Id="rId195" Type="http://schemas.openxmlformats.org/officeDocument/2006/relationships/customXml" Target="../ink/ink2275.xml"/><Relationship Id="rId209" Type="http://schemas.openxmlformats.org/officeDocument/2006/relationships/customXml" Target="../ink/ink2282.xml"/><Relationship Id="rId360" Type="http://schemas.openxmlformats.org/officeDocument/2006/relationships/customXml" Target="../ink/ink2361.xml"/><Relationship Id="rId416" Type="http://schemas.openxmlformats.org/officeDocument/2006/relationships/customXml" Target="../ink/ink2390.xml"/><Relationship Id="rId220" Type="http://schemas.openxmlformats.org/officeDocument/2006/relationships/customXml" Target="../ink/ink2288.xml"/><Relationship Id="rId458" Type="http://schemas.openxmlformats.org/officeDocument/2006/relationships/image" Target="../media/image2098.png"/><Relationship Id="rId15" Type="http://schemas.openxmlformats.org/officeDocument/2006/relationships/customXml" Target="../ink/ink2182.xml"/><Relationship Id="rId57" Type="http://schemas.openxmlformats.org/officeDocument/2006/relationships/customXml" Target="../ink/ink2203.xml"/><Relationship Id="rId262" Type="http://schemas.openxmlformats.org/officeDocument/2006/relationships/customXml" Target="../ink/ink2309.xml"/><Relationship Id="rId318" Type="http://schemas.openxmlformats.org/officeDocument/2006/relationships/image" Target="../media/image2039.png"/><Relationship Id="rId525" Type="http://schemas.openxmlformats.org/officeDocument/2006/relationships/image" Target="../media/image2129.png"/><Relationship Id="rId567" Type="http://schemas.openxmlformats.org/officeDocument/2006/relationships/customXml" Target="../ink/ink2468.xml"/><Relationship Id="rId99" Type="http://schemas.openxmlformats.org/officeDocument/2006/relationships/customXml" Target="../ink/ink2224.xml"/><Relationship Id="rId122" Type="http://schemas.openxmlformats.org/officeDocument/2006/relationships/image" Target="../media/image1957.png"/><Relationship Id="rId164" Type="http://schemas.openxmlformats.org/officeDocument/2006/relationships/customXml" Target="../ink/ink2259.xml"/><Relationship Id="rId371" Type="http://schemas.openxmlformats.org/officeDocument/2006/relationships/image" Target="../media/image2060.png"/><Relationship Id="rId427" Type="http://schemas.openxmlformats.org/officeDocument/2006/relationships/image" Target="../media/image2086.png"/><Relationship Id="rId469" Type="http://schemas.openxmlformats.org/officeDocument/2006/relationships/image" Target="../media/image2102.png"/><Relationship Id="rId26" Type="http://schemas.openxmlformats.org/officeDocument/2006/relationships/image" Target="../media/image1922.png"/><Relationship Id="rId231" Type="http://schemas.openxmlformats.org/officeDocument/2006/relationships/image" Target="../media/image2004.png"/><Relationship Id="rId273" Type="http://schemas.openxmlformats.org/officeDocument/2006/relationships/image" Target="../media/image2021.png"/><Relationship Id="rId329" Type="http://schemas.openxmlformats.org/officeDocument/2006/relationships/customXml" Target="../ink/ink2345.xml"/><Relationship Id="rId480" Type="http://schemas.openxmlformats.org/officeDocument/2006/relationships/image" Target="../media/image2107.png"/><Relationship Id="rId536" Type="http://schemas.openxmlformats.org/officeDocument/2006/relationships/customXml" Target="../ink/ink2452.xml"/><Relationship Id="rId68" Type="http://schemas.openxmlformats.org/officeDocument/2006/relationships/image" Target="../media/image1178.png"/><Relationship Id="rId133" Type="http://schemas.openxmlformats.org/officeDocument/2006/relationships/customXml" Target="../ink/ink2241.xml"/><Relationship Id="rId175" Type="http://schemas.openxmlformats.org/officeDocument/2006/relationships/image" Target="../media/image1980.png"/><Relationship Id="rId340" Type="http://schemas.openxmlformats.org/officeDocument/2006/relationships/image" Target="../media/image2048.png"/><Relationship Id="rId200" Type="http://schemas.openxmlformats.org/officeDocument/2006/relationships/image" Target="../media/image286.png"/><Relationship Id="rId382" Type="http://schemas.openxmlformats.org/officeDocument/2006/relationships/customXml" Target="../ink/ink2372.xml"/><Relationship Id="rId438" Type="http://schemas.openxmlformats.org/officeDocument/2006/relationships/customXml" Target="../ink/ink2401.xml"/><Relationship Id="rId242" Type="http://schemas.openxmlformats.org/officeDocument/2006/relationships/customXml" Target="../ink/ink2299.xml"/><Relationship Id="rId284" Type="http://schemas.openxmlformats.org/officeDocument/2006/relationships/customXml" Target="../ink/ink2320.xml"/><Relationship Id="rId491" Type="http://schemas.openxmlformats.org/officeDocument/2006/relationships/image" Target="../media/image2112.png"/><Relationship Id="rId505" Type="http://schemas.openxmlformats.org/officeDocument/2006/relationships/image" Target="../media/image2119.png"/><Relationship Id="rId37" Type="http://schemas.openxmlformats.org/officeDocument/2006/relationships/customXml" Target="../ink/ink2193.xml"/><Relationship Id="rId79" Type="http://schemas.openxmlformats.org/officeDocument/2006/relationships/customXml" Target="../ink/ink2214.xml"/><Relationship Id="rId102" Type="http://schemas.openxmlformats.org/officeDocument/2006/relationships/image" Target="../media/image1951.png"/><Relationship Id="rId144" Type="http://schemas.openxmlformats.org/officeDocument/2006/relationships/customXml" Target="../ink/ink2247.xml"/><Relationship Id="rId547" Type="http://schemas.openxmlformats.org/officeDocument/2006/relationships/image" Target="../media/image2140.png"/><Relationship Id="rId90" Type="http://schemas.openxmlformats.org/officeDocument/2006/relationships/image" Target="../media/image1411.png"/><Relationship Id="rId186" Type="http://schemas.openxmlformats.org/officeDocument/2006/relationships/image" Target="../media/image1984.png"/><Relationship Id="rId351" Type="http://schemas.openxmlformats.org/officeDocument/2006/relationships/image" Target="../media/image2052.png"/><Relationship Id="rId393" Type="http://schemas.openxmlformats.org/officeDocument/2006/relationships/customXml" Target="../ink/ink2378.xml"/><Relationship Id="rId407" Type="http://schemas.openxmlformats.org/officeDocument/2006/relationships/image" Target="../media/image2077.png"/><Relationship Id="rId449" Type="http://schemas.openxmlformats.org/officeDocument/2006/relationships/customXml" Target="../ink/ink2407.xml"/><Relationship Id="rId211" Type="http://schemas.openxmlformats.org/officeDocument/2006/relationships/customXml" Target="../ink/ink2283.xml"/><Relationship Id="rId253" Type="http://schemas.openxmlformats.org/officeDocument/2006/relationships/image" Target="../media/image2013.png"/><Relationship Id="rId295" Type="http://schemas.openxmlformats.org/officeDocument/2006/relationships/customXml" Target="../ink/ink2326.xml"/><Relationship Id="rId309" Type="http://schemas.openxmlformats.org/officeDocument/2006/relationships/customXml" Target="../ink/ink2333.xml"/><Relationship Id="rId460" Type="http://schemas.openxmlformats.org/officeDocument/2006/relationships/image" Target="../media/image2099.png"/><Relationship Id="rId516" Type="http://schemas.openxmlformats.org/officeDocument/2006/relationships/customXml" Target="../ink/ink2442.xml"/><Relationship Id="rId48" Type="http://schemas.openxmlformats.org/officeDocument/2006/relationships/image" Target="../media/image1930.png"/><Relationship Id="rId113" Type="http://schemas.openxmlformats.org/officeDocument/2006/relationships/customXml" Target="../ink/ink2231.xml"/><Relationship Id="rId320" Type="http://schemas.openxmlformats.org/officeDocument/2006/relationships/image" Target="../media/image2040.png"/><Relationship Id="rId558" Type="http://schemas.openxmlformats.org/officeDocument/2006/relationships/image" Target="../media/image2144.png"/><Relationship Id="rId155" Type="http://schemas.openxmlformats.org/officeDocument/2006/relationships/customXml" Target="../ink/ink2254.xml"/><Relationship Id="rId197" Type="http://schemas.openxmlformats.org/officeDocument/2006/relationships/customXml" Target="../ink/ink2276.xml"/><Relationship Id="rId362" Type="http://schemas.openxmlformats.org/officeDocument/2006/relationships/customXml" Target="../ink/ink2362.xml"/><Relationship Id="rId418" Type="http://schemas.openxmlformats.org/officeDocument/2006/relationships/customXml" Target="../ink/ink2391.xml"/><Relationship Id="rId222" Type="http://schemas.openxmlformats.org/officeDocument/2006/relationships/customXml" Target="../ink/ink2289.xml"/><Relationship Id="rId264" Type="http://schemas.openxmlformats.org/officeDocument/2006/relationships/customXml" Target="../ink/ink2310.xml"/><Relationship Id="rId471" Type="http://schemas.openxmlformats.org/officeDocument/2006/relationships/image" Target="../media/image2103.png"/><Relationship Id="rId17" Type="http://schemas.openxmlformats.org/officeDocument/2006/relationships/customXml" Target="../ink/ink2183.xml"/><Relationship Id="rId59" Type="http://schemas.openxmlformats.org/officeDocument/2006/relationships/customXml" Target="../ink/ink2204.xml"/><Relationship Id="rId124" Type="http://schemas.openxmlformats.org/officeDocument/2006/relationships/image" Target="../media/image1958.png"/><Relationship Id="rId527" Type="http://schemas.openxmlformats.org/officeDocument/2006/relationships/image" Target="../media/image2130.png"/><Relationship Id="rId70" Type="http://schemas.openxmlformats.org/officeDocument/2006/relationships/image" Target="../media/image1938.png"/><Relationship Id="rId166" Type="http://schemas.openxmlformats.org/officeDocument/2006/relationships/customXml" Target="../ink/ink2260.xml"/><Relationship Id="rId331" Type="http://schemas.openxmlformats.org/officeDocument/2006/relationships/customXml" Target="../ink/ink2346.xml"/><Relationship Id="rId373" Type="http://schemas.openxmlformats.org/officeDocument/2006/relationships/image" Target="../media/image2061.png"/><Relationship Id="rId429" Type="http://schemas.openxmlformats.org/officeDocument/2006/relationships/image" Target="../media/image2087.png"/><Relationship Id="rId1" Type="http://schemas.openxmlformats.org/officeDocument/2006/relationships/slideLayout" Target="../slideLayouts/slideLayout7.xml"/><Relationship Id="rId233" Type="http://schemas.openxmlformats.org/officeDocument/2006/relationships/image" Target="../media/image2005.png"/><Relationship Id="rId440" Type="http://schemas.openxmlformats.org/officeDocument/2006/relationships/customXml" Target="../ink/ink2402.xml"/><Relationship Id="rId28" Type="http://schemas.openxmlformats.org/officeDocument/2006/relationships/image" Target="../media/image1923.png"/><Relationship Id="rId275" Type="http://schemas.openxmlformats.org/officeDocument/2006/relationships/image" Target="../media/image327.png"/><Relationship Id="rId300" Type="http://schemas.openxmlformats.org/officeDocument/2006/relationships/image" Target="../media/image2030.png"/><Relationship Id="rId482" Type="http://schemas.openxmlformats.org/officeDocument/2006/relationships/image" Target="../media/image2108.png"/><Relationship Id="rId538" Type="http://schemas.openxmlformats.org/officeDocument/2006/relationships/customXml" Target="../ink/ink2453.xml"/><Relationship Id="rId81" Type="http://schemas.openxmlformats.org/officeDocument/2006/relationships/customXml" Target="../ink/ink2215.xml"/><Relationship Id="rId135" Type="http://schemas.openxmlformats.org/officeDocument/2006/relationships/customXml" Target="../ink/ink2242.xml"/><Relationship Id="rId177" Type="http://schemas.openxmlformats.org/officeDocument/2006/relationships/image" Target="../media/image1981.png"/><Relationship Id="rId342" Type="http://schemas.openxmlformats.org/officeDocument/2006/relationships/image" Target="../media/image2049.png"/><Relationship Id="rId384" Type="http://schemas.openxmlformats.org/officeDocument/2006/relationships/customXml" Target="../ink/ink2373.xml"/><Relationship Id="rId202" Type="http://schemas.openxmlformats.org/officeDocument/2006/relationships/image" Target="../media/image1991.png"/><Relationship Id="rId244" Type="http://schemas.openxmlformats.org/officeDocument/2006/relationships/customXml" Target="../ink/ink2300.xml"/><Relationship Id="rId39" Type="http://schemas.openxmlformats.org/officeDocument/2006/relationships/customXml" Target="../ink/ink2194.xml"/><Relationship Id="rId286" Type="http://schemas.openxmlformats.org/officeDocument/2006/relationships/customXml" Target="../ink/ink2321.xml"/><Relationship Id="rId451" Type="http://schemas.openxmlformats.org/officeDocument/2006/relationships/customXml" Target="../ink/ink2408.xml"/><Relationship Id="rId493" Type="http://schemas.openxmlformats.org/officeDocument/2006/relationships/image" Target="../media/image2113.png"/><Relationship Id="rId507" Type="http://schemas.openxmlformats.org/officeDocument/2006/relationships/image" Target="../media/image2120.png"/><Relationship Id="rId549" Type="http://schemas.openxmlformats.org/officeDocument/2006/relationships/image" Target="../media/image2141.png"/><Relationship Id="rId50" Type="http://schemas.openxmlformats.org/officeDocument/2006/relationships/image" Target="../media/image1931.png"/><Relationship Id="rId104" Type="http://schemas.openxmlformats.org/officeDocument/2006/relationships/image" Target="../media/image1952.png"/><Relationship Id="rId146" Type="http://schemas.openxmlformats.org/officeDocument/2006/relationships/image" Target="../media/image1968.png"/><Relationship Id="rId188" Type="http://schemas.openxmlformats.org/officeDocument/2006/relationships/image" Target="../media/image1985.png"/><Relationship Id="rId311" Type="http://schemas.openxmlformats.org/officeDocument/2006/relationships/customXml" Target="../ink/ink2334.xml"/><Relationship Id="rId353" Type="http://schemas.openxmlformats.org/officeDocument/2006/relationships/image" Target="../media/image2053.png"/><Relationship Id="rId395" Type="http://schemas.openxmlformats.org/officeDocument/2006/relationships/image" Target="../media/image2071.png"/><Relationship Id="rId409" Type="http://schemas.openxmlformats.org/officeDocument/2006/relationships/image" Target="../media/image2078.png"/><Relationship Id="rId560" Type="http://schemas.openxmlformats.org/officeDocument/2006/relationships/image" Target="../media/image2145.png"/><Relationship Id="rId92" Type="http://schemas.openxmlformats.org/officeDocument/2006/relationships/image" Target="../media/image1947.png"/><Relationship Id="rId213" Type="http://schemas.openxmlformats.org/officeDocument/2006/relationships/image" Target="../media/image1996.png"/><Relationship Id="rId420" Type="http://schemas.openxmlformats.org/officeDocument/2006/relationships/customXml" Target="../ink/ink2392.xml"/><Relationship Id="rId255" Type="http://schemas.openxmlformats.org/officeDocument/2006/relationships/image" Target="../media/image2014.png"/><Relationship Id="rId297" Type="http://schemas.openxmlformats.org/officeDocument/2006/relationships/customXml" Target="../ink/ink2327.xml"/><Relationship Id="rId462" Type="http://schemas.openxmlformats.org/officeDocument/2006/relationships/customXml" Target="../ink/ink2414.xml"/><Relationship Id="rId518" Type="http://schemas.openxmlformats.org/officeDocument/2006/relationships/customXml" Target="../ink/ink2443.xml"/><Relationship Id="rId115" Type="http://schemas.openxmlformats.org/officeDocument/2006/relationships/customXml" Target="../ink/ink2232.xml"/><Relationship Id="rId157" Type="http://schemas.openxmlformats.org/officeDocument/2006/relationships/customXml" Target="../ink/ink2255.xml"/><Relationship Id="rId322" Type="http://schemas.openxmlformats.org/officeDocument/2006/relationships/customXml" Target="../ink/ink2340.xml"/><Relationship Id="rId364" Type="http://schemas.openxmlformats.org/officeDocument/2006/relationships/customXml" Target="../ink/ink2363.xml"/><Relationship Id="rId61" Type="http://schemas.openxmlformats.org/officeDocument/2006/relationships/customXml" Target="../ink/ink2205.xml"/><Relationship Id="rId199" Type="http://schemas.openxmlformats.org/officeDocument/2006/relationships/customXml" Target="../ink/ink2277.xml"/><Relationship Id="rId19" Type="http://schemas.openxmlformats.org/officeDocument/2006/relationships/customXml" Target="../ink/ink2184.xml"/><Relationship Id="rId224" Type="http://schemas.openxmlformats.org/officeDocument/2006/relationships/customXml" Target="../ink/ink2290.xml"/><Relationship Id="rId266" Type="http://schemas.openxmlformats.org/officeDocument/2006/relationships/customXml" Target="../ink/ink2311.xml"/><Relationship Id="rId431" Type="http://schemas.openxmlformats.org/officeDocument/2006/relationships/image" Target="../media/image2088.png"/><Relationship Id="rId473" Type="http://schemas.openxmlformats.org/officeDocument/2006/relationships/customXml" Target="../ink/ink2420.xml"/><Relationship Id="rId529" Type="http://schemas.openxmlformats.org/officeDocument/2006/relationships/image" Target="../media/image2131.png"/><Relationship Id="rId30" Type="http://schemas.openxmlformats.org/officeDocument/2006/relationships/image" Target="../media/image1924.png"/><Relationship Id="rId126" Type="http://schemas.openxmlformats.org/officeDocument/2006/relationships/image" Target="../media/image1959.png"/><Relationship Id="rId168" Type="http://schemas.openxmlformats.org/officeDocument/2006/relationships/customXml" Target="../ink/ink2261.xml"/><Relationship Id="rId333" Type="http://schemas.openxmlformats.org/officeDocument/2006/relationships/customXml" Target="../ink/ink2347.xml"/><Relationship Id="rId540" Type="http://schemas.openxmlformats.org/officeDocument/2006/relationships/customXml" Target="../ink/ink2454.xml"/><Relationship Id="rId72" Type="http://schemas.openxmlformats.org/officeDocument/2006/relationships/image" Target="../media/image1939.png"/><Relationship Id="rId375" Type="http://schemas.openxmlformats.org/officeDocument/2006/relationships/image" Target="../media/image2062.png"/><Relationship Id="rId3" Type="http://schemas.openxmlformats.org/officeDocument/2006/relationships/customXml" Target="../ink/ink2176.xml"/><Relationship Id="rId235" Type="http://schemas.openxmlformats.org/officeDocument/2006/relationships/image" Target="../media/image2006.png"/><Relationship Id="rId277" Type="http://schemas.openxmlformats.org/officeDocument/2006/relationships/image" Target="../media/image2022.png"/><Relationship Id="rId400" Type="http://schemas.openxmlformats.org/officeDocument/2006/relationships/customXml" Target="../ink/ink2382.xml"/><Relationship Id="rId442" Type="http://schemas.openxmlformats.org/officeDocument/2006/relationships/customXml" Target="../ink/ink2403.xml"/><Relationship Id="rId484" Type="http://schemas.openxmlformats.org/officeDocument/2006/relationships/customXml" Target="../ink/ink2426.xml"/><Relationship Id="rId137" Type="http://schemas.openxmlformats.org/officeDocument/2006/relationships/customXml" Target="../ink/ink2243.xml"/><Relationship Id="rId302" Type="http://schemas.openxmlformats.org/officeDocument/2006/relationships/image" Target="../media/image2031.png"/><Relationship Id="rId344" Type="http://schemas.openxmlformats.org/officeDocument/2006/relationships/image" Target="../media/image2050.png"/><Relationship Id="rId41" Type="http://schemas.openxmlformats.org/officeDocument/2006/relationships/customXml" Target="../ink/ink2195.xml"/><Relationship Id="rId83" Type="http://schemas.openxmlformats.org/officeDocument/2006/relationships/customXml" Target="../ink/ink2216.xml"/><Relationship Id="rId179" Type="http://schemas.openxmlformats.org/officeDocument/2006/relationships/image" Target="../media/image888.png"/><Relationship Id="rId386" Type="http://schemas.openxmlformats.org/officeDocument/2006/relationships/image" Target="../media/image2067.png"/><Relationship Id="rId551" Type="http://schemas.openxmlformats.org/officeDocument/2006/relationships/image" Target="../media/image2142.png"/><Relationship Id="rId190" Type="http://schemas.openxmlformats.org/officeDocument/2006/relationships/image" Target="../media/image1986.png"/><Relationship Id="rId204" Type="http://schemas.openxmlformats.org/officeDocument/2006/relationships/image" Target="../media/image1992.png"/><Relationship Id="rId246" Type="http://schemas.openxmlformats.org/officeDocument/2006/relationships/customXml" Target="../ink/ink2301.xml"/><Relationship Id="rId288" Type="http://schemas.openxmlformats.org/officeDocument/2006/relationships/image" Target="../media/image2026.png"/><Relationship Id="rId411" Type="http://schemas.openxmlformats.org/officeDocument/2006/relationships/image" Target="../media/image1138.png"/><Relationship Id="rId453" Type="http://schemas.openxmlformats.org/officeDocument/2006/relationships/customXml" Target="../ink/ink2409.xml"/><Relationship Id="rId509" Type="http://schemas.openxmlformats.org/officeDocument/2006/relationships/image" Target="../media/image2121.png"/><Relationship Id="rId106" Type="http://schemas.openxmlformats.org/officeDocument/2006/relationships/image" Target="../media/image908.png"/><Relationship Id="rId313" Type="http://schemas.openxmlformats.org/officeDocument/2006/relationships/customXml" Target="../ink/ink2335.xml"/><Relationship Id="rId495" Type="http://schemas.openxmlformats.org/officeDocument/2006/relationships/image" Target="../media/image2114.png"/><Relationship Id="rId10" Type="http://schemas.openxmlformats.org/officeDocument/2006/relationships/image" Target="../media/image1917.png"/><Relationship Id="rId52" Type="http://schemas.openxmlformats.org/officeDocument/2006/relationships/image" Target="../media/image1932.png"/><Relationship Id="rId94" Type="http://schemas.openxmlformats.org/officeDocument/2006/relationships/image" Target="../media/image1948.png"/><Relationship Id="rId148" Type="http://schemas.openxmlformats.org/officeDocument/2006/relationships/image" Target="../media/image1969.png"/><Relationship Id="rId355" Type="http://schemas.openxmlformats.org/officeDocument/2006/relationships/image" Target="../media/image2054.png"/><Relationship Id="rId397" Type="http://schemas.openxmlformats.org/officeDocument/2006/relationships/image" Target="../media/image2072.png"/><Relationship Id="rId520" Type="http://schemas.openxmlformats.org/officeDocument/2006/relationships/customXml" Target="../ink/ink2444.xml"/><Relationship Id="rId562" Type="http://schemas.openxmlformats.org/officeDocument/2006/relationships/image" Target="../media/image2146.png"/><Relationship Id="rId215" Type="http://schemas.openxmlformats.org/officeDocument/2006/relationships/image" Target="../media/image253.png"/><Relationship Id="rId257" Type="http://schemas.openxmlformats.org/officeDocument/2006/relationships/image" Target="../media/image2015.png"/><Relationship Id="rId422" Type="http://schemas.openxmlformats.org/officeDocument/2006/relationships/customXml" Target="../ink/ink2393.xml"/><Relationship Id="rId464" Type="http://schemas.openxmlformats.org/officeDocument/2006/relationships/customXml" Target="../ink/ink2415.xml"/><Relationship Id="rId299" Type="http://schemas.openxmlformats.org/officeDocument/2006/relationships/customXml" Target="../ink/ink2328.xml"/><Relationship Id="rId63" Type="http://schemas.openxmlformats.org/officeDocument/2006/relationships/customXml" Target="../ink/ink2206.xml"/><Relationship Id="rId159" Type="http://schemas.openxmlformats.org/officeDocument/2006/relationships/customXml" Target="../ink/ink2256.xml"/><Relationship Id="rId366" Type="http://schemas.openxmlformats.org/officeDocument/2006/relationships/customXml" Target="../ink/ink2364.xml"/><Relationship Id="rId226" Type="http://schemas.openxmlformats.org/officeDocument/2006/relationships/customXml" Target="../ink/ink2291.xml"/><Relationship Id="rId433" Type="http://schemas.openxmlformats.org/officeDocument/2006/relationships/image" Target="../media/image2089.png"/><Relationship Id="rId74" Type="http://schemas.openxmlformats.org/officeDocument/2006/relationships/image" Target="../media/image1940.png"/><Relationship Id="rId377" Type="http://schemas.openxmlformats.org/officeDocument/2006/relationships/image" Target="../media/image2063.png"/><Relationship Id="rId500" Type="http://schemas.openxmlformats.org/officeDocument/2006/relationships/customXml" Target="../ink/ink2434.xml"/><Relationship Id="rId5" Type="http://schemas.openxmlformats.org/officeDocument/2006/relationships/customXml" Target="../ink/ink2177.xml"/><Relationship Id="rId237" Type="http://schemas.openxmlformats.org/officeDocument/2006/relationships/image" Target="../media/image2007.png"/><Relationship Id="rId444" Type="http://schemas.openxmlformats.org/officeDocument/2006/relationships/customXml" Target="../ink/ink2404.xml"/><Relationship Id="rId290" Type="http://schemas.openxmlformats.org/officeDocument/2006/relationships/image" Target="../media/image2027.png"/><Relationship Id="rId304" Type="http://schemas.openxmlformats.org/officeDocument/2006/relationships/image" Target="../media/image2032.png"/><Relationship Id="rId388" Type="http://schemas.openxmlformats.org/officeDocument/2006/relationships/image" Target="../media/image2068.png"/><Relationship Id="rId511" Type="http://schemas.openxmlformats.org/officeDocument/2006/relationships/image" Target="../media/image2122.png"/><Relationship Id="rId85" Type="http://schemas.openxmlformats.org/officeDocument/2006/relationships/customXml" Target="../ink/ink2217.xml"/><Relationship Id="rId150" Type="http://schemas.openxmlformats.org/officeDocument/2006/relationships/customXml" Target="../ink/ink2251.xml"/><Relationship Id="rId248" Type="http://schemas.openxmlformats.org/officeDocument/2006/relationships/customXml" Target="../ink/ink2302.xml"/><Relationship Id="rId455" Type="http://schemas.openxmlformats.org/officeDocument/2006/relationships/customXml" Target="../ink/ink2410.xml"/><Relationship Id="rId12" Type="http://schemas.openxmlformats.org/officeDocument/2006/relationships/image" Target="../media/image1918.png"/><Relationship Id="rId108" Type="http://schemas.openxmlformats.org/officeDocument/2006/relationships/image" Target="../media/image1953.png"/><Relationship Id="rId315" Type="http://schemas.openxmlformats.org/officeDocument/2006/relationships/customXml" Target="../ink/ink2336.xml"/><Relationship Id="rId522" Type="http://schemas.openxmlformats.org/officeDocument/2006/relationships/customXml" Target="../ink/ink2445.xml"/><Relationship Id="rId96" Type="http://schemas.openxmlformats.org/officeDocument/2006/relationships/image" Target="../media/image1949.png"/><Relationship Id="rId161" Type="http://schemas.openxmlformats.org/officeDocument/2006/relationships/customXml" Target="../ink/ink2257.xml"/><Relationship Id="rId399" Type="http://schemas.openxmlformats.org/officeDocument/2006/relationships/image" Target="../media/image2073.png"/><Relationship Id="rId259" Type="http://schemas.openxmlformats.org/officeDocument/2006/relationships/image" Target="../media/image2016.png"/><Relationship Id="rId466" Type="http://schemas.openxmlformats.org/officeDocument/2006/relationships/customXml" Target="../ink/ink2416.xml"/><Relationship Id="rId23" Type="http://schemas.openxmlformats.org/officeDocument/2006/relationships/customXml" Target="../ink/ink2186.xml"/><Relationship Id="rId119" Type="http://schemas.openxmlformats.org/officeDocument/2006/relationships/customXml" Target="../ink/ink2234.xml"/><Relationship Id="rId326" Type="http://schemas.openxmlformats.org/officeDocument/2006/relationships/customXml" Target="../ink/ink2343.xml"/><Relationship Id="rId533" Type="http://schemas.openxmlformats.org/officeDocument/2006/relationships/image" Target="../media/image2133.png"/></Relationships>
</file>

<file path=ppt/slides/_rels/slide24.xml.rels><?xml version="1.0" encoding="UTF-8" standalone="yes"?>
<Relationships xmlns="http://schemas.openxmlformats.org/package/2006/relationships"><Relationship Id="rId117" Type="http://schemas.openxmlformats.org/officeDocument/2006/relationships/image" Target="../media/image2199.png"/><Relationship Id="rId299" Type="http://schemas.openxmlformats.org/officeDocument/2006/relationships/customXml" Target="../ink/ink2618.xml"/><Relationship Id="rId21" Type="http://schemas.openxmlformats.org/officeDocument/2006/relationships/customXml" Target="../ink/ink2478.xml"/><Relationship Id="rId63" Type="http://schemas.openxmlformats.org/officeDocument/2006/relationships/image" Target="../media/image2174.png"/><Relationship Id="rId159" Type="http://schemas.openxmlformats.org/officeDocument/2006/relationships/image" Target="../media/image2219.png"/><Relationship Id="rId324" Type="http://schemas.openxmlformats.org/officeDocument/2006/relationships/customXml" Target="../ink/ink2631.xml"/><Relationship Id="rId366" Type="http://schemas.openxmlformats.org/officeDocument/2006/relationships/customXml" Target="../ink/ink2652.xml"/><Relationship Id="rId170" Type="http://schemas.openxmlformats.org/officeDocument/2006/relationships/customXml" Target="../ink/ink2553.xml"/><Relationship Id="rId226" Type="http://schemas.openxmlformats.org/officeDocument/2006/relationships/customXml" Target="../ink/ink2581.xml"/><Relationship Id="rId268" Type="http://schemas.openxmlformats.org/officeDocument/2006/relationships/customXml" Target="../ink/ink2602.xml"/><Relationship Id="rId32" Type="http://schemas.openxmlformats.org/officeDocument/2006/relationships/image" Target="../media/image2162.png"/><Relationship Id="rId74" Type="http://schemas.openxmlformats.org/officeDocument/2006/relationships/customXml" Target="../ink/ink2505.xml"/><Relationship Id="rId128" Type="http://schemas.openxmlformats.org/officeDocument/2006/relationships/customXml" Target="../ink/ink2532.xml"/><Relationship Id="rId335" Type="http://schemas.openxmlformats.org/officeDocument/2006/relationships/image" Target="../media/image2295.png"/><Relationship Id="rId377" Type="http://schemas.openxmlformats.org/officeDocument/2006/relationships/image" Target="../media/image2316.png"/><Relationship Id="rId5" Type="http://schemas.openxmlformats.org/officeDocument/2006/relationships/customXml" Target="../ink/ink2470.xml"/><Relationship Id="rId181" Type="http://schemas.openxmlformats.org/officeDocument/2006/relationships/image" Target="../media/image2229.png"/><Relationship Id="rId237" Type="http://schemas.openxmlformats.org/officeDocument/2006/relationships/image" Target="../media/image2253.png"/><Relationship Id="rId402" Type="http://schemas.openxmlformats.org/officeDocument/2006/relationships/customXml" Target="../ink/ink2670.xml"/><Relationship Id="rId279" Type="http://schemas.openxmlformats.org/officeDocument/2006/relationships/image" Target="../media/image2271.png"/><Relationship Id="rId43" Type="http://schemas.openxmlformats.org/officeDocument/2006/relationships/customXml" Target="../ink/ink2489.xml"/><Relationship Id="rId139" Type="http://schemas.openxmlformats.org/officeDocument/2006/relationships/image" Target="../media/image785.png"/><Relationship Id="rId290" Type="http://schemas.openxmlformats.org/officeDocument/2006/relationships/customXml" Target="../ink/ink2613.xml"/><Relationship Id="rId304" Type="http://schemas.openxmlformats.org/officeDocument/2006/relationships/image" Target="../media/image2280.png"/><Relationship Id="rId346" Type="http://schemas.openxmlformats.org/officeDocument/2006/relationships/customXml" Target="../ink/ink2642.xml"/><Relationship Id="rId388" Type="http://schemas.openxmlformats.org/officeDocument/2006/relationships/customXml" Target="../ink/ink2663.xml"/><Relationship Id="rId85" Type="http://schemas.openxmlformats.org/officeDocument/2006/relationships/image" Target="../media/image2185.png"/><Relationship Id="rId150" Type="http://schemas.openxmlformats.org/officeDocument/2006/relationships/customXml" Target="../ink/ink2543.xml"/><Relationship Id="rId192" Type="http://schemas.openxmlformats.org/officeDocument/2006/relationships/customXml" Target="../ink/ink2564.xml"/><Relationship Id="rId206" Type="http://schemas.openxmlformats.org/officeDocument/2006/relationships/customXml" Target="../ink/ink2571.xml"/><Relationship Id="rId413" Type="http://schemas.openxmlformats.org/officeDocument/2006/relationships/image" Target="../media/image2332.png"/><Relationship Id="rId248" Type="http://schemas.openxmlformats.org/officeDocument/2006/relationships/customXml" Target="../ink/ink2592.xml"/><Relationship Id="rId12" Type="http://schemas.openxmlformats.org/officeDocument/2006/relationships/image" Target="../media/image1115.png"/><Relationship Id="rId108" Type="http://schemas.openxmlformats.org/officeDocument/2006/relationships/customXml" Target="../ink/ink2522.xml"/><Relationship Id="rId315" Type="http://schemas.openxmlformats.org/officeDocument/2006/relationships/customXml" Target="../ink/ink2626.xml"/><Relationship Id="rId357" Type="http://schemas.openxmlformats.org/officeDocument/2006/relationships/image" Target="../media/image2306.png"/><Relationship Id="rId54" Type="http://schemas.openxmlformats.org/officeDocument/2006/relationships/customXml" Target="../ink/ink2495.xml"/><Relationship Id="rId96" Type="http://schemas.openxmlformats.org/officeDocument/2006/relationships/customXml" Target="../ink/ink2516.xml"/><Relationship Id="rId161" Type="http://schemas.openxmlformats.org/officeDocument/2006/relationships/image" Target="../media/image2220.png"/><Relationship Id="rId217" Type="http://schemas.openxmlformats.org/officeDocument/2006/relationships/image" Target="../media/image2244.png"/><Relationship Id="rId399" Type="http://schemas.openxmlformats.org/officeDocument/2006/relationships/image" Target="../media/image2326.png"/><Relationship Id="rId259" Type="http://schemas.openxmlformats.org/officeDocument/2006/relationships/image" Target="../media/image2263.png"/><Relationship Id="rId23" Type="http://schemas.openxmlformats.org/officeDocument/2006/relationships/customXml" Target="../ink/ink2479.xml"/><Relationship Id="rId119" Type="http://schemas.openxmlformats.org/officeDocument/2006/relationships/image" Target="../media/image2200.png"/><Relationship Id="rId270" Type="http://schemas.openxmlformats.org/officeDocument/2006/relationships/customXml" Target="../ink/ink2603.xml"/><Relationship Id="rId326" Type="http://schemas.openxmlformats.org/officeDocument/2006/relationships/customXml" Target="../ink/ink2632.xml"/><Relationship Id="rId65" Type="http://schemas.openxmlformats.org/officeDocument/2006/relationships/image" Target="../media/image2175.png"/><Relationship Id="rId130" Type="http://schemas.openxmlformats.org/officeDocument/2006/relationships/customXml" Target="../ink/ink2533.xml"/><Relationship Id="rId368" Type="http://schemas.openxmlformats.org/officeDocument/2006/relationships/customXml" Target="../ink/ink2653.xml"/><Relationship Id="rId172" Type="http://schemas.openxmlformats.org/officeDocument/2006/relationships/customXml" Target="../ink/ink2554.xml"/><Relationship Id="rId228" Type="http://schemas.openxmlformats.org/officeDocument/2006/relationships/customXml" Target="../ink/ink2582.xml"/><Relationship Id="rId281" Type="http://schemas.openxmlformats.org/officeDocument/2006/relationships/image" Target="../media/image2272.png"/><Relationship Id="rId337" Type="http://schemas.openxmlformats.org/officeDocument/2006/relationships/image" Target="../media/image2296.png"/><Relationship Id="rId34" Type="http://schemas.openxmlformats.org/officeDocument/2006/relationships/image" Target="../media/image2163.png"/><Relationship Id="rId76" Type="http://schemas.openxmlformats.org/officeDocument/2006/relationships/customXml" Target="../ink/ink2506.xml"/><Relationship Id="rId141" Type="http://schemas.openxmlformats.org/officeDocument/2006/relationships/image" Target="../media/image2210.png"/><Relationship Id="rId379" Type="http://schemas.openxmlformats.org/officeDocument/2006/relationships/image" Target="../media/image2317.png"/><Relationship Id="rId7" Type="http://schemas.openxmlformats.org/officeDocument/2006/relationships/customXml" Target="../ink/ink2471.xml"/><Relationship Id="rId183" Type="http://schemas.openxmlformats.org/officeDocument/2006/relationships/image" Target="../media/image2230.png"/><Relationship Id="rId239" Type="http://schemas.openxmlformats.org/officeDocument/2006/relationships/image" Target="../media/image2254.png"/><Relationship Id="rId390" Type="http://schemas.openxmlformats.org/officeDocument/2006/relationships/customXml" Target="../ink/ink2664.xml"/><Relationship Id="rId404" Type="http://schemas.openxmlformats.org/officeDocument/2006/relationships/customXml" Target="../ink/ink2671.xml"/><Relationship Id="rId250" Type="http://schemas.openxmlformats.org/officeDocument/2006/relationships/customXml" Target="../ink/ink2593.xml"/><Relationship Id="rId292" Type="http://schemas.openxmlformats.org/officeDocument/2006/relationships/customXml" Target="../ink/ink2614.xml"/><Relationship Id="rId306" Type="http://schemas.openxmlformats.org/officeDocument/2006/relationships/image" Target="../media/image2281.png"/><Relationship Id="rId45" Type="http://schemas.openxmlformats.org/officeDocument/2006/relationships/customXml" Target="../ink/ink2490.xml"/><Relationship Id="rId87" Type="http://schemas.openxmlformats.org/officeDocument/2006/relationships/image" Target="../media/image2186.png"/><Relationship Id="rId110" Type="http://schemas.openxmlformats.org/officeDocument/2006/relationships/customXml" Target="../ink/ink2523.xml"/><Relationship Id="rId348" Type="http://schemas.openxmlformats.org/officeDocument/2006/relationships/customXml" Target="../ink/ink2643.xml"/><Relationship Id="rId152" Type="http://schemas.openxmlformats.org/officeDocument/2006/relationships/customXml" Target="../ink/ink2544.xml"/><Relationship Id="rId194" Type="http://schemas.openxmlformats.org/officeDocument/2006/relationships/customXml" Target="../ink/ink2565.xml"/><Relationship Id="rId208" Type="http://schemas.openxmlformats.org/officeDocument/2006/relationships/customXml" Target="../ink/ink2572.xml"/><Relationship Id="rId415" Type="http://schemas.openxmlformats.org/officeDocument/2006/relationships/image" Target="../media/image2333.png"/><Relationship Id="rId261" Type="http://schemas.openxmlformats.org/officeDocument/2006/relationships/image" Target="../media/image2264.png"/><Relationship Id="rId14" Type="http://schemas.openxmlformats.org/officeDocument/2006/relationships/image" Target="../media/image2153.png"/><Relationship Id="rId56" Type="http://schemas.openxmlformats.org/officeDocument/2006/relationships/customXml" Target="../ink/ink2496.xml"/><Relationship Id="rId317" Type="http://schemas.openxmlformats.org/officeDocument/2006/relationships/customXml" Target="../ink/ink2627.xml"/><Relationship Id="rId359" Type="http://schemas.openxmlformats.org/officeDocument/2006/relationships/image" Target="../media/image2307.png"/><Relationship Id="rId98" Type="http://schemas.openxmlformats.org/officeDocument/2006/relationships/customXml" Target="../ink/ink2517.xml"/><Relationship Id="rId121" Type="http://schemas.openxmlformats.org/officeDocument/2006/relationships/image" Target="../media/image2201.png"/><Relationship Id="rId163" Type="http://schemas.openxmlformats.org/officeDocument/2006/relationships/image" Target="../media/image2221.png"/><Relationship Id="rId219" Type="http://schemas.openxmlformats.org/officeDocument/2006/relationships/image" Target="../media/image2245.png"/><Relationship Id="rId370" Type="http://schemas.openxmlformats.org/officeDocument/2006/relationships/customXml" Target="../ink/ink2654.xml"/><Relationship Id="rId230" Type="http://schemas.openxmlformats.org/officeDocument/2006/relationships/customXml" Target="../ink/ink2583.xml"/><Relationship Id="rId25" Type="http://schemas.openxmlformats.org/officeDocument/2006/relationships/customXml" Target="../ink/ink2480.xml"/><Relationship Id="rId67" Type="http://schemas.openxmlformats.org/officeDocument/2006/relationships/image" Target="../media/image2176.png"/><Relationship Id="rId272" Type="http://schemas.openxmlformats.org/officeDocument/2006/relationships/customXml" Target="../ink/ink2604.xml"/><Relationship Id="rId328" Type="http://schemas.openxmlformats.org/officeDocument/2006/relationships/customXml" Target="../ink/ink2633.xml"/><Relationship Id="rId132" Type="http://schemas.openxmlformats.org/officeDocument/2006/relationships/customXml" Target="../ink/ink2534.xml"/><Relationship Id="rId174" Type="http://schemas.openxmlformats.org/officeDocument/2006/relationships/customXml" Target="../ink/ink2555.xml"/><Relationship Id="rId381" Type="http://schemas.openxmlformats.org/officeDocument/2006/relationships/image" Target="../media/image2318.png"/><Relationship Id="rId241" Type="http://schemas.openxmlformats.org/officeDocument/2006/relationships/image" Target="../media/image2255.png"/><Relationship Id="rId36" Type="http://schemas.openxmlformats.org/officeDocument/2006/relationships/image" Target="../media/image2164.png"/><Relationship Id="rId283" Type="http://schemas.openxmlformats.org/officeDocument/2006/relationships/image" Target="../media/image2273.png"/><Relationship Id="rId339" Type="http://schemas.openxmlformats.org/officeDocument/2006/relationships/image" Target="../media/image2297.png"/><Relationship Id="rId78" Type="http://schemas.openxmlformats.org/officeDocument/2006/relationships/customXml" Target="../ink/ink2507.xml"/><Relationship Id="rId101" Type="http://schemas.openxmlformats.org/officeDocument/2006/relationships/image" Target="../media/image2193.png"/><Relationship Id="rId143" Type="http://schemas.openxmlformats.org/officeDocument/2006/relationships/image" Target="../media/image2211.png"/><Relationship Id="rId185" Type="http://schemas.openxmlformats.org/officeDocument/2006/relationships/image" Target="../media/image2231.png"/><Relationship Id="rId350" Type="http://schemas.openxmlformats.org/officeDocument/2006/relationships/customXml" Target="../ink/ink2644.xml"/><Relationship Id="rId406" Type="http://schemas.openxmlformats.org/officeDocument/2006/relationships/customXml" Target="../ink/ink2672.xml"/><Relationship Id="rId9" Type="http://schemas.openxmlformats.org/officeDocument/2006/relationships/customXml" Target="../ink/ink2472.xml"/><Relationship Id="rId210" Type="http://schemas.openxmlformats.org/officeDocument/2006/relationships/customXml" Target="../ink/ink2573.xml"/><Relationship Id="rId392" Type="http://schemas.openxmlformats.org/officeDocument/2006/relationships/customXml" Target="../ink/ink2665.xml"/><Relationship Id="rId252" Type="http://schemas.openxmlformats.org/officeDocument/2006/relationships/customXml" Target="../ink/ink2594.xml"/><Relationship Id="rId294" Type="http://schemas.openxmlformats.org/officeDocument/2006/relationships/image" Target="../media/image2276.png"/><Relationship Id="rId308" Type="http://schemas.openxmlformats.org/officeDocument/2006/relationships/image" Target="../media/image2282.png"/><Relationship Id="rId47" Type="http://schemas.openxmlformats.org/officeDocument/2006/relationships/customXml" Target="../ink/ink2491.xml"/><Relationship Id="rId89" Type="http://schemas.openxmlformats.org/officeDocument/2006/relationships/image" Target="../media/image2187.png"/><Relationship Id="rId112" Type="http://schemas.openxmlformats.org/officeDocument/2006/relationships/customXml" Target="../ink/ink2524.xml"/><Relationship Id="rId154" Type="http://schemas.openxmlformats.org/officeDocument/2006/relationships/customXml" Target="../ink/ink2545.xml"/><Relationship Id="rId361" Type="http://schemas.openxmlformats.org/officeDocument/2006/relationships/image" Target="../media/image2308.png"/><Relationship Id="rId196" Type="http://schemas.openxmlformats.org/officeDocument/2006/relationships/customXml" Target="../ink/ink2566.xml"/><Relationship Id="rId417" Type="http://schemas.openxmlformats.org/officeDocument/2006/relationships/image" Target="../media/image2334.png"/><Relationship Id="rId16" Type="http://schemas.openxmlformats.org/officeDocument/2006/relationships/image" Target="../media/image2154.png"/><Relationship Id="rId221" Type="http://schemas.openxmlformats.org/officeDocument/2006/relationships/image" Target="../media/image2246.png"/><Relationship Id="rId263" Type="http://schemas.openxmlformats.org/officeDocument/2006/relationships/image" Target="../media/image2265.png"/><Relationship Id="rId319" Type="http://schemas.openxmlformats.org/officeDocument/2006/relationships/image" Target="../media/image2287.png"/><Relationship Id="rId58" Type="http://schemas.openxmlformats.org/officeDocument/2006/relationships/customXml" Target="../ink/ink2497.xml"/><Relationship Id="rId123" Type="http://schemas.openxmlformats.org/officeDocument/2006/relationships/image" Target="../media/image2202.png"/><Relationship Id="rId330" Type="http://schemas.openxmlformats.org/officeDocument/2006/relationships/customXml" Target="../ink/ink2634.xml"/><Relationship Id="rId165" Type="http://schemas.openxmlformats.org/officeDocument/2006/relationships/image" Target="../media/image2222.png"/><Relationship Id="rId372" Type="http://schemas.openxmlformats.org/officeDocument/2006/relationships/customXml" Target="../ink/ink2655.xml"/><Relationship Id="rId232" Type="http://schemas.openxmlformats.org/officeDocument/2006/relationships/customXml" Target="../ink/ink2584.xml"/><Relationship Id="rId274" Type="http://schemas.openxmlformats.org/officeDocument/2006/relationships/customXml" Target="../ink/ink2605.xml"/><Relationship Id="rId27" Type="http://schemas.openxmlformats.org/officeDocument/2006/relationships/customXml" Target="../ink/ink2481.xml"/><Relationship Id="rId69" Type="http://schemas.openxmlformats.org/officeDocument/2006/relationships/image" Target="../media/image2177.png"/><Relationship Id="rId134" Type="http://schemas.openxmlformats.org/officeDocument/2006/relationships/customXml" Target="../ink/ink2535.xml"/><Relationship Id="rId80" Type="http://schemas.openxmlformats.org/officeDocument/2006/relationships/customXml" Target="../ink/ink2508.xml"/><Relationship Id="rId176" Type="http://schemas.openxmlformats.org/officeDocument/2006/relationships/customXml" Target="../ink/ink2556.xml"/><Relationship Id="rId341" Type="http://schemas.openxmlformats.org/officeDocument/2006/relationships/image" Target="../media/image2298.png"/><Relationship Id="rId383" Type="http://schemas.openxmlformats.org/officeDocument/2006/relationships/image" Target="../media/image2319.png"/><Relationship Id="rId201" Type="http://schemas.openxmlformats.org/officeDocument/2006/relationships/image" Target="../media/image2237.png"/><Relationship Id="rId243" Type="http://schemas.openxmlformats.org/officeDocument/2006/relationships/image" Target="../media/image509.png"/><Relationship Id="rId285" Type="http://schemas.openxmlformats.org/officeDocument/2006/relationships/image" Target="../media/image782.png"/><Relationship Id="rId17" Type="http://schemas.openxmlformats.org/officeDocument/2006/relationships/customXml" Target="../ink/ink2476.xml"/><Relationship Id="rId38" Type="http://schemas.openxmlformats.org/officeDocument/2006/relationships/image" Target="../media/image2165.png"/><Relationship Id="rId59" Type="http://schemas.openxmlformats.org/officeDocument/2006/relationships/image" Target="../media/image2172.png"/><Relationship Id="rId103" Type="http://schemas.openxmlformats.org/officeDocument/2006/relationships/image" Target="../media/image2194.png"/><Relationship Id="rId124" Type="http://schemas.openxmlformats.org/officeDocument/2006/relationships/customXml" Target="../ink/ink2530.xml"/><Relationship Id="rId310" Type="http://schemas.openxmlformats.org/officeDocument/2006/relationships/image" Target="../media/image2283.png"/><Relationship Id="rId70" Type="http://schemas.openxmlformats.org/officeDocument/2006/relationships/customXml" Target="../ink/ink2503.xml"/><Relationship Id="rId91" Type="http://schemas.openxmlformats.org/officeDocument/2006/relationships/image" Target="../media/image2188.png"/><Relationship Id="rId145" Type="http://schemas.openxmlformats.org/officeDocument/2006/relationships/image" Target="../media/image2212.png"/><Relationship Id="rId166" Type="http://schemas.openxmlformats.org/officeDocument/2006/relationships/customXml" Target="../ink/ink2551.xml"/><Relationship Id="rId187" Type="http://schemas.openxmlformats.org/officeDocument/2006/relationships/image" Target="../media/image813.png"/><Relationship Id="rId331" Type="http://schemas.openxmlformats.org/officeDocument/2006/relationships/image" Target="../media/image2293.png"/><Relationship Id="rId352" Type="http://schemas.openxmlformats.org/officeDocument/2006/relationships/customXml" Target="../ink/ink2645.xml"/><Relationship Id="rId373" Type="http://schemas.openxmlformats.org/officeDocument/2006/relationships/image" Target="../media/image2314.png"/><Relationship Id="rId394" Type="http://schemas.openxmlformats.org/officeDocument/2006/relationships/customXml" Target="../ink/ink2666.xml"/><Relationship Id="rId408" Type="http://schemas.openxmlformats.org/officeDocument/2006/relationships/customXml" Target="../ink/ink2673.xml"/><Relationship Id="rId1" Type="http://schemas.openxmlformats.org/officeDocument/2006/relationships/slideLayout" Target="../slideLayouts/slideLayout7.xml"/><Relationship Id="rId212" Type="http://schemas.openxmlformats.org/officeDocument/2006/relationships/customXml" Target="../ink/ink2574.xml"/><Relationship Id="rId233" Type="http://schemas.openxmlformats.org/officeDocument/2006/relationships/image" Target="../media/image1937.png"/><Relationship Id="rId254" Type="http://schemas.openxmlformats.org/officeDocument/2006/relationships/customXml" Target="../ink/ink2595.xml"/><Relationship Id="rId28" Type="http://schemas.openxmlformats.org/officeDocument/2006/relationships/image" Target="../media/image2160.png"/><Relationship Id="rId49" Type="http://schemas.openxmlformats.org/officeDocument/2006/relationships/customXml" Target="../ink/ink2492.xml"/><Relationship Id="rId114" Type="http://schemas.openxmlformats.org/officeDocument/2006/relationships/customXml" Target="../ink/ink2525.xml"/><Relationship Id="rId275" Type="http://schemas.openxmlformats.org/officeDocument/2006/relationships/image" Target="../media/image30.png"/><Relationship Id="rId296" Type="http://schemas.openxmlformats.org/officeDocument/2006/relationships/image" Target="../media/image2277.png"/><Relationship Id="rId300" Type="http://schemas.openxmlformats.org/officeDocument/2006/relationships/image" Target="../media/image2278.png"/><Relationship Id="rId60" Type="http://schemas.openxmlformats.org/officeDocument/2006/relationships/customXml" Target="../ink/ink2498.xml"/><Relationship Id="rId81" Type="http://schemas.openxmlformats.org/officeDocument/2006/relationships/image" Target="../media/image2183.png"/><Relationship Id="rId135" Type="http://schemas.openxmlformats.org/officeDocument/2006/relationships/image" Target="../media/image2208.png"/><Relationship Id="rId156" Type="http://schemas.openxmlformats.org/officeDocument/2006/relationships/customXml" Target="../ink/ink2546.xml"/><Relationship Id="rId177" Type="http://schemas.openxmlformats.org/officeDocument/2006/relationships/image" Target="../media/image2228.png"/><Relationship Id="rId198" Type="http://schemas.openxmlformats.org/officeDocument/2006/relationships/customXml" Target="../ink/ink2567.xml"/><Relationship Id="rId321" Type="http://schemas.openxmlformats.org/officeDocument/2006/relationships/image" Target="../media/image2288.png"/><Relationship Id="rId342" Type="http://schemas.openxmlformats.org/officeDocument/2006/relationships/customXml" Target="../ink/ink2640.xml"/><Relationship Id="rId363" Type="http://schemas.openxmlformats.org/officeDocument/2006/relationships/image" Target="../media/image2309.png"/><Relationship Id="rId384" Type="http://schemas.openxmlformats.org/officeDocument/2006/relationships/customXml" Target="../ink/ink2661.xml"/><Relationship Id="rId419" Type="http://schemas.openxmlformats.org/officeDocument/2006/relationships/image" Target="../media/image129.png"/><Relationship Id="rId202" Type="http://schemas.openxmlformats.org/officeDocument/2006/relationships/customXml" Target="../ink/ink2569.xml"/><Relationship Id="rId223" Type="http://schemas.openxmlformats.org/officeDocument/2006/relationships/image" Target="../media/image2247.png"/><Relationship Id="rId244" Type="http://schemas.openxmlformats.org/officeDocument/2006/relationships/customXml" Target="../ink/ink2590.xml"/><Relationship Id="rId18" Type="http://schemas.openxmlformats.org/officeDocument/2006/relationships/image" Target="../media/image2155.png"/><Relationship Id="rId39" Type="http://schemas.openxmlformats.org/officeDocument/2006/relationships/customXml" Target="../ink/ink2487.xml"/><Relationship Id="rId265" Type="http://schemas.openxmlformats.org/officeDocument/2006/relationships/image" Target="../media/image2266.png"/><Relationship Id="rId286" Type="http://schemas.openxmlformats.org/officeDocument/2006/relationships/customXml" Target="../ink/ink2611.xml"/><Relationship Id="rId50" Type="http://schemas.openxmlformats.org/officeDocument/2006/relationships/image" Target="../media/image18.png"/><Relationship Id="rId104" Type="http://schemas.openxmlformats.org/officeDocument/2006/relationships/customXml" Target="../ink/ink2520.xml"/><Relationship Id="rId125" Type="http://schemas.openxmlformats.org/officeDocument/2006/relationships/image" Target="../media/image2203.png"/><Relationship Id="rId146" Type="http://schemas.openxmlformats.org/officeDocument/2006/relationships/customXml" Target="../ink/ink2541.xml"/><Relationship Id="rId167" Type="http://schemas.openxmlformats.org/officeDocument/2006/relationships/image" Target="../media/image2223.png"/><Relationship Id="rId188" Type="http://schemas.openxmlformats.org/officeDocument/2006/relationships/customXml" Target="../ink/ink2562.xml"/><Relationship Id="rId311" Type="http://schemas.openxmlformats.org/officeDocument/2006/relationships/customXml" Target="../ink/ink2624.xml"/><Relationship Id="rId332" Type="http://schemas.openxmlformats.org/officeDocument/2006/relationships/customXml" Target="../ink/ink2635.xml"/><Relationship Id="rId353" Type="http://schemas.openxmlformats.org/officeDocument/2006/relationships/image" Target="../media/image2304.png"/><Relationship Id="rId374" Type="http://schemas.openxmlformats.org/officeDocument/2006/relationships/customXml" Target="../ink/ink2656.xml"/><Relationship Id="rId395" Type="http://schemas.openxmlformats.org/officeDocument/2006/relationships/image" Target="../media/image2325.png"/><Relationship Id="rId409" Type="http://schemas.openxmlformats.org/officeDocument/2006/relationships/image" Target="../media/image2330.png"/><Relationship Id="rId71" Type="http://schemas.openxmlformats.org/officeDocument/2006/relationships/image" Target="../media/image2178.png"/><Relationship Id="rId92" Type="http://schemas.openxmlformats.org/officeDocument/2006/relationships/customXml" Target="../ink/ink2514.xml"/><Relationship Id="rId213" Type="http://schemas.openxmlformats.org/officeDocument/2006/relationships/image" Target="../media/image2242.png"/><Relationship Id="rId234" Type="http://schemas.openxmlformats.org/officeDocument/2006/relationships/customXml" Target="../ink/ink2585.xml"/><Relationship Id="rId420" Type="http://schemas.openxmlformats.org/officeDocument/2006/relationships/customXml" Target="../ink/ink2679.xml"/><Relationship Id="rId2" Type="http://schemas.openxmlformats.org/officeDocument/2006/relationships/image" Target="../media/image1914.png"/><Relationship Id="rId29" Type="http://schemas.openxmlformats.org/officeDocument/2006/relationships/customXml" Target="../ink/ink2482.xml"/><Relationship Id="rId255" Type="http://schemas.openxmlformats.org/officeDocument/2006/relationships/image" Target="../media/image2261.png"/><Relationship Id="rId276" Type="http://schemas.openxmlformats.org/officeDocument/2006/relationships/customXml" Target="../ink/ink2606.xml"/><Relationship Id="rId297" Type="http://schemas.openxmlformats.org/officeDocument/2006/relationships/customXml" Target="../ink/ink2617.xml"/><Relationship Id="rId40" Type="http://schemas.openxmlformats.org/officeDocument/2006/relationships/image" Target="../media/image628.png"/><Relationship Id="rId115" Type="http://schemas.openxmlformats.org/officeDocument/2006/relationships/image" Target="../media/image703.png"/><Relationship Id="rId136" Type="http://schemas.openxmlformats.org/officeDocument/2006/relationships/customXml" Target="../ink/ink2536.xml"/><Relationship Id="rId157" Type="http://schemas.openxmlformats.org/officeDocument/2006/relationships/image" Target="../media/image2218.png"/><Relationship Id="rId178" Type="http://schemas.openxmlformats.org/officeDocument/2006/relationships/customXml" Target="../ink/ink2557.xml"/><Relationship Id="rId301" Type="http://schemas.openxmlformats.org/officeDocument/2006/relationships/customXml" Target="../ink/ink2619.xml"/><Relationship Id="rId322" Type="http://schemas.openxmlformats.org/officeDocument/2006/relationships/customXml" Target="../ink/ink2630.xml"/><Relationship Id="rId343" Type="http://schemas.openxmlformats.org/officeDocument/2006/relationships/image" Target="../media/image2299.png"/><Relationship Id="rId364" Type="http://schemas.openxmlformats.org/officeDocument/2006/relationships/customXml" Target="../ink/ink2651.xml"/><Relationship Id="rId61" Type="http://schemas.openxmlformats.org/officeDocument/2006/relationships/image" Target="../media/image2173.png"/><Relationship Id="rId82" Type="http://schemas.openxmlformats.org/officeDocument/2006/relationships/customXml" Target="../ink/ink2509.xml"/><Relationship Id="rId199" Type="http://schemas.openxmlformats.org/officeDocument/2006/relationships/image" Target="../media/image2236.png"/><Relationship Id="rId203" Type="http://schemas.openxmlformats.org/officeDocument/2006/relationships/image" Target="../media/image190.png"/><Relationship Id="rId385" Type="http://schemas.openxmlformats.org/officeDocument/2006/relationships/image" Target="../media/image2320.png"/><Relationship Id="rId19" Type="http://schemas.openxmlformats.org/officeDocument/2006/relationships/customXml" Target="../ink/ink2477.xml"/><Relationship Id="rId224" Type="http://schemas.openxmlformats.org/officeDocument/2006/relationships/customXml" Target="../ink/ink2580.xml"/><Relationship Id="rId245" Type="http://schemas.openxmlformats.org/officeDocument/2006/relationships/image" Target="../media/image2256.png"/><Relationship Id="rId266" Type="http://schemas.openxmlformats.org/officeDocument/2006/relationships/customXml" Target="../ink/ink2601.xml"/><Relationship Id="rId287" Type="http://schemas.openxmlformats.org/officeDocument/2006/relationships/image" Target="../media/image2274.png"/><Relationship Id="rId410" Type="http://schemas.openxmlformats.org/officeDocument/2006/relationships/customXml" Target="../ink/ink2674.xml"/><Relationship Id="rId30" Type="http://schemas.openxmlformats.org/officeDocument/2006/relationships/image" Target="../media/image2161.png"/><Relationship Id="rId105" Type="http://schemas.openxmlformats.org/officeDocument/2006/relationships/image" Target="../media/image2195.png"/><Relationship Id="rId126" Type="http://schemas.openxmlformats.org/officeDocument/2006/relationships/customXml" Target="../ink/ink2531.xml"/><Relationship Id="rId147" Type="http://schemas.openxmlformats.org/officeDocument/2006/relationships/image" Target="../media/image2213.png"/><Relationship Id="rId168" Type="http://schemas.openxmlformats.org/officeDocument/2006/relationships/customXml" Target="../ink/ink2552.xml"/><Relationship Id="rId312" Type="http://schemas.openxmlformats.org/officeDocument/2006/relationships/image" Target="../media/image2284.png"/><Relationship Id="rId333" Type="http://schemas.openxmlformats.org/officeDocument/2006/relationships/image" Target="../media/image2294.png"/><Relationship Id="rId354" Type="http://schemas.openxmlformats.org/officeDocument/2006/relationships/customXml" Target="../ink/ink2646.xml"/><Relationship Id="rId51" Type="http://schemas.openxmlformats.org/officeDocument/2006/relationships/customXml" Target="../ink/ink2493.xml"/><Relationship Id="rId72" Type="http://schemas.openxmlformats.org/officeDocument/2006/relationships/customXml" Target="../ink/ink2504.xml"/><Relationship Id="rId93" Type="http://schemas.openxmlformats.org/officeDocument/2006/relationships/image" Target="../media/image2189.png"/><Relationship Id="rId189" Type="http://schemas.openxmlformats.org/officeDocument/2006/relationships/image" Target="../media/image285.png"/><Relationship Id="rId375" Type="http://schemas.openxmlformats.org/officeDocument/2006/relationships/image" Target="../media/image2315.png"/><Relationship Id="rId396" Type="http://schemas.openxmlformats.org/officeDocument/2006/relationships/customXml" Target="../ink/ink2667.xml"/><Relationship Id="rId3" Type="http://schemas.openxmlformats.org/officeDocument/2006/relationships/customXml" Target="../ink/ink2469.xml"/><Relationship Id="rId214" Type="http://schemas.openxmlformats.org/officeDocument/2006/relationships/customXml" Target="../ink/ink2575.xml"/><Relationship Id="rId235" Type="http://schemas.openxmlformats.org/officeDocument/2006/relationships/image" Target="../media/image2252.png"/><Relationship Id="rId256" Type="http://schemas.openxmlformats.org/officeDocument/2006/relationships/customXml" Target="../ink/ink2596.xml"/><Relationship Id="rId277" Type="http://schemas.openxmlformats.org/officeDocument/2006/relationships/image" Target="../media/image2270.png"/><Relationship Id="rId298" Type="http://schemas.openxmlformats.org/officeDocument/2006/relationships/image" Target="../media/image238.png"/><Relationship Id="rId400" Type="http://schemas.openxmlformats.org/officeDocument/2006/relationships/customXml" Target="../ink/ink2669.xml"/><Relationship Id="rId421" Type="http://schemas.openxmlformats.org/officeDocument/2006/relationships/image" Target="../media/image908.png"/><Relationship Id="rId116" Type="http://schemas.openxmlformats.org/officeDocument/2006/relationships/customXml" Target="../ink/ink2526.xml"/><Relationship Id="rId137" Type="http://schemas.openxmlformats.org/officeDocument/2006/relationships/image" Target="../media/image2209.png"/><Relationship Id="rId158" Type="http://schemas.openxmlformats.org/officeDocument/2006/relationships/customXml" Target="../ink/ink2547.xml"/><Relationship Id="rId302" Type="http://schemas.openxmlformats.org/officeDocument/2006/relationships/image" Target="../media/image2279.png"/><Relationship Id="rId323" Type="http://schemas.openxmlformats.org/officeDocument/2006/relationships/image" Target="../media/image2289.png"/><Relationship Id="rId344" Type="http://schemas.openxmlformats.org/officeDocument/2006/relationships/customXml" Target="../ink/ink2641.xml"/><Relationship Id="rId20" Type="http://schemas.openxmlformats.org/officeDocument/2006/relationships/image" Target="../media/image2156.png"/><Relationship Id="rId41" Type="http://schemas.openxmlformats.org/officeDocument/2006/relationships/customXml" Target="../ink/ink2488.xml"/><Relationship Id="rId62" Type="http://schemas.openxmlformats.org/officeDocument/2006/relationships/customXml" Target="../ink/ink2499.xml"/><Relationship Id="rId83" Type="http://schemas.openxmlformats.org/officeDocument/2006/relationships/image" Target="../media/image2184.png"/><Relationship Id="rId179" Type="http://schemas.openxmlformats.org/officeDocument/2006/relationships/image" Target="../media/image637.png"/><Relationship Id="rId365" Type="http://schemas.openxmlformats.org/officeDocument/2006/relationships/image" Target="../media/image2310.png"/><Relationship Id="rId386" Type="http://schemas.openxmlformats.org/officeDocument/2006/relationships/customXml" Target="../ink/ink2662.xml"/><Relationship Id="rId190" Type="http://schemas.openxmlformats.org/officeDocument/2006/relationships/customXml" Target="../ink/ink2563.xml"/><Relationship Id="rId204" Type="http://schemas.openxmlformats.org/officeDocument/2006/relationships/customXml" Target="../ink/ink2570.xml"/><Relationship Id="rId225" Type="http://schemas.openxmlformats.org/officeDocument/2006/relationships/image" Target="../media/image2248.png"/><Relationship Id="rId246" Type="http://schemas.openxmlformats.org/officeDocument/2006/relationships/customXml" Target="../ink/ink2591.xml"/><Relationship Id="rId267" Type="http://schemas.openxmlformats.org/officeDocument/2006/relationships/image" Target="../media/image2267.png"/><Relationship Id="rId288" Type="http://schemas.openxmlformats.org/officeDocument/2006/relationships/customXml" Target="../ink/ink2612.xml"/><Relationship Id="rId411" Type="http://schemas.openxmlformats.org/officeDocument/2006/relationships/image" Target="../media/image2331.png"/><Relationship Id="rId106" Type="http://schemas.openxmlformats.org/officeDocument/2006/relationships/customXml" Target="../ink/ink2521.xml"/><Relationship Id="rId127" Type="http://schemas.openxmlformats.org/officeDocument/2006/relationships/image" Target="../media/image2204.png"/><Relationship Id="rId313" Type="http://schemas.openxmlformats.org/officeDocument/2006/relationships/customXml" Target="../ink/ink2625.xml"/><Relationship Id="rId10" Type="http://schemas.openxmlformats.org/officeDocument/2006/relationships/image" Target="../media/image19.png"/><Relationship Id="rId31" Type="http://schemas.openxmlformats.org/officeDocument/2006/relationships/customXml" Target="../ink/ink2483.xml"/><Relationship Id="rId52" Type="http://schemas.openxmlformats.org/officeDocument/2006/relationships/image" Target="../media/image2169.png"/><Relationship Id="rId73" Type="http://schemas.openxmlformats.org/officeDocument/2006/relationships/image" Target="../media/image2179.png"/><Relationship Id="rId94" Type="http://schemas.openxmlformats.org/officeDocument/2006/relationships/customXml" Target="../ink/ink2515.xml"/><Relationship Id="rId148" Type="http://schemas.openxmlformats.org/officeDocument/2006/relationships/customXml" Target="../ink/ink2542.xml"/><Relationship Id="rId169" Type="http://schemas.openxmlformats.org/officeDocument/2006/relationships/image" Target="../media/image2224.png"/><Relationship Id="rId334" Type="http://schemas.openxmlformats.org/officeDocument/2006/relationships/customXml" Target="../ink/ink2636.xml"/><Relationship Id="rId355" Type="http://schemas.openxmlformats.org/officeDocument/2006/relationships/image" Target="../media/image2305.png"/><Relationship Id="rId376" Type="http://schemas.openxmlformats.org/officeDocument/2006/relationships/customXml" Target="../ink/ink2657.xml"/><Relationship Id="rId397" Type="http://schemas.openxmlformats.org/officeDocument/2006/relationships/image" Target="../media/image150.png"/><Relationship Id="rId4" Type="http://schemas.openxmlformats.org/officeDocument/2006/relationships/image" Target="../media/image2150.png"/><Relationship Id="rId180" Type="http://schemas.openxmlformats.org/officeDocument/2006/relationships/customXml" Target="../ink/ink2558.xml"/><Relationship Id="rId215" Type="http://schemas.openxmlformats.org/officeDocument/2006/relationships/image" Target="../media/image2243.png"/><Relationship Id="rId236" Type="http://schemas.openxmlformats.org/officeDocument/2006/relationships/customXml" Target="../ink/ink2586.xml"/><Relationship Id="rId257" Type="http://schemas.openxmlformats.org/officeDocument/2006/relationships/image" Target="../media/image2262.png"/><Relationship Id="rId278" Type="http://schemas.openxmlformats.org/officeDocument/2006/relationships/customXml" Target="../ink/ink2607.xml"/><Relationship Id="rId401" Type="http://schemas.openxmlformats.org/officeDocument/2006/relationships/image" Target="../media/image2327.png"/><Relationship Id="rId422" Type="http://schemas.openxmlformats.org/officeDocument/2006/relationships/customXml" Target="../ink/ink2680.xml"/><Relationship Id="rId303" Type="http://schemas.openxmlformats.org/officeDocument/2006/relationships/customXml" Target="../ink/ink2620.xml"/><Relationship Id="rId42" Type="http://schemas.openxmlformats.org/officeDocument/2006/relationships/image" Target="../media/image2166.png"/><Relationship Id="rId84" Type="http://schemas.openxmlformats.org/officeDocument/2006/relationships/customXml" Target="../ink/ink2510.xml"/><Relationship Id="rId138" Type="http://schemas.openxmlformats.org/officeDocument/2006/relationships/customXml" Target="../ink/ink2537.xml"/><Relationship Id="rId345" Type="http://schemas.openxmlformats.org/officeDocument/2006/relationships/image" Target="../media/image2300.png"/><Relationship Id="rId387" Type="http://schemas.openxmlformats.org/officeDocument/2006/relationships/image" Target="../media/image2321.png"/><Relationship Id="rId191" Type="http://schemas.openxmlformats.org/officeDocument/2006/relationships/image" Target="../media/image2232.png"/><Relationship Id="rId205" Type="http://schemas.openxmlformats.org/officeDocument/2006/relationships/image" Target="../media/image2238.png"/><Relationship Id="rId247" Type="http://schemas.openxmlformats.org/officeDocument/2006/relationships/image" Target="../media/image2257.png"/><Relationship Id="rId412" Type="http://schemas.openxmlformats.org/officeDocument/2006/relationships/customXml" Target="../ink/ink2675.xml"/><Relationship Id="rId107" Type="http://schemas.openxmlformats.org/officeDocument/2006/relationships/image" Target="../media/image2196.png"/><Relationship Id="rId289" Type="http://schemas.openxmlformats.org/officeDocument/2006/relationships/image" Target="../media/image2275.png"/><Relationship Id="rId11" Type="http://schemas.openxmlformats.org/officeDocument/2006/relationships/customXml" Target="../ink/ink2473.xml"/><Relationship Id="rId53" Type="http://schemas.openxmlformats.org/officeDocument/2006/relationships/customXml" Target="../ink/ink2494.xml"/><Relationship Id="rId149" Type="http://schemas.openxmlformats.org/officeDocument/2006/relationships/image" Target="../media/image2214.png"/><Relationship Id="rId314" Type="http://schemas.openxmlformats.org/officeDocument/2006/relationships/image" Target="../media/image2285.png"/><Relationship Id="rId356" Type="http://schemas.openxmlformats.org/officeDocument/2006/relationships/customXml" Target="../ink/ink2647.xml"/><Relationship Id="rId398" Type="http://schemas.openxmlformats.org/officeDocument/2006/relationships/customXml" Target="../ink/ink2668.xml"/><Relationship Id="rId95" Type="http://schemas.openxmlformats.org/officeDocument/2006/relationships/image" Target="../media/image2190.png"/><Relationship Id="rId160" Type="http://schemas.openxmlformats.org/officeDocument/2006/relationships/customXml" Target="../ink/ink2548.xml"/><Relationship Id="rId216" Type="http://schemas.openxmlformats.org/officeDocument/2006/relationships/customXml" Target="../ink/ink2576.xml"/><Relationship Id="rId423" Type="http://schemas.openxmlformats.org/officeDocument/2006/relationships/image" Target="../media/image2335.png"/><Relationship Id="rId258" Type="http://schemas.openxmlformats.org/officeDocument/2006/relationships/customXml" Target="../ink/ink2597.xml"/><Relationship Id="rId22" Type="http://schemas.openxmlformats.org/officeDocument/2006/relationships/image" Target="../media/image2157.png"/><Relationship Id="rId64" Type="http://schemas.openxmlformats.org/officeDocument/2006/relationships/customXml" Target="../ink/ink2500.xml"/><Relationship Id="rId118" Type="http://schemas.openxmlformats.org/officeDocument/2006/relationships/customXml" Target="../ink/ink2527.xml"/><Relationship Id="rId325" Type="http://schemas.openxmlformats.org/officeDocument/2006/relationships/image" Target="../media/image2290.png"/><Relationship Id="rId367" Type="http://schemas.openxmlformats.org/officeDocument/2006/relationships/image" Target="../media/image2311.png"/><Relationship Id="rId171" Type="http://schemas.openxmlformats.org/officeDocument/2006/relationships/image" Target="../media/image2225.png"/><Relationship Id="rId227" Type="http://schemas.openxmlformats.org/officeDocument/2006/relationships/image" Target="../media/image2249.png"/><Relationship Id="rId269" Type="http://schemas.openxmlformats.org/officeDocument/2006/relationships/image" Target="../media/image2268.png"/><Relationship Id="rId33" Type="http://schemas.openxmlformats.org/officeDocument/2006/relationships/customXml" Target="../ink/ink2484.xml"/><Relationship Id="rId129" Type="http://schemas.openxmlformats.org/officeDocument/2006/relationships/image" Target="../media/image2205.png"/><Relationship Id="rId280" Type="http://schemas.openxmlformats.org/officeDocument/2006/relationships/customXml" Target="../ink/ink2608.xml"/><Relationship Id="rId336" Type="http://schemas.openxmlformats.org/officeDocument/2006/relationships/customXml" Target="../ink/ink2637.xml"/><Relationship Id="rId75" Type="http://schemas.openxmlformats.org/officeDocument/2006/relationships/image" Target="../media/image2180.png"/><Relationship Id="rId140" Type="http://schemas.openxmlformats.org/officeDocument/2006/relationships/customXml" Target="../ink/ink2538.xml"/><Relationship Id="rId182" Type="http://schemas.openxmlformats.org/officeDocument/2006/relationships/customXml" Target="../ink/ink2559.xml"/><Relationship Id="rId378" Type="http://schemas.openxmlformats.org/officeDocument/2006/relationships/customXml" Target="../ink/ink2658.xml"/><Relationship Id="rId403" Type="http://schemas.openxmlformats.org/officeDocument/2006/relationships/image" Target="../media/image2328.png"/><Relationship Id="rId6" Type="http://schemas.openxmlformats.org/officeDocument/2006/relationships/image" Target="../media/image2151.png"/><Relationship Id="rId238" Type="http://schemas.openxmlformats.org/officeDocument/2006/relationships/customXml" Target="../ink/ink2587.xml"/><Relationship Id="rId291" Type="http://schemas.openxmlformats.org/officeDocument/2006/relationships/image" Target="../media/image995.png"/><Relationship Id="rId305" Type="http://schemas.openxmlformats.org/officeDocument/2006/relationships/customXml" Target="../ink/ink2621.xml"/><Relationship Id="rId347" Type="http://schemas.openxmlformats.org/officeDocument/2006/relationships/image" Target="../media/image2301.png"/><Relationship Id="rId44" Type="http://schemas.openxmlformats.org/officeDocument/2006/relationships/image" Target="../media/image2167.png"/><Relationship Id="rId86" Type="http://schemas.openxmlformats.org/officeDocument/2006/relationships/customXml" Target="../ink/ink2511.xml"/><Relationship Id="rId151" Type="http://schemas.openxmlformats.org/officeDocument/2006/relationships/image" Target="../media/image2215.png"/><Relationship Id="rId389" Type="http://schemas.openxmlformats.org/officeDocument/2006/relationships/image" Target="../media/image2322.png"/><Relationship Id="rId193" Type="http://schemas.openxmlformats.org/officeDocument/2006/relationships/image" Target="../media/image2233.png"/><Relationship Id="rId207" Type="http://schemas.openxmlformats.org/officeDocument/2006/relationships/image" Target="../media/image2239.png"/><Relationship Id="rId249" Type="http://schemas.openxmlformats.org/officeDocument/2006/relationships/image" Target="../media/image2258.png"/><Relationship Id="rId414" Type="http://schemas.openxmlformats.org/officeDocument/2006/relationships/customXml" Target="../ink/ink2676.xml"/><Relationship Id="rId13" Type="http://schemas.openxmlformats.org/officeDocument/2006/relationships/customXml" Target="../ink/ink2474.xml"/><Relationship Id="rId109" Type="http://schemas.openxmlformats.org/officeDocument/2006/relationships/image" Target="../media/image2197.png"/><Relationship Id="rId260" Type="http://schemas.openxmlformats.org/officeDocument/2006/relationships/customXml" Target="../ink/ink2598.xml"/><Relationship Id="rId316" Type="http://schemas.openxmlformats.org/officeDocument/2006/relationships/image" Target="../media/image2286.png"/><Relationship Id="rId55" Type="http://schemas.openxmlformats.org/officeDocument/2006/relationships/image" Target="../media/image2170.png"/><Relationship Id="rId97" Type="http://schemas.openxmlformats.org/officeDocument/2006/relationships/image" Target="../media/image2191.png"/><Relationship Id="rId120" Type="http://schemas.openxmlformats.org/officeDocument/2006/relationships/customXml" Target="../ink/ink2528.xml"/><Relationship Id="rId358" Type="http://schemas.openxmlformats.org/officeDocument/2006/relationships/customXml" Target="../ink/ink2648.xml"/><Relationship Id="rId162" Type="http://schemas.openxmlformats.org/officeDocument/2006/relationships/customXml" Target="../ink/ink2549.xml"/><Relationship Id="rId218" Type="http://schemas.openxmlformats.org/officeDocument/2006/relationships/customXml" Target="../ink/ink2577.xml"/><Relationship Id="rId271" Type="http://schemas.openxmlformats.org/officeDocument/2006/relationships/image" Target="../media/image2269.png"/><Relationship Id="rId24" Type="http://schemas.openxmlformats.org/officeDocument/2006/relationships/image" Target="../media/image2158.png"/><Relationship Id="rId66" Type="http://schemas.openxmlformats.org/officeDocument/2006/relationships/customXml" Target="../ink/ink2501.xml"/><Relationship Id="rId131" Type="http://schemas.openxmlformats.org/officeDocument/2006/relationships/image" Target="../media/image2206.png"/><Relationship Id="rId327" Type="http://schemas.openxmlformats.org/officeDocument/2006/relationships/image" Target="../media/image2291.png"/><Relationship Id="rId369" Type="http://schemas.openxmlformats.org/officeDocument/2006/relationships/image" Target="../media/image2312.png"/><Relationship Id="rId173" Type="http://schemas.openxmlformats.org/officeDocument/2006/relationships/image" Target="../media/image2226.png"/><Relationship Id="rId229" Type="http://schemas.openxmlformats.org/officeDocument/2006/relationships/image" Target="../media/image2250.png"/><Relationship Id="rId380" Type="http://schemas.openxmlformats.org/officeDocument/2006/relationships/customXml" Target="../ink/ink2659.xml"/><Relationship Id="rId240" Type="http://schemas.openxmlformats.org/officeDocument/2006/relationships/customXml" Target="../ink/ink2588.xml"/><Relationship Id="rId35" Type="http://schemas.openxmlformats.org/officeDocument/2006/relationships/customXml" Target="../ink/ink2485.xml"/><Relationship Id="rId77" Type="http://schemas.openxmlformats.org/officeDocument/2006/relationships/image" Target="../media/image2181.png"/><Relationship Id="rId100" Type="http://schemas.openxmlformats.org/officeDocument/2006/relationships/customXml" Target="../ink/ink2518.xml"/><Relationship Id="rId282" Type="http://schemas.openxmlformats.org/officeDocument/2006/relationships/customXml" Target="../ink/ink2609.xml"/><Relationship Id="rId338" Type="http://schemas.openxmlformats.org/officeDocument/2006/relationships/customXml" Target="../ink/ink2638.xml"/><Relationship Id="rId8" Type="http://schemas.openxmlformats.org/officeDocument/2006/relationships/image" Target="../media/image2152.png"/><Relationship Id="rId142" Type="http://schemas.openxmlformats.org/officeDocument/2006/relationships/customXml" Target="../ink/ink2539.xml"/><Relationship Id="rId184" Type="http://schemas.openxmlformats.org/officeDocument/2006/relationships/customXml" Target="../ink/ink2560.xml"/><Relationship Id="rId391" Type="http://schemas.openxmlformats.org/officeDocument/2006/relationships/image" Target="../media/image2323.png"/><Relationship Id="rId405" Type="http://schemas.openxmlformats.org/officeDocument/2006/relationships/image" Target="../media/image2329.png"/><Relationship Id="rId251" Type="http://schemas.openxmlformats.org/officeDocument/2006/relationships/image" Target="../media/image2259.png"/><Relationship Id="rId46" Type="http://schemas.openxmlformats.org/officeDocument/2006/relationships/image" Target="../media/image2168.png"/><Relationship Id="rId293" Type="http://schemas.openxmlformats.org/officeDocument/2006/relationships/customXml" Target="../ink/ink2615.xml"/><Relationship Id="rId307" Type="http://schemas.openxmlformats.org/officeDocument/2006/relationships/customXml" Target="../ink/ink2622.xml"/><Relationship Id="rId349" Type="http://schemas.openxmlformats.org/officeDocument/2006/relationships/image" Target="../media/image2302.png"/><Relationship Id="rId88" Type="http://schemas.openxmlformats.org/officeDocument/2006/relationships/customXml" Target="../ink/ink2512.xml"/><Relationship Id="rId111" Type="http://schemas.openxmlformats.org/officeDocument/2006/relationships/image" Target="../media/image2198.png"/><Relationship Id="rId153" Type="http://schemas.openxmlformats.org/officeDocument/2006/relationships/image" Target="../media/image2216.png"/><Relationship Id="rId195" Type="http://schemas.openxmlformats.org/officeDocument/2006/relationships/image" Target="../media/image2234.png"/><Relationship Id="rId209" Type="http://schemas.openxmlformats.org/officeDocument/2006/relationships/image" Target="../media/image2240.png"/><Relationship Id="rId360" Type="http://schemas.openxmlformats.org/officeDocument/2006/relationships/customXml" Target="../ink/ink2649.xml"/><Relationship Id="rId416" Type="http://schemas.openxmlformats.org/officeDocument/2006/relationships/customXml" Target="../ink/ink2677.xml"/><Relationship Id="rId220" Type="http://schemas.openxmlformats.org/officeDocument/2006/relationships/customXml" Target="../ink/ink2578.xml"/><Relationship Id="rId15" Type="http://schemas.openxmlformats.org/officeDocument/2006/relationships/customXml" Target="../ink/ink2475.xml"/><Relationship Id="rId57" Type="http://schemas.openxmlformats.org/officeDocument/2006/relationships/image" Target="../media/image2171.png"/><Relationship Id="rId262" Type="http://schemas.openxmlformats.org/officeDocument/2006/relationships/customXml" Target="../ink/ink2599.xml"/><Relationship Id="rId318" Type="http://schemas.openxmlformats.org/officeDocument/2006/relationships/customXml" Target="../ink/ink2628.xml"/><Relationship Id="rId99" Type="http://schemas.openxmlformats.org/officeDocument/2006/relationships/image" Target="../media/image2192.png"/><Relationship Id="rId122" Type="http://schemas.openxmlformats.org/officeDocument/2006/relationships/customXml" Target="../ink/ink2529.xml"/><Relationship Id="rId164" Type="http://schemas.openxmlformats.org/officeDocument/2006/relationships/customXml" Target="../ink/ink2550.xml"/><Relationship Id="rId371" Type="http://schemas.openxmlformats.org/officeDocument/2006/relationships/image" Target="../media/image2313.png"/><Relationship Id="rId26" Type="http://schemas.openxmlformats.org/officeDocument/2006/relationships/image" Target="../media/image2159.png"/><Relationship Id="rId231" Type="http://schemas.openxmlformats.org/officeDocument/2006/relationships/image" Target="../media/image2251.png"/><Relationship Id="rId273" Type="http://schemas.openxmlformats.org/officeDocument/2006/relationships/image" Target="../media/image860.png"/><Relationship Id="rId329" Type="http://schemas.openxmlformats.org/officeDocument/2006/relationships/image" Target="../media/image2292.png"/><Relationship Id="rId68" Type="http://schemas.openxmlformats.org/officeDocument/2006/relationships/customXml" Target="../ink/ink2502.xml"/><Relationship Id="rId133" Type="http://schemas.openxmlformats.org/officeDocument/2006/relationships/image" Target="../media/image2207.png"/><Relationship Id="rId175" Type="http://schemas.openxmlformats.org/officeDocument/2006/relationships/image" Target="../media/image2227.png"/><Relationship Id="rId340" Type="http://schemas.openxmlformats.org/officeDocument/2006/relationships/customXml" Target="../ink/ink2639.xml"/><Relationship Id="rId200" Type="http://schemas.openxmlformats.org/officeDocument/2006/relationships/customXml" Target="../ink/ink2568.xml"/><Relationship Id="rId382" Type="http://schemas.openxmlformats.org/officeDocument/2006/relationships/customXml" Target="../ink/ink2660.xml"/><Relationship Id="rId242" Type="http://schemas.openxmlformats.org/officeDocument/2006/relationships/customXml" Target="../ink/ink2589.xml"/><Relationship Id="rId284" Type="http://schemas.openxmlformats.org/officeDocument/2006/relationships/customXml" Target="../ink/ink2610.xml"/><Relationship Id="rId37" Type="http://schemas.openxmlformats.org/officeDocument/2006/relationships/customXml" Target="../ink/ink2486.xml"/><Relationship Id="rId79" Type="http://schemas.openxmlformats.org/officeDocument/2006/relationships/image" Target="../media/image2182.png"/><Relationship Id="rId102" Type="http://schemas.openxmlformats.org/officeDocument/2006/relationships/customXml" Target="../ink/ink2519.xml"/><Relationship Id="rId144" Type="http://schemas.openxmlformats.org/officeDocument/2006/relationships/customXml" Target="../ink/ink2540.xml"/><Relationship Id="rId90" Type="http://schemas.openxmlformats.org/officeDocument/2006/relationships/customXml" Target="../ink/ink2513.xml"/><Relationship Id="rId186" Type="http://schemas.openxmlformats.org/officeDocument/2006/relationships/customXml" Target="../ink/ink2561.xml"/><Relationship Id="rId351" Type="http://schemas.openxmlformats.org/officeDocument/2006/relationships/image" Target="../media/image2303.png"/><Relationship Id="rId393" Type="http://schemas.openxmlformats.org/officeDocument/2006/relationships/image" Target="../media/image2324.png"/><Relationship Id="rId407" Type="http://schemas.openxmlformats.org/officeDocument/2006/relationships/image" Target="../media/image2096.png"/><Relationship Id="rId211" Type="http://schemas.openxmlformats.org/officeDocument/2006/relationships/image" Target="../media/image2241.png"/><Relationship Id="rId253" Type="http://schemas.openxmlformats.org/officeDocument/2006/relationships/image" Target="../media/image2260.png"/><Relationship Id="rId295" Type="http://schemas.openxmlformats.org/officeDocument/2006/relationships/customXml" Target="../ink/ink2616.xml"/><Relationship Id="rId309" Type="http://schemas.openxmlformats.org/officeDocument/2006/relationships/customXml" Target="../ink/ink2623.xml"/><Relationship Id="rId48" Type="http://schemas.openxmlformats.org/officeDocument/2006/relationships/image" Target="../media/image185.png"/><Relationship Id="rId113" Type="http://schemas.openxmlformats.org/officeDocument/2006/relationships/image" Target="../media/image323.png"/><Relationship Id="rId320" Type="http://schemas.openxmlformats.org/officeDocument/2006/relationships/customXml" Target="../ink/ink2629.xml"/><Relationship Id="rId155" Type="http://schemas.openxmlformats.org/officeDocument/2006/relationships/image" Target="../media/image2217.png"/><Relationship Id="rId197" Type="http://schemas.openxmlformats.org/officeDocument/2006/relationships/image" Target="../media/image2235.png"/><Relationship Id="rId362" Type="http://schemas.openxmlformats.org/officeDocument/2006/relationships/customXml" Target="../ink/ink2650.xml"/><Relationship Id="rId418" Type="http://schemas.openxmlformats.org/officeDocument/2006/relationships/customXml" Target="../ink/ink2678.xml"/><Relationship Id="rId222" Type="http://schemas.openxmlformats.org/officeDocument/2006/relationships/customXml" Target="../ink/ink2579.xml"/><Relationship Id="rId264" Type="http://schemas.openxmlformats.org/officeDocument/2006/relationships/customXml" Target="../ink/ink2600.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3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3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4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17" Type="http://schemas.openxmlformats.org/officeDocument/2006/relationships/customXml" Target="../ink/ink56.xml"/><Relationship Id="rId21" Type="http://schemas.openxmlformats.org/officeDocument/2006/relationships/image" Target="../media/image16.png"/><Relationship Id="rId42" Type="http://schemas.openxmlformats.org/officeDocument/2006/relationships/customXml" Target="../ink/ink15.xml"/><Relationship Id="rId63" Type="http://schemas.openxmlformats.org/officeDocument/2006/relationships/customXml" Target="../ink/ink29.xml"/><Relationship Id="rId84" Type="http://schemas.openxmlformats.org/officeDocument/2006/relationships/image" Target="../media/image44.png"/><Relationship Id="rId138" Type="http://schemas.openxmlformats.org/officeDocument/2006/relationships/image" Target="../media/image71.png"/><Relationship Id="rId107" Type="http://schemas.openxmlformats.org/officeDocument/2006/relationships/customXml" Target="../ink/ink51.xml"/><Relationship Id="rId11" Type="http://schemas.openxmlformats.org/officeDocument/2006/relationships/image" Target="../media/image10.png"/><Relationship Id="rId32" Type="http://schemas.openxmlformats.org/officeDocument/2006/relationships/customXml" Target="../ink/ink10.xml"/><Relationship Id="rId53" Type="http://schemas.openxmlformats.org/officeDocument/2006/relationships/customXml" Target="../ink/ink22.xml"/><Relationship Id="rId74" Type="http://schemas.openxmlformats.org/officeDocument/2006/relationships/image" Target="../media/image39.png"/><Relationship Id="rId128" Type="http://schemas.openxmlformats.org/officeDocument/2006/relationships/image" Target="../media/image66.png"/><Relationship Id="rId149" Type="http://schemas.openxmlformats.org/officeDocument/2006/relationships/image" Target="../media/image76.png"/><Relationship Id="rId5" Type="http://schemas.openxmlformats.org/officeDocument/2006/relationships/image" Target="../media/image4.png"/><Relationship Id="rId95" Type="http://schemas.openxmlformats.org/officeDocument/2006/relationships/customXml" Target="../ink/ink45.xml"/><Relationship Id="rId22" Type="http://schemas.openxmlformats.org/officeDocument/2006/relationships/customXml" Target="../ink/ink5.xml"/><Relationship Id="rId43" Type="http://schemas.openxmlformats.org/officeDocument/2006/relationships/image" Target="../media/image27.png"/><Relationship Id="rId64" Type="http://schemas.openxmlformats.org/officeDocument/2006/relationships/image" Target="../media/image34.png"/><Relationship Id="rId118" Type="http://schemas.openxmlformats.org/officeDocument/2006/relationships/image" Target="../media/image61.png"/><Relationship Id="rId139" Type="http://schemas.openxmlformats.org/officeDocument/2006/relationships/customXml" Target="../ink/ink67.xml"/><Relationship Id="rId80" Type="http://schemas.openxmlformats.org/officeDocument/2006/relationships/image" Target="../media/image42.png"/><Relationship Id="rId85" Type="http://schemas.openxmlformats.org/officeDocument/2006/relationships/customXml" Target="../ink/ink40.xml"/><Relationship Id="rId150" Type="http://schemas.openxmlformats.org/officeDocument/2006/relationships/customXml" Target="../ink/ink73.xml"/><Relationship Id="rId155" Type="http://schemas.openxmlformats.org/officeDocument/2006/relationships/image" Target="../media/image79.png"/><Relationship Id="rId12" Type="http://schemas.openxmlformats.org/officeDocument/2006/relationships/image" Target="../media/image11.png"/><Relationship Id="rId17"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customXml" Target="../ink/ink13.xml"/><Relationship Id="rId59" Type="http://schemas.openxmlformats.org/officeDocument/2006/relationships/customXml" Target="../ink/ink27.xml"/><Relationship Id="rId103" Type="http://schemas.openxmlformats.org/officeDocument/2006/relationships/customXml" Target="../ink/ink49.xml"/><Relationship Id="rId108" Type="http://schemas.openxmlformats.org/officeDocument/2006/relationships/image" Target="../media/image56.png"/><Relationship Id="rId124" Type="http://schemas.openxmlformats.org/officeDocument/2006/relationships/image" Target="../media/image64.png"/><Relationship Id="rId129" Type="http://schemas.openxmlformats.org/officeDocument/2006/relationships/customXml" Target="../ink/ink62.xml"/><Relationship Id="rId54" Type="http://schemas.openxmlformats.org/officeDocument/2006/relationships/customXml" Target="../ink/ink23.xml"/><Relationship Id="rId70" Type="http://schemas.openxmlformats.org/officeDocument/2006/relationships/image" Target="../media/image37.png"/><Relationship Id="rId75" Type="http://schemas.openxmlformats.org/officeDocument/2006/relationships/customXml" Target="../ink/ink35.xml"/><Relationship Id="rId91" Type="http://schemas.openxmlformats.org/officeDocument/2006/relationships/customXml" Target="../ink/ink43.xml"/><Relationship Id="rId96" Type="http://schemas.openxmlformats.org/officeDocument/2006/relationships/image" Target="../media/image50.png"/><Relationship Id="rId140" Type="http://schemas.openxmlformats.org/officeDocument/2006/relationships/customXml" Target="../ink/ink68.xml"/><Relationship Id="rId145"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5.png"/><Relationship Id="rId23" Type="http://schemas.openxmlformats.org/officeDocument/2006/relationships/image" Target="../media/image17.png"/><Relationship Id="rId28" Type="http://schemas.openxmlformats.org/officeDocument/2006/relationships/customXml" Target="../ink/ink8.xml"/><Relationship Id="rId49" Type="http://schemas.openxmlformats.org/officeDocument/2006/relationships/image" Target="../media/image30.png"/><Relationship Id="rId114" Type="http://schemas.openxmlformats.org/officeDocument/2006/relationships/image" Target="../media/image59.png"/><Relationship Id="rId119" Type="http://schemas.openxmlformats.org/officeDocument/2006/relationships/customXml" Target="../ink/ink57.xml"/><Relationship Id="rId44" Type="http://schemas.openxmlformats.org/officeDocument/2006/relationships/customXml" Target="../ink/ink16.xml"/><Relationship Id="rId60" Type="http://schemas.openxmlformats.org/officeDocument/2006/relationships/image" Target="../media/image32.png"/><Relationship Id="rId65" Type="http://schemas.openxmlformats.org/officeDocument/2006/relationships/customXml" Target="../ink/ink30.xml"/><Relationship Id="rId81" Type="http://schemas.openxmlformats.org/officeDocument/2006/relationships/customXml" Target="../ink/ink38.xml"/><Relationship Id="rId86" Type="http://schemas.openxmlformats.org/officeDocument/2006/relationships/image" Target="../media/image45.png"/><Relationship Id="rId130" Type="http://schemas.openxmlformats.org/officeDocument/2006/relationships/image" Target="../media/image67.png"/><Relationship Id="rId135" Type="http://schemas.openxmlformats.org/officeDocument/2006/relationships/customXml" Target="../ink/ink65.xml"/><Relationship Id="rId151" Type="http://schemas.openxmlformats.org/officeDocument/2006/relationships/image" Target="../media/image77.png"/><Relationship Id="rId156" Type="http://schemas.openxmlformats.org/officeDocument/2006/relationships/customXml" Target="../ink/ink76.xml"/><Relationship Id="rId13" Type="http://schemas.openxmlformats.org/officeDocument/2006/relationships/image" Target="../media/image12.png"/><Relationship Id="rId18" Type="http://schemas.openxmlformats.org/officeDocument/2006/relationships/customXml" Target="../ink/ink3.xml"/><Relationship Id="rId39" Type="http://schemas.openxmlformats.org/officeDocument/2006/relationships/image" Target="../media/image25.png"/><Relationship Id="rId109" Type="http://schemas.openxmlformats.org/officeDocument/2006/relationships/customXml" Target="../ink/ink52.xml"/><Relationship Id="rId34" Type="http://schemas.openxmlformats.org/officeDocument/2006/relationships/customXml" Target="../ink/ink11.xml"/><Relationship Id="rId50" Type="http://schemas.openxmlformats.org/officeDocument/2006/relationships/customXml" Target="../ink/ink19.xml"/><Relationship Id="rId55" Type="http://schemas.openxmlformats.org/officeDocument/2006/relationships/customXml" Target="../ink/ink24.xml"/><Relationship Id="rId76" Type="http://schemas.openxmlformats.org/officeDocument/2006/relationships/image" Target="../media/image40.png"/><Relationship Id="rId97" Type="http://schemas.openxmlformats.org/officeDocument/2006/relationships/customXml" Target="../ink/ink46.xml"/><Relationship Id="rId104" Type="http://schemas.openxmlformats.org/officeDocument/2006/relationships/image" Target="../media/image54.png"/><Relationship Id="rId120" Type="http://schemas.openxmlformats.org/officeDocument/2006/relationships/image" Target="../media/image62.png"/><Relationship Id="rId125" Type="http://schemas.openxmlformats.org/officeDocument/2006/relationships/customXml" Target="../ink/ink60.xml"/><Relationship Id="rId141" Type="http://schemas.openxmlformats.org/officeDocument/2006/relationships/image" Target="../media/image72.png"/><Relationship Id="rId146" Type="http://schemas.openxmlformats.org/officeDocument/2006/relationships/customXml" Target="../ink/ink71.xml"/><Relationship Id="rId7" Type="http://schemas.openxmlformats.org/officeDocument/2006/relationships/image" Target="../media/image6.png"/><Relationship Id="rId71" Type="http://schemas.openxmlformats.org/officeDocument/2006/relationships/customXml" Target="../ink/ink33.xml"/><Relationship Id="rId92" Type="http://schemas.openxmlformats.org/officeDocument/2006/relationships/image" Target="../media/image48.png"/><Relationship Id="rId2" Type="http://schemas.openxmlformats.org/officeDocument/2006/relationships/notesSlide" Target="../notesSlides/notesSlide3.xml"/><Relationship Id="rId29" Type="http://schemas.openxmlformats.org/officeDocument/2006/relationships/image" Target="../media/image20.png"/><Relationship Id="rId24" Type="http://schemas.openxmlformats.org/officeDocument/2006/relationships/customXml" Target="../ink/ink6.xml"/><Relationship Id="rId40" Type="http://schemas.openxmlformats.org/officeDocument/2006/relationships/customXml" Target="../ink/ink14.xml"/><Relationship Id="rId45" Type="http://schemas.openxmlformats.org/officeDocument/2006/relationships/image" Target="../media/image28.png"/><Relationship Id="rId66" Type="http://schemas.openxmlformats.org/officeDocument/2006/relationships/image" Target="../media/image35.png"/><Relationship Id="rId87" Type="http://schemas.openxmlformats.org/officeDocument/2006/relationships/customXml" Target="../ink/ink41.xml"/><Relationship Id="rId110" Type="http://schemas.openxmlformats.org/officeDocument/2006/relationships/image" Target="../media/image57.png"/><Relationship Id="rId115" Type="http://schemas.openxmlformats.org/officeDocument/2006/relationships/customXml" Target="../ink/ink55.xml"/><Relationship Id="rId131" Type="http://schemas.openxmlformats.org/officeDocument/2006/relationships/customXml" Target="../ink/ink63.xml"/><Relationship Id="rId136" Type="http://schemas.openxmlformats.org/officeDocument/2006/relationships/image" Target="../media/image70.png"/><Relationship Id="rId157" Type="http://schemas.openxmlformats.org/officeDocument/2006/relationships/image" Target="../media/image80.png"/><Relationship Id="rId61" Type="http://schemas.openxmlformats.org/officeDocument/2006/relationships/customXml" Target="../ink/ink28.xml"/><Relationship Id="rId82" Type="http://schemas.openxmlformats.org/officeDocument/2006/relationships/image" Target="../media/image43.png"/><Relationship Id="rId152" Type="http://schemas.openxmlformats.org/officeDocument/2006/relationships/customXml" Target="../ink/ink74.xml"/><Relationship Id="rId19" Type="http://schemas.openxmlformats.org/officeDocument/2006/relationships/image" Target="../media/image15.png"/><Relationship Id="rId14" Type="http://schemas.openxmlformats.org/officeDocument/2006/relationships/customXml" Target="../ink/ink1.xml"/><Relationship Id="rId30" Type="http://schemas.openxmlformats.org/officeDocument/2006/relationships/customXml" Target="../ink/ink9.xml"/><Relationship Id="rId35" Type="http://schemas.openxmlformats.org/officeDocument/2006/relationships/image" Target="../media/image23.png"/><Relationship Id="rId56" Type="http://schemas.openxmlformats.org/officeDocument/2006/relationships/customXml" Target="../ink/ink25.xml"/><Relationship Id="rId77" Type="http://schemas.openxmlformats.org/officeDocument/2006/relationships/customXml" Target="../ink/ink36.xml"/><Relationship Id="rId100" Type="http://schemas.openxmlformats.org/officeDocument/2006/relationships/image" Target="../media/image52.png"/><Relationship Id="rId105" Type="http://schemas.openxmlformats.org/officeDocument/2006/relationships/customXml" Target="../ink/ink50.xml"/><Relationship Id="rId126" Type="http://schemas.openxmlformats.org/officeDocument/2006/relationships/image" Target="../media/image65.png"/><Relationship Id="rId147" Type="http://schemas.openxmlformats.org/officeDocument/2006/relationships/image" Target="../media/image75.png"/><Relationship Id="rId8" Type="http://schemas.openxmlformats.org/officeDocument/2006/relationships/image" Target="../media/image7.png"/><Relationship Id="rId51" Type="http://schemas.openxmlformats.org/officeDocument/2006/relationships/customXml" Target="../ink/ink20.xml"/><Relationship Id="rId72" Type="http://schemas.openxmlformats.org/officeDocument/2006/relationships/image" Target="../media/image38.png"/><Relationship Id="rId93" Type="http://schemas.openxmlformats.org/officeDocument/2006/relationships/customXml" Target="../ink/ink44.xml"/><Relationship Id="rId98" Type="http://schemas.openxmlformats.org/officeDocument/2006/relationships/image" Target="../media/image51.png"/><Relationship Id="rId121" Type="http://schemas.openxmlformats.org/officeDocument/2006/relationships/customXml" Target="../ink/ink58.xml"/><Relationship Id="rId142" Type="http://schemas.openxmlformats.org/officeDocument/2006/relationships/customXml" Target="../ink/ink69.xml"/><Relationship Id="rId3" Type="http://schemas.openxmlformats.org/officeDocument/2006/relationships/image" Target="../media/image2.png"/><Relationship Id="rId25" Type="http://schemas.openxmlformats.org/officeDocument/2006/relationships/image" Target="../media/image18.png"/><Relationship Id="rId46" Type="http://schemas.openxmlformats.org/officeDocument/2006/relationships/customXml" Target="../ink/ink17.xml"/><Relationship Id="rId67" Type="http://schemas.openxmlformats.org/officeDocument/2006/relationships/customXml" Target="../ink/ink31.xml"/><Relationship Id="rId116" Type="http://schemas.openxmlformats.org/officeDocument/2006/relationships/image" Target="../media/image60.png"/><Relationship Id="rId137" Type="http://schemas.openxmlformats.org/officeDocument/2006/relationships/customXml" Target="../ink/ink66.xml"/><Relationship Id="rId20" Type="http://schemas.openxmlformats.org/officeDocument/2006/relationships/customXml" Target="../ink/ink4.xml"/><Relationship Id="rId41" Type="http://schemas.openxmlformats.org/officeDocument/2006/relationships/image" Target="../media/image26.png"/><Relationship Id="rId62" Type="http://schemas.openxmlformats.org/officeDocument/2006/relationships/image" Target="../media/image33.png"/><Relationship Id="rId83" Type="http://schemas.openxmlformats.org/officeDocument/2006/relationships/customXml" Target="../ink/ink39.xml"/><Relationship Id="rId88" Type="http://schemas.openxmlformats.org/officeDocument/2006/relationships/image" Target="../media/image46.png"/><Relationship Id="rId111" Type="http://schemas.openxmlformats.org/officeDocument/2006/relationships/customXml" Target="../ink/ink53.xml"/><Relationship Id="rId132" Type="http://schemas.openxmlformats.org/officeDocument/2006/relationships/image" Target="../media/image68.png"/><Relationship Id="rId153" Type="http://schemas.openxmlformats.org/officeDocument/2006/relationships/image" Target="../media/image78.png"/><Relationship Id="rId15" Type="http://schemas.openxmlformats.org/officeDocument/2006/relationships/image" Target="../media/image13.png"/><Relationship Id="rId36" Type="http://schemas.openxmlformats.org/officeDocument/2006/relationships/customXml" Target="../ink/ink12.xml"/><Relationship Id="rId57" Type="http://schemas.openxmlformats.org/officeDocument/2006/relationships/customXml" Target="../ink/ink26.xml"/><Relationship Id="rId106" Type="http://schemas.openxmlformats.org/officeDocument/2006/relationships/image" Target="../media/image55.png"/><Relationship Id="rId127" Type="http://schemas.openxmlformats.org/officeDocument/2006/relationships/customXml" Target="../ink/ink61.xml"/><Relationship Id="rId10" Type="http://schemas.openxmlformats.org/officeDocument/2006/relationships/image" Target="../media/image9.png"/><Relationship Id="rId31" Type="http://schemas.openxmlformats.org/officeDocument/2006/relationships/image" Target="../media/image21.png"/><Relationship Id="rId52" Type="http://schemas.openxmlformats.org/officeDocument/2006/relationships/customXml" Target="../ink/ink21.xml"/><Relationship Id="rId73" Type="http://schemas.openxmlformats.org/officeDocument/2006/relationships/customXml" Target="../ink/ink34.xml"/><Relationship Id="rId78" Type="http://schemas.openxmlformats.org/officeDocument/2006/relationships/image" Target="../media/image41.png"/><Relationship Id="rId94" Type="http://schemas.openxmlformats.org/officeDocument/2006/relationships/image" Target="../media/image49.png"/><Relationship Id="rId99" Type="http://schemas.openxmlformats.org/officeDocument/2006/relationships/customXml" Target="../ink/ink47.xml"/><Relationship Id="rId101" Type="http://schemas.openxmlformats.org/officeDocument/2006/relationships/customXml" Target="../ink/ink48.xml"/><Relationship Id="rId122" Type="http://schemas.openxmlformats.org/officeDocument/2006/relationships/image" Target="../media/image63.png"/><Relationship Id="rId143" Type="http://schemas.openxmlformats.org/officeDocument/2006/relationships/image" Target="../media/image73.png"/><Relationship Id="rId148" Type="http://schemas.openxmlformats.org/officeDocument/2006/relationships/customXml" Target="../ink/ink72.xml"/><Relationship Id="rId4" Type="http://schemas.openxmlformats.org/officeDocument/2006/relationships/image" Target="../media/image3.png"/><Relationship Id="rId9" Type="http://schemas.openxmlformats.org/officeDocument/2006/relationships/image" Target="../media/image8.png"/><Relationship Id="rId26" Type="http://schemas.openxmlformats.org/officeDocument/2006/relationships/customXml" Target="../ink/ink7.xml"/><Relationship Id="rId47" Type="http://schemas.openxmlformats.org/officeDocument/2006/relationships/image" Target="../media/image29.png"/><Relationship Id="rId68" Type="http://schemas.openxmlformats.org/officeDocument/2006/relationships/image" Target="../media/image36.png"/><Relationship Id="rId89" Type="http://schemas.openxmlformats.org/officeDocument/2006/relationships/customXml" Target="../ink/ink42.xml"/><Relationship Id="rId112" Type="http://schemas.openxmlformats.org/officeDocument/2006/relationships/image" Target="../media/image58.png"/><Relationship Id="rId133" Type="http://schemas.openxmlformats.org/officeDocument/2006/relationships/customXml" Target="../ink/ink64.xml"/><Relationship Id="rId154" Type="http://schemas.openxmlformats.org/officeDocument/2006/relationships/customXml" Target="../ink/ink75.xml"/><Relationship Id="rId16" Type="http://schemas.openxmlformats.org/officeDocument/2006/relationships/customXml" Target="../ink/ink2.xml"/><Relationship Id="rId37" Type="http://schemas.openxmlformats.org/officeDocument/2006/relationships/image" Target="../media/image24.png"/><Relationship Id="rId58" Type="http://schemas.openxmlformats.org/officeDocument/2006/relationships/image" Target="../media/image31.png"/><Relationship Id="rId79" Type="http://schemas.openxmlformats.org/officeDocument/2006/relationships/customXml" Target="../ink/ink37.xml"/><Relationship Id="rId102" Type="http://schemas.openxmlformats.org/officeDocument/2006/relationships/image" Target="../media/image53.png"/><Relationship Id="rId123" Type="http://schemas.openxmlformats.org/officeDocument/2006/relationships/customXml" Target="../ink/ink59.xml"/><Relationship Id="rId144" Type="http://schemas.openxmlformats.org/officeDocument/2006/relationships/customXml" Target="../ink/ink70.xml"/><Relationship Id="rId90" Type="http://schemas.openxmlformats.org/officeDocument/2006/relationships/image" Target="../media/image47.png"/><Relationship Id="rId27" Type="http://schemas.openxmlformats.org/officeDocument/2006/relationships/image" Target="../media/image19.png"/><Relationship Id="rId48" Type="http://schemas.openxmlformats.org/officeDocument/2006/relationships/customXml" Target="../ink/ink18.xml"/><Relationship Id="rId69" Type="http://schemas.openxmlformats.org/officeDocument/2006/relationships/customXml" Target="../ink/ink32.xml"/><Relationship Id="rId113" Type="http://schemas.openxmlformats.org/officeDocument/2006/relationships/customXml" Target="../ink/ink54.xml"/><Relationship Id="rId134" Type="http://schemas.openxmlformats.org/officeDocument/2006/relationships/image" Target="../media/image69.png"/></Relationships>
</file>

<file path=ppt/slides/_rels/slide6.xml.rels><?xml version="1.0" encoding="UTF-8" standalone="yes"?>
<Relationships xmlns="http://schemas.openxmlformats.org/package/2006/relationships"><Relationship Id="rId26" Type="http://schemas.openxmlformats.org/officeDocument/2006/relationships/customXml" Target="../ink/ink88.xml"/><Relationship Id="rId21" Type="http://schemas.openxmlformats.org/officeDocument/2006/relationships/image" Target="../media/image90.png"/><Relationship Id="rId42" Type="http://schemas.openxmlformats.org/officeDocument/2006/relationships/customXml" Target="../ink/ink96.xml"/><Relationship Id="rId47" Type="http://schemas.openxmlformats.org/officeDocument/2006/relationships/image" Target="../media/image103.png"/><Relationship Id="rId63" Type="http://schemas.openxmlformats.org/officeDocument/2006/relationships/image" Target="../media/image110.png"/><Relationship Id="rId68" Type="http://schemas.openxmlformats.org/officeDocument/2006/relationships/customXml" Target="../ink/ink109.xml"/><Relationship Id="rId2" Type="http://schemas.openxmlformats.org/officeDocument/2006/relationships/notesSlide" Target="../notesSlides/notesSlide4.xml"/><Relationship Id="rId16" Type="http://schemas.openxmlformats.org/officeDocument/2006/relationships/customXml" Target="../ink/ink83.xml"/><Relationship Id="rId29" Type="http://schemas.openxmlformats.org/officeDocument/2006/relationships/image" Target="../media/image94.png"/><Relationship Id="rId11" Type="http://schemas.openxmlformats.org/officeDocument/2006/relationships/image" Target="../media/image85.png"/><Relationship Id="rId24" Type="http://schemas.openxmlformats.org/officeDocument/2006/relationships/customXml" Target="../ink/ink87.xml"/><Relationship Id="rId32" Type="http://schemas.openxmlformats.org/officeDocument/2006/relationships/customXml" Target="../ink/ink91.xml"/><Relationship Id="rId37" Type="http://schemas.openxmlformats.org/officeDocument/2006/relationships/image" Target="../media/image98.png"/><Relationship Id="rId40" Type="http://schemas.openxmlformats.org/officeDocument/2006/relationships/customXml" Target="../ink/ink95.xml"/><Relationship Id="rId45" Type="http://schemas.openxmlformats.org/officeDocument/2006/relationships/image" Target="../media/image102.png"/><Relationship Id="rId53" Type="http://schemas.openxmlformats.org/officeDocument/2006/relationships/image" Target="../media/image106.png"/><Relationship Id="rId58" Type="http://schemas.openxmlformats.org/officeDocument/2006/relationships/customXml" Target="../ink/ink104.xml"/><Relationship Id="rId66" Type="http://schemas.openxmlformats.org/officeDocument/2006/relationships/customXml" Target="../ink/ink108.xml"/><Relationship Id="rId74" Type="http://schemas.openxmlformats.org/officeDocument/2006/relationships/customXml" Target="../ink/ink112.xml"/><Relationship Id="rId5" Type="http://schemas.openxmlformats.org/officeDocument/2006/relationships/image" Target="../media/image82.png"/><Relationship Id="rId61" Type="http://schemas.openxmlformats.org/officeDocument/2006/relationships/image" Target="../media/image109.png"/><Relationship Id="rId19" Type="http://schemas.openxmlformats.org/officeDocument/2006/relationships/image" Target="../media/image89.png"/><Relationship Id="rId14" Type="http://schemas.openxmlformats.org/officeDocument/2006/relationships/customXml" Target="../ink/ink82.xml"/><Relationship Id="rId22" Type="http://schemas.openxmlformats.org/officeDocument/2006/relationships/customXml" Target="../ink/ink86.xml"/><Relationship Id="rId27" Type="http://schemas.openxmlformats.org/officeDocument/2006/relationships/image" Target="../media/image93.png"/><Relationship Id="rId30" Type="http://schemas.openxmlformats.org/officeDocument/2006/relationships/customXml" Target="../ink/ink90.xml"/><Relationship Id="rId35" Type="http://schemas.openxmlformats.org/officeDocument/2006/relationships/image" Target="../media/image97.png"/><Relationship Id="rId43" Type="http://schemas.openxmlformats.org/officeDocument/2006/relationships/image" Target="../media/image101.png"/><Relationship Id="rId48" Type="http://schemas.openxmlformats.org/officeDocument/2006/relationships/customXml" Target="../ink/ink99.xml"/><Relationship Id="rId56" Type="http://schemas.openxmlformats.org/officeDocument/2006/relationships/customXml" Target="../ink/ink103.xml"/><Relationship Id="rId64" Type="http://schemas.openxmlformats.org/officeDocument/2006/relationships/customXml" Target="../ink/ink107.xml"/><Relationship Id="rId69" Type="http://schemas.openxmlformats.org/officeDocument/2006/relationships/image" Target="../media/image113.png"/><Relationship Id="rId8" Type="http://schemas.openxmlformats.org/officeDocument/2006/relationships/customXml" Target="../ink/ink79.xml"/><Relationship Id="rId51" Type="http://schemas.openxmlformats.org/officeDocument/2006/relationships/image" Target="../media/image105.png"/><Relationship Id="rId72" Type="http://schemas.openxmlformats.org/officeDocument/2006/relationships/customXml" Target="../ink/ink111.xml"/><Relationship Id="rId3" Type="http://schemas.openxmlformats.org/officeDocument/2006/relationships/image" Target="../media/image81.png"/><Relationship Id="rId12" Type="http://schemas.openxmlformats.org/officeDocument/2006/relationships/customXml" Target="../ink/ink81.xml"/><Relationship Id="rId17" Type="http://schemas.openxmlformats.org/officeDocument/2006/relationships/image" Target="../media/image88.png"/><Relationship Id="rId25" Type="http://schemas.openxmlformats.org/officeDocument/2006/relationships/image" Target="../media/image92.png"/><Relationship Id="rId33" Type="http://schemas.openxmlformats.org/officeDocument/2006/relationships/image" Target="../media/image96.png"/><Relationship Id="rId38" Type="http://schemas.openxmlformats.org/officeDocument/2006/relationships/customXml" Target="../ink/ink94.xml"/><Relationship Id="rId46" Type="http://schemas.openxmlformats.org/officeDocument/2006/relationships/customXml" Target="../ink/ink98.xml"/><Relationship Id="rId59" Type="http://schemas.openxmlformats.org/officeDocument/2006/relationships/image" Target="../media/image108.png"/><Relationship Id="rId67" Type="http://schemas.openxmlformats.org/officeDocument/2006/relationships/image" Target="../media/image112.png"/><Relationship Id="rId20" Type="http://schemas.openxmlformats.org/officeDocument/2006/relationships/customXml" Target="../ink/ink85.xml"/><Relationship Id="rId41" Type="http://schemas.openxmlformats.org/officeDocument/2006/relationships/image" Target="../media/image100.png"/><Relationship Id="rId54" Type="http://schemas.openxmlformats.org/officeDocument/2006/relationships/customXml" Target="../ink/ink102.xml"/><Relationship Id="rId62" Type="http://schemas.openxmlformats.org/officeDocument/2006/relationships/customXml" Target="../ink/ink106.xml"/><Relationship Id="rId70" Type="http://schemas.openxmlformats.org/officeDocument/2006/relationships/customXml" Target="../ink/ink110.xml"/><Relationship Id="rId75"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customXml" Target="../ink/ink78.xml"/><Relationship Id="rId15" Type="http://schemas.openxmlformats.org/officeDocument/2006/relationships/image" Target="../media/image87.png"/><Relationship Id="rId23" Type="http://schemas.openxmlformats.org/officeDocument/2006/relationships/image" Target="../media/image91.png"/><Relationship Id="rId28" Type="http://schemas.openxmlformats.org/officeDocument/2006/relationships/customXml" Target="../ink/ink89.xml"/><Relationship Id="rId36" Type="http://schemas.openxmlformats.org/officeDocument/2006/relationships/customXml" Target="../ink/ink93.xml"/><Relationship Id="rId49" Type="http://schemas.openxmlformats.org/officeDocument/2006/relationships/image" Target="../media/image104.png"/><Relationship Id="rId57" Type="http://schemas.openxmlformats.org/officeDocument/2006/relationships/image" Target="../media/image107.png"/><Relationship Id="rId10" Type="http://schemas.openxmlformats.org/officeDocument/2006/relationships/customXml" Target="../ink/ink80.xml"/><Relationship Id="rId31" Type="http://schemas.openxmlformats.org/officeDocument/2006/relationships/image" Target="../media/image95.png"/><Relationship Id="rId44" Type="http://schemas.openxmlformats.org/officeDocument/2006/relationships/customXml" Target="../ink/ink97.xml"/><Relationship Id="rId52" Type="http://schemas.openxmlformats.org/officeDocument/2006/relationships/customXml" Target="../ink/ink101.xml"/><Relationship Id="rId60" Type="http://schemas.openxmlformats.org/officeDocument/2006/relationships/customXml" Target="../ink/ink105.xml"/><Relationship Id="rId65" Type="http://schemas.openxmlformats.org/officeDocument/2006/relationships/image" Target="../media/image111.png"/><Relationship Id="rId73" Type="http://schemas.openxmlformats.org/officeDocument/2006/relationships/image" Target="../media/image115.png"/><Relationship Id="rId4" Type="http://schemas.openxmlformats.org/officeDocument/2006/relationships/customXml" Target="../ink/ink77.xml"/><Relationship Id="rId9" Type="http://schemas.openxmlformats.org/officeDocument/2006/relationships/image" Target="../media/image84.png"/><Relationship Id="rId13" Type="http://schemas.openxmlformats.org/officeDocument/2006/relationships/image" Target="../media/image86.png"/><Relationship Id="rId18" Type="http://schemas.openxmlformats.org/officeDocument/2006/relationships/customXml" Target="../ink/ink84.xml"/><Relationship Id="rId39" Type="http://schemas.openxmlformats.org/officeDocument/2006/relationships/image" Target="../media/image99.png"/><Relationship Id="rId34" Type="http://schemas.openxmlformats.org/officeDocument/2006/relationships/customXml" Target="../ink/ink92.xml"/><Relationship Id="rId50" Type="http://schemas.openxmlformats.org/officeDocument/2006/relationships/customXml" Target="../ink/ink100.xml"/><Relationship Id="rId55" Type="http://schemas.openxmlformats.org/officeDocument/2006/relationships/image" Target="../media/image30.png"/><Relationship Id="rId7" Type="http://schemas.openxmlformats.org/officeDocument/2006/relationships/image" Target="../media/image83.png"/><Relationship Id="rId71"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customXml" Target="../ink/ink114.xml"/><Relationship Id="rId3" Type="http://schemas.openxmlformats.org/officeDocument/2006/relationships/image" Target="../media/image118.png"/><Relationship Id="rId7" Type="http://schemas.openxmlformats.org/officeDocument/2006/relationships/image" Target="../media/image121.png"/><Relationship Id="rId2"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customXml" Target="../ink/ink113.xml"/><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122.png"/></Relationships>
</file>

<file path=ppt/slides/_rels/slide8.xml.rels><?xml version="1.0" encoding="UTF-8" standalone="yes"?>
<Relationships xmlns="http://schemas.openxmlformats.org/package/2006/relationships"><Relationship Id="rId117" Type="http://schemas.openxmlformats.org/officeDocument/2006/relationships/image" Target="../media/image179.png"/><Relationship Id="rId21" Type="http://schemas.openxmlformats.org/officeDocument/2006/relationships/customXml" Target="../ink/ink122.xml"/><Relationship Id="rId42" Type="http://schemas.openxmlformats.org/officeDocument/2006/relationships/customXml" Target="../ink/ink133.xml"/><Relationship Id="rId63" Type="http://schemas.openxmlformats.org/officeDocument/2006/relationships/image" Target="../media/image154.png"/><Relationship Id="rId84" Type="http://schemas.openxmlformats.org/officeDocument/2006/relationships/customXml" Target="../ink/ink154.xml"/><Relationship Id="rId138" Type="http://schemas.openxmlformats.org/officeDocument/2006/relationships/customXml" Target="../ink/ink182.xml"/><Relationship Id="rId159" Type="http://schemas.openxmlformats.org/officeDocument/2006/relationships/image" Target="../media/image200.png"/><Relationship Id="rId170" Type="http://schemas.openxmlformats.org/officeDocument/2006/relationships/image" Target="../media/image205.png"/><Relationship Id="rId107" Type="http://schemas.openxmlformats.org/officeDocument/2006/relationships/image" Target="../media/image174.png"/><Relationship Id="rId11" Type="http://schemas.openxmlformats.org/officeDocument/2006/relationships/customXml" Target="../ink/ink117.xml"/><Relationship Id="rId32" Type="http://schemas.openxmlformats.org/officeDocument/2006/relationships/customXml" Target="../ink/ink128.xml"/><Relationship Id="rId53" Type="http://schemas.openxmlformats.org/officeDocument/2006/relationships/image" Target="../media/image149.png"/><Relationship Id="rId74" Type="http://schemas.openxmlformats.org/officeDocument/2006/relationships/customXml" Target="../ink/ink149.xml"/><Relationship Id="rId128" Type="http://schemas.openxmlformats.org/officeDocument/2006/relationships/customXml" Target="../ink/ink177.xml"/><Relationship Id="rId149" Type="http://schemas.openxmlformats.org/officeDocument/2006/relationships/image" Target="../media/image195.png"/><Relationship Id="rId5" Type="http://schemas.openxmlformats.org/officeDocument/2006/relationships/image" Target="../media/image126.png"/><Relationship Id="rId95" Type="http://schemas.openxmlformats.org/officeDocument/2006/relationships/image" Target="../media/image168.png"/><Relationship Id="rId160" Type="http://schemas.openxmlformats.org/officeDocument/2006/relationships/customXml" Target="../ink/ink193.xml"/><Relationship Id="rId22" Type="http://schemas.openxmlformats.org/officeDocument/2006/relationships/customXml" Target="../ink/ink123.xml"/><Relationship Id="rId43" Type="http://schemas.openxmlformats.org/officeDocument/2006/relationships/image" Target="../media/image144.png"/><Relationship Id="rId64" Type="http://schemas.openxmlformats.org/officeDocument/2006/relationships/customXml" Target="../ink/ink144.xml"/><Relationship Id="rId118" Type="http://schemas.openxmlformats.org/officeDocument/2006/relationships/customXml" Target="../ink/ink172.xml"/><Relationship Id="rId139" Type="http://schemas.openxmlformats.org/officeDocument/2006/relationships/image" Target="../media/image190.png"/><Relationship Id="rId85" Type="http://schemas.openxmlformats.org/officeDocument/2006/relationships/image" Target="../media/image30.png"/><Relationship Id="rId150" Type="http://schemas.openxmlformats.org/officeDocument/2006/relationships/customXml" Target="../ink/ink188.xml"/><Relationship Id="rId171" Type="http://schemas.openxmlformats.org/officeDocument/2006/relationships/customXml" Target="../ink/ink199.xml"/><Relationship Id="rId12" Type="http://schemas.openxmlformats.org/officeDocument/2006/relationships/image" Target="../media/image129.png"/><Relationship Id="rId33" Type="http://schemas.openxmlformats.org/officeDocument/2006/relationships/image" Target="../media/image139.png"/><Relationship Id="rId108" Type="http://schemas.openxmlformats.org/officeDocument/2006/relationships/customXml" Target="../ink/ink167.xml"/><Relationship Id="rId129" Type="http://schemas.openxmlformats.org/officeDocument/2006/relationships/image" Target="../media/image185.png"/><Relationship Id="rId54" Type="http://schemas.openxmlformats.org/officeDocument/2006/relationships/customXml" Target="../ink/ink139.xml"/><Relationship Id="rId75" Type="http://schemas.openxmlformats.org/officeDocument/2006/relationships/image" Target="../media/image160.png"/><Relationship Id="rId96" Type="http://schemas.openxmlformats.org/officeDocument/2006/relationships/customXml" Target="../ink/ink161.xml"/><Relationship Id="rId140" Type="http://schemas.openxmlformats.org/officeDocument/2006/relationships/customXml" Target="../ink/ink183.xml"/><Relationship Id="rId161" Type="http://schemas.openxmlformats.org/officeDocument/2006/relationships/image" Target="../media/image201.png"/><Relationship Id="rId6" Type="http://schemas.openxmlformats.org/officeDocument/2006/relationships/image" Target="../media/image22100.png"/><Relationship Id="rId23" Type="http://schemas.openxmlformats.org/officeDocument/2006/relationships/image" Target="../media/image134.png"/><Relationship Id="rId28" Type="http://schemas.openxmlformats.org/officeDocument/2006/relationships/customXml" Target="../ink/ink126.xml"/><Relationship Id="rId49" Type="http://schemas.openxmlformats.org/officeDocument/2006/relationships/image" Target="../media/image147.png"/><Relationship Id="rId114" Type="http://schemas.openxmlformats.org/officeDocument/2006/relationships/customXml" Target="../ink/ink170.xml"/><Relationship Id="rId119" Type="http://schemas.openxmlformats.org/officeDocument/2006/relationships/image" Target="../media/image180.png"/><Relationship Id="rId44" Type="http://schemas.openxmlformats.org/officeDocument/2006/relationships/customXml" Target="../ink/ink134.xml"/><Relationship Id="rId60" Type="http://schemas.openxmlformats.org/officeDocument/2006/relationships/customXml" Target="../ink/ink142.xml"/><Relationship Id="rId65" Type="http://schemas.openxmlformats.org/officeDocument/2006/relationships/image" Target="../media/image155.png"/><Relationship Id="rId81" Type="http://schemas.openxmlformats.org/officeDocument/2006/relationships/image" Target="../media/image163.png"/><Relationship Id="rId86" Type="http://schemas.openxmlformats.org/officeDocument/2006/relationships/customXml" Target="../ink/ink155.xml"/><Relationship Id="rId130" Type="http://schemas.openxmlformats.org/officeDocument/2006/relationships/customXml" Target="../ink/ink178.xml"/><Relationship Id="rId135" Type="http://schemas.openxmlformats.org/officeDocument/2006/relationships/image" Target="../media/image188.png"/><Relationship Id="rId151" Type="http://schemas.openxmlformats.org/officeDocument/2006/relationships/image" Target="../media/image196.png"/><Relationship Id="rId156" Type="http://schemas.openxmlformats.org/officeDocument/2006/relationships/customXml" Target="../ink/ink191.xml"/><Relationship Id="rId177" Type="http://schemas.openxmlformats.org/officeDocument/2006/relationships/customXml" Target="../ink/ink202.xml"/><Relationship Id="rId172" Type="http://schemas.openxmlformats.org/officeDocument/2006/relationships/image" Target="../media/image206.png"/><Relationship Id="rId13" Type="http://schemas.openxmlformats.org/officeDocument/2006/relationships/customXml" Target="../ink/ink118.xml"/><Relationship Id="rId18" Type="http://schemas.openxmlformats.org/officeDocument/2006/relationships/image" Target="../media/image132.png"/><Relationship Id="rId39" Type="http://schemas.openxmlformats.org/officeDocument/2006/relationships/image" Target="../media/image142.png"/><Relationship Id="rId109" Type="http://schemas.openxmlformats.org/officeDocument/2006/relationships/image" Target="../media/image175.png"/><Relationship Id="rId34" Type="http://schemas.openxmlformats.org/officeDocument/2006/relationships/customXml" Target="../ink/ink129.xml"/><Relationship Id="rId50" Type="http://schemas.openxmlformats.org/officeDocument/2006/relationships/customXml" Target="../ink/ink137.xml"/><Relationship Id="rId55" Type="http://schemas.openxmlformats.org/officeDocument/2006/relationships/image" Target="../media/image150.png"/><Relationship Id="rId76" Type="http://schemas.openxmlformats.org/officeDocument/2006/relationships/customXml" Target="../ink/ink150.xml"/><Relationship Id="rId97" Type="http://schemas.openxmlformats.org/officeDocument/2006/relationships/image" Target="../media/image169.png"/><Relationship Id="rId104" Type="http://schemas.openxmlformats.org/officeDocument/2006/relationships/customXml" Target="../ink/ink165.xml"/><Relationship Id="rId120" Type="http://schemas.openxmlformats.org/officeDocument/2006/relationships/customXml" Target="../ink/ink173.xml"/><Relationship Id="rId125" Type="http://schemas.openxmlformats.org/officeDocument/2006/relationships/image" Target="../media/image183.png"/><Relationship Id="rId141" Type="http://schemas.openxmlformats.org/officeDocument/2006/relationships/image" Target="../media/image191.png"/><Relationship Id="rId146" Type="http://schemas.openxmlformats.org/officeDocument/2006/relationships/customXml" Target="../ink/ink186.xml"/><Relationship Id="rId167" Type="http://schemas.openxmlformats.org/officeDocument/2006/relationships/customXml" Target="../ink/ink197.xml"/><Relationship Id="rId7" Type="http://schemas.openxmlformats.org/officeDocument/2006/relationships/customXml" Target="../ink/ink115.xml"/><Relationship Id="rId71" Type="http://schemas.openxmlformats.org/officeDocument/2006/relationships/image" Target="../media/image158.png"/><Relationship Id="rId92" Type="http://schemas.openxmlformats.org/officeDocument/2006/relationships/customXml" Target="../ink/ink159.xml"/><Relationship Id="rId162" Type="http://schemas.openxmlformats.org/officeDocument/2006/relationships/customXml" Target="../ink/ink194.xml"/><Relationship Id="rId2" Type="http://schemas.openxmlformats.org/officeDocument/2006/relationships/image" Target="../media/image123.png"/><Relationship Id="rId29" Type="http://schemas.openxmlformats.org/officeDocument/2006/relationships/image" Target="../media/image137.png"/><Relationship Id="rId24" Type="http://schemas.openxmlformats.org/officeDocument/2006/relationships/customXml" Target="../ink/ink124.xml"/><Relationship Id="rId40" Type="http://schemas.openxmlformats.org/officeDocument/2006/relationships/customXml" Target="../ink/ink132.xml"/><Relationship Id="rId45" Type="http://schemas.openxmlformats.org/officeDocument/2006/relationships/image" Target="../media/image145.png"/><Relationship Id="rId66" Type="http://schemas.openxmlformats.org/officeDocument/2006/relationships/customXml" Target="../ink/ink145.xml"/><Relationship Id="rId87" Type="http://schemas.openxmlformats.org/officeDocument/2006/relationships/customXml" Target="../ink/ink156.xml"/><Relationship Id="rId110" Type="http://schemas.openxmlformats.org/officeDocument/2006/relationships/customXml" Target="../ink/ink168.xml"/><Relationship Id="rId115" Type="http://schemas.openxmlformats.org/officeDocument/2006/relationships/image" Target="../media/image178.png"/><Relationship Id="rId131" Type="http://schemas.openxmlformats.org/officeDocument/2006/relationships/image" Target="../media/image186.png"/><Relationship Id="rId136" Type="http://schemas.openxmlformats.org/officeDocument/2006/relationships/customXml" Target="../ink/ink181.xml"/><Relationship Id="rId157" Type="http://schemas.openxmlformats.org/officeDocument/2006/relationships/image" Target="../media/image199.png"/><Relationship Id="rId178" Type="http://schemas.openxmlformats.org/officeDocument/2006/relationships/image" Target="../media/image209.png"/><Relationship Id="rId61" Type="http://schemas.openxmlformats.org/officeDocument/2006/relationships/image" Target="../media/image153.png"/><Relationship Id="rId82" Type="http://schemas.openxmlformats.org/officeDocument/2006/relationships/customXml" Target="../ink/ink153.xml"/><Relationship Id="rId152" Type="http://schemas.openxmlformats.org/officeDocument/2006/relationships/customXml" Target="../ink/ink189.xml"/><Relationship Id="rId173" Type="http://schemas.openxmlformats.org/officeDocument/2006/relationships/customXml" Target="../ink/ink200.xml"/><Relationship Id="rId19" Type="http://schemas.openxmlformats.org/officeDocument/2006/relationships/customXml" Target="../ink/ink121.xml"/><Relationship Id="rId14" Type="http://schemas.openxmlformats.org/officeDocument/2006/relationships/image" Target="../media/image130.png"/><Relationship Id="rId30" Type="http://schemas.openxmlformats.org/officeDocument/2006/relationships/customXml" Target="../ink/ink127.xml"/><Relationship Id="rId35" Type="http://schemas.openxmlformats.org/officeDocument/2006/relationships/image" Target="../media/image140.png"/><Relationship Id="rId56" Type="http://schemas.openxmlformats.org/officeDocument/2006/relationships/customXml" Target="../ink/ink140.xml"/><Relationship Id="rId77" Type="http://schemas.openxmlformats.org/officeDocument/2006/relationships/image" Target="../media/image161.png"/><Relationship Id="rId100" Type="http://schemas.openxmlformats.org/officeDocument/2006/relationships/customXml" Target="../ink/ink163.xml"/><Relationship Id="rId105" Type="http://schemas.openxmlformats.org/officeDocument/2006/relationships/image" Target="../media/image173.png"/><Relationship Id="rId126" Type="http://schemas.openxmlformats.org/officeDocument/2006/relationships/customXml" Target="../ink/ink176.xml"/><Relationship Id="rId147" Type="http://schemas.openxmlformats.org/officeDocument/2006/relationships/image" Target="../media/image194.png"/><Relationship Id="rId168" Type="http://schemas.openxmlformats.org/officeDocument/2006/relationships/image" Target="../media/image204.png"/><Relationship Id="rId8" Type="http://schemas.openxmlformats.org/officeDocument/2006/relationships/image" Target="../media/image127.png"/><Relationship Id="rId51" Type="http://schemas.openxmlformats.org/officeDocument/2006/relationships/image" Target="../media/image148.png"/><Relationship Id="rId72" Type="http://schemas.openxmlformats.org/officeDocument/2006/relationships/customXml" Target="../ink/ink148.xml"/><Relationship Id="rId93" Type="http://schemas.openxmlformats.org/officeDocument/2006/relationships/image" Target="../media/image167.png"/><Relationship Id="rId98" Type="http://schemas.openxmlformats.org/officeDocument/2006/relationships/customXml" Target="../ink/ink162.xml"/><Relationship Id="rId121" Type="http://schemas.openxmlformats.org/officeDocument/2006/relationships/image" Target="../media/image181.png"/><Relationship Id="rId142" Type="http://schemas.openxmlformats.org/officeDocument/2006/relationships/customXml" Target="../ink/ink184.xml"/><Relationship Id="rId163" Type="http://schemas.openxmlformats.org/officeDocument/2006/relationships/image" Target="../media/image202.png"/><Relationship Id="rId3" Type="http://schemas.openxmlformats.org/officeDocument/2006/relationships/image" Target="../media/image124.png"/><Relationship Id="rId25" Type="http://schemas.openxmlformats.org/officeDocument/2006/relationships/image" Target="../media/image135.png"/><Relationship Id="rId46" Type="http://schemas.openxmlformats.org/officeDocument/2006/relationships/customXml" Target="../ink/ink135.xml"/><Relationship Id="rId67" Type="http://schemas.openxmlformats.org/officeDocument/2006/relationships/image" Target="../media/image156.png"/><Relationship Id="rId116" Type="http://schemas.openxmlformats.org/officeDocument/2006/relationships/customXml" Target="../ink/ink171.xml"/><Relationship Id="rId137" Type="http://schemas.openxmlformats.org/officeDocument/2006/relationships/image" Target="../media/image189.png"/><Relationship Id="rId158" Type="http://schemas.openxmlformats.org/officeDocument/2006/relationships/customXml" Target="../ink/ink192.xml"/><Relationship Id="rId20" Type="http://schemas.openxmlformats.org/officeDocument/2006/relationships/image" Target="../media/image133.png"/><Relationship Id="rId41" Type="http://schemas.openxmlformats.org/officeDocument/2006/relationships/image" Target="../media/image143.png"/><Relationship Id="rId62" Type="http://schemas.openxmlformats.org/officeDocument/2006/relationships/customXml" Target="../ink/ink143.xml"/><Relationship Id="rId83" Type="http://schemas.openxmlformats.org/officeDocument/2006/relationships/image" Target="../media/image164.png"/><Relationship Id="rId88" Type="http://schemas.openxmlformats.org/officeDocument/2006/relationships/customXml" Target="../ink/ink157.xml"/><Relationship Id="rId111" Type="http://schemas.openxmlformats.org/officeDocument/2006/relationships/image" Target="../media/image176.png"/><Relationship Id="rId132" Type="http://schemas.openxmlformats.org/officeDocument/2006/relationships/customXml" Target="../ink/ink179.xml"/><Relationship Id="rId153" Type="http://schemas.openxmlformats.org/officeDocument/2006/relationships/image" Target="../media/image197.png"/><Relationship Id="rId174" Type="http://schemas.openxmlformats.org/officeDocument/2006/relationships/image" Target="../media/image207.png"/><Relationship Id="rId179" Type="http://schemas.openxmlformats.org/officeDocument/2006/relationships/customXml" Target="../ink/ink203.xml"/><Relationship Id="rId15" Type="http://schemas.openxmlformats.org/officeDocument/2006/relationships/customXml" Target="../ink/ink119.xml"/><Relationship Id="rId36" Type="http://schemas.openxmlformats.org/officeDocument/2006/relationships/customXml" Target="../ink/ink130.xml"/><Relationship Id="rId57" Type="http://schemas.openxmlformats.org/officeDocument/2006/relationships/image" Target="../media/image151.png"/><Relationship Id="rId106" Type="http://schemas.openxmlformats.org/officeDocument/2006/relationships/customXml" Target="../ink/ink166.xml"/><Relationship Id="rId127" Type="http://schemas.openxmlformats.org/officeDocument/2006/relationships/image" Target="../media/image184.png"/><Relationship Id="rId10" Type="http://schemas.openxmlformats.org/officeDocument/2006/relationships/image" Target="../media/image128.png"/><Relationship Id="rId31" Type="http://schemas.openxmlformats.org/officeDocument/2006/relationships/image" Target="../media/image138.png"/><Relationship Id="rId52" Type="http://schemas.openxmlformats.org/officeDocument/2006/relationships/customXml" Target="../ink/ink138.xml"/><Relationship Id="rId73" Type="http://schemas.openxmlformats.org/officeDocument/2006/relationships/image" Target="../media/image159.png"/><Relationship Id="rId78" Type="http://schemas.openxmlformats.org/officeDocument/2006/relationships/customXml" Target="../ink/ink151.xml"/><Relationship Id="rId94" Type="http://schemas.openxmlformats.org/officeDocument/2006/relationships/customXml" Target="../ink/ink160.xml"/><Relationship Id="rId99" Type="http://schemas.openxmlformats.org/officeDocument/2006/relationships/image" Target="../media/image170.png"/><Relationship Id="rId101" Type="http://schemas.openxmlformats.org/officeDocument/2006/relationships/image" Target="../media/image171.png"/><Relationship Id="rId122" Type="http://schemas.openxmlformats.org/officeDocument/2006/relationships/customXml" Target="../ink/ink174.xml"/><Relationship Id="rId143" Type="http://schemas.openxmlformats.org/officeDocument/2006/relationships/image" Target="../media/image192.png"/><Relationship Id="rId148" Type="http://schemas.openxmlformats.org/officeDocument/2006/relationships/customXml" Target="../ink/ink187.xml"/><Relationship Id="rId164" Type="http://schemas.openxmlformats.org/officeDocument/2006/relationships/customXml" Target="../ink/ink195.xml"/><Relationship Id="rId169" Type="http://schemas.openxmlformats.org/officeDocument/2006/relationships/customXml" Target="../ink/ink198.xml"/><Relationship Id="rId4" Type="http://schemas.openxmlformats.org/officeDocument/2006/relationships/image" Target="../media/image125.png"/><Relationship Id="rId9" Type="http://schemas.openxmlformats.org/officeDocument/2006/relationships/customXml" Target="../ink/ink116.xml"/><Relationship Id="rId180" Type="http://schemas.openxmlformats.org/officeDocument/2006/relationships/image" Target="../media/image210.png"/><Relationship Id="rId26" Type="http://schemas.openxmlformats.org/officeDocument/2006/relationships/customXml" Target="../ink/ink125.xml"/><Relationship Id="rId47" Type="http://schemas.openxmlformats.org/officeDocument/2006/relationships/image" Target="../media/image146.png"/><Relationship Id="rId68" Type="http://schemas.openxmlformats.org/officeDocument/2006/relationships/customXml" Target="../ink/ink146.xml"/><Relationship Id="rId89" Type="http://schemas.openxmlformats.org/officeDocument/2006/relationships/image" Target="../media/image165.png"/><Relationship Id="rId112" Type="http://schemas.openxmlformats.org/officeDocument/2006/relationships/customXml" Target="../ink/ink169.xml"/><Relationship Id="rId133" Type="http://schemas.openxmlformats.org/officeDocument/2006/relationships/image" Target="../media/image187.png"/><Relationship Id="rId154" Type="http://schemas.openxmlformats.org/officeDocument/2006/relationships/customXml" Target="../ink/ink190.xml"/><Relationship Id="rId175" Type="http://schemas.openxmlformats.org/officeDocument/2006/relationships/customXml" Target="../ink/ink201.xml"/><Relationship Id="rId16" Type="http://schemas.openxmlformats.org/officeDocument/2006/relationships/image" Target="../media/image131.png"/><Relationship Id="rId37" Type="http://schemas.openxmlformats.org/officeDocument/2006/relationships/image" Target="../media/image141.png"/><Relationship Id="rId58" Type="http://schemas.openxmlformats.org/officeDocument/2006/relationships/customXml" Target="../ink/ink141.xml"/><Relationship Id="rId79" Type="http://schemas.openxmlformats.org/officeDocument/2006/relationships/image" Target="../media/image162.png"/><Relationship Id="rId102" Type="http://schemas.openxmlformats.org/officeDocument/2006/relationships/customXml" Target="../ink/ink164.xml"/><Relationship Id="rId123" Type="http://schemas.openxmlformats.org/officeDocument/2006/relationships/image" Target="../media/image182.png"/><Relationship Id="rId144" Type="http://schemas.openxmlformats.org/officeDocument/2006/relationships/customXml" Target="../ink/ink185.xml"/><Relationship Id="rId90" Type="http://schemas.openxmlformats.org/officeDocument/2006/relationships/customXml" Target="../ink/ink158.xml"/><Relationship Id="rId165" Type="http://schemas.openxmlformats.org/officeDocument/2006/relationships/customXml" Target="../ink/ink196.xml"/><Relationship Id="rId27" Type="http://schemas.openxmlformats.org/officeDocument/2006/relationships/image" Target="../media/image136.png"/><Relationship Id="rId48" Type="http://schemas.openxmlformats.org/officeDocument/2006/relationships/customXml" Target="../ink/ink136.xml"/><Relationship Id="rId69" Type="http://schemas.openxmlformats.org/officeDocument/2006/relationships/image" Target="../media/image157.png"/><Relationship Id="rId113" Type="http://schemas.openxmlformats.org/officeDocument/2006/relationships/image" Target="../media/image177.png"/><Relationship Id="rId134" Type="http://schemas.openxmlformats.org/officeDocument/2006/relationships/customXml" Target="../ink/ink180.xml"/><Relationship Id="rId80" Type="http://schemas.openxmlformats.org/officeDocument/2006/relationships/customXml" Target="../ink/ink152.xml"/><Relationship Id="rId155" Type="http://schemas.openxmlformats.org/officeDocument/2006/relationships/image" Target="../media/image198.png"/><Relationship Id="rId176" Type="http://schemas.openxmlformats.org/officeDocument/2006/relationships/image" Target="../media/image208.png"/><Relationship Id="rId17" Type="http://schemas.openxmlformats.org/officeDocument/2006/relationships/customXml" Target="../ink/ink120.xml"/><Relationship Id="rId38" Type="http://schemas.openxmlformats.org/officeDocument/2006/relationships/customXml" Target="../ink/ink131.xml"/><Relationship Id="rId59" Type="http://schemas.openxmlformats.org/officeDocument/2006/relationships/image" Target="../media/image152.png"/><Relationship Id="rId103" Type="http://schemas.openxmlformats.org/officeDocument/2006/relationships/image" Target="../media/image172.png"/><Relationship Id="rId124" Type="http://schemas.openxmlformats.org/officeDocument/2006/relationships/customXml" Target="../ink/ink175.xml"/><Relationship Id="rId70" Type="http://schemas.openxmlformats.org/officeDocument/2006/relationships/customXml" Target="../ink/ink147.xml"/><Relationship Id="rId91" Type="http://schemas.openxmlformats.org/officeDocument/2006/relationships/image" Target="../media/image166.png"/><Relationship Id="rId145" Type="http://schemas.openxmlformats.org/officeDocument/2006/relationships/image" Target="../media/image193.png"/><Relationship Id="rId166" Type="http://schemas.openxmlformats.org/officeDocument/2006/relationships/image" Target="../media/image20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17" Type="http://schemas.openxmlformats.org/officeDocument/2006/relationships/customXml" Target="../ink/ink261.xml"/><Relationship Id="rId671" Type="http://schemas.openxmlformats.org/officeDocument/2006/relationships/image" Target="../media/image528.png"/><Relationship Id="rId21" Type="http://schemas.openxmlformats.org/officeDocument/2006/relationships/customXml" Target="../ink/ink213.xml"/><Relationship Id="rId324" Type="http://schemas.openxmlformats.org/officeDocument/2006/relationships/image" Target="../media/image365.png"/><Relationship Id="rId531" Type="http://schemas.openxmlformats.org/officeDocument/2006/relationships/customXml" Target="../ink/ink475.xml"/><Relationship Id="rId629" Type="http://schemas.openxmlformats.org/officeDocument/2006/relationships/customXml" Target="../ink/ink525.xml"/><Relationship Id="rId170" Type="http://schemas.openxmlformats.org/officeDocument/2006/relationships/image" Target="../media/image293.png"/><Relationship Id="rId268" Type="http://schemas.openxmlformats.org/officeDocument/2006/relationships/customXml" Target="../ink/ink337.xml"/><Relationship Id="rId475" Type="http://schemas.openxmlformats.org/officeDocument/2006/relationships/customXml" Target="../ink/ink445.xml"/><Relationship Id="rId682" Type="http://schemas.openxmlformats.org/officeDocument/2006/relationships/customXml" Target="../ink/ink552.xml"/><Relationship Id="rId32" Type="http://schemas.openxmlformats.org/officeDocument/2006/relationships/image" Target="../media/image226.png"/><Relationship Id="rId128" Type="http://schemas.openxmlformats.org/officeDocument/2006/relationships/image" Target="../media/image273.png"/><Relationship Id="rId335" Type="http://schemas.openxmlformats.org/officeDocument/2006/relationships/customXml" Target="../ink/ink371.xml"/><Relationship Id="rId542" Type="http://schemas.openxmlformats.org/officeDocument/2006/relationships/image" Target="../media/image465.png"/><Relationship Id="rId181" Type="http://schemas.openxmlformats.org/officeDocument/2006/relationships/customXml" Target="../ink/ink293.xml"/><Relationship Id="rId402" Type="http://schemas.openxmlformats.org/officeDocument/2006/relationships/image" Target="../media/image400.png"/><Relationship Id="rId279" Type="http://schemas.openxmlformats.org/officeDocument/2006/relationships/customXml" Target="../ink/ink343.xml"/><Relationship Id="rId486" Type="http://schemas.openxmlformats.org/officeDocument/2006/relationships/customXml" Target="../ink/ink451.xml"/><Relationship Id="rId693" Type="http://schemas.openxmlformats.org/officeDocument/2006/relationships/image" Target="../media/image539.png"/><Relationship Id="rId707" Type="http://schemas.openxmlformats.org/officeDocument/2006/relationships/customXml" Target="../ink/ink565.xml"/><Relationship Id="rId43" Type="http://schemas.openxmlformats.org/officeDocument/2006/relationships/customXml" Target="../ink/ink224.xml"/><Relationship Id="rId139" Type="http://schemas.openxmlformats.org/officeDocument/2006/relationships/customXml" Target="../ink/ink272.xml"/><Relationship Id="rId346" Type="http://schemas.openxmlformats.org/officeDocument/2006/relationships/customXml" Target="../ink/ink377.xml"/><Relationship Id="rId553" Type="http://schemas.openxmlformats.org/officeDocument/2006/relationships/customXml" Target="../ink/ink486.xml"/><Relationship Id="rId192" Type="http://schemas.openxmlformats.org/officeDocument/2006/relationships/image" Target="../media/image304.png"/><Relationship Id="rId206" Type="http://schemas.openxmlformats.org/officeDocument/2006/relationships/image" Target="../media/image311.png"/><Relationship Id="rId413" Type="http://schemas.openxmlformats.org/officeDocument/2006/relationships/customXml" Target="../ink/ink412.xml"/><Relationship Id="rId497" Type="http://schemas.openxmlformats.org/officeDocument/2006/relationships/customXml" Target="../ink/ink457.xml"/><Relationship Id="rId620" Type="http://schemas.openxmlformats.org/officeDocument/2006/relationships/image" Target="../media/image503.png"/><Relationship Id="rId718" Type="http://schemas.openxmlformats.org/officeDocument/2006/relationships/image" Target="../media/image551.png"/><Relationship Id="rId357" Type="http://schemas.openxmlformats.org/officeDocument/2006/relationships/customXml" Target="../ink/ink383.xml"/><Relationship Id="rId54" Type="http://schemas.openxmlformats.org/officeDocument/2006/relationships/image" Target="../media/image237.png"/><Relationship Id="rId217" Type="http://schemas.openxmlformats.org/officeDocument/2006/relationships/customXml" Target="../ink/ink311.xml"/><Relationship Id="rId564" Type="http://schemas.openxmlformats.org/officeDocument/2006/relationships/image" Target="../media/image476.png"/><Relationship Id="rId424" Type="http://schemas.openxmlformats.org/officeDocument/2006/relationships/image" Target="../media/image411.png"/><Relationship Id="rId631" Type="http://schemas.openxmlformats.org/officeDocument/2006/relationships/customXml" Target="../ink/ink526.xml"/><Relationship Id="rId270" Type="http://schemas.openxmlformats.org/officeDocument/2006/relationships/customXml" Target="../ink/ink338.xml"/><Relationship Id="rId65" Type="http://schemas.openxmlformats.org/officeDocument/2006/relationships/customXml" Target="../ink/ink235.xml"/><Relationship Id="rId130" Type="http://schemas.openxmlformats.org/officeDocument/2006/relationships/image" Target="../media/image274.png"/><Relationship Id="rId368" Type="http://schemas.openxmlformats.org/officeDocument/2006/relationships/image" Target="../media/image386.png"/><Relationship Id="rId575" Type="http://schemas.openxmlformats.org/officeDocument/2006/relationships/customXml" Target="../ink/ink497.xml"/><Relationship Id="rId228" Type="http://schemas.openxmlformats.org/officeDocument/2006/relationships/image" Target="../media/image321.png"/><Relationship Id="rId435" Type="http://schemas.openxmlformats.org/officeDocument/2006/relationships/customXml" Target="../ink/ink423.xml"/><Relationship Id="rId642" Type="http://schemas.openxmlformats.org/officeDocument/2006/relationships/customXml" Target="../ink/ink532.xml"/><Relationship Id="rId281" Type="http://schemas.openxmlformats.org/officeDocument/2006/relationships/customXml" Target="../ink/ink344.xml"/><Relationship Id="rId502" Type="http://schemas.openxmlformats.org/officeDocument/2006/relationships/image" Target="../media/image447.png"/><Relationship Id="rId76" Type="http://schemas.openxmlformats.org/officeDocument/2006/relationships/image" Target="../media/image248.png"/><Relationship Id="rId141" Type="http://schemas.openxmlformats.org/officeDocument/2006/relationships/customXml" Target="../ink/ink273.xml"/><Relationship Id="rId379" Type="http://schemas.openxmlformats.org/officeDocument/2006/relationships/image" Target="../media/image391.png"/><Relationship Id="rId586" Type="http://schemas.openxmlformats.org/officeDocument/2006/relationships/customXml" Target="../ink/ink503.xml"/><Relationship Id="rId7" Type="http://schemas.openxmlformats.org/officeDocument/2006/relationships/customXml" Target="../ink/ink206.xml"/><Relationship Id="rId239" Type="http://schemas.openxmlformats.org/officeDocument/2006/relationships/image" Target="../media/image325.png"/><Relationship Id="rId446" Type="http://schemas.openxmlformats.org/officeDocument/2006/relationships/image" Target="../media/image422.png"/><Relationship Id="rId653" Type="http://schemas.openxmlformats.org/officeDocument/2006/relationships/image" Target="../media/image519.png"/><Relationship Id="rId292" Type="http://schemas.openxmlformats.org/officeDocument/2006/relationships/image" Target="../media/image350.png"/><Relationship Id="rId306" Type="http://schemas.openxmlformats.org/officeDocument/2006/relationships/image" Target="../media/image356.png"/><Relationship Id="rId87" Type="http://schemas.openxmlformats.org/officeDocument/2006/relationships/customXml" Target="../ink/ink246.xml"/><Relationship Id="rId513" Type="http://schemas.openxmlformats.org/officeDocument/2006/relationships/customXml" Target="../ink/ink466.xml"/><Relationship Id="rId597" Type="http://schemas.openxmlformats.org/officeDocument/2006/relationships/image" Target="../media/image492.png"/><Relationship Id="rId720" Type="http://schemas.openxmlformats.org/officeDocument/2006/relationships/image" Target="../media/image552.png"/><Relationship Id="rId152" Type="http://schemas.openxmlformats.org/officeDocument/2006/relationships/image" Target="../media/image285.png"/><Relationship Id="rId457" Type="http://schemas.openxmlformats.org/officeDocument/2006/relationships/customXml" Target="../ink/ink435.xml"/><Relationship Id="rId664" Type="http://schemas.openxmlformats.org/officeDocument/2006/relationships/customXml" Target="../ink/ink543.xml"/><Relationship Id="rId14" Type="http://schemas.openxmlformats.org/officeDocument/2006/relationships/image" Target="../media/image217.png"/><Relationship Id="rId317" Type="http://schemas.openxmlformats.org/officeDocument/2006/relationships/customXml" Target="../ink/ink362.xml"/><Relationship Id="rId524" Type="http://schemas.openxmlformats.org/officeDocument/2006/relationships/image" Target="../media/image456.png"/><Relationship Id="rId98" Type="http://schemas.openxmlformats.org/officeDocument/2006/relationships/image" Target="../media/image259.png"/><Relationship Id="rId163" Type="http://schemas.openxmlformats.org/officeDocument/2006/relationships/customXml" Target="../ink/ink284.xml"/><Relationship Id="rId370" Type="http://schemas.openxmlformats.org/officeDocument/2006/relationships/image" Target="../media/image387.png"/><Relationship Id="rId230" Type="http://schemas.openxmlformats.org/officeDocument/2006/relationships/image" Target="../media/image322.png"/><Relationship Id="rId468" Type="http://schemas.openxmlformats.org/officeDocument/2006/relationships/customXml" Target="../ink/ink441.xml"/><Relationship Id="rId675" Type="http://schemas.openxmlformats.org/officeDocument/2006/relationships/image" Target="../media/image530.png"/><Relationship Id="rId25" Type="http://schemas.openxmlformats.org/officeDocument/2006/relationships/customXml" Target="../ink/ink215.xml"/><Relationship Id="rId328" Type="http://schemas.openxmlformats.org/officeDocument/2006/relationships/image" Target="../media/image367.png"/><Relationship Id="rId535" Type="http://schemas.openxmlformats.org/officeDocument/2006/relationships/customXml" Target="../ink/ink477.xml"/><Relationship Id="rId174" Type="http://schemas.openxmlformats.org/officeDocument/2006/relationships/image" Target="../media/image295.png"/><Relationship Id="rId381" Type="http://schemas.openxmlformats.org/officeDocument/2006/relationships/image" Target="../media/image185.png"/><Relationship Id="rId602" Type="http://schemas.openxmlformats.org/officeDocument/2006/relationships/customXml" Target="../ink/ink511.xml"/><Relationship Id="rId241" Type="http://schemas.openxmlformats.org/officeDocument/2006/relationships/image" Target="../media/image326.png"/><Relationship Id="rId479" Type="http://schemas.openxmlformats.org/officeDocument/2006/relationships/customXml" Target="../ink/ink447.xml"/><Relationship Id="rId686" Type="http://schemas.openxmlformats.org/officeDocument/2006/relationships/customXml" Target="../ink/ink554.xml"/><Relationship Id="rId36" Type="http://schemas.openxmlformats.org/officeDocument/2006/relationships/image" Target="../media/image228.png"/><Relationship Id="rId339" Type="http://schemas.openxmlformats.org/officeDocument/2006/relationships/customXml" Target="../ink/ink373.xml"/><Relationship Id="rId546" Type="http://schemas.openxmlformats.org/officeDocument/2006/relationships/image" Target="../media/image467.png"/><Relationship Id="rId101" Type="http://schemas.openxmlformats.org/officeDocument/2006/relationships/customXml" Target="../ink/ink253.xml"/><Relationship Id="rId185" Type="http://schemas.openxmlformats.org/officeDocument/2006/relationships/customXml" Target="../ink/ink295.xml"/><Relationship Id="rId406" Type="http://schemas.openxmlformats.org/officeDocument/2006/relationships/image" Target="../media/image402.png"/><Relationship Id="rId392" Type="http://schemas.openxmlformats.org/officeDocument/2006/relationships/image" Target="../media/image395.png"/><Relationship Id="rId613" Type="http://schemas.openxmlformats.org/officeDocument/2006/relationships/customXml" Target="../ink/ink517.xml"/><Relationship Id="rId697" Type="http://schemas.openxmlformats.org/officeDocument/2006/relationships/image" Target="../media/image541.png"/><Relationship Id="rId252" Type="http://schemas.openxmlformats.org/officeDocument/2006/relationships/customXml" Target="../ink/ink329.xml"/><Relationship Id="rId47" Type="http://schemas.openxmlformats.org/officeDocument/2006/relationships/customXml" Target="../ink/ink226.xml"/><Relationship Id="rId112" Type="http://schemas.openxmlformats.org/officeDocument/2006/relationships/image" Target="../media/image266.png"/><Relationship Id="rId557" Type="http://schemas.openxmlformats.org/officeDocument/2006/relationships/customXml" Target="../ink/ink488.xml"/><Relationship Id="rId196" Type="http://schemas.openxmlformats.org/officeDocument/2006/relationships/image" Target="../media/image306.png"/><Relationship Id="rId417" Type="http://schemas.openxmlformats.org/officeDocument/2006/relationships/customXml" Target="../ink/ink414.xml"/><Relationship Id="rId624" Type="http://schemas.openxmlformats.org/officeDocument/2006/relationships/image" Target="../media/image505.png"/><Relationship Id="rId263" Type="http://schemas.openxmlformats.org/officeDocument/2006/relationships/image" Target="../media/image337.png"/><Relationship Id="rId470" Type="http://schemas.openxmlformats.org/officeDocument/2006/relationships/customXml" Target="../ink/ink442.xml"/><Relationship Id="rId58" Type="http://schemas.openxmlformats.org/officeDocument/2006/relationships/image" Target="../media/image239.png"/><Relationship Id="rId123" Type="http://schemas.openxmlformats.org/officeDocument/2006/relationships/customXml" Target="../ink/ink264.xml"/><Relationship Id="rId330" Type="http://schemas.openxmlformats.org/officeDocument/2006/relationships/image" Target="../media/image368.png"/><Relationship Id="rId568" Type="http://schemas.openxmlformats.org/officeDocument/2006/relationships/image" Target="../media/image478.png"/><Relationship Id="rId428" Type="http://schemas.openxmlformats.org/officeDocument/2006/relationships/image" Target="../media/image413.png"/><Relationship Id="rId635" Type="http://schemas.openxmlformats.org/officeDocument/2006/relationships/customXml" Target="../ink/ink528.xml"/><Relationship Id="rId274" Type="http://schemas.openxmlformats.org/officeDocument/2006/relationships/customXml" Target="../ink/ink340.xml"/><Relationship Id="rId481" Type="http://schemas.openxmlformats.org/officeDocument/2006/relationships/customXml" Target="../ink/ink448.xml"/><Relationship Id="rId702" Type="http://schemas.openxmlformats.org/officeDocument/2006/relationships/customXml" Target="../ink/ink562.xml"/><Relationship Id="rId69" Type="http://schemas.openxmlformats.org/officeDocument/2006/relationships/customXml" Target="../ink/ink237.xml"/><Relationship Id="rId134" Type="http://schemas.openxmlformats.org/officeDocument/2006/relationships/image" Target="../media/image276.png"/><Relationship Id="rId579" Type="http://schemas.openxmlformats.org/officeDocument/2006/relationships/image" Target="../media/image483.png"/><Relationship Id="rId341" Type="http://schemas.openxmlformats.org/officeDocument/2006/relationships/customXml" Target="../ink/ink374.xml"/><Relationship Id="rId439" Type="http://schemas.openxmlformats.org/officeDocument/2006/relationships/customXml" Target="../ink/ink425.xml"/><Relationship Id="rId646" Type="http://schemas.openxmlformats.org/officeDocument/2006/relationships/customXml" Target="../ink/ink534.xml"/><Relationship Id="rId201" Type="http://schemas.openxmlformats.org/officeDocument/2006/relationships/customXml" Target="../ink/ink303.xml"/><Relationship Id="rId285" Type="http://schemas.openxmlformats.org/officeDocument/2006/relationships/customXml" Target="../ink/ink346.xml"/><Relationship Id="rId506" Type="http://schemas.openxmlformats.org/officeDocument/2006/relationships/customXml" Target="../ink/ink462.xml"/><Relationship Id="rId492" Type="http://schemas.openxmlformats.org/officeDocument/2006/relationships/image" Target="../media/image442.png"/><Relationship Id="rId713" Type="http://schemas.openxmlformats.org/officeDocument/2006/relationships/customXml" Target="../ink/ink568.xml"/><Relationship Id="rId145" Type="http://schemas.openxmlformats.org/officeDocument/2006/relationships/customXml" Target="../ink/ink275.xml"/><Relationship Id="rId352" Type="http://schemas.openxmlformats.org/officeDocument/2006/relationships/image" Target="../media/image378.png"/><Relationship Id="rId212" Type="http://schemas.openxmlformats.org/officeDocument/2006/relationships/image" Target="../media/image314.png"/><Relationship Id="rId657" Type="http://schemas.openxmlformats.org/officeDocument/2006/relationships/image" Target="../media/image521.png"/><Relationship Id="rId296" Type="http://schemas.openxmlformats.org/officeDocument/2006/relationships/image" Target="../media/image70.png"/><Relationship Id="rId517" Type="http://schemas.openxmlformats.org/officeDocument/2006/relationships/customXml" Target="../ink/ink468.xml"/><Relationship Id="rId60" Type="http://schemas.openxmlformats.org/officeDocument/2006/relationships/image" Target="../media/image240.png"/><Relationship Id="rId156" Type="http://schemas.openxmlformats.org/officeDocument/2006/relationships/image" Target="../media/image287.png"/><Relationship Id="rId363" Type="http://schemas.openxmlformats.org/officeDocument/2006/relationships/customXml" Target="../ink/ink386.xml"/><Relationship Id="rId570" Type="http://schemas.openxmlformats.org/officeDocument/2006/relationships/image" Target="../media/image479.png"/><Relationship Id="rId223" Type="http://schemas.openxmlformats.org/officeDocument/2006/relationships/customXml" Target="../ink/ink314.xml"/><Relationship Id="rId430" Type="http://schemas.openxmlformats.org/officeDocument/2006/relationships/image" Target="../media/image414.png"/><Relationship Id="rId668" Type="http://schemas.openxmlformats.org/officeDocument/2006/relationships/customXml" Target="../ink/ink545.xml"/><Relationship Id="rId18" Type="http://schemas.openxmlformats.org/officeDocument/2006/relationships/image" Target="../media/image219.png"/><Relationship Id="rId528" Type="http://schemas.openxmlformats.org/officeDocument/2006/relationships/image" Target="../media/image458.png"/><Relationship Id="rId167" Type="http://schemas.openxmlformats.org/officeDocument/2006/relationships/customXml" Target="../ink/ink286.xml"/><Relationship Id="rId374" Type="http://schemas.openxmlformats.org/officeDocument/2006/relationships/customXml" Target="../ink/ink392.xml"/><Relationship Id="rId581" Type="http://schemas.openxmlformats.org/officeDocument/2006/relationships/image" Target="../media/image484.png"/><Relationship Id="rId71" Type="http://schemas.openxmlformats.org/officeDocument/2006/relationships/customXml" Target="../ink/ink238.xml"/><Relationship Id="rId234" Type="http://schemas.openxmlformats.org/officeDocument/2006/relationships/customXml" Target="../ink/ink320.xml"/><Relationship Id="rId679" Type="http://schemas.openxmlformats.org/officeDocument/2006/relationships/image" Target="../media/image532.png"/><Relationship Id="rId2" Type="http://schemas.openxmlformats.org/officeDocument/2006/relationships/image" Target="../media/image211.png"/><Relationship Id="rId29" Type="http://schemas.openxmlformats.org/officeDocument/2006/relationships/customXml" Target="../ink/ink217.xml"/><Relationship Id="rId441" Type="http://schemas.openxmlformats.org/officeDocument/2006/relationships/customXml" Target="../ink/ink426.xml"/><Relationship Id="rId539" Type="http://schemas.openxmlformats.org/officeDocument/2006/relationships/customXml" Target="../ink/ink479.xml"/><Relationship Id="rId40" Type="http://schemas.openxmlformats.org/officeDocument/2006/relationships/image" Target="../media/image230.png"/><Relationship Id="rId136" Type="http://schemas.openxmlformats.org/officeDocument/2006/relationships/image" Target="../media/image277.png"/><Relationship Id="rId178" Type="http://schemas.openxmlformats.org/officeDocument/2006/relationships/image" Target="../media/image297.png"/><Relationship Id="rId301" Type="http://schemas.openxmlformats.org/officeDocument/2006/relationships/customXml" Target="../ink/ink354.xml"/><Relationship Id="rId343" Type="http://schemas.openxmlformats.org/officeDocument/2006/relationships/customXml" Target="../ink/ink375.xml"/><Relationship Id="rId550" Type="http://schemas.openxmlformats.org/officeDocument/2006/relationships/image" Target="../media/image469.png"/><Relationship Id="rId82" Type="http://schemas.openxmlformats.org/officeDocument/2006/relationships/image" Target="../media/image251.png"/><Relationship Id="rId203" Type="http://schemas.openxmlformats.org/officeDocument/2006/relationships/customXml" Target="../ink/ink304.xml"/><Relationship Id="rId385" Type="http://schemas.openxmlformats.org/officeDocument/2006/relationships/customXml" Target="../ink/ink398.xml"/><Relationship Id="rId592" Type="http://schemas.openxmlformats.org/officeDocument/2006/relationships/customXml" Target="../ink/ink506.xml"/><Relationship Id="rId606" Type="http://schemas.openxmlformats.org/officeDocument/2006/relationships/customXml" Target="../ink/ink513.xml"/><Relationship Id="rId648" Type="http://schemas.openxmlformats.org/officeDocument/2006/relationships/customXml" Target="../ink/ink535.xml"/><Relationship Id="rId245" Type="http://schemas.openxmlformats.org/officeDocument/2006/relationships/image" Target="../media/image328.png"/><Relationship Id="rId287" Type="http://schemas.openxmlformats.org/officeDocument/2006/relationships/customXml" Target="../ink/ink347.xml"/><Relationship Id="rId410" Type="http://schemas.openxmlformats.org/officeDocument/2006/relationships/image" Target="../media/image404.png"/><Relationship Id="rId452" Type="http://schemas.openxmlformats.org/officeDocument/2006/relationships/image" Target="../media/image424.png"/><Relationship Id="rId494" Type="http://schemas.openxmlformats.org/officeDocument/2006/relationships/image" Target="../media/image443.png"/><Relationship Id="rId508" Type="http://schemas.openxmlformats.org/officeDocument/2006/relationships/customXml" Target="../ink/ink463.xml"/><Relationship Id="rId715" Type="http://schemas.openxmlformats.org/officeDocument/2006/relationships/customXml" Target="../ink/ink569.xml"/><Relationship Id="rId105" Type="http://schemas.openxmlformats.org/officeDocument/2006/relationships/customXml" Target="../ink/ink255.xml"/><Relationship Id="rId147" Type="http://schemas.openxmlformats.org/officeDocument/2006/relationships/customXml" Target="../ink/ink276.xml"/><Relationship Id="rId312" Type="http://schemas.openxmlformats.org/officeDocument/2006/relationships/image" Target="../media/image359.png"/><Relationship Id="rId354" Type="http://schemas.openxmlformats.org/officeDocument/2006/relationships/image" Target="../media/image379.png"/><Relationship Id="rId51" Type="http://schemas.openxmlformats.org/officeDocument/2006/relationships/customXml" Target="../ink/ink228.xml"/><Relationship Id="rId93" Type="http://schemas.openxmlformats.org/officeDocument/2006/relationships/customXml" Target="../ink/ink249.xml"/><Relationship Id="rId189" Type="http://schemas.openxmlformats.org/officeDocument/2006/relationships/customXml" Target="../ink/ink297.xml"/><Relationship Id="rId396" Type="http://schemas.openxmlformats.org/officeDocument/2006/relationships/image" Target="../media/image397.png"/><Relationship Id="rId561" Type="http://schemas.openxmlformats.org/officeDocument/2006/relationships/customXml" Target="../ink/ink490.xml"/><Relationship Id="rId617" Type="http://schemas.openxmlformats.org/officeDocument/2006/relationships/customXml" Target="../ink/ink519.xml"/><Relationship Id="rId659" Type="http://schemas.openxmlformats.org/officeDocument/2006/relationships/image" Target="../media/image522.png"/><Relationship Id="rId214" Type="http://schemas.openxmlformats.org/officeDocument/2006/relationships/image" Target="../media/image315.png"/><Relationship Id="rId256" Type="http://schemas.openxmlformats.org/officeDocument/2006/relationships/customXml" Target="../ink/ink331.xml"/><Relationship Id="rId298" Type="http://schemas.openxmlformats.org/officeDocument/2006/relationships/image" Target="../media/image352.png"/><Relationship Id="rId421" Type="http://schemas.openxmlformats.org/officeDocument/2006/relationships/customXml" Target="../ink/ink416.xml"/><Relationship Id="rId463" Type="http://schemas.openxmlformats.org/officeDocument/2006/relationships/customXml" Target="../ink/ink438.xml"/><Relationship Id="rId519" Type="http://schemas.openxmlformats.org/officeDocument/2006/relationships/customXml" Target="../ink/ink469.xml"/><Relationship Id="rId670" Type="http://schemas.openxmlformats.org/officeDocument/2006/relationships/customXml" Target="../ink/ink546.xml"/><Relationship Id="rId116" Type="http://schemas.openxmlformats.org/officeDocument/2006/relationships/image" Target="../media/image190.png"/><Relationship Id="rId158" Type="http://schemas.openxmlformats.org/officeDocument/2006/relationships/image" Target="../media/image288.png"/><Relationship Id="rId323" Type="http://schemas.openxmlformats.org/officeDocument/2006/relationships/customXml" Target="../ink/ink365.xml"/><Relationship Id="rId530" Type="http://schemas.openxmlformats.org/officeDocument/2006/relationships/image" Target="../media/image459.png"/><Relationship Id="rId20" Type="http://schemas.openxmlformats.org/officeDocument/2006/relationships/image" Target="../media/image220.png"/><Relationship Id="rId62" Type="http://schemas.openxmlformats.org/officeDocument/2006/relationships/image" Target="../media/image241.png"/><Relationship Id="rId365" Type="http://schemas.openxmlformats.org/officeDocument/2006/relationships/customXml" Target="../ink/ink387.xml"/><Relationship Id="rId572" Type="http://schemas.openxmlformats.org/officeDocument/2006/relationships/image" Target="../media/image480.png"/><Relationship Id="rId628" Type="http://schemas.openxmlformats.org/officeDocument/2006/relationships/image" Target="../media/image507.png"/><Relationship Id="rId225" Type="http://schemas.openxmlformats.org/officeDocument/2006/relationships/customXml" Target="../ink/ink315.xml"/><Relationship Id="rId267" Type="http://schemas.openxmlformats.org/officeDocument/2006/relationships/image" Target="../media/image339.png"/><Relationship Id="rId432" Type="http://schemas.openxmlformats.org/officeDocument/2006/relationships/image" Target="../media/image415.png"/><Relationship Id="rId474" Type="http://schemas.openxmlformats.org/officeDocument/2006/relationships/customXml" Target="../ink/ink444.xml"/><Relationship Id="rId127" Type="http://schemas.openxmlformats.org/officeDocument/2006/relationships/customXml" Target="../ink/ink266.xml"/><Relationship Id="rId681" Type="http://schemas.openxmlformats.org/officeDocument/2006/relationships/image" Target="../media/image533.png"/><Relationship Id="rId31" Type="http://schemas.openxmlformats.org/officeDocument/2006/relationships/customXml" Target="../ink/ink218.xml"/><Relationship Id="rId73" Type="http://schemas.openxmlformats.org/officeDocument/2006/relationships/customXml" Target="../ink/ink239.xml"/><Relationship Id="rId169" Type="http://schemas.openxmlformats.org/officeDocument/2006/relationships/customXml" Target="../ink/ink287.xml"/><Relationship Id="rId334" Type="http://schemas.openxmlformats.org/officeDocument/2006/relationships/image" Target="../media/image370.png"/><Relationship Id="rId376" Type="http://schemas.openxmlformats.org/officeDocument/2006/relationships/customXml" Target="../ink/ink393.xml"/><Relationship Id="rId541" Type="http://schemas.openxmlformats.org/officeDocument/2006/relationships/customXml" Target="../ink/ink480.xml"/><Relationship Id="rId583" Type="http://schemas.openxmlformats.org/officeDocument/2006/relationships/image" Target="../media/image485.png"/><Relationship Id="rId639" Type="http://schemas.openxmlformats.org/officeDocument/2006/relationships/image" Target="../media/image512.png"/><Relationship Id="rId4" Type="http://schemas.openxmlformats.org/officeDocument/2006/relationships/image" Target="../media/image212.png"/><Relationship Id="rId180" Type="http://schemas.openxmlformats.org/officeDocument/2006/relationships/image" Target="../media/image298.png"/><Relationship Id="rId236" Type="http://schemas.openxmlformats.org/officeDocument/2006/relationships/customXml" Target="../ink/ink321.xml"/><Relationship Id="rId278" Type="http://schemas.openxmlformats.org/officeDocument/2006/relationships/image" Target="../media/image343.png"/><Relationship Id="rId401" Type="http://schemas.openxmlformats.org/officeDocument/2006/relationships/customXml" Target="../ink/ink406.xml"/><Relationship Id="rId443" Type="http://schemas.openxmlformats.org/officeDocument/2006/relationships/customXml" Target="../ink/ink427.xml"/><Relationship Id="rId650" Type="http://schemas.openxmlformats.org/officeDocument/2006/relationships/customXml" Target="../ink/ink536.xml"/><Relationship Id="rId303" Type="http://schemas.openxmlformats.org/officeDocument/2006/relationships/customXml" Target="../ink/ink355.xml"/><Relationship Id="rId485" Type="http://schemas.openxmlformats.org/officeDocument/2006/relationships/image" Target="../media/image439.png"/><Relationship Id="rId692" Type="http://schemas.openxmlformats.org/officeDocument/2006/relationships/customXml" Target="../ink/ink557.xml"/><Relationship Id="rId706" Type="http://schemas.openxmlformats.org/officeDocument/2006/relationships/image" Target="../media/image545.png"/><Relationship Id="rId42" Type="http://schemas.openxmlformats.org/officeDocument/2006/relationships/image" Target="../media/image231.png"/><Relationship Id="rId84" Type="http://schemas.openxmlformats.org/officeDocument/2006/relationships/image" Target="../media/image252.png"/><Relationship Id="rId138" Type="http://schemas.openxmlformats.org/officeDocument/2006/relationships/image" Target="../media/image278.png"/><Relationship Id="rId345" Type="http://schemas.openxmlformats.org/officeDocument/2006/relationships/customXml" Target="../ink/ink376.xml"/><Relationship Id="rId387" Type="http://schemas.openxmlformats.org/officeDocument/2006/relationships/customXml" Target="../ink/ink399.xml"/><Relationship Id="rId510" Type="http://schemas.openxmlformats.org/officeDocument/2006/relationships/customXml" Target="../ink/ink464.xml"/><Relationship Id="rId552" Type="http://schemas.openxmlformats.org/officeDocument/2006/relationships/image" Target="../media/image470.png"/><Relationship Id="rId594" Type="http://schemas.openxmlformats.org/officeDocument/2006/relationships/customXml" Target="../ink/ink507.xml"/><Relationship Id="rId608" Type="http://schemas.openxmlformats.org/officeDocument/2006/relationships/customXml" Target="../ink/ink514.xml"/><Relationship Id="rId191" Type="http://schemas.openxmlformats.org/officeDocument/2006/relationships/customXml" Target="../ink/ink298.xml"/><Relationship Id="rId205" Type="http://schemas.openxmlformats.org/officeDocument/2006/relationships/customXml" Target="../ink/ink305.xml"/><Relationship Id="rId247" Type="http://schemas.openxmlformats.org/officeDocument/2006/relationships/image" Target="../media/image329.png"/><Relationship Id="rId412" Type="http://schemas.openxmlformats.org/officeDocument/2006/relationships/image" Target="../media/image405.png"/><Relationship Id="rId107" Type="http://schemas.openxmlformats.org/officeDocument/2006/relationships/customXml" Target="../ink/ink256.xml"/><Relationship Id="rId289" Type="http://schemas.openxmlformats.org/officeDocument/2006/relationships/customXml" Target="../ink/ink348.xml"/><Relationship Id="rId454" Type="http://schemas.openxmlformats.org/officeDocument/2006/relationships/image" Target="../media/image425.png"/><Relationship Id="rId496" Type="http://schemas.openxmlformats.org/officeDocument/2006/relationships/image" Target="../media/image444.png"/><Relationship Id="rId661" Type="http://schemas.openxmlformats.org/officeDocument/2006/relationships/image" Target="../media/image523.png"/><Relationship Id="rId717" Type="http://schemas.openxmlformats.org/officeDocument/2006/relationships/customXml" Target="../ink/ink570.xml"/><Relationship Id="rId11" Type="http://schemas.openxmlformats.org/officeDocument/2006/relationships/customXml" Target="../ink/ink208.xml"/><Relationship Id="rId53" Type="http://schemas.openxmlformats.org/officeDocument/2006/relationships/customXml" Target="../ink/ink229.xml"/><Relationship Id="rId149" Type="http://schemas.openxmlformats.org/officeDocument/2006/relationships/customXml" Target="../ink/ink277.xml"/><Relationship Id="rId314" Type="http://schemas.openxmlformats.org/officeDocument/2006/relationships/image" Target="../media/image360.png"/><Relationship Id="rId356" Type="http://schemas.openxmlformats.org/officeDocument/2006/relationships/image" Target="../media/image380.png"/><Relationship Id="rId398" Type="http://schemas.openxmlformats.org/officeDocument/2006/relationships/image" Target="../media/image398.png"/><Relationship Id="rId521" Type="http://schemas.openxmlformats.org/officeDocument/2006/relationships/customXml" Target="../ink/ink470.xml"/><Relationship Id="rId563" Type="http://schemas.openxmlformats.org/officeDocument/2006/relationships/customXml" Target="../ink/ink491.xml"/><Relationship Id="rId619" Type="http://schemas.openxmlformats.org/officeDocument/2006/relationships/customXml" Target="../ink/ink520.xml"/><Relationship Id="rId95" Type="http://schemas.openxmlformats.org/officeDocument/2006/relationships/customXml" Target="../ink/ink250.xml"/><Relationship Id="rId160" Type="http://schemas.openxmlformats.org/officeDocument/2006/relationships/image" Target="../media/image289.png"/><Relationship Id="rId216" Type="http://schemas.openxmlformats.org/officeDocument/2006/relationships/image" Target="../media/image316.png"/><Relationship Id="rId423" Type="http://schemas.openxmlformats.org/officeDocument/2006/relationships/customXml" Target="../ink/ink417.xml"/><Relationship Id="rId258" Type="http://schemas.openxmlformats.org/officeDocument/2006/relationships/customXml" Target="../ink/ink332.xml"/><Relationship Id="rId465" Type="http://schemas.openxmlformats.org/officeDocument/2006/relationships/customXml" Target="../ink/ink439.xml"/><Relationship Id="rId630" Type="http://schemas.openxmlformats.org/officeDocument/2006/relationships/image" Target="../media/image508.png"/><Relationship Id="rId672" Type="http://schemas.openxmlformats.org/officeDocument/2006/relationships/customXml" Target="../ink/ink547.xml"/><Relationship Id="rId22" Type="http://schemas.openxmlformats.org/officeDocument/2006/relationships/image" Target="../media/image221.png"/><Relationship Id="rId64" Type="http://schemas.openxmlformats.org/officeDocument/2006/relationships/image" Target="../media/image242.png"/><Relationship Id="rId118" Type="http://schemas.openxmlformats.org/officeDocument/2006/relationships/image" Target="../media/image268.png"/><Relationship Id="rId325" Type="http://schemas.openxmlformats.org/officeDocument/2006/relationships/customXml" Target="../ink/ink366.xml"/><Relationship Id="rId367" Type="http://schemas.openxmlformats.org/officeDocument/2006/relationships/customXml" Target="../ink/ink388.xml"/><Relationship Id="rId532" Type="http://schemas.openxmlformats.org/officeDocument/2006/relationships/image" Target="../media/image460.png"/><Relationship Id="rId574" Type="http://schemas.openxmlformats.org/officeDocument/2006/relationships/image" Target="../media/image481.png"/><Relationship Id="rId171" Type="http://schemas.openxmlformats.org/officeDocument/2006/relationships/customXml" Target="../ink/ink288.xml"/><Relationship Id="rId227" Type="http://schemas.openxmlformats.org/officeDocument/2006/relationships/customXml" Target="../ink/ink316.xml"/><Relationship Id="rId269" Type="http://schemas.openxmlformats.org/officeDocument/2006/relationships/image" Target="../media/image340.png"/><Relationship Id="rId434" Type="http://schemas.openxmlformats.org/officeDocument/2006/relationships/image" Target="../media/image416.png"/><Relationship Id="rId476" Type="http://schemas.openxmlformats.org/officeDocument/2006/relationships/image" Target="../media/image435.png"/><Relationship Id="rId641" Type="http://schemas.openxmlformats.org/officeDocument/2006/relationships/image" Target="../media/image513.png"/><Relationship Id="rId683" Type="http://schemas.openxmlformats.org/officeDocument/2006/relationships/image" Target="../media/image534.png"/><Relationship Id="rId33" Type="http://schemas.openxmlformats.org/officeDocument/2006/relationships/customXml" Target="../ink/ink219.xml"/><Relationship Id="rId129" Type="http://schemas.openxmlformats.org/officeDocument/2006/relationships/customXml" Target="../ink/ink267.xml"/><Relationship Id="rId280" Type="http://schemas.openxmlformats.org/officeDocument/2006/relationships/image" Target="../media/image344.png"/><Relationship Id="rId336" Type="http://schemas.openxmlformats.org/officeDocument/2006/relationships/image" Target="../media/image371.png"/><Relationship Id="rId501" Type="http://schemas.openxmlformats.org/officeDocument/2006/relationships/customXml" Target="../ink/ink459.xml"/><Relationship Id="rId543" Type="http://schemas.openxmlformats.org/officeDocument/2006/relationships/customXml" Target="../ink/ink481.xml"/><Relationship Id="rId75" Type="http://schemas.openxmlformats.org/officeDocument/2006/relationships/customXml" Target="../ink/ink240.xml"/><Relationship Id="rId140" Type="http://schemas.openxmlformats.org/officeDocument/2006/relationships/image" Target="../media/image279.png"/><Relationship Id="rId182" Type="http://schemas.openxmlformats.org/officeDocument/2006/relationships/image" Target="../media/image299.png"/><Relationship Id="rId378" Type="http://schemas.openxmlformats.org/officeDocument/2006/relationships/customXml" Target="../ink/ink394.xml"/><Relationship Id="rId403" Type="http://schemas.openxmlformats.org/officeDocument/2006/relationships/customXml" Target="../ink/ink407.xml"/><Relationship Id="rId585" Type="http://schemas.openxmlformats.org/officeDocument/2006/relationships/image" Target="../media/image486.png"/><Relationship Id="rId6" Type="http://schemas.openxmlformats.org/officeDocument/2006/relationships/image" Target="../media/image213.png"/><Relationship Id="rId238" Type="http://schemas.openxmlformats.org/officeDocument/2006/relationships/customXml" Target="../ink/ink322.xml"/><Relationship Id="rId445" Type="http://schemas.openxmlformats.org/officeDocument/2006/relationships/customXml" Target="../ink/ink428.xml"/><Relationship Id="rId487" Type="http://schemas.openxmlformats.org/officeDocument/2006/relationships/image" Target="../media/image440.png"/><Relationship Id="rId610" Type="http://schemas.openxmlformats.org/officeDocument/2006/relationships/customXml" Target="../ink/ink515.xml"/><Relationship Id="rId652" Type="http://schemas.openxmlformats.org/officeDocument/2006/relationships/customXml" Target="../ink/ink537.xml"/><Relationship Id="rId694" Type="http://schemas.openxmlformats.org/officeDocument/2006/relationships/customXml" Target="../ink/ink558.xml"/><Relationship Id="rId708" Type="http://schemas.openxmlformats.org/officeDocument/2006/relationships/image" Target="../media/image546.png"/><Relationship Id="rId291" Type="http://schemas.openxmlformats.org/officeDocument/2006/relationships/customXml" Target="../ink/ink349.xml"/><Relationship Id="rId305" Type="http://schemas.openxmlformats.org/officeDocument/2006/relationships/customXml" Target="../ink/ink356.xml"/><Relationship Id="rId347" Type="http://schemas.openxmlformats.org/officeDocument/2006/relationships/image" Target="../media/image376.png"/><Relationship Id="rId512" Type="http://schemas.openxmlformats.org/officeDocument/2006/relationships/customXml" Target="../ink/ink465.xml"/><Relationship Id="rId44" Type="http://schemas.openxmlformats.org/officeDocument/2006/relationships/image" Target="../media/image232.png"/><Relationship Id="rId86" Type="http://schemas.openxmlformats.org/officeDocument/2006/relationships/image" Target="../media/image253.png"/><Relationship Id="rId151" Type="http://schemas.openxmlformats.org/officeDocument/2006/relationships/customXml" Target="../ink/ink278.xml"/><Relationship Id="rId389" Type="http://schemas.openxmlformats.org/officeDocument/2006/relationships/customXml" Target="../ink/ink400.xml"/><Relationship Id="rId554" Type="http://schemas.openxmlformats.org/officeDocument/2006/relationships/image" Target="../media/image471.png"/><Relationship Id="rId596" Type="http://schemas.openxmlformats.org/officeDocument/2006/relationships/customXml" Target="../ink/ink508.xml"/><Relationship Id="rId193" Type="http://schemas.openxmlformats.org/officeDocument/2006/relationships/customXml" Target="../ink/ink299.xml"/><Relationship Id="rId207" Type="http://schemas.openxmlformats.org/officeDocument/2006/relationships/customXml" Target="../ink/ink306.xml"/><Relationship Id="rId249" Type="http://schemas.openxmlformats.org/officeDocument/2006/relationships/image" Target="../media/image330.png"/><Relationship Id="rId414" Type="http://schemas.openxmlformats.org/officeDocument/2006/relationships/image" Target="../media/image406.png"/><Relationship Id="rId456" Type="http://schemas.openxmlformats.org/officeDocument/2006/relationships/image" Target="../media/image426.png"/><Relationship Id="rId498" Type="http://schemas.openxmlformats.org/officeDocument/2006/relationships/image" Target="../media/image445.png"/><Relationship Id="rId621" Type="http://schemas.openxmlformats.org/officeDocument/2006/relationships/customXml" Target="../ink/ink521.xml"/><Relationship Id="rId663" Type="http://schemas.openxmlformats.org/officeDocument/2006/relationships/image" Target="../media/image524.png"/><Relationship Id="rId13" Type="http://schemas.openxmlformats.org/officeDocument/2006/relationships/customXml" Target="../ink/ink209.xml"/><Relationship Id="rId109" Type="http://schemas.openxmlformats.org/officeDocument/2006/relationships/customXml" Target="../ink/ink257.xml"/><Relationship Id="rId260" Type="http://schemas.openxmlformats.org/officeDocument/2006/relationships/customXml" Target="../ink/ink333.xml"/><Relationship Id="rId316" Type="http://schemas.openxmlformats.org/officeDocument/2006/relationships/image" Target="../media/image361.png"/><Relationship Id="rId523" Type="http://schemas.openxmlformats.org/officeDocument/2006/relationships/customXml" Target="../ink/ink471.xml"/><Relationship Id="rId719" Type="http://schemas.openxmlformats.org/officeDocument/2006/relationships/customXml" Target="../ink/ink571.xml"/><Relationship Id="rId55" Type="http://schemas.openxmlformats.org/officeDocument/2006/relationships/customXml" Target="../ink/ink230.xml"/><Relationship Id="rId97" Type="http://schemas.openxmlformats.org/officeDocument/2006/relationships/customXml" Target="../ink/ink251.xml"/><Relationship Id="rId120" Type="http://schemas.openxmlformats.org/officeDocument/2006/relationships/image" Target="../media/image269.png"/><Relationship Id="rId358" Type="http://schemas.openxmlformats.org/officeDocument/2006/relationships/image" Target="../media/image381.png"/><Relationship Id="rId565" Type="http://schemas.openxmlformats.org/officeDocument/2006/relationships/customXml" Target="../ink/ink492.xml"/><Relationship Id="rId162" Type="http://schemas.openxmlformats.org/officeDocument/2006/relationships/image" Target="../media/image290.png"/><Relationship Id="rId218" Type="http://schemas.openxmlformats.org/officeDocument/2006/relationships/image" Target="../media/image317.png"/><Relationship Id="rId425" Type="http://schemas.openxmlformats.org/officeDocument/2006/relationships/customXml" Target="../ink/ink418.xml"/><Relationship Id="rId467" Type="http://schemas.openxmlformats.org/officeDocument/2006/relationships/customXml" Target="../ink/ink440.xml"/><Relationship Id="rId632" Type="http://schemas.openxmlformats.org/officeDocument/2006/relationships/image" Target="../media/image509.png"/><Relationship Id="rId271" Type="http://schemas.openxmlformats.org/officeDocument/2006/relationships/image" Target="../media/image341.png"/><Relationship Id="rId674" Type="http://schemas.openxmlformats.org/officeDocument/2006/relationships/customXml" Target="../ink/ink548.xml"/><Relationship Id="rId24" Type="http://schemas.openxmlformats.org/officeDocument/2006/relationships/image" Target="../media/image222.png"/><Relationship Id="rId66" Type="http://schemas.openxmlformats.org/officeDocument/2006/relationships/image" Target="../media/image243.png"/><Relationship Id="rId131" Type="http://schemas.openxmlformats.org/officeDocument/2006/relationships/customXml" Target="../ink/ink268.xml"/><Relationship Id="rId327" Type="http://schemas.openxmlformats.org/officeDocument/2006/relationships/customXml" Target="../ink/ink367.xml"/><Relationship Id="rId369" Type="http://schemas.openxmlformats.org/officeDocument/2006/relationships/customXml" Target="../ink/ink389.xml"/><Relationship Id="rId534" Type="http://schemas.openxmlformats.org/officeDocument/2006/relationships/image" Target="../media/image461.png"/><Relationship Id="rId576" Type="http://schemas.openxmlformats.org/officeDocument/2006/relationships/image" Target="../media/image482.png"/><Relationship Id="rId173" Type="http://schemas.openxmlformats.org/officeDocument/2006/relationships/customXml" Target="../ink/ink289.xml"/><Relationship Id="rId229" Type="http://schemas.openxmlformats.org/officeDocument/2006/relationships/customXml" Target="../ink/ink317.xml"/><Relationship Id="rId380" Type="http://schemas.openxmlformats.org/officeDocument/2006/relationships/customXml" Target="../ink/ink395.xml"/><Relationship Id="rId436" Type="http://schemas.openxmlformats.org/officeDocument/2006/relationships/image" Target="../media/image417.png"/><Relationship Id="rId601" Type="http://schemas.openxmlformats.org/officeDocument/2006/relationships/image" Target="../media/image494.png"/><Relationship Id="rId643" Type="http://schemas.openxmlformats.org/officeDocument/2006/relationships/image" Target="../media/image514.png"/><Relationship Id="rId240" Type="http://schemas.openxmlformats.org/officeDocument/2006/relationships/customXml" Target="../ink/ink323.xml"/><Relationship Id="rId478" Type="http://schemas.openxmlformats.org/officeDocument/2006/relationships/image" Target="../media/image436.png"/><Relationship Id="rId685" Type="http://schemas.openxmlformats.org/officeDocument/2006/relationships/image" Target="../media/image535.png"/><Relationship Id="rId35" Type="http://schemas.openxmlformats.org/officeDocument/2006/relationships/customXml" Target="../ink/ink220.xml"/><Relationship Id="rId77" Type="http://schemas.openxmlformats.org/officeDocument/2006/relationships/customXml" Target="../ink/ink241.xml"/><Relationship Id="rId100" Type="http://schemas.openxmlformats.org/officeDocument/2006/relationships/image" Target="../media/image260.png"/><Relationship Id="rId282" Type="http://schemas.openxmlformats.org/officeDocument/2006/relationships/image" Target="../media/image345.png"/><Relationship Id="rId338" Type="http://schemas.openxmlformats.org/officeDocument/2006/relationships/image" Target="../media/image372.png"/><Relationship Id="rId503" Type="http://schemas.openxmlformats.org/officeDocument/2006/relationships/customXml" Target="../ink/ink460.xml"/><Relationship Id="rId545" Type="http://schemas.openxmlformats.org/officeDocument/2006/relationships/customXml" Target="../ink/ink482.xml"/><Relationship Id="rId587" Type="http://schemas.openxmlformats.org/officeDocument/2006/relationships/image" Target="../media/image487.png"/><Relationship Id="rId710" Type="http://schemas.openxmlformats.org/officeDocument/2006/relationships/image" Target="../media/image547.png"/><Relationship Id="rId8" Type="http://schemas.openxmlformats.org/officeDocument/2006/relationships/image" Target="../media/image214.png"/><Relationship Id="rId142" Type="http://schemas.openxmlformats.org/officeDocument/2006/relationships/image" Target="../media/image280.png"/><Relationship Id="rId184" Type="http://schemas.openxmlformats.org/officeDocument/2006/relationships/image" Target="../media/image300.png"/><Relationship Id="rId391" Type="http://schemas.openxmlformats.org/officeDocument/2006/relationships/customXml" Target="../ink/ink401.xml"/><Relationship Id="rId405" Type="http://schemas.openxmlformats.org/officeDocument/2006/relationships/customXml" Target="../ink/ink408.xml"/><Relationship Id="rId447" Type="http://schemas.openxmlformats.org/officeDocument/2006/relationships/customXml" Target="../ink/ink429.xml"/><Relationship Id="rId612" Type="http://schemas.openxmlformats.org/officeDocument/2006/relationships/customXml" Target="../ink/ink516.xml"/><Relationship Id="rId251" Type="http://schemas.openxmlformats.org/officeDocument/2006/relationships/image" Target="../media/image331.png"/><Relationship Id="rId489" Type="http://schemas.openxmlformats.org/officeDocument/2006/relationships/image" Target="../media/image441.png"/><Relationship Id="rId654" Type="http://schemas.openxmlformats.org/officeDocument/2006/relationships/customXml" Target="../ink/ink538.xml"/><Relationship Id="rId696" Type="http://schemas.openxmlformats.org/officeDocument/2006/relationships/customXml" Target="../ink/ink559.xml"/><Relationship Id="rId46" Type="http://schemas.openxmlformats.org/officeDocument/2006/relationships/image" Target="../media/image233.png"/><Relationship Id="rId293" Type="http://schemas.openxmlformats.org/officeDocument/2006/relationships/customXml" Target="../ink/ink350.xml"/><Relationship Id="rId307" Type="http://schemas.openxmlformats.org/officeDocument/2006/relationships/customXml" Target="../ink/ink357.xml"/><Relationship Id="rId349" Type="http://schemas.openxmlformats.org/officeDocument/2006/relationships/customXml" Target="../ink/ink379.xml"/><Relationship Id="rId514" Type="http://schemas.openxmlformats.org/officeDocument/2006/relationships/image" Target="../media/image451.png"/><Relationship Id="rId556" Type="http://schemas.openxmlformats.org/officeDocument/2006/relationships/image" Target="../media/image472.png"/><Relationship Id="rId88" Type="http://schemas.openxmlformats.org/officeDocument/2006/relationships/image" Target="../media/image254.png"/><Relationship Id="rId111" Type="http://schemas.openxmlformats.org/officeDocument/2006/relationships/customXml" Target="../ink/ink258.xml"/><Relationship Id="rId153" Type="http://schemas.openxmlformats.org/officeDocument/2006/relationships/customXml" Target="../ink/ink279.xml"/><Relationship Id="rId195" Type="http://schemas.openxmlformats.org/officeDocument/2006/relationships/customXml" Target="../ink/ink300.xml"/><Relationship Id="rId209" Type="http://schemas.openxmlformats.org/officeDocument/2006/relationships/customXml" Target="../ink/ink307.xml"/><Relationship Id="rId360" Type="http://schemas.openxmlformats.org/officeDocument/2006/relationships/image" Target="../media/image382.png"/><Relationship Id="rId416" Type="http://schemas.openxmlformats.org/officeDocument/2006/relationships/image" Target="../media/image407.png"/><Relationship Id="rId598" Type="http://schemas.openxmlformats.org/officeDocument/2006/relationships/customXml" Target="../ink/ink509.xml"/><Relationship Id="rId220" Type="http://schemas.openxmlformats.org/officeDocument/2006/relationships/image" Target="../media/image318.png"/><Relationship Id="rId458" Type="http://schemas.openxmlformats.org/officeDocument/2006/relationships/image" Target="../media/image427.png"/><Relationship Id="rId623" Type="http://schemas.openxmlformats.org/officeDocument/2006/relationships/customXml" Target="../ink/ink522.xml"/><Relationship Id="rId665" Type="http://schemas.openxmlformats.org/officeDocument/2006/relationships/image" Target="../media/image525.png"/><Relationship Id="rId15" Type="http://schemas.openxmlformats.org/officeDocument/2006/relationships/customXml" Target="../ink/ink210.xml"/><Relationship Id="rId57" Type="http://schemas.openxmlformats.org/officeDocument/2006/relationships/customXml" Target="../ink/ink231.xml"/><Relationship Id="rId262" Type="http://schemas.openxmlformats.org/officeDocument/2006/relationships/customXml" Target="../ink/ink334.xml"/><Relationship Id="rId318" Type="http://schemas.openxmlformats.org/officeDocument/2006/relationships/image" Target="../media/image362.png"/><Relationship Id="rId525" Type="http://schemas.openxmlformats.org/officeDocument/2006/relationships/customXml" Target="../ink/ink472.xml"/><Relationship Id="rId567" Type="http://schemas.openxmlformats.org/officeDocument/2006/relationships/customXml" Target="../ink/ink493.xml"/><Relationship Id="rId99" Type="http://schemas.openxmlformats.org/officeDocument/2006/relationships/customXml" Target="../ink/ink252.xml"/><Relationship Id="rId122" Type="http://schemas.openxmlformats.org/officeDocument/2006/relationships/image" Target="../media/image270.png"/><Relationship Id="rId164" Type="http://schemas.openxmlformats.org/officeDocument/2006/relationships/image" Target="../media/image55.png"/><Relationship Id="rId371" Type="http://schemas.openxmlformats.org/officeDocument/2006/relationships/customXml" Target="../ink/ink390.xml"/><Relationship Id="rId427" Type="http://schemas.openxmlformats.org/officeDocument/2006/relationships/customXml" Target="../ink/ink419.xml"/><Relationship Id="rId469" Type="http://schemas.openxmlformats.org/officeDocument/2006/relationships/image" Target="../media/image432.png"/><Relationship Id="rId634" Type="http://schemas.openxmlformats.org/officeDocument/2006/relationships/image" Target="../media/image510.png"/><Relationship Id="rId676" Type="http://schemas.openxmlformats.org/officeDocument/2006/relationships/customXml" Target="../ink/ink549.xml"/><Relationship Id="rId26" Type="http://schemas.openxmlformats.org/officeDocument/2006/relationships/image" Target="../media/image223.png"/><Relationship Id="rId231" Type="http://schemas.openxmlformats.org/officeDocument/2006/relationships/customXml" Target="../ink/ink318.xml"/><Relationship Id="rId273" Type="http://schemas.openxmlformats.org/officeDocument/2006/relationships/image" Target="../media/image342.png"/><Relationship Id="rId329" Type="http://schemas.openxmlformats.org/officeDocument/2006/relationships/customXml" Target="../ink/ink368.xml"/><Relationship Id="rId480" Type="http://schemas.openxmlformats.org/officeDocument/2006/relationships/image" Target="../media/image437.png"/><Relationship Id="rId536" Type="http://schemas.openxmlformats.org/officeDocument/2006/relationships/image" Target="../media/image462.png"/><Relationship Id="rId701" Type="http://schemas.openxmlformats.org/officeDocument/2006/relationships/image" Target="../media/image543.png"/><Relationship Id="rId68" Type="http://schemas.openxmlformats.org/officeDocument/2006/relationships/image" Target="../media/image244.png"/><Relationship Id="rId133" Type="http://schemas.openxmlformats.org/officeDocument/2006/relationships/customXml" Target="../ink/ink269.xml"/><Relationship Id="rId175" Type="http://schemas.openxmlformats.org/officeDocument/2006/relationships/customXml" Target="../ink/ink290.xml"/><Relationship Id="rId340" Type="http://schemas.openxmlformats.org/officeDocument/2006/relationships/image" Target="../media/image373.png"/><Relationship Id="rId578" Type="http://schemas.openxmlformats.org/officeDocument/2006/relationships/customXml" Target="../ink/ink499.xml"/><Relationship Id="rId200" Type="http://schemas.openxmlformats.org/officeDocument/2006/relationships/image" Target="../media/image308.png"/><Relationship Id="rId382" Type="http://schemas.openxmlformats.org/officeDocument/2006/relationships/customXml" Target="../ink/ink396.xml"/><Relationship Id="rId438" Type="http://schemas.openxmlformats.org/officeDocument/2006/relationships/image" Target="../media/image418.png"/><Relationship Id="rId603" Type="http://schemas.openxmlformats.org/officeDocument/2006/relationships/image" Target="../media/image495.png"/><Relationship Id="rId645" Type="http://schemas.openxmlformats.org/officeDocument/2006/relationships/image" Target="../media/image515.png"/><Relationship Id="rId687" Type="http://schemas.openxmlformats.org/officeDocument/2006/relationships/image" Target="../media/image536.png"/><Relationship Id="rId242" Type="http://schemas.openxmlformats.org/officeDocument/2006/relationships/customXml" Target="../ink/ink324.xml"/><Relationship Id="rId284" Type="http://schemas.openxmlformats.org/officeDocument/2006/relationships/image" Target="../media/image346.png"/><Relationship Id="rId491" Type="http://schemas.openxmlformats.org/officeDocument/2006/relationships/customXml" Target="../ink/ink454.xml"/><Relationship Id="rId505" Type="http://schemas.openxmlformats.org/officeDocument/2006/relationships/image" Target="../media/image448.png"/><Relationship Id="rId712" Type="http://schemas.openxmlformats.org/officeDocument/2006/relationships/image" Target="../media/image548.png"/><Relationship Id="rId37" Type="http://schemas.openxmlformats.org/officeDocument/2006/relationships/customXml" Target="../ink/ink221.xml"/><Relationship Id="rId79" Type="http://schemas.openxmlformats.org/officeDocument/2006/relationships/customXml" Target="../ink/ink242.xml"/><Relationship Id="rId102" Type="http://schemas.openxmlformats.org/officeDocument/2006/relationships/image" Target="../media/image261.png"/><Relationship Id="rId144" Type="http://schemas.openxmlformats.org/officeDocument/2006/relationships/image" Target="../media/image281.png"/><Relationship Id="rId547" Type="http://schemas.openxmlformats.org/officeDocument/2006/relationships/customXml" Target="../ink/ink483.xml"/><Relationship Id="rId589" Type="http://schemas.openxmlformats.org/officeDocument/2006/relationships/image" Target="../media/image488.png"/><Relationship Id="rId90" Type="http://schemas.openxmlformats.org/officeDocument/2006/relationships/image" Target="../media/image255.png"/><Relationship Id="rId186" Type="http://schemas.openxmlformats.org/officeDocument/2006/relationships/image" Target="../media/image301.png"/><Relationship Id="rId351" Type="http://schemas.openxmlformats.org/officeDocument/2006/relationships/customXml" Target="../ink/ink380.xml"/><Relationship Id="rId393" Type="http://schemas.openxmlformats.org/officeDocument/2006/relationships/customXml" Target="../ink/ink402.xml"/><Relationship Id="rId407" Type="http://schemas.openxmlformats.org/officeDocument/2006/relationships/customXml" Target="../ink/ink409.xml"/><Relationship Id="rId449" Type="http://schemas.openxmlformats.org/officeDocument/2006/relationships/image" Target="../media/image423.png"/><Relationship Id="rId614" Type="http://schemas.openxmlformats.org/officeDocument/2006/relationships/image" Target="../media/image500.png"/><Relationship Id="rId656" Type="http://schemas.openxmlformats.org/officeDocument/2006/relationships/customXml" Target="../ink/ink539.xml"/><Relationship Id="rId211" Type="http://schemas.openxmlformats.org/officeDocument/2006/relationships/customXml" Target="../ink/ink308.xml"/><Relationship Id="rId253" Type="http://schemas.openxmlformats.org/officeDocument/2006/relationships/image" Target="../media/image332.png"/><Relationship Id="rId295" Type="http://schemas.openxmlformats.org/officeDocument/2006/relationships/customXml" Target="../ink/ink351.xml"/><Relationship Id="rId309" Type="http://schemas.openxmlformats.org/officeDocument/2006/relationships/customXml" Target="../ink/ink358.xml"/><Relationship Id="rId460" Type="http://schemas.openxmlformats.org/officeDocument/2006/relationships/image" Target="../media/image428.png"/><Relationship Id="rId516" Type="http://schemas.openxmlformats.org/officeDocument/2006/relationships/image" Target="../media/image452.png"/><Relationship Id="rId698" Type="http://schemas.openxmlformats.org/officeDocument/2006/relationships/customXml" Target="../ink/ink560.xml"/><Relationship Id="rId48" Type="http://schemas.openxmlformats.org/officeDocument/2006/relationships/image" Target="../media/image234.png"/><Relationship Id="rId113" Type="http://schemas.openxmlformats.org/officeDocument/2006/relationships/customXml" Target="../ink/ink259.xml"/><Relationship Id="rId320" Type="http://schemas.openxmlformats.org/officeDocument/2006/relationships/image" Target="../media/image363.png"/><Relationship Id="rId558" Type="http://schemas.openxmlformats.org/officeDocument/2006/relationships/image" Target="../media/image473.png"/><Relationship Id="rId155" Type="http://schemas.openxmlformats.org/officeDocument/2006/relationships/customXml" Target="../ink/ink280.xml"/><Relationship Id="rId197" Type="http://schemas.openxmlformats.org/officeDocument/2006/relationships/customXml" Target="../ink/ink301.xml"/><Relationship Id="rId362" Type="http://schemas.openxmlformats.org/officeDocument/2006/relationships/image" Target="../media/image383.png"/><Relationship Id="rId418" Type="http://schemas.openxmlformats.org/officeDocument/2006/relationships/image" Target="../media/image408.png"/><Relationship Id="rId625" Type="http://schemas.openxmlformats.org/officeDocument/2006/relationships/customXml" Target="../ink/ink523.xml"/><Relationship Id="rId222" Type="http://schemas.openxmlformats.org/officeDocument/2006/relationships/image" Target="../media/image319.png"/><Relationship Id="rId264" Type="http://schemas.openxmlformats.org/officeDocument/2006/relationships/customXml" Target="../ink/ink335.xml"/><Relationship Id="rId471" Type="http://schemas.openxmlformats.org/officeDocument/2006/relationships/image" Target="../media/image433.png"/><Relationship Id="rId667" Type="http://schemas.openxmlformats.org/officeDocument/2006/relationships/image" Target="../media/image526.png"/><Relationship Id="rId17" Type="http://schemas.openxmlformats.org/officeDocument/2006/relationships/customXml" Target="../ink/ink211.xml"/><Relationship Id="rId59" Type="http://schemas.openxmlformats.org/officeDocument/2006/relationships/customXml" Target="../ink/ink232.xml"/><Relationship Id="rId124" Type="http://schemas.openxmlformats.org/officeDocument/2006/relationships/image" Target="../media/image271.png"/><Relationship Id="rId527" Type="http://schemas.openxmlformats.org/officeDocument/2006/relationships/customXml" Target="../ink/ink473.xml"/><Relationship Id="rId569" Type="http://schemas.openxmlformats.org/officeDocument/2006/relationships/customXml" Target="../ink/ink494.xml"/><Relationship Id="rId70" Type="http://schemas.openxmlformats.org/officeDocument/2006/relationships/image" Target="../media/image245.png"/><Relationship Id="rId166" Type="http://schemas.openxmlformats.org/officeDocument/2006/relationships/image" Target="../media/image291.png"/><Relationship Id="rId331" Type="http://schemas.openxmlformats.org/officeDocument/2006/relationships/customXml" Target="../ink/ink369.xml"/><Relationship Id="rId373" Type="http://schemas.openxmlformats.org/officeDocument/2006/relationships/image" Target="../media/image388.png"/><Relationship Id="rId429" Type="http://schemas.openxmlformats.org/officeDocument/2006/relationships/customXml" Target="../ink/ink420.xml"/><Relationship Id="rId580" Type="http://schemas.openxmlformats.org/officeDocument/2006/relationships/customXml" Target="../ink/ink500.xml"/><Relationship Id="rId636" Type="http://schemas.openxmlformats.org/officeDocument/2006/relationships/customXml" Target="../ink/ink529.xml"/><Relationship Id="rId1" Type="http://schemas.openxmlformats.org/officeDocument/2006/relationships/slideLayout" Target="../slideLayouts/slideLayout7.xml"/><Relationship Id="rId233" Type="http://schemas.openxmlformats.org/officeDocument/2006/relationships/customXml" Target="../ink/ink319.xml"/><Relationship Id="rId440" Type="http://schemas.openxmlformats.org/officeDocument/2006/relationships/image" Target="../media/image419.png"/><Relationship Id="rId678" Type="http://schemas.openxmlformats.org/officeDocument/2006/relationships/customXml" Target="../ink/ink550.xml"/><Relationship Id="rId28" Type="http://schemas.openxmlformats.org/officeDocument/2006/relationships/image" Target="../media/image224.png"/><Relationship Id="rId275" Type="http://schemas.openxmlformats.org/officeDocument/2006/relationships/image" Target="../media/image30.png"/><Relationship Id="rId300" Type="http://schemas.openxmlformats.org/officeDocument/2006/relationships/image" Target="../media/image353.png"/><Relationship Id="rId482" Type="http://schemas.openxmlformats.org/officeDocument/2006/relationships/customXml" Target="../ink/ink449.xml"/><Relationship Id="rId538" Type="http://schemas.openxmlformats.org/officeDocument/2006/relationships/image" Target="../media/image463.png"/><Relationship Id="rId703" Type="http://schemas.openxmlformats.org/officeDocument/2006/relationships/customXml" Target="../ink/ink563.xml"/><Relationship Id="rId81" Type="http://schemas.openxmlformats.org/officeDocument/2006/relationships/customXml" Target="../ink/ink243.xml"/><Relationship Id="rId135" Type="http://schemas.openxmlformats.org/officeDocument/2006/relationships/customXml" Target="../ink/ink270.xml"/><Relationship Id="rId177" Type="http://schemas.openxmlformats.org/officeDocument/2006/relationships/customXml" Target="../ink/ink291.xml"/><Relationship Id="rId342" Type="http://schemas.openxmlformats.org/officeDocument/2006/relationships/image" Target="../media/image374.png"/><Relationship Id="rId384" Type="http://schemas.openxmlformats.org/officeDocument/2006/relationships/customXml" Target="../ink/ink397.xml"/><Relationship Id="rId591" Type="http://schemas.openxmlformats.org/officeDocument/2006/relationships/image" Target="../media/image489.png"/><Relationship Id="rId605" Type="http://schemas.openxmlformats.org/officeDocument/2006/relationships/image" Target="../media/image496.png"/><Relationship Id="rId202" Type="http://schemas.openxmlformats.org/officeDocument/2006/relationships/image" Target="../media/image309.png"/><Relationship Id="rId244" Type="http://schemas.openxmlformats.org/officeDocument/2006/relationships/customXml" Target="../ink/ink325.xml"/><Relationship Id="rId647" Type="http://schemas.openxmlformats.org/officeDocument/2006/relationships/image" Target="../media/image516.png"/><Relationship Id="rId689" Type="http://schemas.openxmlformats.org/officeDocument/2006/relationships/image" Target="../media/image537.png"/><Relationship Id="rId39" Type="http://schemas.openxmlformats.org/officeDocument/2006/relationships/customXml" Target="../ink/ink222.xml"/><Relationship Id="rId286" Type="http://schemas.openxmlformats.org/officeDocument/2006/relationships/image" Target="../media/image347.png"/><Relationship Id="rId451" Type="http://schemas.openxmlformats.org/officeDocument/2006/relationships/customXml" Target="../ink/ink432.xml"/><Relationship Id="rId493" Type="http://schemas.openxmlformats.org/officeDocument/2006/relationships/customXml" Target="../ink/ink455.xml"/><Relationship Id="rId507" Type="http://schemas.openxmlformats.org/officeDocument/2006/relationships/image" Target="../media/image449.png"/><Relationship Id="rId549" Type="http://schemas.openxmlformats.org/officeDocument/2006/relationships/customXml" Target="../ink/ink484.xml"/><Relationship Id="rId714" Type="http://schemas.openxmlformats.org/officeDocument/2006/relationships/image" Target="../media/image549.png"/><Relationship Id="rId50" Type="http://schemas.openxmlformats.org/officeDocument/2006/relationships/image" Target="../media/image235.png"/><Relationship Id="rId104" Type="http://schemas.openxmlformats.org/officeDocument/2006/relationships/image" Target="../media/image262.png"/><Relationship Id="rId146" Type="http://schemas.openxmlformats.org/officeDocument/2006/relationships/image" Target="../media/image282.png"/><Relationship Id="rId188" Type="http://schemas.openxmlformats.org/officeDocument/2006/relationships/image" Target="../media/image302.png"/><Relationship Id="rId311" Type="http://schemas.openxmlformats.org/officeDocument/2006/relationships/customXml" Target="../ink/ink359.xml"/><Relationship Id="rId353" Type="http://schemas.openxmlformats.org/officeDocument/2006/relationships/customXml" Target="../ink/ink381.xml"/><Relationship Id="rId395" Type="http://schemas.openxmlformats.org/officeDocument/2006/relationships/customXml" Target="../ink/ink403.xml"/><Relationship Id="rId409" Type="http://schemas.openxmlformats.org/officeDocument/2006/relationships/customXml" Target="../ink/ink410.xml"/><Relationship Id="rId560" Type="http://schemas.openxmlformats.org/officeDocument/2006/relationships/image" Target="../media/image474.png"/><Relationship Id="rId92" Type="http://schemas.openxmlformats.org/officeDocument/2006/relationships/image" Target="../media/image256.png"/><Relationship Id="rId213" Type="http://schemas.openxmlformats.org/officeDocument/2006/relationships/customXml" Target="../ink/ink309.xml"/><Relationship Id="rId420" Type="http://schemas.openxmlformats.org/officeDocument/2006/relationships/image" Target="../media/image409.png"/><Relationship Id="rId616" Type="http://schemas.openxmlformats.org/officeDocument/2006/relationships/image" Target="../media/image501.png"/><Relationship Id="rId658" Type="http://schemas.openxmlformats.org/officeDocument/2006/relationships/customXml" Target="../ink/ink540.xml"/><Relationship Id="rId255" Type="http://schemas.openxmlformats.org/officeDocument/2006/relationships/image" Target="../media/image333.png"/><Relationship Id="rId297" Type="http://schemas.openxmlformats.org/officeDocument/2006/relationships/customXml" Target="../ink/ink352.xml"/><Relationship Id="rId462" Type="http://schemas.openxmlformats.org/officeDocument/2006/relationships/image" Target="../media/image429.png"/><Relationship Id="rId518" Type="http://schemas.openxmlformats.org/officeDocument/2006/relationships/image" Target="../media/image453.png"/><Relationship Id="rId115" Type="http://schemas.openxmlformats.org/officeDocument/2006/relationships/customXml" Target="../ink/ink260.xml"/><Relationship Id="rId157" Type="http://schemas.openxmlformats.org/officeDocument/2006/relationships/customXml" Target="../ink/ink281.xml"/><Relationship Id="rId322" Type="http://schemas.openxmlformats.org/officeDocument/2006/relationships/image" Target="../media/image364.png"/><Relationship Id="rId364" Type="http://schemas.openxmlformats.org/officeDocument/2006/relationships/image" Target="../media/image384.png"/><Relationship Id="rId61" Type="http://schemas.openxmlformats.org/officeDocument/2006/relationships/customXml" Target="../ink/ink233.xml"/><Relationship Id="rId199" Type="http://schemas.openxmlformats.org/officeDocument/2006/relationships/customXml" Target="../ink/ink302.xml"/><Relationship Id="rId571" Type="http://schemas.openxmlformats.org/officeDocument/2006/relationships/customXml" Target="../ink/ink495.xml"/><Relationship Id="rId627" Type="http://schemas.openxmlformats.org/officeDocument/2006/relationships/customXml" Target="../ink/ink524.xml"/><Relationship Id="rId669" Type="http://schemas.openxmlformats.org/officeDocument/2006/relationships/image" Target="../media/image527.png"/><Relationship Id="rId19" Type="http://schemas.openxmlformats.org/officeDocument/2006/relationships/customXml" Target="../ink/ink212.xml"/><Relationship Id="rId224" Type="http://schemas.openxmlformats.org/officeDocument/2006/relationships/image" Target="../media/image18.png"/><Relationship Id="rId266" Type="http://schemas.openxmlformats.org/officeDocument/2006/relationships/customXml" Target="../ink/ink336.xml"/><Relationship Id="rId431" Type="http://schemas.openxmlformats.org/officeDocument/2006/relationships/customXml" Target="../ink/ink421.xml"/><Relationship Id="rId473" Type="http://schemas.openxmlformats.org/officeDocument/2006/relationships/image" Target="../media/image434.png"/><Relationship Id="rId529" Type="http://schemas.openxmlformats.org/officeDocument/2006/relationships/customXml" Target="../ink/ink474.xml"/><Relationship Id="rId680" Type="http://schemas.openxmlformats.org/officeDocument/2006/relationships/customXml" Target="../ink/ink551.xml"/><Relationship Id="rId30" Type="http://schemas.openxmlformats.org/officeDocument/2006/relationships/image" Target="../media/image225.png"/><Relationship Id="rId126" Type="http://schemas.openxmlformats.org/officeDocument/2006/relationships/image" Target="../media/image272.png"/><Relationship Id="rId168" Type="http://schemas.openxmlformats.org/officeDocument/2006/relationships/image" Target="../media/image292.png"/><Relationship Id="rId333" Type="http://schemas.openxmlformats.org/officeDocument/2006/relationships/customXml" Target="../ink/ink370.xml"/><Relationship Id="rId540" Type="http://schemas.openxmlformats.org/officeDocument/2006/relationships/image" Target="../media/image464.png"/><Relationship Id="rId72" Type="http://schemas.openxmlformats.org/officeDocument/2006/relationships/image" Target="../media/image246.png"/><Relationship Id="rId375" Type="http://schemas.openxmlformats.org/officeDocument/2006/relationships/image" Target="../media/image389.png"/><Relationship Id="rId582" Type="http://schemas.openxmlformats.org/officeDocument/2006/relationships/customXml" Target="../ink/ink501.xml"/><Relationship Id="rId638" Type="http://schemas.openxmlformats.org/officeDocument/2006/relationships/customXml" Target="../ink/ink530.xml"/><Relationship Id="rId3" Type="http://schemas.openxmlformats.org/officeDocument/2006/relationships/customXml" Target="../ink/ink204.xml"/><Relationship Id="rId235" Type="http://schemas.openxmlformats.org/officeDocument/2006/relationships/image" Target="../media/image323.png"/><Relationship Id="rId277" Type="http://schemas.openxmlformats.org/officeDocument/2006/relationships/customXml" Target="../ink/ink342.xml"/><Relationship Id="rId400" Type="http://schemas.openxmlformats.org/officeDocument/2006/relationships/image" Target="../media/image399.png"/><Relationship Id="rId442" Type="http://schemas.openxmlformats.org/officeDocument/2006/relationships/image" Target="../media/image420.png"/><Relationship Id="rId484" Type="http://schemas.openxmlformats.org/officeDocument/2006/relationships/customXml" Target="../ink/ink450.xml"/><Relationship Id="rId705" Type="http://schemas.openxmlformats.org/officeDocument/2006/relationships/customXml" Target="../ink/ink564.xml"/><Relationship Id="rId137" Type="http://schemas.openxmlformats.org/officeDocument/2006/relationships/customXml" Target="../ink/ink271.xml"/><Relationship Id="rId302" Type="http://schemas.openxmlformats.org/officeDocument/2006/relationships/image" Target="../media/image354.png"/><Relationship Id="rId344" Type="http://schemas.openxmlformats.org/officeDocument/2006/relationships/image" Target="../media/image375.png"/><Relationship Id="rId691" Type="http://schemas.openxmlformats.org/officeDocument/2006/relationships/image" Target="../media/image538.png"/><Relationship Id="rId41" Type="http://schemas.openxmlformats.org/officeDocument/2006/relationships/customXml" Target="../ink/ink223.xml"/><Relationship Id="rId83" Type="http://schemas.openxmlformats.org/officeDocument/2006/relationships/customXml" Target="../ink/ink244.xml"/><Relationship Id="rId179" Type="http://schemas.openxmlformats.org/officeDocument/2006/relationships/customXml" Target="../ink/ink292.xml"/><Relationship Id="rId386" Type="http://schemas.openxmlformats.org/officeDocument/2006/relationships/image" Target="../media/image392.png"/><Relationship Id="rId551" Type="http://schemas.openxmlformats.org/officeDocument/2006/relationships/customXml" Target="../ink/ink485.xml"/><Relationship Id="rId593" Type="http://schemas.openxmlformats.org/officeDocument/2006/relationships/image" Target="../media/image490.png"/><Relationship Id="rId607" Type="http://schemas.openxmlformats.org/officeDocument/2006/relationships/image" Target="../media/image497.png"/><Relationship Id="rId649" Type="http://schemas.openxmlformats.org/officeDocument/2006/relationships/image" Target="../media/image517.png"/><Relationship Id="rId190" Type="http://schemas.openxmlformats.org/officeDocument/2006/relationships/image" Target="../media/image303.png"/><Relationship Id="rId204" Type="http://schemas.openxmlformats.org/officeDocument/2006/relationships/image" Target="../media/image310.png"/><Relationship Id="rId246" Type="http://schemas.openxmlformats.org/officeDocument/2006/relationships/customXml" Target="../ink/ink326.xml"/><Relationship Id="rId288" Type="http://schemas.openxmlformats.org/officeDocument/2006/relationships/image" Target="../media/image348.png"/><Relationship Id="rId411" Type="http://schemas.openxmlformats.org/officeDocument/2006/relationships/customXml" Target="../ink/ink411.xml"/><Relationship Id="rId453" Type="http://schemas.openxmlformats.org/officeDocument/2006/relationships/customXml" Target="../ink/ink433.xml"/><Relationship Id="rId509" Type="http://schemas.openxmlformats.org/officeDocument/2006/relationships/image" Target="../media/image16.png"/><Relationship Id="rId660" Type="http://schemas.openxmlformats.org/officeDocument/2006/relationships/customXml" Target="../ink/ink541.xml"/><Relationship Id="rId106" Type="http://schemas.openxmlformats.org/officeDocument/2006/relationships/image" Target="../media/image263.png"/><Relationship Id="rId313" Type="http://schemas.openxmlformats.org/officeDocument/2006/relationships/customXml" Target="../ink/ink360.xml"/><Relationship Id="rId495" Type="http://schemas.openxmlformats.org/officeDocument/2006/relationships/customXml" Target="../ink/ink456.xml"/><Relationship Id="rId716" Type="http://schemas.openxmlformats.org/officeDocument/2006/relationships/image" Target="../media/image550.png"/><Relationship Id="rId10" Type="http://schemas.openxmlformats.org/officeDocument/2006/relationships/image" Target="../media/image215.png"/><Relationship Id="rId52" Type="http://schemas.openxmlformats.org/officeDocument/2006/relationships/image" Target="../media/image236.png"/><Relationship Id="rId94" Type="http://schemas.openxmlformats.org/officeDocument/2006/relationships/image" Target="../media/image257.png"/><Relationship Id="rId148" Type="http://schemas.openxmlformats.org/officeDocument/2006/relationships/image" Target="../media/image283.png"/><Relationship Id="rId355" Type="http://schemas.openxmlformats.org/officeDocument/2006/relationships/customXml" Target="../ink/ink382.xml"/><Relationship Id="rId397" Type="http://schemas.openxmlformats.org/officeDocument/2006/relationships/customXml" Target="../ink/ink404.xml"/><Relationship Id="rId520" Type="http://schemas.openxmlformats.org/officeDocument/2006/relationships/image" Target="../media/image454.png"/><Relationship Id="rId562" Type="http://schemas.openxmlformats.org/officeDocument/2006/relationships/image" Target="../media/image475.png"/><Relationship Id="rId618" Type="http://schemas.openxmlformats.org/officeDocument/2006/relationships/image" Target="../media/image502.png"/><Relationship Id="rId215" Type="http://schemas.openxmlformats.org/officeDocument/2006/relationships/customXml" Target="../ink/ink310.xml"/><Relationship Id="rId257" Type="http://schemas.openxmlformats.org/officeDocument/2006/relationships/image" Target="../media/image334.png"/><Relationship Id="rId422" Type="http://schemas.openxmlformats.org/officeDocument/2006/relationships/image" Target="../media/image410.png"/><Relationship Id="rId464" Type="http://schemas.openxmlformats.org/officeDocument/2006/relationships/image" Target="../media/image430.png"/><Relationship Id="rId299" Type="http://schemas.openxmlformats.org/officeDocument/2006/relationships/customXml" Target="../ink/ink353.xml"/><Relationship Id="rId63" Type="http://schemas.openxmlformats.org/officeDocument/2006/relationships/customXml" Target="../ink/ink234.xml"/><Relationship Id="rId159" Type="http://schemas.openxmlformats.org/officeDocument/2006/relationships/customXml" Target="../ink/ink282.xml"/><Relationship Id="rId366" Type="http://schemas.openxmlformats.org/officeDocument/2006/relationships/image" Target="../media/image385.png"/><Relationship Id="rId573" Type="http://schemas.openxmlformats.org/officeDocument/2006/relationships/customXml" Target="../ink/ink496.xml"/><Relationship Id="rId226" Type="http://schemas.openxmlformats.org/officeDocument/2006/relationships/image" Target="../media/image320.png"/><Relationship Id="rId433" Type="http://schemas.openxmlformats.org/officeDocument/2006/relationships/customXml" Target="../ink/ink422.xml"/><Relationship Id="rId640" Type="http://schemas.openxmlformats.org/officeDocument/2006/relationships/customXml" Target="../ink/ink531.xml"/><Relationship Id="rId74" Type="http://schemas.openxmlformats.org/officeDocument/2006/relationships/image" Target="../media/image247.png"/><Relationship Id="rId377" Type="http://schemas.openxmlformats.org/officeDocument/2006/relationships/image" Target="../media/image390.png"/><Relationship Id="rId500" Type="http://schemas.openxmlformats.org/officeDocument/2006/relationships/image" Target="../media/image446.png"/><Relationship Id="rId584" Type="http://schemas.openxmlformats.org/officeDocument/2006/relationships/customXml" Target="../ink/ink502.xml"/><Relationship Id="rId5" Type="http://schemas.openxmlformats.org/officeDocument/2006/relationships/customXml" Target="../ink/ink205.xml"/><Relationship Id="rId237" Type="http://schemas.openxmlformats.org/officeDocument/2006/relationships/image" Target="../media/image324.png"/><Relationship Id="rId444" Type="http://schemas.openxmlformats.org/officeDocument/2006/relationships/image" Target="../media/image421.png"/><Relationship Id="rId651" Type="http://schemas.openxmlformats.org/officeDocument/2006/relationships/image" Target="../media/image518.png"/><Relationship Id="rId290" Type="http://schemas.openxmlformats.org/officeDocument/2006/relationships/image" Target="../media/image349.png"/><Relationship Id="rId304" Type="http://schemas.openxmlformats.org/officeDocument/2006/relationships/image" Target="../media/image355.png"/><Relationship Id="rId388" Type="http://schemas.openxmlformats.org/officeDocument/2006/relationships/image" Target="../media/image393.png"/><Relationship Id="rId511" Type="http://schemas.openxmlformats.org/officeDocument/2006/relationships/image" Target="../media/image450.png"/><Relationship Id="rId609" Type="http://schemas.openxmlformats.org/officeDocument/2006/relationships/image" Target="../media/image498.png"/><Relationship Id="rId85" Type="http://schemas.openxmlformats.org/officeDocument/2006/relationships/customXml" Target="../ink/ink245.xml"/><Relationship Id="rId150" Type="http://schemas.openxmlformats.org/officeDocument/2006/relationships/image" Target="../media/image284.png"/><Relationship Id="rId595" Type="http://schemas.openxmlformats.org/officeDocument/2006/relationships/image" Target="../media/image491.png"/><Relationship Id="rId248" Type="http://schemas.openxmlformats.org/officeDocument/2006/relationships/customXml" Target="../ink/ink327.xml"/><Relationship Id="rId455" Type="http://schemas.openxmlformats.org/officeDocument/2006/relationships/customXml" Target="../ink/ink434.xml"/><Relationship Id="rId662" Type="http://schemas.openxmlformats.org/officeDocument/2006/relationships/customXml" Target="../ink/ink542.xml"/><Relationship Id="rId12" Type="http://schemas.openxmlformats.org/officeDocument/2006/relationships/image" Target="../media/image216.png"/><Relationship Id="rId108" Type="http://schemas.openxmlformats.org/officeDocument/2006/relationships/image" Target="../media/image264.png"/><Relationship Id="rId315" Type="http://schemas.openxmlformats.org/officeDocument/2006/relationships/customXml" Target="../ink/ink361.xml"/><Relationship Id="rId522" Type="http://schemas.openxmlformats.org/officeDocument/2006/relationships/image" Target="../media/image455.png"/><Relationship Id="rId96" Type="http://schemas.openxmlformats.org/officeDocument/2006/relationships/image" Target="../media/image258.png"/><Relationship Id="rId161" Type="http://schemas.openxmlformats.org/officeDocument/2006/relationships/customXml" Target="../ink/ink283.xml"/><Relationship Id="rId399" Type="http://schemas.openxmlformats.org/officeDocument/2006/relationships/customXml" Target="../ink/ink405.xml"/><Relationship Id="rId259" Type="http://schemas.openxmlformats.org/officeDocument/2006/relationships/image" Target="../media/image335.png"/><Relationship Id="rId466" Type="http://schemas.openxmlformats.org/officeDocument/2006/relationships/image" Target="../media/image431.png"/><Relationship Id="rId673" Type="http://schemas.openxmlformats.org/officeDocument/2006/relationships/image" Target="../media/image529.png"/><Relationship Id="rId23" Type="http://schemas.openxmlformats.org/officeDocument/2006/relationships/customXml" Target="../ink/ink214.xml"/><Relationship Id="rId119" Type="http://schemas.openxmlformats.org/officeDocument/2006/relationships/customXml" Target="../ink/ink262.xml"/><Relationship Id="rId326" Type="http://schemas.openxmlformats.org/officeDocument/2006/relationships/image" Target="../media/image366.png"/><Relationship Id="rId533" Type="http://schemas.openxmlformats.org/officeDocument/2006/relationships/customXml" Target="../ink/ink476.xml"/><Relationship Id="rId172" Type="http://schemas.openxmlformats.org/officeDocument/2006/relationships/image" Target="../media/image294.png"/><Relationship Id="rId477" Type="http://schemas.openxmlformats.org/officeDocument/2006/relationships/customXml" Target="../ink/ink446.xml"/><Relationship Id="rId600" Type="http://schemas.openxmlformats.org/officeDocument/2006/relationships/customXml" Target="../ink/ink510.xml"/><Relationship Id="rId684" Type="http://schemas.openxmlformats.org/officeDocument/2006/relationships/customXml" Target="../ink/ink553.xml"/><Relationship Id="rId337" Type="http://schemas.openxmlformats.org/officeDocument/2006/relationships/customXml" Target="../ink/ink372.xml"/><Relationship Id="rId34" Type="http://schemas.openxmlformats.org/officeDocument/2006/relationships/image" Target="../media/image227.png"/><Relationship Id="rId544" Type="http://schemas.openxmlformats.org/officeDocument/2006/relationships/image" Target="../media/image466.png"/><Relationship Id="rId183" Type="http://schemas.openxmlformats.org/officeDocument/2006/relationships/customXml" Target="../ink/ink294.xml"/><Relationship Id="rId390" Type="http://schemas.openxmlformats.org/officeDocument/2006/relationships/image" Target="../media/image394.png"/><Relationship Id="rId404" Type="http://schemas.openxmlformats.org/officeDocument/2006/relationships/image" Target="../media/image401.png"/><Relationship Id="rId611" Type="http://schemas.openxmlformats.org/officeDocument/2006/relationships/image" Target="../media/image499.png"/><Relationship Id="rId250" Type="http://schemas.openxmlformats.org/officeDocument/2006/relationships/customXml" Target="../ink/ink328.xml"/><Relationship Id="rId488" Type="http://schemas.openxmlformats.org/officeDocument/2006/relationships/customXml" Target="../ink/ink452.xml"/><Relationship Id="rId695" Type="http://schemas.openxmlformats.org/officeDocument/2006/relationships/image" Target="../media/image540.png"/><Relationship Id="rId709" Type="http://schemas.openxmlformats.org/officeDocument/2006/relationships/customXml" Target="../ink/ink566.xml"/><Relationship Id="rId45" Type="http://schemas.openxmlformats.org/officeDocument/2006/relationships/customXml" Target="../ink/ink225.xml"/><Relationship Id="rId110" Type="http://schemas.openxmlformats.org/officeDocument/2006/relationships/image" Target="../media/image265.png"/><Relationship Id="rId348" Type="http://schemas.openxmlformats.org/officeDocument/2006/relationships/customXml" Target="../ink/ink378.xml"/><Relationship Id="rId555" Type="http://schemas.openxmlformats.org/officeDocument/2006/relationships/customXml" Target="../ink/ink487.xml"/><Relationship Id="rId194" Type="http://schemas.openxmlformats.org/officeDocument/2006/relationships/image" Target="../media/image305.png"/><Relationship Id="rId208" Type="http://schemas.openxmlformats.org/officeDocument/2006/relationships/image" Target="../media/image312.png"/><Relationship Id="rId415" Type="http://schemas.openxmlformats.org/officeDocument/2006/relationships/customXml" Target="../ink/ink413.xml"/><Relationship Id="rId622" Type="http://schemas.openxmlformats.org/officeDocument/2006/relationships/image" Target="../media/image504.png"/><Relationship Id="rId261" Type="http://schemas.openxmlformats.org/officeDocument/2006/relationships/image" Target="../media/image336.png"/><Relationship Id="rId499" Type="http://schemas.openxmlformats.org/officeDocument/2006/relationships/customXml" Target="../ink/ink458.xml"/><Relationship Id="rId56" Type="http://schemas.openxmlformats.org/officeDocument/2006/relationships/image" Target="../media/image238.png"/><Relationship Id="rId359" Type="http://schemas.openxmlformats.org/officeDocument/2006/relationships/customXml" Target="../ink/ink384.xml"/><Relationship Id="rId566" Type="http://schemas.openxmlformats.org/officeDocument/2006/relationships/image" Target="../media/image477.png"/><Relationship Id="rId121" Type="http://schemas.openxmlformats.org/officeDocument/2006/relationships/customXml" Target="../ink/ink263.xml"/><Relationship Id="rId219" Type="http://schemas.openxmlformats.org/officeDocument/2006/relationships/customXml" Target="../ink/ink312.xml"/><Relationship Id="rId426" Type="http://schemas.openxmlformats.org/officeDocument/2006/relationships/image" Target="../media/image412.png"/><Relationship Id="rId633" Type="http://schemas.openxmlformats.org/officeDocument/2006/relationships/customXml" Target="../ink/ink527.xml"/><Relationship Id="rId67" Type="http://schemas.openxmlformats.org/officeDocument/2006/relationships/customXml" Target="../ink/ink236.xml"/><Relationship Id="rId272" Type="http://schemas.openxmlformats.org/officeDocument/2006/relationships/customXml" Target="../ink/ink339.xml"/><Relationship Id="rId577" Type="http://schemas.openxmlformats.org/officeDocument/2006/relationships/customXml" Target="../ink/ink498.xml"/><Relationship Id="rId700" Type="http://schemas.openxmlformats.org/officeDocument/2006/relationships/customXml" Target="../ink/ink561.xml"/><Relationship Id="rId132" Type="http://schemas.openxmlformats.org/officeDocument/2006/relationships/image" Target="../media/image275.png"/><Relationship Id="rId437" Type="http://schemas.openxmlformats.org/officeDocument/2006/relationships/customXml" Target="../ink/ink424.xml"/><Relationship Id="rId644" Type="http://schemas.openxmlformats.org/officeDocument/2006/relationships/customXml" Target="../ink/ink533.xml"/><Relationship Id="rId283" Type="http://schemas.openxmlformats.org/officeDocument/2006/relationships/customXml" Target="../ink/ink345.xml"/><Relationship Id="rId490" Type="http://schemas.openxmlformats.org/officeDocument/2006/relationships/customXml" Target="../ink/ink453.xml"/><Relationship Id="rId504" Type="http://schemas.openxmlformats.org/officeDocument/2006/relationships/customXml" Target="../ink/ink461.xml"/><Relationship Id="rId711" Type="http://schemas.openxmlformats.org/officeDocument/2006/relationships/customXml" Target="../ink/ink567.xml"/><Relationship Id="rId78" Type="http://schemas.openxmlformats.org/officeDocument/2006/relationships/image" Target="../media/image249.png"/><Relationship Id="rId143" Type="http://schemas.openxmlformats.org/officeDocument/2006/relationships/customXml" Target="../ink/ink274.xml"/><Relationship Id="rId350" Type="http://schemas.openxmlformats.org/officeDocument/2006/relationships/image" Target="../media/image377.png"/><Relationship Id="rId588" Type="http://schemas.openxmlformats.org/officeDocument/2006/relationships/customXml" Target="../ink/ink504.xml"/><Relationship Id="rId9" Type="http://schemas.openxmlformats.org/officeDocument/2006/relationships/customXml" Target="../ink/ink207.xml"/><Relationship Id="rId210" Type="http://schemas.openxmlformats.org/officeDocument/2006/relationships/image" Target="../media/image313.png"/><Relationship Id="rId448" Type="http://schemas.openxmlformats.org/officeDocument/2006/relationships/customXml" Target="../ink/ink430.xml"/><Relationship Id="rId655" Type="http://schemas.openxmlformats.org/officeDocument/2006/relationships/image" Target="../media/image520.png"/><Relationship Id="rId294" Type="http://schemas.openxmlformats.org/officeDocument/2006/relationships/image" Target="../media/image351.png"/><Relationship Id="rId308" Type="http://schemas.openxmlformats.org/officeDocument/2006/relationships/image" Target="../media/image357.png"/><Relationship Id="rId515" Type="http://schemas.openxmlformats.org/officeDocument/2006/relationships/customXml" Target="../ink/ink467.xml"/><Relationship Id="rId89" Type="http://schemas.openxmlformats.org/officeDocument/2006/relationships/customXml" Target="../ink/ink247.xml"/><Relationship Id="rId154" Type="http://schemas.openxmlformats.org/officeDocument/2006/relationships/image" Target="../media/image286.png"/><Relationship Id="rId361" Type="http://schemas.openxmlformats.org/officeDocument/2006/relationships/customXml" Target="../ink/ink385.xml"/><Relationship Id="rId599" Type="http://schemas.openxmlformats.org/officeDocument/2006/relationships/image" Target="../media/image493.png"/><Relationship Id="rId459" Type="http://schemas.openxmlformats.org/officeDocument/2006/relationships/customXml" Target="../ink/ink436.xml"/><Relationship Id="rId666" Type="http://schemas.openxmlformats.org/officeDocument/2006/relationships/customXml" Target="../ink/ink544.xml"/><Relationship Id="rId16" Type="http://schemas.openxmlformats.org/officeDocument/2006/relationships/image" Target="../media/image218.png"/><Relationship Id="rId221" Type="http://schemas.openxmlformats.org/officeDocument/2006/relationships/customXml" Target="../ink/ink313.xml"/><Relationship Id="rId319" Type="http://schemas.openxmlformats.org/officeDocument/2006/relationships/customXml" Target="../ink/ink363.xml"/><Relationship Id="rId526" Type="http://schemas.openxmlformats.org/officeDocument/2006/relationships/image" Target="../media/image457.png"/><Relationship Id="rId165" Type="http://schemas.openxmlformats.org/officeDocument/2006/relationships/customXml" Target="../ink/ink285.xml"/><Relationship Id="rId372" Type="http://schemas.openxmlformats.org/officeDocument/2006/relationships/customXml" Target="../ink/ink391.xml"/><Relationship Id="rId677" Type="http://schemas.openxmlformats.org/officeDocument/2006/relationships/image" Target="../media/image531.png"/><Relationship Id="rId232" Type="http://schemas.openxmlformats.org/officeDocument/2006/relationships/image" Target="../media/image130.png"/><Relationship Id="rId27" Type="http://schemas.openxmlformats.org/officeDocument/2006/relationships/customXml" Target="../ink/ink216.xml"/><Relationship Id="rId537" Type="http://schemas.openxmlformats.org/officeDocument/2006/relationships/customXml" Target="../ink/ink478.xml"/><Relationship Id="rId80" Type="http://schemas.openxmlformats.org/officeDocument/2006/relationships/image" Target="../media/image250.png"/><Relationship Id="rId176" Type="http://schemas.openxmlformats.org/officeDocument/2006/relationships/image" Target="../media/image296.png"/><Relationship Id="rId383" Type="http://schemas.openxmlformats.org/officeDocument/2006/relationships/image" Target="../media/image129.png"/><Relationship Id="rId590" Type="http://schemas.openxmlformats.org/officeDocument/2006/relationships/customXml" Target="../ink/ink505.xml"/><Relationship Id="rId604" Type="http://schemas.openxmlformats.org/officeDocument/2006/relationships/customXml" Target="../ink/ink512.xml"/><Relationship Id="rId243" Type="http://schemas.openxmlformats.org/officeDocument/2006/relationships/image" Target="../media/image327.png"/><Relationship Id="rId450" Type="http://schemas.openxmlformats.org/officeDocument/2006/relationships/customXml" Target="../ink/ink431.xml"/><Relationship Id="rId688" Type="http://schemas.openxmlformats.org/officeDocument/2006/relationships/customXml" Target="../ink/ink555.xml"/><Relationship Id="rId38" Type="http://schemas.openxmlformats.org/officeDocument/2006/relationships/image" Target="../media/image229.png"/><Relationship Id="rId103" Type="http://schemas.openxmlformats.org/officeDocument/2006/relationships/customXml" Target="../ink/ink254.xml"/><Relationship Id="rId310" Type="http://schemas.openxmlformats.org/officeDocument/2006/relationships/image" Target="../media/image358.png"/><Relationship Id="rId548" Type="http://schemas.openxmlformats.org/officeDocument/2006/relationships/image" Target="../media/image468.png"/><Relationship Id="rId91" Type="http://schemas.openxmlformats.org/officeDocument/2006/relationships/customXml" Target="../ink/ink248.xml"/><Relationship Id="rId187" Type="http://schemas.openxmlformats.org/officeDocument/2006/relationships/customXml" Target="../ink/ink296.xml"/><Relationship Id="rId394" Type="http://schemas.openxmlformats.org/officeDocument/2006/relationships/image" Target="../media/image396.png"/><Relationship Id="rId408" Type="http://schemas.openxmlformats.org/officeDocument/2006/relationships/image" Target="../media/image403.png"/><Relationship Id="rId615" Type="http://schemas.openxmlformats.org/officeDocument/2006/relationships/customXml" Target="../ink/ink518.xml"/><Relationship Id="rId254" Type="http://schemas.openxmlformats.org/officeDocument/2006/relationships/customXml" Target="../ink/ink330.xml"/><Relationship Id="rId699" Type="http://schemas.openxmlformats.org/officeDocument/2006/relationships/image" Target="../media/image542.png"/><Relationship Id="rId49" Type="http://schemas.openxmlformats.org/officeDocument/2006/relationships/customXml" Target="../ink/ink227.xml"/><Relationship Id="rId114" Type="http://schemas.openxmlformats.org/officeDocument/2006/relationships/image" Target="../media/image267.png"/><Relationship Id="rId461" Type="http://schemas.openxmlformats.org/officeDocument/2006/relationships/customXml" Target="../ink/ink437.xml"/><Relationship Id="rId559" Type="http://schemas.openxmlformats.org/officeDocument/2006/relationships/customXml" Target="../ink/ink489.xml"/><Relationship Id="rId198" Type="http://schemas.openxmlformats.org/officeDocument/2006/relationships/image" Target="../media/image307.png"/><Relationship Id="rId321" Type="http://schemas.openxmlformats.org/officeDocument/2006/relationships/customXml" Target="../ink/ink364.xml"/><Relationship Id="rId419" Type="http://schemas.openxmlformats.org/officeDocument/2006/relationships/customXml" Target="../ink/ink415.xml"/><Relationship Id="rId626" Type="http://schemas.openxmlformats.org/officeDocument/2006/relationships/image" Target="../media/image506.png"/><Relationship Id="rId265" Type="http://schemas.openxmlformats.org/officeDocument/2006/relationships/image" Target="../media/image338.png"/><Relationship Id="rId472" Type="http://schemas.openxmlformats.org/officeDocument/2006/relationships/customXml" Target="../ink/ink443.xml"/><Relationship Id="rId125" Type="http://schemas.openxmlformats.org/officeDocument/2006/relationships/customXml" Target="../ink/ink265.xml"/><Relationship Id="rId332" Type="http://schemas.openxmlformats.org/officeDocument/2006/relationships/image" Target="../media/image369.png"/><Relationship Id="rId637" Type="http://schemas.openxmlformats.org/officeDocument/2006/relationships/image" Target="../media/image511.png"/><Relationship Id="rId276" Type="http://schemas.openxmlformats.org/officeDocument/2006/relationships/customXml" Target="../ink/ink341.xml"/><Relationship Id="rId483" Type="http://schemas.openxmlformats.org/officeDocument/2006/relationships/image" Target="../media/image438.png"/><Relationship Id="rId690" Type="http://schemas.openxmlformats.org/officeDocument/2006/relationships/customXml" Target="../ink/ink556.xml"/><Relationship Id="rId704" Type="http://schemas.openxmlformats.org/officeDocument/2006/relationships/image" Target="../media/image5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14E1D6-A460-B8D5-4F5F-E65781D51FEF}"/>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428887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46D990-4212-D497-4BCE-F8AAF25DD93E}"/>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275D5F1-5150-2DCA-42C8-A2D1943AC1D3}"/>
              </a:ext>
            </a:extLst>
          </p:cNvPr>
          <p:cNvPicPr>
            <a:picLocks noChangeAspect="1"/>
          </p:cNvPicPr>
          <p:nvPr/>
        </p:nvPicPr>
        <p:blipFill>
          <a:blip r:embed="rId3"/>
          <a:stretch>
            <a:fillRect/>
          </a:stretch>
        </p:blipFill>
        <p:spPr>
          <a:xfrm>
            <a:off x="319616" y="346006"/>
            <a:ext cx="11552767" cy="4047090"/>
          </a:xfrm>
          <a:prstGeom prst="rect">
            <a:avLst/>
          </a:prstGeom>
        </p:spPr>
      </p:pic>
      <p:pic>
        <p:nvPicPr>
          <p:cNvPr id="6" name="Picture 5">
            <a:extLst>
              <a:ext uri="{FF2B5EF4-FFF2-40B4-BE49-F238E27FC236}">
                <a16:creationId xmlns:a16="http://schemas.microsoft.com/office/drawing/2014/main" id="{2A76D740-0574-D307-7FBF-F13A8F9A74F9}"/>
              </a:ext>
            </a:extLst>
          </p:cNvPr>
          <p:cNvPicPr>
            <a:picLocks noChangeAspect="1"/>
          </p:cNvPicPr>
          <p:nvPr/>
        </p:nvPicPr>
        <p:blipFill>
          <a:blip r:embed="rId4"/>
          <a:stretch>
            <a:fillRect/>
          </a:stretch>
        </p:blipFill>
        <p:spPr>
          <a:xfrm>
            <a:off x="399129" y="4728023"/>
            <a:ext cx="11196194" cy="974793"/>
          </a:xfrm>
          <a:prstGeom prst="rect">
            <a:avLst/>
          </a:prstGeom>
        </p:spPr>
      </p:pic>
      <p:pic>
        <p:nvPicPr>
          <p:cNvPr id="8" name="Picture 7">
            <a:extLst>
              <a:ext uri="{FF2B5EF4-FFF2-40B4-BE49-F238E27FC236}">
                <a16:creationId xmlns:a16="http://schemas.microsoft.com/office/drawing/2014/main" id="{42E79593-936E-3DBC-658F-A2A9EB37C746}"/>
              </a:ext>
            </a:extLst>
          </p:cNvPr>
          <p:cNvPicPr>
            <a:picLocks noChangeAspect="1"/>
          </p:cNvPicPr>
          <p:nvPr/>
        </p:nvPicPr>
        <p:blipFill>
          <a:blip r:embed="rId5"/>
          <a:stretch>
            <a:fillRect/>
          </a:stretch>
        </p:blipFill>
        <p:spPr>
          <a:xfrm>
            <a:off x="8491951" y="5215420"/>
            <a:ext cx="3103372" cy="723900"/>
          </a:xfrm>
          <a:prstGeom prst="rect">
            <a:avLst/>
          </a:prstGeom>
        </p:spPr>
      </p:pic>
      <p:grpSp>
        <p:nvGrpSpPr>
          <p:cNvPr id="11" name="Group 10">
            <a:extLst>
              <a:ext uri="{FF2B5EF4-FFF2-40B4-BE49-F238E27FC236}">
                <a16:creationId xmlns:a16="http://schemas.microsoft.com/office/drawing/2014/main" id="{D1078465-1BFA-A293-50EF-B232D3865F1C}"/>
              </a:ext>
            </a:extLst>
          </p:cNvPr>
          <p:cNvGrpSpPr/>
          <p:nvPr/>
        </p:nvGrpSpPr>
        <p:grpSpPr>
          <a:xfrm>
            <a:off x="3716609" y="655873"/>
            <a:ext cx="840240" cy="307080"/>
            <a:chOff x="3716609" y="655873"/>
            <a:chExt cx="840240" cy="307080"/>
          </a:xfrm>
        </p:grpSpPr>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EA2AFC7D-157C-529A-9D98-F8FAF9129580}"/>
                    </a:ext>
                  </a:extLst>
                </p14:cNvPr>
                <p14:cNvContentPartPr/>
                <p14:nvPr/>
              </p14:nvContentPartPr>
              <p14:xfrm>
                <a:off x="3736409" y="713833"/>
                <a:ext cx="18720" cy="211680"/>
              </p14:xfrm>
            </p:contentPart>
          </mc:Choice>
          <mc:Fallback>
            <p:pic>
              <p:nvPicPr>
                <p:cNvPr id="3" name="Ink 2">
                  <a:extLst>
                    <a:ext uri="{FF2B5EF4-FFF2-40B4-BE49-F238E27FC236}">
                      <a16:creationId xmlns:a16="http://schemas.microsoft.com/office/drawing/2014/main" id="{EA2AFC7D-157C-529A-9D98-F8FAF9129580}"/>
                    </a:ext>
                  </a:extLst>
                </p:cNvPr>
                <p:cNvPicPr/>
                <p:nvPr/>
              </p:nvPicPr>
              <p:blipFill>
                <a:blip r:embed="rId7"/>
                <a:stretch>
                  <a:fillRect/>
                </a:stretch>
              </p:blipFill>
              <p:spPr>
                <a:xfrm>
                  <a:off x="3730289" y="707713"/>
                  <a:ext cx="309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CD07353-A3EF-F515-E116-86E9457F874B}"/>
                    </a:ext>
                  </a:extLst>
                </p14:cNvPr>
                <p14:cNvContentPartPr/>
                <p14:nvPr/>
              </p14:nvContentPartPr>
              <p14:xfrm>
                <a:off x="3716609" y="655873"/>
                <a:ext cx="312840" cy="290880"/>
              </p14:xfrm>
            </p:contentPart>
          </mc:Choice>
          <mc:Fallback>
            <p:pic>
              <p:nvPicPr>
                <p:cNvPr id="5" name="Ink 4">
                  <a:extLst>
                    <a:ext uri="{FF2B5EF4-FFF2-40B4-BE49-F238E27FC236}">
                      <a16:creationId xmlns:a16="http://schemas.microsoft.com/office/drawing/2014/main" id="{ECD07353-A3EF-F515-E116-86E9457F874B}"/>
                    </a:ext>
                  </a:extLst>
                </p:cNvPr>
                <p:cNvPicPr/>
                <p:nvPr/>
              </p:nvPicPr>
              <p:blipFill>
                <a:blip r:embed="rId9"/>
                <a:stretch>
                  <a:fillRect/>
                </a:stretch>
              </p:blipFill>
              <p:spPr>
                <a:xfrm>
                  <a:off x="3710489" y="649753"/>
                  <a:ext cx="3250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980BF64-21EA-2928-7DDC-F383FB69C372}"/>
                    </a:ext>
                  </a:extLst>
                </p14:cNvPr>
                <p14:cNvContentPartPr/>
                <p14:nvPr/>
              </p14:nvContentPartPr>
              <p14:xfrm>
                <a:off x="4057889" y="844513"/>
                <a:ext cx="164520" cy="101160"/>
              </p14:xfrm>
            </p:contentPart>
          </mc:Choice>
          <mc:Fallback>
            <p:pic>
              <p:nvPicPr>
                <p:cNvPr id="7" name="Ink 6">
                  <a:extLst>
                    <a:ext uri="{FF2B5EF4-FFF2-40B4-BE49-F238E27FC236}">
                      <a16:creationId xmlns:a16="http://schemas.microsoft.com/office/drawing/2014/main" id="{4980BF64-21EA-2928-7DDC-F383FB69C372}"/>
                    </a:ext>
                  </a:extLst>
                </p:cNvPr>
                <p:cNvPicPr/>
                <p:nvPr/>
              </p:nvPicPr>
              <p:blipFill>
                <a:blip r:embed="rId11"/>
                <a:stretch>
                  <a:fillRect/>
                </a:stretch>
              </p:blipFill>
              <p:spPr>
                <a:xfrm>
                  <a:off x="4051769" y="838393"/>
                  <a:ext cx="176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55F57D35-EC5B-5E3E-3F98-05EE1E05FB97}"/>
                    </a:ext>
                  </a:extLst>
                </p14:cNvPr>
                <p14:cNvContentPartPr/>
                <p14:nvPr/>
              </p14:nvContentPartPr>
              <p14:xfrm>
                <a:off x="4213769" y="844153"/>
                <a:ext cx="188280" cy="98280"/>
              </p14:xfrm>
            </p:contentPart>
          </mc:Choice>
          <mc:Fallback>
            <p:pic>
              <p:nvPicPr>
                <p:cNvPr id="9" name="Ink 8">
                  <a:extLst>
                    <a:ext uri="{FF2B5EF4-FFF2-40B4-BE49-F238E27FC236}">
                      <a16:creationId xmlns:a16="http://schemas.microsoft.com/office/drawing/2014/main" id="{55F57D35-EC5B-5E3E-3F98-05EE1E05FB97}"/>
                    </a:ext>
                  </a:extLst>
                </p:cNvPr>
                <p:cNvPicPr/>
                <p:nvPr/>
              </p:nvPicPr>
              <p:blipFill>
                <a:blip r:embed="rId13"/>
                <a:stretch>
                  <a:fillRect/>
                </a:stretch>
              </p:blipFill>
              <p:spPr>
                <a:xfrm>
                  <a:off x="4207649" y="838033"/>
                  <a:ext cx="200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2DD07859-244B-4F24-9262-BC972C4117A1}"/>
                    </a:ext>
                  </a:extLst>
                </p14:cNvPr>
                <p14:cNvContentPartPr/>
                <p14:nvPr/>
              </p14:nvContentPartPr>
              <p14:xfrm>
                <a:off x="4454609" y="786913"/>
                <a:ext cx="102240" cy="176040"/>
              </p14:xfrm>
            </p:contentPart>
          </mc:Choice>
          <mc:Fallback>
            <p:pic>
              <p:nvPicPr>
                <p:cNvPr id="10" name="Ink 9">
                  <a:extLst>
                    <a:ext uri="{FF2B5EF4-FFF2-40B4-BE49-F238E27FC236}">
                      <a16:creationId xmlns:a16="http://schemas.microsoft.com/office/drawing/2014/main" id="{2DD07859-244B-4F24-9262-BC972C4117A1}"/>
                    </a:ext>
                  </a:extLst>
                </p:cNvPr>
                <p:cNvPicPr/>
                <p:nvPr/>
              </p:nvPicPr>
              <p:blipFill>
                <a:blip r:embed="rId15"/>
                <a:stretch>
                  <a:fillRect/>
                </a:stretch>
              </p:blipFill>
              <p:spPr>
                <a:xfrm>
                  <a:off x="4448489" y="780793"/>
                  <a:ext cx="114480" cy="188280"/>
                </a:xfrm>
                <a:prstGeom prst="rect">
                  <a:avLst/>
                </a:prstGeom>
              </p:spPr>
            </p:pic>
          </mc:Fallback>
        </mc:AlternateContent>
      </p:grpSp>
      <p:grpSp>
        <p:nvGrpSpPr>
          <p:cNvPr id="15" name="Group 14">
            <a:extLst>
              <a:ext uri="{FF2B5EF4-FFF2-40B4-BE49-F238E27FC236}">
                <a16:creationId xmlns:a16="http://schemas.microsoft.com/office/drawing/2014/main" id="{94228108-0E44-6E59-B87F-83B74D0CD5FC}"/>
              </a:ext>
            </a:extLst>
          </p:cNvPr>
          <p:cNvGrpSpPr/>
          <p:nvPr/>
        </p:nvGrpSpPr>
        <p:grpSpPr>
          <a:xfrm>
            <a:off x="5008289" y="695113"/>
            <a:ext cx="1027440" cy="317880"/>
            <a:chOff x="5008289" y="695113"/>
            <a:chExt cx="1027440" cy="31788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678953E3-18DF-DCFF-9E4C-70F8A3221BE6}"/>
                    </a:ext>
                  </a:extLst>
                </p14:cNvPr>
                <p14:cNvContentPartPr/>
                <p14:nvPr/>
              </p14:nvContentPartPr>
              <p14:xfrm>
                <a:off x="5008289" y="695113"/>
                <a:ext cx="384840" cy="230760"/>
              </p14:xfrm>
            </p:contentPart>
          </mc:Choice>
          <mc:Fallback>
            <p:pic>
              <p:nvPicPr>
                <p:cNvPr id="12" name="Ink 11">
                  <a:extLst>
                    <a:ext uri="{FF2B5EF4-FFF2-40B4-BE49-F238E27FC236}">
                      <a16:creationId xmlns:a16="http://schemas.microsoft.com/office/drawing/2014/main" id="{678953E3-18DF-DCFF-9E4C-70F8A3221BE6}"/>
                    </a:ext>
                  </a:extLst>
                </p:cNvPr>
                <p:cNvPicPr/>
                <p:nvPr/>
              </p:nvPicPr>
              <p:blipFill>
                <a:blip r:embed="rId17"/>
                <a:stretch>
                  <a:fillRect/>
                </a:stretch>
              </p:blipFill>
              <p:spPr>
                <a:xfrm>
                  <a:off x="5002169" y="688993"/>
                  <a:ext cx="3970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8A6F2AD-35EC-2E95-65B1-EBF7232EF048}"/>
                    </a:ext>
                  </a:extLst>
                </p14:cNvPr>
                <p14:cNvContentPartPr/>
                <p14:nvPr/>
              </p14:nvContentPartPr>
              <p14:xfrm>
                <a:off x="5595449" y="785833"/>
                <a:ext cx="240120" cy="126360"/>
              </p14:xfrm>
            </p:contentPart>
          </mc:Choice>
          <mc:Fallback>
            <p:pic>
              <p:nvPicPr>
                <p:cNvPr id="13" name="Ink 12">
                  <a:extLst>
                    <a:ext uri="{FF2B5EF4-FFF2-40B4-BE49-F238E27FC236}">
                      <a16:creationId xmlns:a16="http://schemas.microsoft.com/office/drawing/2014/main" id="{C8A6F2AD-35EC-2E95-65B1-EBF7232EF048}"/>
                    </a:ext>
                  </a:extLst>
                </p:cNvPr>
                <p:cNvPicPr/>
                <p:nvPr/>
              </p:nvPicPr>
              <p:blipFill>
                <a:blip r:embed="rId19"/>
                <a:stretch>
                  <a:fillRect/>
                </a:stretch>
              </p:blipFill>
              <p:spPr>
                <a:xfrm>
                  <a:off x="5589329" y="779713"/>
                  <a:ext cx="252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F7812AE-77EE-ED1A-AF0E-4ED02D3201D2}"/>
                    </a:ext>
                  </a:extLst>
                </p14:cNvPr>
                <p14:cNvContentPartPr/>
                <p14:nvPr/>
              </p14:nvContentPartPr>
              <p14:xfrm>
                <a:off x="5863649" y="884113"/>
                <a:ext cx="172080" cy="128880"/>
              </p14:xfrm>
            </p:contentPart>
          </mc:Choice>
          <mc:Fallback>
            <p:pic>
              <p:nvPicPr>
                <p:cNvPr id="14" name="Ink 13">
                  <a:extLst>
                    <a:ext uri="{FF2B5EF4-FFF2-40B4-BE49-F238E27FC236}">
                      <a16:creationId xmlns:a16="http://schemas.microsoft.com/office/drawing/2014/main" id="{9F7812AE-77EE-ED1A-AF0E-4ED02D3201D2}"/>
                    </a:ext>
                  </a:extLst>
                </p:cNvPr>
                <p:cNvPicPr/>
                <p:nvPr/>
              </p:nvPicPr>
              <p:blipFill>
                <a:blip r:embed="rId21"/>
                <a:stretch>
                  <a:fillRect/>
                </a:stretch>
              </p:blipFill>
              <p:spPr>
                <a:xfrm>
                  <a:off x="5857529" y="877993"/>
                  <a:ext cx="184320" cy="141120"/>
                </a:xfrm>
                <a:prstGeom prst="rect">
                  <a:avLst/>
                </a:prstGeom>
              </p:spPr>
            </p:pic>
          </mc:Fallback>
        </mc:AlternateContent>
      </p:grpSp>
      <p:grpSp>
        <p:nvGrpSpPr>
          <p:cNvPr id="21" name="Group 20">
            <a:extLst>
              <a:ext uri="{FF2B5EF4-FFF2-40B4-BE49-F238E27FC236}">
                <a16:creationId xmlns:a16="http://schemas.microsoft.com/office/drawing/2014/main" id="{7EDDE2A9-A222-8D80-6096-47542D0AE659}"/>
              </a:ext>
            </a:extLst>
          </p:cNvPr>
          <p:cNvGrpSpPr/>
          <p:nvPr/>
        </p:nvGrpSpPr>
        <p:grpSpPr>
          <a:xfrm>
            <a:off x="5006849" y="1033153"/>
            <a:ext cx="330120" cy="110880"/>
            <a:chOff x="5006849" y="1033153"/>
            <a:chExt cx="330120" cy="11088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9AA760BE-6CBE-D93E-AE06-2211EA65CD97}"/>
                    </a:ext>
                  </a:extLst>
                </p14:cNvPr>
                <p14:cNvContentPartPr/>
                <p14:nvPr/>
              </p14:nvContentPartPr>
              <p14:xfrm>
                <a:off x="5006849" y="1033153"/>
                <a:ext cx="101160" cy="107640"/>
              </p14:xfrm>
            </p:contentPart>
          </mc:Choice>
          <mc:Fallback>
            <p:pic>
              <p:nvPicPr>
                <p:cNvPr id="16" name="Ink 15">
                  <a:extLst>
                    <a:ext uri="{FF2B5EF4-FFF2-40B4-BE49-F238E27FC236}">
                      <a16:creationId xmlns:a16="http://schemas.microsoft.com/office/drawing/2014/main" id="{9AA760BE-6CBE-D93E-AE06-2211EA65CD97}"/>
                    </a:ext>
                  </a:extLst>
                </p:cNvPr>
                <p:cNvPicPr/>
                <p:nvPr/>
              </p:nvPicPr>
              <p:blipFill>
                <a:blip r:embed="rId23"/>
                <a:stretch>
                  <a:fillRect/>
                </a:stretch>
              </p:blipFill>
              <p:spPr>
                <a:xfrm>
                  <a:off x="5000729" y="1027033"/>
                  <a:ext cx="113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00559A1F-05AB-C6B8-C69B-CC8473312D4E}"/>
                    </a:ext>
                  </a:extLst>
                </p14:cNvPr>
                <p14:cNvContentPartPr/>
                <p14:nvPr/>
              </p14:nvContentPartPr>
              <p14:xfrm>
                <a:off x="5138249" y="1073473"/>
                <a:ext cx="70560" cy="360"/>
              </p14:xfrm>
            </p:contentPart>
          </mc:Choice>
          <mc:Fallback>
            <p:pic>
              <p:nvPicPr>
                <p:cNvPr id="17" name="Ink 16">
                  <a:extLst>
                    <a:ext uri="{FF2B5EF4-FFF2-40B4-BE49-F238E27FC236}">
                      <a16:creationId xmlns:a16="http://schemas.microsoft.com/office/drawing/2014/main" id="{00559A1F-05AB-C6B8-C69B-CC8473312D4E}"/>
                    </a:ext>
                  </a:extLst>
                </p:cNvPr>
                <p:cNvPicPr/>
                <p:nvPr/>
              </p:nvPicPr>
              <p:blipFill>
                <a:blip r:embed="rId25"/>
                <a:stretch>
                  <a:fillRect/>
                </a:stretch>
              </p:blipFill>
              <p:spPr>
                <a:xfrm>
                  <a:off x="5132129" y="1067353"/>
                  <a:ext cx="828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793DB909-2906-9445-CCF0-6C0E456712F9}"/>
                    </a:ext>
                  </a:extLst>
                </p14:cNvPr>
                <p14:cNvContentPartPr/>
                <p14:nvPr/>
              </p14:nvContentPartPr>
              <p14:xfrm>
                <a:off x="5147969" y="1112713"/>
                <a:ext cx="104400" cy="360"/>
              </p14:xfrm>
            </p:contentPart>
          </mc:Choice>
          <mc:Fallback>
            <p:pic>
              <p:nvPicPr>
                <p:cNvPr id="18" name="Ink 17">
                  <a:extLst>
                    <a:ext uri="{FF2B5EF4-FFF2-40B4-BE49-F238E27FC236}">
                      <a16:creationId xmlns:a16="http://schemas.microsoft.com/office/drawing/2014/main" id="{793DB909-2906-9445-CCF0-6C0E456712F9}"/>
                    </a:ext>
                  </a:extLst>
                </p:cNvPr>
                <p:cNvPicPr/>
                <p:nvPr/>
              </p:nvPicPr>
              <p:blipFill>
                <a:blip r:embed="rId27"/>
                <a:stretch>
                  <a:fillRect/>
                </a:stretch>
              </p:blipFill>
              <p:spPr>
                <a:xfrm>
                  <a:off x="5141849" y="1106593"/>
                  <a:ext cx="116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ABABC819-E938-1BE0-A0BC-B5BB8A8929F9}"/>
                    </a:ext>
                  </a:extLst>
                </p14:cNvPr>
                <p14:cNvContentPartPr/>
                <p14:nvPr/>
              </p14:nvContentPartPr>
              <p14:xfrm>
                <a:off x="5336609" y="1043593"/>
                <a:ext cx="360" cy="100440"/>
              </p14:xfrm>
            </p:contentPart>
          </mc:Choice>
          <mc:Fallback>
            <p:pic>
              <p:nvPicPr>
                <p:cNvPr id="19" name="Ink 18">
                  <a:extLst>
                    <a:ext uri="{FF2B5EF4-FFF2-40B4-BE49-F238E27FC236}">
                      <a16:creationId xmlns:a16="http://schemas.microsoft.com/office/drawing/2014/main" id="{ABABC819-E938-1BE0-A0BC-B5BB8A8929F9}"/>
                    </a:ext>
                  </a:extLst>
                </p:cNvPr>
                <p:cNvPicPr/>
                <p:nvPr/>
              </p:nvPicPr>
              <p:blipFill>
                <a:blip r:embed="rId29"/>
                <a:stretch>
                  <a:fillRect/>
                </a:stretch>
              </p:blipFill>
              <p:spPr>
                <a:xfrm>
                  <a:off x="5330489" y="1037473"/>
                  <a:ext cx="12600" cy="11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B66E86DD-0E57-5863-A82C-61BB5B805941}"/>
                  </a:ext>
                </a:extLst>
              </p14:cNvPr>
              <p14:cNvContentPartPr/>
              <p14:nvPr/>
            </p14:nvContentPartPr>
            <p14:xfrm>
              <a:off x="5097209" y="557593"/>
              <a:ext cx="263880" cy="70560"/>
            </p14:xfrm>
          </p:contentPart>
        </mc:Choice>
        <mc:Fallback>
          <p:pic>
            <p:nvPicPr>
              <p:cNvPr id="20" name="Ink 19">
                <a:extLst>
                  <a:ext uri="{FF2B5EF4-FFF2-40B4-BE49-F238E27FC236}">
                    <a16:creationId xmlns:a16="http://schemas.microsoft.com/office/drawing/2014/main" id="{B66E86DD-0E57-5863-A82C-61BB5B805941}"/>
                  </a:ext>
                </a:extLst>
              </p:cNvPr>
              <p:cNvPicPr/>
              <p:nvPr/>
            </p:nvPicPr>
            <p:blipFill>
              <a:blip r:embed="rId31"/>
              <a:stretch>
                <a:fillRect/>
              </a:stretch>
            </p:blipFill>
            <p:spPr>
              <a:xfrm>
                <a:off x="5091089" y="551473"/>
                <a:ext cx="276120" cy="82800"/>
              </a:xfrm>
              <a:prstGeom prst="rect">
                <a:avLst/>
              </a:prstGeom>
            </p:spPr>
          </p:pic>
        </mc:Fallback>
      </mc:AlternateContent>
      <p:grpSp>
        <p:nvGrpSpPr>
          <p:cNvPr id="44" name="Group 43">
            <a:extLst>
              <a:ext uri="{FF2B5EF4-FFF2-40B4-BE49-F238E27FC236}">
                <a16:creationId xmlns:a16="http://schemas.microsoft.com/office/drawing/2014/main" id="{3694F1C4-3350-A491-EA26-8A1085C396FB}"/>
              </a:ext>
            </a:extLst>
          </p:cNvPr>
          <p:cNvGrpSpPr/>
          <p:nvPr/>
        </p:nvGrpSpPr>
        <p:grpSpPr>
          <a:xfrm>
            <a:off x="6638009" y="814633"/>
            <a:ext cx="1388880" cy="298080"/>
            <a:chOff x="6638009" y="814633"/>
            <a:chExt cx="1388880" cy="298080"/>
          </a:xfrm>
        </p:grpSpPr>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538E66BC-B387-6D84-0B1D-6FA790FD3D1B}"/>
                    </a:ext>
                  </a:extLst>
                </p14:cNvPr>
                <p14:cNvContentPartPr/>
                <p14:nvPr/>
              </p14:nvContentPartPr>
              <p14:xfrm>
                <a:off x="6638009" y="814633"/>
                <a:ext cx="155160" cy="157680"/>
              </p14:xfrm>
            </p:contentPart>
          </mc:Choice>
          <mc:Fallback>
            <p:pic>
              <p:nvPicPr>
                <p:cNvPr id="22" name="Ink 21">
                  <a:extLst>
                    <a:ext uri="{FF2B5EF4-FFF2-40B4-BE49-F238E27FC236}">
                      <a16:creationId xmlns:a16="http://schemas.microsoft.com/office/drawing/2014/main" id="{538E66BC-B387-6D84-0B1D-6FA790FD3D1B}"/>
                    </a:ext>
                  </a:extLst>
                </p:cNvPr>
                <p:cNvPicPr/>
                <p:nvPr/>
              </p:nvPicPr>
              <p:blipFill>
                <a:blip r:embed="rId33"/>
                <a:stretch>
                  <a:fillRect/>
                </a:stretch>
              </p:blipFill>
              <p:spPr>
                <a:xfrm>
                  <a:off x="6631889" y="808513"/>
                  <a:ext cx="1674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0BD7A45E-DD6E-CE55-30CE-98B900EE6CEC}"/>
                    </a:ext>
                  </a:extLst>
                </p14:cNvPr>
                <p14:cNvContentPartPr/>
                <p14:nvPr/>
              </p14:nvContentPartPr>
              <p14:xfrm>
                <a:off x="6858689" y="851713"/>
                <a:ext cx="68760" cy="107280"/>
              </p14:xfrm>
            </p:contentPart>
          </mc:Choice>
          <mc:Fallback>
            <p:pic>
              <p:nvPicPr>
                <p:cNvPr id="23" name="Ink 22">
                  <a:extLst>
                    <a:ext uri="{FF2B5EF4-FFF2-40B4-BE49-F238E27FC236}">
                      <a16:creationId xmlns:a16="http://schemas.microsoft.com/office/drawing/2014/main" id="{0BD7A45E-DD6E-CE55-30CE-98B900EE6CEC}"/>
                    </a:ext>
                  </a:extLst>
                </p:cNvPr>
                <p:cNvPicPr/>
                <p:nvPr/>
              </p:nvPicPr>
              <p:blipFill>
                <a:blip r:embed="rId35"/>
                <a:stretch>
                  <a:fillRect/>
                </a:stretch>
              </p:blipFill>
              <p:spPr>
                <a:xfrm>
                  <a:off x="6852569" y="845593"/>
                  <a:ext cx="81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CF46291E-230C-7DFB-6B0C-D6E0A3FAB354}"/>
                    </a:ext>
                  </a:extLst>
                </p14:cNvPr>
                <p14:cNvContentPartPr/>
                <p14:nvPr/>
              </p14:nvContentPartPr>
              <p14:xfrm>
                <a:off x="6996569" y="834433"/>
                <a:ext cx="120600" cy="136080"/>
              </p14:xfrm>
            </p:contentPart>
          </mc:Choice>
          <mc:Fallback>
            <p:pic>
              <p:nvPicPr>
                <p:cNvPr id="24" name="Ink 23">
                  <a:extLst>
                    <a:ext uri="{FF2B5EF4-FFF2-40B4-BE49-F238E27FC236}">
                      <a16:creationId xmlns:a16="http://schemas.microsoft.com/office/drawing/2014/main" id="{CF46291E-230C-7DFB-6B0C-D6E0A3FAB354}"/>
                    </a:ext>
                  </a:extLst>
                </p:cNvPr>
                <p:cNvPicPr/>
                <p:nvPr/>
              </p:nvPicPr>
              <p:blipFill>
                <a:blip r:embed="rId37"/>
                <a:stretch>
                  <a:fillRect/>
                </a:stretch>
              </p:blipFill>
              <p:spPr>
                <a:xfrm>
                  <a:off x="6990449" y="828313"/>
                  <a:ext cx="132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7D139A53-A11D-A96D-02C4-9204B52543E8}"/>
                    </a:ext>
                  </a:extLst>
                </p14:cNvPr>
                <p14:cNvContentPartPr/>
                <p14:nvPr/>
              </p14:nvContentPartPr>
              <p14:xfrm>
                <a:off x="7135889" y="826873"/>
                <a:ext cx="129600" cy="129960"/>
              </p14:xfrm>
            </p:contentPart>
          </mc:Choice>
          <mc:Fallback>
            <p:pic>
              <p:nvPicPr>
                <p:cNvPr id="25" name="Ink 24">
                  <a:extLst>
                    <a:ext uri="{FF2B5EF4-FFF2-40B4-BE49-F238E27FC236}">
                      <a16:creationId xmlns:a16="http://schemas.microsoft.com/office/drawing/2014/main" id="{7D139A53-A11D-A96D-02C4-9204B52543E8}"/>
                    </a:ext>
                  </a:extLst>
                </p:cNvPr>
                <p:cNvPicPr/>
                <p:nvPr/>
              </p:nvPicPr>
              <p:blipFill>
                <a:blip r:embed="rId39"/>
                <a:stretch>
                  <a:fillRect/>
                </a:stretch>
              </p:blipFill>
              <p:spPr>
                <a:xfrm>
                  <a:off x="7129769" y="820753"/>
                  <a:ext cx="141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44BF18B9-177B-8FFC-5311-8E51C4FB69FA}"/>
                    </a:ext>
                  </a:extLst>
                </p14:cNvPr>
                <p14:cNvContentPartPr/>
                <p14:nvPr/>
              </p14:nvContentPartPr>
              <p14:xfrm>
                <a:off x="7294649" y="875473"/>
                <a:ext cx="167400" cy="93240"/>
              </p14:xfrm>
            </p:contentPart>
          </mc:Choice>
          <mc:Fallback>
            <p:pic>
              <p:nvPicPr>
                <p:cNvPr id="26" name="Ink 25">
                  <a:extLst>
                    <a:ext uri="{FF2B5EF4-FFF2-40B4-BE49-F238E27FC236}">
                      <a16:creationId xmlns:a16="http://schemas.microsoft.com/office/drawing/2014/main" id="{44BF18B9-177B-8FFC-5311-8E51C4FB69FA}"/>
                    </a:ext>
                  </a:extLst>
                </p:cNvPr>
                <p:cNvPicPr/>
                <p:nvPr/>
              </p:nvPicPr>
              <p:blipFill>
                <a:blip r:embed="rId41"/>
                <a:stretch>
                  <a:fillRect/>
                </a:stretch>
              </p:blipFill>
              <p:spPr>
                <a:xfrm>
                  <a:off x="7288529" y="869353"/>
                  <a:ext cx="179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856D30C1-1937-BACA-AE65-0D4F233B6772}"/>
                    </a:ext>
                  </a:extLst>
                </p14:cNvPr>
                <p14:cNvContentPartPr/>
                <p14:nvPr/>
              </p14:nvContentPartPr>
              <p14:xfrm>
                <a:off x="7483649" y="864313"/>
                <a:ext cx="124560" cy="69840"/>
              </p14:xfrm>
            </p:contentPart>
          </mc:Choice>
          <mc:Fallback>
            <p:pic>
              <p:nvPicPr>
                <p:cNvPr id="27" name="Ink 26">
                  <a:extLst>
                    <a:ext uri="{FF2B5EF4-FFF2-40B4-BE49-F238E27FC236}">
                      <a16:creationId xmlns:a16="http://schemas.microsoft.com/office/drawing/2014/main" id="{856D30C1-1937-BACA-AE65-0D4F233B6772}"/>
                    </a:ext>
                  </a:extLst>
                </p:cNvPr>
                <p:cNvPicPr/>
                <p:nvPr/>
              </p:nvPicPr>
              <p:blipFill>
                <a:blip r:embed="rId43"/>
                <a:stretch>
                  <a:fillRect/>
                </a:stretch>
              </p:blipFill>
              <p:spPr>
                <a:xfrm>
                  <a:off x="7477529" y="858193"/>
                  <a:ext cx="1368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86EBF160-D0E5-14A7-63E3-D16B72BA1604}"/>
                    </a:ext>
                  </a:extLst>
                </p14:cNvPr>
                <p14:cNvContentPartPr/>
                <p14:nvPr/>
              </p14:nvContentPartPr>
              <p14:xfrm>
                <a:off x="7611449" y="841993"/>
                <a:ext cx="159120" cy="270720"/>
              </p14:xfrm>
            </p:contentPart>
          </mc:Choice>
          <mc:Fallback>
            <p:pic>
              <p:nvPicPr>
                <p:cNvPr id="28" name="Ink 27">
                  <a:extLst>
                    <a:ext uri="{FF2B5EF4-FFF2-40B4-BE49-F238E27FC236}">
                      <a16:creationId xmlns:a16="http://schemas.microsoft.com/office/drawing/2014/main" id="{86EBF160-D0E5-14A7-63E3-D16B72BA1604}"/>
                    </a:ext>
                  </a:extLst>
                </p:cNvPr>
                <p:cNvPicPr/>
                <p:nvPr/>
              </p:nvPicPr>
              <p:blipFill>
                <a:blip r:embed="rId45"/>
                <a:stretch>
                  <a:fillRect/>
                </a:stretch>
              </p:blipFill>
              <p:spPr>
                <a:xfrm>
                  <a:off x="7605329" y="835873"/>
                  <a:ext cx="1713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C7F79C61-CCB9-0843-E331-2CA72FBCA774}"/>
                    </a:ext>
                  </a:extLst>
                </p14:cNvPr>
                <p14:cNvContentPartPr/>
                <p14:nvPr/>
              </p14:nvContentPartPr>
              <p14:xfrm>
                <a:off x="7821689" y="823273"/>
                <a:ext cx="205200" cy="144720"/>
              </p14:xfrm>
            </p:contentPart>
          </mc:Choice>
          <mc:Fallback>
            <p:pic>
              <p:nvPicPr>
                <p:cNvPr id="29" name="Ink 28">
                  <a:extLst>
                    <a:ext uri="{FF2B5EF4-FFF2-40B4-BE49-F238E27FC236}">
                      <a16:creationId xmlns:a16="http://schemas.microsoft.com/office/drawing/2014/main" id="{C7F79C61-CCB9-0843-E331-2CA72FBCA774}"/>
                    </a:ext>
                  </a:extLst>
                </p:cNvPr>
                <p:cNvPicPr/>
                <p:nvPr/>
              </p:nvPicPr>
              <p:blipFill>
                <a:blip r:embed="rId47"/>
                <a:stretch>
                  <a:fillRect/>
                </a:stretch>
              </p:blipFill>
              <p:spPr>
                <a:xfrm>
                  <a:off x="7815569" y="817153"/>
                  <a:ext cx="217440" cy="156960"/>
                </a:xfrm>
                <a:prstGeom prst="rect">
                  <a:avLst/>
                </a:prstGeom>
              </p:spPr>
            </p:pic>
          </mc:Fallback>
        </mc:AlternateContent>
      </p:grpSp>
      <p:grpSp>
        <p:nvGrpSpPr>
          <p:cNvPr id="43" name="Group 42">
            <a:extLst>
              <a:ext uri="{FF2B5EF4-FFF2-40B4-BE49-F238E27FC236}">
                <a16:creationId xmlns:a16="http://schemas.microsoft.com/office/drawing/2014/main" id="{E9F97F67-0D17-FF99-E3F6-75C6FC95A6FC}"/>
              </a:ext>
            </a:extLst>
          </p:cNvPr>
          <p:cNvGrpSpPr/>
          <p:nvPr/>
        </p:nvGrpSpPr>
        <p:grpSpPr>
          <a:xfrm>
            <a:off x="8505329" y="817513"/>
            <a:ext cx="276840" cy="116640"/>
            <a:chOff x="8505329" y="817513"/>
            <a:chExt cx="276840" cy="116640"/>
          </a:xfrm>
        </p:grpSpPr>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95F21CFD-8E06-417F-F123-86322F8BFFE2}"/>
                    </a:ext>
                  </a:extLst>
                </p14:cNvPr>
                <p14:cNvContentPartPr/>
                <p14:nvPr/>
              </p14:nvContentPartPr>
              <p14:xfrm>
                <a:off x="8505329" y="845233"/>
                <a:ext cx="92880" cy="88920"/>
              </p14:xfrm>
            </p:contentPart>
          </mc:Choice>
          <mc:Fallback>
            <p:pic>
              <p:nvPicPr>
                <p:cNvPr id="30" name="Ink 29">
                  <a:extLst>
                    <a:ext uri="{FF2B5EF4-FFF2-40B4-BE49-F238E27FC236}">
                      <a16:creationId xmlns:a16="http://schemas.microsoft.com/office/drawing/2014/main" id="{95F21CFD-8E06-417F-F123-86322F8BFFE2}"/>
                    </a:ext>
                  </a:extLst>
                </p:cNvPr>
                <p:cNvPicPr/>
                <p:nvPr/>
              </p:nvPicPr>
              <p:blipFill>
                <a:blip r:embed="rId49"/>
                <a:stretch>
                  <a:fillRect/>
                </a:stretch>
              </p:blipFill>
              <p:spPr>
                <a:xfrm>
                  <a:off x="8499209" y="839113"/>
                  <a:ext cx="1051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Ink 30">
                  <a:extLst>
                    <a:ext uri="{FF2B5EF4-FFF2-40B4-BE49-F238E27FC236}">
                      <a16:creationId xmlns:a16="http://schemas.microsoft.com/office/drawing/2014/main" id="{AA1868DC-8DD1-7EB2-9271-046D11DD8819}"/>
                    </a:ext>
                  </a:extLst>
                </p14:cNvPr>
                <p14:cNvContentPartPr/>
                <p14:nvPr/>
              </p14:nvContentPartPr>
              <p14:xfrm>
                <a:off x="8660489" y="817513"/>
                <a:ext cx="121680" cy="110160"/>
              </p14:xfrm>
            </p:contentPart>
          </mc:Choice>
          <mc:Fallback>
            <p:pic>
              <p:nvPicPr>
                <p:cNvPr id="31" name="Ink 30">
                  <a:extLst>
                    <a:ext uri="{FF2B5EF4-FFF2-40B4-BE49-F238E27FC236}">
                      <a16:creationId xmlns:a16="http://schemas.microsoft.com/office/drawing/2014/main" id="{AA1868DC-8DD1-7EB2-9271-046D11DD8819}"/>
                    </a:ext>
                  </a:extLst>
                </p:cNvPr>
                <p:cNvPicPr/>
                <p:nvPr/>
              </p:nvPicPr>
              <p:blipFill>
                <a:blip r:embed="rId51"/>
                <a:stretch>
                  <a:fillRect/>
                </a:stretch>
              </p:blipFill>
              <p:spPr>
                <a:xfrm>
                  <a:off x="8654369" y="811393"/>
                  <a:ext cx="133920" cy="122400"/>
                </a:xfrm>
                <a:prstGeom prst="rect">
                  <a:avLst/>
                </a:prstGeom>
              </p:spPr>
            </p:pic>
          </mc:Fallback>
        </mc:AlternateContent>
      </p:grpSp>
      <p:grpSp>
        <p:nvGrpSpPr>
          <p:cNvPr id="42" name="Group 41">
            <a:extLst>
              <a:ext uri="{FF2B5EF4-FFF2-40B4-BE49-F238E27FC236}">
                <a16:creationId xmlns:a16="http://schemas.microsoft.com/office/drawing/2014/main" id="{C0BDE669-D1F9-86D0-B77B-35FE93C8EA16}"/>
              </a:ext>
            </a:extLst>
          </p:cNvPr>
          <p:cNvGrpSpPr/>
          <p:nvPr/>
        </p:nvGrpSpPr>
        <p:grpSpPr>
          <a:xfrm>
            <a:off x="9363209" y="647233"/>
            <a:ext cx="1433520" cy="468720"/>
            <a:chOff x="9363209" y="647233"/>
            <a:chExt cx="1433520" cy="468720"/>
          </a:xfrm>
        </p:grpSpPr>
        <mc:AlternateContent xmlns:mc="http://schemas.openxmlformats.org/markup-compatibility/2006">
          <mc:Choice xmlns:p14="http://schemas.microsoft.com/office/powerpoint/2010/main" Requires="p14">
            <p:contentPart p14:bwMode="auto" r:id="rId52">
              <p14:nvContentPartPr>
                <p14:cNvPr id="32" name="Ink 31">
                  <a:extLst>
                    <a:ext uri="{FF2B5EF4-FFF2-40B4-BE49-F238E27FC236}">
                      <a16:creationId xmlns:a16="http://schemas.microsoft.com/office/drawing/2014/main" id="{D7E419EA-4FD3-4869-214E-E743AC057E49}"/>
                    </a:ext>
                  </a:extLst>
                </p14:cNvPr>
                <p14:cNvContentPartPr/>
                <p14:nvPr/>
              </p14:nvContentPartPr>
              <p14:xfrm>
                <a:off x="9363209" y="767833"/>
                <a:ext cx="180360" cy="210600"/>
              </p14:xfrm>
            </p:contentPart>
          </mc:Choice>
          <mc:Fallback>
            <p:pic>
              <p:nvPicPr>
                <p:cNvPr id="32" name="Ink 31">
                  <a:extLst>
                    <a:ext uri="{FF2B5EF4-FFF2-40B4-BE49-F238E27FC236}">
                      <a16:creationId xmlns:a16="http://schemas.microsoft.com/office/drawing/2014/main" id="{D7E419EA-4FD3-4869-214E-E743AC057E49}"/>
                    </a:ext>
                  </a:extLst>
                </p:cNvPr>
                <p:cNvPicPr/>
                <p:nvPr/>
              </p:nvPicPr>
              <p:blipFill>
                <a:blip r:embed="rId53"/>
                <a:stretch>
                  <a:fillRect/>
                </a:stretch>
              </p:blipFill>
              <p:spPr>
                <a:xfrm>
                  <a:off x="9357089" y="761713"/>
                  <a:ext cx="1926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Ink 32">
                  <a:extLst>
                    <a:ext uri="{FF2B5EF4-FFF2-40B4-BE49-F238E27FC236}">
                      <a16:creationId xmlns:a16="http://schemas.microsoft.com/office/drawing/2014/main" id="{9417C085-F82E-36EB-B78A-ED145BEA398A}"/>
                    </a:ext>
                  </a:extLst>
                </p14:cNvPr>
                <p14:cNvContentPartPr/>
                <p14:nvPr/>
              </p14:nvContentPartPr>
              <p14:xfrm>
                <a:off x="9616649" y="884113"/>
                <a:ext cx="4320" cy="86040"/>
              </p14:xfrm>
            </p:contentPart>
          </mc:Choice>
          <mc:Fallback>
            <p:pic>
              <p:nvPicPr>
                <p:cNvPr id="33" name="Ink 32">
                  <a:extLst>
                    <a:ext uri="{FF2B5EF4-FFF2-40B4-BE49-F238E27FC236}">
                      <a16:creationId xmlns:a16="http://schemas.microsoft.com/office/drawing/2014/main" id="{9417C085-F82E-36EB-B78A-ED145BEA398A}"/>
                    </a:ext>
                  </a:extLst>
                </p:cNvPr>
                <p:cNvPicPr/>
                <p:nvPr/>
              </p:nvPicPr>
              <p:blipFill>
                <a:blip r:embed="rId55"/>
                <a:stretch>
                  <a:fillRect/>
                </a:stretch>
              </p:blipFill>
              <p:spPr>
                <a:xfrm>
                  <a:off x="9610529" y="877993"/>
                  <a:ext cx="165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Ink 33">
                  <a:extLst>
                    <a:ext uri="{FF2B5EF4-FFF2-40B4-BE49-F238E27FC236}">
                      <a16:creationId xmlns:a16="http://schemas.microsoft.com/office/drawing/2014/main" id="{F34EAB60-C32E-F514-F876-F65262687F59}"/>
                    </a:ext>
                  </a:extLst>
                </p14:cNvPr>
                <p14:cNvContentPartPr/>
                <p14:nvPr/>
              </p14:nvContentPartPr>
              <p14:xfrm>
                <a:off x="9591089" y="784753"/>
                <a:ext cx="20160" cy="360"/>
              </p14:xfrm>
            </p:contentPart>
          </mc:Choice>
          <mc:Fallback>
            <p:pic>
              <p:nvPicPr>
                <p:cNvPr id="34" name="Ink 33">
                  <a:extLst>
                    <a:ext uri="{FF2B5EF4-FFF2-40B4-BE49-F238E27FC236}">
                      <a16:creationId xmlns:a16="http://schemas.microsoft.com/office/drawing/2014/main" id="{F34EAB60-C32E-F514-F876-F65262687F59}"/>
                    </a:ext>
                  </a:extLst>
                </p:cNvPr>
                <p:cNvPicPr/>
                <p:nvPr/>
              </p:nvPicPr>
              <p:blipFill>
                <a:blip r:embed="rId57"/>
                <a:stretch>
                  <a:fillRect/>
                </a:stretch>
              </p:blipFill>
              <p:spPr>
                <a:xfrm>
                  <a:off x="9584969" y="778633"/>
                  <a:ext cx="32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Ink 34">
                  <a:extLst>
                    <a:ext uri="{FF2B5EF4-FFF2-40B4-BE49-F238E27FC236}">
                      <a16:creationId xmlns:a16="http://schemas.microsoft.com/office/drawing/2014/main" id="{44AFDCBC-FF80-6509-CDCC-FAAF13C70702}"/>
                    </a:ext>
                  </a:extLst>
                </p14:cNvPr>
                <p14:cNvContentPartPr/>
                <p14:nvPr/>
              </p14:nvContentPartPr>
              <p14:xfrm>
                <a:off x="9709889" y="837673"/>
                <a:ext cx="115560" cy="117720"/>
              </p14:xfrm>
            </p:contentPart>
          </mc:Choice>
          <mc:Fallback>
            <p:pic>
              <p:nvPicPr>
                <p:cNvPr id="35" name="Ink 34">
                  <a:extLst>
                    <a:ext uri="{FF2B5EF4-FFF2-40B4-BE49-F238E27FC236}">
                      <a16:creationId xmlns:a16="http://schemas.microsoft.com/office/drawing/2014/main" id="{44AFDCBC-FF80-6509-CDCC-FAAF13C70702}"/>
                    </a:ext>
                  </a:extLst>
                </p:cNvPr>
                <p:cNvPicPr/>
                <p:nvPr/>
              </p:nvPicPr>
              <p:blipFill>
                <a:blip r:embed="rId59"/>
                <a:stretch>
                  <a:fillRect/>
                </a:stretch>
              </p:blipFill>
              <p:spPr>
                <a:xfrm>
                  <a:off x="9703769" y="831553"/>
                  <a:ext cx="127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Ink 35">
                  <a:extLst>
                    <a:ext uri="{FF2B5EF4-FFF2-40B4-BE49-F238E27FC236}">
                      <a16:creationId xmlns:a16="http://schemas.microsoft.com/office/drawing/2014/main" id="{FBF0C170-59F5-7C08-3121-8FD12530AFD0}"/>
                    </a:ext>
                  </a:extLst>
                </p14:cNvPr>
                <p14:cNvContentPartPr/>
                <p14:nvPr/>
              </p14:nvContentPartPr>
              <p14:xfrm>
                <a:off x="9889169" y="879433"/>
                <a:ext cx="156960" cy="81360"/>
              </p14:xfrm>
            </p:contentPart>
          </mc:Choice>
          <mc:Fallback>
            <p:pic>
              <p:nvPicPr>
                <p:cNvPr id="36" name="Ink 35">
                  <a:extLst>
                    <a:ext uri="{FF2B5EF4-FFF2-40B4-BE49-F238E27FC236}">
                      <a16:creationId xmlns:a16="http://schemas.microsoft.com/office/drawing/2014/main" id="{FBF0C170-59F5-7C08-3121-8FD12530AFD0}"/>
                    </a:ext>
                  </a:extLst>
                </p:cNvPr>
                <p:cNvPicPr/>
                <p:nvPr/>
              </p:nvPicPr>
              <p:blipFill>
                <a:blip r:embed="rId61"/>
                <a:stretch>
                  <a:fillRect/>
                </a:stretch>
              </p:blipFill>
              <p:spPr>
                <a:xfrm>
                  <a:off x="9883049" y="873313"/>
                  <a:ext cx="169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Ink 36">
                  <a:extLst>
                    <a:ext uri="{FF2B5EF4-FFF2-40B4-BE49-F238E27FC236}">
                      <a16:creationId xmlns:a16="http://schemas.microsoft.com/office/drawing/2014/main" id="{FD49DC84-FCB1-3E17-9E30-8757DAD98195}"/>
                    </a:ext>
                  </a:extLst>
                </p14:cNvPr>
                <p14:cNvContentPartPr/>
                <p14:nvPr/>
              </p14:nvContentPartPr>
              <p14:xfrm>
                <a:off x="10097609" y="861793"/>
                <a:ext cx="110880" cy="66240"/>
              </p14:xfrm>
            </p:contentPart>
          </mc:Choice>
          <mc:Fallback>
            <p:pic>
              <p:nvPicPr>
                <p:cNvPr id="37" name="Ink 36">
                  <a:extLst>
                    <a:ext uri="{FF2B5EF4-FFF2-40B4-BE49-F238E27FC236}">
                      <a16:creationId xmlns:a16="http://schemas.microsoft.com/office/drawing/2014/main" id="{FD49DC84-FCB1-3E17-9E30-8757DAD98195}"/>
                    </a:ext>
                  </a:extLst>
                </p:cNvPr>
                <p:cNvPicPr/>
                <p:nvPr/>
              </p:nvPicPr>
              <p:blipFill>
                <a:blip r:embed="rId63"/>
                <a:stretch>
                  <a:fillRect/>
                </a:stretch>
              </p:blipFill>
              <p:spPr>
                <a:xfrm>
                  <a:off x="10091489" y="855673"/>
                  <a:ext cx="123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Ink 37">
                  <a:extLst>
                    <a:ext uri="{FF2B5EF4-FFF2-40B4-BE49-F238E27FC236}">
                      <a16:creationId xmlns:a16="http://schemas.microsoft.com/office/drawing/2014/main" id="{CC46068E-A3D7-64D7-E59B-60DC20A03A6D}"/>
                    </a:ext>
                  </a:extLst>
                </p14:cNvPr>
                <p14:cNvContentPartPr/>
                <p14:nvPr/>
              </p14:nvContentPartPr>
              <p14:xfrm>
                <a:off x="10229729" y="854953"/>
                <a:ext cx="124560" cy="261000"/>
              </p14:xfrm>
            </p:contentPart>
          </mc:Choice>
          <mc:Fallback>
            <p:pic>
              <p:nvPicPr>
                <p:cNvPr id="38" name="Ink 37">
                  <a:extLst>
                    <a:ext uri="{FF2B5EF4-FFF2-40B4-BE49-F238E27FC236}">
                      <a16:creationId xmlns:a16="http://schemas.microsoft.com/office/drawing/2014/main" id="{CC46068E-A3D7-64D7-E59B-60DC20A03A6D}"/>
                    </a:ext>
                  </a:extLst>
                </p:cNvPr>
                <p:cNvPicPr/>
                <p:nvPr/>
              </p:nvPicPr>
              <p:blipFill>
                <a:blip r:embed="rId65"/>
                <a:stretch>
                  <a:fillRect/>
                </a:stretch>
              </p:blipFill>
              <p:spPr>
                <a:xfrm>
                  <a:off x="10223609" y="848833"/>
                  <a:ext cx="1368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Ink 38">
                  <a:extLst>
                    <a:ext uri="{FF2B5EF4-FFF2-40B4-BE49-F238E27FC236}">
                      <a16:creationId xmlns:a16="http://schemas.microsoft.com/office/drawing/2014/main" id="{62C61F4A-AC44-A314-0DF5-EFE1B3C3EB5D}"/>
                    </a:ext>
                  </a:extLst>
                </p14:cNvPr>
                <p14:cNvContentPartPr/>
                <p14:nvPr/>
              </p14:nvContentPartPr>
              <p14:xfrm>
                <a:off x="10375889" y="851353"/>
                <a:ext cx="168480" cy="140040"/>
              </p14:xfrm>
            </p:contentPart>
          </mc:Choice>
          <mc:Fallback>
            <p:pic>
              <p:nvPicPr>
                <p:cNvPr id="39" name="Ink 38">
                  <a:extLst>
                    <a:ext uri="{FF2B5EF4-FFF2-40B4-BE49-F238E27FC236}">
                      <a16:creationId xmlns:a16="http://schemas.microsoft.com/office/drawing/2014/main" id="{62C61F4A-AC44-A314-0DF5-EFE1B3C3EB5D}"/>
                    </a:ext>
                  </a:extLst>
                </p:cNvPr>
                <p:cNvPicPr/>
                <p:nvPr/>
              </p:nvPicPr>
              <p:blipFill>
                <a:blip r:embed="rId67"/>
                <a:stretch>
                  <a:fillRect/>
                </a:stretch>
              </p:blipFill>
              <p:spPr>
                <a:xfrm>
                  <a:off x="10369769" y="845233"/>
                  <a:ext cx="180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Ink 39">
                  <a:extLst>
                    <a:ext uri="{FF2B5EF4-FFF2-40B4-BE49-F238E27FC236}">
                      <a16:creationId xmlns:a16="http://schemas.microsoft.com/office/drawing/2014/main" id="{98057B13-A8A3-14D3-E255-2062BED7BBF0}"/>
                    </a:ext>
                  </a:extLst>
                </p14:cNvPr>
                <p14:cNvContentPartPr/>
                <p14:nvPr/>
              </p14:nvContentPartPr>
              <p14:xfrm>
                <a:off x="10624289" y="647233"/>
                <a:ext cx="172440" cy="152280"/>
              </p14:xfrm>
            </p:contentPart>
          </mc:Choice>
          <mc:Fallback>
            <p:pic>
              <p:nvPicPr>
                <p:cNvPr id="40" name="Ink 39">
                  <a:extLst>
                    <a:ext uri="{FF2B5EF4-FFF2-40B4-BE49-F238E27FC236}">
                      <a16:creationId xmlns:a16="http://schemas.microsoft.com/office/drawing/2014/main" id="{98057B13-A8A3-14D3-E255-2062BED7BBF0}"/>
                    </a:ext>
                  </a:extLst>
                </p:cNvPr>
                <p:cNvPicPr/>
                <p:nvPr/>
              </p:nvPicPr>
              <p:blipFill>
                <a:blip r:embed="rId69"/>
                <a:stretch>
                  <a:fillRect/>
                </a:stretch>
              </p:blipFill>
              <p:spPr>
                <a:xfrm>
                  <a:off x="10618169" y="641113"/>
                  <a:ext cx="184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Ink 40">
                  <a:extLst>
                    <a:ext uri="{FF2B5EF4-FFF2-40B4-BE49-F238E27FC236}">
                      <a16:creationId xmlns:a16="http://schemas.microsoft.com/office/drawing/2014/main" id="{DFE91716-6E33-A949-5964-C1285D6D647F}"/>
                    </a:ext>
                  </a:extLst>
                </p14:cNvPr>
                <p14:cNvContentPartPr/>
                <p14:nvPr/>
              </p14:nvContentPartPr>
              <p14:xfrm>
                <a:off x="10783409" y="894193"/>
                <a:ext cx="360" cy="6480"/>
              </p14:xfrm>
            </p:contentPart>
          </mc:Choice>
          <mc:Fallback>
            <p:pic>
              <p:nvPicPr>
                <p:cNvPr id="41" name="Ink 40">
                  <a:extLst>
                    <a:ext uri="{FF2B5EF4-FFF2-40B4-BE49-F238E27FC236}">
                      <a16:creationId xmlns:a16="http://schemas.microsoft.com/office/drawing/2014/main" id="{DFE91716-6E33-A949-5964-C1285D6D647F}"/>
                    </a:ext>
                  </a:extLst>
                </p:cNvPr>
                <p:cNvPicPr/>
                <p:nvPr/>
              </p:nvPicPr>
              <p:blipFill>
                <a:blip r:embed="rId71"/>
                <a:stretch>
                  <a:fillRect/>
                </a:stretch>
              </p:blipFill>
              <p:spPr>
                <a:xfrm>
                  <a:off x="10777289" y="888073"/>
                  <a:ext cx="12600" cy="1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45" name="Ink 44">
                <a:extLst>
                  <a:ext uri="{FF2B5EF4-FFF2-40B4-BE49-F238E27FC236}">
                    <a16:creationId xmlns:a16="http://schemas.microsoft.com/office/drawing/2014/main" id="{61915341-100A-E940-36BF-393BE4B24C72}"/>
                  </a:ext>
                </a:extLst>
              </p14:cNvPr>
              <p14:cNvContentPartPr/>
              <p14:nvPr/>
            </p14:nvContentPartPr>
            <p14:xfrm>
              <a:off x="5791289" y="1450393"/>
              <a:ext cx="341640" cy="232200"/>
            </p14:xfrm>
          </p:contentPart>
        </mc:Choice>
        <mc:Fallback>
          <p:pic>
            <p:nvPicPr>
              <p:cNvPr id="45" name="Ink 44">
                <a:extLst>
                  <a:ext uri="{FF2B5EF4-FFF2-40B4-BE49-F238E27FC236}">
                    <a16:creationId xmlns:a16="http://schemas.microsoft.com/office/drawing/2014/main" id="{61915341-100A-E940-36BF-393BE4B24C72}"/>
                  </a:ext>
                </a:extLst>
              </p:cNvPr>
              <p:cNvPicPr/>
              <p:nvPr/>
            </p:nvPicPr>
            <p:blipFill>
              <a:blip r:embed="rId73"/>
              <a:stretch>
                <a:fillRect/>
              </a:stretch>
            </p:blipFill>
            <p:spPr>
              <a:xfrm>
                <a:off x="5785169" y="1444273"/>
                <a:ext cx="3538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Ink 45">
                <a:extLst>
                  <a:ext uri="{FF2B5EF4-FFF2-40B4-BE49-F238E27FC236}">
                    <a16:creationId xmlns:a16="http://schemas.microsoft.com/office/drawing/2014/main" id="{F32763B2-DFC9-3500-9578-8779E683D5A6}"/>
                  </a:ext>
                </a:extLst>
              </p14:cNvPr>
              <p14:cNvContentPartPr/>
              <p14:nvPr/>
            </p14:nvContentPartPr>
            <p14:xfrm>
              <a:off x="6330569" y="1410793"/>
              <a:ext cx="147960" cy="310680"/>
            </p14:xfrm>
          </p:contentPart>
        </mc:Choice>
        <mc:Fallback>
          <p:pic>
            <p:nvPicPr>
              <p:cNvPr id="46" name="Ink 45">
                <a:extLst>
                  <a:ext uri="{FF2B5EF4-FFF2-40B4-BE49-F238E27FC236}">
                    <a16:creationId xmlns:a16="http://schemas.microsoft.com/office/drawing/2014/main" id="{F32763B2-DFC9-3500-9578-8779E683D5A6}"/>
                  </a:ext>
                </a:extLst>
              </p:cNvPr>
              <p:cNvPicPr/>
              <p:nvPr/>
            </p:nvPicPr>
            <p:blipFill>
              <a:blip r:embed="rId75"/>
              <a:stretch>
                <a:fillRect/>
              </a:stretch>
            </p:blipFill>
            <p:spPr>
              <a:xfrm>
                <a:off x="6324449" y="1404673"/>
                <a:ext cx="16020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Ink 46">
                <a:extLst>
                  <a:ext uri="{FF2B5EF4-FFF2-40B4-BE49-F238E27FC236}">
                    <a16:creationId xmlns:a16="http://schemas.microsoft.com/office/drawing/2014/main" id="{BEE43BBA-5581-9742-A765-E3D1215C3EDB}"/>
                  </a:ext>
                </a:extLst>
              </p14:cNvPr>
              <p14:cNvContentPartPr/>
              <p14:nvPr/>
            </p14:nvContentPartPr>
            <p14:xfrm>
              <a:off x="6559529" y="1619953"/>
              <a:ext cx="163440" cy="105120"/>
            </p14:xfrm>
          </p:contentPart>
        </mc:Choice>
        <mc:Fallback>
          <p:pic>
            <p:nvPicPr>
              <p:cNvPr id="47" name="Ink 46">
                <a:extLst>
                  <a:ext uri="{FF2B5EF4-FFF2-40B4-BE49-F238E27FC236}">
                    <a16:creationId xmlns:a16="http://schemas.microsoft.com/office/drawing/2014/main" id="{BEE43BBA-5581-9742-A765-E3D1215C3EDB}"/>
                  </a:ext>
                </a:extLst>
              </p:cNvPr>
              <p:cNvPicPr/>
              <p:nvPr/>
            </p:nvPicPr>
            <p:blipFill>
              <a:blip r:embed="rId77"/>
              <a:stretch>
                <a:fillRect/>
              </a:stretch>
            </p:blipFill>
            <p:spPr>
              <a:xfrm>
                <a:off x="6553409" y="1613833"/>
                <a:ext cx="175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Ink 47">
                <a:extLst>
                  <a:ext uri="{FF2B5EF4-FFF2-40B4-BE49-F238E27FC236}">
                    <a16:creationId xmlns:a16="http://schemas.microsoft.com/office/drawing/2014/main" id="{DDEC26B6-B3CF-6794-1DFF-CD470E7CD7C3}"/>
                  </a:ext>
                </a:extLst>
              </p14:cNvPr>
              <p14:cNvContentPartPr/>
              <p14:nvPr/>
            </p14:nvContentPartPr>
            <p14:xfrm>
              <a:off x="7234889" y="1530313"/>
              <a:ext cx="10440" cy="89280"/>
            </p14:xfrm>
          </p:contentPart>
        </mc:Choice>
        <mc:Fallback>
          <p:pic>
            <p:nvPicPr>
              <p:cNvPr id="48" name="Ink 47">
                <a:extLst>
                  <a:ext uri="{FF2B5EF4-FFF2-40B4-BE49-F238E27FC236}">
                    <a16:creationId xmlns:a16="http://schemas.microsoft.com/office/drawing/2014/main" id="{DDEC26B6-B3CF-6794-1DFF-CD470E7CD7C3}"/>
                  </a:ext>
                </a:extLst>
              </p:cNvPr>
              <p:cNvPicPr/>
              <p:nvPr/>
            </p:nvPicPr>
            <p:blipFill>
              <a:blip r:embed="rId79"/>
              <a:stretch>
                <a:fillRect/>
              </a:stretch>
            </p:blipFill>
            <p:spPr>
              <a:xfrm>
                <a:off x="7228769" y="1524193"/>
                <a:ext cx="22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Ink 48">
                <a:extLst>
                  <a:ext uri="{FF2B5EF4-FFF2-40B4-BE49-F238E27FC236}">
                    <a16:creationId xmlns:a16="http://schemas.microsoft.com/office/drawing/2014/main" id="{57FB2C2D-8FC9-7653-12CD-B409BDCFDFA4}"/>
                  </a:ext>
                </a:extLst>
              </p14:cNvPr>
              <p14:cNvContentPartPr/>
              <p14:nvPr/>
            </p14:nvContentPartPr>
            <p14:xfrm>
              <a:off x="7225529" y="1433113"/>
              <a:ext cx="26280" cy="7920"/>
            </p14:xfrm>
          </p:contentPart>
        </mc:Choice>
        <mc:Fallback>
          <p:pic>
            <p:nvPicPr>
              <p:cNvPr id="49" name="Ink 48">
                <a:extLst>
                  <a:ext uri="{FF2B5EF4-FFF2-40B4-BE49-F238E27FC236}">
                    <a16:creationId xmlns:a16="http://schemas.microsoft.com/office/drawing/2014/main" id="{57FB2C2D-8FC9-7653-12CD-B409BDCFDFA4}"/>
                  </a:ext>
                </a:extLst>
              </p:cNvPr>
              <p:cNvPicPr/>
              <p:nvPr/>
            </p:nvPicPr>
            <p:blipFill>
              <a:blip r:embed="rId81"/>
              <a:stretch>
                <a:fillRect/>
              </a:stretch>
            </p:blipFill>
            <p:spPr>
              <a:xfrm>
                <a:off x="7219409" y="1426993"/>
                <a:ext cx="38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Ink 49">
                <a:extLst>
                  <a:ext uri="{FF2B5EF4-FFF2-40B4-BE49-F238E27FC236}">
                    <a16:creationId xmlns:a16="http://schemas.microsoft.com/office/drawing/2014/main" id="{0CB44454-61B0-8739-C63C-2C83C4B44CC9}"/>
                  </a:ext>
                </a:extLst>
              </p14:cNvPr>
              <p14:cNvContentPartPr/>
              <p14:nvPr/>
            </p14:nvContentPartPr>
            <p14:xfrm>
              <a:off x="7307249" y="1513393"/>
              <a:ext cx="70200" cy="110520"/>
            </p14:xfrm>
          </p:contentPart>
        </mc:Choice>
        <mc:Fallback>
          <p:pic>
            <p:nvPicPr>
              <p:cNvPr id="50" name="Ink 49">
                <a:extLst>
                  <a:ext uri="{FF2B5EF4-FFF2-40B4-BE49-F238E27FC236}">
                    <a16:creationId xmlns:a16="http://schemas.microsoft.com/office/drawing/2014/main" id="{0CB44454-61B0-8739-C63C-2C83C4B44CC9}"/>
                  </a:ext>
                </a:extLst>
              </p:cNvPr>
              <p:cNvPicPr/>
              <p:nvPr/>
            </p:nvPicPr>
            <p:blipFill>
              <a:blip r:embed="rId83"/>
              <a:stretch>
                <a:fillRect/>
              </a:stretch>
            </p:blipFill>
            <p:spPr>
              <a:xfrm>
                <a:off x="7301129" y="1507273"/>
                <a:ext cx="82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0" name="Ink 59">
                <a:extLst>
                  <a:ext uri="{FF2B5EF4-FFF2-40B4-BE49-F238E27FC236}">
                    <a16:creationId xmlns:a16="http://schemas.microsoft.com/office/drawing/2014/main" id="{327A8ACF-4305-10E8-482C-748374AC1869}"/>
                  </a:ext>
                </a:extLst>
              </p14:cNvPr>
              <p14:cNvContentPartPr/>
              <p14:nvPr/>
            </p14:nvContentPartPr>
            <p14:xfrm>
              <a:off x="7678769" y="1486033"/>
              <a:ext cx="162720" cy="140040"/>
            </p14:xfrm>
          </p:contentPart>
        </mc:Choice>
        <mc:Fallback>
          <p:pic>
            <p:nvPicPr>
              <p:cNvPr id="60" name="Ink 59">
                <a:extLst>
                  <a:ext uri="{FF2B5EF4-FFF2-40B4-BE49-F238E27FC236}">
                    <a16:creationId xmlns:a16="http://schemas.microsoft.com/office/drawing/2014/main" id="{327A8ACF-4305-10E8-482C-748374AC1869}"/>
                  </a:ext>
                </a:extLst>
              </p:cNvPr>
              <p:cNvPicPr/>
              <p:nvPr/>
            </p:nvPicPr>
            <p:blipFill>
              <a:blip r:embed="rId85"/>
              <a:stretch>
                <a:fillRect/>
              </a:stretch>
            </p:blipFill>
            <p:spPr>
              <a:xfrm>
                <a:off x="7672649" y="1479913"/>
                <a:ext cx="174960" cy="152280"/>
              </a:xfrm>
              <a:prstGeom prst="rect">
                <a:avLst/>
              </a:prstGeom>
            </p:spPr>
          </p:pic>
        </mc:Fallback>
      </mc:AlternateContent>
      <p:grpSp>
        <p:nvGrpSpPr>
          <p:cNvPr id="75" name="Group 74">
            <a:extLst>
              <a:ext uri="{FF2B5EF4-FFF2-40B4-BE49-F238E27FC236}">
                <a16:creationId xmlns:a16="http://schemas.microsoft.com/office/drawing/2014/main" id="{3FAC2756-D7FB-1834-17E8-63ED6A4DD7D9}"/>
              </a:ext>
            </a:extLst>
          </p:cNvPr>
          <p:cNvGrpSpPr/>
          <p:nvPr/>
        </p:nvGrpSpPr>
        <p:grpSpPr>
          <a:xfrm>
            <a:off x="8110049" y="1420873"/>
            <a:ext cx="869040" cy="219240"/>
            <a:chOff x="8110049" y="1420873"/>
            <a:chExt cx="869040" cy="219240"/>
          </a:xfrm>
        </p:grpSpPr>
        <mc:AlternateContent xmlns:mc="http://schemas.openxmlformats.org/markup-compatibility/2006">
          <mc:Choice xmlns:p14="http://schemas.microsoft.com/office/powerpoint/2010/main" Requires="p14">
            <p:contentPart p14:bwMode="auto" r:id="rId86">
              <p14:nvContentPartPr>
                <p14:cNvPr id="61" name="Ink 60">
                  <a:extLst>
                    <a:ext uri="{FF2B5EF4-FFF2-40B4-BE49-F238E27FC236}">
                      <a16:creationId xmlns:a16="http://schemas.microsoft.com/office/drawing/2014/main" id="{5DEE6246-6B26-630E-625F-D7B018E807A0}"/>
                    </a:ext>
                  </a:extLst>
                </p14:cNvPr>
                <p14:cNvContentPartPr/>
                <p14:nvPr/>
              </p14:nvContentPartPr>
              <p14:xfrm>
                <a:off x="8110049" y="1420873"/>
                <a:ext cx="360" cy="205560"/>
              </p14:xfrm>
            </p:contentPart>
          </mc:Choice>
          <mc:Fallback>
            <p:pic>
              <p:nvPicPr>
                <p:cNvPr id="61" name="Ink 60">
                  <a:extLst>
                    <a:ext uri="{FF2B5EF4-FFF2-40B4-BE49-F238E27FC236}">
                      <a16:creationId xmlns:a16="http://schemas.microsoft.com/office/drawing/2014/main" id="{5DEE6246-6B26-630E-625F-D7B018E807A0}"/>
                    </a:ext>
                  </a:extLst>
                </p:cNvPr>
                <p:cNvPicPr/>
                <p:nvPr/>
              </p:nvPicPr>
              <p:blipFill>
                <a:blip r:embed="rId87"/>
                <a:stretch>
                  <a:fillRect/>
                </a:stretch>
              </p:blipFill>
              <p:spPr>
                <a:xfrm>
                  <a:off x="8103929" y="1414753"/>
                  <a:ext cx="126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2" name="Ink 61">
                  <a:extLst>
                    <a:ext uri="{FF2B5EF4-FFF2-40B4-BE49-F238E27FC236}">
                      <a16:creationId xmlns:a16="http://schemas.microsoft.com/office/drawing/2014/main" id="{71015165-A8AC-26C9-2624-3CE174E1115D}"/>
                    </a:ext>
                  </a:extLst>
                </p14:cNvPr>
                <p14:cNvContentPartPr/>
                <p14:nvPr/>
              </p14:nvContentPartPr>
              <p14:xfrm>
                <a:off x="8114729" y="1490353"/>
                <a:ext cx="168840" cy="110520"/>
              </p14:xfrm>
            </p:contentPart>
          </mc:Choice>
          <mc:Fallback>
            <p:pic>
              <p:nvPicPr>
                <p:cNvPr id="62" name="Ink 61">
                  <a:extLst>
                    <a:ext uri="{FF2B5EF4-FFF2-40B4-BE49-F238E27FC236}">
                      <a16:creationId xmlns:a16="http://schemas.microsoft.com/office/drawing/2014/main" id="{71015165-A8AC-26C9-2624-3CE174E1115D}"/>
                    </a:ext>
                  </a:extLst>
                </p:cNvPr>
                <p:cNvPicPr/>
                <p:nvPr/>
              </p:nvPicPr>
              <p:blipFill>
                <a:blip r:embed="rId89"/>
                <a:stretch>
                  <a:fillRect/>
                </a:stretch>
              </p:blipFill>
              <p:spPr>
                <a:xfrm>
                  <a:off x="8108609" y="1484233"/>
                  <a:ext cx="181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3" name="Ink 62">
                  <a:extLst>
                    <a:ext uri="{FF2B5EF4-FFF2-40B4-BE49-F238E27FC236}">
                      <a16:creationId xmlns:a16="http://schemas.microsoft.com/office/drawing/2014/main" id="{4631D053-8090-590C-AD31-9CA88304B3E2}"/>
                    </a:ext>
                  </a:extLst>
                </p14:cNvPr>
                <p14:cNvContentPartPr/>
                <p14:nvPr/>
              </p14:nvContentPartPr>
              <p14:xfrm>
                <a:off x="8287169" y="1510513"/>
                <a:ext cx="101520" cy="129600"/>
              </p14:xfrm>
            </p:contentPart>
          </mc:Choice>
          <mc:Fallback>
            <p:pic>
              <p:nvPicPr>
                <p:cNvPr id="63" name="Ink 62">
                  <a:extLst>
                    <a:ext uri="{FF2B5EF4-FFF2-40B4-BE49-F238E27FC236}">
                      <a16:creationId xmlns:a16="http://schemas.microsoft.com/office/drawing/2014/main" id="{4631D053-8090-590C-AD31-9CA88304B3E2}"/>
                    </a:ext>
                  </a:extLst>
                </p:cNvPr>
                <p:cNvPicPr/>
                <p:nvPr/>
              </p:nvPicPr>
              <p:blipFill>
                <a:blip r:embed="rId91"/>
                <a:stretch>
                  <a:fillRect/>
                </a:stretch>
              </p:blipFill>
              <p:spPr>
                <a:xfrm>
                  <a:off x="8281049" y="1504393"/>
                  <a:ext cx="113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4" name="Ink 63">
                  <a:extLst>
                    <a:ext uri="{FF2B5EF4-FFF2-40B4-BE49-F238E27FC236}">
                      <a16:creationId xmlns:a16="http://schemas.microsoft.com/office/drawing/2014/main" id="{2DE3124E-FB43-7C80-67E7-E97857E07691}"/>
                    </a:ext>
                  </a:extLst>
                </p14:cNvPr>
                <p14:cNvContentPartPr/>
                <p14:nvPr/>
              </p14:nvContentPartPr>
              <p14:xfrm>
                <a:off x="8436929" y="1530313"/>
                <a:ext cx="78120" cy="100800"/>
              </p14:xfrm>
            </p:contentPart>
          </mc:Choice>
          <mc:Fallback>
            <p:pic>
              <p:nvPicPr>
                <p:cNvPr id="64" name="Ink 63">
                  <a:extLst>
                    <a:ext uri="{FF2B5EF4-FFF2-40B4-BE49-F238E27FC236}">
                      <a16:creationId xmlns:a16="http://schemas.microsoft.com/office/drawing/2014/main" id="{2DE3124E-FB43-7C80-67E7-E97857E07691}"/>
                    </a:ext>
                  </a:extLst>
                </p:cNvPr>
                <p:cNvPicPr/>
                <p:nvPr/>
              </p:nvPicPr>
              <p:blipFill>
                <a:blip r:embed="rId93"/>
                <a:stretch>
                  <a:fillRect/>
                </a:stretch>
              </p:blipFill>
              <p:spPr>
                <a:xfrm>
                  <a:off x="8430809" y="1524193"/>
                  <a:ext cx="90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5" name="Ink 64">
                  <a:extLst>
                    <a:ext uri="{FF2B5EF4-FFF2-40B4-BE49-F238E27FC236}">
                      <a16:creationId xmlns:a16="http://schemas.microsoft.com/office/drawing/2014/main" id="{8FFFD9AC-F5D0-60E2-EBAE-6E19F872C96E}"/>
                    </a:ext>
                  </a:extLst>
                </p14:cNvPr>
                <p14:cNvContentPartPr/>
                <p14:nvPr/>
              </p14:nvContentPartPr>
              <p14:xfrm>
                <a:off x="8547449" y="1500793"/>
                <a:ext cx="212760" cy="130680"/>
              </p14:xfrm>
            </p:contentPart>
          </mc:Choice>
          <mc:Fallback>
            <p:pic>
              <p:nvPicPr>
                <p:cNvPr id="65" name="Ink 64">
                  <a:extLst>
                    <a:ext uri="{FF2B5EF4-FFF2-40B4-BE49-F238E27FC236}">
                      <a16:creationId xmlns:a16="http://schemas.microsoft.com/office/drawing/2014/main" id="{8FFFD9AC-F5D0-60E2-EBAE-6E19F872C96E}"/>
                    </a:ext>
                  </a:extLst>
                </p:cNvPr>
                <p:cNvPicPr/>
                <p:nvPr/>
              </p:nvPicPr>
              <p:blipFill>
                <a:blip r:embed="rId95"/>
                <a:stretch>
                  <a:fillRect/>
                </a:stretch>
              </p:blipFill>
              <p:spPr>
                <a:xfrm>
                  <a:off x="8541329" y="1494673"/>
                  <a:ext cx="225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6" name="Ink 65">
                  <a:extLst>
                    <a:ext uri="{FF2B5EF4-FFF2-40B4-BE49-F238E27FC236}">
                      <a16:creationId xmlns:a16="http://schemas.microsoft.com/office/drawing/2014/main" id="{FE8E09F5-A6C4-22EF-3928-779ED48BFF7F}"/>
                    </a:ext>
                  </a:extLst>
                </p14:cNvPr>
                <p14:cNvContentPartPr/>
                <p14:nvPr/>
              </p14:nvContentPartPr>
              <p14:xfrm>
                <a:off x="8845529" y="1520233"/>
                <a:ext cx="133560" cy="111600"/>
              </p14:xfrm>
            </p:contentPart>
          </mc:Choice>
          <mc:Fallback>
            <p:pic>
              <p:nvPicPr>
                <p:cNvPr id="66" name="Ink 65">
                  <a:extLst>
                    <a:ext uri="{FF2B5EF4-FFF2-40B4-BE49-F238E27FC236}">
                      <a16:creationId xmlns:a16="http://schemas.microsoft.com/office/drawing/2014/main" id="{FE8E09F5-A6C4-22EF-3928-779ED48BFF7F}"/>
                    </a:ext>
                  </a:extLst>
                </p:cNvPr>
                <p:cNvPicPr/>
                <p:nvPr/>
              </p:nvPicPr>
              <p:blipFill>
                <a:blip r:embed="rId97"/>
                <a:stretch>
                  <a:fillRect/>
                </a:stretch>
              </p:blipFill>
              <p:spPr>
                <a:xfrm>
                  <a:off x="8839409" y="1514113"/>
                  <a:ext cx="145800" cy="123840"/>
                </a:xfrm>
                <a:prstGeom prst="rect">
                  <a:avLst/>
                </a:prstGeom>
              </p:spPr>
            </p:pic>
          </mc:Fallback>
        </mc:AlternateContent>
      </p:grpSp>
      <p:grpSp>
        <p:nvGrpSpPr>
          <p:cNvPr id="74" name="Group 73">
            <a:extLst>
              <a:ext uri="{FF2B5EF4-FFF2-40B4-BE49-F238E27FC236}">
                <a16:creationId xmlns:a16="http://schemas.microsoft.com/office/drawing/2014/main" id="{305F87AF-73DE-5118-6DAE-35E5F8C23BB8}"/>
              </a:ext>
            </a:extLst>
          </p:cNvPr>
          <p:cNvGrpSpPr/>
          <p:nvPr/>
        </p:nvGrpSpPr>
        <p:grpSpPr>
          <a:xfrm>
            <a:off x="9302729" y="1437073"/>
            <a:ext cx="944640" cy="253080"/>
            <a:chOff x="9302729" y="1437073"/>
            <a:chExt cx="944640" cy="253080"/>
          </a:xfrm>
        </p:grpSpPr>
        <mc:AlternateContent xmlns:mc="http://schemas.openxmlformats.org/markup-compatibility/2006">
          <mc:Choice xmlns:p14="http://schemas.microsoft.com/office/powerpoint/2010/main" Requires="p14">
            <p:contentPart p14:bwMode="auto" r:id="rId98">
              <p14:nvContentPartPr>
                <p14:cNvPr id="67" name="Ink 66">
                  <a:extLst>
                    <a:ext uri="{FF2B5EF4-FFF2-40B4-BE49-F238E27FC236}">
                      <a16:creationId xmlns:a16="http://schemas.microsoft.com/office/drawing/2014/main" id="{A45FA32E-C7F7-DA91-9E7B-C443C079127A}"/>
                    </a:ext>
                  </a:extLst>
                </p14:cNvPr>
                <p14:cNvContentPartPr/>
                <p14:nvPr/>
              </p14:nvContentPartPr>
              <p14:xfrm>
                <a:off x="9302729" y="1490353"/>
                <a:ext cx="155160" cy="199800"/>
              </p14:xfrm>
            </p:contentPart>
          </mc:Choice>
          <mc:Fallback>
            <p:pic>
              <p:nvPicPr>
                <p:cNvPr id="67" name="Ink 66">
                  <a:extLst>
                    <a:ext uri="{FF2B5EF4-FFF2-40B4-BE49-F238E27FC236}">
                      <a16:creationId xmlns:a16="http://schemas.microsoft.com/office/drawing/2014/main" id="{A45FA32E-C7F7-DA91-9E7B-C443C079127A}"/>
                    </a:ext>
                  </a:extLst>
                </p:cNvPr>
                <p:cNvPicPr/>
                <p:nvPr/>
              </p:nvPicPr>
              <p:blipFill>
                <a:blip r:embed="rId99"/>
                <a:stretch>
                  <a:fillRect/>
                </a:stretch>
              </p:blipFill>
              <p:spPr>
                <a:xfrm>
                  <a:off x="9296609" y="1484233"/>
                  <a:ext cx="1674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8" name="Ink 67">
                  <a:extLst>
                    <a:ext uri="{FF2B5EF4-FFF2-40B4-BE49-F238E27FC236}">
                      <a16:creationId xmlns:a16="http://schemas.microsoft.com/office/drawing/2014/main" id="{42FB18FE-8A29-ACD1-EF1F-13B05152CAA2}"/>
                    </a:ext>
                  </a:extLst>
                </p14:cNvPr>
                <p14:cNvContentPartPr/>
                <p14:nvPr/>
              </p14:nvContentPartPr>
              <p14:xfrm>
                <a:off x="9461489" y="1522033"/>
                <a:ext cx="172440" cy="141120"/>
              </p14:xfrm>
            </p:contentPart>
          </mc:Choice>
          <mc:Fallback>
            <p:pic>
              <p:nvPicPr>
                <p:cNvPr id="68" name="Ink 67">
                  <a:extLst>
                    <a:ext uri="{FF2B5EF4-FFF2-40B4-BE49-F238E27FC236}">
                      <a16:creationId xmlns:a16="http://schemas.microsoft.com/office/drawing/2014/main" id="{42FB18FE-8A29-ACD1-EF1F-13B05152CAA2}"/>
                    </a:ext>
                  </a:extLst>
                </p:cNvPr>
                <p:cNvPicPr/>
                <p:nvPr/>
              </p:nvPicPr>
              <p:blipFill>
                <a:blip r:embed="rId101"/>
                <a:stretch>
                  <a:fillRect/>
                </a:stretch>
              </p:blipFill>
              <p:spPr>
                <a:xfrm>
                  <a:off x="9455369" y="1515913"/>
                  <a:ext cx="1846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9" name="Ink 68">
                  <a:extLst>
                    <a:ext uri="{FF2B5EF4-FFF2-40B4-BE49-F238E27FC236}">
                      <a16:creationId xmlns:a16="http://schemas.microsoft.com/office/drawing/2014/main" id="{B6A6A576-1E3E-B46E-8E43-2952FCDA1F98}"/>
                    </a:ext>
                  </a:extLst>
                </p14:cNvPr>
                <p14:cNvContentPartPr/>
                <p14:nvPr/>
              </p14:nvContentPartPr>
              <p14:xfrm>
                <a:off x="9660209" y="1525993"/>
                <a:ext cx="108720" cy="134280"/>
              </p14:xfrm>
            </p:contentPart>
          </mc:Choice>
          <mc:Fallback>
            <p:pic>
              <p:nvPicPr>
                <p:cNvPr id="69" name="Ink 68">
                  <a:extLst>
                    <a:ext uri="{FF2B5EF4-FFF2-40B4-BE49-F238E27FC236}">
                      <a16:creationId xmlns:a16="http://schemas.microsoft.com/office/drawing/2014/main" id="{B6A6A576-1E3E-B46E-8E43-2952FCDA1F98}"/>
                    </a:ext>
                  </a:extLst>
                </p:cNvPr>
                <p:cNvPicPr/>
                <p:nvPr/>
              </p:nvPicPr>
              <p:blipFill>
                <a:blip r:embed="rId103"/>
                <a:stretch>
                  <a:fillRect/>
                </a:stretch>
              </p:blipFill>
              <p:spPr>
                <a:xfrm>
                  <a:off x="9654089" y="1519873"/>
                  <a:ext cx="120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0" name="Ink 69">
                  <a:extLst>
                    <a:ext uri="{FF2B5EF4-FFF2-40B4-BE49-F238E27FC236}">
                      <a16:creationId xmlns:a16="http://schemas.microsoft.com/office/drawing/2014/main" id="{0CA79C85-1041-F4D1-CFDB-417C861609C2}"/>
                    </a:ext>
                  </a:extLst>
                </p14:cNvPr>
                <p14:cNvContentPartPr/>
                <p14:nvPr/>
              </p14:nvContentPartPr>
              <p14:xfrm>
                <a:off x="9878729" y="1530313"/>
                <a:ext cx="17640" cy="81000"/>
              </p14:xfrm>
            </p:contentPart>
          </mc:Choice>
          <mc:Fallback>
            <p:pic>
              <p:nvPicPr>
                <p:cNvPr id="70" name="Ink 69">
                  <a:extLst>
                    <a:ext uri="{FF2B5EF4-FFF2-40B4-BE49-F238E27FC236}">
                      <a16:creationId xmlns:a16="http://schemas.microsoft.com/office/drawing/2014/main" id="{0CA79C85-1041-F4D1-CFDB-417C861609C2}"/>
                    </a:ext>
                  </a:extLst>
                </p:cNvPr>
                <p:cNvPicPr/>
                <p:nvPr/>
              </p:nvPicPr>
              <p:blipFill>
                <a:blip r:embed="rId105"/>
                <a:stretch>
                  <a:fillRect/>
                </a:stretch>
              </p:blipFill>
              <p:spPr>
                <a:xfrm>
                  <a:off x="9872609" y="1524193"/>
                  <a:ext cx="298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Ink 70">
                  <a:extLst>
                    <a:ext uri="{FF2B5EF4-FFF2-40B4-BE49-F238E27FC236}">
                      <a16:creationId xmlns:a16="http://schemas.microsoft.com/office/drawing/2014/main" id="{F3FD5161-46B2-6A8D-784B-3E214C176EB1}"/>
                    </a:ext>
                  </a:extLst>
                </p14:cNvPr>
                <p14:cNvContentPartPr/>
                <p14:nvPr/>
              </p14:nvContentPartPr>
              <p14:xfrm>
                <a:off x="9869369" y="1437073"/>
                <a:ext cx="20160" cy="4320"/>
              </p14:xfrm>
            </p:contentPart>
          </mc:Choice>
          <mc:Fallback>
            <p:pic>
              <p:nvPicPr>
                <p:cNvPr id="71" name="Ink 70">
                  <a:extLst>
                    <a:ext uri="{FF2B5EF4-FFF2-40B4-BE49-F238E27FC236}">
                      <a16:creationId xmlns:a16="http://schemas.microsoft.com/office/drawing/2014/main" id="{F3FD5161-46B2-6A8D-784B-3E214C176EB1}"/>
                    </a:ext>
                  </a:extLst>
                </p:cNvPr>
                <p:cNvPicPr/>
                <p:nvPr/>
              </p:nvPicPr>
              <p:blipFill>
                <a:blip r:embed="rId107"/>
                <a:stretch>
                  <a:fillRect/>
                </a:stretch>
              </p:blipFill>
              <p:spPr>
                <a:xfrm>
                  <a:off x="9863249" y="1430953"/>
                  <a:ext cx="32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2" name="Ink 71">
                  <a:extLst>
                    <a:ext uri="{FF2B5EF4-FFF2-40B4-BE49-F238E27FC236}">
                      <a16:creationId xmlns:a16="http://schemas.microsoft.com/office/drawing/2014/main" id="{70AB05E1-59FB-4A61-3D04-505868107029}"/>
                    </a:ext>
                  </a:extLst>
                </p14:cNvPr>
                <p14:cNvContentPartPr/>
                <p14:nvPr/>
              </p14:nvContentPartPr>
              <p14:xfrm>
                <a:off x="9978449" y="1529593"/>
                <a:ext cx="123120" cy="107640"/>
              </p14:xfrm>
            </p:contentPart>
          </mc:Choice>
          <mc:Fallback>
            <p:pic>
              <p:nvPicPr>
                <p:cNvPr id="72" name="Ink 71">
                  <a:extLst>
                    <a:ext uri="{FF2B5EF4-FFF2-40B4-BE49-F238E27FC236}">
                      <a16:creationId xmlns:a16="http://schemas.microsoft.com/office/drawing/2014/main" id="{70AB05E1-59FB-4A61-3D04-505868107029}"/>
                    </a:ext>
                  </a:extLst>
                </p:cNvPr>
                <p:cNvPicPr/>
                <p:nvPr/>
              </p:nvPicPr>
              <p:blipFill>
                <a:blip r:embed="rId109"/>
                <a:stretch>
                  <a:fillRect/>
                </a:stretch>
              </p:blipFill>
              <p:spPr>
                <a:xfrm>
                  <a:off x="9972329" y="1523473"/>
                  <a:ext cx="135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3" name="Ink 72">
                  <a:extLst>
                    <a:ext uri="{FF2B5EF4-FFF2-40B4-BE49-F238E27FC236}">
                      <a16:creationId xmlns:a16="http://schemas.microsoft.com/office/drawing/2014/main" id="{14B1D9C9-075A-8DB2-DBFE-77DE2A3429FE}"/>
                    </a:ext>
                  </a:extLst>
                </p14:cNvPr>
                <p14:cNvContentPartPr/>
                <p14:nvPr/>
              </p14:nvContentPartPr>
              <p14:xfrm>
                <a:off x="10157369" y="1493233"/>
                <a:ext cx="90000" cy="148680"/>
              </p14:xfrm>
            </p:contentPart>
          </mc:Choice>
          <mc:Fallback>
            <p:pic>
              <p:nvPicPr>
                <p:cNvPr id="73" name="Ink 72">
                  <a:extLst>
                    <a:ext uri="{FF2B5EF4-FFF2-40B4-BE49-F238E27FC236}">
                      <a16:creationId xmlns:a16="http://schemas.microsoft.com/office/drawing/2014/main" id="{14B1D9C9-075A-8DB2-DBFE-77DE2A3429FE}"/>
                    </a:ext>
                  </a:extLst>
                </p:cNvPr>
                <p:cNvPicPr/>
                <p:nvPr/>
              </p:nvPicPr>
              <p:blipFill>
                <a:blip r:embed="rId111"/>
                <a:stretch>
                  <a:fillRect/>
                </a:stretch>
              </p:blipFill>
              <p:spPr>
                <a:xfrm>
                  <a:off x="10151249" y="1487113"/>
                  <a:ext cx="102240" cy="160920"/>
                </a:xfrm>
                <a:prstGeom prst="rect">
                  <a:avLst/>
                </a:prstGeom>
              </p:spPr>
            </p:pic>
          </mc:Fallback>
        </mc:AlternateContent>
      </p:grpSp>
    </p:spTree>
    <p:extLst>
      <p:ext uri="{BB962C8B-B14F-4D97-AF65-F5344CB8AC3E}">
        <p14:creationId xmlns:p14="http://schemas.microsoft.com/office/powerpoint/2010/main" val="84530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C8A8467B-8631-030E-5C4F-146CE5B849F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927651-DA4A-C72A-4EF8-903B7E8C51A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BE2F4793-4341-3169-C50A-2D4B0E09DFCB}"/>
              </a:ext>
            </a:extLst>
          </p:cNvPr>
          <p:cNvPicPr>
            <a:picLocks noChangeAspect="1"/>
          </p:cNvPicPr>
          <p:nvPr/>
        </p:nvPicPr>
        <p:blipFill>
          <a:blip r:embed="rId2"/>
          <a:stretch>
            <a:fillRect/>
          </a:stretch>
        </p:blipFill>
        <p:spPr>
          <a:xfrm>
            <a:off x="0" y="0"/>
            <a:ext cx="11525250" cy="405765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F87CE9-8A8B-1604-0B81-AC2F526B1AAE}"/>
                  </a:ext>
                </a:extLst>
              </p:cNvPr>
              <p:cNvSpPr txBox="1"/>
              <p:nvPr/>
            </p:nvSpPr>
            <p:spPr>
              <a:xfrm>
                <a:off x="2961861" y="3534334"/>
                <a:ext cx="3955774" cy="484043"/>
              </a:xfrm>
              <a:prstGeom prst="rect">
                <a:avLst/>
              </a:prstGeom>
              <a:noFill/>
            </p:spPr>
            <p:txBody>
              <a:bodyPr wrap="square">
                <a:spAutoFit/>
              </a:bodyPr>
              <a:lstStyle/>
              <a:p>
                <a:r>
                  <a:rPr lang="en-US" dirty="0">
                    <a:solidFill>
                      <a:srgbClr val="424242"/>
                    </a:solidFill>
                    <a:latin typeface="Neue Helvetica W01"/>
                  </a:rPr>
                  <a:t>Hint: Use the p-series where </a:t>
                </a:r>
                <a14:m>
                  <m:oMath xmlns:m="http://schemas.openxmlformats.org/officeDocument/2006/math">
                    <m:r>
                      <a:rPr lang="en-US" i="1" dirty="0" smtClean="0">
                        <a:solidFill>
                          <a:srgbClr val="424242"/>
                        </a:solidFill>
                        <a:latin typeface="Cambria Math" panose="02040503050406030204" pitchFamily="18" charset="0"/>
                      </a:rPr>
                      <m:t>𝑝</m:t>
                    </m:r>
                    <m:r>
                      <a:rPr lang="en-US" i="1" dirty="0" smtClean="0">
                        <a:solidFill>
                          <a:srgbClr val="424242"/>
                        </a:solidFill>
                        <a:latin typeface="Cambria Math" panose="02040503050406030204" pitchFamily="18" charset="0"/>
                      </a:rPr>
                      <m:t>=</m:t>
                    </m:r>
                    <m:f>
                      <m:fPr>
                        <m:ctrlPr>
                          <a:rPr lang="en-US" i="1" dirty="0" smtClean="0">
                            <a:solidFill>
                              <a:srgbClr val="424242"/>
                            </a:solidFill>
                            <a:latin typeface="Cambria Math" panose="02040503050406030204" pitchFamily="18" charset="0"/>
                          </a:rPr>
                        </m:ctrlPr>
                      </m:fPr>
                      <m:num>
                        <m:r>
                          <a:rPr lang="en-US" b="0" i="1" dirty="0" smtClean="0">
                            <a:solidFill>
                              <a:srgbClr val="424242"/>
                            </a:solidFill>
                            <a:latin typeface="Cambria Math" panose="02040503050406030204" pitchFamily="18" charset="0"/>
                          </a:rPr>
                          <m:t>3</m:t>
                        </m:r>
                      </m:num>
                      <m:den>
                        <m:r>
                          <a:rPr lang="en-US" b="0" i="1" dirty="0" smtClean="0">
                            <a:solidFill>
                              <a:srgbClr val="424242"/>
                            </a:solidFill>
                            <a:latin typeface="Cambria Math" panose="02040503050406030204" pitchFamily="18" charset="0"/>
                          </a:rPr>
                          <m:t>2</m:t>
                        </m:r>
                      </m:den>
                    </m:f>
                  </m:oMath>
                </a14:m>
                <a:r>
                  <a:rPr lang="en-US" dirty="0">
                    <a:solidFill>
                      <a:srgbClr val="424242"/>
                    </a:solidFill>
                    <a:latin typeface="Neue Helvetica W01"/>
                  </a:rPr>
                  <a:t>.</a:t>
                </a:r>
                <a:r>
                  <a:rPr lang="en-US" b="0" i="0" dirty="0">
                    <a:solidFill>
                      <a:srgbClr val="424242"/>
                    </a:solidFill>
                    <a:effectLst/>
                    <a:latin typeface="Neue Helvetica W01"/>
                  </a:rPr>
                  <a:t> </a:t>
                </a:r>
                <a:endParaRPr lang="en-US" dirty="0"/>
              </a:p>
            </p:txBody>
          </p:sp>
        </mc:Choice>
        <mc:Fallback xmlns="">
          <p:sp>
            <p:nvSpPr>
              <p:cNvPr id="8" name="TextBox 7">
                <a:extLst>
                  <a:ext uri="{FF2B5EF4-FFF2-40B4-BE49-F238E27FC236}">
                    <a16:creationId xmlns:a16="http://schemas.microsoft.com/office/drawing/2014/main" id="{51F87CE9-8A8B-1604-0B81-AC2F526B1AAE}"/>
                  </a:ext>
                </a:extLst>
              </p:cNvPr>
              <p:cNvSpPr txBox="1">
                <a:spLocks noRot="1" noChangeAspect="1" noMove="1" noResize="1" noEditPoints="1" noAdjustHandles="1" noChangeArrowheads="1" noChangeShapeType="1" noTextEdit="1"/>
              </p:cNvSpPr>
              <p:nvPr/>
            </p:nvSpPr>
            <p:spPr>
              <a:xfrm>
                <a:off x="2961861" y="3534334"/>
                <a:ext cx="3955774" cy="484043"/>
              </a:xfrm>
              <a:prstGeom prst="rect">
                <a:avLst/>
              </a:prstGeom>
              <a:blipFill>
                <a:blip r:embed="rId3"/>
                <a:stretch>
                  <a:fillRect l="-1387" b="-8861"/>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3A61F00C-8024-FA5C-FB7C-1E6307F3D062}"/>
              </a:ext>
            </a:extLst>
          </p:cNvPr>
          <p:cNvGrpSpPr/>
          <p:nvPr/>
        </p:nvGrpSpPr>
        <p:grpSpPr>
          <a:xfrm>
            <a:off x="3298289" y="2504473"/>
            <a:ext cx="1421640" cy="405000"/>
            <a:chOff x="3298289" y="2504473"/>
            <a:chExt cx="1421640" cy="40500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C219873-F5F2-1DF3-5DAE-251DC324CCA2}"/>
                    </a:ext>
                  </a:extLst>
                </p14:cNvPr>
                <p14:cNvContentPartPr/>
                <p14:nvPr/>
              </p14:nvContentPartPr>
              <p14:xfrm>
                <a:off x="3298289" y="2737033"/>
                <a:ext cx="173160" cy="115200"/>
              </p14:xfrm>
            </p:contentPart>
          </mc:Choice>
          <mc:Fallback>
            <p:pic>
              <p:nvPicPr>
                <p:cNvPr id="3" name="Ink 2">
                  <a:extLst>
                    <a:ext uri="{FF2B5EF4-FFF2-40B4-BE49-F238E27FC236}">
                      <a16:creationId xmlns:a16="http://schemas.microsoft.com/office/drawing/2014/main" id="{BC219873-F5F2-1DF3-5DAE-251DC324CCA2}"/>
                    </a:ext>
                  </a:extLst>
                </p:cNvPr>
                <p:cNvPicPr/>
                <p:nvPr/>
              </p:nvPicPr>
              <p:blipFill>
                <a:blip r:embed="rId5"/>
                <a:stretch>
                  <a:fillRect/>
                </a:stretch>
              </p:blipFill>
              <p:spPr>
                <a:xfrm>
                  <a:off x="3292169" y="2730913"/>
                  <a:ext cx="185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ABA26356-547E-DC8F-7496-A02AC97A2A25}"/>
                    </a:ext>
                  </a:extLst>
                </p14:cNvPr>
                <p14:cNvContentPartPr/>
                <p14:nvPr/>
              </p14:nvContentPartPr>
              <p14:xfrm>
                <a:off x="3508169" y="2831353"/>
                <a:ext cx="98280" cy="36720"/>
              </p14:xfrm>
            </p:contentPart>
          </mc:Choice>
          <mc:Fallback>
            <p:pic>
              <p:nvPicPr>
                <p:cNvPr id="5" name="Ink 4">
                  <a:extLst>
                    <a:ext uri="{FF2B5EF4-FFF2-40B4-BE49-F238E27FC236}">
                      <a16:creationId xmlns:a16="http://schemas.microsoft.com/office/drawing/2014/main" id="{ABA26356-547E-DC8F-7496-A02AC97A2A25}"/>
                    </a:ext>
                  </a:extLst>
                </p:cNvPr>
                <p:cNvPicPr/>
                <p:nvPr/>
              </p:nvPicPr>
              <p:blipFill>
                <a:blip r:embed="rId7"/>
                <a:stretch>
                  <a:fillRect/>
                </a:stretch>
              </p:blipFill>
              <p:spPr>
                <a:xfrm>
                  <a:off x="3502049" y="2825233"/>
                  <a:ext cx="1105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99AE6E44-0BEE-5239-5EB1-E9CCA2B22666}"/>
                    </a:ext>
                  </a:extLst>
                </p14:cNvPr>
                <p14:cNvContentPartPr/>
                <p14:nvPr/>
              </p14:nvContentPartPr>
              <p14:xfrm>
                <a:off x="3736409" y="2723353"/>
                <a:ext cx="75240" cy="9720"/>
              </p14:xfrm>
            </p:contentPart>
          </mc:Choice>
          <mc:Fallback>
            <p:pic>
              <p:nvPicPr>
                <p:cNvPr id="6" name="Ink 5">
                  <a:extLst>
                    <a:ext uri="{FF2B5EF4-FFF2-40B4-BE49-F238E27FC236}">
                      <a16:creationId xmlns:a16="http://schemas.microsoft.com/office/drawing/2014/main" id="{99AE6E44-0BEE-5239-5EB1-E9CCA2B22666}"/>
                    </a:ext>
                  </a:extLst>
                </p:cNvPr>
                <p:cNvPicPr/>
                <p:nvPr/>
              </p:nvPicPr>
              <p:blipFill>
                <a:blip r:embed="rId9"/>
                <a:stretch>
                  <a:fillRect/>
                </a:stretch>
              </p:blipFill>
              <p:spPr>
                <a:xfrm>
                  <a:off x="3730289" y="2717233"/>
                  <a:ext cx="87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944FD4F-6A09-5136-6DDA-7ACF4E229B96}"/>
                    </a:ext>
                  </a:extLst>
                </p14:cNvPr>
                <p14:cNvContentPartPr/>
                <p14:nvPr/>
              </p14:nvContentPartPr>
              <p14:xfrm>
                <a:off x="3756569" y="2772673"/>
                <a:ext cx="55080" cy="360"/>
              </p14:xfrm>
            </p:contentPart>
          </mc:Choice>
          <mc:Fallback>
            <p:pic>
              <p:nvPicPr>
                <p:cNvPr id="7" name="Ink 6">
                  <a:extLst>
                    <a:ext uri="{FF2B5EF4-FFF2-40B4-BE49-F238E27FC236}">
                      <a16:creationId xmlns:a16="http://schemas.microsoft.com/office/drawing/2014/main" id="{9944FD4F-6A09-5136-6DDA-7ACF4E229B96}"/>
                    </a:ext>
                  </a:extLst>
                </p:cNvPr>
                <p:cNvPicPr/>
                <p:nvPr/>
              </p:nvPicPr>
              <p:blipFill>
                <a:blip r:embed="rId11"/>
                <a:stretch>
                  <a:fillRect/>
                </a:stretch>
              </p:blipFill>
              <p:spPr>
                <a:xfrm>
                  <a:off x="3750449" y="2766553"/>
                  <a:ext cx="673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44BA050-76DF-2362-45C9-D1E484D765B0}"/>
                    </a:ext>
                  </a:extLst>
                </p14:cNvPr>
                <p14:cNvContentPartPr/>
                <p14:nvPr/>
              </p14:nvContentPartPr>
              <p14:xfrm>
                <a:off x="4292969" y="2504473"/>
                <a:ext cx="360" cy="145800"/>
              </p14:xfrm>
            </p:contentPart>
          </mc:Choice>
          <mc:Fallback>
            <p:pic>
              <p:nvPicPr>
                <p:cNvPr id="11" name="Ink 10">
                  <a:extLst>
                    <a:ext uri="{FF2B5EF4-FFF2-40B4-BE49-F238E27FC236}">
                      <a16:creationId xmlns:a16="http://schemas.microsoft.com/office/drawing/2014/main" id="{944BA050-76DF-2362-45C9-D1E484D765B0}"/>
                    </a:ext>
                  </a:extLst>
                </p:cNvPr>
                <p:cNvPicPr/>
                <p:nvPr/>
              </p:nvPicPr>
              <p:blipFill>
                <a:blip r:embed="rId13"/>
                <a:stretch>
                  <a:fillRect/>
                </a:stretch>
              </p:blipFill>
              <p:spPr>
                <a:xfrm>
                  <a:off x="4286849" y="2498353"/>
                  <a:ext cx="12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92B8417A-15B7-CA26-3005-1E8CB04EFC43}"/>
                    </a:ext>
                  </a:extLst>
                </p14:cNvPr>
                <p14:cNvContentPartPr/>
                <p14:nvPr/>
              </p14:nvContentPartPr>
              <p14:xfrm>
                <a:off x="3994889" y="2683393"/>
                <a:ext cx="725040" cy="14040"/>
              </p14:xfrm>
            </p:contentPart>
          </mc:Choice>
          <mc:Fallback>
            <p:pic>
              <p:nvPicPr>
                <p:cNvPr id="12" name="Ink 11">
                  <a:extLst>
                    <a:ext uri="{FF2B5EF4-FFF2-40B4-BE49-F238E27FC236}">
                      <a16:creationId xmlns:a16="http://schemas.microsoft.com/office/drawing/2014/main" id="{92B8417A-15B7-CA26-3005-1E8CB04EFC43}"/>
                    </a:ext>
                  </a:extLst>
                </p:cNvPr>
                <p:cNvPicPr/>
                <p:nvPr/>
              </p:nvPicPr>
              <p:blipFill>
                <a:blip r:embed="rId15"/>
                <a:stretch>
                  <a:fillRect/>
                </a:stretch>
              </p:blipFill>
              <p:spPr>
                <a:xfrm>
                  <a:off x="3988769" y="2677273"/>
                  <a:ext cx="737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C063D414-8341-B85D-00AD-1F13E823028C}"/>
                    </a:ext>
                  </a:extLst>
                </p14:cNvPr>
                <p14:cNvContentPartPr/>
                <p14:nvPr/>
              </p14:nvContentPartPr>
              <p14:xfrm>
                <a:off x="3975449" y="2719753"/>
                <a:ext cx="335520" cy="189720"/>
              </p14:xfrm>
            </p:contentPart>
          </mc:Choice>
          <mc:Fallback>
            <p:pic>
              <p:nvPicPr>
                <p:cNvPr id="13" name="Ink 12">
                  <a:extLst>
                    <a:ext uri="{FF2B5EF4-FFF2-40B4-BE49-F238E27FC236}">
                      <a16:creationId xmlns:a16="http://schemas.microsoft.com/office/drawing/2014/main" id="{C063D414-8341-B85D-00AD-1F13E823028C}"/>
                    </a:ext>
                  </a:extLst>
                </p:cNvPr>
                <p:cNvPicPr/>
                <p:nvPr/>
              </p:nvPicPr>
              <p:blipFill>
                <a:blip r:embed="rId17"/>
                <a:stretch>
                  <a:fillRect/>
                </a:stretch>
              </p:blipFill>
              <p:spPr>
                <a:xfrm>
                  <a:off x="3969329" y="2713633"/>
                  <a:ext cx="347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877EC322-551A-2E97-1E88-32DDD77745E6}"/>
                    </a:ext>
                  </a:extLst>
                </p14:cNvPr>
                <p14:cNvContentPartPr/>
                <p14:nvPr/>
              </p14:nvContentPartPr>
              <p14:xfrm>
                <a:off x="4144289" y="2814433"/>
                <a:ext cx="97920" cy="73800"/>
              </p14:xfrm>
            </p:contentPart>
          </mc:Choice>
          <mc:Fallback>
            <p:pic>
              <p:nvPicPr>
                <p:cNvPr id="15" name="Ink 14">
                  <a:extLst>
                    <a:ext uri="{FF2B5EF4-FFF2-40B4-BE49-F238E27FC236}">
                      <a16:creationId xmlns:a16="http://schemas.microsoft.com/office/drawing/2014/main" id="{877EC322-551A-2E97-1E88-32DDD77745E6}"/>
                    </a:ext>
                  </a:extLst>
                </p:cNvPr>
                <p:cNvPicPr/>
                <p:nvPr/>
              </p:nvPicPr>
              <p:blipFill>
                <a:blip r:embed="rId19"/>
                <a:stretch>
                  <a:fillRect/>
                </a:stretch>
              </p:blipFill>
              <p:spPr>
                <a:xfrm>
                  <a:off x="4138169" y="2808313"/>
                  <a:ext cx="110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2A7AE781-12D8-2D53-B3AC-6F2FC91DA499}"/>
                    </a:ext>
                  </a:extLst>
                </p14:cNvPr>
                <p14:cNvContentPartPr/>
                <p14:nvPr/>
              </p14:nvContentPartPr>
              <p14:xfrm>
                <a:off x="4420049" y="2802553"/>
                <a:ext cx="12600" cy="75600"/>
              </p14:xfrm>
            </p:contentPart>
          </mc:Choice>
          <mc:Fallback>
            <p:pic>
              <p:nvPicPr>
                <p:cNvPr id="16" name="Ink 15">
                  <a:extLst>
                    <a:ext uri="{FF2B5EF4-FFF2-40B4-BE49-F238E27FC236}">
                      <a16:creationId xmlns:a16="http://schemas.microsoft.com/office/drawing/2014/main" id="{2A7AE781-12D8-2D53-B3AC-6F2FC91DA499}"/>
                    </a:ext>
                  </a:extLst>
                </p:cNvPr>
                <p:cNvPicPr/>
                <p:nvPr/>
              </p:nvPicPr>
              <p:blipFill>
                <a:blip r:embed="rId21"/>
                <a:stretch>
                  <a:fillRect/>
                </a:stretch>
              </p:blipFill>
              <p:spPr>
                <a:xfrm>
                  <a:off x="4413929" y="2796433"/>
                  <a:ext cx="24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369827F3-2E22-5149-6B25-2365461DED16}"/>
                    </a:ext>
                  </a:extLst>
                </p14:cNvPr>
                <p14:cNvContentPartPr/>
                <p14:nvPr/>
              </p14:nvContentPartPr>
              <p14:xfrm>
                <a:off x="4372529" y="2829913"/>
                <a:ext cx="118080" cy="12600"/>
              </p14:xfrm>
            </p:contentPart>
          </mc:Choice>
          <mc:Fallback>
            <p:pic>
              <p:nvPicPr>
                <p:cNvPr id="17" name="Ink 16">
                  <a:extLst>
                    <a:ext uri="{FF2B5EF4-FFF2-40B4-BE49-F238E27FC236}">
                      <a16:creationId xmlns:a16="http://schemas.microsoft.com/office/drawing/2014/main" id="{369827F3-2E22-5149-6B25-2365461DED16}"/>
                    </a:ext>
                  </a:extLst>
                </p:cNvPr>
                <p:cNvPicPr/>
                <p:nvPr/>
              </p:nvPicPr>
              <p:blipFill>
                <a:blip r:embed="rId23"/>
                <a:stretch>
                  <a:fillRect/>
                </a:stretch>
              </p:blipFill>
              <p:spPr>
                <a:xfrm>
                  <a:off x="4366409" y="2823793"/>
                  <a:ext cx="130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4665FE6D-0C1E-6FF6-0EE4-C788775AC9AF}"/>
                    </a:ext>
                  </a:extLst>
                </p14:cNvPr>
                <p14:cNvContentPartPr/>
                <p14:nvPr/>
              </p14:nvContentPartPr>
              <p14:xfrm>
                <a:off x="4650809" y="2772673"/>
                <a:ext cx="4320" cy="92160"/>
              </p14:xfrm>
            </p:contentPart>
          </mc:Choice>
          <mc:Fallback>
            <p:pic>
              <p:nvPicPr>
                <p:cNvPr id="18" name="Ink 17">
                  <a:extLst>
                    <a:ext uri="{FF2B5EF4-FFF2-40B4-BE49-F238E27FC236}">
                      <a16:creationId xmlns:a16="http://schemas.microsoft.com/office/drawing/2014/main" id="{4665FE6D-0C1E-6FF6-0EE4-C788775AC9AF}"/>
                    </a:ext>
                  </a:extLst>
                </p:cNvPr>
                <p:cNvPicPr/>
                <p:nvPr/>
              </p:nvPicPr>
              <p:blipFill>
                <a:blip r:embed="rId25"/>
                <a:stretch>
                  <a:fillRect/>
                </a:stretch>
              </p:blipFill>
              <p:spPr>
                <a:xfrm>
                  <a:off x="4644689" y="2766553"/>
                  <a:ext cx="16560" cy="104400"/>
                </a:xfrm>
                <a:prstGeom prst="rect">
                  <a:avLst/>
                </a:prstGeom>
              </p:spPr>
            </p:pic>
          </mc:Fallback>
        </mc:AlternateContent>
      </p:grpSp>
      <p:grpSp>
        <p:nvGrpSpPr>
          <p:cNvPr id="25" name="Group 24">
            <a:extLst>
              <a:ext uri="{FF2B5EF4-FFF2-40B4-BE49-F238E27FC236}">
                <a16:creationId xmlns:a16="http://schemas.microsoft.com/office/drawing/2014/main" id="{6A4734C9-D5F2-F415-2980-08C646BFDA35}"/>
              </a:ext>
            </a:extLst>
          </p:cNvPr>
          <p:cNvGrpSpPr/>
          <p:nvPr/>
        </p:nvGrpSpPr>
        <p:grpSpPr>
          <a:xfrm>
            <a:off x="5833769" y="2593753"/>
            <a:ext cx="505080" cy="203400"/>
            <a:chOff x="5833769" y="2593753"/>
            <a:chExt cx="505080" cy="203400"/>
          </a:xfrm>
        </p:grpSpPr>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BAEFCC40-9D76-71D0-26B7-B7FA9681FBBC}"/>
                    </a:ext>
                  </a:extLst>
                </p14:cNvPr>
                <p14:cNvContentPartPr/>
                <p14:nvPr/>
              </p14:nvContentPartPr>
              <p14:xfrm>
                <a:off x="5833769" y="2613913"/>
                <a:ext cx="106200" cy="151200"/>
              </p14:xfrm>
            </p:contentPart>
          </mc:Choice>
          <mc:Fallback>
            <p:pic>
              <p:nvPicPr>
                <p:cNvPr id="20" name="Ink 19">
                  <a:extLst>
                    <a:ext uri="{FF2B5EF4-FFF2-40B4-BE49-F238E27FC236}">
                      <a16:creationId xmlns:a16="http://schemas.microsoft.com/office/drawing/2014/main" id="{BAEFCC40-9D76-71D0-26B7-B7FA9681FBBC}"/>
                    </a:ext>
                  </a:extLst>
                </p:cNvPr>
                <p:cNvPicPr/>
                <p:nvPr/>
              </p:nvPicPr>
              <p:blipFill>
                <a:blip r:embed="rId27"/>
                <a:stretch>
                  <a:fillRect/>
                </a:stretch>
              </p:blipFill>
              <p:spPr>
                <a:xfrm>
                  <a:off x="5827649" y="2607793"/>
                  <a:ext cx="118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8997B4B5-CEFF-89D0-9930-04C24AA0CE0A}"/>
                    </a:ext>
                  </a:extLst>
                </p14:cNvPr>
                <p14:cNvContentPartPr/>
                <p14:nvPr/>
              </p14:nvContentPartPr>
              <p14:xfrm>
                <a:off x="6012329" y="2732713"/>
                <a:ext cx="84240" cy="64440"/>
              </p14:xfrm>
            </p:contentPart>
          </mc:Choice>
          <mc:Fallback>
            <p:pic>
              <p:nvPicPr>
                <p:cNvPr id="21" name="Ink 20">
                  <a:extLst>
                    <a:ext uri="{FF2B5EF4-FFF2-40B4-BE49-F238E27FC236}">
                      <a16:creationId xmlns:a16="http://schemas.microsoft.com/office/drawing/2014/main" id="{8997B4B5-CEFF-89D0-9930-04C24AA0CE0A}"/>
                    </a:ext>
                  </a:extLst>
                </p:cNvPr>
                <p:cNvPicPr/>
                <p:nvPr/>
              </p:nvPicPr>
              <p:blipFill>
                <a:blip r:embed="rId29"/>
                <a:stretch>
                  <a:fillRect/>
                </a:stretch>
              </p:blipFill>
              <p:spPr>
                <a:xfrm>
                  <a:off x="6006209" y="2726593"/>
                  <a:ext cx="96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AAF7EDC1-A68C-F623-B6EC-93F701E4EA2A}"/>
                    </a:ext>
                  </a:extLst>
                </p14:cNvPr>
                <p14:cNvContentPartPr/>
                <p14:nvPr/>
              </p14:nvContentPartPr>
              <p14:xfrm>
                <a:off x="6171809" y="2593753"/>
                <a:ext cx="96120" cy="20520"/>
              </p14:xfrm>
            </p:contentPart>
          </mc:Choice>
          <mc:Fallback>
            <p:pic>
              <p:nvPicPr>
                <p:cNvPr id="22" name="Ink 21">
                  <a:extLst>
                    <a:ext uri="{FF2B5EF4-FFF2-40B4-BE49-F238E27FC236}">
                      <a16:creationId xmlns:a16="http://schemas.microsoft.com/office/drawing/2014/main" id="{AAF7EDC1-A68C-F623-B6EC-93F701E4EA2A}"/>
                    </a:ext>
                  </a:extLst>
                </p:cNvPr>
                <p:cNvPicPr/>
                <p:nvPr/>
              </p:nvPicPr>
              <p:blipFill>
                <a:blip r:embed="rId31"/>
                <a:stretch>
                  <a:fillRect/>
                </a:stretch>
              </p:blipFill>
              <p:spPr>
                <a:xfrm>
                  <a:off x="6165689" y="2587633"/>
                  <a:ext cx="1083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2C4196AF-BAEA-9D0A-4BC3-EEA6E803F93B}"/>
                    </a:ext>
                  </a:extLst>
                </p14:cNvPr>
                <p14:cNvContentPartPr/>
                <p14:nvPr/>
              </p14:nvContentPartPr>
              <p14:xfrm>
                <a:off x="6211769" y="2629753"/>
                <a:ext cx="127080" cy="13680"/>
              </p14:xfrm>
            </p:contentPart>
          </mc:Choice>
          <mc:Fallback>
            <p:pic>
              <p:nvPicPr>
                <p:cNvPr id="23" name="Ink 22">
                  <a:extLst>
                    <a:ext uri="{FF2B5EF4-FFF2-40B4-BE49-F238E27FC236}">
                      <a16:creationId xmlns:a16="http://schemas.microsoft.com/office/drawing/2014/main" id="{2C4196AF-BAEA-9D0A-4BC3-EEA6E803F93B}"/>
                    </a:ext>
                  </a:extLst>
                </p:cNvPr>
                <p:cNvPicPr/>
                <p:nvPr/>
              </p:nvPicPr>
              <p:blipFill>
                <a:blip r:embed="rId33"/>
                <a:stretch>
                  <a:fillRect/>
                </a:stretch>
              </p:blipFill>
              <p:spPr>
                <a:xfrm>
                  <a:off x="6205649" y="2623633"/>
                  <a:ext cx="139320" cy="2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31" name="Ink 30">
                <a:extLst>
                  <a:ext uri="{FF2B5EF4-FFF2-40B4-BE49-F238E27FC236}">
                    <a16:creationId xmlns:a16="http://schemas.microsoft.com/office/drawing/2014/main" id="{E60003F3-3DEC-4349-F56D-1440C91DFEEA}"/>
                  </a:ext>
                </a:extLst>
              </p14:cNvPr>
              <p14:cNvContentPartPr/>
              <p14:nvPr/>
            </p14:nvContentPartPr>
            <p14:xfrm>
              <a:off x="7579409" y="2474233"/>
              <a:ext cx="240840" cy="251640"/>
            </p14:xfrm>
          </p:contentPart>
        </mc:Choice>
        <mc:Fallback>
          <p:pic>
            <p:nvPicPr>
              <p:cNvPr id="31" name="Ink 30">
                <a:extLst>
                  <a:ext uri="{FF2B5EF4-FFF2-40B4-BE49-F238E27FC236}">
                    <a16:creationId xmlns:a16="http://schemas.microsoft.com/office/drawing/2014/main" id="{E60003F3-3DEC-4349-F56D-1440C91DFEEA}"/>
                  </a:ext>
                </a:extLst>
              </p:cNvPr>
              <p:cNvPicPr/>
              <p:nvPr/>
            </p:nvPicPr>
            <p:blipFill>
              <a:blip r:embed="rId35"/>
              <a:stretch>
                <a:fillRect/>
              </a:stretch>
            </p:blipFill>
            <p:spPr>
              <a:xfrm>
                <a:off x="7573289" y="2468113"/>
                <a:ext cx="253080" cy="263880"/>
              </a:xfrm>
              <a:prstGeom prst="rect">
                <a:avLst/>
              </a:prstGeom>
            </p:spPr>
          </p:pic>
        </mc:Fallback>
      </mc:AlternateContent>
      <p:grpSp>
        <p:nvGrpSpPr>
          <p:cNvPr id="39" name="Group 38">
            <a:extLst>
              <a:ext uri="{FF2B5EF4-FFF2-40B4-BE49-F238E27FC236}">
                <a16:creationId xmlns:a16="http://schemas.microsoft.com/office/drawing/2014/main" id="{CE75A4B1-BD18-48DC-A9E6-7DA57A3D4C15}"/>
              </a:ext>
            </a:extLst>
          </p:cNvPr>
          <p:cNvGrpSpPr/>
          <p:nvPr/>
        </p:nvGrpSpPr>
        <p:grpSpPr>
          <a:xfrm>
            <a:off x="8060009" y="2352913"/>
            <a:ext cx="484560" cy="453240"/>
            <a:chOff x="8060009" y="2352913"/>
            <a:chExt cx="484560" cy="453240"/>
          </a:xfrm>
        </p:grpSpPr>
        <mc:AlternateContent xmlns:mc="http://schemas.openxmlformats.org/markup-compatibility/2006">
          <mc:Choice xmlns:p14="http://schemas.microsoft.com/office/powerpoint/2010/main" Requires="p14">
            <p:contentPart p14:bwMode="auto" r:id="rId36">
              <p14:nvContentPartPr>
                <p14:cNvPr id="32" name="Ink 31">
                  <a:extLst>
                    <a:ext uri="{FF2B5EF4-FFF2-40B4-BE49-F238E27FC236}">
                      <a16:creationId xmlns:a16="http://schemas.microsoft.com/office/drawing/2014/main" id="{1DA273C0-C725-BA01-83F5-0DD1CBB055DA}"/>
                    </a:ext>
                  </a:extLst>
                </p14:cNvPr>
                <p14:cNvContentPartPr/>
                <p14:nvPr/>
              </p14:nvContentPartPr>
              <p14:xfrm>
                <a:off x="8189609" y="2352913"/>
                <a:ext cx="360" cy="138960"/>
              </p14:xfrm>
            </p:contentPart>
          </mc:Choice>
          <mc:Fallback>
            <p:pic>
              <p:nvPicPr>
                <p:cNvPr id="32" name="Ink 31">
                  <a:extLst>
                    <a:ext uri="{FF2B5EF4-FFF2-40B4-BE49-F238E27FC236}">
                      <a16:creationId xmlns:a16="http://schemas.microsoft.com/office/drawing/2014/main" id="{1DA273C0-C725-BA01-83F5-0DD1CBB055DA}"/>
                    </a:ext>
                  </a:extLst>
                </p:cNvPr>
                <p:cNvPicPr/>
                <p:nvPr/>
              </p:nvPicPr>
              <p:blipFill>
                <a:blip r:embed="rId37"/>
                <a:stretch>
                  <a:fillRect/>
                </a:stretch>
              </p:blipFill>
              <p:spPr>
                <a:xfrm>
                  <a:off x="8183489" y="2346793"/>
                  <a:ext cx="12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 name="Ink 32">
                  <a:extLst>
                    <a:ext uri="{FF2B5EF4-FFF2-40B4-BE49-F238E27FC236}">
                      <a16:creationId xmlns:a16="http://schemas.microsoft.com/office/drawing/2014/main" id="{4B66EA7B-C6E9-1CA9-DD2C-A359C505793C}"/>
                    </a:ext>
                  </a:extLst>
                </p14:cNvPr>
                <p14:cNvContentPartPr/>
                <p14:nvPr/>
              </p14:nvContentPartPr>
              <p14:xfrm>
                <a:off x="8060009" y="2534713"/>
                <a:ext cx="381600" cy="9720"/>
              </p14:xfrm>
            </p:contentPart>
          </mc:Choice>
          <mc:Fallback>
            <p:pic>
              <p:nvPicPr>
                <p:cNvPr id="33" name="Ink 32">
                  <a:extLst>
                    <a:ext uri="{FF2B5EF4-FFF2-40B4-BE49-F238E27FC236}">
                      <a16:creationId xmlns:a16="http://schemas.microsoft.com/office/drawing/2014/main" id="{4B66EA7B-C6E9-1CA9-DD2C-A359C505793C}"/>
                    </a:ext>
                  </a:extLst>
                </p:cNvPr>
                <p:cNvPicPr/>
                <p:nvPr/>
              </p:nvPicPr>
              <p:blipFill>
                <a:blip r:embed="rId39"/>
                <a:stretch>
                  <a:fillRect/>
                </a:stretch>
              </p:blipFill>
              <p:spPr>
                <a:xfrm>
                  <a:off x="8053889" y="2528593"/>
                  <a:ext cx="393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5" name="Ink 34">
                  <a:extLst>
                    <a:ext uri="{FF2B5EF4-FFF2-40B4-BE49-F238E27FC236}">
                      <a16:creationId xmlns:a16="http://schemas.microsoft.com/office/drawing/2014/main" id="{46926478-416E-CEEF-795B-BCA52C66125A}"/>
                    </a:ext>
                  </a:extLst>
                </p14:cNvPr>
                <p14:cNvContentPartPr/>
                <p14:nvPr/>
              </p14:nvContentPartPr>
              <p14:xfrm>
                <a:off x="8169089" y="2663593"/>
                <a:ext cx="135720" cy="142560"/>
              </p14:xfrm>
            </p:contentPart>
          </mc:Choice>
          <mc:Fallback>
            <p:pic>
              <p:nvPicPr>
                <p:cNvPr id="35" name="Ink 34">
                  <a:extLst>
                    <a:ext uri="{FF2B5EF4-FFF2-40B4-BE49-F238E27FC236}">
                      <a16:creationId xmlns:a16="http://schemas.microsoft.com/office/drawing/2014/main" id="{46926478-416E-CEEF-795B-BCA52C66125A}"/>
                    </a:ext>
                  </a:extLst>
                </p:cNvPr>
                <p:cNvPicPr/>
                <p:nvPr/>
              </p:nvPicPr>
              <p:blipFill>
                <a:blip r:embed="rId41"/>
                <a:stretch>
                  <a:fillRect/>
                </a:stretch>
              </p:blipFill>
              <p:spPr>
                <a:xfrm>
                  <a:off x="8162969" y="2657473"/>
                  <a:ext cx="147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6" name="Ink 35">
                  <a:extLst>
                    <a:ext uri="{FF2B5EF4-FFF2-40B4-BE49-F238E27FC236}">
                      <a16:creationId xmlns:a16="http://schemas.microsoft.com/office/drawing/2014/main" id="{938F9568-5142-7F99-0F96-9BDFEC4E5792}"/>
                    </a:ext>
                  </a:extLst>
                </p14:cNvPr>
                <p14:cNvContentPartPr/>
                <p14:nvPr/>
              </p14:nvContentPartPr>
              <p14:xfrm>
                <a:off x="8308409" y="2573953"/>
                <a:ext cx="4320" cy="79920"/>
              </p14:xfrm>
            </p:contentPart>
          </mc:Choice>
          <mc:Fallback>
            <p:pic>
              <p:nvPicPr>
                <p:cNvPr id="36" name="Ink 35">
                  <a:extLst>
                    <a:ext uri="{FF2B5EF4-FFF2-40B4-BE49-F238E27FC236}">
                      <a16:creationId xmlns:a16="http://schemas.microsoft.com/office/drawing/2014/main" id="{938F9568-5142-7F99-0F96-9BDFEC4E5792}"/>
                    </a:ext>
                  </a:extLst>
                </p:cNvPr>
                <p:cNvPicPr/>
                <p:nvPr/>
              </p:nvPicPr>
              <p:blipFill>
                <a:blip r:embed="rId43"/>
                <a:stretch>
                  <a:fillRect/>
                </a:stretch>
              </p:blipFill>
              <p:spPr>
                <a:xfrm>
                  <a:off x="8302289" y="2567833"/>
                  <a:ext cx="16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7" name="Ink 36">
                  <a:extLst>
                    <a:ext uri="{FF2B5EF4-FFF2-40B4-BE49-F238E27FC236}">
                      <a16:creationId xmlns:a16="http://schemas.microsoft.com/office/drawing/2014/main" id="{D62C9FAA-1F2F-DBBE-9F52-48AD1967E2EA}"/>
                    </a:ext>
                  </a:extLst>
                </p14:cNvPr>
                <p14:cNvContentPartPr/>
                <p14:nvPr/>
              </p14:nvContentPartPr>
              <p14:xfrm>
                <a:off x="8353409" y="2593753"/>
                <a:ext cx="34560" cy="132480"/>
              </p14:xfrm>
            </p:contentPart>
          </mc:Choice>
          <mc:Fallback>
            <p:pic>
              <p:nvPicPr>
                <p:cNvPr id="37" name="Ink 36">
                  <a:extLst>
                    <a:ext uri="{FF2B5EF4-FFF2-40B4-BE49-F238E27FC236}">
                      <a16:creationId xmlns:a16="http://schemas.microsoft.com/office/drawing/2014/main" id="{D62C9FAA-1F2F-DBBE-9F52-48AD1967E2EA}"/>
                    </a:ext>
                  </a:extLst>
                </p:cNvPr>
                <p:cNvPicPr/>
                <p:nvPr/>
              </p:nvPicPr>
              <p:blipFill>
                <a:blip r:embed="rId45"/>
                <a:stretch>
                  <a:fillRect/>
                </a:stretch>
              </p:blipFill>
              <p:spPr>
                <a:xfrm>
                  <a:off x="8347289" y="2587633"/>
                  <a:ext cx="468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Ink 37">
                  <a:extLst>
                    <a:ext uri="{FF2B5EF4-FFF2-40B4-BE49-F238E27FC236}">
                      <a16:creationId xmlns:a16="http://schemas.microsoft.com/office/drawing/2014/main" id="{7D6B53EA-771B-A9CA-96B0-A7C14900121D}"/>
                    </a:ext>
                  </a:extLst>
                </p14:cNvPr>
                <p14:cNvContentPartPr/>
                <p14:nvPr/>
              </p14:nvContentPartPr>
              <p14:xfrm>
                <a:off x="8427929" y="2627233"/>
                <a:ext cx="116640" cy="102240"/>
              </p14:xfrm>
            </p:contentPart>
          </mc:Choice>
          <mc:Fallback>
            <p:pic>
              <p:nvPicPr>
                <p:cNvPr id="38" name="Ink 37">
                  <a:extLst>
                    <a:ext uri="{FF2B5EF4-FFF2-40B4-BE49-F238E27FC236}">
                      <a16:creationId xmlns:a16="http://schemas.microsoft.com/office/drawing/2014/main" id="{7D6B53EA-771B-A9CA-96B0-A7C14900121D}"/>
                    </a:ext>
                  </a:extLst>
                </p:cNvPr>
                <p:cNvPicPr/>
                <p:nvPr/>
              </p:nvPicPr>
              <p:blipFill>
                <a:blip r:embed="rId47"/>
                <a:stretch>
                  <a:fillRect/>
                </a:stretch>
              </p:blipFill>
              <p:spPr>
                <a:xfrm>
                  <a:off x="8421809" y="2621113"/>
                  <a:ext cx="128880" cy="114480"/>
                </a:xfrm>
                <a:prstGeom prst="rect">
                  <a:avLst/>
                </a:prstGeom>
              </p:spPr>
            </p:pic>
          </mc:Fallback>
        </mc:AlternateContent>
      </p:grpSp>
      <p:grpSp>
        <p:nvGrpSpPr>
          <p:cNvPr id="48" name="Group 47">
            <a:extLst>
              <a:ext uri="{FF2B5EF4-FFF2-40B4-BE49-F238E27FC236}">
                <a16:creationId xmlns:a16="http://schemas.microsoft.com/office/drawing/2014/main" id="{6B0A0BCE-ACCD-F4CF-69B0-60D9909F2544}"/>
              </a:ext>
            </a:extLst>
          </p:cNvPr>
          <p:cNvGrpSpPr/>
          <p:nvPr/>
        </p:nvGrpSpPr>
        <p:grpSpPr>
          <a:xfrm>
            <a:off x="6529649" y="2464513"/>
            <a:ext cx="777600" cy="414720"/>
            <a:chOff x="6529649" y="2464513"/>
            <a:chExt cx="777600" cy="414720"/>
          </a:xfrm>
        </p:grpSpPr>
        <mc:AlternateContent xmlns:mc="http://schemas.openxmlformats.org/markup-compatibility/2006">
          <mc:Choice xmlns:p14="http://schemas.microsoft.com/office/powerpoint/2010/main" Requires="p14">
            <p:contentPart p14:bwMode="auto" r:id="rId48">
              <p14:nvContentPartPr>
                <p14:cNvPr id="26" name="Ink 25">
                  <a:extLst>
                    <a:ext uri="{FF2B5EF4-FFF2-40B4-BE49-F238E27FC236}">
                      <a16:creationId xmlns:a16="http://schemas.microsoft.com/office/drawing/2014/main" id="{7AF2EA08-661A-9883-AE51-C96142279BCB}"/>
                    </a:ext>
                  </a:extLst>
                </p14:cNvPr>
                <p14:cNvContentPartPr/>
                <p14:nvPr/>
              </p14:nvContentPartPr>
              <p14:xfrm>
                <a:off x="6668609" y="2484313"/>
                <a:ext cx="360" cy="69840"/>
              </p14:xfrm>
            </p:contentPart>
          </mc:Choice>
          <mc:Fallback>
            <p:pic>
              <p:nvPicPr>
                <p:cNvPr id="26" name="Ink 25">
                  <a:extLst>
                    <a:ext uri="{FF2B5EF4-FFF2-40B4-BE49-F238E27FC236}">
                      <a16:creationId xmlns:a16="http://schemas.microsoft.com/office/drawing/2014/main" id="{7AF2EA08-661A-9883-AE51-C96142279BCB}"/>
                    </a:ext>
                  </a:extLst>
                </p:cNvPr>
                <p:cNvPicPr/>
                <p:nvPr/>
              </p:nvPicPr>
              <p:blipFill>
                <a:blip r:embed="rId49"/>
                <a:stretch>
                  <a:fillRect/>
                </a:stretch>
              </p:blipFill>
              <p:spPr>
                <a:xfrm>
                  <a:off x="6662489" y="2478193"/>
                  <a:ext cx="126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 name="Ink 26">
                  <a:extLst>
                    <a:ext uri="{FF2B5EF4-FFF2-40B4-BE49-F238E27FC236}">
                      <a16:creationId xmlns:a16="http://schemas.microsoft.com/office/drawing/2014/main" id="{E7387EC5-8FF8-D920-96EE-C2C8208887EC}"/>
                    </a:ext>
                  </a:extLst>
                </p14:cNvPr>
                <p14:cNvContentPartPr/>
                <p14:nvPr/>
              </p14:nvContentPartPr>
              <p14:xfrm>
                <a:off x="6559529" y="2623633"/>
                <a:ext cx="244080" cy="360"/>
              </p14:xfrm>
            </p:contentPart>
          </mc:Choice>
          <mc:Fallback>
            <p:pic>
              <p:nvPicPr>
                <p:cNvPr id="27" name="Ink 26">
                  <a:extLst>
                    <a:ext uri="{FF2B5EF4-FFF2-40B4-BE49-F238E27FC236}">
                      <a16:creationId xmlns:a16="http://schemas.microsoft.com/office/drawing/2014/main" id="{E7387EC5-8FF8-D920-96EE-C2C8208887EC}"/>
                    </a:ext>
                  </a:extLst>
                </p:cNvPr>
                <p:cNvPicPr/>
                <p:nvPr/>
              </p:nvPicPr>
              <p:blipFill>
                <a:blip r:embed="rId51"/>
                <a:stretch>
                  <a:fillRect/>
                </a:stretch>
              </p:blipFill>
              <p:spPr>
                <a:xfrm>
                  <a:off x="6553409" y="2617513"/>
                  <a:ext cx="2563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Ink 27">
                  <a:extLst>
                    <a:ext uri="{FF2B5EF4-FFF2-40B4-BE49-F238E27FC236}">
                      <a16:creationId xmlns:a16="http://schemas.microsoft.com/office/drawing/2014/main" id="{931C2451-2594-4A85-9155-730199BB904B}"/>
                    </a:ext>
                  </a:extLst>
                </p14:cNvPr>
                <p14:cNvContentPartPr/>
                <p14:nvPr/>
              </p14:nvContentPartPr>
              <p14:xfrm>
                <a:off x="6529649" y="2649553"/>
                <a:ext cx="286200" cy="175320"/>
              </p14:xfrm>
            </p:contentPart>
          </mc:Choice>
          <mc:Fallback>
            <p:pic>
              <p:nvPicPr>
                <p:cNvPr id="28" name="Ink 27">
                  <a:extLst>
                    <a:ext uri="{FF2B5EF4-FFF2-40B4-BE49-F238E27FC236}">
                      <a16:creationId xmlns:a16="http://schemas.microsoft.com/office/drawing/2014/main" id="{931C2451-2594-4A85-9155-730199BB904B}"/>
                    </a:ext>
                  </a:extLst>
                </p:cNvPr>
                <p:cNvPicPr/>
                <p:nvPr/>
              </p:nvPicPr>
              <p:blipFill>
                <a:blip r:embed="rId53"/>
                <a:stretch>
                  <a:fillRect/>
                </a:stretch>
              </p:blipFill>
              <p:spPr>
                <a:xfrm>
                  <a:off x="6523529" y="2643433"/>
                  <a:ext cx="2984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9" name="Ink 28">
                  <a:extLst>
                    <a:ext uri="{FF2B5EF4-FFF2-40B4-BE49-F238E27FC236}">
                      <a16:creationId xmlns:a16="http://schemas.microsoft.com/office/drawing/2014/main" id="{DB2BC07C-1641-9320-91D3-D804BA4364C5}"/>
                    </a:ext>
                  </a:extLst>
                </p14:cNvPr>
                <p14:cNvContentPartPr/>
                <p14:nvPr/>
              </p14:nvContentPartPr>
              <p14:xfrm>
                <a:off x="6688409" y="2742793"/>
                <a:ext cx="128160" cy="93240"/>
              </p14:xfrm>
            </p:contentPart>
          </mc:Choice>
          <mc:Fallback>
            <p:pic>
              <p:nvPicPr>
                <p:cNvPr id="29" name="Ink 28">
                  <a:extLst>
                    <a:ext uri="{FF2B5EF4-FFF2-40B4-BE49-F238E27FC236}">
                      <a16:creationId xmlns:a16="http://schemas.microsoft.com/office/drawing/2014/main" id="{DB2BC07C-1641-9320-91D3-D804BA4364C5}"/>
                    </a:ext>
                  </a:extLst>
                </p:cNvPr>
                <p:cNvPicPr/>
                <p:nvPr/>
              </p:nvPicPr>
              <p:blipFill>
                <a:blip r:embed="rId55"/>
                <a:stretch>
                  <a:fillRect/>
                </a:stretch>
              </p:blipFill>
              <p:spPr>
                <a:xfrm>
                  <a:off x="6682289" y="2736673"/>
                  <a:ext cx="1404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Ink 39">
                  <a:extLst>
                    <a:ext uri="{FF2B5EF4-FFF2-40B4-BE49-F238E27FC236}">
                      <a16:creationId xmlns:a16="http://schemas.microsoft.com/office/drawing/2014/main" id="{792B1407-5193-EF94-089C-5E49C8DCC09A}"/>
                    </a:ext>
                  </a:extLst>
                </p14:cNvPr>
                <p14:cNvContentPartPr/>
                <p14:nvPr/>
              </p14:nvContentPartPr>
              <p14:xfrm>
                <a:off x="6867689" y="2584033"/>
                <a:ext cx="59760" cy="360"/>
              </p14:xfrm>
            </p:contentPart>
          </mc:Choice>
          <mc:Fallback>
            <p:pic>
              <p:nvPicPr>
                <p:cNvPr id="40" name="Ink 39">
                  <a:extLst>
                    <a:ext uri="{FF2B5EF4-FFF2-40B4-BE49-F238E27FC236}">
                      <a16:creationId xmlns:a16="http://schemas.microsoft.com/office/drawing/2014/main" id="{792B1407-5193-EF94-089C-5E49C8DCC09A}"/>
                    </a:ext>
                  </a:extLst>
                </p:cNvPr>
                <p:cNvPicPr/>
                <p:nvPr/>
              </p:nvPicPr>
              <p:blipFill>
                <a:blip r:embed="rId57"/>
                <a:stretch>
                  <a:fillRect/>
                </a:stretch>
              </p:blipFill>
              <p:spPr>
                <a:xfrm>
                  <a:off x="6861569" y="2577913"/>
                  <a:ext cx="720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Ink 40">
                  <a:extLst>
                    <a:ext uri="{FF2B5EF4-FFF2-40B4-BE49-F238E27FC236}">
                      <a16:creationId xmlns:a16="http://schemas.microsoft.com/office/drawing/2014/main" id="{A2FEEFFF-CAC1-0434-4ACC-263B2DD3C4FE}"/>
                    </a:ext>
                  </a:extLst>
                </p14:cNvPr>
                <p14:cNvContentPartPr/>
                <p14:nvPr/>
              </p14:nvContentPartPr>
              <p14:xfrm>
                <a:off x="6897569" y="2637313"/>
                <a:ext cx="79560" cy="6120"/>
              </p14:xfrm>
            </p:contentPart>
          </mc:Choice>
          <mc:Fallback>
            <p:pic>
              <p:nvPicPr>
                <p:cNvPr id="41" name="Ink 40">
                  <a:extLst>
                    <a:ext uri="{FF2B5EF4-FFF2-40B4-BE49-F238E27FC236}">
                      <a16:creationId xmlns:a16="http://schemas.microsoft.com/office/drawing/2014/main" id="{A2FEEFFF-CAC1-0434-4ACC-263B2DD3C4FE}"/>
                    </a:ext>
                  </a:extLst>
                </p:cNvPr>
                <p:cNvPicPr/>
                <p:nvPr/>
              </p:nvPicPr>
              <p:blipFill>
                <a:blip r:embed="rId59"/>
                <a:stretch>
                  <a:fillRect/>
                </a:stretch>
              </p:blipFill>
              <p:spPr>
                <a:xfrm>
                  <a:off x="6891449" y="2631193"/>
                  <a:ext cx="91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Ink 41">
                  <a:extLst>
                    <a:ext uri="{FF2B5EF4-FFF2-40B4-BE49-F238E27FC236}">
                      <a16:creationId xmlns:a16="http://schemas.microsoft.com/office/drawing/2014/main" id="{8D340D41-A576-3D5C-5E7B-B32A7051FB00}"/>
                    </a:ext>
                  </a:extLst>
                </p14:cNvPr>
                <p14:cNvContentPartPr/>
                <p14:nvPr/>
              </p14:nvContentPartPr>
              <p14:xfrm>
                <a:off x="7121849" y="2464513"/>
                <a:ext cx="4320" cy="149400"/>
              </p14:xfrm>
            </p:contentPart>
          </mc:Choice>
          <mc:Fallback>
            <p:pic>
              <p:nvPicPr>
                <p:cNvPr id="42" name="Ink 41">
                  <a:extLst>
                    <a:ext uri="{FF2B5EF4-FFF2-40B4-BE49-F238E27FC236}">
                      <a16:creationId xmlns:a16="http://schemas.microsoft.com/office/drawing/2014/main" id="{8D340D41-A576-3D5C-5E7B-B32A7051FB00}"/>
                    </a:ext>
                  </a:extLst>
                </p:cNvPr>
                <p:cNvPicPr/>
                <p:nvPr/>
              </p:nvPicPr>
              <p:blipFill>
                <a:blip r:embed="rId61"/>
                <a:stretch>
                  <a:fillRect/>
                </a:stretch>
              </p:blipFill>
              <p:spPr>
                <a:xfrm>
                  <a:off x="7115729" y="2458393"/>
                  <a:ext cx="165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Ink 42">
                  <a:extLst>
                    <a:ext uri="{FF2B5EF4-FFF2-40B4-BE49-F238E27FC236}">
                      <a16:creationId xmlns:a16="http://schemas.microsoft.com/office/drawing/2014/main" id="{2A2DD053-F0BC-66C0-6C14-426B897F55B6}"/>
                    </a:ext>
                  </a:extLst>
                </p14:cNvPr>
                <p14:cNvContentPartPr/>
                <p14:nvPr/>
              </p14:nvContentPartPr>
              <p14:xfrm>
                <a:off x="7046249" y="2613553"/>
                <a:ext cx="152640" cy="10440"/>
              </p14:xfrm>
            </p:contentPart>
          </mc:Choice>
          <mc:Fallback>
            <p:pic>
              <p:nvPicPr>
                <p:cNvPr id="43" name="Ink 42">
                  <a:extLst>
                    <a:ext uri="{FF2B5EF4-FFF2-40B4-BE49-F238E27FC236}">
                      <a16:creationId xmlns:a16="http://schemas.microsoft.com/office/drawing/2014/main" id="{2A2DD053-F0BC-66C0-6C14-426B897F55B6}"/>
                    </a:ext>
                  </a:extLst>
                </p:cNvPr>
                <p:cNvPicPr/>
                <p:nvPr/>
              </p:nvPicPr>
              <p:blipFill>
                <a:blip r:embed="rId63"/>
                <a:stretch>
                  <a:fillRect/>
                </a:stretch>
              </p:blipFill>
              <p:spPr>
                <a:xfrm>
                  <a:off x="7040129" y="2607433"/>
                  <a:ext cx="164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Ink 43">
                  <a:extLst>
                    <a:ext uri="{FF2B5EF4-FFF2-40B4-BE49-F238E27FC236}">
                      <a16:creationId xmlns:a16="http://schemas.microsoft.com/office/drawing/2014/main" id="{50BE3FC3-6CD2-9C67-CCBE-E37D0DC467DC}"/>
                    </a:ext>
                  </a:extLst>
                </p14:cNvPr>
                <p14:cNvContentPartPr/>
                <p14:nvPr/>
              </p14:nvContentPartPr>
              <p14:xfrm>
                <a:off x="7016369" y="2772673"/>
                <a:ext cx="90720" cy="106560"/>
              </p14:xfrm>
            </p:contentPart>
          </mc:Choice>
          <mc:Fallback>
            <p:pic>
              <p:nvPicPr>
                <p:cNvPr id="44" name="Ink 43">
                  <a:extLst>
                    <a:ext uri="{FF2B5EF4-FFF2-40B4-BE49-F238E27FC236}">
                      <a16:creationId xmlns:a16="http://schemas.microsoft.com/office/drawing/2014/main" id="{50BE3FC3-6CD2-9C67-CCBE-E37D0DC467DC}"/>
                    </a:ext>
                  </a:extLst>
                </p:cNvPr>
                <p:cNvPicPr/>
                <p:nvPr/>
              </p:nvPicPr>
              <p:blipFill>
                <a:blip r:embed="rId65"/>
                <a:stretch>
                  <a:fillRect/>
                </a:stretch>
              </p:blipFill>
              <p:spPr>
                <a:xfrm>
                  <a:off x="7010249" y="2766553"/>
                  <a:ext cx="102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Ink 44">
                  <a:extLst>
                    <a:ext uri="{FF2B5EF4-FFF2-40B4-BE49-F238E27FC236}">
                      <a16:creationId xmlns:a16="http://schemas.microsoft.com/office/drawing/2014/main" id="{BEE992CD-15F1-45B8-81C0-44803E2106C0}"/>
                    </a:ext>
                  </a:extLst>
                </p14:cNvPr>
                <p14:cNvContentPartPr/>
                <p14:nvPr/>
              </p14:nvContentPartPr>
              <p14:xfrm>
                <a:off x="7106009" y="2663593"/>
                <a:ext cx="360" cy="79200"/>
              </p14:xfrm>
            </p:contentPart>
          </mc:Choice>
          <mc:Fallback>
            <p:pic>
              <p:nvPicPr>
                <p:cNvPr id="45" name="Ink 44">
                  <a:extLst>
                    <a:ext uri="{FF2B5EF4-FFF2-40B4-BE49-F238E27FC236}">
                      <a16:creationId xmlns:a16="http://schemas.microsoft.com/office/drawing/2014/main" id="{BEE992CD-15F1-45B8-81C0-44803E2106C0}"/>
                    </a:ext>
                  </a:extLst>
                </p:cNvPr>
                <p:cNvPicPr/>
                <p:nvPr/>
              </p:nvPicPr>
              <p:blipFill>
                <a:blip r:embed="rId43"/>
                <a:stretch>
                  <a:fillRect/>
                </a:stretch>
              </p:blipFill>
              <p:spPr>
                <a:xfrm>
                  <a:off x="7099889" y="2657473"/>
                  <a:ext cx="12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Ink 45">
                  <a:extLst>
                    <a:ext uri="{FF2B5EF4-FFF2-40B4-BE49-F238E27FC236}">
                      <a16:creationId xmlns:a16="http://schemas.microsoft.com/office/drawing/2014/main" id="{2A6E7BED-8C04-6286-9BC8-CE35282DF961}"/>
                    </a:ext>
                  </a:extLst>
                </p14:cNvPr>
                <p14:cNvContentPartPr/>
                <p14:nvPr/>
              </p14:nvContentPartPr>
              <p14:xfrm>
                <a:off x="7137689" y="2663593"/>
                <a:ext cx="38520" cy="102960"/>
              </p14:xfrm>
            </p:contentPart>
          </mc:Choice>
          <mc:Fallback>
            <p:pic>
              <p:nvPicPr>
                <p:cNvPr id="46" name="Ink 45">
                  <a:extLst>
                    <a:ext uri="{FF2B5EF4-FFF2-40B4-BE49-F238E27FC236}">
                      <a16:creationId xmlns:a16="http://schemas.microsoft.com/office/drawing/2014/main" id="{2A6E7BED-8C04-6286-9BC8-CE35282DF961}"/>
                    </a:ext>
                  </a:extLst>
                </p:cNvPr>
                <p:cNvPicPr/>
                <p:nvPr/>
              </p:nvPicPr>
              <p:blipFill>
                <a:blip r:embed="rId68"/>
                <a:stretch>
                  <a:fillRect/>
                </a:stretch>
              </p:blipFill>
              <p:spPr>
                <a:xfrm>
                  <a:off x="7131569" y="2657473"/>
                  <a:ext cx="50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Ink 46">
                  <a:extLst>
                    <a:ext uri="{FF2B5EF4-FFF2-40B4-BE49-F238E27FC236}">
                      <a16:creationId xmlns:a16="http://schemas.microsoft.com/office/drawing/2014/main" id="{B15427C2-3B09-51A7-C299-C8EAFD61B092}"/>
                    </a:ext>
                  </a:extLst>
                </p14:cNvPr>
                <p14:cNvContentPartPr/>
                <p14:nvPr/>
              </p14:nvContentPartPr>
              <p14:xfrm>
                <a:off x="7193489" y="2704273"/>
                <a:ext cx="113760" cy="101880"/>
              </p14:xfrm>
            </p:contentPart>
          </mc:Choice>
          <mc:Fallback>
            <p:pic>
              <p:nvPicPr>
                <p:cNvPr id="47" name="Ink 46">
                  <a:extLst>
                    <a:ext uri="{FF2B5EF4-FFF2-40B4-BE49-F238E27FC236}">
                      <a16:creationId xmlns:a16="http://schemas.microsoft.com/office/drawing/2014/main" id="{B15427C2-3B09-51A7-C299-C8EAFD61B092}"/>
                    </a:ext>
                  </a:extLst>
                </p:cNvPr>
                <p:cNvPicPr/>
                <p:nvPr/>
              </p:nvPicPr>
              <p:blipFill>
                <a:blip r:embed="rId70"/>
                <a:stretch>
                  <a:fillRect/>
                </a:stretch>
              </p:blipFill>
              <p:spPr>
                <a:xfrm>
                  <a:off x="7187369" y="2698153"/>
                  <a:ext cx="126000" cy="114120"/>
                </a:xfrm>
                <a:prstGeom prst="rect">
                  <a:avLst/>
                </a:prstGeom>
              </p:spPr>
            </p:pic>
          </mc:Fallback>
        </mc:AlternateContent>
      </p:grpSp>
      <p:grpSp>
        <p:nvGrpSpPr>
          <p:cNvPr id="54" name="Group 53">
            <a:extLst>
              <a:ext uri="{FF2B5EF4-FFF2-40B4-BE49-F238E27FC236}">
                <a16:creationId xmlns:a16="http://schemas.microsoft.com/office/drawing/2014/main" id="{1ABA97A4-457E-5DA9-5C73-574D56A5D313}"/>
              </a:ext>
            </a:extLst>
          </p:cNvPr>
          <p:cNvGrpSpPr/>
          <p:nvPr/>
        </p:nvGrpSpPr>
        <p:grpSpPr>
          <a:xfrm>
            <a:off x="7592729" y="2802553"/>
            <a:ext cx="259200" cy="120600"/>
            <a:chOff x="7592729" y="2802553"/>
            <a:chExt cx="259200" cy="120600"/>
          </a:xfrm>
        </p:grpSpPr>
        <mc:AlternateContent xmlns:mc="http://schemas.openxmlformats.org/markup-compatibility/2006">
          <mc:Choice xmlns:p14="http://schemas.microsoft.com/office/powerpoint/2010/main" Requires="p14">
            <p:contentPart p14:bwMode="auto" r:id="rId71">
              <p14:nvContentPartPr>
                <p14:cNvPr id="49" name="Ink 48">
                  <a:extLst>
                    <a:ext uri="{FF2B5EF4-FFF2-40B4-BE49-F238E27FC236}">
                      <a16:creationId xmlns:a16="http://schemas.microsoft.com/office/drawing/2014/main" id="{7EFD228E-2974-9C34-EA5B-8B081A4CFC7E}"/>
                    </a:ext>
                  </a:extLst>
                </p14:cNvPr>
                <p14:cNvContentPartPr/>
                <p14:nvPr/>
              </p14:nvContentPartPr>
              <p14:xfrm>
                <a:off x="7592729" y="2812273"/>
                <a:ext cx="90720" cy="110880"/>
              </p14:xfrm>
            </p:contentPart>
          </mc:Choice>
          <mc:Fallback>
            <p:pic>
              <p:nvPicPr>
                <p:cNvPr id="49" name="Ink 48">
                  <a:extLst>
                    <a:ext uri="{FF2B5EF4-FFF2-40B4-BE49-F238E27FC236}">
                      <a16:creationId xmlns:a16="http://schemas.microsoft.com/office/drawing/2014/main" id="{7EFD228E-2974-9C34-EA5B-8B081A4CFC7E}"/>
                    </a:ext>
                  </a:extLst>
                </p:cNvPr>
                <p:cNvPicPr/>
                <p:nvPr/>
              </p:nvPicPr>
              <p:blipFill>
                <a:blip r:embed="rId72"/>
                <a:stretch>
                  <a:fillRect/>
                </a:stretch>
              </p:blipFill>
              <p:spPr>
                <a:xfrm>
                  <a:off x="7586609" y="2806153"/>
                  <a:ext cx="102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Ink 49">
                  <a:extLst>
                    <a:ext uri="{FF2B5EF4-FFF2-40B4-BE49-F238E27FC236}">
                      <a16:creationId xmlns:a16="http://schemas.microsoft.com/office/drawing/2014/main" id="{70249A64-47B0-9480-CA5D-8721EF72F1D1}"/>
                    </a:ext>
                  </a:extLst>
                </p14:cNvPr>
                <p14:cNvContentPartPr/>
                <p14:nvPr/>
              </p14:nvContentPartPr>
              <p14:xfrm>
                <a:off x="7722329" y="2814433"/>
                <a:ext cx="61560" cy="8280"/>
              </p14:xfrm>
            </p:contentPart>
          </mc:Choice>
          <mc:Fallback>
            <p:pic>
              <p:nvPicPr>
                <p:cNvPr id="50" name="Ink 49">
                  <a:extLst>
                    <a:ext uri="{FF2B5EF4-FFF2-40B4-BE49-F238E27FC236}">
                      <a16:creationId xmlns:a16="http://schemas.microsoft.com/office/drawing/2014/main" id="{70249A64-47B0-9480-CA5D-8721EF72F1D1}"/>
                    </a:ext>
                  </a:extLst>
                </p:cNvPr>
                <p:cNvPicPr/>
                <p:nvPr/>
              </p:nvPicPr>
              <p:blipFill>
                <a:blip r:embed="rId74"/>
                <a:stretch>
                  <a:fillRect/>
                </a:stretch>
              </p:blipFill>
              <p:spPr>
                <a:xfrm>
                  <a:off x="7716209" y="2808313"/>
                  <a:ext cx="73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Ink 50">
                  <a:extLst>
                    <a:ext uri="{FF2B5EF4-FFF2-40B4-BE49-F238E27FC236}">
                      <a16:creationId xmlns:a16="http://schemas.microsoft.com/office/drawing/2014/main" id="{76207AD2-4EEF-31B5-267D-57AC93B0CA67}"/>
                    </a:ext>
                  </a:extLst>
                </p14:cNvPr>
                <p14:cNvContentPartPr/>
                <p14:nvPr/>
              </p14:nvContentPartPr>
              <p14:xfrm>
                <a:off x="7742129" y="2848273"/>
                <a:ext cx="73080" cy="4320"/>
              </p14:xfrm>
            </p:contentPart>
          </mc:Choice>
          <mc:Fallback>
            <p:pic>
              <p:nvPicPr>
                <p:cNvPr id="51" name="Ink 50">
                  <a:extLst>
                    <a:ext uri="{FF2B5EF4-FFF2-40B4-BE49-F238E27FC236}">
                      <a16:creationId xmlns:a16="http://schemas.microsoft.com/office/drawing/2014/main" id="{76207AD2-4EEF-31B5-267D-57AC93B0CA67}"/>
                    </a:ext>
                  </a:extLst>
                </p:cNvPr>
                <p:cNvPicPr/>
                <p:nvPr/>
              </p:nvPicPr>
              <p:blipFill>
                <a:blip r:embed="rId76"/>
                <a:stretch>
                  <a:fillRect/>
                </a:stretch>
              </p:blipFill>
              <p:spPr>
                <a:xfrm>
                  <a:off x="7736009" y="2842153"/>
                  <a:ext cx="85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Ink 51">
                  <a:extLst>
                    <a:ext uri="{FF2B5EF4-FFF2-40B4-BE49-F238E27FC236}">
                      <a16:creationId xmlns:a16="http://schemas.microsoft.com/office/drawing/2014/main" id="{C6F254F8-86B0-10AF-413B-01F884476F47}"/>
                    </a:ext>
                  </a:extLst>
                </p14:cNvPr>
                <p14:cNvContentPartPr/>
                <p14:nvPr/>
              </p14:nvContentPartPr>
              <p14:xfrm>
                <a:off x="7851569" y="2802553"/>
                <a:ext cx="360" cy="84600"/>
              </p14:xfrm>
            </p:contentPart>
          </mc:Choice>
          <mc:Fallback>
            <p:pic>
              <p:nvPicPr>
                <p:cNvPr id="52" name="Ink 51">
                  <a:extLst>
                    <a:ext uri="{FF2B5EF4-FFF2-40B4-BE49-F238E27FC236}">
                      <a16:creationId xmlns:a16="http://schemas.microsoft.com/office/drawing/2014/main" id="{C6F254F8-86B0-10AF-413B-01F884476F47}"/>
                    </a:ext>
                  </a:extLst>
                </p:cNvPr>
                <p:cNvPicPr/>
                <p:nvPr/>
              </p:nvPicPr>
              <p:blipFill>
                <a:blip r:embed="rId78"/>
                <a:stretch>
                  <a:fillRect/>
                </a:stretch>
              </p:blipFill>
              <p:spPr>
                <a:xfrm>
                  <a:off x="7845449" y="2796433"/>
                  <a:ext cx="12600" cy="9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53" name="Ink 52">
                <a:extLst>
                  <a:ext uri="{FF2B5EF4-FFF2-40B4-BE49-F238E27FC236}">
                    <a16:creationId xmlns:a16="http://schemas.microsoft.com/office/drawing/2014/main" id="{29F5AA4E-D8A2-382E-598B-1588DBC4BC99}"/>
                  </a:ext>
                </a:extLst>
              </p14:cNvPr>
              <p14:cNvContentPartPr/>
              <p14:nvPr/>
            </p14:nvContentPartPr>
            <p14:xfrm>
              <a:off x="7633409" y="2230153"/>
              <a:ext cx="227520" cy="102240"/>
            </p14:xfrm>
          </p:contentPart>
        </mc:Choice>
        <mc:Fallback>
          <p:pic>
            <p:nvPicPr>
              <p:cNvPr id="53" name="Ink 52">
                <a:extLst>
                  <a:ext uri="{FF2B5EF4-FFF2-40B4-BE49-F238E27FC236}">
                    <a16:creationId xmlns:a16="http://schemas.microsoft.com/office/drawing/2014/main" id="{29F5AA4E-D8A2-382E-598B-1588DBC4BC99}"/>
                  </a:ext>
                </a:extLst>
              </p:cNvPr>
              <p:cNvPicPr/>
              <p:nvPr/>
            </p:nvPicPr>
            <p:blipFill>
              <a:blip r:embed="rId80"/>
              <a:stretch>
                <a:fillRect/>
              </a:stretch>
            </p:blipFill>
            <p:spPr>
              <a:xfrm>
                <a:off x="7627289" y="2224033"/>
                <a:ext cx="239760" cy="114480"/>
              </a:xfrm>
              <a:prstGeom prst="rect">
                <a:avLst/>
              </a:prstGeom>
            </p:spPr>
          </p:pic>
        </mc:Fallback>
      </mc:AlternateContent>
      <p:grpSp>
        <p:nvGrpSpPr>
          <p:cNvPr id="99" name="Group 98">
            <a:extLst>
              <a:ext uri="{FF2B5EF4-FFF2-40B4-BE49-F238E27FC236}">
                <a16:creationId xmlns:a16="http://schemas.microsoft.com/office/drawing/2014/main" id="{AD60DD91-43BB-6A6C-E01F-FAA618BF9B5A}"/>
              </a:ext>
            </a:extLst>
          </p:cNvPr>
          <p:cNvGrpSpPr/>
          <p:nvPr/>
        </p:nvGrpSpPr>
        <p:grpSpPr>
          <a:xfrm>
            <a:off x="9093929" y="2385313"/>
            <a:ext cx="2554920" cy="823320"/>
            <a:chOff x="9093929" y="2385313"/>
            <a:chExt cx="2554920" cy="823320"/>
          </a:xfrm>
        </p:grpSpPr>
        <mc:AlternateContent xmlns:mc="http://schemas.openxmlformats.org/markup-compatibility/2006">
          <mc:Choice xmlns:p14="http://schemas.microsoft.com/office/powerpoint/2010/main" Requires="p14">
            <p:contentPart p14:bwMode="auto" r:id="rId81">
              <p14:nvContentPartPr>
                <p14:cNvPr id="55" name="Ink 54">
                  <a:extLst>
                    <a:ext uri="{FF2B5EF4-FFF2-40B4-BE49-F238E27FC236}">
                      <a16:creationId xmlns:a16="http://schemas.microsoft.com/office/drawing/2014/main" id="{FC698207-626E-CE7F-2701-9CB4C6ADF549}"/>
                    </a:ext>
                  </a:extLst>
                </p14:cNvPr>
                <p14:cNvContentPartPr/>
                <p14:nvPr/>
              </p14:nvContentPartPr>
              <p14:xfrm>
                <a:off x="9103649" y="2544073"/>
                <a:ext cx="360" cy="271080"/>
              </p14:xfrm>
            </p:contentPart>
          </mc:Choice>
          <mc:Fallback>
            <p:pic>
              <p:nvPicPr>
                <p:cNvPr id="55" name="Ink 54">
                  <a:extLst>
                    <a:ext uri="{FF2B5EF4-FFF2-40B4-BE49-F238E27FC236}">
                      <a16:creationId xmlns:a16="http://schemas.microsoft.com/office/drawing/2014/main" id="{FC698207-626E-CE7F-2701-9CB4C6ADF549}"/>
                    </a:ext>
                  </a:extLst>
                </p:cNvPr>
                <p:cNvPicPr/>
                <p:nvPr/>
              </p:nvPicPr>
              <p:blipFill>
                <a:blip r:embed="rId82"/>
                <a:stretch>
                  <a:fillRect/>
                </a:stretch>
              </p:blipFill>
              <p:spPr>
                <a:xfrm>
                  <a:off x="9097529" y="2537953"/>
                  <a:ext cx="126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Ink 55">
                  <a:extLst>
                    <a:ext uri="{FF2B5EF4-FFF2-40B4-BE49-F238E27FC236}">
                      <a16:creationId xmlns:a16="http://schemas.microsoft.com/office/drawing/2014/main" id="{876A3017-6812-A99C-3B2D-46C8603BD8F9}"/>
                    </a:ext>
                  </a:extLst>
                </p14:cNvPr>
                <p14:cNvContentPartPr/>
                <p14:nvPr/>
              </p14:nvContentPartPr>
              <p14:xfrm>
                <a:off x="9093929" y="2518513"/>
                <a:ext cx="117000" cy="95040"/>
              </p14:xfrm>
            </p:contentPart>
          </mc:Choice>
          <mc:Fallback>
            <p:pic>
              <p:nvPicPr>
                <p:cNvPr id="56" name="Ink 55">
                  <a:extLst>
                    <a:ext uri="{FF2B5EF4-FFF2-40B4-BE49-F238E27FC236}">
                      <a16:creationId xmlns:a16="http://schemas.microsoft.com/office/drawing/2014/main" id="{876A3017-6812-A99C-3B2D-46C8603BD8F9}"/>
                    </a:ext>
                  </a:extLst>
                </p:cNvPr>
                <p:cNvPicPr/>
                <p:nvPr/>
              </p:nvPicPr>
              <p:blipFill>
                <a:blip r:embed="rId84"/>
                <a:stretch>
                  <a:fillRect/>
                </a:stretch>
              </p:blipFill>
              <p:spPr>
                <a:xfrm>
                  <a:off x="9087809" y="2512393"/>
                  <a:ext cx="129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Ink 56">
                  <a:extLst>
                    <a:ext uri="{FF2B5EF4-FFF2-40B4-BE49-F238E27FC236}">
                      <a16:creationId xmlns:a16="http://schemas.microsoft.com/office/drawing/2014/main" id="{016464A1-F6EA-4E80-123A-7947915248D0}"/>
                    </a:ext>
                  </a:extLst>
                </p14:cNvPr>
                <p14:cNvContentPartPr/>
                <p14:nvPr/>
              </p14:nvContentPartPr>
              <p14:xfrm>
                <a:off x="9222809" y="2563873"/>
                <a:ext cx="63000" cy="360"/>
              </p14:xfrm>
            </p:contentPart>
          </mc:Choice>
          <mc:Fallback>
            <p:pic>
              <p:nvPicPr>
                <p:cNvPr id="57" name="Ink 56">
                  <a:extLst>
                    <a:ext uri="{FF2B5EF4-FFF2-40B4-BE49-F238E27FC236}">
                      <a16:creationId xmlns:a16="http://schemas.microsoft.com/office/drawing/2014/main" id="{016464A1-F6EA-4E80-123A-7947915248D0}"/>
                    </a:ext>
                  </a:extLst>
                </p:cNvPr>
                <p:cNvPicPr/>
                <p:nvPr/>
              </p:nvPicPr>
              <p:blipFill>
                <a:blip r:embed="rId86"/>
                <a:stretch>
                  <a:fillRect/>
                </a:stretch>
              </p:blipFill>
              <p:spPr>
                <a:xfrm>
                  <a:off x="9216689" y="2557753"/>
                  <a:ext cx="75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Ink 57">
                  <a:extLst>
                    <a:ext uri="{FF2B5EF4-FFF2-40B4-BE49-F238E27FC236}">
                      <a16:creationId xmlns:a16="http://schemas.microsoft.com/office/drawing/2014/main" id="{FEBC172F-2055-6F55-4FE6-C3E3F17D25A1}"/>
                    </a:ext>
                  </a:extLst>
                </p14:cNvPr>
                <p14:cNvContentPartPr/>
                <p14:nvPr/>
              </p14:nvContentPartPr>
              <p14:xfrm>
                <a:off x="9364649" y="2504473"/>
                <a:ext cx="81360" cy="129240"/>
              </p14:xfrm>
            </p:contentPart>
          </mc:Choice>
          <mc:Fallback>
            <p:pic>
              <p:nvPicPr>
                <p:cNvPr id="58" name="Ink 57">
                  <a:extLst>
                    <a:ext uri="{FF2B5EF4-FFF2-40B4-BE49-F238E27FC236}">
                      <a16:creationId xmlns:a16="http://schemas.microsoft.com/office/drawing/2014/main" id="{FEBC172F-2055-6F55-4FE6-C3E3F17D25A1}"/>
                    </a:ext>
                  </a:extLst>
                </p:cNvPr>
                <p:cNvPicPr/>
                <p:nvPr/>
              </p:nvPicPr>
              <p:blipFill>
                <a:blip r:embed="rId88"/>
                <a:stretch>
                  <a:fillRect/>
                </a:stretch>
              </p:blipFill>
              <p:spPr>
                <a:xfrm>
                  <a:off x="9358529" y="2498353"/>
                  <a:ext cx="93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Ink 58">
                  <a:extLst>
                    <a:ext uri="{FF2B5EF4-FFF2-40B4-BE49-F238E27FC236}">
                      <a16:creationId xmlns:a16="http://schemas.microsoft.com/office/drawing/2014/main" id="{D8CEF6DA-FF99-33CB-CEBC-728D5E1652CF}"/>
                    </a:ext>
                  </a:extLst>
                </p14:cNvPr>
                <p14:cNvContentPartPr/>
                <p14:nvPr/>
              </p14:nvContentPartPr>
              <p14:xfrm>
                <a:off x="9480569" y="2558833"/>
                <a:ext cx="87480" cy="100080"/>
              </p14:xfrm>
            </p:contentPart>
          </mc:Choice>
          <mc:Fallback>
            <p:pic>
              <p:nvPicPr>
                <p:cNvPr id="59" name="Ink 58">
                  <a:extLst>
                    <a:ext uri="{FF2B5EF4-FFF2-40B4-BE49-F238E27FC236}">
                      <a16:creationId xmlns:a16="http://schemas.microsoft.com/office/drawing/2014/main" id="{D8CEF6DA-FF99-33CB-CEBC-728D5E1652CF}"/>
                    </a:ext>
                  </a:extLst>
                </p:cNvPr>
                <p:cNvPicPr/>
                <p:nvPr/>
              </p:nvPicPr>
              <p:blipFill>
                <a:blip r:embed="rId90"/>
                <a:stretch>
                  <a:fillRect/>
                </a:stretch>
              </p:blipFill>
              <p:spPr>
                <a:xfrm>
                  <a:off x="9474449" y="2552713"/>
                  <a:ext cx="99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Ink 59">
                  <a:extLst>
                    <a:ext uri="{FF2B5EF4-FFF2-40B4-BE49-F238E27FC236}">
                      <a16:creationId xmlns:a16="http://schemas.microsoft.com/office/drawing/2014/main" id="{2B9208D8-BA2F-06BA-422D-7873C530469B}"/>
                    </a:ext>
                  </a:extLst>
                </p14:cNvPr>
                <p14:cNvContentPartPr/>
                <p14:nvPr/>
              </p14:nvContentPartPr>
              <p14:xfrm>
                <a:off x="9600449" y="2554153"/>
                <a:ext cx="100800" cy="107640"/>
              </p14:xfrm>
            </p:contentPart>
          </mc:Choice>
          <mc:Fallback>
            <p:pic>
              <p:nvPicPr>
                <p:cNvPr id="60" name="Ink 59">
                  <a:extLst>
                    <a:ext uri="{FF2B5EF4-FFF2-40B4-BE49-F238E27FC236}">
                      <a16:creationId xmlns:a16="http://schemas.microsoft.com/office/drawing/2014/main" id="{2B9208D8-BA2F-06BA-422D-7873C530469B}"/>
                    </a:ext>
                  </a:extLst>
                </p:cNvPr>
                <p:cNvPicPr/>
                <p:nvPr/>
              </p:nvPicPr>
              <p:blipFill>
                <a:blip r:embed="rId92"/>
                <a:stretch>
                  <a:fillRect/>
                </a:stretch>
              </p:blipFill>
              <p:spPr>
                <a:xfrm>
                  <a:off x="9594329" y="2548033"/>
                  <a:ext cx="113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Ink 60">
                  <a:extLst>
                    <a:ext uri="{FF2B5EF4-FFF2-40B4-BE49-F238E27FC236}">
                      <a16:creationId xmlns:a16="http://schemas.microsoft.com/office/drawing/2014/main" id="{BF960E58-50DA-D8B1-CD92-8E1C6254D29F}"/>
                    </a:ext>
                  </a:extLst>
                </p14:cNvPr>
                <p14:cNvContentPartPr/>
                <p14:nvPr/>
              </p14:nvContentPartPr>
              <p14:xfrm>
                <a:off x="9739769" y="2563873"/>
                <a:ext cx="8280" cy="68760"/>
              </p14:xfrm>
            </p:contentPart>
          </mc:Choice>
          <mc:Fallback>
            <p:pic>
              <p:nvPicPr>
                <p:cNvPr id="61" name="Ink 60">
                  <a:extLst>
                    <a:ext uri="{FF2B5EF4-FFF2-40B4-BE49-F238E27FC236}">
                      <a16:creationId xmlns:a16="http://schemas.microsoft.com/office/drawing/2014/main" id="{BF960E58-50DA-D8B1-CD92-8E1C6254D29F}"/>
                    </a:ext>
                  </a:extLst>
                </p:cNvPr>
                <p:cNvPicPr/>
                <p:nvPr/>
              </p:nvPicPr>
              <p:blipFill>
                <a:blip r:embed="rId94"/>
                <a:stretch>
                  <a:fillRect/>
                </a:stretch>
              </p:blipFill>
              <p:spPr>
                <a:xfrm>
                  <a:off x="9733649" y="2557753"/>
                  <a:ext cx="20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Ink 61">
                  <a:extLst>
                    <a:ext uri="{FF2B5EF4-FFF2-40B4-BE49-F238E27FC236}">
                      <a16:creationId xmlns:a16="http://schemas.microsoft.com/office/drawing/2014/main" id="{EC892B06-66D2-1C1A-4225-3922A72CC02B}"/>
                    </a:ext>
                  </a:extLst>
                </p14:cNvPr>
                <p14:cNvContentPartPr/>
                <p14:nvPr/>
              </p14:nvContentPartPr>
              <p14:xfrm>
                <a:off x="9739769" y="2498713"/>
                <a:ext cx="6480" cy="15840"/>
              </p14:xfrm>
            </p:contentPart>
          </mc:Choice>
          <mc:Fallback>
            <p:pic>
              <p:nvPicPr>
                <p:cNvPr id="62" name="Ink 61">
                  <a:extLst>
                    <a:ext uri="{FF2B5EF4-FFF2-40B4-BE49-F238E27FC236}">
                      <a16:creationId xmlns:a16="http://schemas.microsoft.com/office/drawing/2014/main" id="{EC892B06-66D2-1C1A-4225-3922A72CC02B}"/>
                    </a:ext>
                  </a:extLst>
                </p:cNvPr>
                <p:cNvPicPr/>
                <p:nvPr/>
              </p:nvPicPr>
              <p:blipFill>
                <a:blip r:embed="rId96"/>
                <a:stretch>
                  <a:fillRect/>
                </a:stretch>
              </p:blipFill>
              <p:spPr>
                <a:xfrm>
                  <a:off x="9733649" y="2492593"/>
                  <a:ext cx="187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Ink 62">
                  <a:extLst>
                    <a:ext uri="{FF2B5EF4-FFF2-40B4-BE49-F238E27FC236}">
                      <a16:creationId xmlns:a16="http://schemas.microsoft.com/office/drawing/2014/main" id="{3DC64CBE-C4D8-BF7D-D501-D2153892C5E3}"/>
                    </a:ext>
                  </a:extLst>
                </p14:cNvPr>
                <p14:cNvContentPartPr/>
                <p14:nvPr/>
              </p14:nvContentPartPr>
              <p14:xfrm>
                <a:off x="9779729" y="2546593"/>
                <a:ext cx="142920" cy="99360"/>
              </p14:xfrm>
            </p:contentPart>
          </mc:Choice>
          <mc:Fallback>
            <p:pic>
              <p:nvPicPr>
                <p:cNvPr id="63" name="Ink 62">
                  <a:extLst>
                    <a:ext uri="{FF2B5EF4-FFF2-40B4-BE49-F238E27FC236}">
                      <a16:creationId xmlns:a16="http://schemas.microsoft.com/office/drawing/2014/main" id="{3DC64CBE-C4D8-BF7D-D501-D2153892C5E3}"/>
                    </a:ext>
                  </a:extLst>
                </p:cNvPr>
                <p:cNvPicPr/>
                <p:nvPr/>
              </p:nvPicPr>
              <p:blipFill>
                <a:blip r:embed="rId98"/>
                <a:stretch>
                  <a:fillRect/>
                </a:stretch>
              </p:blipFill>
              <p:spPr>
                <a:xfrm>
                  <a:off x="9773609" y="2540473"/>
                  <a:ext cx="155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Ink 63">
                  <a:extLst>
                    <a:ext uri="{FF2B5EF4-FFF2-40B4-BE49-F238E27FC236}">
                      <a16:creationId xmlns:a16="http://schemas.microsoft.com/office/drawing/2014/main" id="{9A36DAAD-2259-B2C1-0758-B8C4D66F9A54}"/>
                    </a:ext>
                  </a:extLst>
                </p14:cNvPr>
                <p14:cNvContentPartPr/>
                <p14:nvPr/>
              </p14:nvContentPartPr>
              <p14:xfrm>
                <a:off x="9973049" y="2524273"/>
                <a:ext cx="60480" cy="129600"/>
              </p14:xfrm>
            </p:contentPart>
          </mc:Choice>
          <mc:Fallback>
            <p:pic>
              <p:nvPicPr>
                <p:cNvPr id="64" name="Ink 63">
                  <a:extLst>
                    <a:ext uri="{FF2B5EF4-FFF2-40B4-BE49-F238E27FC236}">
                      <a16:creationId xmlns:a16="http://schemas.microsoft.com/office/drawing/2014/main" id="{9A36DAAD-2259-B2C1-0758-B8C4D66F9A54}"/>
                    </a:ext>
                  </a:extLst>
                </p:cNvPr>
                <p:cNvPicPr/>
                <p:nvPr/>
              </p:nvPicPr>
              <p:blipFill>
                <a:blip r:embed="rId100"/>
                <a:stretch>
                  <a:fillRect/>
                </a:stretch>
              </p:blipFill>
              <p:spPr>
                <a:xfrm>
                  <a:off x="9966929" y="2518153"/>
                  <a:ext cx="72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6" name="Ink 65">
                  <a:extLst>
                    <a:ext uri="{FF2B5EF4-FFF2-40B4-BE49-F238E27FC236}">
                      <a16:creationId xmlns:a16="http://schemas.microsoft.com/office/drawing/2014/main" id="{9B39B62B-FD22-4751-B604-31167D82BA8D}"/>
                    </a:ext>
                  </a:extLst>
                </p14:cNvPr>
                <p14:cNvContentPartPr/>
                <p14:nvPr/>
              </p14:nvContentPartPr>
              <p14:xfrm>
                <a:off x="10135769" y="2633713"/>
                <a:ext cx="41760" cy="64440"/>
              </p14:xfrm>
            </p:contentPart>
          </mc:Choice>
          <mc:Fallback>
            <p:pic>
              <p:nvPicPr>
                <p:cNvPr id="66" name="Ink 65">
                  <a:extLst>
                    <a:ext uri="{FF2B5EF4-FFF2-40B4-BE49-F238E27FC236}">
                      <a16:creationId xmlns:a16="http://schemas.microsoft.com/office/drawing/2014/main" id="{9B39B62B-FD22-4751-B604-31167D82BA8D}"/>
                    </a:ext>
                  </a:extLst>
                </p:cNvPr>
                <p:cNvPicPr/>
                <p:nvPr/>
              </p:nvPicPr>
              <p:blipFill>
                <a:blip r:embed="rId102"/>
                <a:stretch>
                  <a:fillRect/>
                </a:stretch>
              </p:blipFill>
              <p:spPr>
                <a:xfrm>
                  <a:off x="10129649" y="2627593"/>
                  <a:ext cx="54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7" name="Ink 66">
                  <a:extLst>
                    <a:ext uri="{FF2B5EF4-FFF2-40B4-BE49-F238E27FC236}">
                      <a16:creationId xmlns:a16="http://schemas.microsoft.com/office/drawing/2014/main" id="{ED41E128-D9AF-E293-C61D-AA0F38BB4B69}"/>
                    </a:ext>
                  </a:extLst>
                </p14:cNvPr>
                <p14:cNvContentPartPr/>
                <p14:nvPr/>
              </p14:nvContentPartPr>
              <p14:xfrm>
                <a:off x="10465529" y="2524273"/>
                <a:ext cx="360" cy="227160"/>
              </p14:xfrm>
            </p:contentPart>
          </mc:Choice>
          <mc:Fallback>
            <p:pic>
              <p:nvPicPr>
                <p:cNvPr id="67" name="Ink 66">
                  <a:extLst>
                    <a:ext uri="{FF2B5EF4-FFF2-40B4-BE49-F238E27FC236}">
                      <a16:creationId xmlns:a16="http://schemas.microsoft.com/office/drawing/2014/main" id="{ED41E128-D9AF-E293-C61D-AA0F38BB4B69}"/>
                    </a:ext>
                  </a:extLst>
                </p:cNvPr>
                <p:cNvPicPr/>
                <p:nvPr/>
              </p:nvPicPr>
              <p:blipFill>
                <a:blip r:embed="rId104"/>
                <a:stretch>
                  <a:fillRect/>
                </a:stretch>
              </p:blipFill>
              <p:spPr>
                <a:xfrm>
                  <a:off x="10459409" y="2518153"/>
                  <a:ext cx="126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8" name="Ink 67">
                  <a:extLst>
                    <a:ext uri="{FF2B5EF4-FFF2-40B4-BE49-F238E27FC236}">
                      <a16:creationId xmlns:a16="http://schemas.microsoft.com/office/drawing/2014/main" id="{01F6BE84-AA66-329D-191E-6ABE0666C075}"/>
                    </a:ext>
                  </a:extLst>
                </p14:cNvPr>
                <p14:cNvContentPartPr/>
                <p14:nvPr/>
              </p14:nvContentPartPr>
              <p14:xfrm>
                <a:off x="10455449" y="2526073"/>
                <a:ext cx="161280" cy="96840"/>
              </p14:xfrm>
            </p:contentPart>
          </mc:Choice>
          <mc:Fallback>
            <p:pic>
              <p:nvPicPr>
                <p:cNvPr id="68" name="Ink 67">
                  <a:extLst>
                    <a:ext uri="{FF2B5EF4-FFF2-40B4-BE49-F238E27FC236}">
                      <a16:creationId xmlns:a16="http://schemas.microsoft.com/office/drawing/2014/main" id="{01F6BE84-AA66-329D-191E-6ABE0666C075}"/>
                    </a:ext>
                  </a:extLst>
                </p:cNvPr>
                <p:cNvPicPr/>
                <p:nvPr/>
              </p:nvPicPr>
              <p:blipFill>
                <a:blip r:embed="rId106"/>
                <a:stretch>
                  <a:fillRect/>
                </a:stretch>
              </p:blipFill>
              <p:spPr>
                <a:xfrm>
                  <a:off x="10449329" y="2519953"/>
                  <a:ext cx="173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9" name="Ink 68">
                  <a:extLst>
                    <a:ext uri="{FF2B5EF4-FFF2-40B4-BE49-F238E27FC236}">
                      <a16:creationId xmlns:a16="http://schemas.microsoft.com/office/drawing/2014/main" id="{17949C27-46DC-461F-9361-F15F8C8D6A72}"/>
                    </a:ext>
                  </a:extLst>
                </p14:cNvPr>
                <p14:cNvContentPartPr/>
                <p14:nvPr/>
              </p14:nvContentPartPr>
              <p14:xfrm>
                <a:off x="10713929" y="2504473"/>
                <a:ext cx="59760" cy="4680"/>
              </p14:xfrm>
            </p:contentPart>
          </mc:Choice>
          <mc:Fallback>
            <p:pic>
              <p:nvPicPr>
                <p:cNvPr id="69" name="Ink 68">
                  <a:extLst>
                    <a:ext uri="{FF2B5EF4-FFF2-40B4-BE49-F238E27FC236}">
                      <a16:creationId xmlns:a16="http://schemas.microsoft.com/office/drawing/2014/main" id="{17949C27-46DC-461F-9361-F15F8C8D6A72}"/>
                    </a:ext>
                  </a:extLst>
                </p:cNvPr>
                <p:cNvPicPr/>
                <p:nvPr/>
              </p:nvPicPr>
              <p:blipFill>
                <a:blip r:embed="rId108"/>
                <a:stretch>
                  <a:fillRect/>
                </a:stretch>
              </p:blipFill>
              <p:spPr>
                <a:xfrm>
                  <a:off x="10707809" y="2498353"/>
                  <a:ext cx="72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0" name="Ink 69">
                  <a:extLst>
                    <a:ext uri="{FF2B5EF4-FFF2-40B4-BE49-F238E27FC236}">
                      <a16:creationId xmlns:a16="http://schemas.microsoft.com/office/drawing/2014/main" id="{FA970B8B-CE6C-F2C2-8EDE-A5AA89FD015E}"/>
                    </a:ext>
                  </a:extLst>
                </p14:cNvPr>
                <p14:cNvContentPartPr/>
                <p14:nvPr/>
              </p14:nvContentPartPr>
              <p14:xfrm>
                <a:off x="10713929" y="2531113"/>
                <a:ext cx="117000" cy="23760"/>
              </p14:xfrm>
            </p:contentPart>
          </mc:Choice>
          <mc:Fallback>
            <p:pic>
              <p:nvPicPr>
                <p:cNvPr id="70" name="Ink 69">
                  <a:extLst>
                    <a:ext uri="{FF2B5EF4-FFF2-40B4-BE49-F238E27FC236}">
                      <a16:creationId xmlns:a16="http://schemas.microsoft.com/office/drawing/2014/main" id="{FA970B8B-CE6C-F2C2-8EDE-A5AA89FD015E}"/>
                    </a:ext>
                  </a:extLst>
                </p:cNvPr>
                <p:cNvPicPr/>
                <p:nvPr/>
              </p:nvPicPr>
              <p:blipFill>
                <a:blip r:embed="rId110"/>
                <a:stretch>
                  <a:fillRect/>
                </a:stretch>
              </p:blipFill>
              <p:spPr>
                <a:xfrm>
                  <a:off x="10707809" y="2524993"/>
                  <a:ext cx="129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1" name="Ink 70">
                  <a:extLst>
                    <a:ext uri="{FF2B5EF4-FFF2-40B4-BE49-F238E27FC236}">
                      <a16:creationId xmlns:a16="http://schemas.microsoft.com/office/drawing/2014/main" id="{0E785767-B9F3-0840-4AC0-028DD3FEFA29}"/>
                    </a:ext>
                  </a:extLst>
                </p14:cNvPr>
                <p14:cNvContentPartPr/>
                <p14:nvPr/>
              </p14:nvContentPartPr>
              <p14:xfrm>
                <a:off x="10952249" y="2385313"/>
                <a:ext cx="24480" cy="109440"/>
              </p14:xfrm>
            </p:contentPart>
          </mc:Choice>
          <mc:Fallback>
            <p:pic>
              <p:nvPicPr>
                <p:cNvPr id="71" name="Ink 70">
                  <a:extLst>
                    <a:ext uri="{FF2B5EF4-FFF2-40B4-BE49-F238E27FC236}">
                      <a16:creationId xmlns:a16="http://schemas.microsoft.com/office/drawing/2014/main" id="{0E785767-B9F3-0840-4AC0-028DD3FEFA29}"/>
                    </a:ext>
                  </a:extLst>
                </p:cNvPr>
                <p:cNvPicPr/>
                <p:nvPr/>
              </p:nvPicPr>
              <p:blipFill>
                <a:blip r:embed="rId112"/>
                <a:stretch>
                  <a:fillRect/>
                </a:stretch>
              </p:blipFill>
              <p:spPr>
                <a:xfrm>
                  <a:off x="10946129" y="2379193"/>
                  <a:ext cx="36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Ink 71">
                  <a:extLst>
                    <a:ext uri="{FF2B5EF4-FFF2-40B4-BE49-F238E27FC236}">
                      <a16:creationId xmlns:a16="http://schemas.microsoft.com/office/drawing/2014/main" id="{7E8D0C0F-4639-0A62-8F97-58CC6B225C98}"/>
                    </a:ext>
                  </a:extLst>
                </p14:cNvPr>
                <p14:cNvContentPartPr/>
                <p14:nvPr/>
              </p14:nvContentPartPr>
              <p14:xfrm>
                <a:off x="11013809" y="2385313"/>
                <a:ext cx="18360" cy="214200"/>
              </p14:xfrm>
            </p:contentPart>
          </mc:Choice>
          <mc:Fallback>
            <p:pic>
              <p:nvPicPr>
                <p:cNvPr id="72" name="Ink 71">
                  <a:extLst>
                    <a:ext uri="{FF2B5EF4-FFF2-40B4-BE49-F238E27FC236}">
                      <a16:creationId xmlns:a16="http://schemas.microsoft.com/office/drawing/2014/main" id="{7E8D0C0F-4639-0A62-8F97-58CC6B225C98}"/>
                    </a:ext>
                  </a:extLst>
                </p:cNvPr>
                <p:cNvPicPr/>
                <p:nvPr/>
              </p:nvPicPr>
              <p:blipFill>
                <a:blip r:embed="rId114"/>
                <a:stretch>
                  <a:fillRect/>
                </a:stretch>
              </p:blipFill>
              <p:spPr>
                <a:xfrm>
                  <a:off x="11007689" y="2379193"/>
                  <a:ext cx="306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Ink 72">
                  <a:extLst>
                    <a:ext uri="{FF2B5EF4-FFF2-40B4-BE49-F238E27FC236}">
                      <a16:creationId xmlns:a16="http://schemas.microsoft.com/office/drawing/2014/main" id="{8C314813-C4F4-1CB2-781E-A30D88F7924A}"/>
                    </a:ext>
                  </a:extLst>
                </p14:cNvPr>
                <p14:cNvContentPartPr/>
                <p14:nvPr/>
              </p14:nvContentPartPr>
              <p14:xfrm>
                <a:off x="11070689" y="2503033"/>
                <a:ext cx="136080" cy="121320"/>
              </p14:xfrm>
            </p:contentPart>
          </mc:Choice>
          <mc:Fallback>
            <p:pic>
              <p:nvPicPr>
                <p:cNvPr id="73" name="Ink 72">
                  <a:extLst>
                    <a:ext uri="{FF2B5EF4-FFF2-40B4-BE49-F238E27FC236}">
                      <a16:creationId xmlns:a16="http://schemas.microsoft.com/office/drawing/2014/main" id="{8C314813-C4F4-1CB2-781E-A30D88F7924A}"/>
                    </a:ext>
                  </a:extLst>
                </p:cNvPr>
                <p:cNvPicPr/>
                <p:nvPr/>
              </p:nvPicPr>
              <p:blipFill>
                <a:blip r:embed="rId116"/>
                <a:stretch>
                  <a:fillRect/>
                </a:stretch>
              </p:blipFill>
              <p:spPr>
                <a:xfrm>
                  <a:off x="11064569" y="2496913"/>
                  <a:ext cx="148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4" name="Ink 73">
                  <a:extLst>
                    <a:ext uri="{FF2B5EF4-FFF2-40B4-BE49-F238E27FC236}">
                      <a16:creationId xmlns:a16="http://schemas.microsoft.com/office/drawing/2014/main" id="{C3807414-CC0C-6C3D-BF54-7C8454F56A54}"/>
                    </a:ext>
                  </a:extLst>
                </p14:cNvPr>
                <p14:cNvContentPartPr/>
                <p14:nvPr/>
              </p14:nvContentPartPr>
              <p14:xfrm>
                <a:off x="11328809" y="2444713"/>
                <a:ext cx="143280" cy="71280"/>
              </p14:xfrm>
            </p:contentPart>
          </mc:Choice>
          <mc:Fallback>
            <p:pic>
              <p:nvPicPr>
                <p:cNvPr id="74" name="Ink 73">
                  <a:extLst>
                    <a:ext uri="{FF2B5EF4-FFF2-40B4-BE49-F238E27FC236}">
                      <a16:creationId xmlns:a16="http://schemas.microsoft.com/office/drawing/2014/main" id="{C3807414-CC0C-6C3D-BF54-7C8454F56A54}"/>
                    </a:ext>
                  </a:extLst>
                </p:cNvPr>
                <p:cNvPicPr/>
                <p:nvPr/>
              </p:nvPicPr>
              <p:blipFill>
                <a:blip r:embed="rId118"/>
                <a:stretch>
                  <a:fillRect/>
                </a:stretch>
              </p:blipFill>
              <p:spPr>
                <a:xfrm>
                  <a:off x="11322689" y="2438593"/>
                  <a:ext cx="155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Ink 76">
                  <a:extLst>
                    <a:ext uri="{FF2B5EF4-FFF2-40B4-BE49-F238E27FC236}">
                      <a16:creationId xmlns:a16="http://schemas.microsoft.com/office/drawing/2014/main" id="{503BD512-9F20-F9A2-A3B3-FF507658F8E5}"/>
                    </a:ext>
                  </a:extLst>
                </p14:cNvPr>
                <p14:cNvContentPartPr/>
                <p14:nvPr/>
              </p14:nvContentPartPr>
              <p14:xfrm>
                <a:off x="11360129" y="2566033"/>
                <a:ext cx="115560" cy="8280"/>
              </p14:xfrm>
            </p:contentPart>
          </mc:Choice>
          <mc:Fallback>
            <p:pic>
              <p:nvPicPr>
                <p:cNvPr id="77" name="Ink 76">
                  <a:extLst>
                    <a:ext uri="{FF2B5EF4-FFF2-40B4-BE49-F238E27FC236}">
                      <a16:creationId xmlns:a16="http://schemas.microsoft.com/office/drawing/2014/main" id="{503BD512-9F20-F9A2-A3B3-FF507658F8E5}"/>
                    </a:ext>
                  </a:extLst>
                </p:cNvPr>
                <p:cNvPicPr/>
                <p:nvPr/>
              </p:nvPicPr>
              <p:blipFill>
                <a:blip r:embed="rId120"/>
                <a:stretch>
                  <a:fillRect/>
                </a:stretch>
              </p:blipFill>
              <p:spPr>
                <a:xfrm>
                  <a:off x="11354009" y="2559913"/>
                  <a:ext cx="127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8" name="Ink 77">
                  <a:extLst>
                    <a:ext uri="{FF2B5EF4-FFF2-40B4-BE49-F238E27FC236}">
                      <a16:creationId xmlns:a16="http://schemas.microsoft.com/office/drawing/2014/main" id="{2BEAC871-BA99-D7EA-DC9A-D5FBD922331B}"/>
                    </a:ext>
                  </a:extLst>
                </p14:cNvPr>
                <p14:cNvContentPartPr/>
                <p14:nvPr/>
              </p14:nvContentPartPr>
              <p14:xfrm>
                <a:off x="11628329" y="2385313"/>
                <a:ext cx="20520" cy="235800"/>
              </p14:xfrm>
            </p:contentPart>
          </mc:Choice>
          <mc:Fallback>
            <p:pic>
              <p:nvPicPr>
                <p:cNvPr id="78" name="Ink 77">
                  <a:extLst>
                    <a:ext uri="{FF2B5EF4-FFF2-40B4-BE49-F238E27FC236}">
                      <a16:creationId xmlns:a16="http://schemas.microsoft.com/office/drawing/2014/main" id="{2BEAC871-BA99-D7EA-DC9A-D5FBD922331B}"/>
                    </a:ext>
                  </a:extLst>
                </p:cNvPr>
                <p:cNvPicPr/>
                <p:nvPr/>
              </p:nvPicPr>
              <p:blipFill>
                <a:blip r:embed="rId122"/>
                <a:stretch>
                  <a:fillRect/>
                </a:stretch>
              </p:blipFill>
              <p:spPr>
                <a:xfrm>
                  <a:off x="11622209" y="2379193"/>
                  <a:ext cx="327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0" name="Ink 79">
                  <a:extLst>
                    <a:ext uri="{FF2B5EF4-FFF2-40B4-BE49-F238E27FC236}">
                      <a16:creationId xmlns:a16="http://schemas.microsoft.com/office/drawing/2014/main" id="{7EDB648D-6F09-A5E2-9412-B77C42B89E85}"/>
                    </a:ext>
                  </a:extLst>
                </p14:cNvPr>
                <p14:cNvContentPartPr/>
                <p14:nvPr/>
              </p14:nvContentPartPr>
              <p14:xfrm>
                <a:off x="9850649" y="2891473"/>
                <a:ext cx="237960" cy="151200"/>
              </p14:xfrm>
            </p:contentPart>
          </mc:Choice>
          <mc:Fallback>
            <p:pic>
              <p:nvPicPr>
                <p:cNvPr id="80" name="Ink 79">
                  <a:extLst>
                    <a:ext uri="{FF2B5EF4-FFF2-40B4-BE49-F238E27FC236}">
                      <a16:creationId xmlns:a16="http://schemas.microsoft.com/office/drawing/2014/main" id="{7EDB648D-6F09-A5E2-9412-B77C42B89E85}"/>
                    </a:ext>
                  </a:extLst>
                </p:cNvPr>
                <p:cNvPicPr/>
                <p:nvPr/>
              </p:nvPicPr>
              <p:blipFill>
                <a:blip r:embed="rId124"/>
                <a:stretch>
                  <a:fillRect/>
                </a:stretch>
              </p:blipFill>
              <p:spPr>
                <a:xfrm>
                  <a:off x="9844529" y="2885353"/>
                  <a:ext cx="2502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1" name="Ink 80">
                  <a:extLst>
                    <a:ext uri="{FF2B5EF4-FFF2-40B4-BE49-F238E27FC236}">
                      <a16:creationId xmlns:a16="http://schemas.microsoft.com/office/drawing/2014/main" id="{62B76F3A-81AB-2D1E-ED29-E55852382707}"/>
                    </a:ext>
                  </a:extLst>
                </p14:cNvPr>
                <p14:cNvContentPartPr/>
                <p14:nvPr/>
              </p14:nvContentPartPr>
              <p14:xfrm>
                <a:off x="10176809" y="2872033"/>
                <a:ext cx="135720" cy="165960"/>
              </p14:xfrm>
            </p:contentPart>
          </mc:Choice>
          <mc:Fallback>
            <p:pic>
              <p:nvPicPr>
                <p:cNvPr id="81" name="Ink 80">
                  <a:extLst>
                    <a:ext uri="{FF2B5EF4-FFF2-40B4-BE49-F238E27FC236}">
                      <a16:creationId xmlns:a16="http://schemas.microsoft.com/office/drawing/2014/main" id="{62B76F3A-81AB-2D1E-ED29-E55852382707}"/>
                    </a:ext>
                  </a:extLst>
                </p:cNvPr>
                <p:cNvPicPr/>
                <p:nvPr/>
              </p:nvPicPr>
              <p:blipFill>
                <a:blip r:embed="rId126"/>
                <a:stretch>
                  <a:fillRect/>
                </a:stretch>
              </p:blipFill>
              <p:spPr>
                <a:xfrm>
                  <a:off x="10170689" y="2865913"/>
                  <a:ext cx="1479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2" name="Ink 81">
                  <a:extLst>
                    <a:ext uri="{FF2B5EF4-FFF2-40B4-BE49-F238E27FC236}">
                      <a16:creationId xmlns:a16="http://schemas.microsoft.com/office/drawing/2014/main" id="{CB015098-76CE-0E94-D9EC-168C5551E4C8}"/>
                    </a:ext>
                  </a:extLst>
                </p14:cNvPr>
                <p14:cNvContentPartPr/>
                <p14:nvPr/>
              </p14:nvContentPartPr>
              <p14:xfrm>
                <a:off x="10356089" y="2961673"/>
                <a:ext cx="57600" cy="84240"/>
              </p14:xfrm>
            </p:contentPart>
          </mc:Choice>
          <mc:Fallback>
            <p:pic>
              <p:nvPicPr>
                <p:cNvPr id="82" name="Ink 81">
                  <a:extLst>
                    <a:ext uri="{FF2B5EF4-FFF2-40B4-BE49-F238E27FC236}">
                      <a16:creationId xmlns:a16="http://schemas.microsoft.com/office/drawing/2014/main" id="{CB015098-76CE-0E94-D9EC-168C5551E4C8}"/>
                    </a:ext>
                  </a:extLst>
                </p:cNvPr>
                <p:cNvPicPr/>
                <p:nvPr/>
              </p:nvPicPr>
              <p:blipFill>
                <a:blip r:embed="rId128"/>
                <a:stretch>
                  <a:fillRect/>
                </a:stretch>
              </p:blipFill>
              <p:spPr>
                <a:xfrm>
                  <a:off x="10349969" y="2955553"/>
                  <a:ext cx="69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3" name="Ink 82">
                  <a:extLst>
                    <a:ext uri="{FF2B5EF4-FFF2-40B4-BE49-F238E27FC236}">
                      <a16:creationId xmlns:a16="http://schemas.microsoft.com/office/drawing/2014/main" id="{E245682A-2C22-EB95-A38A-CAF58F1BC391}"/>
                    </a:ext>
                  </a:extLst>
                </p14:cNvPr>
                <p14:cNvContentPartPr/>
                <p14:nvPr/>
              </p14:nvContentPartPr>
              <p14:xfrm>
                <a:off x="10567769" y="2841793"/>
                <a:ext cx="170640" cy="177120"/>
              </p14:xfrm>
            </p:contentPart>
          </mc:Choice>
          <mc:Fallback>
            <p:pic>
              <p:nvPicPr>
                <p:cNvPr id="83" name="Ink 82">
                  <a:extLst>
                    <a:ext uri="{FF2B5EF4-FFF2-40B4-BE49-F238E27FC236}">
                      <a16:creationId xmlns:a16="http://schemas.microsoft.com/office/drawing/2014/main" id="{E245682A-2C22-EB95-A38A-CAF58F1BC391}"/>
                    </a:ext>
                  </a:extLst>
                </p:cNvPr>
                <p:cNvPicPr/>
                <p:nvPr/>
              </p:nvPicPr>
              <p:blipFill>
                <a:blip r:embed="rId130"/>
                <a:stretch>
                  <a:fillRect/>
                </a:stretch>
              </p:blipFill>
              <p:spPr>
                <a:xfrm>
                  <a:off x="10561649" y="2835673"/>
                  <a:ext cx="1828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4" name="Ink 83">
                  <a:extLst>
                    <a:ext uri="{FF2B5EF4-FFF2-40B4-BE49-F238E27FC236}">
                      <a16:creationId xmlns:a16="http://schemas.microsoft.com/office/drawing/2014/main" id="{75D201CE-4C26-C59B-3837-11A569448F50}"/>
                    </a:ext>
                  </a:extLst>
                </p14:cNvPr>
                <p14:cNvContentPartPr/>
                <p14:nvPr/>
              </p14:nvContentPartPr>
              <p14:xfrm>
                <a:off x="10773689" y="2921713"/>
                <a:ext cx="20880" cy="53640"/>
              </p14:xfrm>
            </p:contentPart>
          </mc:Choice>
          <mc:Fallback>
            <p:pic>
              <p:nvPicPr>
                <p:cNvPr id="84" name="Ink 83">
                  <a:extLst>
                    <a:ext uri="{FF2B5EF4-FFF2-40B4-BE49-F238E27FC236}">
                      <a16:creationId xmlns:a16="http://schemas.microsoft.com/office/drawing/2014/main" id="{75D201CE-4C26-C59B-3837-11A569448F50}"/>
                    </a:ext>
                  </a:extLst>
                </p:cNvPr>
                <p:cNvPicPr/>
                <p:nvPr/>
              </p:nvPicPr>
              <p:blipFill>
                <a:blip r:embed="rId132"/>
                <a:stretch>
                  <a:fillRect/>
                </a:stretch>
              </p:blipFill>
              <p:spPr>
                <a:xfrm>
                  <a:off x="10767569" y="2915593"/>
                  <a:ext cx="33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5" name="Ink 84">
                  <a:extLst>
                    <a:ext uri="{FF2B5EF4-FFF2-40B4-BE49-F238E27FC236}">
                      <a16:creationId xmlns:a16="http://schemas.microsoft.com/office/drawing/2014/main" id="{C50E90E8-6C62-62AE-8D8F-875E82C0E5DF}"/>
                    </a:ext>
                  </a:extLst>
                </p14:cNvPr>
                <p14:cNvContentPartPr/>
                <p14:nvPr/>
              </p14:nvContentPartPr>
              <p14:xfrm>
                <a:off x="10783409" y="2854393"/>
                <a:ext cx="6480" cy="8280"/>
              </p14:xfrm>
            </p:contentPart>
          </mc:Choice>
          <mc:Fallback>
            <p:pic>
              <p:nvPicPr>
                <p:cNvPr id="85" name="Ink 84">
                  <a:extLst>
                    <a:ext uri="{FF2B5EF4-FFF2-40B4-BE49-F238E27FC236}">
                      <a16:creationId xmlns:a16="http://schemas.microsoft.com/office/drawing/2014/main" id="{C50E90E8-6C62-62AE-8D8F-875E82C0E5DF}"/>
                    </a:ext>
                  </a:extLst>
                </p:cNvPr>
                <p:cNvPicPr/>
                <p:nvPr/>
              </p:nvPicPr>
              <p:blipFill>
                <a:blip r:embed="rId134"/>
                <a:stretch>
                  <a:fillRect/>
                </a:stretch>
              </p:blipFill>
              <p:spPr>
                <a:xfrm>
                  <a:off x="10777289" y="2848273"/>
                  <a:ext cx="18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6" name="Ink 85">
                  <a:extLst>
                    <a:ext uri="{FF2B5EF4-FFF2-40B4-BE49-F238E27FC236}">
                      <a16:creationId xmlns:a16="http://schemas.microsoft.com/office/drawing/2014/main" id="{22CA2C52-19D9-D3B1-9313-DE1C391738AD}"/>
                    </a:ext>
                  </a:extLst>
                </p14:cNvPr>
                <p14:cNvContentPartPr/>
                <p14:nvPr/>
              </p14:nvContentPartPr>
              <p14:xfrm>
                <a:off x="10842809" y="2910553"/>
                <a:ext cx="77400" cy="74520"/>
              </p14:xfrm>
            </p:contentPart>
          </mc:Choice>
          <mc:Fallback>
            <p:pic>
              <p:nvPicPr>
                <p:cNvPr id="86" name="Ink 85">
                  <a:extLst>
                    <a:ext uri="{FF2B5EF4-FFF2-40B4-BE49-F238E27FC236}">
                      <a16:creationId xmlns:a16="http://schemas.microsoft.com/office/drawing/2014/main" id="{22CA2C52-19D9-D3B1-9313-DE1C391738AD}"/>
                    </a:ext>
                  </a:extLst>
                </p:cNvPr>
                <p:cNvPicPr/>
                <p:nvPr/>
              </p:nvPicPr>
              <p:blipFill>
                <a:blip r:embed="rId136"/>
                <a:stretch>
                  <a:fillRect/>
                </a:stretch>
              </p:blipFill>
              <p:spPr>
                <a:xfrm>
                  <a:off x="10836689" y="2904433"/>
                  <a:ext cx="896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7" name="Ink 86">
                  <a:extLst>
                    <a:ext uri="{FF2B5EF4-FFF2-40B4-BE49-F238E27FC236}">
                      <a16:creationId xmlns:a16="http://schemas.microsoft.com/office/drawing/2014/main" id="{D7463699-B70C-2B68-0608-417BE0C2DB2E}"/>
                    </a:ext>
                  </a:extLst>
                </p14:cNvPr>
                <p14:cNvContentPartPr/>
                <p14:nvPr/>
              </p14:nvContentPartPr>
              <p14:xfrm>
                <a:off x="10962329" y="2898313"/>
                <a:ext cx="140760" cy="114120"/>
              </p14:xfrm>
            </p:contentPart>
          </mc:Choice>
          <mc:Fallback>
            <p:pic>
              <p:nvPicPr>
                <p:cNvPr id="87" name="Ink 86">
                  <a:extLst>
                    <a:ext uri="{FF2B5EF4-FFF2-40B4-BE49-F238E27FC236}">
                      <a16:creationId xmlns:a16="http://schemas.microsoft.com/office/drawing/2014/main" id="{D7463699-B70C-2B68-0608-417BE0C2DB2E}"/>
                    </a:ext>
                  </a:extLst>
                </p:cNvPr>
                <p:cNvPicPr/>
                <p:nvPr/>
              </p:nvPicPr>
              <p:blipFill>
                <a:blip r:embed="rId138"/>
                <a:stretch>
                  <a:fillRect/>
                </a:stretch>
              </p:blipFill>
              <p:spPr>
                <a:xfrm>
                  <a:off x="10956209" y="2892193"/>
                  <a:ext cx="153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8" name="Ink 87">
                  <a:extLst>
                    <a:ext uri="{FF2B5EF4-FFF2-40B4-BE49-F238E27FC236}">
                      <a16:creationId xmlns:a16="http://schemas.microsoft.com/office/drawing/2014/main" id="{7195C91A-7C93-70E1-1515-F8411FCFF4A0}"/>
                    </a:ext>
                  </a:extLst>
                </p14:cNvPr>
                <p14:cNvContentPartPr/>
                <p14:nvPr/>
              </p14:nvContentPartPr>
              <p14:xfrm>
                <a:off x="11121449" y="2921713"/>
                <a:ext cx="72720" cy="72720"/>
              </p14:xfrm>
            </p:contentPart>
          </mc:Choice>
          <mc:Fallback>
            <p:pic>
              <p:nvPicPr>
                <p:cNvPr id="88" name="Ink 87">
                  <a:extLst>
                    <a:ext uri="{FF2B5EF4-FFF2-40B4-BE49-F238E27FC236}">
                      <a16:creationId xmlns:a16="http://schemas.microsoft.com/office/drawing/2014/main" id="{7195C91A-7C93-70E1-1515-F8411FCFF4A0}"/>
                    </a:ext>
                  </a:extLst>
                </p:cNvPr>
                <p:cNvPicPr/>
                <p:nvPr/>
              </p:nvPicPr>
              <p:blipFill>
                <a:blip r:embed="rId140"/>
                <a:stretch>
                  <a:fillRect/>
                </a:stretch>
              </p:blipFill>
              <p:spPr>
                <a:xfrm>
                  <a:off x="11115329" y="2915593"/>
                  <a:ext cx="84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9" name="Ink 88">
                  <a:extLst>
                    <a:ext uri="{FF2B5EF4-FFF2-40B4-BE49-F238E27FC236}">
                      <a16:creationId xmlns:a16="http://schemas.microsoft.com/office/drawing/2014/main" id="{54B662EF-2AF1-7512-B616-F8DC0BB490BA}"/>
                    </a:ext>
                  </a:extLst>
                </p14:cNvPr>
                <p14:cNvContentPartPr/>
                <p14:nvPr/>
              </p14:nvContentPartPr>
              <p14:xfrm>
                <a:off x="11184089" y="2932513"/>
                <a:ext cx="117000" cy="172080"/>
              </p14:xfrm>
            </p:contentPart>
          </mc:Choice>
          <mc:Fallback>
            <p:pic>
              <p:nvPicPr>
                <p:cNvPr id="89" name="Ink 88">
                  <a:extLst>
                    <a:ext uri="{FF2B5EF4-FFF2-40B4-BE49-F238E27FC236}">
                      <a16:creationId xmlns:a16="http://schemas.microsoft.com/office/drawing/2014/main" id="{54B662EF-2AF1-7512-B616-F8DC0BB490BA}"/>
                    </a:ext>
                  </a:extLst>
                </p:cNvPr>
                <p:cNvPicPr/>
                <p:nvPr/>
              </p:nvPicPr>
              <p:blipFill>
                <a:blip r:embed="rId142"/>
                <a:stretch>
                  <a:fillRect/>
                </a:stretch>
              </p:blipFill>
              <p:spPr>
                <a:xfrm>
                  <a:off x="11177969" y="2926393"/>
                  <a:ext cx="1292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0" name="Ink 89">
                  <a:extLst>
                    <a:ext uri="{FF2B5EF4-FFF2-40B4-BE49-F238E27FC236}">
                      <a16:creationId xmlns:a16="http://schemas.microsoft.com/office/drawing/2014/main" id="{C160E0F6-4EBA-FB0B-17C8-6D1C8BCA065D}"/>
                    </a:ext>
                  </a:extLst>
                </p14:cNvPr>
                <p14:cNvContentPartPr/>
                <p14:nvPr/>
              </p14:nvContentPartPr>
              <p14:xfrm>
                <a:off x="11306129" y="2913073"/>
                <a:ext cx="126720" cy="105480"/>
              </p14:xfrm>
            </p:contentPart>
          </mc:Choice>
          <mc:Fallback>
            <p:pic>
              <p:nvPicPr>
                <p:cNvPr id="90" name="Ink 89">
                  <a:extLst>
                    <a:ext uri="{FF2B5EF4-FFF2-40B4-BE49-F238E27FC236}">
                      <a16:creationId xmlns:a16="http://schemas.microsoft.com/office/drawing/2014/main" id="{C160E0F6-4EBA-FB0B-17C8-6D1C8BCA065D}"/>
                    </a:ext>
                  </a:extLst>
                </p:cNvPr>
                <p:cNvPicPr/>
                <p:nvPr/>
              </p:nvPicPr>
              <p:blipFill>
                <a:blip r:embed="rId144"/>
                <a:stretch>
                  <a:fillRect/>
                </a:stretch>
              </p:blipFill>
              <p:spPr>
                <a:xfrm>
                  <a:off x="11300009" y="2906953"/>
                  <a:ext cx="138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1" name="Ink 90">
                  <a:extLst>
                    <a:ext uri="{FF2B5EF4-FFF2-40B4-BE49-F238E27FC236}">
                      <a16:creationId xmlns:a16="http://schemas.microsoft.com/office/drawing/2014/main" id="{89103838-6254-AF8F-0D05-5CF81D25EE8A}"/>
                    </a:ext>
                  </a:extLst>
                </p14:cNvPr>
                <p14:cNvContentPartPr/>
                <p14:nvPr/>
              </p14:nvContentPartPr>
              <p14:xfrm>
                <a:off x="11501249" y="2860873"/>
                <a:ext cx="77400" cy="144720"/>
              </p14:xfrm>
            </p:contentPart>
          </mc:Choice>
          <mc:Fallback>
            <p:pic>
              <p:nvPicPr>
                <p:cNvPr id="91" name="Ink 90">
                  <a:extLst>
                    <a:ext uri="{FF2B5EF4-FFF2-40B4-BE49-F238E27FC236}">
                      <a16:creationId xmlns:a16="http://schemas.microsoft.com/office/drawing/2014/main" id="{89103838-6254-AF8F-0D05-5CF81D25EE8A}"/>
                    </a:ext>
                  </a:extLst>
                </p:cNvPr>
                <p:cNvPicPr/>
                <p:nvPr/>
              </p:nvPicPr>
              <p:blipFill>
                <a:blip r:embed="rId146"/>
                <a:stretch>
                  <a:fillRect/>
                </a:stretch>
              </p:blipFill>
              <p:spPr>
                <a:xfrm>
                  <a:off x="11495129" y="2854753"/>
                  <a:ext cx="89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4" name="Ink 93">
                  <a:extLst>
                    <a:ext uri="{FF2B5EF4-FFF2-40B4-BE49-F238E27FC236}">
                      <a16:creationId xmlns:a16="http://schemas.microsoft.com/office/drawing/2014/main" id="{A70135FF-3BCD-D30D-59F8-FFCA39D7CC67}"/>
                    </a:ext>
                  </a:extLst>
                </p14:cNvPr>
                <p14:cNvContentPartPr/>
                <p14:nvPr/>
              </p14:nvContentPartPr>
              <p14:xfrm>
                <a:off x="9818969" y="3139153"/>
                <a:ext cx="108360" cy="69480"/>
              </p14:xfrm>
            </p:contentPart>
          </mc:Choice>
          <mc:Fallback>
            <p:pic>
              <p:nvPicPr>
                <p:cNvPr id="94" name="Ink 93">
                  <a:extLst>
                    <a:ext uri="{FF2B5EF4-FFF2-40B4-BE49-F238E27FC236}">
                      <a16:creationId xmlns:a16="http://schemas.microsoft.com/office/drawing/2014/main" id="{A70135FF-3BCD-D30D-59F8-FFCA39D7CC67}"/>
                    </a:ext>
                  </a:extLst>
                </p:cNvPr>
                <p:cNvPicPr/>
                <p:nvPr/>
              </p:nvPicPr>
              <p:blipFill>
                <a:blip r:embed="rId148"/>
                <a:stretch>
                  <a:fillRect/>
                </a:stretch>
              </p:blipFill>
              <p:spPr>
                <a:xfrm>
                  <a:off x="9812849" y="3133033"/>
                  <a:ext cx="120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5" name="Ink 94">
                  <a:extLst>
                    <a:ext uri="{FF2B5EF4-FFF2-40B4-BE49-F238E27FC236}">
                      <a16:creationId xmlns:a16="http://schemas.microsoft.com/office/drawing/2014/main" id="{8B68211B-5171-E121-DE5B-D8168F64E588}"/>
                    </a:ext>
                  </a:extLst>
                </p14:cNvPr>
                <p14:cNvContentPartPr/>
                <p14:nvPr/>
              </p14:nvContentPartPr>
              <p14:xfrm>
                <a:off x="9948569" y="3150313"/>
                <a:ext cx="56160" cy="360"/>
              </p14:xfrm>
            </p:contentPart>
          </mc:Choice>
          <mc:Fallback>
            <p:pic>
              <p:nvPicPr>
                <p:cNvPr id="95" name="Ink 94">
                  <a:extLst>
                    <a:ext uri="{FF2B5EF4-FFF2-40B4-BE49-F238E27FC236}">
                      <a16:creationId xmlns:a16="http://schemas.microsoft.com/office/drawing/2014/main" id="{8B68211B-5171-E121-DE5B-D8168F64E588}"/>
                    </a:ext>
                  </a:extLst>
                </p:cNvPr>
                <p:cNvPicPr/>
                <p:nvPr/>
              </p:nvPicPr>
              <p:blipFill>
                <a:blip r:embed="rId57"/>
                <a:stretch>
                  <a:fillRect/>
                </a:stretch>
              </p:blipFill>
              <p:spPr>
                <a:xfrm>
                  <a:off x="9942449" y="3144193"/>
                  <a:ext cx="68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6" name="Ink 95">
                  <a:extLst>
                    <a:ext uri="{FF2B5EF4-FFF2-40B4-BE49-F238E27FC236}">
                      <a16:creationId xmlns:a16="http://schemas.microsoft.com/office/drawing/2014/main" id="{CBFEDEAB-E60F-B7E4-3E59-C1ABEC532E6E}"/>
                    </a:ext>
                  </a:extLst>
                </p14:cNvPr>
                <p14:cNvContentPartPr/>
                <p14:nvPr/>
              </p14:nvContentPartPr>
              <p14:xfrm>
                <a:off x="9978449" y="3174433"/>
                <a:ext cx="59040" cy="16200"/>
              </p14:xfrm>
            </p:contentPart>
          </mc:Choice>
          <mc:Fallback>
            <p:pic>
              <p:nvPicPr>
                <p:cNvPr id="96" name="Ink 95">
                  <a:extLst>
                    <a:ext uri="{FF2B5EF4-FFF2-40B4-BE49-F238E27FC236}">
                      <a16:creationId xmlns:a16="http://schemas.microsoft.com/office/drawing/2014/main" id="{CBFEDEAB-E60F-B7E4-3E59-C1ABEC532E6E}"/>
                    </a:ext>
                  </a:extLst>
                </p:cNvPr>
                <p:cNvPicPr/>
                <p:nvPr/>
              </p:nvPicPr>
              <p:blipFill>
                <a:blip r:embed="rId151"/>
                <a:stretch>
                  <a:fillRect/>
                </a:stretch>
              </p:blipFill>
              <p:spPr>
                <a:xfrm>
                  <a:off x="9972329" y="3168313"/>
                  <a:ext cx="71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7" name="Ink 96">
                  <a:extLst>
                    <a:ext uri="{FF2B5EF4-FFF2-40B4-BE49-F238E27FC236}">
                      <a16:creationId xmlns:a16="http://schemas.microsoft.com/office/drawing/2014/main" id="{CB76F871-D5EC-49C3-C93B-2A94C63EBB9F}"/>
                    </a:ext>
                  </a:extLst>
                </p14:cNvPr>
                <p14:cNvContentPartPr/>
                <p14:nvPr/>
              </p14:nvContentPartPr>
              <p14:xfrm>
                <a:off x="10087889" y="3111073"/>
                <a:ext cx="360" cy="48600"/>
              </p14:xfrm>
            </p:contentPart>
          </mc:Choice>
          <mc:Fallback>
            <p:pic>
              <p:nvPicPr>
                <p:cNvPr id="97" name="Ink 96">
                  <a:extLst>
                    <a:ext uri="{FF2B5EF4-FFF2-40B4-BE49-F238E27FC236}">
                      <a16:creationId xmlns:a16="http://schemas.microsoft.com/office/drawing/2014/main" id="{CB76F871-D5EC-49C3-C93B-2A94C63EBB9F}"/>
                    </a:ext>
                  </a:extLst>
                </p:cNvPr>
                <p:cNvPicPr/>
                <p:nvPr/>
              </p:nvPicPr>
              <p:blipFill>
                <a:blip r:embed="rId153"/>
                <a:stretch>
                  <a:fillRect/>
                </a:stretch>
              </p:blipFill>
              <p:spPr>
                <a:xfrm>
                  <a:off x="10081769" y="3104953"/>
                  <a:ext cx="12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8" name="Ink 97">
                  <a:extLst>
                    <a:ext uri="{FF2B5EF4-FFF2-40B4-BE49-F238E27FC236}">
                      <a16:creationId xmlns:a16="http://schemas.microsoft.com/office/drawing/2014/main" id="{0CE26155-521B-60F2-B482-15DBC56D9858}"/>
                    </a:ext>
                  </a:extLst>
                </p14:cNvPr>
                <p14:cNvContentPartPr/>
                <p14:nvPr/>
              </p14:nvContentPartPr>
              <p14:xfrm>
                <a:off x="9844529" y="2751073"/>
                <a:ext cx="165240" cy="82440"/>
              </p14:xfrm>
            </p:contentPart>
          </mc:Choice>
          <mc:Fallback>
            <p:pic>
              <p:nvPicPr>
                <p:cNvPr id="98" name="Ink 97">
                  <a:extLst>
                    <a:ext uri="{FF2B5EF4-FFF2-40B4-BE49-F238E27FC236}">
                      <a16:creationId xmlns:a16="http://schemas.microsoft.com/office/drawing/2014/main" id="{0CE26155-521B-60F2-B482-15DBC56D9858}"/>
                    </a:ext>
                  </a:extLst>
                </p:cNvPr>
                <p:cNvPicPr/>
                <p:nvPr/>
              </p:nvPicPr>
              <p:blipFill>
                <a:blip r:embed="rId155"/>
                <a:stretch>
                  <a:fillRect/>
                </a:stretch>
              </p:blipFill>
              <p:spPr>
                <a:xfrm>
                  <a:off x="9838409" y="2744953"/>
                  <a:ext cx="177480" cy="94680"/>
                </a:xfrm>
                <a:prstGeom prst="rect">
                  <a:avLst/>
                </a:prstGeom>
              </p:spPr>
            </p:pic>
          </mc:Fallback>
        </mc:AlternateContent>
      </p:grpSp>
      <p:grpSp>
        <p:nvGrpSpPr>
          <p:cNvPr id="105" name="Group 104">
            <a:extLst>
              <a:ext uri="{FF2B5EF4-FFF2-40B4-BE49-F238E27FC236}">
                <a16:creationId xmlns:a16="http://schemas.microsoft.com/office/drawing/2014/main" id="{DBD57121-12AE-CE20-03F3-01A4645821DF}"/>
              </a:ext>
            </a:extLst>
          </p:cNvPr>
          <p:cNvGrpSpPr/>
          <p:nvPr/>
        </p:nvGrpSpPr>
        <p:grpSpPr>
          <a:xfrm>
            <a:off x="3756569" y="3111073"/>
            <a:ext cx="480240" cy="162360"/>
            <a:chOff x="3756569" y="3111073"/>
            <a:chExt cx="480240" cy="162360"/>
          </a:xfrm>
        </p:grpSpPr>
        <mc:AlternateContent xmlns:mc="http://schemas.openxmlformats.org/markup-compatibility/2006">
          <mc:Choice xmlns:p14="http://schemas.microsoft.com/office/powerpoint/2010/main" Requires="p14">
            <p:contentPart p14:bwMode="auto" r:id="rId156">
              <p14:nvContentPartPr>
                <p14:cNvPr id="101" name="Ink 100">
                  <a:extLst>
                    <a:ext uri="{FF2B5EF4-FFF2-40B4-BE49-F238E27FC236}">
                      <a16:creationId xmlns:a16="http://schemas.microsoft.com/office/drawing/2014/main" id="{13C1850D-523D-C1C5-A1A9-930790389944}"/>
                    </a:ext>
                  </a:extLst>
                </p14:cNvPr>
                <p14:cNvContentPartPr/>
                <p14:nvPr/>
              </p14:nvContentPartPr>
              <p14:xfrm>
                <a:off x="3756569" y="3111073"/>
                <a:ext cx="26280" cy="141120"/>
              </p14:xfrm>
            </p:contentPart>
          </mc:Choice>
          <mc:Fallback>
            <p:pic>
              <p:nvPicPr>
                <p:cNvPr id="101" name="Ink 100">
                  <a:extLst>
                    <a:ext uri="{FF2B5EF4-FFF2-40B4-BE49-F238E27FC236}">
                      <a16:creationId xmlns:a16="http://schemas.microsoft.com/office/drawing/2014/main" id="{13C1850D-523D-C1C5-A1A9-930790389944}"/>
                    </a:ext>
                  </a:extLst>
                </p:cNvPr>
                <p:cNvPicPr/>
                <p:nvPr/>
              </p:nvPicPr>
              <p:blipFill>
                <a:blip r:embed="rId157"/>
                <a:stretch>
                  <a:fillRect/>
                </a:stretch>
              </p:blipFill>
              <p:spPr>
                <a:xfrm>
                  <a:off x="3750449" y="3104953"/>
                  <a:ext cx="38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2" name="Ink 101">
                  <a:extLst>
                    <a:ext uri="{FF2B5EF4-FFF2-40B4-BE49-F238E27FC236}">
                      <a16:creationId xmlns:a16="http://schemas.microsoft.com/office/drawing/2014/main" id="{2303B1CA-D110-884F-146A-93C682BF7F93}"/>
                    </a:ext>
                  </a:extLst>
                </p14:cNvPr>
                <p14:cNvContentPartPr/>
                <p14:nvPr/>
              </p14:nvContentPartPr>
              <p14:xfrm>
                <a:off x="3855929" y="3190273"/>
                <a:ext cx="17280" cy="64080"/>
              </p14:xfrm>
            </p:contentPart>
          </mc:Choice>
          <mc:Fallback>
            <p:pic>
              <p:nvPicPr>
                <p:cNvPr id="102" name="Ink 101">
                  <a:extLst>
                    <a:ext uri="{FF2B5EF4-FFF2-40B4-BE49-F238E27FC236}">
                      <a16:creationId xmlns:a16="http://schemas.microsoft.com/office/drawing/2014/main" id="{2303B1CA-D110-884F-146A-93C682BF7F93}"/>
                    </a:ext>
                  </a:extLst>
                </p:cNvPr>
                <p:cNvPicPr/>
                <p:nvPr/>
              </p:nvPicPr>
              <p:blipFill>
                <a:blip r:embed="rId159"/>
                <a:stretch>
                  <a:fillRect/>
                </a:stretch>
              </p:blipFill>
              <p:spPr>
                <a:xfrm>
                  <a:off x="3849809" y="3184153"/>
                  <a:ext cx="295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3" name="Ink 102">
                  <a:extLst>
                    <a:ext uri="{FF2B5EF4-FFF2-40B4-BE49-F238E27FC236}">
                      <a16:creationId xmlns:a16="http://schemas.microsoft.com/office/drawing/2014/main" id="{3FDC3549-D3FB-3EA8-31EF-2DB64BA2402E}"/>
                    </a:ext>
                  </a:extLst>
                </p14:cNvPr>
                <p14:cNvContentPartPr/>
                <p14:nvPr/>
              </p14:nvContentPartPr>
              <p14:xfrm>
                <a:off x="3875729" y="3140233"/>
                <a:ext cx="24480" cy="360"/>
              </p14:xfrm>
            </p:contentPart>
          </mc:Choice>
          <mc:Fallback>
            <p:pic>
              <p:nvPicPr>
                <p:cNvPr id="103" name="Ink 102">
                  <a:extLst>
                    <a:ext uri="{FF2B5EF4-FFF2-40B4-BE49-F238E27FC236}">
                      <a16:creationId xmlns:a16="http://schemas.microsoft.com/office/drawing/2014/main" id="{3FDC3549-D3FB-3EA8-31EF-2DB64BA2402E}"/>
                    </a:ext>
                  </a:extLst>
                </p:cNvPr>
                <p:cNvPicPr/>
                <p:nvPr/>
              </p:nvPicPr>
              <p:blipFill>
                <a:blip r:embed="rId161"/>
                <a:stretch>
                  <a:fillRect/>
                </a:stretch>
              </p:blipFill>
              <p:spPr>
                <a:xfrm>
                  <a:off x="3869609" y="3134113"/>
                  <a:ext cx="367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4" name="Ink 103">
                  <a:extLst>
                    <a:ext uri="{FF2B5EF4-FFF2-40B4-BE49-F238E27FC236}">
                      <a16:creationId xmlns:a16="http://schemas.microsoft.com/office/drawing/2014/main" id="{3674E6FB-4893-8907-B308-AD22AC2D3FE3}"/>
                    </a:ext>
                  </a:extLst>
                </p14:cNvPr>
                <p14:cNvContentPartPr/>
                <p14:nvPr/>
              </p14:nvContentPartPr>
              <p14:xfrm>
                <a:off x="3955289" y="3211153"/>
                <a:ext cx="281520" cy="62280"/>
              </p14:xfrm>
            </p:contentPart>
          </mc:Choice>
          <mc:Fallback>
            <p:pic>
              <p:nvPicPr>
                <p:cNvPr id="104" name="Ink 103">
                  <a:extLst>
                    <a:ext uri="{FF2B5EF4-FFF2-40B4-BE49-F238E27FC236}">
                      <a16:creationId xmlns:a16="http://schemas.microsoft.com/office/drawing/2014/main" id="{3674E6FB-4893-8907-B308-AD22AC2D3FE3}"/>
                    </a:ext>
                  </a:extLst>
                </p:cNvPr>
                <p:cNvPicPr/>
                <p:nvPr/>
              </p:nvPicPr>
              <p:blipFill>
                <a:blip r:embed="rId163"/>
                <a:stretch>
                  <a:fillRect/>
                </a:stretch>
              </p:blipFill>
              <p:spPr>
                <a:xfrm>
                  <a:off x="3949169" y="3205033"/>
                  <a:ext cx="293760" cy="74520"/>
                </a:xfrm>
                <a:prstGeom prst="rect">
                  <a:avLst/>
                </a:prstGeom>
              </p:spPr>
            </p:pic>
          </mc:Fallback>
        </mc:AlternateContent>
      </p:grpSp>
      <p:grpSp>
        <p:nvGrpSpPr>
          <p:cNvPr id="111" name="Group 110">
            <a:extLst>
              <a:ext uri="{FF2B5EF4-FFF2-40B4-BE49-F238E27FC236}">
                <a16:creationId xmlns:a16="http://schemas.microsoft.com/office/drawing/2014/main" id="{3C203EB2-06D7-D307-515F-A60A295D8238}"/>
              </a:ext>
            </a:extLst>
          </p:cNvPr>
          <p:cNvGrpSpPr/>
          <p:nvPr/>
        </p:nvGrpSpPr>
        <p:grpSpPr>
          <a:xfrm>
            <a:off x="4507169" y="3100633"/>
            <a:ext cx="474480" cy="390960"/>
            <a:chOff x="4507169" y="3100633"/>
            <a:chExt cx="474480" cy="390960"/>
          </a:xfrm>
        </p:grpSpPr>
        <mc:AlternateContent xmlns:mc="http://schemas.openxmlformats.org/markup-compatibility/2006">
          <mc:Choice xmlns:p14="http://schemas.microsoft.com/office/powerpoint/2010/main" Requires="p14">
            <p:contentPart p14:bwMode="auto" r:id="rId164">
              <p14:nvContentPartPr>
                <p14:cNvPr id="106" name="Ink 105">
                  <a:extLst>
                    <a:ext uri="{FF2B5EF4-FFF2-40B4-BE49-F238E27FC236}">
                      <a16:creationId xmlns:a16="http://schemas.microsoft.com/office/drawing/2014/main" id="{1DC3854B-DC63-B1E2-E14F-F1D98A570DE8}"/>
                    </a:ext>
                  </a:extLst>
                </p14:cNvPr>
                <p14:cNvContentPartPr/>
                <p14:nvPr/>
              </p14:nvContentPartPr>
              <p14:xfrm>
                <a:off x="4507169" y="3100633"/>
                <a:ext cx="142200" cy="88560"/>
              </p14:xfrm>
            </p:contentPart>
          </mc:Choice>
          <mc:Fallback>
            <p:pic>
              <p:nvPicPr>
                <p:cNvPr id="106" name="Ink 105">
                  <a:extLst>
                    <a:ext uri="{FF2B5EF4-FFF2-40B4-BE49-F238E27FC236}">
                      <a16:creationId xmlns:a16="http://schemas.microsoft.com/office/drawing/2014/main" id="{1DC3854B-DC63-B1E2-E14F-F1D98A570DE8}"/>
                    </a:ext>
                  </a:extLst>
                </p:cNvPr>
                <p:cNvPicPr/>
                <p:nvPr/>
              </p:nvPicPr>
              <p:blipFill>
                <a:blip r:embed="rId165"/>
                <a:stretch>
                  <a:fillRect/>
                </a:stretch>
              </p:blipFill>
              <p:spPr>
                <a:xfrm>
                  <a:off x="4501049" y="3094513"/>
                  <a:ext cx="154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7" name="Ink 106">
                  <a:extLst>
                    <a:ext uri="{FF2B5EF4-FFF2-40B4-BE49-F238E27FC236}">
                      <a16:creationId xmlns:a16="http://schemas.microsoft.com/office/drawing/2014/main" id="{792B8967-C96D-45BF-2632-9D300AF11E70}"/>
                    </a:ext>
                  </a:extLst>
                </p14:cNvPr>
                <p14:cNvContentPartPr/>
                <p14:nvPr/>
              </p14:nvContentPartPr>
              <p14:xfrm>
                <a:off x="4690769" y="3160393"/>
                <a:ext cx="131760" cy="90000"/>
              </p14:xfrm>
            </p:contentPart>
          </mc:Choice>
          <mc:Fallback>
            <p:pic>
              <p:nvPicPr>
                <p:cNvPr id="107" name="Ink 106">
                  <a:extLst>
                    <a:ext uri="{FF2B5EF4-FFF2-40B4-BE49-F238E27FC236}">
                      <a16:creationId xmlns:a16="http://schemas.microsoft.com/office/drawing/2014/main" id="{792B8967-C96D-45BF-2632-9D300AF11E70}"/>
                    </a:ext>
                  </a:extLst>
                </p:cNvPr>
                <p:cNvPicPr/>
                <p:nvPr/>
              </p:nvPicPr>
              <p:blipFill>
                <a:blip r:embed="rId167"/>
                <a:stretch>
                  <a:fillRect/>
                </a:stretch>
              </p:blipFill>
              <p:spPr>
                <a:xfrm>
                  <a:off x="4684649" y="3154273"/>
                  <a:ext cx="144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8" name="Ink 107">
                  <a:extLst>
                    <a:ext uri="{FF2B5EF4-FFF2-40B4-BE49-F238E27FC236}">
                      <a16:creationId xmlns:a16="http://schemas.microsoft.com/office/drawing/2014/main" id="{B2687FEE-17A6-771D-D46F-8015EE19EEEC}"/>
                    </a:ext>
                  </a:extLst>
                </p14:cNvPr>
                <p14:cNvContentPartPr/>
                <p14:nvPr/>
              </p14:nvContentPartPr>
              <p14:xfrm>
                <a:off x="4521929" y="3269833"/>
                <a:ext cx="375840" cy="360"/>
              </p14:xfrm>
            </p:contentPart>
          </mc:Choice>
          <mc:Fallback>
            <p:pic>
              <p:nvPicPr>
                <p:cNvPr id="108" name="Ink 107">
                  <a:extLst>
                    <a:ext uri="{FF2B5EF4-FFF2-40B4-BE49-F238E27FC236}">
                      <a16:creationId xmlns:a16="http://schemas.microsoft.com/office/drawing/2014/main" id="{B2687FEE-17A6-771D-D46F-8015EE19EEEC}"/>
                    </a:ext>
                  </a:extLst>
                </p:cNvPr>
                <p:cNvPicPr/>
                <p:nvPr/>
              </p:nvPicPr>
              <p:blipFill>
                <a:blip r:embed="rId169"/>
                <a:stretch>
                  <a:fillRect/>
                </a:stretch>
              </p:blipFill>
              <p:spPr>
                <a:xfrm>
                  <a:off x="4515809" y="3263713"/>
                  <a:ext cx="3880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9" name="Ink 108">
                  <a:extLst>
                    <a:ext uri="{FF2B5EF4-FFF2-40B4-BE49-F238E27FC236}">
                      <a16:creationId xmlns:a16="http://schemas.microsoft.com/office/drawing/2014/main" id="{8EE4225B-C746-5EF1-A870-3C7870CD1806}"/>
                    </a:ext>
                  </a:extLst>
                </p14:cNvPr>
                <p14:cNvContentPartPr/>
                <p14:nvPr/>
              </p14:nvContentPartPr>
              <p14:xfrm>
                <a:off x="4650809" y="3319513"/>
                <a:ext cx="117360" cy="139680"/>
              </p14:xfrm>
            </p:contentPart>
          </mc:Choice>
          <mc:Fallback>
            <p:pic>
              <p:nvPicPr>
                <p:cNvPr id="109" name="Ink 108">
                  <a:extLst>
                    <a:ext uri="{FF2B5EF4-FFF2-40B4-BE49-F238E27FC236}">
                      <a16:creationId xmlns:a16="http://schemas.microsoft.com/office/drawing/2014/main" id="{8EE4225B-C746-5EF1-A870-3C7870CD1806}"/>
                    </a:ext>
                  </a:extLst>
                </p:cNvPr>
                <p:cNvPicPr/>
                <p:nvPr/>
              </p:nvPicPr>
              <p:blipFill>
                <a:blip r:embed="rId171"/>
                <a:stretch>
                  <a:fillRect/>
                </a:stretch>
              </p:blipFill>
              <p:spPr>
                <a:xfrm>
                  <a:off x="4644689" y="3313393"/>
                  <a:ext cx="129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0" name="Ink 109">
                  <a:extLst>
                    <a:ext uri="{FF2B5EF4-FFF2-40B4-BE49-F238E27FC236}">
                      <a16:creationId xmlns:a16="http://schemas.microsoft.com/office/drawing/2014/main" id="{142289B1-B880-7705-1779-CFBC48699590}"/>
                    </a:ext>
                  </a:extLst>
                </p14:cNvPr>
                <p14:cNvContentPartPr/>
                <p14:nvPr/>
              </p14:nvContentPartPr>
              <p14:xfrm>
                <a:off x="4849889" y="3418513"/>
                <a:ext cx="131760" cy="73080"/>
              </p14:xfrm>
            </p:contentPart>
          </mc:Choice>
          <mc:Fallback>
            <p:pic>
              <p:nvPicPr>
                <p:cNvPr id="110" name="Ink 109">
                  <a:extLst>
                    <a:ext uri="{FF2B5EF4-FFF2-40B4-BE49-F238E27FC236}">
                      <a16:creationId xmlns:a16="http://schemas.microsoft.com/office/drawing/2014/main" id="{142289B1-B880-7705-1779-CFBC48699590}"/>
                    </a:ext>
                  </a:extLst>
                </p:cNvPr>
                <p:cNvPicPr/>
                <p:nvPr/>
              </p:nvPicPr>
              <p:blipFill>
                <a:blip r:embed="rId173"/>
                <a:stretch>
                  <a:fillRect/>
                </a:stretch>
              </p:blipFill>
              <p:spPr>
                <a:xfrm>
                  <a:off x="4843769" y="3412393"/>
                  <a:ext cx="144000" cy="85320"/>
                </a:xfrm>
                <a:prstGeom prst="rect">
                  <a:avLst/>
                </a:prstGeom>
              </p:spPr>
            </p:pic>
          </mc:Fallback>
        </mc:AlternateContent>
      </p:grpSp>
      <p:grpSp>
        <p:nvGrpSpPr>
          <p:cNvPr id="116" name="Group 115">
            <a:extLst>
              <a:ext uri="{FF2B5EF4-FFF2-40B4-BE49-F238E27FC236}">
                <a16:creationId xmlns:a16="http://schemas.microsoft.com/office/drawing/2014/main" id="{64F537A8-E0F2-D858-EFC0-F0B94BCAC678}"/>
              </a:ext>
            </a:extLst>
          </p:cNvPr>
          <p:cNvGrpSpPr/>
          <p:nvPr/>
        </p:nvGrpSpPr>
        <p:grpSpPr>
          <a:xfrm>
            <a:off x="3736409" y="3368833"/>
            <a:ext cx="568080" cy="119520"/>
            <a:chOff x="3736409" y="3368833"/>
            <a:chExt cx="568080" cy="119520"/>
          </a:xfrm>
        </p:grpSpPr>
        <mc:AlternateContent xmlns:mc="http://schemas.openxmlformats.org/markup-compatibility/2006">
          <mc:Choice xmlns:p14="http://schemas.microsoft.com/office/powerpoint/2010/main" Requires="p14">
            <p:contentPart p14:bwMode="auto" r:id="rId174">
              <p14:nvContentPartPr>
                <p14:cNvPr id="112" name="Ink 111">
                  <a:extLst>
                    <a:ext uri="{FF2B5EF4-FFF2-40B4-BE49-F238E27FC236}">
                      <a16:creationId xmlns:a16="http://schemas.microsoft.com/office/drawing/2014/main" id="{5BB97432-084F-CB34-537C-3DD64547D738}"/>
                    </a:ext>
                  </a:extLst>
                </p14:cNvPr>
                <p14:cNvContentPartPr/>
                <p14:nvPr/>
              </p14:nvContentPartPr>
              <p14:xfrm>
                <a:off x="3736409" y="3368833"/>
                <a:ext cx="130320" cy="119520"/>
              </p14:xfrm>
            </p:contentPart>
          </mc:Choice>
          <mc:Fallback>
            <p:pic>
              <p:nvPicPr>
                <p:cNvPr id="112" name="Ink 111">
                  <a:extLst>
                    <a:ext uri="{FF2B5EF4-FFF2-40B4-BE49-F238E27FC236}">
                      <a16:creationId xmlns:a16="http://schemas.microsoft.com/office/drawing/2014/main" id="{5BB97432-084F-CB34-537C-3DD64547D738}"/>
                    </a:ext>
                  </a:extLst>
                </p:cNvPr>
                <p:cNvPicPr/>
                <p:nvPr/>
              </p:nvPicPr>
              <p:blipFill>
                <a:blip r:embed="rId175"/>
                <a:stretch>
                  <a:fillRect/>
                </a:stretch>
              </p:blipFill>
              <p:spPr>
                <a:xfrm>
                  <a:off x="3730289" y="3362713"/>
                  <a:ext cx="142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3" name="Ink 112">
                  <a:extLst>
                    <a:ext uri="{FF2B5EF4-FFF2-40B4-BE49-F238E27FC236}">
                      <a16:creationId xmlns:a16="http://schemas.microsoft.com/office/drawing/2014/main" id="{7CE261D7-B329-982F-0C12-E14D2F6B8970}"/>
                    </a:ext>
                  </a:extLst>
                </p14:cNvPr>
                <p14:cNvContentPartPr/>
                <p14:nvPr/>
              </p14:nvContentPartPr>
              <p14:xfrm>
                <a:off x="3905249" y="3409153"/>
                <a:ext cx="81360" cy="360"/>
              </p14:xfrm>
            </p:contentPart>
          </mc:Choice>
          <mc:Fallback>
            <p:pic>
              <p:nvPicPr>
                <p:cNvPr id="113" name="Ink 112">
                  <a:extLst>
                    <a:ext uri="{FF2B5EF4-FFF2-40B4-BE49-F238E27FC236}">
                      <a16:creationId xmlns:a16="http://schemas.microsoft.com/office/drawing/2014/main" id="{7CE261D7-B329-982F-0C12-E14D2F6B8970}"/>
                    </a:ext>
                  </a:extLst>
                </p:cNvPr>
                <p:cNvPicPr/>
                <p:nvPr/>
              </p:nvPicPr>
              <p:blipFill>
                <a:blip r:embed="rId177"/>
                <a:stretch>
                  <a:fillRect/>
                </a:stretch>
              </p:blipFill>
              <p:spPr>
                <a:xfrm>
                  <a:off x="3899129" y="3403033"/>
                  <a:ext cx="93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4" name="Ink 113">
                  <a:extLst>
                    <a:ext uri="{FF2B5EF4-FFF2-40B4-BE49-F238E27FC236}">
                      <a16:creationId xmlns:a16="http://schemas.microsoft.com/office/drawing/2014/main" id="{AF7C6DA7-F666-A167-43CB-696CC7674686}"/>
                    </a:ext>
                  </a:extLst>
                </p14:cNvPr>
                <p14:cNvContentPartPr/>
                <p14:nvPr/>
              </p14:nvContentPartPr>
              <p14:xfrm>
                <a:off x="3965729" y="3368833"/>
                <a:ext cx="64440" cy="82800"/>
              </p14:xfrm>
            </p:contentPart>
          </mc:Choice>
          <mc:Fallback>
            <p:pic>
              <p:nvPicPr>
                <p:cNvPr id="114" name="Ink 113">
                  <a:extLst>
                    <a:ext uri="{FF2B5EF4-FFF2-40B4-BE49-F238E27FC236}">
                      <a16:creationId xmlns:a16="http://schemas.microsoft.com/office/drawing/2014/main" id="{AF7C6DA7-F666-A167-43CB-696CC7674686}"/>
                    </a:ext>
                  </a:extLst>
                </p:cNvPr>
                <p:cNvPicPr/>
                <p:nvPr/>
              </p:nvPicPr>
              <p:blipFill>
                <a:blip r:embed="rId179"/>
                <a:stretch>
                  <a:fillRect/>
                </a:stretch>
              </p:blipFill>
              <p:spPr>
                <a:xfrm>
                  <a:off x="3959609" y="3362713"/>
                  <a:ext cx="76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5" name="Ink 114">
                  <a:extLst>
                    <a:ext uri="{FF2B5EF4-FFF2-40B4-BE49-F238E27FC236}">
                      <a16:creationId xmlns:a16="http://schemas.microsoft.com/office/drawing/2014/main" id="{20B50A20-2303-8277-0FD3-432035C864C5}"/>
                    </a:ext>
                  </a:extLst>
                </p14:cNvPr>
                <p14:cNvContentPartPr/>
                <p14:nvPr/>
              </p14:nvContentPartPr>
              <p14:xfrm>
                <a:off x="4106129" y="3368833"/>
                <a:ext cx="198360" cy="66960"/>
              </p14:xfrm>
            </p:contentPart>
          </mc:Choice>
          <mc:Fallback>
            <p:pic>
              <p:nvPicPr>
                <p:cNvPr id="115" name="Ink 114">
                  <a:extLst>
                    <a:ext uri="{FF2B5EF4-FFF2-40B4-BE49-F238E27FC236}">
                      <a16:creationId xmlns:a16="http://schemas.microsoft.com/office/drawing/2014/main" id="{20B50A20-2303-8277-0FD3-432035C864C5}"/>
                    </a:ext>
                  </a:extLst>
                </p:cNvPr>
                <p:cNvPicPr/>
                <p:nvPr/>
              </p:nvPicPr>
              <p:blipFill>
                <a:blip r:embed="rId181"/>
                <a:stretch>
                  <a:fillRect/>
                </a:stretch>
              </p:blipFill>
              <p:spPr>
                <a:xfrm>
                  <a:off x="4100009" y="3362713"/>
                  <a:ext cx="210600" cy="79200"/>
                </a:xfrm>
                <a:prstGeom prst="rect">
                  <a:avLst/>
                </a:prstGeom>
              </p:spPr>
            </p:pic>
          </mc:Fallback>
        </mc:AlternateContent>
      </p:grpSp>
      <p:grpSp>
        <p:nvGrpSpPr>
          <p:cNvPr id="129" name="Group 128">
            <a:extLst>
              <a:ext uri="{FF2B5EF4-FFF2-40B4-BE49-F238E27FC236}">
                <a16:creationId xmlns:a16="http://schemas.microsoft.com/office/drawing/2014/main" id="{C84A52F5-5EA8-B5FF-F6D5-294860BDBE8F}"/>
              </a:ext>
            </a:extLst>
          </p:cNvPr>
          <p:cNvGrpSpPr/>
          <p:nvPr/>
        </p:nvGrpSpPr>
        <p:grpSpPr>
          <a:xfrm>
            <a:off x="5138249" y="3220153"/>
            <a:ext cx="113400" cy="81000"/>
            <a:chOff x="5138249" y="3220153"/>
            <a:chExt cx="113400" cy="81000"/>
          </a:xfrm>
        </p:grpSpPr>
        <mc:AlternateContent xmlns:mc="http://schemas.openxmlformats.org/markup-compatibility/2006">
          <mc:Choice xmlns:p14="http://schemas.microsoft.com/office/powerpoint/2010/main" Requires="p14">
            <p:contentPart p14:bwMode="auto" r:id="rId182">
              <p14:nvContentPartPr>
                <p14:cNvPr id="117" name="Ink 116">
                  <a:extLst>
                    <a:ext uri="{FF2B5EF4-FFF2-40B4-BE49-F238E27FC236}">
                      <a16:creationId xmlns:a16="http://schemas.microsoft.com/office/drawing/2014/main" id="{28DD728A-0807-2FC7-F30A-C71A6F93CEF4}"/>
                    </a:ext>
                  </a:extLst>
                </p14:cNvPr>
                <p14:cNvContentPartPr/>
                <p14:nvPr/>
              </p14:nvContentPartPr>
              <p14:xfrm>
                <a:off x="5138249" y="3220153"/>
                <a:ext cx="113400" cy="4320"/>
              </p14:xfrm>
            </p:contentPart>
          </mc:Choice>
          <mc:Fallback>
            <p:pic>
              <p:nvPicPr>
                <p:cNvPr id="117" name="Ink 116">
                  <a:extLst>
                    <a:ext uri="{FF2B5EF4-FFF2-40B4-BE49-F238E27FC236}">
                      <a16:creationId xmlns:a16="http://schemas.microsoft.com/office/drawing/2014/main" id="{28DD728A-0807-2FC7-F30A-C71A6F93CEF4}"/>
                    </a:ext>
                  </a:extLst>
                </p:cNvPr>
                <p:cNvPicPr/>
                <p:nvPr/>
              </p:nvPicPr>
              <p:blipFill>
                <a:blip r:embed="rId183"/>
                <a:stretch>
                  <a:fillRect/>
                </a:stretch>
              </p:blipFill>
              <p:spPr>
                <a:xfrm>
                  <a:off x="5132129" y="3214033"/>
                  <a:ext cx="1256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8" name="Ink 117">
                  <a:extLst>
                    <a:ext uri="{FF2B5EF4-FFF2-40B4-BE49-F238E27FC236}">
                      <a16:creationId xmlns:a16="http://schemas.microsoft.com/office/drawing/2014/main" id="{5980DCBE-0061-F196-A663-C4C017E67228}"/>
                    </a:ext>
                  </a:extLst>
                </p14:cNvPr>
                <p14:cNvContentPartPr/>
                <p14:nvPr/>
              </p14:nvContentPartPr>
              <p14:xfrm>
                <a:off x="5158049" y="3279553"/>
                <a:ext cx="87840" cy="21600"/>
              </p14:xfrm>
            </p:contentPart>
          </mc:Choice>
          <mc:Fallback>
            <p:pic>
              <p:nvPicPr>
                <p:cNvPr id="118" name="Ink 117">
                  <a:extLst>
                    <a:ext uri="{FF2B5EF4-FFF2-40B4-BE49-F238E27FC236}">
                      <a16:creationId xmlns:a16="http://schemas.microsoft.com/office/drawing/2014/main" id="{5980DCBE-0061-F196-A663-C4C017E67228}"/>
                    </a:ext>
                  </a:extLst>
                </p:cNvPr>
                <p:cNvPicPr/>
                <p:nvPr/>
              </p:nvPicPr>
              <p:blipFill>
                <a:blip r:embed="rId185"/>
                <a:stretch>
                  <a:fillRect/>
                </a:stretch>
              </p:blipFill>
              <p:spPr>
                <a:xfrm>
                  <a:off x="5151929" y="3273433"/>
                  <a:ext cx="100080" cy="33840"/>
                </a:xfrm>
                <a:prstGeom prst="rect">
                  <a:avLst/>
                </a:prstGeom>
              </p:spPr>
            </p:pic>
          </mc:Fallback>
        </mc:AlternateContent>
      </p:grpSp>
      <p:grpSp>
        <p:nvGrpSpPr>
          <p:cNvPr id="128" name="Group 127">
            <a:extLst>
              <a:ext uri="{FF2B5EF4-FFF2-40B4-BE49-F238E27FC236}">
                <a16:creationId xmlns:a16="http://schemas.microsoft.com/office/drawing/2014/main" id="{24236371-3F28-F243-9301-4DEC658690B6}"/>
              </a:ext>
            </a:extLst>
          </p:cNvPr>
          <p:cNvGrpSpPr/>
          <p:nvPr/>
        </p:nvGrpSpPr>
        <p:grpSpPr>
          <a:xfrm>
            <a:off x="5575649" y="3060673"/>
            <a:ext cx="465480" cy="141120"/>
            <a:chOff x="5575649" y="3060673"/>
            <a:chExt cx="465480" cy="141120"/>
          </a:xfrm>
        </p:grpSpPr>
        <mc:AlternateContent xmlns:mc="http://schemas.openxmlformats.org/markup-compatibility/2006">
          <mc:Choice xmlns:p14="http://schemas.microsoft.com/office/powerpoint/2010/main" Requires="p14">
            <p:contentPart p14:bwMode="auto" r:id="rId186">
              <p14:nvContentPartPr>
                <p14:cNvPr id="119" name="Ink 118">
                  <a:extLst>
                    <a:ext uri="{FF2B5EF4-FFF2-40B4-BE49-F238E27FC236}">
                      <a16:creationId xmlns:a16="http://schemas.microsoft.com/office/drawing/2014/main" id="{98F5940D-7DA6-0E1D-20CC-B9B6F9E0514F}"/>
                    </a:ext>
                  </a:extLst>
                </p14:cNvPr>
                <p14:cNvContentPartPr/>
                <p14:nvPr/>
              </p14:nvContentPartPr>
              <p14:xfrm>
                <a:off x="5575649" y="3060673"/>
                <a:ext cx="10080" cy="141120"/>
              </p14:xfrm>
            </p:contentPart>
          </mc:Choice>
          <mc:Fallback>
            <p:pic>
              <p:nvPicPr>
                <p:cNvPr id="119" name="Ink 118">
                  <a:extLst>
                    <a:ext uri="{FF2B5EF4-FFF2-40B4-BE49-F238E27FC236}">
                      <a16:creationId xmlns:a16="http://schemas.microsoft.com/office/drawing/2014/main" id="{98F5940D-7DA6-0E1D-20CC-B9B6F9E0514F}"/>
                    </a:ext>
                  </a:extLst>
                </p:cNvPr>
                <p:cNvPicPr/>
                <p:nvPr/>
              </p:nvPicPr>
              <p:blipFill>
                <a:blip r:embed="rId187"/>
                <a:stretch>
                  <a:fillRect/>
                </a:stretch>
              </p:blipFill>
              <p:spPr>
                <a:xfrm>
                  <a:off x="5569529" y="3054553"/>
                  <a:ext cx="22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0" name="Ink 119">
                  <a:extLst>
                    <a:ext uri="{FF2B5EF4-FFF2-40B4-BE49-F238E27FC236}">
                      <a16:creationId xmlns:a16="http://schemas.microsoft.com/office/drawing/2014/main" id="{C986D28B-D8CF-D39B-5B45-138DE00E7C13}"/>
                    </a:ext>
                  </a:extLst>
                </p14:cNvPr>
                <p14:cNvContentPartPr/>
                <p14:nvPr/>
              </p14:nvContentPartPr>
              <p14:xfrm>
                <a:off x="5669609" y="3150313"/>
                <a:ext cx="15840" cy="48240"/>
              </p14:xfrm>
            </p:contentPart>
          </mc:Choice>
          <mc:Fallback>
            <p:pic>
              <p:nvPicPr>
                <p:cNvPr id="120" name="Ink 119">
                  <a:extLst>
                    <a:ext uri="{FF2B5EF4-FFF2-40B4-BE49-F238E27FC236}">
                      <a16:creationId xmlns:a16="http://schemas.microsoft.com/office/drawing/2014/main" id="{C986D28B-D8CF-D39B-5B45-138DE00E7C13}"/>
                    </a:ext>
                  </a:extLst>
                </p:cNvPr>
                <p:cNvPicPr/>
                <p:nvPr/>
              </p:nvPicPr>
              <p:blipFill>
                <a:blip r:embed="rId189"/>
                <a:stretch>
                  <a:fillRect/>
                </a:stretch>
              </p:blipFill>
              <p:spPr>
                <a:xfrm>
                  <a:off x="5663489" y="3144193"/>
                  <a:ext cx="280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1" name="Ink 120">
                  <a:extLst>
                    <a:ext uri="{FF2B5EF4-FFF2-40B4-BE49-F238E27FC236}">
                      <a16:creationId xmlns:a16="http://schemas.microsoft.com/office/drawing/2014/main" id="{9266C4F8-A1B8-57C0-3FBC-0F54F5841365}"/>
                    </a:ext>
                  </a:extLst>
                </p14:cNvPr>
                <p14:cNvContentPartPr/>
                <p14:nvPr/>
              </p14:nvContentPartPr>
              <p14:xfrm>
                <a:off x="5664569" y="3074713"/>
                <a:ext cx="20520" cy="6480"/>
              </p14:xfrm>
            </p:contentPart>
          </mc:Choice>
          <mc:Fallback>
            <p:pic>
              <p:nvPicPr>
                <p:cNvPr id="121" name="Ink 120">
                  <a:extLst>
                    <a:ext uri="{FF2B5EF4-FFF2-40B4-BE49-F238E27FC236}">
                      <a16:creationId xmlns:a16="http://schemas.microsoft.com/office/drawing/2014/main" id="{9266C4F8-A1B8-57C0-3FBC-0F54F5841365}"/>
                    </a:ext>
                  </a:extLst>
                </p:cNvPr>
                <p:cNvPicPr/>
                <p:nvPr/>
              </p:nvPicPr>
              <p:blipFill>
                <a:blip r:embed="rId191"/>
                <a:stretch>
                  <a:fillRect/>
                </a:stretch>
              </p:blipFill>
              <p:spPr>
                <a:xfrm>
                  <a:off x="5658449" y="3068593"/>
                  <a:ext cx="327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2" name="Ink 121">
                  <a:extLst>
                    <a:ext uri="{FF2B5EF4-FFF2-40B4-BE49-F238E27FC236}">
                      <a16:creationId xmlns:a16="http://schemas.microsoft.com/office/drawing/2014/main" id="{6634DF6B-F3D2-A904-30EE-A02D1E3A89CE}"/>
                    </a:ext>
                  </a:extLst>
                </p14:cNvPr>
                <p14:cNvContentPartPr/>
                <p14:nvPr/>
              </p14:nvContentPartPr>
              <p14:xfrm>
                <a:off x="5793809" y="3139513"/>
                <a:ext cx="247320" cy="54720"/>
              </p14:xfrm>
            </p:contentPart>
          </mc:Choice>
          <mc:Fallback>
            <p:pic>
              <p:nvPicPr>
                <p:cNvPr id="122" name="Ink 121">
                  <a:extLst>
                    <a:ext uri="{FF2B5EF4-FFF2-40B4-BE49-F238E27FC236}">
                      <a16:creationId xmlns:a16="http://schemas.microsoft.com/office/drawing/2014/main" id="{6634DF6B-F3D2-A904-30EE-A02D1E3A89CE}"/>
                    </a:ext>
                  </a:extLst>
                </p:cNvPr>
                <p:cNvPicPr/>
                <p:nvPr/>
              </p:nvPicPr>
              <p:blipFill>
                <a:blip r:embed="rId193"/>
                <a:stretch>
                  <a:fillRect/>
                </a:stretch>
              </p:blipFill>
              <p:spPr>
                <a:xfrm>
                  <a:off x="5787689" y="3133393"/>
                  <a:ext cx="259560" cy="66960"/>
                </a:xfrm>
                <a:prstGeom prst="rect">
                  <a:avLst/>
                </a:prstGeom>
              </p:spPr>
            </p:pic>
          </mc:Fallback>
        </mc:AlternateContent>
      </p:grpSp>
      <p:grpSp>
        <p:nvGrpSpPr>
          <p:cNvPr id="127" name="Group 126">
            <a:extLst>
              <a:ext uri="{FF2B5EF4-FFF2-40B4-BE49-F238E27FC236}">
                <a16:creationId xmlns:a16="http://schemas.microsoft.com/office/drawing/2014/main" id="{E7D36F92-7127-3246-5263-A3C121273E0E}"/>
              </a:ext>
            </a:extLst>
          </p:cNvPr>
          <p:cNvGrpSpPr/>
          <p:nvPr/>
        </p:nvGrpSpPr>
        <p:grpSpPr>
          <a:xfrm>
            <a:off x="5575289" y="3319513"/>
            <a:ext cx="538200" cy="88560"/>
            <a:chOff x="5575289" y="3319513"/>
            <a:chExt cx="538200" cy="88560"/>
          </a:xfrm>
        </p:grpSpPr>
        <mc:AlternateContent xmlns:mc="http://schemas.openxmlformats.org/markup-compatibility/2006">
          <mc:Choice xmlns:p14="http://schemas.microsoft.com/office/powerpoint/2010/main" Requires="p14">
            <p:contentPart p14:bwMode="auto" r:id="rId194">
              <p14:nvContentPartPr>
                <p14:cNvPr id="123" name="Ink 122">
                  <a:extLst>
                    <a:ext uri="{FF2B5EF4-FFF2-40B4-BE49-F238E27FC236}">
                      <a16:creationId xmlns:a16="http://schemas.microsoft.com/office/drawing/2014/main" id="{A063CFDB-8FDC-D8B7-2943-404779C6233A}"/>
                    </a:ext>
                  </a:extLst>
                </p14:cNvPr>
                <p14:cNvContentPartPr/>
                <p14:nvPr/>
              </p14:nvContentPartPr>
              <p14:xfrm>
                <a:off x="5575289" y="3329593"/>
                <a:ext cx="118800" cy="75960"/>
              </p14:xfrm>
            </p:contentPart>
          </mc:Choice>
          <mc:Fallback>
            <p:pic>
              <p:nvPicPr>
                <p:cNvPr id="123" name="Ink 122">
                  <a:extLst>
                    <a:ext uri="{FF2B5EF4-FFF2-40B4-BE49-F238E27FC236}">
                      <a16:creationId xmlns:a16="http://schemas.microsoft.com/office/drawing/2014/main" id="{A063CFDB-8FDC-D8B7-2943-404779C6233A}"/>
                    </a:ext>
                  </a:extLst>
                </p:cNvPr>
                <p:cNvPicPr/>
                <p:nvPr/>
              </p:nvPicPr>
              <p:blipFill>
                <a:blip r:embed="rId195"/>
                <a:stretch>
                  <a:fillRect/>
                </a:stretch>
              </p:blipFill>
              <p:spPr>
                <a:xfrm>
                  <a:off x="5569169" y="3323473"/>
                  <a:ext cx="131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4" name="Ink 123">
                  <a:extLst>
                    <a:ext uri="{FF2B5EF4-FFF2-40B4-BE49-F238E27FC236}">
                      <a16:creationId xmlns:a16="http://schemas.microsoft.com/office/drawing/2014/main" id="{3D4787A9-7A20-07D6-7FED-FE5A1A0C5370}"/>
                    </a:ext>
                  </a:extLst>
                </p14:cNvPr>
                <p14:cNvContentPartPr/>
                <p14:nvPr/>
              </p14:nvContentPartPr>
              <p14:xfrm>
                <a:off x="5734409" y="3358753"/>
                <a:ext cx="92160" cy="10800"/>
              </p14:xfrm>
            </p:contentPart>
          </mc:Choice>
          <mc:Fallback>
            <p:pic>
              <p:nvPicPr>
                <p:cNvPr id="124" name="Ink 123">
                  <a:extLst>
                    <a:ext uri="{FF2B5EF4-FFF2-40B4-BE49-F238E27FC236}">
                      <a16:creationId xmlns:a16="http://schemas.microsoft.com/office/drawing/2014/main" id="{3D4787A9-7A20-07D6-7FED-FE5A1A0C5370}"/>
                    </a:ext>
                  </a:extLst>
                </p:cNvPr>
                <p:cNvPicPr/>
                <p:nvPr/>
              </p:nvPicPr>
              <p:blipFill>
                <a:blip r:embed="rId197"/>
                <a:stretch>
                  <a:fillRect/>
                </a:stretch>
              </p:blipFill>
              <p:spPr>
                <a:xfrm>
                  <a:off x="5728289" y="3352633"/>
                  <a:ext cx="104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5" name="Ink 124">
                  <a:extLst>
                    <a:ext uri="{FF2B5EF4-FFF2-40B4-BE49-F238E27FC236}">
                      <a16:creationId xmlns:a16="http://schemas.microsoft.com/office/drawing/2014/main" id="{EC230CEE-7480-EFB8-C72E-401AB76DE216}"/>
                    </a:ext>
                  </a:extLst>
                </p14:cNvPr>
                <p14:cNvContentPartPr/>
                <p14:nvPr/>
              </p14:nvContentPartPr>
              <p14:xfrm>
                <a:off x="5771849" y="3319513"/>
                <a:ext cx="91800" cy="88560"/>
              </p14:xfrm>
            </p:contentPart>
          </mc:Choice>
          <mc:Fallback>
            <p:pic>
              <p:nvPicPr>
                <p:cNvPr id="125" name="Ink 124">
                  <a:extLst>
                    <a:ext uri="{FF2B5EF4-FFF2-40B4-BE49-F238E27FC236}">
                      <a16:creationId xmlns:a16="http://schemas.microsoft.com/office/drawing/2014/main" id="{EC230CEE-7480-EFB8-C72E-401AB76DE216}"/>
                    </a:ext>
                  </a:extLst>
                </p:cNvPr>
                <p:cNvPicPr/>
                <p:nvPr/>
              </p:nvPicPr>
              <p:blipFill>
                <a:blip r:embed="rId199"/>
                <a:stretch>
                  <a:fillRect/>
                </a:stretch>
              </p:blipFill>
              <p:spPr>
                <a:xfrm>
                  <a:off x="5765729" y="3313393"/>
                  <a:ext cx="1040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6" name="Ink 125">
                  <a:extLst>
                    <a:ext uri="{FF2B5EF4-FFF2-40B4-BE49-F238E27FC236}">
                      <a16:creationId xmlns:a16="http://schemas.microsoft.com/office/drawing/2014/main" id="{BC55D6F3-CB25-CBB2-364A-60E3B1927597}"/>
                    </a:ext>
                  </a:extLst>
                </p14:cNvPr>
                <p14:cNvContentPartPr/>
                <p14:nvPr/>
              </p14:nvContentPartPr>
              <p14:xfrm>
                <a:off x="5937089" y="3327073"/>
                <a:ext cx="176400" cy="62640"/>
              </p14:xfrm>
            </p:contentPart>
          </mc:Choice>
          <mc:Fallback>
            <p:pic>
              <p:nvPicPr>
                <p:cNvPr id="126" name="Ink 125">
                  <a:extLst>
                    <a:ext uri="{FF2B5EF4-FFF2-40B4-BE49-F238E27FC236}">
                      <a16:creationId xmlns:a16="http://schemas.microsoft.com/office/drawing/2014/main" id="{BC55D6F3-CB25-CBB2-364A-60E3B1927597}"/>
                    </a:ext>
                  </a:extLst>
                </p:cNvPr>
                <p:cNvPicPr/>
                <p:nvPr/>
              </p:nvPicPr>
              <p:blipFill>
                <a:blip r:embed="rId201"/>
                <a:stretch>
                  <a:fillRect/>
                </a:stretch>
              </p:blipFill>
              <p:spPr>
                <a:xfrm>
                  <a:off x="5930969" y="3320953"/>
                  <a:ext cx="188640" cy="74880"/>
                </a:xfrm>
                <a:prstGeom prst="rect">
                  <a:avLst/>
                </a:prstGeom>
              </p:spPr>
            </p:pic>
          </mc:Fallback>
        </mc:AlternateContent>
      </p:grpSp>
      <p:grpSp>
        <p:nvGrpSpPr>
          <p:cNvPr id="139" name="Group 138">
            <a:extLst>
              <a:ext uri="{FF2B5EF4-FFF2-40B4-BE49-F238E27FC236}">
                <a16:creationId xmlns:a16="http://schemas.microsoft.com/office/drawing/2014/main" id="{ABFAC96F-A0F3-831F-71AF-5B152732F7C8}"/>
              </a:ext>
            </a:extLst>
          </p:cNvPr>
          <p:cNvGrpSpPr/>
          <p:nvPr/>
        </p:nvGrpSpPr>
        <p:grpSpPr>
          <a:xfrm>
            <a:off x="6460169" y="2959153"/>
            <a:ext cx="532800" cy="231480"/>
            <a:chOff x="6460169" y="2959153"/>
            <a:chExt cx="532800" cy="231480"/>
          </a:xfrm>
        </p:grpSpPr>
        <mc:AlternateContent xmlns:mc="http://schemas.openxmlformats.org/markup-compatibility/2006">
          <mc:Choice xmlns:p14="http://schemas.microsoft.com/office/powerpoint/2010/main" Requires="p14">
            <p:contentPart p14:bwMode="auto" r:id="rId202">
              <p14:nvContentPartPr>
                <p14:cNvPr id="130" name="Ink 129">
                  <a:extLst>
                    <a:ext uri="{FF2B5EF4-FFF2-40B4-BE49-F238E27FC236}">
                      <a16:creationId xmlns:a16="http://schemas.microsoft.com/office/drawing/2014/main" id="{181EB453-AF68-F9C5-8BFE-782F416DBAA1}"/>
                    </a:ext>
                  </a:extLst>
                </p14:cNvPr>
                <p14:cNvContentPartPr/>
                <p14:nvPr/>
              </p14:nvContentPartPr>
              <p14:xfrm>
                <a:off x="6489689" y="2959153"/>
                <a:ext cx="325440" cy="187200"/>
              </p14:xfrm>
            </p:contentPart>
          </mc:Choice>
          <mc:Fallback>
            <p:pic>
              <p:nvPicPr>
                <p:cNvPr id="130" name="Ink 129">
                  <a:extLst>
                    <a:ext uri="{FF2B5EF4-FFF2-40B4-BE49-F238E27FC236}">
                      <a16:creationId xmlns:a16="http://schemas.microsoft.com/office/drawing/2014/main" id="{181EB453-AF68-F9C5-8BFE-782F416DBAA1}"/>
                    </a:ext>
                  </a:extLst>
                </p:cNvPr>
                <p:cNvPicPr/>
                <p:nvPr/>
              </p:nvPicPr>
              <p:blipFill>
                <a:blip r:embed="rId203"/>
                <a:stretch>
                  <a:fillRect/>
                </a:stretch>
              </p:blipFill>
              <p:spPr>
                <a:xfrm>
                  <a:off x="6483569" y="2953033"/>
                  <a:ext cx="3376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1" name="Ink 130">
                  <a:extLst>
                    <a:ext uri="{FF2B5EF4-FFF2-40B4-BE49-F238E27FC236}">
                      <a16:creationId xmlns:a16="http://schemas.microsoft.com/office/drawing/2014/main" id="{07340F41-9C15-33A4-E91D-470D69DF672E}"/>
                    </a:ext>
                  </a:extLst>
                </p14:cNvPr>
                <p14:cNvContentPartPr/>
                <p14:nvPr/>
              </p14:nvContentPartPr>
              <p14:xfrm>
                <a:off x="6678329" y="3040873"/>
                <a:ext cx="85680" cy="72360"/>
              </p14:xfrm>
            </p:contentPart>
          </mc:Choice>
          <mc:Fallback>
            <p:pic>
              <p:nvPicPr>
                <p:cNvPr id="131" name="Ink 130">
                  <a:extLst>
                    <a:ext uri="{FF2B5EF4-FFF2-40B4-BE49-F238E27FC236}">
                      <a16:creationId xmlns:a16="http://schemas.microsoft.com/office/drawing/2014/main" id="{07340F41-9C15-33A4-E91D-470D69DF672E}"/>
                    </a:ext>
                  </a:extLst>
                </p:cNvPr>
                <p:cNvPicPr/>
                <p:nvPr/>
              </p:nvPicPr>
              <p:blipFill>
                <a:blip r:embed="rId205"/>
                <a:stretch>
                  <a:fillRect/>
                </a:stretch>
              </p:blipFill>
              <p:spPr>
                <a:xfrm>
                  <a:off x="6672209" y="3034753"/>
                  <a:ext cx="97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2" name="Ink 131">
                  <a:extLst>
                    <a:ext uri="{FF2B5EF4-FFF2-40B4-BE49-F238E27FC236}">
                      <a16:creationId xmlns:a16="http://schemas.microsoft.com/office/drawing/2014/main" id="{F126EDC6-84C5-C776-96FA-A466F772AE73}"/>
                    </a:ext>
                  </a:extLst>
                </p14:cNvPr>
                <p14:cNvContentPartPr/>
                <p14:nvPr/>
              </p14:nvContentPartPr>
              <p14:xfrm>
                <a:off x="6460169" y="3159313"/>
                <a:ext cx="532800" cy="31320"/>
              </p14:xfrm>
            </p:contentPart>
          </mc:Choice>
          <mc:Fallback>
            <p:pic>
              <p:nvPicPr>
                <p:cNvPr id="132" name="Ink 131">
                  <a:extLst>
                    <a:ext uri="{FF2B5EF4-FFF2-40B4-BE49-F238E27FC236}">
                      <a16:creationId xmlns:a16="http://schemas.microsoft.com/office/drawing/2014/main" id="{F126EDC6-84C5-C776-96FA-A466F772AE73}"/>
                    </a:ext>
                  </a:extLst>
                </p:cNvPr>
                <p:cNvPicPr/>
                <p:nvPr/>
              </p:nvPicPr>
              <p:blipFill>
                <a:blip r:embed="rId207"/>
                <a:stretch>
                  <a:fillRect/>
                </a:stretch>
              </p:blipFill>
              <p:spPr>
                <a:xfrm>
                  <a:off x="6454049" y="3153193"/>
                  <a:ext cx="545040" cy="43560"/>
                </a:xfrm>
                <a:prstGeom prst="rect">
                  <a:avLst/>
                </a:prstGeom>
              </p:spPr>
            </p:pic>
          </mc:Fallback>
        </mc:AlternateContent>
      </p:grpSp>
      <p:grpSp>
        <p:nvGrpSpPr>
          <p:cNvPr id="138" name="Group 137">
            <a:extLst>
              <a:ext uri="{FF2B5EF4-FFF2-40B4-BE49-F238E27FC236}">
                <a16:creationId xmlns:a16="http://schemas.microsoft.com/office/drawing/2014/main" id="{61A06729-17C1-EA46-4C8F-5A38B75B96F2}"/>
              </a:ext>
            </a:extLst>
          </p:cNvPr>
          <p:cNvGrpSpPr/>
          <p:nvPr/>
        </p:nvGrpSpPr>
        <p:grpSpPr>
          <a:xfrm>
            <a:off x="6410129" y="3305473"/>
            <a:ext cx="504000" cy="186840"/>
            <a:chOff x="6410129" y="3305473"/>
            <a:chExt cx="504000" cy="186840"/>
          </a:xfrm>
        </p:grpSpPr>
        <mc:AlternateContent xmlns:mc="http://schemas.openxmlformats.org/markup-compatibility/2006">
          <mc:Choice xmlns:p14="http://schemas.microsoft.com/office/powerpoint/2010/main" Requires="p14">
            <p:contentPart p14:bwMode="auto" r:id="rId208">
              <p14:nvContentPartPr>
                <p14:cNvPr id="133" name="Ink 132">
                  <a:extLst>
                    <a:ext uri="{FF2B5EF4-FFF2-40B4-BE49-F238E27FC236}">
                      <a16:creationId xmlns:a16="http://schemas.microsoft.com/office/drawing/2014/main" id="{E6F096FB-7B70-45AE-CC76-0C53969B27F2}"/>
                    </a:ext>
                  </a:extLst>
                </p14:cNvPr>
                <p14:cNvContentPartPr/>
                <p14:nvPr/>
              </p14:nvContentPartPr>
              <p14:xfrm>
                <a:off x="6410129" y="3305473"/>
                <a:ext cx="283680" cy="186840"/>
              </p14:xfrm>
            </p:contentPart>
          </mc:Choice>
          <mc:Fallback>
            <p:pic>
              <p:nvPicPr>
                <p:cNvPr id="133" name="Ink 132">
                  <a:extLst>
                    <a:ext uri="{FF2B5EF4-FFF2-40B4-BE49-F238E27FC236}">
                      <a16:creationId xmlns:a16="http://schemas.microsoft.com/office/drawing/2014/main" id="{E6F096FB-7B70-45AE-CC76-0C53969B27F2}"/>
                    </a:ext>
                  </a:extLst>
                </p:cNvPr>
                <p:cNvPicPr/>
                <p:nvPr/>
              </p:nvPicPr>
              <p:blipFill>
                <a:blip r:embed="rId209"/>
                <a:stretch>
                  <a:fillRect/>
                </a:stretch>
              </p:blipFill>
              <p:spPr>
                <a:xfrm>
                  <a:off x="6404009" y="3299353"/>
                  <a:ext cx="2959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4" name="Ink 133">
                  <a:extLst>
                    <a:ext uri="{FF2B5EF4-FFF2-40B4-BE49-F238E27FC236}">
                      <a16:creationId xmlns:a16="http://schemas.microsoft.com/office/drawing/2014/main" id="{A221E2E0-E5D1-DA49-45F8-4C402B521CF2}"/>
                    </a:ext>
                  </a:extLst>
                </p14:cNvPr>
                <p14:cNvContentPartPr/>
                <p14:nvPr/>
              </p14:nvContentPartPr>
              <p14:xfrm>
                <a:off x="6529649" y="3388633"/>
                <a:ext cx="111240" cy="90000"/>
              </p14:xfrm>
            </p:contentPart>
          </mc:Choice>
          <mc:Fallback>
            <p:pic>
              <p:nvPicPr>
                <p:cNvPr id="134" name="Ink 133">
                  <a:extLst>
                    <a:ext uri="{FF2B5EF4-FFF2-40B4-BE49-F238E27FC236}">
                      <a16:creationId xmlns:a16="http://schemas.microsoft.com/office/drawing/2014/main" id="{A221E2E0-E5D1-DA49-45F8-4C402B521CF2}"/>
                    </a:ext>
                  </a:extLst>
                </p:cNvPr>
                <p:cNvPicPr/>
                <p:nvPr/>
              </p:nvPicPr>
              <p:blipFill>
                <a:blip r:embed="rId211"/>
                <a:stretch>
                  <a:fillRect/>
                </a:stretch>
              </p:blipFill>
              <p:spPr>
                <a:xfrm>
                  <a:off x="6523529" y="3382513"/>
                  <a:ext cx="123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5" name="Ink 134">
                  <a:extLst>
                    <a:ext uri="{FF2B5EF4-FFF2-40B4-BE49-F238E27FC236}">
                      <a16:creationId xmlns:a16="http://schemas.microsoft.com/office/drawing/2014/main" id="{26BA220E-3732-B7D4-B5FA-11EB9E5749D3}"/>
                    </a:ext>
                  </a:extLst>
                </p14:cNvPr>
                <p14:cNvContentPartPr/>
                <p14:nvPr/>
              </p14:nvContentPartPr>
              <p14:xfrm>
                <a:off x="6748169" y="3358753"/>
                <a:ext cx="360" cy="83520"/>
              </p14:xfrm>
            </p:contentPart>
          </mc:Choice>
          <mc:Fallback>
            <p:pic>
              <p:nvPicPr>
                <p:cNvPr id="135" name="Ink 134">
                  <a:extLst>
                    <a:ext uri="{FF2B5EF4-FFF2-40B4-BE49-F238E27FC236}">
                      <a16:creationId xmlns:a16="http://schemas.microsoft.com/office/drawing/2014/main" id="{26BA220E-3732-B7D4-B5FA-11EB9E5749D3}"/>
                    </a:ext>
                  </a:extLst>
                </p:cNvPr>
                <p:cNvPicPr/>
                <p:nvPr/>
              </p:nvPicPr>
              <p:blipFill>
                <a:blip r:embed="rId213"/>
                <a:stretch>
                  <a:fillRect/>
                </a:stretch>
              </p:blipFill>
              <p:spPr>
                <a:xfrm>
                  <a:off x="6742049" y="3352633"/>
                  <a:ext cx="12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6" name="Ink 135">
                  <a:extLst>
                    <a:ext uri="{FF2B5EF4-FFF2-40B4-BE49-F238E27FC236}">
                      <a16:creationId xmlns:a16="http://schemas.microsoft.com/office/drawing/2014/main" id="{F155402E-D30E-2C4C-A8D8-08292A871246}"/>
                    </a:ext>
                  </a:extLst>
                </p14:cNvPr>
                <p14:cNvContentPartPr/>
                <p14:nvPr/>
              </p14:nvContentPartPr>
              <p14:xfrm>
                <a:off x="6726209" y="3388633"/>
                <a:ext cx="64800" cy="360"/>
              </p14:xfrm>
            </p:contentPart>
          </mc:Choice>
          <mc:Fallback>
            <p:pic>
              <p:nvPicPr>
                <p:cNvPr id="136" name="Ink 135">
                  <a:extLst>
                    <a:ext uri="{FF2B5EF4-FFF2-40B4-BE49-F238E27FC236}">
                      <a16:creationId xmlns:a16="http://schemas.microsoft.com/office/drawing/2014/main" id="{F155402E-D30E-2C4C-A8D8-08292A871246}"/>
                    </a:ext>
                  </a:extLst>
                </p:cNvPr>
                <p:cNvPicPr/>
                <p:nvPr/>
              </p:nvPicPr>
              <p:blipFill>
                <a:blip r:embed="rId86"/>
                <a:stretch>
                  <a:fillRect/>
                </a:stretch>
              </p:blipFill>
              <p:spPr>
                <a:xfrm>
                  <a:off x="6720089" y="3382513"/>
                  <a:ext cx="77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7" name="Ink 136">
                  <a:extLst>
                    <a:ext uri="{FF2B5EF4-FFF2-40B4-BE49-F238E27FC236}">
                      <a16:creationId xmlns:a16="http://schemas.microsoft.com/office/drawing/2014/main" id="{C7AEE1B1-7976-5246-ACFA-69CF4AA23554}"/>
                    </a:ext>
                  </a:extLst>
                </p14:cNvPr>
                <p14:cNvContentPartPr/>
                <p14:nvPr/>
              </p14:nvContentPartPr>
              <p14:xfrm>
                <a:off x="6897569" y="3309433"/>
                <a:ext cx="16560" cy="161640"/>
              </p14:xfrm>
            </p:contentPart>
          </mc:Choice>
          <mc:Fallback>
            <p:pic>
              <p:nvPicPr>
                <p:cNvPr id="137" name="Ink 136">
                  <a:extLst>
                    <a:ext uri="{FF2B5EF4-FFF2-40B4-BE49-F238E27FC236}">
                      <a16:creationId xmlns:a16="http://schemas.microsoft.com/office/drawing/2014/main" id="{C7AEE1B1-7976-5246-ACFA-69CF4AA23554}"/>
                    </a:ext>
                  </a:extLst>
                </p:cNvPr>
                <p:cNvPicPr/>
                <p:nvPr/>
              </p:nvPicPr>
              <p:blipFill>
                <a:blip r:embed="rId216"/>
                <a:stretch>
                  <a:fillRect/>
                </a:stretch>
              </p:blipFill>
              <p:spPr>
                <a:xfrm>
                  <a:off x="6891449" y="3303313"/>
                  <a:ext cx="28800" cy="173880"/>
                </a:xfrm>
                <a:prstGeom prst="rect">
                  <a:avLst/>
                </a:prstGeom>
              </p:spPr>
            </p:pic>
          </mc:Fallback>
        </mc:AlternateContent>
      </p:grpSp>
      <p:grpSp>
        <p:nvGrpSpPr>
          <p:cNvPr id="143" name="Group 142">
            <a:extLst>
              <a:ext uri="{FF2B5EF4-FFF2-40B4-BE49-F238E27FC236}">
                <a16:creationId xmlns:a16="http://schemas.microsoft.com/office/drawing/2014/main" id="{4CF0F2F0-F1A0-99CC-F1C2-B3BEDBD98A8D}"/>
              </a:ext>
            </a:extLst>
          </p:cNvPr>
          <p:cNvGrpSpPr/>
          <p:nvPr/>
        </p:nvGrpSpPr>
        <p:grpSpPr>
          <a:xfrm>
            <a:off x="7175849" y="3120433"/>
            <a:ext cx="336240" cy="312480"/>
            <a:chOff x="7175849" y="3120433"/>
            <a:chExt cx="336240" cy="312480"/>
          </a:xfrm>
        </p:grpSpPr>
        <mc:AlternateContent xmlns:mc="http://schemas.openxmlformats.org/markup-compatibility/2006">
          <mc:Choice xmlns:p14="http://schemas.microsoft.com/office/powerpoint/2010/main" Requires="p14">
            <p:contentPart p14:bwMode="auto" r:id="rId217">
              <p14:nvContentPartPr>
                <p14:cNvPr id="140" name="Ink 139">
                  <a:extLst>
                    <a:ext uri="{FF2B5EF4-FFF2-40B4-BE49-F238E27FC236}">
                      <a16:creationId xmlns:a16="http://schemas.microsoft.com/office/drawing/2014/main" id="{13C23408-A326-B9C9-5B82-40FC577C1234}"/>
                    </a:ext>
                  </a:extLst>
                </p14:cNvPr>
                <p14:cNvContentPartPr/>
                <p14:nvPr/>
              </p14:nvContentPartPr>
              <p14:xfrm>
                <a:off x="7175849" y="3229873"/>
                <a:ext cx="110520" cy="360"/>
              </p14:xfrm>
            </p:contentPart>
          </mc:Choice>
          <mc:Fallback>
            <p:pic>
              <p:nvPicPr>
                <p:cNvPr id="140" name="Ink 139">
                  <a:extLst>
                    <a:ext uri="{FF2B5EF4-FFF2-40B4-BE49-F238E27FC236}">
                      <a16:creationId xmlns:a16="http://schemas.microsoft.com/office/drawing/2014/main" id="{13C23408-A326-B9C9-5B82-40FC577C1234}"/>
                    </a:ext>
                  </a:extLst>
                </p:cNvPr>
                <p:cNvPicPr/>
                <p:nvPr/>
              </p:nvPicPr>
              <p:blipFill>
                <a:blip r:embed="rId218"/>
                <a:stretch>
                  <a:fillRect/>
                </a:stretch>
              </p:blipFill>
              <p:spPr>
                <a:xfrm>
                  <a:off x="7169729" y="3223753"/>
                  <a:ext cx="122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1" name="Ink 140">
                  <a:extLst>
                    <a:ext uri="{FF2B5EF4-FFF2-40B4-BE49-F238E27FC236}">
                      <a16:creationId xmlns:a16="http://schemas.microsoft.com/office/drawing/2014/main" id="{4097745E-2EBF-54A6-30A4-B713EAF7D7C6}"/>
                    </a:ext>
                  </a:extLst>
                </p14:cNvPr>
                <p14:cNvContentPartPr/>
                <p14:nvPr/>
              </p14:nvContentPartPr>
              <p14:xfrm>
                <a:off x="7205009" y="3279553"/>
                <a:ext cx="118440" cy="360"/>
              </p14:xfrm>
            </p:contentPart>
          </mc:Choice>
          <mc:Fallback>
            <p:pic>
              <p:nvPicPr>
                <p:cNvPr id="141" name="Ink 140">
                  <a:extLst>
                    <a:ext uri="{FF2B5EF4-FFF2-40B4-BE49-F238E27FC236}">
                      <a16:creationId xmlns:a16="http://schemas.microsoft.com/office/drawing/2014/main" id="{4097745E-2EBF-54A6-30A4-B713EAF7D7C6}"/>
                    </a:ext>
                  </a:extLst>
                </p:cNvPr>
                <p:cNvPicPr/>
                <p:nvPr/>
              </p:nvPicPr>
              <p:blipFill>
                <a:blip r:embed="rId220"/>
                <a:stretch>
                  <a:fillRect/>
                </a:stretch>
              </p:blipFill>
              <p:spPr>
                <a:xfrm>
                  <a:off x="7198889" y="3273433"/>
                  <a:ext cx="130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2" name="Ink 141">
                  <a:extLst>
                    <a:ext uri="{FF2B5EF4-FFF2-40B4-BE49-F238E27FC236}">
                      <a16:creationId xmlns:a16="http://schemas.microsoft.com/office/drawing/2014/main" id="{25325D39-9F1A-C1E6-3B09-676216BF8AC5}"/>
                    </a:ext>
                  </a:extLst>
                </p14:cNvPr>
                <p14:cNvContentPartPr/>
                <p14:nvPr/>
              </p14:nvContentPartPr>
              <p14:xfrm>
                <a:off x="7493369" y="3120433"/>
                <a:ext cx="18720" cy="312480"/>
              </p14:xfrm>
            </p:contentPart>
          </mc:Choice>
          <mc:Fallback>
            <p:pic>
              <p:nvPicPr>
                <p:cNvPr id="142" name="Ink 141">
                  <a:extLst>
                    <a:ext uri="{FF2B5EF4-FFF2-40B4-BE49-F238E27FC236}">
                      <a16:creationId xmlns:a16="http://schemas.microsoft.com/office/drawing/2014/main" id="{25325D39-9F1A-C1E6-3B09-676216BF8AC5}"/>
                    </a:ext>
                  </a:extLst>
                </p:cNvPr>
                <p:cNvPicPr/>
                <p:nvPr/>
              </p:nvPicPr>
              <p:blipFill>
                <a:blip r:embed="rId222"/>
                <a:stretch>
                  <a:fillRect/>
                </a:stretch>
              </p:blipFill>
              <p:spPr>
                <a:xfrm>
                  <a:off x="7487249" y="3114313"/>
                  <a:ext cx="30960" cy="324720"/>
                </a:xfrm>
                <a:prstGeom prst="rect">
                  <a:avLst/>
                </a:prstGeom>
              </p:spPr>
            </p:pic>
          </mc:Fallback>
        </mc:AlternateContent>
      </p:grpSp>
      <p:grpSp>
        <p:nvGrpSpPr>
          <p:cNvPr id="167" name="Group 166">
            <a:extLst>
              <a:ext uri="{FF2B5EF4-FFF2-40B4-BE49-F238E27FC236}">
                <a16:creationId xmlns:a16="http://schemas.microsoft.com/office/drawing/2014/main" id="{A87D0097-F37D-2861-466E-8F29C147FCEF}"/>
              </a:ext>
            </a:extLst>
          </p:cNvPr>
          <p:cNvGrpSpPr/>
          <p:nvPr/>
        </p:nvGrpSpPr>
        <p:grpSpPr>
          <a:xfrm>
            <a:off x="7988369" y="3468913"/>
            <a:ext cx="364680" cy="228240"/>
            <a:chOff x="7988369" y="3468913"/>
            <a:chExt cx="364680" cy="228240"/>
          </a:xfrm>
        </p:grpSpPr>
        <mc:AlternateContent xmlns:mc="http://schemas.openxmlformats.org/markup-compatibility/2006">
          <mc:Choice xmlns:p14="http://schemas.microsoft.com/office/powerpoint/2010/main" Requires="p14">
            <p:contentPart p14:bwMode="auto" r:id="rId223">
              <p14:nvContentPartPr>
                <p14:cNvPr id="144" name="Ink 143">
                  <a:extLst>
                    <a:ext uri="{FF2B5EF4-FFF2-40B4-BE49-F238E27FC236}">
                      <a16:creationId xmlns:a16="http://schemas.microsoft.com/office/drawing/2014/main" id="{97131E21-B8F7-C4A7-A01A-20A34109A9DA}"/>
                    </a:ext>
                  </a:extLst>
                </p14:cNvPr>
                <p14:cNvContentPartPr/>
                <p14:nvPr/>
              </p14:nvContentPartPr>
              <p14:xfrm>
                <a:off x="7988369" y="3548113"/>
                <a:ext cx="298080" cy="18360"/>
              </p14:xfrm>
            </p:contentPart>
          </mc:Choice>
          <mc:Fallback>
            <p:pic>
              <p:nvPicPr>
                <p:cNvPr id="144" name="Ink 143">
                  <a:extLst>
                    <a:ext uri="{FF2B5EF4-FFF2-40B4-BE49-F238E27FC236}">
                      <a16:creationId xmlns:a16="http://schemas.microsoft.com/office/drawing/2014/main" id="{97131E21-B8F7-C4A7-A01A-20A34109A9DA}"/>
                    </a:ext>
                  </a:extLst>
                </p:cNvPr>
                <p:cNvPicPr/>
                <p:nvPr/>
              </p:nvPicPr>
              <p:blipFill>
                <a:blip r:embed="rId224"/>
                <a:stretch>
                  <a:fillRect/>
                </a:stretch>
              </p:blipFill>
              <p:spPr>
                <a:xfrm>
                  <a:off x="7982249" y="3541993"/>
                  <a:ext cx="310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5" name="Ink 144">
                  <a:extLst>
                    <a:ext uri="{FF2B5EF4-FFF2-40B4-BE49-F238E27FC236}">
                      <a16:creationId xmlns:a16="http://schemas.microsoft.com/office/drawing/2014/main" id="{4B4FD8DE-4329-41B3-D6C7-A7F23DF3DECE}"/>
                    </a:ext>
                  </a:extLst>
                </p14:cNvPr>
                <p14:cNvContentPartPr/>
                <p14:nvPr/>
              </p14:nvContentPartPr>
              <p14:xfrm>
                <a:off x="8027969" y="3616873"/>
                <a:ext cx="257040" cy="15120"/>
              </p14:xfrm>
            </p:contentPart>
          </mc:Choice>
          <mc:Fallback>
            <p:pic>
              <p:nvPicPr>
                <p:cNvPr id="145" name="Ink 144">
                  <a:extLst>
                    <a:ext uri="{FF2B5EF4-FFF2-40B4-BE49-F238E27FC236}">
                      <a16:creationId xmlns:a16="http://schemas.microsoft.com/office/drawing/2014/main" id="{4B4FD8DE-4329-41B3-D6C7-A7F23DF3DECE}"/>
                    </a:ext>
                  </a:extLst>
                </p:cNvPr>
                <p:cNvPicPr/>
                <p:nvPr/>
              </p:nvPicPr>
              <p:blipFill>
                <a:blip r:embed="rId226"/>
                <a:stretch>
                  <a:fillRect/>
                </a:stretch>
              </p:blipFill>
              <p:spPr>
                <a:xfrm>
                  <a:off x="8021849" y="3610753"/>
                  <a:ext cx="269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6" name="Ink 145">
                  <a:extLst>
                    <a:ext uri="{FF2B5EF4-FFF2-40B4-BE49-F238E27FC236}">
                      <a16:creationId xmlns:a16="http://schemas.microsoft.com/office/drawing/2014/main" id="{5854597C-752A-4582-0B26-5371DEF8B994}"/>
                    </a:ext>
                  </a:extLst>
                </p14:cNvPr>
                <p14:cNvContentPartPr/>
                <p14:nvPr/>
              </p14:nvContentPartPr>
              <p14:xfrm>
                <a:off x="8189609" y="3468913"/>
                <a:ext cx="163440" cy="228240"/>
              </p14:xfrm>
            </p:contentPart>
          </mc:Choice>
          <mc:Fallback>
            <p:pic>
              <p:nvPicPr>
                <p:cNvPr id="146" name="Ink 145">
                  <a:extLst>
                    <a:ext uri="{FF2B5EF4-FFF2-40B4-BE49-F238E27FC236}">
                      <a16:creationId xmlns:a16="http://schemas.microsoft.com/office/drawing/2014/main" id="{5854597C-752A-4582-0B26-5371DEF8B994}"/>
                    </a:ext>
                  </a:extLst>
                </p:cNvPr>
                <p:cNvPicPr/>
                <p:nvPr/>
              </p:nvPicPr>
              <p:blipFill>
                <a:blip r:embed="rId228"/>
                <a:stretch>
                  <a:fillRect/>
                </a:stretch>
              </p:blipFill>
              <p:spPr>
                <a:xfrm>
                  <a:off x="8183489" y="3462793"/>
                  <a:ext cx="175680" cy="240480"/>
                </a:xfrm>
                <a:prstGeom prst="rect">
                  <a:avLst/>
                </a:prstGeom>
              </p:spPr>
            </p:pic>
          </mc:Fallback>
        </mc:AlternateContent>
      </p:grpSp>
      <p:grpSp>
        <p:nvGrpSpPr>
          <p:cNvPr id="165" name="Group 164">
            <a:extLst>
              <a:ext uri="{FF2B5EF4-FFF2-40B4-BE49-F238E27FC236}">
                <a16:creationId xmlns:a16="http://schemas.microsoft.com/office/drawing/2014/main" id="{8302C451-E0E2-A91A-326C-529260633F92}"/>
              </a:ext>
            </a:extLst>
          </p:cNvPr>
          <p:cNvGrpSpPr/>
          <p:nvPr/>
        </p:nvGrpSpPr>
        <p:grpSpPr>
          <a:xfrm>
            <a:off x="8537369" y="3802633"/>
            <a:ext cx="328320" cy="81720"/>
            <a:chOff x="8537369" y="3802633"/>
            <a:chExt cx="328320" cy="81720"/>
          </a:xfrm>
        </p:grpSpPr>
        <mc:AlternateContent xmlns:mc="http://schemas.openxmlformats.org/markup-compatibility/2006">
          <mc:Choice xmlns:p14="http://schemas.microsoft.com/office/powerpoint/2010/main" Requires="p14">
            <p:contentPart p14:bwMode="auto" r:id="rId229">
              <p14:nvContentPartPr>
                <p14:cNvPr id="150" name="Ink 149">
                  <a:extLst>
                    <a:ext uri="{FF2B5EF4-FFF2-40B4-BE49-F238E27FC236}">
                      <a16:creationId xmlns:a16="http://schemas.microsoft.com/office/drawing/2014/main" id="{7C4DFF1A-226C-5DED-85CA-4B372F80EFEC}"/>
                    </a:ext>
                  </a:extLst>
                </p14:cNvPr>
                <p14:cNvContentPartPr/>
                <p14:nvPr/>
              </p14:nvContentPartPr>
              <p14:xfrm>
                <a:off x="8537369" y="3802633"/>
                <a:ext cx="119880" cy="81720"/>
              </p14:xfrm>
            </p:contentPart>
          </mc:Choice>
          <mc:Fallback>
            <p:pic>
              <p:nvPicPr>
                <p:cNvPr id="150" name="Ink 149">
                  <a:extLst>
                    <a:ext uri="{FF2B5EF4-FFF2-40B4-BE49-F238E27FC236}">
                      <a16:creationId xmlns:a16="http://schemas.microsoft.com/office/drawing/2014/main" id="{7C4DFF1A-226C-5DED-85CA-4B372F80EFEC}"/>
                    </a:ext>
                  </a:extLst>
                </p:cNvPr>
                <p:cNvPicPr/>
                <p:nvPr/>
              </p:nvPicPr>
              <p:blipFill>
                <a:blip r:embed="rId230"/>
                <a:stretch>
                  <a:fillRect/>
                </a:stretch>
              </p:blipFill>
              <p:spPr>
                <a:xfrm>
                  <a:off x="8531249" y="3796513"/>
                  <a:ext cx="132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1" name="Ink 150">
                  <a:extLst>
                    <a:ext uri="{FF2B5EF4-FFF2-40B4-BE49-F238E27FC236}">
                      <a16:creationId xmlns:a16="http://schemas.microsoft.com/office/drawing/2014/main" id="{010848E2-7354-99F2-6B2E-3BA3063788A4}"/>
                    </a:ext>
                  </a:extLst>
                </p14:cNvPr>
                <p14:cNvContentPartPr/>
                <p14:nvPr/>
              </p14:nvContentPartPr>
              <p14:xfrm>
                <a:off x="8706209" y="3806233"/>
                <a:ext cx="87120" cy="360"/>
              </p14:xfrm>
            </p:contentPart>
          </mc:Choice>
          <mc:Fallback>
            <p:pic>
              <p:nvPicPr>
                <p:cNvPr id="151" name="Ink 150">
                  <a:extLst>
                    <a:ext uri="{FF2B5EF4-FFF2-40B4-BE49-F238E27FC236}">
                      <a16:creationId xmlns:a16="http://schemas.microsoft.com/office/drawing/2014/main" id="{010848E2-7354-99F2-6B2E-3BA3063788A4}"/>
                    </a:ext>
                  </a:extLst>
                </p:cNvPr>
                <p:cNvPicPr/>
                <p:nvPr/>
              </p:nvPicPr>
              <p:blipFill>
                <a:blip r:embed="rId232"/>
                <a:stretch>
                  <a:fillRect/>
                </a:stretch>
              </p:blipFill>
              <p:spPr>
                <a:xfrm>
                  <a:off x="8700089" y="3800113"/>
                  <a:ext cx="993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2" name="Ink 151">
                  <a:extLst>
                    <a:ext uri="{FF2B5EF4-FFF2-40B4-BE49-F238E27FC236}">
                      <a16:creationId xmlns:a16="http://schemas.microsoft.com/office/drawing/2014/main" id="{53C9D34F-D86A-41FD-2BCB-8DF0085F97E2}"/>
                    </a:ext>
                  </a:extLst>
                </p14:cNvPr>
                <p14:cNvContentPartPr/>
                <p14:nvPr/>
              </p14:nvContentPartPr>
              <p14:xfrm>
                <a:off x="8676329" y="3847993"/>
                <a:ext cx="132120" cy="8280"/>
              </p14:xfrm>
            </p:contentPart>
          </mc:Choice>
          <mc:Fallback>
            <p:pic>
              <p:nvPicPr>
                <p:cNvPr id="152" name="Ink 151">
                  <a:extLst>
                    <a:ext uri="{FF2B5EF4-FFF2-40B4-BE49-F238E27FC236}">
                      <a16:creationId xmlns:a16="http://schemas.microsoft.com/office/drawing/2014/main" id="{53C9D34F-D86A-41FD-2BCB-8DF0085F97E2}"/>
                    </a:ext>
                  </a:extLst>
                </p:cNvPr>
                <p:cNvPicPr/>
                <p:nvPr/>
              </p:nvPicPr>
              <p:blipFill>
                <a:blip r:embed="rId234"/>
                <a:stretch>
                  <a:fillRect/>
                </a:stretch>
              </p:blipFill>
              <p:spPr>
                <a:xfrm>
                  <a:off x="8670209" y="3841873"/>
                  <a:ext cx="144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3" name="Ink 152">
                  <a:extLst>
                    <a:ext uri="{FF2B5EF4-FFF2-40B4-BE49-F238E27FC236}">
                      <a16:creationId xmlns:a16="http://schemas.microsoft.com/office/drawing/2014/main" id="{E51AAF58-DCBA-A40C-034A-23F9A398DB2C}"/>
                    </a:ext>
                  </a:extLst>
                </p14:cNvPr>
                <p14:cNvContentPartPr/>
                <p14:nvPr/>
              </p14:nvContentPartPr>
              <p14:xfrm>
                <a:off x="8865329" y="3806233"/>
                <a:ext cx="360" cy="65880"/>
              </p14:xfrm>
            </p:contentPart>
          </mc:Choice>
          <mc:Fallback>
            <p:pic>
              <p:nvPicPr>
                <p:cNvPr id="153" name="Ink 152">
                  <a:extLst>
                    <a:ext uri="{FF2B5EF4-FFF2-40B4-BE49-F238E27FC236}">
                      <a16:creationId xmlns:a16="http://schemas.microsoft.com/office/drawing/2014/main" id="{E51AAF58-DCBA-A40C-034A-23F9A398DB2C}"/>
                    </a:ext>
                  </a:extLst>
                </p:cNvPr>
                <p:cNvPicPr/>
                <p:nvPr/>
              </p:nvPicPr>
              <p:blipFill>
                <a:blip r:embed="rId49"/>
                <a:stretch>
                  <a:fillRect/>
                </a:stretch>
              </p:blipFill>
              <p:spPr>
                <a:xfrm>
                  <a:off x="8859209" y="3800113"/>
                  <a:ext cx="12600" cy="78120"/>
                </a:xfrm>
                <a:prstGeom prst="rect">
                  <a:avLst/>
                </a:prstGeom>
              </p:spPr>
            </p:pic>
          </mc:Fallback>
        </mc:AlternateContent>
      </p:grpSp>
      <p:grpSp>
        <p:nvGrpSpPr>
          <p:cNvPr id="166" name="Group 165">
            <a:extLst>
              <a:ext uri="{FF2B5EF4-FFF2-40B4-BE49-F238E27FC236}">
                <a16:creationId xmlns:a16="http://schemas.microsoft.com/office/drawing/2014/main" id="{EB563118-9306-9FF5-8428-408A5DEEA9A0}"/>
              </a:ext>
            </a:extLst>
          </p:cNvPr>
          <p:cNvGrpSpPr/>
          <p:nvPr/>
        </p:nvGrpSpPr>
        <p:grpSpPr>
          <a:xfrm>
            <a:off x="8594969" y="3408433"/>
            <a:ext cx="756720" cy="309960"/>
            <a:chOff x="8594969" y="3408433"/>
            <a:chExt cx="756720" cy="309960"/>
          </a:xfrm>
        </p:grpSpPr>
        <mc:AlternateContent xmlns:mc="http://schemas.openxmlformats.org/markup-compatibility/2006">
          <mc:Choice xmlns:p14="http://schemas.microsoft.com/office/powerpoint/2010/main" Requires="p14">
            <p:contentPart p14:bwMode="auto" r:id="rId236">
              <p14:nvContentPartPr>
                <p14:cNvPr id="147" name="Ink 146">
                  <a:extLst>
                    <a:ext uri="{FF2B5EF4-FFF2-40B4-BE49-F238E27FC236}">
                      <a16:creationId xmlns:a16="http://schemas.microsoft.com/office/drawing/2014/main" id="{6C23A549-9EDC-4307-CA74-1F47697F4350}"/>
                    </a:ext>
                  </a:extLst>
                </p14:cNvPr>
                <p14:cNvContentPartPr/>
                <p14:nvPr/>
              </p14:nvContentPartPr>
              <p14:xfrm>
                <a:off x="8594969" y="3508153"/>
                <a:ext cx="267840" cy="210240"/>
              </p14:xfrm>
            </p:contentPart>
          </mc:Choice>
          <mc:Fallback>
            <p:pic>
              <p:nvPicPr>
                <p:cNvPr id="147" name="Ink 146">
                  <a:extLst>
                    <a:ext uri="{FF2B5EF4-FFF2-40B4-BE49-F238E27FC236}">
                      <a16:creationId xmlns:a16="http://schemas.microsoft.com/office/drawing/2014/main" id="{6C23A549-9EDC-4307-CA74-1F47697F4350}"/>
                    </a:ext>
                  </a:extLst>
                </p:cNvPr>
                <p:cNvPicPr/>
                <p:nvPr/>
              </p:nvPicPr>
              <p:blipFill>
                <a:blip r:embed="rId237"/>
                <a:stretch>
                  <a:fillRect/>
                </a:stretch>
              </p:blipFill>
              <p:spPr>
                <a:xfrm>
                  <a:off x="8588849" y="3502033"/>
                  <a:ext cx="2800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8" name="Ink 147">
                  <a:extLst>
                    <a:ext uri="{FF2B5EF4-FFF2-40B4-BE49-F238E27FC236}">
                      <a16:creationId xmlns:a16="http://schemas.microsoft.com/office/drawing/2014/main" id="{14D1F63D-135C-B1C4-2A92-7E7B649FB8A6}"/>
                    </a:ext>
                  </a:extLst>
                </p14:cNvPr>
                <p14:cNvContentPartPr/>
                <p14:nvPr/>
              </p14:nvContentPartPr>
              <p14:xfrm>
                <a:off x="8983769" y="3589153"/>
                <a:ext cx="196920" cy="96840"/>
              </p14:xfrm>
            </p:contentPart>
          </mc:Choice>
          <mc:Fallback>
            <p:pic>
              <p:nvPicPr>
                <p:cNvPr id="148" name="Ink 147">
                  <a:extLst>
                    <a:ext uri="{FF2B5EF4-FFF2-40B4-BE49-F238E27FC236}">
                      <a16:creationId xmlns:a16="http://schemas.microsoft.com/office/drawing/2014/main" id="{14D1F63D-135C-B1C4-2A92-7E7B649FB8A6}"/>
                    </a:ext>
                  </a:extLst>
                </p:cNvPr>
                <p:cNvPicPr/>
                <p:nvPr/>
              </p:nvPicPr>
              <p:blipFill>
                <a:blip r:embed="rId239"/>
                <a:stretch>
                  <a:fillRect/>
                </a:stretch>
              </p:blipFill>
              <p:spPr>
                <a:xfrm>
                  <a:off x="8977649" y="3583033"/>
                  <a:ext cx="209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9" name="Ink 148">
                  <a:extLst>
                    <a:ext uri="{FF2B5EF4-FFF2-40B4-BE49-F238E27FC236}">
                      <a16:creationId xmlns:a16="http://schemas.microsoft.com/office/drawing/2014/main" id="{9DEE655D-9E48-0E13-0994-E9864AF962D9}"/>
                    </a:ext>
                  </a:extLst>
                </p14:cNvPr>
                <p14:cNvContentPartPr/>
                <p14:nvPr/>
              </p14:nvContentPartPr>
              <p14:xfrm>
                <a:off x="9203369" y="3627673"/>
                <a:ext cx="148320" cy="64080"/>
              </p14:xfrm>
            </p:contentPart>
          </mc:Choice>
          <mc:Fallback>
            <p:pic>
              <p:nvPicPr>
                <p:cNvPr id="149" name="Ink 148">
                  <a:extLst>
                    <a:ext uri="{FF2B5EF4-FFF2-40B4-BE49-F238E27FC236}">
                      <a16:creationId xmlns:a16="http://schemas.microsoft.com/office/drawing/2014/main" id="{9DEE655D-9E48-0E13-0994-E9864AF962D9}"/>
                    </a:ext>
                  </a:extLst>
                </p:cNvPr>
                <p:cNvPicPr/>
                <p:nvPr/>
              </p:nvPicPr>
              <p:blipFill>
                <a:blip r:embed="rId241"/>
                <a:stretch>
                  <a:fillRect/>
                </a:stretch>
              </p:blipFill>
              <p:spPr>
                <a:xfrm>
                  <a:off x="9197249" y="3621553"/>
                  <a:ext cx="1605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4" name="Ink 153">
                  <a:extLst>
                    <a:ext uri="{FF2B5EF4-FFF2-40B4-BE49-F238E27FC236}">
                      <a16:creationId xmlns:a16="http://schemas.microsoft.com/office/drawing/2014/main" id="{932EDD1F-BC51-5693-E793-128C7406132F}"/>
                    </a:ext>
                  </a:extLst>
                </p14:cNvPr>
                <p14:cNvContentPartPr/>
                <p14:nvPr/>
              </p14:nvContentPartPr>
              <p14:xfrm>
                <a:off x="8608649" y="3408433"/>
                <a:ext cx="268200" cy="104040"/>
              </p14:xfrm>
            </p:contentPart>
          </mc:Choice>
          <mc:Fallback>
            <p:pic>
              <p:nvPicPr>
                <p:cNvPr id="154" name="Ink 153">
                  <a:extLst>
                    <a:ext uri="{FF2B5EF4-FFF2-40B4-BE49-F238E27FC236}">
                      <a16:creationId xmlns:a16="http://schemas.microsoft.com/office/drawing/2014/main" id="{932EDD1F-BC51-5693-E793-128C7406132F}"/>
                    </a:ext>
                  </a:extLst>
                </p:cNvPr>
                <p:cNvPicPr/>
                <p:nvPr/>
              </p:nvPicPr>
              <p:blipFill>
                <a:blip r:embed="rId243"/>
                <a:stretch>
                  <a:fillRect/>
                </a:stretch>
              </p:blipFill>
              <p:spPr>
                <a:xfrm>
                  <a:off x="8602529" y="3402313"/>
                  <a:ext cx="280440" cy="116280"/>
                </a:xfrm>
                <a:prstGeom prst="rect">
                  <a:avLst/>
                </a:prstGeom>
              </p:spPr>
            </p:pic>
          </mc:Fallback>
        </mc:AlternateContent>
      </p:grpSp>
      <p:grpSp>
        <p:nvGrpSpPr>
          <p:cNvPr id="164" name="Group 163">
            <a:extLst>
              <a:ext uri="{FF2B5EF4-FFF2-40B4-BE49-F238E27FC236}">
                <a16:creationId xmlns:a16="http://schemas.microsoft.com/office/drawing/2014/main" id="{05559F65-56C7-6551-7CF8-B3F5282A0BEF}"/>
              </a:ext>
            </a:extLst>
          </p:cNvPr>
          <p:cNvGrpSpPr/>
          <p:nvPr/>
        </p:nvGrpSpPr>
        <p:grpSpPr>
          <a:xfrm>
            <a:off x="9607649" y="3421033"/>
            <a:ext cx="1259640" cy="311760"/>
            <a:chOff x="9607649" y="3421033"/>
            <a:chExt cx="1259640" cy="311760"/>
          </a:xfrm>
        </p:grpSpPr>
        <mc:AlternateContent xmlns:mc="http://schemas.openxmlformats.org/markup-compatibility/2006">
          <mc:Choice xmlns:p14="http://schemas.microsoft.com/office/powerpoint/2010/main" Requires="p14">
            <p:contentPart p14:bwMode="auto" r:id="rId244">
              <p14:nvContentPartPr>
                <p14:cNvPr id="155" name="Ink 154">
                  <a:extLst>
                    <a:ext uri="{FF2B5EF4-FFF2-40B4-BE49-F238E27FC236}">
                      <a16:creationId xmlns:a16="http://schemas.microsoft.com/office/drawing/2014/main" id="{0E631E5C-F4DC-AD50-9C43-6F6703820D20}"/>
                    </a:ext>
                  </a:extLst>
                </p14:cNvPr>
                <p14:cNvContentPartPr/>
                <p14:nvPr/>
              </p14:nvContentPartPr>
              <p14:xfrm>
                <a:off x="9607649" y="3436513"/>
                <a:ext cx="241200" cy="242640"/>
              </p14:xfrm>
            </p:contentPart>
          </mc:Choice>
          <mc:Fallback>
            <p:pic>
              <p:nvPicPr>
                <p:cNvPr id="155" name="Ink 154">
                  <a:extLst>
                    <a:ext uri="{FF2B5EF4-FFF2-40B4-BE49-F238E27FC236}">
                      <a16:creationId xmlns:a16="http://schemas.microsoft.com/office/drawing/2014/main" id="{0E631E5C-F4DC-AD50-9C43-6F6703820D20}"/>
                    </a:ext>
                  </a:extLst>
                </p:cNvPr>
                <p:cNvPicPr/>
                <p:nvPr/>
              </p:nvPicPr>
              <p:blipFill>
                <a:blip r:embed="rId245"/>
                <a:stretch>
                  <a:fillRect/>
                </a:stretch>
              </p:blipFill>
              <p:spPr>
                <a:xfrm>
                  <a:off x="9601529" y="3430393"/>
                  <a:ext cx="2534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6" name="Ink 155">
                  <a:extLst>
                    <a:ext uri="{FF2B5EF4-FFF2-40B4-BE49-F238E27FC236}">
                      <a16:creationId xmlns:a16="http://schemas.microsoft.com/office/drawing/2014/main" id="{283C5D85-BCB6-BA2C-99C0-1516D1643C7E}"/>
                    </a:ext>
                  </a:extLst>
                </p14:cNvPr>
                <p14:cNvContentPartPr/>
                <p14:nvPr/>
              </p14:nvContentPartPr>
              <p14:xfrm>
                <a:off x="9899249" y="3538033"/>
                <a:ext cx="360" cy="72360"/>
              </p14:xfrm>
            </p:contentPart>
          </mc:Choice>
          <mc:Fallback>
            <p:pic>
              <p:nvPicPr>
                <p:cNvPr id="156" name="Ink 155">
                  <a:extLst>
                    <a:ext uri="{FF2B5EF4-FFF2-40B4-BE49-F238E27FC236}">
                      <a16:creationId xmlns:a16="http://schemas.microsoft.com/office/drawing/2014/main" id="{283C5D85-BCB6-BA2C-99C0-1516D1643C7E}"/>
                    </a:ext>
                  </a:extLst>
                </p:cNvPr>
                <p:cNvPicPr/>
                <p:nvPr/>
              </p:nvPicPr>
              <p:blipFill>
                <a:blip r:embed="rId247"/>
                <a:stretch>
                  <a:fillRect/>
                </a:stretch>
              </p:blipFill>
              <p:spPr>
                <a:xfrm>
                  <a:off x="9893129" y="3531913"/>
                  <a:ext cx="12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7" name="Ink 156">
                  <a:extLst>
                    <a:ext uri="{FF2B5EF4-FFF2-40B4-BE49-F238E27FC236}">
                      <a16:creationId xmlns:a16="http://schemas.microsoft.com/office/drawing/2014/main" id="{BECC38F2-6F89-5B66-B87C-A8E14715415A}"/>
                    </a:ext>
                  </a:extLst>
                </p14:cNvPr>
                <p14:cNvContentPartPr/>
                <p14:nvPr/>
              </p14:nvContentPartPr>
              <p14:xfrm>
                <a:off x="9908609" y="3421033"/>
                <a:ext cx="12240" cy="8280"/>
              </p14:xfrm>
            </p:contentPart>
          </mc:Choice>
          <mc:Fallback>
            <p:pic>
              <p:nvPicPr>
                <p:cNvPr id="157" name="Ink 156">
                  <a:extLst>
                    <a:ext uri="{FF2B5EF4-FFF2-40B4-BE49-F238E27FC236}">
                      <a16:creationId xmlns:a16="http://schemas.microsoft.com/office/drawing/2014/main" id="{BECC38F2-6F89-5B66-B87C-A8E14715415A}"/>
                    </a:ext>
                  </a:extLst>
                </p:cNvPr>
                <p:cNvPicPr/>
                <p:nvPr/>
              </p:nvPicPr>
              <p:blipFill>
                <a:blip r:embed="rId249"/>
                <a:stretch>
                  <a:fillRect/>
                </a:stretch>
              </p:blipFill>
              <p:spPr>
                <a:xfrm>
                  <a:off x="9902489" y="3414913"/>
                  <a:ext cx="244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8" name="Ink 157">
                  <a:extLst>
                    <a:ext uri="{FF2B5EF4-FFF2-40B4-BE49-F238E27FC236}">
                      <a16:creationId xmlns:a16="http://schemas.microsoft.com/office/drawing/2014/main" id="{C40CB37E-1116-B571-190F-62B4A1250F20}"/>
                    </a:ext>
                  </a:extLst>
                </p14:cNvPr>
                <p14:cNvContentPartPr/>
                <p14:nvPr/>
              </p14:nvContentPartPr>
              <p14:xfrm>
                <a:off x="9998249" y="3492673"/>
                <a:ext cx="95040" cy="129600"/>
              </p14:xfrm>
            </p:contentPart>
          </mc:Choice>
          <mc:Fallback>
            <p:pic>
              <p:nvPicPr>
                <p:cNvPr id="158" name="Ink 157">
                  <a:extLst>
                    <a:ext uri="{FF2B5EF4-FFF2-40B4-BE49-F238E27FC236}">
                      <a16:creationId xmlns:a16="http://schemas.microsoft.com/office/drawing/2014/main" id="{C40CB37E-1116-B571-190F-62B4A1250F20}"/>
                    </a:ext>
                  </a:extLst>
                </p:cNvPr>
                <p:cNvPicPr/>
                <p:nvPr/>
              </p:nvPicPr>
              <p:blipFill>
                <a:blip r:embed="rId251"/>
                <a:stretch>
                  <a:fillRect/>
                </a:stretch>
              </p:blipFill>
              <p:spPr>
                <a:xfrm>
                  <a:off x="9992129" y="3486553"/>
                  <a:ext cx="107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9" name="Ink 158">
                  <a:extLst>
                    <a:ext uri="{FF2B5EF4-FFF2-40B4-BE49-F238E27FC236}">
                      <a16:creationId xmlns:a16="http://schemas.microsoft.com/office/drawing/2014/main" id="{3674F48A-B581-56D4-AD57-4EDCDA0A30EE}"/>
                    </a:ext>
                  </a:extLst>
                </p14:cNvPr>
                <p14:cNvContentPartPr/>
                <p14:nvPr/>
              </p14:nvContentPartPr>
              <p14:xfrm>
                <a:off x="10127489" y="3520753"/>
                <a:ext cx="139680" cy="129600"/>
              </p14:xfrm>
            </p:contentPart>
          </mc:Choice>
          <mc:Fallback>
            <p:pic>
              <p:nvPicPr>
                <p:cNvPr id="159" name="Ink 158">
                  <a:extLst>
                    <a:ext uri="{FF2B5EF4-FFF2-40B4-BE49-F238E27FC236}">
                      <a16:creationId xmlns:a16="http://schemas.microsoft.com/office/drawing/2014/main" id="{3674F48A-B581-56D4-AD57-4EDCDA0A30EE}"/>
                    </a:ext>
                  </a:extLst>
                </p:cNvPr>
                <p:cNvPicPr/>
                <p:nvPr/>
              </p:nvPicPr>
              <p:blipFill>
                <a:blip r:embed="rId253"/>
                <a:stretch>
                  <a:fillRect/>
                </a:stretch>
              </p:blipFill>
              <p:spPr>
                <a:xfrm>
                  <a:off x="10121369" y="3514633"/>
                  <a:ext cx="151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0" name="Ink 159">
                  <a:extLst>
                    <a:ext uri="{FF2B5EF4-FFF2-40B4-BE49-F238E27FC236}">
                      <a16:creationId xmlns:a16="http://schemas.microsoft.com/office/drawing/2014/main" id="{C81C814A-406E-33AD-3534-1823E7C28355}"/>
                    </a:ext>
                  </a:extLst>
                </p14:cNvPr>
                <p14:cNvContentPartPr/>
                <p14:nvPr/>
              </p14:nvContentPartPr>
              <p14:xfrm>
                <a:off x="10306409" y="3538033"/>
                <a:ext cx="114840" cy="89640"/>
              </p14:xfrm>
            </p:contentPart>
          </mc:Choice>
          <mc:Fallback>
            <p:pic>
              <p:nvPicPr>
                <p:cNvPr id="160" name="Ink 159">
                  <a:extLst>
                    <a:ext uri="{FF2B5EF4-FFF2-40B4-BE49-F238E27FC236}">
                      <a16:creationId xmlns:a16="http://schemas.microsoft.com/office/drawing/2014/main" id="{C81C814A-406E-33AD-3534-1823E7C28355}"/>
                    </a:ext>
                  </a:extLst>
                </p:cNvPr>
                <p:cNvPicPr/>
                <p:nvPr/>
              </p:nvPicPr>
              <p:blipFill>
                <a:blip r:embed="rId255"/>
                <a:stretch>
                  <a:fillRect/>
                </a:stretch>
              </p:blipFill>
              <p:spPr>
                <a:xfrm>
                  <a:off x="10300289" y="3531913"/>
                  <a:ext cx="127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1" name="Ink 160">
                  <a:extLst>
                    <a:ext uri="{FF2B5EF4-FFF2-40B4-BE49-F238E27FC236}">
                      <a16:creationId xmlns:a16="http://schemas.microsoft.com/office/drawing/2014/main" id="{FBF07AA7-8DDE-8186-C0E7-BF371B60ABCF}"/>
                    </a:ext>
                  </a:extLst>
                </p14:cNvPr>
                <p14:cNvContentPartPr/>
                <p14:nvPr/>
              </p14:nvContentPartPr>
              <p14:xfrm>
                <a:off x="10397849" y="3531913"/>
                <a:ext cx="109440" cy="200880"/>
              </p14:xfrm>
            </p:contentPart>
          </mc:Choice>
          <mc:Fallback>
            <p:pic>
              <p:nvPicPr>
                <p:cNvPr id="161" name="Ink 160">
                  <a:extLst>
                    <a:ext uri="{FF2B5EF4-FFF2-40B4-BE49-F238E27FC236}">
                      <a16:creationId xmlns:a16="http://schemas.microsoft.com/office/drawing/2014/main" id="{FBF07AA7-8DDE-8186-C0E7-BF371B60ABCF}"/>
                    </a:ext>
                  </a:extLst>
                </p:cNvPr>
                <p:cNvPicPr/>
                <p:nvPr/>
              </p:nvPicPr>
              <p:blipFill>
                <a:blip r:embed="rId257"/>
                <a:stretch>
                  <a:fillRect/>
                </a:stretch>
              </p:blipFill>
              <p:spPr>
                <a:xfrm>
                  <a:off x="10391729" y="3525793"/>
                  <a:ext cx="1216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2" name="Ink 161">
                  <a:extLst>
                    <a:ext uri="{FF2B5EF4-FFF2-40B4-BE49-F238E27FC236}">
                      <a16:creationId xmlns:a16="http://schemas.microsoft.com/office/drawing/2014/main" id="{5E95DDB8-B534-1F37-FF27-4098F2F22551}"/>
                    </a:ext>
                  </a:extLst>
                </p14:cNvPr>
                <p14:cNvContentPartPr/>
                <p14:nvPr/>
              </p14:nvContentPartPr>
              <p14:xfrm>
                <a:off x="10555169" y="3508873"/>
                <a:ext cx="119160" cy="118080"/>
              </p14:xfrm>
            </p:contentPart>
          </mc:Choice>
          <mc:Fallback>
            <p:pic>
              <p:nvPicPr>
                <p:cNvPr id="162" name="Ink 161">
                  <a:extLst>
                    <a:ext uri="{FF2B5EF4-FFF2-40B4-BE49-F238E27FC236}">
                      <a16:creationId xmlns:a16="http://schemas.microsoft.com/office/drawing/2014/main" id="{5E95DDB8-B534-1F37-FF27-4098F2F22551}"/>
                    </a:ext>
                  </a:extLst>
                </p:cNvPr>
                <p:cNvPicPr/>
                <p:nvPr/>
              </p:nvPicPr>
              <p:blipFill>
                <a:blip r:embed="rId259"/>
                <a:stretch>
                  <a:fillRect/>
                </a:stretch>
              </p:blipFill>
              <p:spPr>
                <a:xfrm>
                  <a:off x="10549049" y="3502753"/>
                  <a:ext cx="131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3" name="Ink 162">
                  <a:extLst>
                    <a:ext uri="{FF2B5EF4-FFF2-40B4-BE49-F238E27FC236}">
                      <a16:creationId xmlns:a16="http://schemas.microsoft.com/office/drawing/2014/main" id="{0402AD73-100D-1268-F5BE-0626E7D48C55}"/>
                    </a:ext>
                  </a:extLst>
                </p14:cNvPr>
                <p14:cNvContentPartPr/>
                <p14:nvPr/>
              </p14:nvContentPartPr>
              <p14:xfrm>
                <a:off x="10726169" y="3466033"/>
                <a:ext cx="141120" cy="174960"/>
              </p14:xfrm>
            </p:contentPart>
          </mc:Choice>
          <mc:Fallback>
            <p:pic>
              <p:nvPicPr>
                <p:cNvPr id="163" name="Ink 162">
                  <a:extLst>
                    <a:ext uri="{FF2B5EF4-FFF2-40B4-BE49-F238E27FC236}">
                      <a16:creationId xmlns:a16="http://schemas.microsoft.com/office/drawing/2014/main" id="{0402AD73-100D-1268-F5BE-0626E7D48C55}"/>
                    </a:ext>
                  </a:extLst>
                </p:cNvPr>
                <p:cNvPicPr/>
                <p:nvPr/>
              </p:nvPicPr>
              <p:blipFill>
                <a:blip r:embed="rId261"/>
                <a:stretch>
                  <a:fillRect/>
                </a:stretch>
              </p:blipFill>
              <p:spPr>
                <a:xfrm>
                  <a:off x="10720049" y="3459913"/>
                  <a:ext cx="153360" cy="187200"/>
                </a:xfrm>
                <a:prstGeom prst="rect">
                  <a:avLst/>
                </a:prstGeom>
              </p:spPr>
            </p:pic>
          </mc:Fallback>
        </mc:AlternateContent>
      </p:grpSp>
      <p:grpSp>
        <p:nvGrpSpPr>
          <p:cNvPr id="170" name="Group 169">
            <a:extLst>
              <a:ext uri="{FF2B5EF4-FFF2-40B4-BE49-F238E27FC236}">
                <a16:creationId xmlns:a16="http://schemas.microsoft.com/office/drawing/2014/main" id="{75BB284D-23FE-D352-40A7-DC953DC4647C}"/>
              </a:ext>
            </a:extLst>
          </p:cNvPr>
          <p:cNvGrpSpPr/>
          <p:nvPr/>
        </p:nvGrpSpPr>
        <p:grpSpPr>
          <a:xfrm>
            <a:off x="2816609" y="2360833"/>
            <a:ext cx="368640" cy="332280"/>
            <a:chOff x="2816609" y="2360833"/>
            <a:chExt cx="368640" cy="332280"/>
          </a:xfrm>
        </p:grpSpPr>
        <mc:AlternateContent xmlns:mc="http://schemas.openxmlformats.org/markup-compatibility/2006">
          <mc:Choice xmlns:p14="http://schemas.microsoft.com/office/powerpoint/2010/main" Requires="p14">
            <p:contentPart p14:bwMode="auto" r:id="rId262">
              <p14:nvContentPartPr>
                <p14:cNvPr id="168" name="Ink 167">
                  <a:extLst>
                    <a:ext uri="{FF2B5EF4-FFF2-40B4-BE49-F238E27FC236}">
                      <a16:creationId xmlns:a16="http://schemas.microsoft.com/office/drawing/2014/main" id="{55B2FDED-78BB-DF88-3603-E0537175D283}"/>
                    </a:ext>
                  </a:extLst>
                </p14:cNvPr>
                <p14:cNvContentPartPr/>
                <p14:nvPr/>
              </p14:nvContentPartPr>
              <p14:xfrm>
                <a:off x="2904809" y="2499073"/>
                <a:ext cx="151560" cy="101520"/>
              </p14:xfrm>
            </p:contentPart>
          </mc:Choice>
          <mc:Fallback>
            <p:pic>
              <p:nvPicPr>
                <p:cNvPr id="168" name="Ink 167">
                  <a:extLst>
                    <a:ext uri="{FF2B5EF4-FFF2-40B4-BE49-F238E27FC236}">
                      <a16:creationId xmlns:a16="http://schemas.microsoft.com/office/drawing/2014/main" id="{55B2FDED-78BB-DF88-3603-E0537175D283}"/>
                    </a:ext>
                  </a:extLst>
                </p:cNvPr>
                <p:cNvPicPr/>
                <p:nvPr/>
              </p:nvPicPr>
              <p:blipFill>
                <a:blip r:embed="rId263"/>
                <a:stretch>
                  <a:fillRect/>
                </a:stretch>
              </p:blipFill>
              <p:spPr>
                <a:xfrm>
                  <a:off x="2898689" y="2492953"/>
                  <a:ext cx="163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9" name="Ink 168">
                  <a:extLst>
                    <a:ext uri="{FF2B5EF4-FFF2-40B4-BE49-F238E27FC236}">
                      <a16:creationId xmlns:a16="http://schemas.microsoft.com/office/drawing/2014/main" id="{EC4321F2-787D-9E55-B4C9-1405D6E6278E}"/>
                    </a:ext>
                  </a:extLst>
                </p14:cNvPr>
                <p14:cNvContentPartPr/>
                <p14:nvPr/>
              </p14:nvContentPartPr>
              <p14:xfrm>
                <a:off x="2816609" y="2360833"/>
                <a:ext cx="368640" cy="332280"/>
              </p14:xfrm>
            </p:contentPart>
          </mc:Choice>
          <mc:Fallback>
            <p:pic>
              <p:nvPicPr>
                <p:cNvPr id="169" name="Ink 168">
                  <a:extLst>
                    <a:ext uri="{FF2B5EF4-FFF2-40B4-BE49-F238E27FC236}">
                      <a16:creationId xmlns:a16="http://schemas.microsoft.com/office/drawing/2014/main" id="{EC4321F2-787D-9E55-B4C9-1405D6E6278E}"/>
                    </a:ext>
                  </a:extLst>
                </p:cNvPr>
                <p:cNvPicPr/>
                <p:nvPr/>
              </p:nvPicPr>
              <p:blipFill>
                <a:blip r:embed="rId265"/>
                <a:stretch>
                  <a:fillRect/>
                </a:stretch>
              </p:blipFill>
              <p:spPr>
                <a:xfrm>
                  <a:off x="2810489" y="2354713"/>
                  <a:ext cx="380880" cy="344520"/>
                </a:xfrm>
                <a:prstGeom prst="rect">
                  <a:avLst/>
                </a:prstGeom>
              </p:spPr>
            </p:pic>
          </mc:Fallback>
        </mc:AlternateContent>
      </p:grpSp>
      <p:grpSp>
        <p:nvGrpSpPr>
          <p:cNvPr id="173" name="Group 172">
            <a:extLst>
              <a:ext uri="{FF2B5EF4-FFF2-40B4-BE49-F238E27FC236}">
                <a16:creationId xmlns:a16="http://schemas.microsoft.com/office/drawing/2014/main" id="{7D129B78-4E77-5CB6-F828-6CB3862F3E0F}"/>
              </a:ext>
            </a:extLst>
          </p:cNvPr>
          <p:cNvGrpSpPr/>
          <p:nvPr/>
        </p:nvGrpSpPr>
        <p:grpSpPr>
          <a:xfrm>
            <a:off x="370049" y="4427593"/>
            <a:ext cx="319320" cy="284400"/>
            <a:chOff x="370049" y="4427593"/>
            <a:chExt cx="319320" cy="284400"/>
          </a:xfrm>
        </p:grpSpPr>
        <mc:AlternateContent xmlns:mc="http://schemas.openxmlformats.org/markup-compatibility/2006">
          <mc:Choice xmlns:p14="http://schemas.microsoft.com/office/powerpoint/2010/main" Requires="p14">
            <p:contentPart p14:bwMode="auto" r:id="rId266">
              <p14:nvContentPartPr>
                <p14:cNvPr id="171" name="Ink 170">
                  <a:extLst>
                    <a:ext uri="{FF2B5EF4-FFF2-40B4-BE49-F238E27FC236}">
                      <a16:creationId xmlns:a16="http://schemas.microsoft.com/office/drawing/2014/main" id="{E4F31FD2-DD97-B9FB-161B-B58793F44EE0}"/>
                    </a:ext>
                  </a:extLst>
                </p14:cNvPr>
                <p14:cNvContentPartPr/>
                <p14:nvPr/>
              </p14:nvContentPartPr>
              <p14:xfrm>
                <a:off x="496409" y="4442353"/>
                <a:ext cx="115560" cy="207720"/>
              </p14:xfrm>
            </p:contentPart>
          </mc:Choice>
          <mc:Fallback>
            <p:pic>
              <p:nvPicPr>
                <p:cNvPr id="171" name="Ink 170">
                  <a:extLst>
                    <a:ext uri="{FF2B5EF4-FFF2-40B4-BE49-F238E27FC236}">
                      <a16:creationId xmlns:a16="http://schemas.microsoft.com/office/drawing/2014/main" id="{E4F31FD2-DD97-B9FB-161B-B58793F44EE0}"/>
                    </a:ext>
                  </a:extLst>
                </p:cNvPr>
                <p:cNvPicPr/>
                <p:nvPr/>
              </p:nvPicPr>
              <p:blipFill>
                <a:blip r:embed="rId267"/>
                <a:stretch>
                  <a:fillRect/>
                </a:stretch>
              </p:blipFill>
              <p:spPr>
                <a:xfrm>
                  <a:off x="490289" y="4436233"/>
                  <a:ext cx="1278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2" name="Ink 171">
                  <a:extLst>
                    <a:ext uri="{FF2B5EF4-FFF2-40B4-BE49-F238E27FC236}">
                      <a16:creationId xmlns:a16="http://schemas.microsoft.com/office/drawing/2014/main" id="{50451184-3959-6F44-CBD8-BF63608977C5}"/>
                    </a:ext>
                  </a:extLst>
                </p14:cNvPr>
                <p14:cNvContentPartPr/>
                <p14:nvPr/>
              </p14:nvContentPartPr>
              <p14:xfrm>
                <a:off x="370049" y="4427593"/>
                <a:ext cx="319320" cy="284400"/>
              </p14:xfrm>
            </p:contentPart>
          </mc:Choice>
          <mc:Fallback>
            <p:pic>
              <p:nvPicPr>
                <p:cNvPr id="172" name="Ink 171">
                  <a:extLst>
                    <a:ext uri="{FF2B5EF4-FFF2-40B4-BE49-F238E27FC236}">
                      <a16:creationId xmlns:a16="http://schemas.microsoft.com/office/drawing/2014/main" id="{50451184-3959-6F44-CBD8-BF63608977C5}"/>
                    </a:ext>
                  </a:extLst>
                </p:cNvPr>
                <p:cNvPicPr/>
                <p:nvPr/>
              </p:nvPicPr>
              <p:blipFill>
                <a:blip r:embed="rId269"/>
                <a:stretch>
                  <a:fillRect/>
                </a:stretch>
              </p:blipFill>
              <p:spPr>
                <a:xfrm>
                  <a:off x="363929" y="4421473"/>
                  <a:ext cx="331560" cy="29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0">
            <p14:nvContentPartPr>
              <p14:cNvPr id="454" name="Ink 453">
                <a:extLst>
                  <a:ext uri="{FF2B5EF4-FFF2-40B4-BE49-F238E27FC236}">
                    <a16:creationId xmlns:a16="http://schemas.microsoft.com/office/drawing/2014/main" id="{5A0744CA-5F3B-7680-583C-04F9052675B5}"/>
                  </a:ext>
                </a:extLst>
              </p14:cNvPr>
              <p14:cNvContentPartPr/>
              <p14:nvPr/>
            </p14:nvContentPartPr>
            <p14:xfrm>
              <a:off x="446009" y="6087193"/>
              <a:ext cx="92520" cy="106920"/>
            </p14:xfrm>
          </p:contentPart>
        </mc:Choice>
        <mc:Fallback>
          <p:pic>
            <p:nvPicPr>
              <p:cNvPr id="454" name="Ink 453">
                <a:extLst>
                  <a:ext uri="{FF2B5EF4-FFF2-40B4-BE49-F238E27FC236}">
                    <a16:creationId xmlns:a16="http://schemas.microsoft.com/office/drawing/2014/main" id="{5A0744CA-5F3B-7680-583C-04F9052675B5}"/>
                  </a:ext>
                </a:extLst>
              </p:cNvPr>
              <p:cNvPicPr/>
              <p:nvPr/>
            </p:nvPicPr>
            <p:blipFill>
              <a:blip r:embed="rId271"/>
              <a:stretch>
                <a:fillRect/>
              </a:stretch>
            </p:blipFill>
            <p:spPr>
              <a:xfrm>
                <a:off x="439889" y="6081073"/>
                <a:ext cx="104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455" name="Ink 454">
                <a:extLst>
                  <a:ext uri="{FF2B5EF4-FFF2-40B4-BE49-F238E27FC236}">
                    <a16:creationId xmlns:a16="http://schemas.microsoft.com/office/drawing/2014/main" id="{A9F5B25F-DE59-C473-0EBB-79C8B4285178}"/>
                  </a:ext>
                </a:extLst>
              </p14:cNvPr>
              <p14:cNvContentPartPr/>
              <p14:nvPr/>
            </p14:nvContentPartPr>
            <p14:xfrm>
              <a:off x="335129" y="6001513"/>
              <a:ext cx="333360" cy="252720"/>
            </p14:xfrm>
          </p:contentPart>
        </mc:Choice>
        <mc:Fallback>
          <p:pic>
            <p:nvPicPr>
              <p:cNvPr id="455" name="Ink 454">
                <a:extLst>
                  <a:ext uri="{FF2B5EF4-FFF2-40B4-BE49-F238E27FC236}">
                    <a16:creationId xmlns:a16="http://schemas.microsoft.com/office/drawing/2014/main" id="{A9F5B25F-DE59-C473-0EBB-79C8B4285178}"/>
                  </a:ext>
                </a:extLst>
              </p:cNvPr>
              <p:cNvPicPr/>
              <p:nvPr/>
            </p:nvPicPr>
            <p:blipFill>
              <a:blip r:embed="rId273"/>
              <a:stretch>
                <a:fillRect/>
              </a:stretch>
            </p:blipFill>
            <p:spPr>
              <a:xfrm>
                <a:off x="329009" y="5995393"/>
                <a:ext cx="345600" cy="264960"/>
              </a:xfrm>
              <a:prstGeom prst="rect">
                <a:avLst/>
              </a:prstGeom>
            </p:spPr>
          </p:pic>
        </mc:Fallback>
      </mc:AlternateContent>
      <p:grpSp>
        <p:nvGrpSpPr>
          <p:cNvPr id="630" name="Group 629">
            <a:extLst>
              <a:ext uri="{FF2B5EF4-FFF2-40B4-BE49-F238E27FC236}">
                <a16:creationId xmlns:a16="http://schemas.microsoft.com/office/drawing/2014/main" id="{315EE05C-7971-C8F4-B0A9-D3938CB3B2CE}"/>
              </a:ext>
            </a:extLst>
          </p:cNvPr>
          <p:cNvGrpSpPr/>
          <p:nvPr/>
        </p:nvGrpSpPr>
        <p:grpSpPr>
          <a:xfrm>
            <a:off x="853889" y="4124473"/>
            <a:ext cx="11307960" cy="2422440"/>
            <a:chOff x="853889" y="4124473"/>
            <a:chExt cx="11307960" cy="2422440"/>
          </a:xfrm>
        </p:grpSpPr>
        <mc:AlternateContent xmlns:mc="http://schemas.openxmlformats.org/markup-compatibility/2006">
          <mc:Choice xmlns:p14="http://schemas.microsoft.com/office/powerpoint/2010/main" Requires="p14">
            <p:contentPart p14:bwMode="auto" r:id="rId274">
              <p14:nvContentPartPr>
                <p14:cNvPr id="174" name="Ink 173">
                  <a:extLst>
                    <a:ext uri="{FF2B5EF4-FFF2-40B4-BE49-F238E27FC236}">
                      <a16:creationId xmlns:a16="http://schemas.microsoft.com/office/drawing/2014/main" id="{1FD443B8-7775-69AA-8BE2-26767042BDA5}"/>
                    </a:ext>
                  </a:extLst>
                </p14:cNvPr>
                <p14:cNvContentPartPr/>
                <p14:nvPr/>
              </p14:nvContentPartPr>
              <p14:xfrm>
                <a:off x="1045049" y="4530913"/>
                <a:ext cx="183240" cy="106920"/>
              </p14:xfrm>
            </p:contentPart>
          </mc:Choice>
          <mc:Fallback>
            <p:pic>
              <p:nvPicPr>
                <p:cNvPr id="174" name="Ink 173">
                  <a:extLst>
                    <a:ext uri="{FF2B5EF4-FFF2-40B4-BE49-F238E27FC236}">
                      <a16:creationId xmlns:a16="http://schemas.microsoft.com/office/drawing/2014/main" id="{1FD443B8-7775-69AA-8BE2-26767042BDA5}"/>
                    </a:ext>
                  </a:extLst>
                </p:cNvPr>
                <p:cNvPicPr/>
                <p:nvPr/>
              </p:nvPicPr>
              <p:blipFill>
                <a:blip r:embed="rId275"/>
                <a:stretch>
                  <a:fillRect/>
                </a:stretch>
              </p:blipFill>
              <p:spPr>
                <a:xfrm>
                  <a:off x="1038929" y="4524793"/>
                  <a:ext cx="195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5" name="Ink 174">
                  <a:extLst>
                    <a:ext uri="{FF2B5EF4-FFF2-40B4-BE49-F238E27FC236}">
                      <a16:creationId xmlns:a16="http://schemas.microsoft.com/office/drawing/2014/main" id="{3E42E73D-9861-0C48-9FFC-05CD010C2F09}"/>
                    </a:ext>
                  </a:extLst>
                </p14:cNvPr>
                <p14:cNvContentPartPr/>
                <p14:nvPr/>
              </p14:nvContentPartPr>
              <p14:xfrm>
                <a:off x="1271849" y="4591753"/>
                <a:ext cx="71640" cy="61920"/>
              </p14:xfrm>
            </p:contentPart>
          </mc:Choice>
          <mc:Fallback>
            <p:pic>
              <p:nvPicPr>
                <p:cNvPr id="175" name="Ink 174">
                  <a:extLst>
                    <a:ext uri="{FF2B5EF4-FFF2-40B4-BE49-F238E27FC236}">
                      <a16:creationId xmlns:a16="http://schemas.microsoft.com/office/drawing/2014/main" id="{3E42E73D-9861-0C48-9FFC-05CD010C2F09}"/>
                    </a:ext>
                  </a:extLst>
                </p:cNvPr>
                <p:cNvPicPr/>
                <p:nvPr/>
              </p:nvPicPr>
              <p:blipFill>
                <a:blip r:embed="rId277"/>
                <a:stretch>
                  <a:fillRect/>
                </a:stretch>
              </p:blipFill>
              <p:spPr>
                <a:xfrm>
                  <a:off x="1265729" y="4585633"/>
                  <a:ext cx="83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6" name="Ink 175">
                  <a:extLst>
                    <a:ext uri="{FF2B5EF4-FFF2-40B4-BE49-F238E27FC236}">
                      <a16:creationId xmlns:a16="http://schemas.microsoft.com/office/drawing/2014/main" id="{FA89E55F-9106-3C01-0CC9-0B37D7C728A7}"/>
                    </a:ext>
                  </a:extLst>
                </p14:cNvPr>
                <p14:cNvContentPartPr/>
                <p14:nvPr/>
              </p14:nvContentPartPr>
              <p14:xfrm>
                <a:off x="1440689" y="4512193"/>
                <a:ext cx="66240" cy="360"/>
              </p14:xfrm>
            </p:contentPart>
          </mc:Choice>
          <mc:Fallback>
            <p:pic>
              <p:nvPicPr>
                <p:cNvPr id="176" name="Ink 175">
                  <a:extLst>
                    <a:ext uri="{FF2B5EF4-FFF2-40B4-BE49-F238E27FC236}">
                      <a16:creationId xmlns:a16="http://schemas.microsoft.com/office/drawing/2014/main" id="{FA89E55F-9106-3C01-0CC9-0B37D7C728A7}"/>
                    </a:ext>
                  </a:extLst>
                </p:cNvPr>
                <p:cNvPicPr/>
                <p:nvPr/>
              </p:nvPicPr>
              <p:blipFill>
                <a:blip r:embed="rId279"/>
                <a:stretch>
                  <a:fillRect/>
                </a:stretch>
              </p:blipFill>
              <p:spPr>
                <a:xfrm>
                  <a:off x="1434569" y="4506073"/>
                  <a:ext cx="784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7" name="Ink 176">
                  <a:extLst>
                    <a:ext uri="{FF2B5EF4-FFF2-40B4-BE49-F238E27FC236}">
                      <a16:creationId xmlns:a16="http://schemas.microsoft.com/office/drawing/2014/main" id="{345C4318-0BDE-CE4A-5033-4B267553A8D3}"/>
                    </a:ext>
                  </a:extLst>
                </p14:cNvPr>
                <p14:cNvContentPartPr/>
                <p14:nvPr/>
              </p14:nvContentPartPr>
              <p14:xfrm>
                <a:off x="1450769" y="4559353"/>
                <a:ext cx="102960" cy="12600"/>
              </p14:xfrm>
            </p:contentPart>
          </mc:Choice>
          <mc:Fallback>
            <p:pic>
              <p:nvPicPr>
                <p:cNvPr id="177" name="Ink 176">
                  <a:extLst>
                    <a:ext uri="{FF2B5EF4-FFF2-40B4-BE49-F238E27FC236}">
                      <a16:creationId xmlns:a16="http://schemas.microsoft.com/office/drawing/2014/main" id="{345C4318-0BDE-CE4A-5033-4B267553A8D3}"/>
                    </a:ext>
                  </a:extLst>
                </p:cNvPr>
                <p:cNvPicPr/>
                <p:nvPr/>
              </p:nvPicPr>
              <p:blipFill>
                <a:blip r:embed="rId281"/>
                <a:stretch>
                  <a:fillRect/>
                </a:stretch>
              </p:blipFill>
              <p:spPr>
                <a:xfrm>
                  <a:off x="1444649" y="4553233"/>
                  <a:ext cx="115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8" name="Ink 177">
                  <a:extLst>
                    <a:ext uri="{FF2B5EF4-FFF2-40B4-BE49-F238E27FC236}">
                      <a16:creationId xmlns:a16="http://schemas.microsoft.com/office/drawing/2014/main" id="{977C7E77-8F48-C356-1873-9A90B1A82297}"/>
                    </a:ext>
                  </a:extLst>
                </p14:cNvPr>
                <p14:cNvContentPartPr/>
                <p14:nvPr/>
              </p14:nvContentPartPr>
              <p14:xfrm>
                <a:off x="1885649" y="4358113"/>
                <a:ext cx="171000" cy="154440"/>
              </p14:xfrm>
            </p:contentPart>
          </mc:Choice>
          <mc:Fallback>
            <p:pic>
              <p:nvPicPr>
                <p:cNvPr id="178" name="Ink 177">
                  <a:extLst>
                    <a:ext uri="{FF2B5EF4-FFF2-40B4-BE49-F238E27FC236}">
                      <a16:creationId xmlns:a16="http://schemas.microsoft.com/office/drawing/2014/main" id="{977C7E77-8F48-C356-1873-9A90B1A82297}"/>
                    </a:ext>
                  </a:extLst>
                </p:cNvPr>
                <p:cNvPicPr/>
                <p:nvPr/>
              </p:nvPicPr>
              <p:blipFill>
                <a:blip r:embed="rId283"/>
                <a:stretch>
                  <a:fillRect/>
                </a:stretch>
              </p:blipFill>
              <p:spPr>
                <a:xfrm>
                  <a:off x="1879529" y="4351993"/>
                  <a:ext cx="183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9" name="Ink 178">
                  <a:extLst>
                    <a:ext uri="{FF2B5EF4-FFF2-40B4-BE49-F238E27FC236}">
                      <a16:creationId xmlns:a16="http://schemas.microsoft.com/office/drawing/2014/main" id="{86EE1A9B-DF4E-FFFB-772E-27F85EDD8747}"/>
                    </a:ext>
                  </a:extLst>
                </p14:cNvPr>
                <p14:cNvContentPartPr/>
                <p14:nvPr/>
              </p14:nvContentPartPr>
              <p14:xfrm>
                <a:off x="2017049" y="4283593"/>
                <a:ext cx="101160" cy="58320"/>
              </p14:xfrm>
            </p:contentPart>
          </mc:Choice>
          <mc:Fallback>
            <p:pic>
              <p:nvPicPr>
                <p:cNvPr id="179" name="Ink 178">
                  <a:extLst>
                    <a:ext uri="{FF2B5EF4-FFF2-40B4-BE49-F238E27FC236}">
                      <a16:creationId xmlns:a16="http://schemas.microsoft.com/office/drawing/2014/main" id="{86EE1A9B-DF4E-FFFB-772E-27F85EDD8747}"/>
                    </a:ext>
                  </a:extLst>
                </p:cNvPr>
                <p:cNvPicPr/>
                <p:nvPr/>
              </p:nvPicPr>
              <p:blipFill>
                <a:blip r:embed="rId285"/>
                <a:stretch>
                  <a:fillRect/>
                </a:stretch>
              </p:blipFill>
              <p:spPr>
                <a:xfrm>
                  <a:off x="2010929" y="4277473"/>
                  <a:ext cx="113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0" name="Ink 179">
                  <a:extLst>
                    <a:ext uri="{FF2B5EF4-FFF2-40B4-BE49-F238E27FC236}">
                      <a16:creationId xmlns:a16="http://schemas.microsoft.com/office/drawing/2014/main" id="{EA2C896B-A17E-13CA-2AAF-BC119409B1A3}"/>
                    </a:ext>
                  </a:extLst>
                </p14:cNvPr>
                <p14:cNvContentPartPr/>
                <p14:nvPr/>
              </p14:nvContentPartPr>
              <p14:xfrm>
                <a:off x="2247809" y="4352713"/>
                <a:ext cx="8280" cy="75960"/>
              </p14:xfrm>
            </p:contentPart>
          </mc:Choice>
          <mc:Fallback>
            <p:pic>
              <p:nvPicPr>
                <p:cNvPr id="180" name="Ink 179">
                  <a:extLst>
                    <a:ext uri="{FF2B5EF4-FFF2-40B4-BE49-F238E27FC236}">
                      <a16:creationId xmlns:a16="http://schemas.microsoft.com/office/drawing/2014/main" id="{EA2C896B-A17E-13CA-2AAF-BC119409B1A3}"/>
                    </a:ext>
                  </a:extLst>
                </p:cNvPr>
                <p:cNvPicPr/>
                <p:nvPr/>
              </p:nvPicPr>
              <p:blipFill>
                <a:blip r:embed="rId287"/>
                <a:stretch>
                  <a:fillRect/>
                </a:stretch>
              </p:blipFill>
              <p:spPr>
                <a:xfrm>
                  <a:off x="2241689" y="4346593"/>
                  <a:ext cx="20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1" name="Ink 180">
                  <a:extLst>
                    <a:ext uri="{FF2B5EF4-FFF2-40B4-BE49-F238E27FC236}">
                      <a16:creationId xmlns:a16="http://schemas.microsoft.com/office/drawing/2014/main" id="{2B4288A6-D732-7FA8-0687-426232954FC9}"/>
                    </a:ext>
                  </a:extLst>
                </p14:cNvPr>
                <p14:cNvContentPartPr/>
                <p14:nvPr/>
              </p14:nvContentPartPr>
              <p14:xfrm>
                <a:off x="2216129" y="4382593"/>
                <a:ext cx="84960" cy="360"/>
              </p14:xfrm>
            </p:contentPart>
          </mc:Choice>
          <mc:Fallback>
            <p:pic>
              <p:nvPicPr>
                <p:cNvPr id="181" name="Ink 180">
                  <a:extLst>
                    <a:ext uri="{FF2B5EF4-FFF2-40B4-BE49-F238E27FC236}">
                      <a16:creationId xmlns:a16="http://schemas.microsoft.com/office/drawing/2014/main" id="{2B4288A6-D732-7FA8-0687-426232954FC9}"/>
                    </a:ext>
                  </a:extLst>
                </p:cNvPr>
                <p:cNvPicPr/>
                <p:nvPr/>
              </p:nvPicPr>
              <p:blipFill>
                <a:blip r:embed="rId232"/>
                <a:stretch>
                  <a:fillRect/>
                </a:stretch>
              </p:blipFill>
              <p:spPr>
                <a:xfrm>
                  <a:off x="2210009" y="4376473"/>
                  <a:ext cx="972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2" name="Ink 181">
                  <a:extLst>
                    <a:ext uri="{FF2B5EF4-FFF2-40B4-BE49-F238E27FC236}">
                      <a16:creationId xmlns:a16="http://schemas.microsoft.com/office/drawing/2014/main" id="{75347D32-FB64-BAAB-5335-D5DE36469D72}"/>
                    </a:ext>
                  </a:extLst>
                </p14:cNvPr>
                <p14:cNvContentPartPr/>
                <p14:nvPr/>
              </p14:nvContentPartPr>
              <p14:xfrm>
                <a:off x="2434649" y="4293673"/>
                <a:ext cx="360" cy="162000"/>
              </p14:xfrm>
            </p:contentPart>
          </mc:Choice>
          <mc:Fallback>
            <p:pic>
              <p:nvPicPr>
                <p:cNvPr id="182" name="Ink 181">
                  <a:extLst>
                    <a:ext uri="{FF2B5EF4-FFF2-40B4-BE49-F238E27FC236}">
                      <a16:creationId xmlns:a16="http://schemas.microsoft.com/office/drawing/2014/main" id="{75347D32-FB64-BAAB-5335-D5DE36469D72}"/>
                    </a:ext>
                  </a:extLst>
                </p:cNvPr>
                <p:cNvPicPr/>
                <p:nvPr/>
              </p:nvPicPr>
              <p:blipFill>
                <a:blip r:embed="rId290"/>
                <a:stretch>
                  <a:fillRect/>
                </a:stretch>
              </p:blipFill>
              <p:spPr>
                <a:xfrm>
                  <a:off x="2428529" y="4287553"/>
                  <a:ext cx="12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3" name="Ink 182">
                  <a:extLst>
                    <a:ext uri="{FF2B5EF4-FFF2-40B4-BE49-F238E27FC236}">
                      <a16:creationId xmlns:a16="http://schemas.microsoft.com/office/drawing/2014/main" id="{B3332293-D3BE-6D4A-A13B-774C8975802C}"/>
                    </a:ext>
                  </a:extLst>
                </p14:cNvPr>
                <p14:cNvContentPartPr/>
                <p14:nvPr/>
              </p14:nvContentPartPr>
              <p14:xfrm>
                <a:off x="1848209" y="4591753"/>
                <a:ext cx="622440" cy="10080"/>
              </p14:xfrm>
            </p:contentPart>
          </mc:Choice>
          <mc:Fallback>
            <p:pic>
              <p:nvPicPr>
                <p:cNvPr id="183" name="Ink 182">
                  <a:extLst>
                    <a:ext uri="{FF2B5EF4-FFF2-40B4-BE49-F238E27FC236}">
                      <a16:creationId xmlns:a16="http://schemas.microsoft.com/office/drawing/2014/main" id="{B3332293-D3BE-6D4A-A13B-774C8975802C}"/>
                    </a:ext>
                  </a:extLst>
                </p:cNvPr>
                <p:cNvPicPr/>
                <p:nvPr/>
              </p:nvPicPr>
              <p:blipFill>
                <a:blip r:embed="rId292"/>
                <a:stretch>
                  <a:fillRect/>
                </a:stretch>
              </p:blipFill>
              <p:spPr>
                <a:xfrm>
                  <a:off x="1842089" y="4585633"/>
                  <a:ext cx="634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6" name="Ink 185">
                  <a:extLst>
                    <a:ext uri="{FF2B5EF4-FFF2-40B4-BE49-F238E27FC236}">
                      <a16:creationId xmlns:a16="http://schemas.microsoft.com/office/drawing/2014/main" id="{29F52B49-EE92-4E08-855C-570F334FBC51}"/>
                    </a:ext>
                  </a:extLst>
                </p14:cNvPr>
                <p14:cNvContentPartPr/>
                <p14:nvPr/>
              </p14:nvContentPartPr>
              <p14:xfrm>
                <a:off x="2106689" y="4713793"/>
                <a:ext cx="118080" cy="168840"/>
              </p14:xfrm>
            </p:contentPart>
          </mc:Choice>
          <mc:Fallback>
            <p:pic>
              <p:nvPicPr>
                <p:cNvPr id="186" name="Ink 185">
                  <a:extLst>
                    <a:ext uri="{FF2B5EF4-FFF2-40B4-BE49-F238E27FC236}">
                      <a16:creationId xmlns:a16="http://schemas.microsoft.com/office/drawing/2014/main" id="{29F52B49-EE92-4E08-855C-570F334FBC51}"/>
                    </a:ext>
                  </a:extLst>
                </p:cNvPr>
                <p:cNvPicPr/>
                <p:nvPr/>
              </p:nvPicPr>
              <p:blipFill>
                <a:blip r:embed="rId294"/>
                <a:stretch>
                  <a:fillRect/>
                </a:stretch>
              </p:blipFill>
              <p:spPr>
                <a:xfrm>
                  <a:off x="2100569" y="4707673"/>
                  <a:ext cx="1303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7" name="Ink 186">
                  <a:extLst>
                    <a:ext uri="{FF2B5EF4-FFF2-40B4-BE49-F238E27FC236}">
                      <a16:creationId xmlns:a16="http://schemas.microsoft.com/office/drawing/2014/main" id="{CCB38DC6-8A83-5CD3-AFB5-9D3B7F277363}"/>
                    </a:ext>
                  </a:extLst>
                </p14:cNvPr>
                <p14:cNvContentPartPr/>
                <p14:nvPr/>
              </p14:nvContentPartPr>
              <p14:xfrm>
                <a:off x="2246009" y="4618753"/>
                <a:ext cx="59040" cy="60840"/>
              </p14:xfrm>
            </p:contentPart>
          </mc:Choice>
          <mc:Fallback>
            <p:pic>
              <p:nvPicPr>
                <p:cNvPr id="187" name="Ink 186">
                  <a:extLst>
                    <a:ext uri="{FF2B5EF4-FFF2-40B4-BE49-F238E27FC236}">
                      <a16:creationId xmlns:a16="http://schemas.microsoft.com/office/drawing/2014/main" id="{CCB38DC6-8A83-5CD3-AFB5-9D3B7F277363}"/>
                    </a:ext>
                  </a:extLst>
                </p:cNvPr>
                <p:cNvPicPr/>
                <p:nvPr/>
              </p:nvPicPr>
              <p:blipFill>
                <a:blip r:embed="rId296"/>
                <a:stretch>
                  <a:fillRect/>
                </a:stretch>
              </p:blipFill>
              <p:spPr>
                <a:xfrm>
                  <a:off x="2239889" y="4612633"/>
                  <a:ext cx="71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9" name="Ink 188">
                  <a:extLst>
                    <a:ext uri="{FF2B5EF4-FFF2-40B4-BE49-F238E27FC236}">
                      <a16:creationId xmlns:a16="http://schemas.microsoft.com/office/drawing/2014/main" id="{8806D640-7F87-19BC-9758-F0747FDB0625}"/>
                    </a:ext>
                  </a:extLst>
                </p14:cNvPr>
                <p14:cNvContentPartPr/>
                <p14:nvPr/>
              </p14:nvContentPartPr>
              <p14:xfrm>
                <a:off x="3438329" y="4363153"/>
                <a:ext cx="149040" cy="226080"/>
              </p14:xfrm>
            </p:contentPart>
          </mc:Choice>
          <mc:Fallback>
            <p:pic>
              <p:nvPicPr>
                <p:cNvPr id="189" name="Ink 188">
                  <a:extLst>
                    <a:ext uri="{FF2B5EF4-FFF2-40B4-BE49-F238E27FC236}">
                      <a16:creationId xmlns:a16="http://schemas.microsoft.com/office/drawing/2014/main" id="{8806D640-7F87-19BC-9758-F0747FDB0625}"/>
                    </a:ext>
                  </a:extLst>
                </p:cNvPr>
                <p:cNvPicPr/>
                <p:nvPr/>
              </p:nvPicPr>
              <p:blipFill>
                <a:blip r:embed="rId298"/>
                <a:stretch>
                  <a:fillRect/>
                </a:stretch>
              </p:blipFill>
              <p:spPr>
                <a:xfrm>
                  <a:off x="3432209" y="4357033"/>
                  <a:ext cx="1612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0" name="Ink 189">
                  <a:extLst>
                    <a:ext uri="{FF2B5EF4-FFF2-40B4-BE49-F238E27FC236}">
                      <a16:creationId xmlns:a16="http://schemas.microsoft.com/office/drawing/2014/main" id="{B01DC648-0811-1FBE-46AE-8FB2C9F4B4BB}"/>
                    </a:ext>
                  </a:extLst>
                </p14:cNvPr>
                <p14:cNvContentPartPr/>
                <p14:nvPr/>
              </p14:nvContentPartPr>
              <p14:xfrm>
                <a:off x="3652889" y="4542073"/>
                <a:ext cx="113040" cy="63720"/>
              </p14:xfrm>
            </p:contentPart>
          </mc:Choice>
          <mc:Fallback>
            <p:pic>
              <p:nvPicPr>
                <p:cNvPr id="190" name="Ink 189">
                  <a:extLst>
                    <a:ext uri="{FF2B5EF4-FFF2-40B4-BE49-F238E27FC236}">
                      <a16:creationId xmlns:a16="http://schemas.microsoft.com/office/drawing/2014/main" id="{B01DC648-0811-1FBE-46AE-8FB2C9F4B4BB}"/>
                    </a:ext>
                  </a:extLst>
                </p:cNvPr>
                <p:cNvPicPr/>
                <p:nvPr/>
              </p:nvPicPr>
              <p:blipFill>
                <a:blip r:embed="rId300"/>
                <a:stretch>
                  <a:fillRect/>
                </a:stretch>
              </p:blipFill>
              <p:spPr>
                <a:xfrm>
                  <a:off x="3646769" y="4535953"/>
                  <a:ext cx="1252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1" name="Ink 190">
                  <a:extLst>
                    <a:ext uri="{FF2B5EF4-FFF2-40B4-BE49-F238E27FC236}">
                      <a16:creationId xmlns:a16="http://schemas.microsoft.com/office/drawing/2014/main" id="{5FB20D7F-9FDB-3570-5FB7-50BAE0AAE553}"/>
                    </a:ext>
                  </a:extLst>
                </p14:cNvPr>
                <p14:cNvContentPartPr/>
                <p14:nvPr/>
              </p14:nvContentPartPr>
              <p14:xfrm>
                <a:off x="3866009" y="4462153"/>
                <a:ext cx="102600" cy="360"/>
              </p14:xfrm>
            </p:contentPart>
          </mc:Choice>
          <mc:Fallback>
            <p:pic>
              <p:nvPicPr>
                <p:cNvPr id="191" name="Ink 190">
                  <a:extLst>
                    <a:ext uri="{FF2B5EF4-FFF2-40B4-BE49-F238E27FC236}">
                      <a16:creationId xmlns:a16="http://schemas.microsoft.com/office/drawing/2014/main" id="{5FB20D7F-9FDB-3570-5FB7-50BAE0AAE553}"/>
                    </a:ext>
                  </a:extLst>
                </p:cNvPr>
                <p:cNvPicPr/>
                <p:nvPr/>
              </p:nvPicPr>
              <p:blipFill>
                <a:blip r:embed="rId302"/>
                <a:stretch>
                  <a:fillRect/>
                </a:stretch>
              </p:blipFill>
              <p:spPr>
                <a:xfrm>
                  <a:off x="3859889" y="4456033"/>
                  <a:ext cx="1148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2" name="Ink 191">
                  <a:extLst>
                    <a:ext uri="{FF2B5EF4-FFF2-40B4-BE49-F238E27FC236}">
                      <a16:creationId xmlns:a16="http://schemas.microsoft.com/office/drawing/2014/main" id="{BF84866E-E2C5-F1BB-104D-CCB805A32499}"/>
                    </a:ext>
                  </a:extLst>
                </p14:cNvPr>
                <p14:cNvContentPartPr/>
                <p14:nvPr/>
              </p14:nvContentPartPr>
              <p14:xfrm>
                <a:off x="3899489" y="4512193"/>
                <a:ext cx="90720" cy="360"/>
              </p14:xfrm>
            </p:contentPart>
          </mc:Choice>
          <mc:Fallback>
            <p:pic>
              <p:nvPicPr>
                <p:cNvPr id="192" name="Ink 191">
                  <a:extLst>
                    <a:ext uri="{FF2B5EF4-FFF2-40B4-BE49-F238E27FC236}">
                      <a16:creationId xmlns:a16="http://schemas.microsoft.com/office/drawing/2014/main" id="{BF84866E-E2C5-F1BB-104D-CCB805A32499}"/>
                    </a:ext>
                  </a:extLst>
                </p:cNvPr>
                <p:cNvPicPr/>
                <p:nvPr/>
              </p:nvPicPr>
              <p:blipFill>
                <a:blip r:embed="rId232"/>
                <a:stretch>
                  <a:fillRect/>
                </a:stretch>
              </p:blipFill>
              <p:spPr>
                <a:xfrm>
                  <a:off x="3893369" y="4506073"/>
                  <a:ext cx="102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4" name="Ink 193">
                  <a:extLst>
                    <a:ext uri="{FF2B5EF4-FFF2-40B4-BE49-F238E27FC236}">
                      <a16:creationId xmlns:a16="http://schemas.microsoft.com/office/drawing/2014/main" id="{F67D2141-E9DC-6B2E-67D6-5BB14BFAF080}"/>
                    </a:ext>
                  </a:extLst>
                </p14:cNvPr>
                <p14:cNvContentPartPr/>
                <p14:nvPr/>
              </p14:nvContentPartPr>
              <p14:xfrm>
                <a:off x="4264529" y="4283593"/>
                <a:ext cx="182160" cy="175680"/>
              </p14:xfrm>
            </p:contentPart>
          </mc:Choice>
          <mc:Fallback>
            <p:pic>
              <p:nvPicPr>
                <p:cNvPr id="194" name="Ink 193">
                  <a:extLst>
                    <a:ext uri="{FF2B5EF4-FFF2-40B4-BE49-F238E27FC236}">
                      <a16:creationId xmlns:a16="http://schemas.microsoft.com/office/drawing/2014/main" id="{F67D2141-E9DC-6B2E-67D6-5BB14BFAF080}"/>
                    </a:ext>
                  </a:extLst>
                </p:cNvPr>
                <p:cNvPicPr/>
                <p:nvPr/>
              </p:nvPicPr>
              <p:blipFill>
                <a:blip r:embed="rId305"/>
                <a:stretch>
                  <a:fillRect/>
                </a:stretch>
              </p:blipFill>
              <p:spPr>
                <a:xfrm>
                  <a:off x="4258409" y="4277473"/>
                  <a:ext cx="1944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5" name="Ink 194">
                  <a:extLst>
                    <a:ext uri="{FF2B5EF4-FFF2-40B4-BE49-F238E27FC236}">
                      <a16:creationId xmlns:a16="http://schemas.microsoft.com/office/drawing/2014/main" id="{66FE9AD4-EBE5-0D01-6C18-303A8709D526}"/>
                    </a:ext>
                  </a:extLst>
                </p14:cNvPr>
                <p14:cNvContentPartPr/>
                <p14:nvPr/>
              </p14:nvContentPartPr>
              <p14:xfrm>
                <a:off x="4432649" y="4193953"/>
                <a:ext cx="112320" cy="63720"/>
              </p14:xfrm>
            </p:contentPart>
          </mc:Choice>
          <mc:Fallback>
            <p:pic>
              <p:nvPicPr>
                <p:cNvPr id="195" name="Ink 194">
                  <a:extLst>
                    <a:ext uri="{FF2B5EF4-FFF2-40B4-BE49-F238E27FC236}">
                      <a16:creationId xmlns:a16="http://schemas.microsoft.com/office/drawing/2014/main" id="{66FE9AD4-EBE5-0D01-6C18-303A8709D526}"/>
                    </a:ext>
                  </a:extLst>
                </p:cNvPr>
                <p:cNvPicPr/>
                <p:nvPr/>
              </p:nvPicPr>
              <p:blipFill>
                <a:blip r:embed="rId307"/>
                <a:stretch>
                  <a:fillRect/>
                </a:stretch>
              </p:blipFill>
              <p:spPr>
                <a:xfrm>
                  <a:off x="4426529" y="4187833"/>
                  <a:ext cx="124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7" name="Ink 196">
                  <a:extLst>
                    <a:ext uri="{FF2B5EF4-FFF2-40B4-BE49-F238E27FC236}">
                      <a16:creationId xmlns:a16="http://schemas.microsoft.com/office/drawing/2014/main" id="{A3B7060A-1C5E-492B-39F8-7A34A54B26F3}"/>
                    </a:ext>
                  </a:extLst>
                </p14:cNvPr>
                <p14:cNvContentPartPr/>
                <p14:nvPr/>
              </p14:nvContentPartPr>
              <p14:xfrm>
                <a:off x="4253729" y="4502113"/>
                <a:ext cx="268560" cy="19800"/>
              </p14:xfrm>
            </p:contentPart>
          </mc:Choice>
          <mc:Fallback>
            <p:pic>
              <p:nvPicPr>
                <p:cNvPr id="197" name="Ink 196">
                  <a:extLst>
                    <a:ext uri="{FF2B5EF4-FFF2-40B4-BE49-F238E27FC236}">
                      <a16:creationId xmlns:a16="http://schemas.microsoft.com/office/drawing/2014/main" id="{A3B7060A-1C5E-492B-39F8-7A34A54B26F3}"/>
                    </a:ext>
                  </a:extLst>
                </p:cNvPr>
                <p:cNvPicPr/>
                <p:nvPr/>
              </p:nvPicPr>
              <p:blipFill>
                <a:blip r:embed="rId309"/>
                <a:stretch>
                  <a:fillRect/>
                </a:stretch>
              </p:blipFill>
              <p:spPr>
                <a:xfrm>
                  <a:off x="4247609" y="4495993"/>
                  <a:ext cx="2808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8" name="Ink 197">
                  <a:extLst>
                    <a:ext uri="{FF2B5EF4-FFF2-40B4-BE49-F238E27FC236}">
                      <a16:creationId xmlns:a16="http://schemas.microsoft.com/office/drawing/2014/main" id="{06A47873-6606-0174-0DF4-F63D019CBC9B}"/>
                    </a:ext>
                  </a:extLst>
                </p14:cNvPr>
                <p14:cNvContentPartPr/>
                <p14:nvPr/>
              </p14:nvContentPartPr>
              <p14:xfrm>
                <a:off x="4303409" y="4593913"/>
                <a:ext cx="110880" cy="199440"/>
              </p14:xfrm>
            </p:contentPart>
          </mc:Choice>
          <mc:Fallback>
            <p:pic>
              <p:nvPicPr>
                <p:cNvPr id="198" name="Ink 197">
                  <a:extLst>
                    <a:ext uri="{FF2B5EF4-FFF2-40B4-BE49-F238E27FC236}">
                      <a16:creationId xmlns:a16="http://schemas.microsoft.com/office/drawing/2014/main" id="{06A47873-6606-0174-0DF4-F63D019CBC9B}"/>
                    </a:ext>
                  </a:extLst>
                </p:cNvPr>
                <p:cNvPicPr/>
                <p:nvPr/>
              </p:nvPicPr>
              <p:blipFill>
                <a:blip r:embed="rId311"/>
                <a:stretch>
                  <a:fillRect/>
                </a:stretch>
              </p:blipFill>
              <p:spPr>
                <a:xfrm>
                  <a:off x="4297289" y="4587793"/>
                  <a:ext cx="1231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9" name="Ink 198">
                  <a:extLst>
                    <a:ext uri="{FF2B5EF4-FFF2-40B4-BE49-F238E27FC236}">
                      <a16:creationId xmlns:a16="http://schemas.microsoft.com/office/drawing/2014/main" id="{C64AB232-24A9-3D61-310A-FB32216BD83F}"/>
                    </a:ext>
                  </a:extLst>
                </p14:cNvPr>
                <p14:cNvContentPartPr/>
                <p14:nvPr/>
              </p14:nvContentPartPr>
              <p14:xfrm>
                <a:off x="4422569" y="4571593"/>
                <a:ext cx="97200" cy="63360"/>
              </p14:xfrm>
            </p:contentPart>
          </mc:Choice>
          <mc:Fallback>
            <p:pic>
              <p:nvPicPr>
                <p:cNvPr id="199" name="Ink 198">
                  <a:extLst>
                    <a:ext uri="{FF2B5EF4-FFF2-40B4-BE49-F238E27FC236}">
                      <a16:creationId xmlns:a16="http://schemas.microsoft.com/office/drawing/2014/main" id="{C64AB232-24A9-3D61-310A-FB32216BD83F}"/>
                    </a:ext>
                  </a:extLst>
                </p:cNvPr>
                <p:cNvPicPr/>
                <p:nvPr/>
              </p:nvPicPr>
              <p:blipFill>
                <a:blip r:embed="rId313"/>
                <a:stretch>
                  <a:fillRect/>
                </a:stretch>
              </p:blipFill>
              <p:spPr>
                <a:xfrm>
                  <a:off x="4416449" y="4565473"/>
                  <a:ext cx="1094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0" name="Ink 199">
                  <a:extLst>
                    <a:ext uri="{FF2B5EF4-FFF2-40B4-BE49-F238E27FC236}">
                      <a16:creationId xmlns:a16="http://schemas.microsoft.com/office/drawing/2014/main" id="{62401C8F-7BAE-4A8E-8A9D-A0D306D2E615}"/>
                    </a:ext>
                  </a:extLst>
                </p14:cNvPr>
                <p14:cNvContentPartPr/>
                <p14:nvPr/>
              </p14:nvContentPartPr>
              <p14:xfrm>
                <a:off x="4660889" y="4482313"/>
                <a:ext cx="97200" cy="360"/>
              </p14:xfrm>
            </p:contentPart>
          </mc:Choice>
          <mc:Fallback>
            <p:pic>
              <p:nvPicPr>
                <p:cNvPr id="200" name="Ink 199">
                  <a:extLst>
                    <a:ext uri="{FF2B5EF4-FFF2-40B4-BE49-F238E27FC236}">
                      <a16:creationId xmlns:a16="http://schemas.microsoft.com/office/drawing/2014/main" id="{62401C8F-7BAE-4A8E-8A9D-A0D306D2E615}"/>
                    </a:ext>
                  </a:extLst>
                </p:cNvPr>
                <p:cNvPicPr/>
                <p:nvPr/>
              </p:nvPicPr>
              <p:blipFill>
                <a:blip r:embed="rId315"/>
                <a:stretch>
                  <a:fillRect/>
                </a:stretch>
              </p:blipFill>
              <p:spPr>
                <a:xfrm>
                  <a:off x="4654769" y="4476193"/>
                  <a:ext cx="109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1" name="Ink 200">
                  <a:extLst>
                    <a:ext uri="{FF2B5EF4-FFF2-40B4-BE49-F238E27FC236}">
                      <a16:creationId xmlns:a16="http://schemas.microsoft.com/office/drawing/2014/main" id="{ECA5F635-22CF-4D01-2E26-9301C7485798}"/>
                    </a:ext>
                  </a:extLst>
                </p14:cNvPr>
                <p14:cNvContentPartPr/>
                <p14:nvPr/>
              </p14:nvContentPartPr>
              <p14:xfrm>
                <a:off x="4700489" y="4521913"/>
                <a:ext cx="67680" cy="360"/>
              </p14:xfrm>
            </p:contentPart>
          </mc:Choice>
          <mc:Fallback>
            <p:pic>
              <p:nvPicPr>
                <p:cNvPr id="201" name="Ink 200">
                  <a:extLst>
                    <a:ext uri="{FF2B5EF4-FFF2-40B4-BE49-F238E27FC236}">
                      <a16:creationId xmlns:a16="http://schemas.microsoft.com/office/drawing/2014/main" id="{ECA5F635-22CF-4D01-2E26-9301C7485798}"/>
                    </a:ext>
                  </a:extLst>
                </p:cNvPr>
                <p:cNvPicPr/>
                <p:nvPr/>
              </p:nvPicPr>
              <p:blipFill>
                <a:blip r:embed="rId279"/>
                <a:stretch>
                  <a:fillRect/>
                </a:stretch>
              </p:blipFill>
              <p:spPr>
                <a:xfrm>
                  <a:off x="4694369" y="4515793"/>
                  <a:ext cx="799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2" name="Ink 201">
                  <a:extLst>
                    <a:ext uri="{FF2B5EF4-FFF2-40B4-BE49-F238E27FC236}">
                      <a16:creationId xmlns:a16="http://schemas.microsoft.com/office/drawing/2014/main" id="{DC0DD0F1-3AD2-3834-7CBA-16E2DA3A5BC1}"/>
                    </a:ext>
                  </a:extLst>
                </p14:cNvPr>
                <p14:cNvContentPartPr/>
                <p14:nvPr/>
              </p14:nvContentPartPr>
              <p14:xfrm>
                <a:off x="5048249" y="4233913"/>
                <a:ext cx="112320" cy="478800"/>
              </p14:xfrm>
            </p:contentPart>
          </mc:Choice>
          <mc:Fallback>
            <p:pic>
              <p:nvPicPr>
                <p:cNvPr id="202" name="Ink 201">
                  <a:extLst>
                    <a:ext uri="{FF2B5EF4-FFF2-40B4-BE49-F238E27FC236}">
                      <a16:creationId xmlns:a16="http://schemas.microsoft.com/office/drawing/2014/main" id="{DC0DD0F1-3AD2-3834-7CBA-16E2DA3A5BC1}"/>
                    </a:ext>
                  </a:extLst>
                </p:cNvPr>
                <p:cNvPicPr/>
                <p:nvPr/>
              </p:nvPicPr>
              <p:blipFill>
                <a:blip r:embed="rId318"/>
                <a:stretch>
                  <a:fillRect/>
                </a:stretch>
              </p:blipFill>
              <p:spPr>
                <a:xfrm>
                  <a:off x="5042129" y="4227793"/>
                  <a:ext cx="12456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4" name="Ink 203">
                  <a:extLst>
                    <a:ext uri="{FF2B5EF4-FFF2-40B4-BE49-F238E27FC236}">
                      <a16:creationId xmlns:a16="http://schemas.microsoft.com/office/drawing/2014/main" id="{CECA9CFC-E1D6-62FA-9502-6484283FD40A}"/>
                    </a:ext>
                  </a:extLst>
                </p14:cNvPr>
                <p14:cNvContentPartPr/>
                <p14:nvPr/>
              </p14:nvContentPartPr>
              <p14:xfrm>
                <a:off x="5162729" y="4245793"/>
                <a:ext cx="90360" cy="78840"/>
              </p14:xfrm>
            </p:contentPart>
          </mc:Choice>
          <mc:Fallback>
            <p:pic>
              <p:nvPicPr>
                <p:cNvPr id="204" name="Ink 203">
                  <a:extLst>
                    <a:ext uri="{FF2B5EF4-FFF2-40B4-BE49-F238E27FC236}">
                      <a16:creationId xmlns:a16="http://schemas.microsoft.com/office/drawing/2014/main" id="{CECA9CFC-E1D6-62FA-9502-6484283FD40A}"/>
                    </a:ext>
                  </a:extLst>
                </p:cNvPr>
                <p:cNvPicPr/>
                <p:nvPr/>
              </p:nvPicPr>
              <p:blipFill>
                <a:blip r:embed="rId320"/>
                <a:stretch>
                  <a:fillRect/>
                </a:stretch>
              </p:blipFill>
              <p:spPr>
                <a:xfrm>
                  <a:off x="5156609" y="4239673"/>
                  <a:ext cx="102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5" name="Ink 204">
                  <a:extLst>
                    <a:ext uri="{FF2B5EF4-FFF2-40B4-BE49-F238E27FC236}">
                      <a16:creationId xmlns:a16="http://schemas.microsoft.com/office/drawing/2014/main" id="{EDCC4AEC-C04E-A54D-A401-71B199FEE079}"/>
                    </a:ext>
                  </a:extLst>
                </p14:cNvPr>
                <p14:cNvContentPartPr/>
                <p14:nvPr/>
              </p14:nvContentPartPr>
              <p14:xfrm>
                <a:off x="5167769" y="4403113"/>
                <a:ext cx="109080" cy="360"/>
              </p14:xfrm>
            </p:contentPart>
          </mc:Choice>
          <mc:Fallback>
            <p:pic>
              <p:nvPicPr>
                <p:cNvPr id="205" name="Ink 204">
                  <a:extLst>
                    <a:ext uri="{FF2B5EF4-FFF2-40B4-BE49-F238E27FC236}">
                      <a16:creationId xmlns:a16="http://schemas.microsoft.com/office/drawing/2014/main" id="{EDCC4AEC-C04E-A54D-A401-71B199FEE079}"/>
                    </a:ext>
                  </a:extLst>
                </p:cNvPr>
                <p:cNvPicPr/>
                <p:nvPr/>
              </p:nvPicPr>
              <p:blipFill>
                <a:blip r:embed="rId322"/>
                <a:stretch>
                  <a:fillRect/>
                </a:stretch>
              </p:blipFill>
              <p:spPr>
                <a:xfrm>
                  <a:off x="5161649" y="4396993"/>
                  <a:ext cx="1213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6" name="Ink 205">
                  <a:extLst>
                    <a:ext uri="{FF2B5EF4-FFF2-40B4-BE49-F238E27FC236}">
                      <a16:creationId xmlns:a16="http://schemas.microsoft.com/office/drawing/2014/main" id="{F7F47301-C945-BFC1-07D5-E72847CCADEC}"/>
                    </a:ext>
                  </a:extLst>
                </p14:cNvPr>
                <p14:cNvContentPartPr/>
                <p14:nvPr/>
              </p14:nvContentPartPr>
              <p14:xfrm>
                <a:off x="5197649" y="4484473"/>
                <a:ext cx="86760" cy="106920"/>
              </p14:xfrm>
            </p:contentPart>
          </mc:Choice>
          <mc:Fallback>
            <p:pic>
              <p:nvPicPr>
                <p:cNvPr id="206" name="Ink 205">
                  <a:extLst>
                    <a:ext uri="{FF2B5EF4-FFF2-40B4-BE49-F238E27FC236}">
                      <a16:creationId xmlns:a16="http://schemas.microsoft.com/office/drawing/2014/main" id="{F7F47301-C945-BFC1-07D5-E72847CCADEC}"/>
                    </a:ext>
                  </a:extLst>
                </p:cNvPr>
                <p:cNvPicPr/>
                <p:nvPr/>
              </p:nvPicPr>
              <p:blipFill>
                <a:blip r:embed="rId324"/>
                <a:stretch>
                  <a:fillRect/>
                </a:stretch>
              </p:blipFill>
              <p:spPr>
                <a:xfrm>
                  <a:off x="5191529" y="4478353"/>
                  <a:ext cx="99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7" name="Ink 206">
                  <a:extLst>
                    <a:ext uri="{FF2B5EF4-FFF2-40B4-BE49-F238E27FC236}">
                      <a16:creationId xmlns:a16="http://schemas.microsoft.com/office/drawing/2014/main" id="{7D92DDC3-6115-784C-7671-59D90CDE28F5}"/>
                    </a:ext>
                  </a:extLst>
                </p14:cNvPr>
                <p14:cNvContentPartPr/>
                <p14:nvPr/>
              </p14:nvContentPartPr>
              <p14:xfrm>
                <a:off x="5396369" y="4204033"/>
                <a:ext cx="131400" cy="437040"/>
              </p14:xfrm>
            </p:contentPart>
          </mc:Choice>
          <mc:Fallback>
            <p:pic>
              <p:nvPicPr>
                <p:cNvPr id="207" name="Ink 206">
                  <a:extLst>
                    <a:ext uri="{FF2B5EF4-FFF2-40B4-BE49-F238E27FC236}">
                      <a16:creationId xmlns:a16="http://schemas.microsoft.com/office/drawing/2014/main" id="{7D92DDC3-6115-784C-7671-59D90CDE28F5}"/>
                    </a:ext>
                  </a:extLst>
                </p:cNvPr>
                <p:cNvPicPr/>
                <p:nvPr/>
              </p:nvPicPr>
              <p:blipFill>
                <a:blip r:embed="rId326"/>
                <a:stretch>
                  <a:fillRect/>
                </a:stretch>
              </p:blipFill>
              <p:spPr>
                <a:xfrm>
                  <a:off x="5390249" y="4197913"/>
                  <a:ext cx="14364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8" name="Ink 207">
                  <a:extLst>
                    <a:ext uri="{FF2B5EF4-FFF2-40B4-BE49-F238E27FC236}">
                      <a16:creationId xmlns:a16="http://schemas.microsoft.com/office/drawing/2014/main" id="{5D097DFC-4BFC-E233-714B-CC697121FCE6}"/>
                    </a:ext>
                  </a:extLst>
                </p14:cNvPr>
                <p14:cNvContentPartPr/>
                <p14:nvPr/>
              </p14:nvContentPartPr>
              <p14:xfrm>
                <a:off x="5505809" y="4178473"/>
                <a:ext cx="101880" cy="55800"/>
              </p14:xfrm>
            </p:contentPart>
          </mc:Choice>
          <mc:Fallback>
            <p:pic>
              <p:nvPicPr>
                <p:cNvPr id="208" name="Ink 207">
                  <a:extLst>
                    <a:ext uri="{FF2B5EF4-FFF2-40B4-BE49-F238E27FC236}">
                      <a16:creationId xmlns:a16="http://schemas.microsoft.com/office/drawing/2014/main" id="{5D097DFC-4BFC-E233-714B-CC697121FCE6}"/>
                    </a:ext>
                  </a:extLst>
                </p:cNvPr>
                <p:cNvPicPr/>
                <p:nvPr/>
              </p:nvPicPr>
              <p:blipFill>
                <a:blip r:embed="rId328"/>
                <a:stretch>
                  <a:fillRect/>
                </a:stretch>
              </p:blipFill>
              <p:spPr>
                <a:xfrm>
                  <a:off x="5499689" y="4172353"/>
                  <a:ext cx="114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0" name="Ink 209">
                  <a:extLst>
                    <a:ext uri="{FF2B5EF4-FFF2-40B4-BE49-F238E27FC236}">
                      <a16:creationId xmlns:a16="http://schemas.microsoft.com/office/drawing/2014/main" id="{1F4CE659-FFEB-19E0-05A8-9EA942F15213}"/>
                    </a:ext>
                  </a:extLst>
                </p14:cNvPr>
                <p14:cNvContentPartPr/>
                <p14:nvPr/>
              </p14:nvContentPartPr>
              <p14:xfrm>
                <a:off x="5493929" y="4151833"/>
                <a:ext cx="12240" cy="78480"/>
              </p14:xfrm>
            </p:contentPart>
          </mc:Choice>
          <mc:Fallback>
            <p:pic>
              <p:nvPicPr>
                <p:cNvPr id="210" name="Ink 209">
                  <a:extLst>
                    <a:ext uri="{FF2B5EF4-FFF2-40B4-BE49-F238E27FC236}">
                      <a16:creationId xmlns:a16="http://schemas.microsoft.com/office/drawing/2014/main" id="{1F4CE659-FFEB-19E0-05A8-9EA942F15213}"/>
                    </a:ext>
                  </a:extLst>
                </p:cNvPr>
                <p:cNvPicPr/>
                <p:nvPr/>
              </p:nvPicPr>
              <p:blipFill>
                <a:blip r:embed="rId330"/>
                <a:stretch>
                  <a:fillRect/>
                </a:stretch>
              </p:blipFill>
              <p:spPr>
                <a:xfrm>
                  <a:off x="5487809" y="4145713"/>
                  <a:ext cx="24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0" name="Ink 219">
                  <a:extLst>
                    <a:ext uri="{FF2B5EF4-FFF2-40B4-BE49-F238E27FC236}">
                      <a16:creationId xmlns:a16="http://schemas.microsoft.com/office/drawing/2014/main" id="{F7D92B5E-E24C-97D0-AF52-2C15323FCA3C}"/>
                    </a:ext>
                  </a:extLst>
                </p14:cNvPr>
                <p14:cNvContentPartPr/>
                <p14:nvPr/>
              </p14:nvContentPartPr>
              <p14:xfrm>
                <a:off x="6458369" y="4710553"/>
                <a:ext cx="131760" cy="99720"/>
              </p14:xfrm>
            </p:contentPart>
          </mc:Choice>
          <mc:Fallback>
            <p:pic>
              <p:nvPicPr>
                <p:cNvPr id="220" name="Ink 219">
                  <a:extLst>
                    <a:ext uri="{FF2B5EF4-FFF2-40B4-BE49-F238E27FC236}">
                      <a16:creationId xmlns:a16="http://schemas.microsoft.com/office/drawing/2014/main" id="{F7D92B5E-E24C-97D0-AF52-2C15323FCA3C}"/>
                    </a:ext>
                  </a:extLst>
                </p:cNvPr>
                <p:cNvPicPr/>
                <p:nvPr/>
              </p:nvPicPr>
              <p:blipFill>
                <a:blip r:embed="rId332"/>
                <a:stretch>
                  <a:fillRect/>
                </a:stretch>
              </p:blipFill>
              <p:spPr>
                <a:xfrm>
                  <a:off x="6452249" y="4704433"/>
                  <a:ext cx="144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1" name="Ink 220">
                  <a:extLst>
                    <a:ext uri="{FF2B5EF4-FFF2-40B4-BE49-F238E27FC236}">
                      <a16:creationId xmlns:a16="http://schemas.microsoft.com/office/drawing/2014/main" id="{CD7ABFB8-BFB6-BEDA-A57A-94CFAD9BC24C}"/>
                    </a:ext>
                  </a:extLst>
                </p14:cNvPr>
                <p14:cNvContentPartPr/>
                <p14:nvPr/>
              </p14:nvContentPartPr>
              <p14:xfrm>
                <a:off x="6608849" y="4701193"/>
                <a:ext cx="71640" cy="9000"/>
              </p14:xfrm>
            </p:contentPart>
          </mc:Choice>
          <mc:Fallback>
            <p:pic>
              <p:nvPicPr>
                <p:cNvPr id="221" name="Ink 220">
                  <a:extLst>
                    <a:ext uri="{FF2B5EF4-FFF2-40B4-BE49-F238E27FC236}">
                      <a16:creationId xmlns:a16="http://schemas.microsoft.com/office/drawing/2014/main" id="{CD7ABFB8-BFB6-BEDA-A57A-94CFAD9BC24C}"/>
                    </a:ext>
                  </a:extLst>
                </p:cNvPr>
                <p:cNvPicPr/>
                <p:nvPr/>
              </p:nvPicPr>
              <p:blipFill>
                <a:blip r:embed="rId334"/>
                <a:stretch>
                  <a:fillRect/>
                </a:stretch>
              </p:blipFill>
              <p:spPr>
                <a:xfrm>
                  <a:off x="6602729" y="4695073"/>
                  <a:ext cx="83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2" name="Ink 221">
                  <a:extLst>
                    <a:ext uri="{FF2B5EF4-FFF2-40B4-BE49-F238E27FC236}">
                      <a16:creationId xmlns:a16="http://schemas.microsoft.com/office/drawing/2014/main" id="{F1659E93-06EA-70D7-D197-85A756FACAD9}"/>
                    </a:ext>
                  </a:extLst>
                </p14:cNvPr>
                <p14:cNvContentPartPr/>
                <p14:nvPr/>
              </p14:nvContentPartPr>
              <p14:xfrm>
                <a:off x="6628649" y="4759153"/>
                <a:ext cx="81720" cy="21960"/>
              </p14:xfrm>
            </p:contentPart>
          </mc:Choice>
          <mc:Fallback>
            <p:pic>
              <p:nvPicPr>
                <p:cNvPr id="222" name="Ink 221">
                  <a:extLst>
                    <a:ext uri="{FF2B5EF4-FFF2-40B4-BE49-F238E27FC236}">
                      <a16:creationId xmlns:a16="http://schemas.microsoft.com/office/drawing/2014/main" id="{F1659E93-06EA-70D7-D197-85A756FACAD9}"/>
                    </a:ext>
                  </a:extLst>
                </p:cNvPr>
                <p:cNvPicPr/>
                <p:nvPr/>
              </p:nvPicPr>
              <p:blipFill>
                <a:blip r:embed="rId336"/>
                <a:stretch>
                  <a:fillRect/>
                </a:stretch>
              </p:blipFill>
              <p:spPr>
                <a:xfrm>
                  <a:off x="6622529" y="4753033"/>
                  <a:ext cx="939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3" name="Ink 222">
                  <a:extLst>
                    <a:ext uri="{FF2B5EF4-FFF2-40B4-BE49-F238E27FC236}">
                      <a16:creationId xmlns:a16="http://schemas.microsoft.com/office/drawing/2014/main" id="{7E056864-B1C0-2FC0-D1FB-FC7CFD62B098}"/>
                    </a:ext>
                  </a:extLst>
                </p14:cNvPr>
                <p14:cNvContentPartPr/>
                <p14:nvPr/>
              </p14:nvContentPartPr>
              <p14:xfrm>
                <a:off x="6738089" y="4710553"/>
                <a:ext cx="360" cy="72720"/>
              </p14:xfrm>
            </p:contentPart>
          </mc:Choice>
          <mc:Fallback>
            <p:pic>
              <p:nvPicPr>
                <p:cNvPr id="223" name="Ink 222">
                  <a:extLst>
                    <a:ext uri="{FF2B5EF4-FFF2-40B4-BE49-F238E27FC236}">
                      <a16:creationId xmlns:a16="http://schemas.microsoft.com/office/drawing/2014/main" id="{7E056864-B1C0-2FC0-D1FB-FC7CFD62B098}"/>
                    </a:ext>
                  </a:extLst>
                </p:cNvPr>
                <p:cNvPicPr/>
                <p:nvPr/>
              </p:nvPicPr>
              <p:blipFill>
                <a:blip r:embed="rId247"/>
                <a:stretch>
                  <a:fillRect/>
                </a:stretch>
              </p:blipFill>
              <p:spPr>
                <a:xfrm>
                  <a:off x="6731969" y="4704433"/>
                  <a:ext cx="12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2" name="Ink 211">
                  <a:extLst>
                    <a:ext uri="{FF2B5EF4-FFF2-40B4-BE49-F238E27FC236}">
                      <a16:creationId xmlns:a16="http://schemas.microsoft.com/office/drawing/2014/main" id="{6143C362-BD4A-6345-177D-33E0A1EB9229}"/>
                    </a:ext>
                  </a:extLst>
                </p14:cNvPr>
                <p14:cNvContentPartPr/>
                <p14:nvPr/>
              </p14:nvContentPartPr>
              <p14:xfrm>
                <a:off x="6465569" y="4393033"/>
                <a:ext cx="268560" cy="170280"/>
              </p14:xfrm>
            </p:contentPart>
          </mc:Choice>
          <mc:Fallback>
            <p:pic>
              <p:nvPicPr>
                <p:cNvPr id="212" name="Ink 211">
                  <a:extLst>
                    <a:ext uri="{FF2B5EF4-FFF2-40B4-BE49-F238E27FC236}">
                      <a16:creationId xmlns:a16="http://schemas.microsoft.com/office/drawing/2014/main" id="{6143C362-BD4A-6345-177D-33E0A1EB9229}"/>
                    </a:ext>
                  </a:extLst>
                </p:cNvPr>
                <p:cNvPicPr/>
                <p:nvPr/>
              </p:nvPicPr>
              <p:blipFill>
                <a:blip r:embed="rId339"/>
                <a:stretch>
                  <a:fillRect/>
                </a:stretch>
              </p:blipFill>
              <p:spPr>
                <a:xfrm>
                  <a:off x="6459449" y="4386913"/>
                  <a:ext cx="2808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3" name="Ink 212">
                  <a:extLst>
                    <a:ext uri="{FF2B5EF4-FFF2-40B4-BE49-F238E27FC236}">
                      <a16:creationId xmlns:a16="http://schemas.microsoft.com/office/drawing/2014/main" id="{82FC1E98-7421-1C83-16E2-57354826C380}"/>
                    </a:ext>
                  </a:extLst>
                </p14:cNvPr>
                <p14:cNvContentPartPr/>
                <p14:nvPr/>
              </p14:nvContentPartPr>
              <p14:xfrm>
                <a:off x="6819089" y="4322833"/>
                <a:ext cx="89280" cy="273600"/>
              </p14:xfrm>
            </p:contentPart>
          </mc:Choice>
          <mc:Fallback>
            <p:pic>
              <p:nvPicPr>
                <p:cNvPr id="213" name="Ink 212">
                  <a:extLst>
                    <a:ext uri="{FF2B5EF4-FFF2-40B4-BE49-F238E27FC236}">
                      <a16:creationId xmlns:a16="http://schemas.microsoft.com/office/drawing/2014/main" id="{82FC1E98-7421-1C83-16E2-57354826C380}"/>
                    </a:ext>
                  </a:extLst>
                </p:cNvPr>
                <p:cNvPicPr/>
                <p:nvPr/>
              </p:nvPicPr>
              <p:blipFill>
                <a:blip r:embed="rId341"/>
                <a:stretch>
                  <a:fillRect/>
                </a:stretch>
              </p:blipFill>
              <p:spPr>
                <a:xfrm>
                  <a:off x="6812969" y="4316713"/>
                  <a:ext cx="10152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4" name="Ink 213">
                  <a:extLst>
                    <a:ext uri="{FF2B5EF4-FFF2-40B4-BE49-F238E27FC236}">
                      <a16:creationId xmlns:a16="http://schemas.microsoft.com/office/drawing/2014/main" id="{55EF0A7D-B949-483D-E056-00AAFF08D56B}"/>
                    </a:ext>
                  </a:extLst>
                </p14:cNvPr>
                <p14:cNvContentPartPr/>
                <p14:nvPr/>
              </p14:nvContentPartPr>
              <p14:xfrm>
                <a:off x="6946529" y="4269553"/>
                <a:ext cx="78840" cy="117360"/>
              </p14:xfrm>
            </p:contentPart>
          </mc:Choice>
          <mc:Fallback>
            <p:pic>
              <p:nvPicPr>
                <p:cNvPr id="214" name="Ink 213">
                  <a:extLst>
                    <a:ext uri="{FF2B5EF4-FFF2-40B4-BE49-F238E27FC236}">
                      <a16:creationId xmlns:a16="http://schemas.microsoft.com/office/drawing/2014/main" id="{55EF0A7D-B949-483D-E056-00AAFF08D56B}"/>
                    </a:ext>
                  </a:extLst>
                </p:cNvPr>
                <p:cNvPicPr/>
                <p:nvPr/>
              </p:nvPicPr>
              <p:blipFill>
                <a:blip r:embed="rId343"/>
                <a:stretch>
                  <a:fillRect/>
                </a:stretch>
              </p:blipFill>
              <p:spPr>
                <a:xfrm>
                  <a:off x="6940409" y="4263433"/>
                  <a:ext cx="91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5" name="Ink 214">
                  <a:extLst>
                    <a:ext uri="{FF2B5EF4-FFF2-40B4-BE49-F238E27FC236}">
                      <a16:creationId xmlns:a16="http://schemas.microsoft.com/office/drawing/2014/main" id="{AAB1E8DB-8868-8BE0-E4BC-B22E72062E89}"/>
                    </a:ext>
                  </a:extLst>
                </p14:cNvPr>
                <p14:cNvContentPartPr/>
                <p14:nvPr/>
              </p14:nvContentPartPr>
              <p14:xfrm>
                <a:off x="6936809" y="4446673"/>
                <a:ext cx="170640" cy="15840"/>
              </p14:xfrm>
            </p:contentPart>
          </mc:Choice>
          <mc:Fallback>
            <p:pic>
              <p:nvPicPr>
                <p:cNvPr id="215" name="Ink 214">
                  <a:extLst>
                    <a:ext uri="{FF2B5EF4-FFF2-40B4-BE49-F238E27FC236}">
                      <a16:creationId xmlns:a16="http://schemas.microsoft.com/office/drawing/2014/main" id="{AAB1E8DB-8868-8BE0-E4BC-B22E72062E89}"/>
                    </a:ext>
                  </a:extLst>
                </p:cNvPr>
                <p:cNvPicPr/>
                <p:nvPr/>
              </p:nvPicPr>
              <p:blipFill>
                <a:blip r:embed="rId345"/>
                <a:stretch>
                  <a:fillRect/>
                </a:stretch>
              </p:blipFill>
              <p:spPr>
                <a:xfrm>
                  <a:off x="6930689" y="4440553"/>
                  <a:ext cx="1828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6" name="Ink 215">
                  <a:extLst>
                    <a:ext uri="{FF2B5EF4-FFF2-40B4-BE49-F238E27FC236}">
                      <a16:creationId xmlns:a16="http://schemas.microsoft.com/office/drawing/2014/main" id="{0466A9E6-2F56-947B-5F95-29019CD91FC7}"/>
                    </a:ext>
                  </a:extLst>
                </p14:cNvPr>
                <p14:cNvContentPartPr/>
                <p14:nvPr/>
              </p14:nvContentPartPr>
              <p14:xfrm>
                <a:off x="7006649" y="4505353"/>
                <a:ext cx="127800" cy="66600"/>
              </p14:xfrm>
            </p:contentPart>
          </mc:Choice>
          <mc:Fallback>
            <p:pic>
              <p:nvPicPr>
                <p:cNvPr id="216" name="Ink 215">
                  <a:extLst>
                    <a:ext uri="{FF2B5EF4-FFF2-40B4-BE49-F238E27FC236}">
                      <a16:creationId xmlns:a16="http://schemas.microsoft.com/office/drawing/2014/main" id="{0466A9E6-2F56-947B-5F95-29019CD91FC7}"/>
                    </a:ext>
                  </a:extLst>
                </p:cNvPr>
                <p:cNvPicPr/>
                <p:nvPr/>
              </p:nvPicPr>
              <p:blipFill>
                <a:blip r:embed="rId347"/>
                <a:stretch>
                  <a:fillRect/>
                </a:stretch>
              </p:blipFill>
              <p:spPr>
                <a:xfrm>
                  <a:off x="7000529" y="4499233"/>
                  <a:ext cx="140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7" name="Ink 216">
                  <a:extLst>
                    <a:ext uri="{FF2B5EF4-FFF2-40B4-BE49-F238E27FC236}">
                      <a16:creationId xmlns:a16="http://schemas.microsoft.com/office/drawing/2014/main" id="{855229F5-0DB1-C817-F9E7-C7DF23283CCC}"/>
                    </a:ext>
                  </a:extLst>
                </p14:cNvPr>
                <p14:cNvContentPartPr/>
                <p14:nvPr/>
              </p14:nvContentPartPr>
              <p14:xfrm>
                <a:off x="7155689" y="4263793"/>
                <a:ext cx="170640" cy="357840"/>
              </p14:xfrm>
            </p:contentPart>
          </mc:Choice>
          <mc:Fallback>
            <p:pic>
              <p:nvPicPr>
                <p:cNvPr id="217" name="Ink 216">
                  <a:extLst>
                    <a:ext uri="{FF2B5EF4-FFF2-40B4-BE49-F238E27FC236}">
                      <a16:creationId xmlns:a16="http://schemas.microsoft.com/office/drawing/2014/main" id="{855229F5-0DB1-C817-F9E7-C7DF23283CCC}"/>
                    </a:ext>
                  </a:extLst>
                </p:cNvPr>
                <p:cNvPicPr/>
                <p:nvPr/>
              </p:nvPicPr>
              <p:blipFill>
                <a:blip r:embed="rId349"/>
                <a:stretch>
                  <a:fillRect/>
                </a:stretch>
              </p:blipFill>
              <p:spPr>
                <a:xfrm>
                  <a:off x="7149569" y="4257673"/>
                  <a:ext cx="18288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9" name="Ink 218">
                  <a:extLst>
                    <a:ext uri="{FF2B5EF4-FFF2-40B4-BE49-F238E27FC236}">
                      <a16:creationId xmlns:a16="http://schemas.microsoft.com/office/drawing/2014/main" id="{AF533FB9-325F-497B-EE4C-433FE7A346C1}"/>
                    </a:ext>
                  </a:extLst>
                </p14:cNvPr>
                <p14:cNvContentPartPr/>
                <p14:nvPr/>
              </p14:nvContentPartPr>
              <p14:xfrm>
                <a:off x="7264769" y="4193593"/>
                <a:ext cx="114480" cy="90360"/>
              </p14:xfrm>
            </p:contentPart>
          </mc:Choice>
          <mc:Fallback>
            <p:pic>
              <p:nvPicPr>
                <p:cNvPr id="219" name="Ink 218">
                  <a:extLst>
                    <a:ext uri="{FF2B5EF4-FFF2-40B4-BE49-F238E27FC236}">
                      <a16:creationId xmlns:a16="http://schemas.microsoft.com/office/drawing/2014/main" id="{AF533FB9-325F-497B-EE4C-433FE7A346C1}"/>
                    </a:ext>
                  </a:extLst>
                </p:cNvPr>
                <p:cNvPicPr/>
                <p:nvPr/>
              </p:nvPicPr>
              <p:blipFill>
                <a:blip r:embed="rId351"/>
                <a:stretch>
                  <a:fillRect/>
                </a:stretch>
              </p:blipFill>
              <p:spPr>
                <a:xfrm>
                  <a:off x="7258649" y="4187473"/>
                  <a:ext cx="126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4" name="Ink 223">
                  <a:extLst>
                    <a:ext uri="{FF2B5EF4-FFF2-40B4-BE49-F238E27FC236}">
                      <a16:creationId xmlns:a16="http://schemas.microsoft.com/office/drawing/2014/main" id="{0EB780CC-1A30-6C7F-1F45-2046837A40EE}"/>
                    </a:ext>
                  </a:extLst>
                </p14:cNvPr>
                <p14:cNvContentPartPr/>
                <p14:nvPr/>
              </p14:nvContentPartPr>
              <p14:xfrm>
                <a:off x="6497969" y="4210873"/>
                <a:ext cx="162720" cy="89640"/>
              </p14:xfrm>
            </p:contentPart>
          </mc:Choice>
          <mc:Fallback>
            <p:pic>
              <p:nvPicPr>
                <p:cNvPr id="224" name="Ink 223">
                  <a:extLst>
                    <a:ext uri="{FF2B5EF4-FFF2-40B4-BE49-F238E27FC236}">
                      <a16:creationId xmlns:a16="http://schemas.microsoft.com/office/drawing/2014/main" id="{0EB780CC-1A30-6C7F-1F45-2046837A40EE}"/>
                    </a:ext>
                  </a:extLst>
                </p:cNvPr>
                <p:cNvPicPr/>
                <p:nvPr/>
              </p:nvPicPr>
              <p:blipFill>
                <a:blip r:embed="rId353"/>
                <a:stretch>
                  <a:fillRect/>
                </a:stretch>
              </p:blipFill>
              <p:spPr>
                <a:xfrm>
                  <a:off x="6491849" y="4204753"/>
                  <a:ext cx="174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5" name="Ink 224">
                  <a:extLst>
                    <a:ext uri="{FF2B5EF4-FFF2-40B4-BE49-F238E27FC236}">
                      <a16:creationId xmlns:a16="http://schemas.microsoft.com/office/drawing/2014/main" id="{5D04CF03-8C2C-081E-92D9-FD3FE12E1909}"/>
                    </a:ext>
                  </a:extLst>
                </p14:cNvPr>
                <p14:cNvContentPartPr/>
                <p14:nvPr/>
              </p14:nvContentPartPr>
              <p14:xfrm>
                <a:off x="7553489" y="4393033"/>
                <a:ext cx="117720" cy="360"/>
              </p14:xfrm>
            </p:contentPart>
          </mc:Choice>
          <mc:Fallback>
            <p:pic>
              <p:nvPicPr>
                <p:cNvPr id="225" name="Ink 224">
                  <a:extLst>
                    <a:ext uri="{FF2B5EF4-FFF2-40B4-BE49-F238E27FC236}">
                      <a16:creationId xmlns:a16="http://schemas.microsoft.com/office/drawing/2014/main" id="{5D04CF03-8C2C-081E-92D9-FD3FE12E1909}"/>
                    </a:ext>
                  </a:extLst>
                </p:cNvPr>
                <p:cNvPicPr/>
                <p:nvPr/>
              </p:nvPicPr>
              <p:blipFill>
                <a:blip r:embed="rId220"/>
                <a:stretch>
                  <a:fillRect/>
                </a:stretch>
              </p:blipFill>
              <p:spPr>
                <a:xfrm>
                  <a:off x="7547369" y="4386913"/>
                  <a:ext cx="129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6" name="Ink 225">
                  <a:extLst>
                    <a:ext uri="{FF2B5EF4-FFF2-40B4-BE49-F238E27FC236}">
                      <a16:creationId xmlns:a16="http://schemas.microsoft.com/office/drawing/2014/main" id="{F525EF3A-C116-B974-E59C-DA5C74BCCED3}"/>
                    </a:ext>
                  </a:extLst>
                </p14:cNvPr>
                <p14:cNvContentPartPr/>
                <p14:nvPr/>
              </p14:nvContentPartPr>
              <p14:xfrm>
                <a:off x="7573289" y="4426873"/>
                <a:ext cx="98280" cy="26280"/>
              </p14:xfrm>
            </p:contentPart>
          </mc:Choice>
          <mc:Fallback>
            <p:pic>
              <p:nvPicPr>
                <p:cNvPr id="226" name="Ink 225">
                  <a:extLst>
                    <a:ext uri="{FF2B5EF4-FFF2-40B4-BE49-F238E27FC236}">
                      <a16:creationId xmlns:a16="http://schemas.microsoft.com/office/drawing/2014/main" id="{F525EF3A-C116-B974-E59C-DA5C74BCCED3}"/>
                    </a:ext>
                  </a:extLst>
                </p:cNvPr>
                <p:cNvPicPr/>
                <p:nvPr/>
              </p:nvPicPr>
              <p:blipFill>
                <a:blip r:embed="rId356"/>
                <a:stretch>
                  <a:fillRect/>
                </a:stretch>
              </p:blipFill>
              <p:spPr>
                <a:xfrm>
                  <a:off x="7567169" y="4420753"/>
                  <a:ext cx="110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7" name="Ink 226">
                  <a:extLst>
                    <a:ext uri="{FF2B5EF4-FFF2-40B4-BE49-F238E27FC236}">
                      <a16:creationId xmlns:a16="http://schemas.microsoft.com/office/drawing/2014/main" id="{2C90B3DA-98CD-D2D0-836C-D4933D2EF546}"/>
                    </a:ext>
                  </a:extLst>
                </p14:cNvPr>
                <p14:cNvContentPartPr/>
                <p14:nvPr/>
              </p14:nvContentPartPr>
              <p14:xfrm>
                <a:off x="7930769" y="4223113"/>
                <a:ext cx="86040" cy="112680"/>
              </p14:xfrm>
            </p:contentPart>
          </mc:Choice>
          <mc:Fallback>
            <p:pic>
              <p:nvPicPr>
                <p:cNvPr id="227" name="Ink 226">
                  <a:extLst>
                    <a:ext uri="{FF2B5EF4-FFF2-40B4-BE49-F238E27FC236}">
                      <a16:creationId xmlns:a16="http://schemas.microsoft.com/office/drawing/2014/main" id="{2C90B3DA-98CD-D2D0-836C-D4933D2EF546}"/>
                    </a:ext>
                  </a:extLst>
                </p:cNvPr>
                <p:cNvPicPr/>
                <p:nvPr/>
              </p:nvPicPr>
              <p:blipFill>
                <a:blip r:embed="rId358"/>
                <a:stretch>
                  <a:fillRect/>
                </a:stretch>
              </p:blipFill>
              <p:spPr>
                <a:xfrm>
                  <a:off x="7924649" y="4216993"/>
                  <a:ext cx="98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8" name="Ink 227">
                  <a:extLst>
                    <a:ext uri="{FF2B5EF4-FFF2-40B4-BE49-F238E27FC236}">
                      <a16:creationId xmlns:a16="http://schemas.microsoft.com/office/drawing/2014/main" id="{09B43151-84B4-C9BD-F5CA-BC72ED80270E}"/>
                    </a:ext>
                  </a:extLst>
                </p14:cNvPr>
                <p14:cNvContentPartPr/>
                <p14:nvPr/>
              </p14:nvContentPartPr>
              <p14:xfrm>
                <a:off x="7930769" y="4432633"/>
                <a:ext cx="144360" cy="20160"/>
              </p14:xfrm>
            </p:contentPart>
          </mc:Choice>
          <mc:Fallback>
            <p:pic>
              <p:nvPicPr>
                <p:cNvPr id="228" name="Ink 227">
                  <a:extLst>
                    <a:ext uri="{FF2B5EF4-FFF2-40B4-BE49-F238E27FC236}">
                      <a16:creationId xmlns:a16="http://schemas.microsoft.com/office/drawing/2014/main" id="{09B43151-84B4-C9BD-F5CA-BC72ED80270E}"/>
                    </a:ext>
                  </a:extLst>
                </p:cNvPr>
                <p:cNvPicPr/>
                <p:nvPr/>
              </p:nvPicPr>
              <p:blipFill>
                <a:blip r:embed="rId360"/>
                <a:stretch>
                  <a:fillRect/>
                </a:stretch>
              </p:blipFill>
              <p:spPr>
                <a:xfrm>
                  <a:off x="7924649" y="4426513"/>
                  <a:ext cx="1566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9" name="Ink 228">
                  <a:extLst>
                    <a:ext uri="{FF2B5EF4-FFF2-40B4-BE49-F238E27FC236}">
                      <a16:creationId xmlns:a16="http://schemas.microsoft.com/office/drawing/2014/main" id="{9CFB8599-F093-EB8B-4FE8-FC99470E420B}"/>
                    </a:ext>
                  </a:extLst>
                </p14:cNvPr>
                <p14:cNvContentPartPr/>
                <p14:nvPr/>
              </p14:nvContentPartPr>
              <p14:xfrm>
                <a:off x="7990529" y="4525873"/>
                <a:ext cx="62280" cy="120600"/>
              </p14:xfrm>
            </p:contentPart>
          </mc:Choice>
          <mc:Fallback>
            <p:pic>
              <p:nvPicPr>
                <p:cNvPr id="229" name="Ink 228">
                  <a:extLst>
                    <a:ext uri="{FF2B5EF4-FFF2-40B4-BE49-F238E27FC236}">
                      <a16:creationId xmlns:a16="http://schemas.microsoft.com/office/drawing/2014/main" id="{9CFB8599-F093-EB8B-4FE8-FC99470E420B}"/>
                    </a:ext>
                  </a:extLst>
                </p:cNvPr>
                <p:cNvPicPr/>
                <p:nvPr/>
              </p:nvPicPr>
              <p:blipFill>
                <a:blip r:embed="rId362"/>
                <a:stretch>
                  <a:fillRect/>
                </a:stretch>
              </p:blipFill>
              <p:spPr>
                <a:xfrm>
                  <a:off x="7984409" y="4519753"/>
                  <a:ext cx="74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30" name="Ink 229">
                  <a:extLst>
                    <a:ext uri="{FF2B5EF4-FFF2-40B4-BE49-F238E27FC236}">
                      <a16:creationId xmlns:a16="http://schemas.microsoft.com/office/drawing/2014/main" id="{28A1CCE8-1D1C-C40E-A605-0A9D1040D5DF}"/>
                    </a:ext>
                  </a:extLst>
                </p14:cNvPr>
                <p14:cNvContentPartPr/>
                <p14:nvPr/>
              </p14:nvContentPartPr>
              <p14:xfrm>
                <a:off x="8232809" y="4432273"/>
                <a:ext cx="6480" cy="103320"/>
              </p14:xfrm>
            </p:contentPart>
          </mc:Choice>
          <mc:Fallback>
            <p:pic>
              <p:nvPicPr>
                <p:cNvPr id="230" name="Ink 229">
                  <a:extLst>
                    <a:ext uri="{FF2B5EF4-FFF2-40B4-BE49-F238E27FC236}">
                      <a16:creationId xmlns:a16="http://schemas.microsoft.com/office/drawing/2014/main" id="{28A1CCE8-1D1C-C40E-A605-0A9D1040D5DF}"/>
                    </a:ext>
                  </a:extLst>
                </p:cNvPr>
                <p:cNvPicPr/>
                <p:nvPr/>
              </p:nvPicPr>
              <p:blipFill>
                <a:blip r:embed="rId364"/>
                <a:stretch>
                  <a:fillRect/>
                </a:stretch>
              </p:blipFill>
              <p:spPr>
                <a:xfrm>
                  <a:off x="8226689" y="4426153"/>
                  <a:ext cx="18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1" name="Ink 230">
                  <a:extLst>
                    <a:ext uri="{FF2B5EF4-FFF2-40B4-BE49-F238E27FC236}">
                      <a16:creationId xmlns:a16="http://schemas.microsoft.com/office/drawing/2014/main" id="{4E5E5C3B-83AB-9A2E-92A3-8A7D5D6154F4}"/>
                    </a:ext>
                  </a:extLst>
                </p14:cNvPr>
                <p14:cNvContentPartPr/>
                <p14:nvPr/>
              </p14:nvContentPartPr>
              <p14:xfrm>
                <a:off x="8219489" y="4465393"/>
                <a:ext cx="101880" cy="17280"/>
              </p14:xfrm>
            </p:contentPart>
          </mc:Choice>
          <mc:Fallback>
            <p:pic>
              <p:nvPicPr>
                <p:cNvPr id="231" name="Ink 230">
                  <a:extLst>
                    <a:ext uri="{FF2B5EF4-FFF2-40B4-BE49-F238E27FC236}">
                      <a16:creationId xmlns:a16="http://schemas.microsoft.com/office/drawing/2014/main" id="{4E5E5C3B-83AB-9A2E-92A3-8A7D5D6154F4}"/>
                    </a:ext>
                  </a:extLst>
                </p:cNvPr>
                <p:cNvPicPr/>
                <p:nvPr/>
              </p:nvPicPr>
              <p:blipFill>
                <a:blip r:embed="rId366"/>
                <a:stretch>
                  <a:fillRect/>
                </a:stretch>
              </p:blipFill>
              <p:spPr>
                <a:xfrm>
                  <a:off x="8213369" y="4459273"/>
                  <a:ext cx="114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32" name="Ink 231">
                  <a:extLst>
                    <a:ext uri="{FF2B5EF4-FFF2-40B4-BE49-F238E27FC236}">
                      <a16:creationId xmlns:a16="http://schemas.microsoft.com/office/drawing/2014/main" id="{09CAC7A5-B388-F97E-43A6-6C7845490DCE}"/>
                    </a:ext>
                  </a:extLst>
                </p14:cNvPr>
                <p14:cNvContentPartPr/>
                <p14:nvPr/>
              </p14:nvContentPartPr>
              <p14:xfrm>
                <a:off x="8475809" y="4263793"/>
                <a:ext cx="51480" cy="355680"/>
              </p14:xfrm>
            </p:contentPart>
          </mc:Choice>
          <mc:Fallback>
            <p:pic>
              <p:nvPicPr>
                <p:cNvPr id="232" name="Ink 231">
                  <a:extLst>
                    <a:ext uri="{FF2B5EF4-FFF2-40B4-BE49-F238E27FC236}">
                      <a16:creationId xmlns:a16="http://schemas.microsoft.com/office/drawing/2014/main" id="{09CAC7A5-B388-F97E-43A6-6C7845490DCE}"/>
                    </a:ext>
                  </a:extLst>
                </p:cNvPr>
                <p:cNvPicPr/>
                <p:nvPr/>
              </p:nvPicPr>
              <p:blipFill>
                <a:blip r:embed="rId368"/>
                <a:stretch>
                  <a:fillRect/>
                </a:stretch>
              </p:blipFill>
              <p:spPr>
                <a:xfrm>
                  <a:off x="8469689" y="4257673"/>
                  <a:ext cx="6372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3" name="Ink 232">
                  <a:extLst>
                    <a:ext uri="{FF2B5EF4-FFF2-40B4-BE49-F238E27FC236}">
                      <a16:creationId xmlns:a16="http://schemas.microsoft.com/office/drawing/2014/main" id="{9ABFB46F-B4D4-F68A-B4BD-2A40FD8DF783}"/>
                    </a:ext>
                  </a:extLst>
                </p14:cNvPr>
                <p14:cNvContentPartPr/>
                <p14:nvPr/>
              </p14:nvContentPartPr>
              <p14:xfrm>
                <a:off x="8547449" y="4273153"/>
                <a:ext cx="122760" cy="101880"/>
              </p14:xfrm>
            </p:contentPart>
          </mc:Choice>
          <mc:Fallback>
            <p:pic>
              <p:nvPicPr>
                <p:cNvPr id="233" name="Ink 232">
                  <a:extLst>
                    <a:ext uri="{FF2B5EF4-FFF2-40B4-BE49-F238E27FC236}">
                      <a16:creationId xmlns:a16="http://schemas.microsoft.com/office/drawing/2014/main" id="{9ABFB46F-B4D4-F68A-B4BD-2A40FD8DF783}"/>
                    </a:ext>
                  </a:extLst>
                </p:cNvPr>
                <p:cNvPicPr/>
                <p:nvPr/>
              </p:nvPicPr>
              <p:blipFill>
                <a:blip r:embed="rId370"/>
                <a:stretch>
                  <a:fillRect/>
                </a:stretch>
              </p:blipFill>
              <p:spPr>
                <a:xfrm>
                  <a:off x="8541329" y="4267033"/>
                  <a:ext cx="135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4" name="Ink 233">
                  <a:extLst>
                    <a:ext uri="{FF2B5EF4-FFF2-40B4-BE49-F238E27FC236}">
                      <a16:creationId xmlns:a16="http://schemas.microsoft.com/office/drawing/2014/main" id="{55F6A56B-1799-3234-C457-73401907DBF9}"/>
                    </a:ext>
                  </a:extLst>
                </p14:cNvPr>
                <p14:cNvContentPartPr/>
                <p14:nvPr/>
              </p14:nvContentPartPr>
              <p14:xfrm>
                <a:off x="8556809" y="4442353"/>
                <a:ext cx="133560" cy="360"/>
              </p14:xfrm>
            </p:contentPart>
          </mc:Choice>
          <mc:Fallback>
            <p:pic>
              <p:nvPicPr>
                <p:cNvPr id="234" name="Ink 233">
                  <a:extLst>
                    <a:ext uri="{FF2B5EF4-FFF2-40B4-BE49-F238E27FC236}">
                      <a16:creationId xmlns:a16="http://schemas.microsoft.com/office/drawing/2014/main" id="{55F6A56B-1799-3234-C457-73401907DBF9}"/>
                    </a:ext>
                  </a:extLst>
                </p:cNvPr>
                <p:cNvPicPr/>
                <p:nvPr/>
              </p:nvPicPr>
              <p:blipFill>
                <a:blip r:embed="rId372"/>
                <a:stretch>
                  <a:fillRect/>
                </a:stretch>
              </p:blipFill>
              <p:spPr>
                <a:xfrm>
                  <a:off x="8550689" y="4436233"/>
                  <a:ext cx="1458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5" name="Ink 234">
                  <a:extLst>
                    <a:ext uri="{FF2B5EF4-FFF2-40B4-BE49-F238E27FC236}">
                      <a16:creationId xmlns:a16="http://schemas.microsoft.com/office/drawing/2014/main" id="{7DD6C120-0492-C7D0-C00E-8F59AC63CB3D}"/>
                    </a:ext>
                  </a:extLst>
                </p14:cNvPr>
                <p14:cNvContentPartPr/>
                <p14:nvPr/>
              </p14:nvContentPartPr>
              <p14:xfrm>
                <a:off x="8616569" y="4495993"/>
                <a:ext cx="84960" cy="93600"/>
              </p14:xfrm>
            </p:contentPart>
          </mc:Choice>
          <mc:Fallback>
            <p:pic>
              <p:nvPicPr>
                <p:cNvPr id="235" name="Ink 234">
                  <a:extLst>
                    <a:ext uri="{FF2B5EF4-FFF2-40B4-BE49-F238E27FC236}">
                      <a16:creationId xmlns:a16="http://schemas.microsoft.com/office/drawing/2014/main" id="{7DD6C120-0492-C7D0-C00E-8F59AC63CB3D}"/>
                    </a:ext>
                  </a:extLst>
                </p:cNvPr>
                <p:cNvPicPr/>
                <p:nvPr/>
              </p:nvPicPr>
              <p:blipFill>
                <a:blip r:embed="rId374"/>
                <a:stretch>
                  <a:fillRect/>
                </a:stretch>
              </p:blipFill>
              <p:spPr>
                <a:xfrm>
                  <a:off x="8610449" y="4489873"/>
                  <a:ext cx="97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6" name="Ink 235">
                  <a:extLst>
                    <a:ext uri="{FF2B5EF4-FFF2-40B4-BE49-F238E27FC236}">
                      <a16:creationId xmlns:a16="http://schemas.microsoft.com/office/drawing/2014/main" id="{67036018-FFFF-2EB4-FDFA-2AE18E63A3F2}"/>
                    </a:ext>
                  </a:extLst>
                </p14:cNvPr>
                <p14:cNvContentPartPr/>
                <p14:nvPr/>
              </p14:nvContentPartPr>
              <p14:xfrm>
                <a:off x="8805569" y="4293673"/>
                <a:ext cx="96120" cy="256320"/>
              </p14:xfrm>
            </p:contentPart>
          </mc:Choice>
          <mc:Fallback>
            <p:pic>
              <p:nvPicPr>
                <p:cNvPr id="236" name="Ink 235">
                  <a:extLst>
                    <a:ext uri="{FF2B5EF4-FFF2-40B4-BE49-F238E27FC236}">
                      <a16:creationId xmlns:a16="http://schemas.microsoft.com/office/drawing/2014/main" id="{67036018-FFFF-2EB4-FDFA-2AE18E63A3F2}"/>
                    </a:ext>
                  </a:extLst>
                </p:cNvPr>
                <p:cNvPicPr/>
                <p:nvPr/>
              </p:nvPicPr>
              <p:blipFill>
                <a:blip r:embed="rId376"/>
                <a:stretch>
                  <a:fillRect/>
                </a:stretch>
              </p:blipFill>
              <p:spPr>
                <a:xfrm>
                  <a:off x="8799449" y="4287553"/>
                  <a:ext cx="10836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1" name="Ink 240">
                  <a:extLst>
                    <a:ext uri="{FF2B5EF4-FFF2-40B4-BE49-F238E27FC236}">
                      <a16:creationId xmlns:a16="http://schemas.microsoft.com/office/drawing/2014/main" id="{26D4FFEF-5C2D-3333-C285-B2C9D802DBF6}"/>
                    </a:ext>
                  </a:extLst>
                </p14:cNvPr>
                <p14:cNvContentPartPr/>
                <p14:nvPr/>
              </p14:nvContentPartPr>
              <p14:xfrm>
                <a:off x="8805569" y="4173433"/>
                <a:ext cx="140760" cy="52200"/>
              </p14:xfrm>
            </p:contentPart>
          </mc:Choice>
          <mc:Fallback>
            <p:pic>
              <p:nvPicPr>
                <p:cNvPr id="241" name="Ink 240">
                  <a:extLst>
                    <a:ext uri="{FF2B5EF4-FFF2-40B4-BE49-F238E27FC236}">
                      <a16:creationId xmlns:a16="http://schemas.microsoft.com/office/drawing/2014/main" id="{26D4FFEF-5C2D-3333-C285-B2C9D802DBF6}"/>
                    </a:ext>
                  </a:extLst>
                </p:cNvPr>
                <p:cNvPicPr/>
                <p:nvPr/>
              </p:nvPicPr>
              <p:blipFill>
                <a:blip r:embed="rId378"/>
                <a:stretch>
                  <a:fillRect/>
                </a:stretch>
              </p:blipFill>
              <p:spPr>
                <a:xfrm>
                  <a:off x="8799449" y="4167313"/>
                  <a:ext cx="153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2" name="Ink 241">
                  <a:extLst>
                    <a:ext uri="{FF2B5EF4-FFF2-40B4-BE49-F238E27FC236}">
                      <a16:creationId xmlns:a16="http://schemas.microsoft.com/office/drawing/2014/main" id="{B6B2DEF1-1F75-54FA-6A4B-699C9DBF6082}"/>
                    </a:ext>
                  </a:extLst>
                </p14:cNvPr>
                <p14:cNvContentPartPr/>
                <p14:nvPr/>
              </p14:nvContentPartPr>
              <p14:xfrm>
                <a:off x="9125609" y="4352713"/>
                <a:ext cx="8280" cy="125640"/>
              </p14:xfrm>
            </p:contentPart>
          </mc:Choice>
          <mc:Fallback>
            <p:pic>
              <p:nvPicPr>
                <p:cNvPr id="242" name="Ink 241">
                  <a:extLst>
                    <a:ext uri="{FF2B5EF4-FFF2-40B4-BE49-F238E27FC236}">
                      <a16:creationId xmlns:a16="http://schemas.microsoft.com/office/drawing/2014/main" id="{B6B2DEF1-1F75-54FA-6A4B-699C9DBF6082}"/>
                    </a:ext>
                  </a:extLst>
                </p:cNvPr>
                <p:cNvPicPr/>
                <p:nvPr/>
              </p:nvPicPr>
              <p:blipFill>
                <a:blip r:embed="rId380"/>
                <a:stretch>
                  <a:fillRect/>
                </a:stretch>
              </p:blipFill>
              <p:spPr>
                <a:xfrm>
                  <a:off x="9119489" y="4346593"/>
                  <a:ext cx="20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3" name="Ink 242">
                  <a:extLst>
                    <a:ext uri="{FF2B5EF4-FFF2-40B4-BE49-F238E27FC236}">
                      <a16:creationId xmlns:a16="http://schemas.microsoft.com/office/drawing/2014/main" id="{67061F3B-8790-80DE-E35E-AFFD2DEC47FD}"/>
                    </a:ext>
                  </a:extLst>
                </p14:cNvPr>
                <p14:cNvContentPartPr/>
                <p14:nvPr/>
              </p14:nvContentPartPr>
              <p14:xfrm>
                <a:off x="9083849" y="4422913"/>
                <a:ext cx="90720" cy="360"/>
              </p14:xfrm>
            </p:contentPart>
          </mc:Choice>
          <mc:Fallback>
            <p:pic>
              <p:nvPicPr>
                <p:cNvPr id="243" name="Ink 242">
                  <a:extLst>
                    <a:ext uri="{FF2B5EF4-FFF2-40B4-BE49-F238E27FC236}">
                      <a16:creationId xmlns:a16="http://schemas.microsoft.com/office/drawing/2014/main" id="{67061F3B-8790-80DE-E35E-AFFD2DEC47FD}"/>
                    </a:ext>
                  </a:extLst>
                </p:cNvPr>
                <p:cNvPicPr/>
                <p:nvPr/>
              </p:nvPicPr>
              <p:blipFill>
                <a:blip r:embed="rId232"/>
                <a:stretch>
                  <a:fillRect/>
                </a:stretch>
              </p:blipFill>
              <p:spPr>
                <a:xfrm>
                  <a:off x="9077729" y="4416793"/>
                  <a:ext cx="102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4" name="Ink 243">
                  <a:extLst>
                    <a:ext uri="{FF2B5EF4-FFF2-40B4-BE49-F238E27FC236}">
                      <a16:creationId xmlns:a16="http://schemas.microsoft.com/office/drawing/2014/main" id="{BAC5D75B-45E1-1741-BBF2-10540C978B82}"/>
                    </a:ext>
                  </a:extLst>
                </p14:cNvPr>
                <p14:cNvContentPartPr/>
                <p14:nvPr/>
              </p14:nvContentPartPr>
              <p14:xfrm>
                <a:off x="9352769" y="4233913"/>
                <a:ext cx="78480" cy="334080"/>
              </p14:xfrm>
            </p:contentPart>
          </mc:Choice>
          <mc:Fallback>
            <p:pic>
              <p:nvPicPr>
                <p:cNvPr id="244" name="Ink 243">
                  <a:extLst>
                    <a:ext uri="{FF2B5EF4-FFF2-40B4-BE49-F238E27FC236}">
                      <a16:creationId xmlns:a16="http://schemas.microsoft.com/office/drawing/2014/main" id="{BAC5D75B-45E1-1741-BBF2-10540C978B82}"/>
                    </a:ext>
                  </a:extLst>
                </p:cNvPr>
                <p:cNvPicPr/>
                <p:nvPr/>
              </p:nvPicPr>
              <p:blipFill>
                <a:blip r:embed="rId383"/>
                <a:stretch>
                  <a:fillRect/>
                </a:stretch>
              </p:blipFill>
              <p:spPr>
                <a:xfrm>
                  <a:off x="9346649" y="4227793"/>
                  <a:ext cx="9072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5" name="Ink 244">
                  <a:extLst>
                    <a:ext uri="{FF2B5EF4-FFF2-40B4-BE49-F238E27FC236}">
                      <a16:creationId xmlns:a16="http://schemas.microsoft.com/office/drawing/2014/main" id="{401666F6-44EE-CB21-A168-3241B463F18E}"/>
                    </a:ext>
                  </a:extLst>
                </p14:cNvPr>
                <p14:cNvContentPartPr/>
                <p14:nvPr/>
              </p14:nvContentPartPr>
              <p14:xfrm>
                <a:off x="9444209" y="4219873"/>
                <a:ext cx="52560" cy="83520"/>
              </p14:xfrm>
            </p:contentPart>
          </mc:Choice>
          <mc:Fallback>
            <p:pic>
              <p:nvPicPr>
                <p:cNvPr id="245" name="Ink 244">
                  <a:extLst>
                    <a:ext uri="{FF2B5EF4-FFF2-40B4-BE49-F238E27FC236}">
                      <a16:creationId xmlns:a16="http://schemas.microsoft.com/office/drawing/2014/main" id="{401666F6-44EE-CB21-A168-3241B463F18E}"/>
                    </a:ext>
                  </a:extLst>
                </p:cNvPr>
                <p:cNvPicPr/>
                <p:nvPr/>
              </p:nvPicPr>
              <p:blipFill>
                <a:blip r:embed="rId385"/>
                <a:stretch>
                  <a:fillRect/>
                </a:stretch>
              </p:blipFill>
              <p:spPr>
                <a:xfrm>
                  <a:off x="9438089" y="4213753"/>
                  <a:ext cx="64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6" name="Ink 245">
                  <a:extLst>
                    <a:ext uri="{FF2B5EF4-FFF2-40B4-BE49-F238E27FC236}">
                      <a16:creationId xmlns:a16="http://schemas.microsoft.com/office/drawing/2014/main" id="{7A586FE8-6803-5A60-B6E7-A0F07822F2BD}"/>
                    </a:ext>
                  </a:extLst>
                </p14:cNvPr>
                <p14:cNvContentPartPr/>
                <p14:nvPr/>
              </p14:nvContentPartPr>
              <p14:xfrm>
                <a:off x="9431969" y="4364953"/>
                <a:ext cx="105840" cy="8280"/>
              </p14:xfrm>
            </p:contentPart>
          </mc:Choice>
          <mc:Fallback>
            <p:pic>
              <p:nvPicPr>
                <p:cNvPr id="246" name="Ink 245">
                  <a:extLst>
                    <a:ext uri="{FF2B5EF4-FFF2-40B4-BE49-F238E27FC236}">
                      <a16:creationId xmlns:a16="http://schemas.microsoft.com/office/drawing/2014/main" id="{7A586FE8-6803-5A60-B6E7-A0F07822F2BD}"/>
                    </a:ext>
                  </a:extLst>
                </p:cNvPr>
                <p:cNvPicPr/>
                <p:nvPr/>
              </p:nvPicPr>
              <p:blipFill>
                <a:blip r:embed="rId387"/>
                <a:stretch>
                  <a:fillRect/>
                </a:stretch>
              </p:blipFill>
              <p:spPr>
                <a:xfrm>
                  <a:off x="9425849" y="4358833"/>
                  <a:ext cx="1180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7" name="Ink 246">
                  <a:extLst>
                    <a:ext uri="{FF2B5EF4-FFF2-40B4-BE49-F238E27FC236}">
                      <a16:creationId xmlns:a16="http://schemas.microsoft.com/office/drawing/2014/main" id="{F6F627F2-16AE-554D-E6B0-AFE89B290CAF}"/>
                    </a:ext>
                  </a:extLst>
                </p14:cNvPr>
                <p14:cNvContentPartPr/>
                <p14:nvPr/>
              </p14:nvContentPartPr>
              <p14:xfrm>
                <a:off x="9471569" y="4442353"/>
                <a:ext cx="71280" cy="127800"/>
              </p14:xfrm>
            </p:contentPart>
          </mc:Choice>
          <mc:Fallback>
            <p:pic>
              <p:nvPicPr>
                <p:cNvPr id="247" name="Ink 246">
                  <a:extLst>
                    <a:ext uri="{FF2B5EF4-FFF2-40B4-BE49-F238E27FC236}">
                      <a16:creationId xmlns:a16="http://schemas.microsoft.com/office/drawing/2014/main" id="{F6F627F2-16AE-554D-E6B0-AFE89B290CAF}"/>
                    </a:ext>
                  </a:extLst>
                </p:cNvPr>
                <p:cNvPicPr/>
                <p:nvPr/>
              </p:nvPicPr>
              <p:blipFill>
                <a:blip r:embed="rId389"/>
                <a:stretch>
                  <a:fillRect/>
                </a:stretch>
              </p:blipFill>
              <p:spPr>
                <a:xfrm>
                  <a:off x="9465449" y="4436233"/>
                  <a:ext cx="83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8" name="Ink 247">
                  <a:extLst>
                    <a:ext uri="{FF2B5EF4-FFF2-40B4-BE49-F238E27FC236}">
                      <a16:creationId xmlns:a16="http://schemas.microsoft.com/office/drawing/2014/main" id="{0FF1F959-DBE6-576B-8DA8-6E42FFFEAAF1}"/>
                    </a:ext>
                  </a:extLst>
                </p14:cNvPr>
                <p14:cNvContentPartPr/>
                <p14:nvPr/>
              </p14:nvContentPartPr>
              <p14:xfrm>
                <a:off x="9610529" y="4204033"/>
                <a:ext cx="105840" cy="331200"/>
              </p14:xfrm>
            </p:contentPart>
          </mc:Choice>
          <mc:Fallback>
            <p:pic>
              <p:nvPicPr>
                <p:cNvPr id="248" name="Ink 247">
                  <a:extLst>
                    <a:ext uri="{FF2B5EF4-FFF2-40B4-BE49-F238E27FC236}">
                      <a16:creationId xmlns:a16="http://schemas.microsoft.com/office/drawing/2014/main" id="{0FF1F959-DBE6-576B-8DA8-6E42FFFEAAF1}"/>
                    </a:ext>
                  </a:extLst>
                </p:cNvPr>
                <p:cNvPicPr/>
                <p:nvPr/>
              </p:nvPicPr>
              <p:blipFill>
                <a:blip r:embed="rId391"/>
                <a:stretch>
                  <a:fillRect/>
                </a:stretch>
              </p:blipFill>
              <p:spPr>
                <a:xfrm>
                  <a:off x="9604409" y="4197913"/>
                  <a:ext cx="11808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9" name="Ink 248">
                  <a:extLst>
                    <a:ext uri="{FF2B5EF4-FFF2-40B4-BE49-F238E27FC236}">
                      <a16:creationId xmlns:a16="http://schemas.microsoft.com/office/drawing/2014/main" id="{B7B85F9F-8432-87AF-7121-EB7A671A6BA1}"/>
                    </a:ext>
                  </a:extLst>
                </p14:cNvPr>
                <p14:cNvContentPartPr/>
                <p14:nvPr/>
              </p14:nvContentPartPr>
              <p14:xfrm>
                <a:off x="9680369" y="4173793"/>
                <a:ext cx="105480" cy="100440"/>
              </p14:xfrm>
            </p:contentPart>
          </mc:Choice>
          <mc:Fallback>
            <p:pic>
              <p:nvPicPr>
                <p:cNvPr id="249" name="Ink 248">
                  <a:extLst>
                    <a:ext uri="{FF2B5EF4-FFF2-40B4-BE49-F238E27FC236}">
                      <a16:creationId xmlns:a16="http://schemas.microsoft.com/office/drawing/2014/main" id="{B7B85F9F-8432-87AF-7121-EB7A671A6BA1}"/>
                    </a:ext>
                  </a:extLst>
                </p:cNvPr>
                <p:cNvPicPr/>
                <p:nvPr/>
              </p:nvPicPr>
              <p:blipFill>
                <a:blip r:embed="rId393"/>
                <a:stretch>
                  <a:fillRect/>
                </a:stretch>
              </p:blipFill>
              <p:spPr>
                <a:xfrm>
                  <a:off x="9674249" y="4167673"/>
                  <a:ext cx="117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0" name="Ink 249">
                  <a:extLst>
                    <a:ext uri="{FF2B5EF4-FFF2-40B4-BE49-F238E27FC236}">
                      <a16:creationId xmlns:a16="http://schemas.microsoft.com/office/drawing/2014/main" id="{8C116590-83EC-884A-72C4-380116DED157}"/>
                    </a:ext>
                  </a:extLst>
                </p14:cNvPr>
                <p14:cNvContentPartPr/>
                <p14:nvPr/>
              </p14:nvContentPartPr>
              <p14:xfrm>
                <a:off x="9938129" y="4352713"/>
                <a:ext cx="10800" cy="86400"/>
              </p14:xfrm>
            </p:contentPart>
          </mc:Choice>
          <mc:Fallback>
            <p:pic>
              <p:nvPicPr>
                <p:cNvPr id="250" name="Ink 249">
                  <a:extLst>
                    <a:ext uri="{FF2B5EF4-FFF2-40B4-BE49-F238E27FC236}">
                      <a16:creationId xmlns:a16="http://schemas.microsoft.com/office/drawing/2014/main" id="{8C116590-83EC-884A-72C4-380116DED157}"/>
                    </a:ext>
                  </a:extLst>
                </p:cNvPr>
                <p:cNvPicPr/>
                <p:nvPr/>
              </p:nvPicPr>
              <p:blipFill>
                <a:blip r:embed="rId395"/>
                <a:stretch>
                  <a:fillRect/>
                </a:stretch>
              </p:blipFill>
              <p:spPr>
                <a:xfrm>
                  <a:off x="9932009" y="4346593"/>
                  <a:ext cx="23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1" name="Ink 250">
                  <a:extLst>
                    <a:ext uri="{FF2B5EF4-FFF2-40B4-BE49-F238E27FC236}">
                      <a16:creationId xmlns:a16="http://schemas.microsoft.com/office/drawing/2014/main" id="{79EF5B9D-6E7F-517C-E933-414AAC52472B}"/>
                    </a:ext>
                  </a:extLst>
                </p14:cNvPr>
                <p14:cNvContentPartPr/>
                <p14:nvPr/>
              </p14:nvContentPartPr>
              <p14:xfrm>
                <a:off x="9899249" y="4388713"/>
                <a:ext cx="142560" cy="4320"/>
              </p14:xfrm>
            </p:contentPart>
          </mc:Choice>
          <mc:Fallback>
            <p:pic>
              <p:nvPicPr>
                <p:cNvPr id="251" name="Ink 250">
                  <a:extLst>
                    <a:ext uri="{FF2B5EF4-FFF2-40B4-BE49-F238E27FC236}">
                      <a16:creationId xmlns:a16="http://schemas.microsoft.com/office/drawing/2014/main" id="{79EF5B9D-6E7F-517C-E933-414AAC52472B}"/>
                    </a:ext>
                  </a:extLst>
                </p:cNvPr>
                <p:cNvPicPr/>
                <p:nvPr/>
              </p:nvPicPr>
              <p:blipFill>
                <a:blip r:embed="rId397"/>
                <a:stretch>
                  <a:fillRect/>
                </a:stretch>
              </p:blipFill>
              <p:spPr>
                <a:xfrm>
                  <a:off x="9893129" y="4382593"/>
                  <a:ext cx="1548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2" name="Ink 251">
                  <a:extLst>
                    <a:ext uri="{FF2B5EF4-FFF2-40B4-BE49-F238E27FC236}">
                      <a16:creationId xmlns:a16="http://schemas.microsoft.com/office/drawing/2014/main" id="{6273EF3C-CC97-C630-A641-E0B6A5C8C471}"/>
                    </a:ext>
                  </a:extLst>
                </p14:cNvPr>
                <p14:cNvContentPartPr/>
                <p14:nvPr/>
              </p14:nvContentPartPr>
              <p14:xfrm>
                <a:off x="10121009" y="4184233"/>
                <a:ext cx="137880" cy="423360"/>
              </p14:xfrm>
            </p:contentPart>
          </mc:Choice>
          <mc:Fallback>
            <p:pic>
              <p:nvPicPr>
                <p:cNvPr id="252" name="Ink 251">
                  <a:extLst>
                    <a:ext uri="{FF2B5EF4-FFF2-40B4-BE49-F238E27FC236}">
                      <a16:creationId xmlns:a16="http://schemas.microsoft.com/office/drawing/2014/main" id="{6273EF3C-CC97-C630-A641-E0B6A5C8C471}"/>
                    </a:ext>
                  </a:extLst>
                </p:cNvPr>
                <p:cNvPicPr/>
                <p:nvPr/>
              </p:nvPicPr>
              <p:blipFill>
                <a:blip r:embed="rId399"/>
                <a:stretch>
                  <a:fillRect/>
                </a:stretch>
              </p:blipFill>
              <p:spPr>
                <a:xfrm>
                  <a:off x="10114889" y="4178113"/>
                  <a:ext cx="15012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53" name="Ink 252">
                  <a:extLst>
                    <a:ext uri="{FF2B5EF4-FFF2-40B4-BE49-F238E27FC236}">
                      <a16:creationId xmlns:a16="http://schemas.microsoft.com/office/drawing/2014/main" id="{E5386329-DD92-0778-A303-580B6D245D93}"/>
                    </a:ext>
                  </a:extLst>
                </p14:cNvPr>
                <p14:cNvContentPartPr/>
                <p14:nvPr/>
              </p14:nvContentPartPr>
              <p14:xfrm>
                <a:off x="10216769" y="4205833"/>
                <a:ext cx="110520" cy="100440"/>
              </p14:xfrm>
            </p:contentPart>
          </mc:Choice>
          <mc:Fallback>
            <p:pic>
              <p:nvPicPr>
                <p:cNvPr id="253" name="Ink 252">
                  <a:extLst>
                    <a:ext uri="{FF2B5EF4-FFF2-40B4-BE49-F238E27FC236}">
                      <a16:creationId xmlns:a16="http://schemas.microsoft.com/office/drawing/2014/main" id="{E5386329-DD92-0778-A303-580B6D245D93}"/>
                    </a:ext>
                  </a:extLst>
                </p:cNvPr>
                <p:cNvPicPr/>
                <p:nvPr/>
              </p:nvPicPr>
              <p:blipFill>
                <a:blip r:embed="rId401"/>
                <a:stretch>
                  <a:fillRect/>
                </a:stretch>
              </p:blipFill>
              <p:spPr>
                <a:xfrm>
                  <a:off x="10210649" y="4199713"/>
                  <a:ext cx="122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4" name="Ink 253">
                  <a:extLst>
                    <a:ext uri="{FF2B5EF4-FFF2-40B4-BE49-F238E27FC236}">
                      <a16:creationId xmlns:a16="http://schemas.microsoft.com/office/drawing/2014/main" id="{2D1D82D3-D129-7C9F-5F88-F1B0FA4A8205}"/>
                    </a:ext>
                  </a:extLst>
                </p14:cNvPr>
                <p14:cNvContentPartPr/>
                <p14:nvPr/>
              </p14:nvContentPartPr>
              <p14:xfrm>
                <a:off x="10206689" y="4393033"/>
                <a:ext cx="177120" cy="360"/>
              </p14:xfrm>
            </p:contentPart>
          </mc:Choice>
          <mc:Fallback>
            <p:pic>
              <p:nvPicPr>
                <p:cNvPr id="254" name="Ink 253">
                  <a:extLst>
                    <a:ext uri="{FF2B5EF4-FFF2-40B4-BE49-F238E27FC236}">
                      <a16:creationId xmlns:a16="http://schemas.microsoft.com/office/drawing/2014/main" id="{2D1D82D3-D129-7C9F-5F88-F1B0FA4A8205}"/>
                    </a:ext>
                  </a:extLst>
                </p:cNvPr>
                <p:cNvPicPr/>
                <p:nvPr/>
              </p:nvPicPr>
              <p:blipFill>
                <a:blip r:embed="rId403"/>
                <a:stretch>
                  <a:fillRect/>
                </a:stretch>
              </p:blipFill>
              <p:spPr>
                <a:xfrm>
                  <a:off x="10200569" y="4386913"/>
                  <a:ext cx="1893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55" name="Ink 254">
                  <a:extLst>
                    <a:ext uri="{FF2B5EF4-FFF2-40B4-BE49-F238E27FC236}">
                      <a16:creationId xmlns:a16="http://schemas.microsoft.com/office/drawing/2014/main" id="{3835DEEC-2655-1C35-CED8-45371535F265}"/>
                    </a:ext>
                  </a:extLst>
                </p14:cNvPr>
                <p14:cNvContentPartPr/>
                <p14:nvPr/>
              </p14:nvContentPartPr>
              <p14:xfrm>
                <a:off x="10266449" y="4441633"/>
                <a:ext cx="104040" cy="129600"/>
              </p14:xfrm>
            </p:contentPart>
          </mc:Choice>
          <mc:Fallback>
            <p:pic>
              <p:nvPicPr>
                <p:cNvPr id="255" name="Ink 254">
                  <a:extLst>
                    <a:ext uri="{FF2B5EF4-FFF2-40B4-BE49-F238E27FC236}">
                      <a16:creationId xmlns:a16="http://schemas.microsoft.com/office/drawing/2014/main" id="{3835DEEC-2655-1C35-CED8-45371535F265}"/>
                    </a:ext>
                  </a:extLst>
                </p:cNvPr>
                <p:cNvPicPr/>
                <p:nvPr/>
              </p:nvPicPr>
              <p:blipFill>
                <a:blip r:embed="rId405"/>
                <a:stretch>
                  <a:fillRect/>
                </a:stretch>
              </p:blipFill>
              <p:spPr>
                <a:xfrm>
                  <a:off x="10260329" y="4435513"/>
                  <a:ext cx="116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56" name="Ink 255">
                  <a:extLst>
                    <a:ext uri="{FF2B5EF4-FFF2-40B4-BE49-F238E27FC236}">
                      <a16:creationId xmlns:a16="http://schemas.microsoft.com/office/drawing/2014/main" id="{2CD85B14-588E-9F21-A7DA-EB3806DE983E}"/>
                    </a:ext>
                  </a:extLst>
                </p14:cNvPr>
                <p14:cNvContentPartPr/>
                <p14:nvPr/>
              </p14:nvContentPartPr>
              <p14:xfrm>
                <a:off x="10435649" y="4263793"/>
                <a:ext cx="131400" cy="336600"/>
              </p14:xfrm>
            </p:contentPart>
          </mc:Choice>
          <mc:Fallback>
            <p:pic>
              <p:nvPicPr>
                <p:cNvPr id="256" name="Ink 255">
                  <a:extLst>
                    <a:ext uri="{FF2B5EF4-FFF2-40B4-BE49-F238E27FC236}">
                      <a16:creationId xmlns:a16="http://schemas.microsoft.com/office/drawing/2014/main" id="{2CD85B14-588E-9F21-A7DA-EB3806DE983E}"/>
                    </a:ext>
                  </a:extLst>
                </p:cNvPr>
                <p:cNvPicPr/>
                <p:nvPr/>
              </p:nvPicPr>
              <p:blipFill>
                <a:blip r:embed="rId407"/>
                <a:stretch>
                  <a:fillRect/>
                </a:stretch>
              </p:blipFill>
              <p:spPr>
                <a:xfrm>
                  <a:off x="10429529" y="4257673"/>
                  <a:ext cx="14364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7" name="Ink 256">
                  <a:extLst>
                    <a:ext uri="{FF2B5EF4-FFF2-40B4-BE49-F238E27FC236}">
                      <a16:creationId xmlns:a16="http://schemas.microsoft.com/office/drawing/2014/main" id="{FC7EAE95-E920-D378-6B9D-70ADDC45F21D}"/>
                    </a:ext>
                  </a:extLst>
                </p14:cNvPr>
                <p14:cNvContentPartPr/>
                <p14:nvPr/>
              </p14:nvContentPartPr>
              <p14:xfrm>
                <a:off x="10515209" y="4144273"/>
                <a:ext cx="85320" cy="51840"/>
              </p14:xfrm>
            </p:contentPart>
          </mc:Choice>
          <mc:Fallback>
            <p:pic>
              <p:nvPicPr>
                <p:cNvPr id="257" name="Ink 256">
                  <a:extLst>
                    <a:ext uri="{FF2B5EF4-FFF2-40B4-BE49-F238E27FC236}">
                      <a16:creationId xmlns:a16="http://schemas.microsoft.com/office/drawing/2014/main" id="{FC7EAE95-E920-D378-6B9D-70ADDC45F21D}"/>
                    </a:ext>
                  </a:extLst>
                </p:cNvPr>
                <p:cNvPicPr/>
                <p:nvPr/>
              </p:nvPicPr>
              <p:blipFill>
                <a:blip r:embed="rId409"/>
                <a:stretch>
                  <a:fillRect/>
                </a:stretch>
              </p:blipFill>
              <p:spPr>
                <a:xfrm>
                  <a:off x="10509089" y="4138153"/>
                  <a:ext cx="975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8" name="Ink 257">
                  <a:extLst>
                    <a:ext uri="{FF2B5EF4-FFF2-40B4-BE49-F238E27FC236}">
                      <a16:creationId xmlns:a16="http://schemas.microsoft.com/office/drawing/2014/main" id="{2351B658-5E7C-EF83-19A2-2AA997AEB409}"/>
                    </a:ext>
                  </a:extLst>
                </p14:cNvPr>
                <p14:cNvContentPartPr/>
                <p14:nvPr/>
              </p14:nvContentPartPr>
              <p14:xfrm>
                <a:off x="10600529" y="4124473"/>
                <a:ext cx="4320" cy="132480"/>
              </p14:xfrm>
            </p:contentPart>
          </mc:Choice>
          <mc:Fallback>
            <p:pic>
              <p:nvPicPr>
                <p:cNvPr id="258" name="Ink 257">
                  <a:extLst>
                    <a:ext uri="{FF2B5EF4-FFF2-40B4-BE49-F238E27FC236}">
                      <a16:creationId xmlns:a16="http://schemas.microsoft.com/office/drawing/2014/main" id="{2351B658-5E7C-EF83-19A2-2AA997AEB409}"/>
                    </a:ext>
                  </a:extLst>
                </p:cNvPr>
                <p:cNvPicPr/>
                <p:nvPr/>
              </p:nvPicPr>
              <p:blipFill>
                <a:blip r:embed="rId411"/>
                <a:stretch>
                  <a:fillRect/>
                </a:stretch>
              </p:blipFill>
              <p:spPr>
                <a:xfrm>
                  <a:off x="10594409" y="4118353"/>
                  <a:ext cx="16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9" name="Ink 258">
                  <a:extLst>
                    <a:ext uri="{FF2B5EF4-FFF2-40B4-BE49-F238E27FC236}">
                      <a16:creationId xmlns:a16="http://schemas.microsoft.com/office/drawing/2014/main" id="{025969D7-3567-B3E6-A1FE-697E001CD587}"/>
                    </a:ext>
                  </a:extLst>
                </p14:cNvPr>
                <p14:cNvContentPartPr/>
                <p14:nvPr/>
              </p14:nvContentPartPr>
              <p14:xfrm>
                <a:off x="10749569" y="4283593"/>
                <a:ext cx="14400" cy="129960"/>
              </p14:xfrm>
            </p:contentPart>
          </mc:Choice>
          <mc:Fallback>
            <p:pic>
              <p:nvPicPr>
                <p:cNvPr id="259" name="Ink 258">
                  <a:extLst>
                    <a:ext uri="{FF2B5EF4-FFF2-40B4-BE49-F238E27FC236}">
                      <a16:creationId xmlns:a16="http://schemas.microsoft.com/office/drawing/2014/main" id="{025969D7-3567-B3E6-A1FE-697E001CD587}"/>
                    </a:ext>
                  </a:extLst>
                </p:cNvPr>
                <p:cNvPicPr/>
                <p:nvPr/>
              </p:nvPicPr>
              <p:blipFill>
                <a:blip r:embed="rId413"/>
                <a:stretch>
                  <a:fillRect/>
                </a:stretch>
              </p:blipFill>
              <p:spPr>
                <a:xfrm>
                  <a:off x="10743449" y="4277473"/>
                  <a:ext cx="266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0" name="Ink 259">
                  <a:extLst>
                    <a:ext uri="{FF2B5EF4-FFF2-40B4-BE49-F238E27FC236}">
                      <a16:creationId xmlns:a16="http://schemas.microsoft.com/office/drawing/2014/main" id="{981397C0-4395-5EA8-D8DD-28FC23144B80}"/>
                    </a:ext>
                  </a:extLst>
                </p14:cNvPr>
                <p14:cNvContentPartPr/>
                <p14:nvPr/>
              </p14:nvContentPartPr>
              <p14:xfrm>
                <a:off x="10703849" y="4352713"/>
                <a:ext cx="128520" cy="360"/>
              </p14:xfrm>
            </p:contentPart>
          </mc:Choice>
          <mc:Fallback>
            <p:pic>
              <p:nvPicPr>
                <p:cNvPr id="260" name="Ink 259">
                  <a:extLst>
                    <a:ext uri="{FF2B5EF4-FFF2-40B4-BE49-F238E27FC236}">
                      <a16:creationId xmlns:a16="http://schemas.microsoft.com/office/drawing/2014/main" id="{981397C0-4395-5EA8-D8DD-28FC23144B80}"/>
                    </a:ext>
                  </a:extLst>
                </p:cNvPr>
                <p:cNvPicPr/>
                <p:nvPr/>
              </p:nvPicPr>
              <p:blipFill>
                <a:blip r:embed="rId415"/>
                <a:stretch>
                  <a:fillRect/>
                </a:stretch>
              </p:blipFill>
              <p:spPr>
                <a:xfrm>
                  <a:off x="10697729" y="4346593"/>
                  <a:ext cx="140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61" name="Ink 260">
                  <a:extLst>
                    <a:ext uri="{FF2B5EF4-FFF2-40B4-BE49-F238E27FC236}">
                      <a16:creationId xmlns:a16="http://schemas.microsoft.com/office/drawing/2014/main" id="{E0DCD59B-C9FF-B8DE-96BA-0AA4064A1CE3}"/>
                    </a:ext>
                  </a:extLst>
                </p14:cNvPr>
                <p14:cNvContentPartPr/>
                <p14:nvPr/>
              </p14:nvContentPartPr>
              <p14:xfrm>
                <a:off x="10982129" y="4373233"/>
                <a:ext cx="360" cy="2160"/>
              </p14:xfrm>
            </p:contentPart>
          </mc:Choice>
          <mc:Fallback>
            <p:pic>
              <p:nvPicPr>
                <p:cNvPr id="261" name="Ink 260">
                  <a:extLst>
                    <a:ext uri="{FF2B5EF4-FFF2-40B4-BE49-F238E27FC236}">
                      <a16:creationId xmlns:a16="http://schemas.microsoft.com/office/drawing/2014/main" id="{E0DCD59B-C9FF-B8DE-96BA-0AA4064A1CE3}"/>
                    </a:ext>
                  </a:extLst>
                </p:cNvPr>
                <p:cNvPicPr/>
                <p:nvPr/>
              </p:nvPicPr>
              <p:blipFill>
                <a:blip r:embed="rId417"/>
                <a:stretch>
                  <a:fillRect/>
                </a:stretch>
              </p:blipFill>
              <p:spPr>
                <a:xfrm>
                  <a:off x="10976009" y="4367113"/>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2" name="Ink 261">
                  <a:extLst>
                    <a:ext uri="{FF2B5EF4-FFF2-40B4-BE49-F238E27FC236}">
                      <a16:creationId xmlns:a16="http://schemas.microsoft.com/office/drawing/2014/main" id="{97D95294-06B6-91FC-24D8-A66687DBF98E}"/>
                    </a:ext>
                  </a:extLst>
                </p14:cNvPr>
                <p14:cNvContentPartPr/>
                <p14:nvPr/>
              </p14:nvContentPartPr>
              <p14:xfrm>
                <a:off x="11091569" y="4352713"/>
                <a:ext cx="8280" cy="12600"/>
              </p14:xfrm>
            </p:contentPart>
          </mc:Choice>
          <mc:Fallback>
            <p:pic>
              <p:nvPicPr>
                <p:cNvPr id="262" name="Ink 261">
                  <a:extLst>
                    <a:ext uri="{FF2B5EF4-FFF2-40B4-BE49-F238E27FC236}">
                      <a16:creationId xmlns:a16="http://schemas.microsoft.com/office/drawing/2014/main" id="{97D95294-06B6-91FC-24D8-A66687DBF98E}"/>
                    </a:ext>
                  </a:extLst>
                </p:cNvPr>
                <p:cNvPicPr/>
                <p:nvPr/>
              </p:nvPicPr>
              <p:blipFill>
                <a:blip r:embed="rId419"/>
                <a:stretch>
                  <a:fillRect/>
                </a:stretch>
              </p:blipFill>
              <p:spPr>
                <a:xfrm>
                  <a:off x="11085449" y="4346593"/>
                  <a:ext cx="20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3" name="Ink 262">
                  <a:extLst>
                    <a:ext uri="{FF2B5EF4-FFF2-40B4-BE49-F238E27FC236}">
                      <a16:creationId xmlns:a16="http://schemas.microsoft.com/office/drawing/2014/main" id="{868C47DB-2D7F-8563-5B69-FA8483042464}"/>
                    </a:ext>
                  </a:extLst>
                </p14:cNvPr>
                <p14:cNvContentPartPr/>
                <p14:nvPr/>
              </p14:nvContentPartPr>
              <p14:xfrm>
                <a:off x="11230529" y="4343353"/>
                <a:ext cx="10440" cy="7920"/>
              </p14:xfrm>
            </p:contentPart>
          </mc:Choice>
          <mc:Fallback>
            <p:pic>
              <p:nvPicPr>
                <p:cNvPr id="263" name="Ink 262">
                  <a:extLst>
                    <a:ext uri="{FF2B5EF4-FFF2-40B4-BE49-F238E27FC236}">
                      <a16:creationId xmlns:a16="http://schemas.microsoft.com/office/drawing/2014/main" id="{868C47DB-2D7F-8563-5B69-FA8483042464}"/>
                    </a:ext>
                  </a:extLst>
                </p:cNvPr>
                <p:cNvPicPr/>
                <p:nvPr/>
              </p:nvPicPr>
              <p:blipFill>
                <a:blip r:embed="rId421"/>
                <a:stretch>
                  <a:fillRect/>
                </a:stretch>
              </p:blipFill>
              <p:spPr>
                <a:xfrm>
                  <a:off x="11224409" y="4337233"/>
                  <a:ext cx="226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7" name="Ink 266">
                  <a:extLst>
                    <a:ext uri="{FF2B5EF4-FFF2-40B4-BE49-F238E27FC236}">
                      <a16:creationId xmlns:a16="http://schemas.microsoft.com/office/drawing/2014/main" id="{FDB06576-349B-6BC1-509C-41E53DACA4C1}"/>
                    </a:ext>
                  </a:extLst>
                </p14:cNvPr>
                <p14:cNvContentPartPr/>
                <p14:nvPr/>
              </p14:nvContentPartPr>
              <p14:xfrm>
                <a:off x="6529289" y="5050033"/>
                <a:ext cx="101880" cy="183960"/>
              </p14:xfrm>
            </p:contentPart>
          </mc:Choice>
          <mc:Fallback>
            <p:pic>
              <p:nvPicPr>
                <p:cNvPr id="267" name="Ink 266">
                  <a:extLst>
                    <a:ext uri="{FF2B5EF4-FFF2-40B4-BE49-F238E27FC236}">
                      <a16:creationId xmlns:a16="http://schemas.microsoft.com/office/drawing/2014/main" id="{FDB06576-349B-6BC1-509C-41E53DACA4C1}"/>
                    </a:ext>
                  </a:extLst>
                </p:cNvPr>
                <p:cNvPicPr/>
                <p:nvPr/>
              </p:nvPicPr>
              <p:blipFill>
                <a:blip r:embed="rId423"/>
                <a:stretch>
                  <a:fillRect/>
                </a:stretch>
              </p:blipFill>
              <p:spPr>
                <a:xfrm>
                  <a:off x="6523169" y="5043913"/>
                  <a:ext cx="1141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8" name="Ink 267">
                  <a:extLst>
                    <a:ext uri="{FF2B5EF4-FFF2-40B4-BE49-F238E27FC236}">
                      <a16:creationId xmlns:a16="http://schemas.microsoft.com/office/drawing/2014/main" id="{5901350F-B355-81DE-192F-610117F1F669}"/>
                    </a:ext>
                  </a:extLst>
                </p14:cNvPr>
                <p14:cNvContentPartPr/>
                <p14:nvPr/>
              </p14:nvContentPartPr>
              <p14:xfrm>
                <a:off x="6649169" y="5026633"/>
                <a:ext cx="117000" cy="90720"/>
              </p14:xfrm>
            </p:contentPart>
          </mc:Choice>
          <mc:Fallback>
            <p:pic>
              <p:nvPicPr>
                <p:cNvPr id="268" name="Ink 267">
                  <a:extLst>
                    <a:ext uri="{FF2B5EF4-FFF2-40B4-BE49-F238E27FC236}">
                      <a16:creationId xmlns:a16="http://schemas.microsoft.com/office/drawing/2014/main" id="{5901350F-B355-81DE-192F-610117F1F669}"/>
                    </a:ext>
                  </a:extLst>
                </p:cNvPr>
                <p:cNvPicPr/>
                <p:nvPr/>
              </p:nvPicPr>
              <p:blipFill>
                <a:blip r:embed="rId425"/>
                <a:stretch>
                  <a:fillRect/>
                </a:stretch>
              </p:blipFill>
              <p:spPr>
                <a:xfrm>
                  <a:off x="6643049" y="5020513"/>
                  <a:ext cx="129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9" name="Ink 268">
                  <a:extLst>
                    <a:ext uri="{FF2B5EF4-FFF2-40B4-BE49-F238E27FC236}">
                      <a16:creationId xmlns:a16="http://schemas.microsoft.com/office/drawing/2014/main" id="{F3547ABD-1FCC-677E-BD8A-4079A6A7E301}"/>
                    </a:ext>
                  </a:extLst>
                </p14:cNvPr>
                <p14:cNvContentPartPr/>
                <p14:nvPr/>
              </p14:nvContentPartPr>
              <p14:xfrm>
                <a:off x="6797849" y="5019073"/>
                <a:ext cx="44640" cy="66240"/>
              </p14:xfrm>
            </p:contentPart>
          </mc:Choice>
          <mc:Fallback>
            <p:pic>
              <p:nvPicPr>
                <p:cNvPr id="269" name="Ink 268">
                  <a:extLst>
                    <a:ext uri="{FF2B5EF4-FFF2-40B4-BE49-F238E27FC236}">
                      <a16:creationId xmlns:a16="http://schemas.microsoft.com/office/drawing/2014/main" id="{F3547ABD-1FCC-677E-BD8A-4079A6A7E301}"/>
                    </a:ext>
                  </a:extLst>
                </p:cNvPr>
                <p:cNvPicPr/>
                <p:nvPr/>
              </p:nvPicPr>
              <p:blipFill>
                <a:blip r:embed="rId427"/>
                <a:stretch>
                  <a:fillRect/>
                </a:stretch>
              </p:blipFill>
              <p:spPr>
                <a:xfrm>
                  <a:off x="6791729" y="5012953"/>
                  <a:ext cx="56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70" name="Ink 269">
                  <a:extLst>
                    <a:ext uri="{FF2B5EF4-FFF2-40B4-BE49-F238E27FC236}">
                      <a16:creationId xmlns:a16="http://schemas.microsoft.com/office/drawing/2014/main" id="{2A4AB5C3-4B4B-C04B-A361-9C6141C0E88F}"/>
                    </a:ext>
                  </a:extLst>
                </p14:cNvPr>
                <p14:cNvContentPartPr/>
                <p14:nvPr/>
              </p14:nvContentPartPr>
              <p14:xfrm>
                <a:off x="6897569" y="5038513"/>
                <a:ext cx="192240" cy="63360"/>
              </p14:xfrm>
            </p:contentPart>
          </mc:Choice>
          <mc:Fallback>
            <p:pic>
              <p:nvPicPr>
                <p:cNvPr id="270" name="Ink 269">
                  <a:extLst>
                    <a:ext uri="{FF2B5EF4-FFF2-40B4-BE49-F238E27FC236}">
                      <a16:creationId xmlns:a16="http://schemas.microsoft.com/office/drawing/2014/main" id="{2A4AB5C3-4B4B-C04B-A361-9C6141C0E88F}"/>
                    </a:ext>
                  </a:extLst>
                </p:cNvPr>
                <p:cNvPicPr/>
                <p:nvPr/>
              </p:nvPicPr>
              <p:blipFill>
                <a:blip r:embed="rId429"/>
                <a:stretch>
                  <a:fillRect/>
                </a:stretch>
              </p:blipFill>
              <p:spPr>
                <a:xfrm>
                  <a:off x="6891449" y="5032393"/>
                  <a:ext cx="204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71" name="Ink 270">
                  <a:extLst>
                    <a:ext uri="{FF2B5EF4-FFF2-40B4-BE49-F238E27FC236}">
                      <a16:creationId xmlns:a16="http://schemas.microsoft.com/office/drawing/2014/main" id="{5526069D-5A4B-2089-8A90-AEE93F778AB2}"/>
                    </a:ext>
                  </a:extLst>
                </p14:cNvPr>
                <p14:cNvContentPartPr/>
                <p14:nvPr/>
              </p14:nvContentPartPr>
              <p14:xfrm>
                <a:off x="7135889" y="5030593"/>
                <a:ext cx="137520" cy="68400"/>
              </p14:xfrm>
            </p:contentPart>
          </mc:Choice>
          <mc:Fallback>
            <p:pic>
              <p:nvPicPr>
                <p:cNvPr id="271" name="Ink 270">
                  <a:extLst>
                    <a:ext uri="{FF2B5EF4-FFF2-40B4-BE49-F238E27FC236}">
                      <a16:creationId xmlns:a16="http://schemas.microsoft.com/office/drawing/2014/main" id="{5526069D-5A4B-2089-8A90-AEE93F778AB2}"/>
                    </a:ext>
                  </a:extLst>
                </p:cNvPr>
                <p:cNvPicPr/>
                <p:nvPr/>
              </p:nvPicPr>
              <p:blipFill>
                <a:blip r:embed="rId431"/>
                <a:stretch>
                  <a:fillRect/>
                </a:stretch>
              </p:blipFill>
              <p:spPr>
                <a:xfrm>
                  <a:off x="7129769" y="5024473"/>
                  <a:ext cx="149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72" name="Ink 271">
                  <a:extLst>
                    <a:ext uri="{FF2B5EF4-FFF2-40B4-BE49-F238E27FC236}">
                      <a16:creationId xmlns:a16="http://schemas.microsoft.com/office/drawing/2014/main" id="{3BCD1177-7225-4358-D7BC-6E910C9C6EEA}"/>
                    </a:ext>
                  </a:extLst>
                </p14:cNvPr>
                <p14:cNvContentPartPr/>
                <p14:nvPr/>
              </p14:nvContentPartPr>
              <p14:xfrm>
                <a:off x="7314449" y="4969393"/>
                <a:ext cx="23040" cy="103680"/>
              </p14:xfrm>
            </p:contentPart>
          </mc:Choice>
          <mc:Fallback>
            <p:pic>
              <p:nvPicPr>
                <p:cNvPr id="272" name="Ink 271">
                  <a:extLst>
                    <a:ext uri="{FF2B5EF4-FFF2-40B4-BE49-F238E27FC236}">
                      <a16:creationId xmlns:a16="http://schemas.microsoft.com/office/drawing/2014/main" id="{3BCD1177-7225-4358-D7BC-6E910C9C6EEA}"/>
                    </a:ext>
                  </a:extLst>
                </p:cNvPr>
                <p:cNvPicPr/>
                <p:nvPr/>
              </p:nvPicPr>
              <p:blipFill>
                <a:blip r:embed="rId433"/>
                <a:stretch>
                  <a:fillRect/>
                </a:stretch>
              </p:blipFill>
              <p:spPr>
                <a:xfrm>
                  <a:off x="7308329" y="4963273"/>
                  <a:ext cx="35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3" name="Ink 272">
                  <a:extLst>
                    <a:ext uri="{FF2B5EF4-FFF2-40B4-BE49-F238E27FC236}">
                      <a16:creationId xmlns:a16="http://schemas.microsoft.com/office/drawing/2014/main" id="{687B468C-6BF0-64EC-A8EB-A1795FAE4A44}"/>
                    </a:ext>
                  </a:extLst>
                </p14:cNvPr>
                <p14:cNvContentPartPr/>
                <p14:nvPr/>
              </p14:nvContentPartPr>
              <p14:xfrm>
                <a:off x="7274849" y="4998913"/>
                <a:ext cx="245520" cy="37800"/>
              </p14:xfrm>
            </p:contentPart>
          </mc:Choice>
          <mc:Fallback>
            <p:pic>
              <p:nvPicPr>
                <p:cNvPr id="273" name="Ink 272">
                  <a:extLst>
                    <a:ext uri="{FF2B5EF4-FFF2-40B4-BE49-F238E27FC236}">
                      <a16:creationId xmlns:a16="http://schemas.microsoft.com/office/drawing/2014/main" id="{687B468C-6BF0-64EC-A8EB-A1795FAE4A44}"/>
                    </a:ext>
                  </a:extLst>
                </p:cNvPr>
                <p:cNvPicPr/>
                <p:nvPr/>
              </p:nvPicPr>
              <p:blipFill>
                <a:blip r:embed="rId435"/>
                <a:stretch>
                  <a:fillRect/>
                </a:stretch>
              </p:blipFill>
              <p:spPr>
                <a:xfrm>
                  <a:off x="7268729" y="4992793"/>
                  <a:ext cx="2577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74" name="Ink 273">
                  <a:extLst>
                    <a:ext uri="{FF2B5EF4-FFF2-40B4-BE49-F238E27FC236}">
                      <a16:creationId xmlns:a16="http://schemas.microsoft.com/office/drawing/2014/main" id="{E93E6D70-8ADE-FC22-90EA-777DB184974C}"/>
                    </a:ext>
                  </a:extLst>
                </p14:cNvPr>
                <p14:cNvContentPartPr/>
                <p14:nvPr/>
              </p14:nvContentPartPr>
              <p14:xfrm>
                <a:off x="7553489" y="4989193"/>
                <a:ext cx="360" cy="59040"/>
              </p14:xfrm>
            </p:contentPart>
          </mc:Choice>
          <mc:Fallback>
            <p:pic>
              <p:nvPicPr>
                <p:cNvPr id="274" name="Ink 273">
                  <a:extLst>
                    <a:ext uri="{FF2B5EF4-FFF2-40B4-BE49-F238E27FC236}">
                      <a16:creationId xmlns:a16="http://schemas.microsoft.com/office/drawing/2014/main" id="{E93E6D70-8ADE-FC22-90EA-777DB184974C}"/>
                    </a:ext>
                  </a:extLst>
                </p:cNvPr>
                <p:cNvPicPr/>
                <p:nvPr/>
              </p:nvPicPr>
              <p:blipFill>
                <a:blip r:embed="rId437"/>
                <a:stretch>
                  <a:fillRect/>
                </a:stretch>
              </p:blipFill>
              <p:spPr>
                <a:xfrm>
                  <a:off x="7547369" y="4983073"/>
                  <a:ext cx="12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5" name="Ink 274">
                  <a:extLst>
                    <a:ext uri="{FF2B5EF4-FFF2-40B4-BE49-F238E27FC236}">
                      <a16:creationId xmlns:a16="http://schemas.microsoft.com/office/drawing/2014/main" id="{8A39F668-065A-9532-C29C-8C4051C6EE0B}"/>
                    </a:ext>
                  </a:extLst>
                </p14:cNvPr>
                <p14:cNvContentPartPr/>
                <p14:nvPr/>
              </p14:nvContentPartPr>
              <p14:xfrm>
                <a:off x="7543409" y="4951753"/>
                <a:ext cx="14400" cy="7920"/>
              </p14:xfrm>
            </p:contentPart>
          </mc:Choice>
          <mc:Fallback>
            <p:pic>
              <p:nvPicPr>
                <p:cNvPr id="275" name="Ink 274">
                  <a:extLst>
                    <a:ext uri="{FF2B5EF4-FFF2-40B4-BE49-F238E27FC236}">
                      <a16:creationId xmlns:a16="http://schemas.microsoft.com/office/drawing/2014/main" id="{8A39F668-065A-9532-C29C-8C4051C6EE0B}"/>
                    </a:ext>
                  </a:extLst>
                </p:cNvPr>
                <p:cNvPicPr/>
                <p:nvPr/>
              </p:nvPicPr>
              <p:blipFill>
                <a:blip r:embed="rId249"/>
                <a:stretch>
                  <a:fillRect/>
                </a:stretch>
              </p:blipFill>
              <p:spPr>
                <a:xfrm>
                  <a:off x="7537289" y="4945633"/>
                  <a:ext cx="26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6" name="Ink 275">
                  <a:extLst>
                    <a:ext uri="{FF2B5EF4-FFF2-40B4-BE49-F238E27FC236}">
                      <a16:creationId xmlns:a16="http://schemas.microsoft.com/office/drawing/2014/main" id="{0FA9B28D-03BC-75AA-0C10-073144978A40}"/>
                    </a:ext>
                  </a:extLst>
                </p14:cNvPr>
                <p14:cNvContentPartPr/>
                <p14:nvPr/>
              </p14:nvContentPartPr>
              <p14:xfrm>
                <a:off x="7600649" y="4979473"/>
                <a:ext cx="91440" cy="71640"/>
              </p14:xfrm>
            </p:contentPart>
          </mc:Choice>
          <mc:Fallback>
            <p:pic>
              <p:nvPicPr>
                <p:cNvPr id="276" name="Ink 275">
                  <a:extLst>
                    <a:ext uri="{FF2B5EF4-FFF2-40B4-BE49-F238E27FC236}">
                      <a16:creationId xmlns:a16="http://schemas.microsoft.com/office/drawing/2014/main" id="{0FA9B28D-03BC-75AA-0C10-073144978A40}"/>
                    </a:ext>
                  </a:extLst>
                </p:cNvPr>
                <p:cNvPicPr/>
                <p:nvPr/>
              </p:nvPicPr>
              <p:blipFill>
                <a:blip r:embed="rId440"/>
                <a:stretch>
                  <a:fillRect/>
                </a:stretch>
              </p:blipFill>
              <p:spPr>
                <a:xfrm>
                  <a:off x="7594529" y="4973353"/>
                  <a:ext cx="103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8" name="Ink 277">
                  <a:extLst>
                    <a:ext uri="{FF2B5EF4-FFF2-40B4-BE49-F238E27FC236}">
                      <a16:creationId xmlns:a16="http://schemas.microsoft.com/office/drawing/2014/main" id="{AE614C41-0103-320A-0475-76FA16960C5B}"/>
                    </a:ext>
                  </a:extLst>
                </p14:cNvPr>
                <p14:cNvContentPartPr/>
                <p14:nvPr/>
              </p14:nvContentPartPr>
              <p14:xfrm>
                <a:off x="7930409" y="4947073"/>
                <a:ext cx="73080" cy="87480"/>
              </p14:xfrm>
            </p:contentPart>
          </mc:Choice>
          <mc:Fallback>
            <p:pic>
              <p:nvPicPr>
                <p:cNvPr id="278" name="Ink 277">
                  <a:extLst>
                    <a:ext uri="{FF2B5EF4-FFF2-40B4-BE49-F238E27FC236}">
                      <a16:creationId xmlns:a16="http://schemas.microsoft.com/office/drawing/2014/main" id="{AE614C41-0103-320A-0475-76FA16960C5B}"/>
                    </a:ext>
                  </a:extLst>
                </p:cNvPr>
                <p:cNvPicPr/>
                <p:nvPr/>
              </p:nvPicPr>
              <p:blipFill>
                <a:blip r:embed="rId442"/>
                <a:stretch>
                  <a:fillRect/>
                </a:stretch>
              </p:blipFill>
              <p:spPr>
                <a:xfrm>
                  <a:off x="7924289" y="4940953"/>
                  <a:ext cx="85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9" name="Ink 278">
                  <a:extLst>
                    <a:ext uri="{FF2B5EF4-FFF2-40B4-BE49-F238E27FC236}">
                      <a16:creationId xmlns:a16="http://schemas.microsoft.com/office/drawing/2014/main" id="{A547ECCE-06E8-0E94-D9E1-DF870F3657FA}"/>
                    </a:ext>
                  </a:extLst>
                </p14:cNvPr>
                <p14:cNvContentPartPr/>
                <p14:nvPr/>
              </p14:nvContentPartPr>
              <p14:xfrm>
                <a:off x="8000969" y="4939873"/>
                <a:ext cx="115560" cy="72360"/>
              </p14:xfrm>
            </p:contentPart>
          </mc:Choice>
          <mc:Fallback>
            <p:pic>
              <p:nvPicPr>
                <p:cNvPr id="279" name="Ink 278">
                  <a:extLst>
                    <a:ext uri="{FF2B5EF4-FFF2-40B4-BE49-F238E27FC236}">
                      <a16:creationId xmlns:a16="http://schemas.microsoft.com/office/drawing/2014/main" id="{A547ECCE-06E8-0E94-D9E1-DF870F3657FA}"/>
                    </a:ext>
                  </a:extLst>
                </p:cNvPr>
                <p:cNvPicPr/>
                <p:nvPr/>
              </p:nvPicPr>
              <p:blipFill>
                <a:blip r:embed="rId444"/>
                <a:stretch>
                  <a:fillRect/>
                </a:stretch>
              </p:blipFill>
              <p:spPr>
                <a:xfrm>
                  <a:off x="7994849" y="4933753"/>
                  <a:ext cx="127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0" name="Ink 279">
                  <a:extLst>
                    <a:ext uri="{FF2B5EF4-FFF2-40B4-BE49-F238E27FC236}">
                      <a16:creationId xmlns:a16="http://schemas.microsoft.com/office/drawing/2014/main" id="{D2E05536-4E2D-3D91-7A3D-634C2E19CB4C}"/>
                    </a:ext>
                  </a:extLst>
                </p14:cNvPr>
                <p14:cNvContentPartPr/>
                <p14:nvPr/>
              </p14:nvContentPartPr>
              <p14:xfrm>
                <a:off x="8159729" y="4948873"/>
                <a:ext cx="69840" cy="66960"/>
              </p14:xfrm>
            </p:contentPart>
          </mc:Choice>
          <mc:Fallback>
            <p:pic>
              <p:nvPicPr>
                <p:cNvPr id="280" name="Ink 279">
                  <a:extLst>
                    <a:ext uri="{FF2B5EF4-FFF2-40B4-BE49-F238E27FC236}">
                      <a16:creationId xmlns:a16="http://schemas.microsoft.com/office/drawing/2014/main" id="{D2E05536-4E2D-3D91-7A3D-634C2E19CB4C}"/>
                    </a:ext>
                  </a:extLst>
                </p:cNvPr>
                <p:cNvPicPr/>
                <p:nvPr/>
              </p:nvPicPr>
              <p:blipFill>
                <a:blip r:embed="rId446"/>
                <a:stretch>
                  <a:fillRect/>
                </a:stretch>
              </p:blipFill>
              <p:spPr>
                <a:xfrm>
                  <a:off x="8153609" y="4942753"/>
                  <a:ext cx="82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1" name="Ink 280">
                  <a:extLst>
                    <a:ext uri="{FF2B5EF4-FFF2-40B4-BE49-F238E27FC236}">
                      <a16:creationId xmlns:a16="http://schemas.microsoft.com/office/drawing/2014/main" id="{E6AA03EF-93C0-394A-DA8E-628768EF59E5}"/>
                    </a:ext>
                  </a:extLst>
                </p14:cNvPr>
                <p14:cNvContentPartPr/>
                <p14:nvPr/>
              </p14:nvContentPartPr>
              <p14:xfrm>
                <a:off x="8288609" y="4969393"/>
                <a:ext cx="9720" cy="65160"/>
              </p14:xfrm>
            </p:contentPart>
          </mc:Choice>
          <mc:Fallback>
            <p:pic>
              <p:nvPicPr>
                <p:cNvPr id="281" name="Ink 280">
                  <a:extLst>
                    <a:ext uri="{FF2B5EF4-FFF2-40B4-BE49-F238E27FC236}">
                      <a16:creationId xmlns:a16="http://schemas.microsoft.com/office/drawing/2014/main" id="{E6AA03EF-93C0-394A-DA8E-628768EF59E5}"/>
                    </a:ext>
                  </a:extLst>
                </p:cNvPr>
                <p:cNvPicPr/>
                <p:nvPr/>
              </p:nvPicPr>
              <p:blipFill>
                <a:blip r:embed="rId448"/>
                <a:stretch>
                  <a:fillRect/>
                </a:stretch>
              </p:blipFill>
              <p:spPr>
                <a:xfrm>
                  <a:off x="8282489" y="4963273"/>
                  <a:ext cx="21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2" name="Ink 281">
                  <a:extLst>
                    <a:ext uri="{FF2B5EF4-FFF2-40B4-BE49-F238E27FC236}">
                      <a16:creationId xmlns:a16="http://schemas.microsoft.com/office/drawing/2014/main" id="{9EB7A642-0C94-08D0-738F-0CFAF3ED370E}"/>
                    </a:ext>
                  </a:extLst>
                </p14:cNvPr>
                <p14:cNvContentPartPr/>
                <p14:nvPr/>
              </p14:nvContentPartPr>
              <p14:xfrm>
                <a:off x="8292209" y="4929433"/>
                <a:ext cx="7200" cy="360"/>
              </p14:xfrm>
            </p:contentPart>
          </mc:Choice>
          <mc:Fallback>
            <p:pic>
              <p:nvPicPr>
                <p:cNvPr id="282" name="Ink 281">
                  <a:extLst>
                    <a:ext uri="{FF2B5EF4-FFF2-40B4-BE49-F238E27FC236}">
                      <a16:creationId xmlns:a16="http://schemas.microsoft.com/office/drawing/2014/main" id="{9EB7A642-0C94-08D0-738F-0CFAF3ED370E}"/>
                    </a:ext>
                  </a:extLst>
                </p:cNvPr>
                <p:cNvPicPr/>
                <p:nvPr/>
              </p:nvPicPr>
              <p:blipFill>
                <a:blip r:embed="rId450"/>
                <a:stretch>
                  <a:fillRect/>
                </a:stretch>
              </p:blipFill>
              <p:spPr>
                <a:xfrm>
                  <a:off x="8286089" y="4923313"/>
                  <a:ext cx="19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3" name="Ink 282">
                  <a:extLst>
                    <a:ext uri="{FF2B5EF4-FFF2-40B4-BE49-F238E27FC236}">
                      <a16:creationId xmlns:a16="http://schemas.microsoft.com/office/drawing/2014/main" id="{5F647E51-CA77-D77D-7763-0BBD2CB4879A}"/>
                    </a:ext>
                  </a:extLst>
                </p14:cNvPr>
                <p14:cNvContentPartPr/>
                <p14:nvPr/>
              </p14:nvContentPartPr>
              <p14:xfrm>
                <a:off x="8368169" y="4944553"/>
                <a:ext cx="90720" cy="77760"/>
              </p14:xfrm>
            </p:contentPart>
          </mc:Choice>
          <mc:Fallback>
            <p:pic>
              <p:nvPicPr>
                <p:cNvPr id="283" name="Ink 282">
                  <a:extLst>
                    <a:ext uri="{FF2B5EF4-FFF2-40B4-BE49-F238E27FC236}">
                      <a16:creationId xmlns:a16="http://schemas.microsoft.com/office/drawing/2014/main" id="{5F647E51-CA77-D77D-7763-0BBD2CB4879A}"/>
                    </a:ext>
                  </a:extLst>
                </p:cNvPr>
                <p:cNvPicPr/>
                <p:nvPr/>
              </p:nvPicPr>
              <p:blipFill>
                <a:blip r:embed="rId452"/>
                <a:stretch>
                  <a:fillRect/>
                </a:stretch>
              </p:blipFill>
              <p:spPr>
                <a:xfrm>
                  <a:off x="8362049" y="4938433"/>
                  <a:ext cx="102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4" name="Ink 283">
                  <a:extLst>
                    <a:ext uri="{FF2B5EF4-FFF2-40B4-BE49-F238E27FC236}">
                      <a16:creationId xmlns:a16="http://schemas.microsoft.com/office/drawing/2014/main" id="{81183679-32EF-8BCE-DCD3-A5B033BD60BB}"/>
                    </a:ext>
                  </a:extLst>
                </p14:cNvPr>
                <p14:cNvContentPartPr/>
                <p14:nvPr/>
              </p14:nvContentPartPr>
              <p14:xfrm>
                <a:off x="8525129" y="4939513"/>
                <a:ext cx="60840" cy="100080"/>
              </p14:xfrm>
            </p:contentPart>
          </mc:Choice>
          <mc:Fallback>
            <p:pic>
              <p:nvPicPr>
                <p:cNvPr id="284" name="Ink 283">
                  <a:extLst>
                    <a:ext uri="{FF2B5EF4-FFF2-40B4-BE49-F238E27FC236}">
                      <a16:creationId xmlns:a16="http://schemas.microsoft.com/office/drawing/2014/main" id="{81183679-32EF-8BCE-DCD3-A5B033BD60BB}"/>
                    </a:ext>
                  </a:extLst>
                </p:cNvPr>
                <p:cNvPicPr/>
                <p:nvPr/>
              </p:nvPicPr>
              <p:blipFill>
                <a:blip r:embed="rId454"/>
                <a:stretch>
                  <a:fillRect/>
                </a:stretch>
              </p:blipFill>
              <p:spPr>
                <a:xfrm>
                  <a:off x="8519009" y="4933393"/>
                  <a:ext cx="73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5" name="Ink 284">
                  <a:extLst>
                    <a:ext uri="{FF2B5EF4-FFF2-40B4-BE49-F238E27FC236}">
                      <a16:creationId xmlns:a16="http://schemas.microsoft.com/office/drawing/2014/main" id="{E5ED92D3-76FD-0DBE-761B-2E85ED617BE6}"/>
                    </a:ext>
                  </a:extLst>
                </p14:cNvPr>
                <p14:cNvContentPartPr/>
                <p14:nvPr/>
              </p14:nvContentPartPr>
              <p14:xfrm>
                <a:off x="8884769" y="4770673"/>
                <a:ext cx="165600" cy="118080"/>
              </p14:xfrm>
            </p:contentPart>
          </mc:Choice>
          <mc:Fallback>
            <p:pic>
              <p:nvPicPr>
                <p:cNvPr id="285" name="Ink 284">
                  <a:extLst>
                    <a:ext uri="{FF2B5EF4-FFF2-40B4-BE49-F238E27FC236}">
                      <a16:creationId xmlns:a16="http://schemas.microsoft.com/office/drawing/2014/main" id="{E5ED92D3-76FD-0DBE-761B-2E85ED617BE6}"/>
                    </a:ext>
                  </a:extLst>
                </p:cNvPr>
                <p:cNvPicPr/>
                <p:nvPr/>
              </p:nvPicPr>
              <p:blipFill>
                <a:blip r:embed="rId456"/>
                <a:stretch>
                  <a:fillRect/>
                </a:stretch>
              </p:blipFill>
              <p:spPr>
                <a:xfrm>
                  <a:off x="8878649" y="4764553"/>
                  <a:ext cx="1778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6" name="Ink 285">
                  <a:extLst>
                    <a:ext uri="{FF2B5EF4-FFF2-40B4-BE49-F238E27FC236}">
                      <a16:creationId xmlns:a16="http://schemas.microsoft.com/office/drawing/2014/main" id="{1C8B629A-BB05-BEBB-F9AD-DF27BEE1E18D}"/>
                    </a:ext>
                  </a:extLst>
                </p14:cNvPr>
                <p14:cNvContentPartPr/>
                <p14:nvPr/>
              </p14:nvContentPartPr>
              <p14:xfrm>
                <a:off x="9044609" y="4760953"/>
                <a:ext cx="159120" cy="227520"/>
              </p14:xfrm>
            </p:contentPart>
          </mc:Choice>
          <mc:Fallback>
            <p:pic>
              <p:nvPicPr>
                <p:cNvPr id="286" name="Ink 285">
                  <a:extLst>
                    <a:ext uri="{FF2B5EF4-FFF2-40B4-BE49-F238E27FC236}">
                      <a16:creationId xmlns:a16="http://schemas.microsoft.com/office/drawing/2014/main" id="{1C8B629A-BB05-BEBB-F9AD-DF27BEE1E18D}"/>
                    </a:ext>
                  </a:extLst>
                </p:cNvPr>
                <p:cNvPicPr/>
                <p:nvPr/>
              </p:nvPicPr>
              <p:blipFill>
                <a:blip r:embed="rId458"/>
                <a:stretch>
                  <a:fillRect/>
                </a:stretch>
              </p:blipFill>
              <p:spPr>
                <a:xfrm>
                  <a:off x="9038489" y="4754833"/>
                  <a:ext cx="1713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7" name="Ink 286">
                  <a:extLst>
                    <a:ext uri="{FF2B5EF4-FFF2-40B4-BE49-F238E27FC236}">
                      <a16:creationId xmlns:a16="http://schemas.microsoft.com/office/drawing/2014/main" id="{445040AD-915D-BF01-1976-82A13854217B}"/>
                    </a:ext>
                  </a:extLst>
                </p14:cNvPr>
                <p14:cNvContentPartPr/>
                <p14:nvPr/>
              </p14:nvContentPartPr>
              <p14:xfrm>
                <a:off x="9293009" y="4845913"/>
                <a:ext cx="100440" cy="100440"/>
              </p14:xfrm>
            </p:contentPart>
          </mc:Choice>
          <mc:Fallback>
            <p:pic>
              <p:nvPicPr>
                <p:cNvPr id="287" name="Ink 286">
                  <a:extLst>
                    <a:ext uri="{FF2B5EF4-FFF2-40B4-BE49-F238E27FC236}">
                      <a16:creationId xmlns:a16="http://schemas.microsoft.com/office/drawing/2014/main" id="{445040AD-915D-BF01-1976-82A13854217B}"/>
                    </a:ext>
                  </a:extLst>
                </p:cNvPr>
                <p:cNvPicPr/>
                <p:nvPr/>
              </p:nvPicPr>
              <p:blipFill>
                <a:blip r:embed="rId460"/>
                <a:stretch>
                  <a:fillRect/>
                </a:stretch>
              </p:blipFill>
              <p:spPr>
                <a:xfrm>
                  <a:off x="9286889" y="4839793"/>
                  <a:ext cx="112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8" name="Ink 287">
                  <a:extLst>
                    <a:ext uri="{FF2B5EF4-FFF2-40B4-BE49-F238E27FC236}">
                      <a16:creationId xmlns:a16="http://schemas.microsoft.com/office/drawing/2014/main" id="{75115EC9-D558-A37D-BB44-5C8B65F15744}"/>
                    </a:ext>
                  </a:extLst>
                </p14:cNvPr>
                <p14:cNvContentPartPr/>
                <p14:nvPr/>
              </p14:nvContentPartPr>
              <p14:xfrm>
                <a:off x="9471569" y="4840153"/>
                <a:ext cx="44280" cy="360"/>
              </p14:xfrm>
            </p:contentPart>
          </mc:Choice>
          <mc:Fallback>
            <p:pic>
              <p:nvPicPr>
                <p:cNvPr id="288" name="Ink 287">
                  <a:extLst>
                    <a:ext uri="{FF2B5EF4-FFF2-40B4-BE49-F238E27FC236}">
                      <a16:creationId xmlns:a16="http://schemas.microsoft.com/office/drawing/2014/main" id="{75115EC9-D558-A37D-BB44-5C8B65F15744}"/>
                    </a:ext>
                  </a:extLst>
                </p:cNvPr>
                <p:cNvPicPr/>
                <p:nvPr/>
              </p:nvPicPr>
              <p:blipFill>
                <a:blip r:embed="rId462"/>
                <a:stretch>
                  <a:fillRect/>
                </a:stretch>
              </p:blipFill>
              <p:spPr>
                <a:xfrm>
                  <a:off x="9465449" y="4834033"/>
                  <a:ext cx="56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9" name="Ink 288">
                  <a:extLst>
                    <a:ext uri="{FF2B5EF4-FFF2-40B4-BE49-F238E27FC236}">
                      <a16:creationId xmlns:a16="http://schemas.microsoft.com/office/drawing/2014/main" id="{925B53FB-C395-20AB-11C2-9172FB354838}"/>
                    </a:ext>
                  </a:extLst>
                </p14:cNvPr>
                <p14:cNvContentPartPr/>
                <p14:nvPr/>
              </p14:nvContentPartPr>
              <p14:xfrm>
                <a:off x="9481649" y="4885873"/>
                <a:ext cx="50040" cy="4320"/>
              </p14:xfrm>
            </p:contentPart>
          </mc:Choice>
          <mc:Fallback>
            <p:pic>
              <p:nvPicPr>
                <p:cNvPr id="289" name="Ink 288">
                  <a:extLst>
                    <a:ext uri="{FF2B5EF4-FFF2-40B4-BE49-F238E27FC236}">
                      <a16:creationId xmlns:a16="http://schemas.microsoft.com/office/drawing/2014/main" id="{925B53FB-C395-20AB-11C2-9172FB354838}"/>
                    </a:ext>
                  </a:extLst>
                </p:cNvPr>
                <p:cNvPicPr/>
                <p:nvPr/>
              </p:nvPicPr>
              <p:blipFill>
                <a:blip r:embed="rId464"/>
                <a:stretch>
                  <a:fillRect/>
                </a:stretch>
              </p:blipFill>
              <p:spPr>
                <a:xfrm>
                  <a:off x="9475529" y="4879753"/>
                  <a:ext cx="622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0" name="Ink 289">
                  <a:extLst>
                    <a:ext uri="{FF2B5EF4-FFF2-40B4-BE49-F238E27FC236}">
                      <a16:creationId xmlns:a16="http://schemas.microsoft.com/office/drawing/2014/main" id="{0F1AB6ED-5E79-68F5-BDA1-C0C98E22A598}"/>
                    </a:ext>
                  </a:extLst>
                </p14:cNvPr>
                <p14:cNvContentPartPr/>
                <p14:nvPr/>
              </p14:nvContentPartPr>
              <p14:xfrm>
                <a:off x="9600449" y="4753033"/>
                <a:ext cx="183240" cy="97200"/>
              </p14:xfrm>
            </p:contentPart>
          </mc:Choice>
          <mc:Fallback>
            <p:pic>
              <p:nvPicPr>
                <p:cNvPr id="290" name="Ink 289">
                  <a:extLst>
                    <a:ext uri="{FF2B5EF4-FFF2-40B4-BE49-F238E27FC236}">
                      <a16:creationId xmlns:a16="http://schemas.microsoft.com/office/drawing/2014/main" id="{0F1AB6ED-5E79-68F5-BDA1-C0C98E22A598}"/>
                    </a:ext>
                  </a:extLst>
                </p:cNvPr>
                <p:cNvPicPr/>
                <p:nvPr/>
              </p:nvPicPr>
              <p:blipFill>
                <a:blip r:embed="rId466"/>
                <a:stretch>
                  <a:fillRect/>
                </a:stretch>
              </p:blipFill>
              <p:spPr>
                <a:xfrm>
                  <a:off x="9594329" y="4746913"/>
                  <a:ext cx="195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1" name="Ink 290">
                  <a:extLst>
                    <a:ext uri="{FF2B5EF4-FFF2-40B4-BE49-F238E27FC236}">
                      <a16:creationId xmlns:a16="http://schemas.microsoft.com/office/drawing/2014/main" id="{6086CD73-A635-90FD-BE1A-AFF1DE633D41}"/>
                    </a:ext>
                  </a:extLst>
                </p14:cNvPr>
                <p14:cNvContentPartPr/>
                <p14:nvPr/>
              </p14:nvContentPartPr>
              <p14:xfrm>
                <a:off x="9779729" y="4740433"/>
                <a:ext cx="60120" cy="209520"/>
              </p14:xfrm>
            </p:contentPart>
          </mc:Choice>
          <mc:Fallback>
            <p:pic>
              <p:nvPicPr>
                <p:cNvPr id="291" name="Ink 290">
                  <a:extLst>
                    <a:ext uri="{FF2B5EF4-FFF2-40B4-BE49-F238E27FC236}">
                      <a16:creationId xmlns:a16="http://schemas.microsoft.com/office/drawing/2014/main" id="{6086CD73-A635-90FD-BE1A-AFF1DE633D41}"/>
                    </a:ext>
                  </a:extLst>
                </p:cNvPr>
                <p:cNvPicPr/>
                <p:nvPr/>
              </p:nvPicPr>
              <p:blipFill>
                <a:blip r:embed="rId468"/>
                <a:stretch>
                  <a:fillRect/>
                </a:stretch>
              </p:blipFill>
              <p:spPr>
                <a:xfrm>
                  <a:off x="9773609" y="4734313"/>
                  <a:ext cx="723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2" name="Ink 291">
                  <a:extLst>
                    <a:ext uri="{FF2B5EF4-FFF2-40B4-BE49-F238E27FC236}">
                      <a16:creationId xmlns:a16="http://schemas.microsoft.com/office/drawing/2014/main" id="{C71056EA-DFF2-E39B-C85A-BB4566CCA390}"/>
                    </a:ext>
                  </a:extLst>
                </p14:cNvPr>
                <p14:cNvContentPartPr/>
                <p14:nvPr/>
              </p14:nvContentPartPr>
              <p14:xfrm>
                <a:off x="9869369" y="4834393"/>
                <a:ext cx="122040" cy="96840"/>
              </p14:xfrm>
            </p:contentPart>
          </mc:Choice>
          <mc:Fallback>
            <p:pic>
              <p:nvPicPr>
                <p:cNvPr id="292" name="Ink 291">
                  <a:extLst>
                    <a:ext uri="{FF2B5EF4-FFF2-40B4-BE49-F238E27FC236}">
                      <a16:creationId xmlns:a16="http://schemas.microsoft.com/office/drawing/2014/main" id="{C71056EA-DFF2-E39B-C85A-BB4566CCA390}"/>
                    </a:ext>
                  </a:extLst>
                </p:cNvPr>
                <p:cNvPicPr/>
                <p:nvPr/>
              </p:nvPicPr>
              <p:blipFill>
                <a:blip r:embed="rId470"/>
                <a:stretch>
                  <a:fillRect/>
                </a:stretch>
              </p:blipFill>
              <p:spPr>
                <a:xfrm>
                  <a:off x="9863249" y="4828273"/>
                  <a:ext cx="134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5" name="Ink 294">
                  <a:extLst>
                    <a:ext uri="{FF2B5EF4-FFF2-40B4-BE49-F238E27FC236}">
                      <a16:creationId xmlns:a16="http://schemas.microsoft.com/office/drawing/2014/main" id="{1879FBBE-A628-237E-3E2C-BE6B0061A284}"/>
                    </a:ext>
                  </a:extLst>
                </p14:cNvPr>
                <p14:cNvContentPartPr/>
                <p14:nvPr/>
              </p14:nvContentPartPr>
              <p14:xfrm>
                <a:off x="9272489" y="4780393"/>
                <a:ext cx="25200" cy="234360"/>
              </p14:xfrm>
            </p:contentPart>
          </mc:Choice>
          <mc:Fallback>
            <p:pic>
              <p:nvPicPr>
                <p:cNvPr id="295" name="Ink 294">
                  <a:extLst>
                    <a:ext uri="{FF2B5EF4-FFF2-40B4-BE49-F238E27FC236}">
                      <a16:creationId xmlns:a16="http://schemas.microsoft.com/office/drawing/2014/main" id="{1879FBBE-A628-237E-3E2C-BE6B0061A284}"/>
                    </a:ext>
                  </a:extLst>
                </p:cNvPr>
                <p:cNvPicPr/>
                <p:nvPr/>
              </p:nvPicPr>
              <p:blipFill>
                <a:blip r:embed="rId472"/>
                <a:stretch>
                  <a:fillRect/>
                </a:stretch>
              </p:blipFill>
              <p:spPr>
                <a:xfrm>
                  <a:off x="9266369" y="4774273"/>
                  <a:ext cx="374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6" name="Ink 295">
                  <a:extLst>
                    <a:ext uri="{FF2B5EF4-FFF2-40B4-BE49-F238E27FC236}">
                      <a16:creationId xmlns:a16="http://schemas.microsoft.com/office/drawing/2014/main" id="{12C9E43B-031B-764F-7F4A-F4758F2CD589}"/>
                    </a:ext>
                  </a:extLst>
                </p14:cNvPr>
                <p14:cNvContentPartPr/>
                <p14:nvPr/>
              </p14:nvContentPartPr>
              <p14:xfrm>
                <a:off x="9431969" y="4740433"/>
                <a:ext cx="7920" cy="259920"/>
              </p14:xfrm>
            </p:contentPart>
          </mc:Choice>
          <mc:Fallback>
            <p:pic>
              <p:nvPicPr>
                <p:cNvPr id="296" name="Ink 295">
                  <a:extLst>
                    <a:ext uri="{FF2B5EF4-FFF2-40B4-BE49-F238E27FC236}">
                      <a16:creationId xmlns:a16="http://schemas.microsoft.com/office/drawing/2014/main" id="{12C9E43B-031B-764F-7F4A-F4758F2CD589}"/>
                    </a:ext>
                  </a:extLst>
                </p:cNvPr>
                <p:cNvPicPr/>
                <p:nvPr/>
              </p:nvPicPr>
              <p:blipFill>
                <a:blip r:embed="rId474"/>
                <a:stretch>
                  <a:fillRect/>
                </a:stretch>
              </p:blipFill>
              <p:spPr>
                <a:xfrm>
                  <a:off x="9425849" y="4734313"/>
                  <a:ext cx="201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7" name="Ink 296">
                  <a:extLst>
                    <a:ext uri="{FF2B5EF4-FFF2-40B4-BE49-F238E27FC236}">
                      <a16:creationId xmlns:a16="http://schemas.microsoft.com/office/drawing/2014/main" id="{6B909B31-C05D-680C-A11B-C75D740EC526}"/>
                    </a:ext>
                  </a:extLst>
                </p14:cNvPr>
                <p14:cNvContentPartPr/>
                <p14:nvPr/>
              </p14:nvContentPartPr>
              <p14:xfrm>
                <a:off x="9580649" y="4701193"/>
                <a:ext cx="18360" cy="298440"/>
              </p14:xfrm>
            </p:contentPart>
          </mc:Choice>
          <mc:Fallback>
            <p:pic>
              <p:nvPicPr>
                <p:cNvPr id="297" name="Ink 296">
                  <a:extLst>
                    <a:ext uri="{FF2B5EF4-FFF2-40B4-BE49-F238E27FC236}">
                      <a16:creationId xmlns:a16="http://schemas.microsoft.com/office/drawing/2014/main" id="{6B909B31-C05D-680C-A11B-C75D740EC526}"/>
                    </a:ext>
                  </a:extLst>
                </p:cNvPr>
                <p:cNvPicPr/>
                <p:nvPr/>
              </p:nvPicPr>
              <p:blipFill>
                <a:blip r:embed="rId476"/>
                <a:stretch>
                  <a:fillRect/>
                </a:stretch>
              </p:blipFill>
              <p:spPr>
                <a:xfrm>
                  <a:off x="9574529" y="4695073"/>
                  <a:ext cx="3060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8" name="Ink 297">
                  <a:extLst>
                    <a:ext uri="{FF2B5EF4-FFF2-40B4-BE49-F238E27FC236}">
                      <a16:creationId xmlns:a16="http://schemas.microsoft.com/office/drawing/2014/main" id="{75CF0312-C40E-7189-2AF1-045313729ADB}"/>
                    </a:ext>
                  </a:extLst>
                </p14:cNvPr>
                <p14:cNvContentPartPr/>
                <p14:nvPr/>
              </p14:nvContentPartPr>
              <p14:xfrm>
                <a:off x="10058009" y="4691113"/>
                <a:ext cx="20880" cy="283320"/>
              </p14:xfrm>
            </p:contentPart>
          </mc:Choice>
          <mc:Fallback>
            <p:pic>
              <p:nvPicPr>
                <p:cNvPr id="298" name="Ink 297">
                  <a:extLst>
                    <a:ext uri="{FF2B5EF4-FFF2-40B4-BE49-F238E27FC236}">
                      <a16:creationId xmlns:a16="http://schemas.microsoft.com/office/drawing/2014/main" id="{75CF0312-C40E-7189-2AF1-045313729ADB}"/>
                    </a:ext>
                  </a:extLst>
                </p:cNvPr>
                <p:cNvPicPr/>
                <p:nvPr/>
              </p:nvPicPr>
              <p:blipFill>
                <a:blip r:embed="rId478"/>
                <a:stretch>
                  <a:fillRect/>
                </a:stretch>
              </p:blipFill>
              <p:spPr>
                <a:xfrm>
                  <a:off x="10051889" y="4684993"/>
                  <a:ext cx="331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9" name="Ink 298">
                  <a:extLst>
                    <a:ext uri="{FF2B5EF4-FFF2-40B4-BE49-F238E27FC236}">
                      <a16:creationId xmlns:a16="http://schemas.microsoft.com/office/drawing/2014/main" id="{019FF863-C81A-3ABC-ECDF-F532133B31F3}"/>
                    </a:ext>
                  </a:extLst>
                </p14:cNvPr>
                <p14:cNvContentPartPr/>
                <p14:nvPr/>
              </p14:nvContentPartPr>
              <p14:xfrm>
                <a:off x="10187609" y="4770313"/>
                <a:ext cx="192600" cy="100080"/>
              </p14:xfrm>
            </p:contentPart>
          </mc:Choice>
          <mc:Fallback>
            <p:pic>
              <p:nvPicPr>
                <p:cNvPr id="299" name="Ink 298">
                  <a:extLst>
                    <a:ext uri="{FF2B5EF4-FFF2-40B4-BE49-F238E27FC236}">
                      <a16:creationId xmlns:a16="http://schemas.microsoft.com/office/drawing/2014/main" id="{019FF863-C81A-3ABC-ECDF-F532133B31F3}"/>
                    </a:ext>
                  </a:extLst>
                </p:cNvPr>
                <p:cNvPicPr/>
                <p:nvPr/>
              </p:nvPicPr>
              <p:blipFill>
                <a:blip r:embed="rId480"/>
                <a:stretch>
                  <a:fillRect/>
                </a:stretch>
              </p:blipFill>
              <p:spPr>
                <a:xfrm>
                  <a:off x="10181489" y="4764193"/>
                  <a:ext cx="204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0" name="Ink 299">
                  <a:extLst>
                    <a:ext uri="{FF2B5EF4-FFF2-40B4-BE49-F238E27FC236}">
                      <a16:creationId xmlns:a16="http://schemas.microsoft.com/office/drawing/2014/main" id="{E448E4E3-331C-415E-78EA-A515247EB9E3}"/>
                    </a:ext>
                  </a:extLst>
                </p14:cNvPr>
                <p14:cNvContentPartPr/>
                <p14:nvPr/>
              </p14:nvContentPartPr>
              <p14:xfrm>
                <a:off x="10495409" y="4750873"/>
                <a:ext cx="27000" cy="190800"/>
              </p14:xfrm>
            </p:contentPart>
          </mc:Choice>
          <mc:Fallback>
            <p:pic>
              <p:nvPicPr>
                <p:cNvPr id="300" name="Ink 299">
                  <a:extLst>
                    <a:ext uri="{FF2B5EF4-FFF2-40B4-BE49-F238E27FC236}">
                      <a16:creationId xmlns:a16="http://schemas.microsoft.com/office/drawing/2014/main" id="{E448E4E3-331C-415E-78EA-A515247EB9E3}"/>
                    </a:ext>
                  </a:extLst>
                </p:cNvPr>
                <p:cNvPicPr/>
                <p:nvPr/>
              </p:nvPicPr>
              <p:blipFill>
                <a:blip r:embed="rId482"/>
                <a:stretch>
                  <a:fillRect/>
                </a:stretch>
              </p:blipFill>
              <p:spPr>
                <a:xfrm>
                  <a:off x="10489289" y="4744753"/>
                  <a:ext cx="392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3" name="Ink 302">
                  <a:extLst>
                    <a:ext uri="{FF2B5EF4-FFF2-40B4-BE49-F238E27FC236}">
                      <a16:creationId xmlns:a16="http://schemas.microsoft.com/office/drawing/2014/main" id="{B89A9BC0-9025-D549-7F08-9727C6849087}"/>
                    </a:ext>
                  </a:extLst>
                </p14:cNvPr>
                <p14:cNvContentPartPr/>
                <p14:nvPr/>
              </p14:nvContentPartPr>
              <p14:xfrm>
                <a:off x="10842089" y="4819993"/>
                <a:ext cx="137880" cy="130680"/>
              </p14:xfrm>
            </p:contentPart>
          </mc:Choice>
          <mc:Fallback>
            <p:pic>
              <p:nvPicPr>
                <p:cNvPr id="303" name="Ink 302">
                  <a:extLst>
                    <a:ext uri="{FF2B5EF4-FFF2-40B4-BE49-F238E27FC236}">
                      <a16:creationId xmlns:a16="http://schemas.microsoft.com/office/drawing/2014/main" id="{B89A9BC0-9025-D549-7F08-9727C6849087}"/>
                    </a:ext>
                  </a:extLst>
                </p:cNvPr>
                <p:cNvPicPr/>
                <p:nvPr/>
              </p:nvPicPr>
              <p:blipFill>
                <a:blip r:embed="rId484"/>
                <a:stretch>
                  <a:fillRect/>
                </a:stretch>
              </p:blipFill>
              <p:spPr>
                <a:xfrm>
                  <a:off x="10835969" y="4813873"/>
                  <a:ext cx="150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4" name="Ink 303">
                  <a:extLst>
                    <a:ext uri="{FF2B5EF4-FFF2-40B4-BE49-F238E27FC236}">
                      <a16:creationId xmlns:a16="http://schemas.microsoft.com/office/drawing/2014/main" id="{F61AA90D-CD6F-9017-FBC9-B9E9ABA80685}"/>
                    </a:ext>
                  </a:extLst>
                </p14:cNvPr>
                <p14:cNvContentPartPr/>
                <p14:nvPr/>
              </p14:nvContentPartPr>
              <p14:xfrm>
                <a:off x="11018129" y="4845913"/>
                <a:ext cx="82440" cy="83880"/>
              </p14:xfrm>
            </p:contentPart>
          </mc:Choice>
          <mc:Fallback>
            <p:pic>
              <p:nvPicPr>
                <p:cNvPr id="304" name="Ink 303">
                  <a:extLst>
                    <a:ext uri="{FF2B5EF4-FFF2-40B4-BE49-F238E27FC236}">
                      <a16:creationId xmlns:a16="http://schemas.microsoft.com/office/drawing/2014/main" id="{F61AA90D-CD6F-9017-FBC9-B9E9ABA80685}"/>
                    </a:ext>
                  </a:extLst>
                </p:cNvPr>
                <p:cNvPicPr/>
                <p:nvPr/>
              </p:nvPicPr>
              <p:blipFill>
                <a:blip r:embed="rId486"/>
                <a:stretch>
                  <a:fillRect/>
                </a:stretch>
              </p:blipFill>
              <p:spPr>
                <a:xfrm>
                  <a:off x="11012009" y="4839793"/>
                  <a:ext cx="94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5" name="Ink 304">
                  <a:extLst>
                    <a:ext uri="{FF2B5EF4-FFF2-40B4-BE49-F238E27FC236}">
                      <a16:creationId xmlns:a16="http://schemas.microsoft.com/office/drawing/2014/main" id="{76A660BE-FE8F-9FFB-8296-D9FC21754C33}"/>
                    </a:ext>
                  </a:extLst>
                </p14:cNvPr>
                <p14:cNvContentPartPr/>
                <p14:nvPr/>
              </p14:nvContentPartPr>
              <p14:xfrm>
                <a:off x="11121449" y="4840153"/>
                <a:ext cx="138600" cy="92880"/>
              </p14:xfrm>
            </p:contentPart>
          </mc:Choice>
          <mc:Fallback>
            <p:pic>
              <p:nvPicPr>
                <p:cNvPr id="305" name="Ink 304">
                  <a:extLst>
                    <a:ext uri="{FF2B5EF4-FFF2-40B4-BE49-F238E27FC236}">
                      <a16:creationId xmlns:a16="http://schemas.microsoft.com/office/drawing/2014/main" id="{76A660BE-FE8F-9FFB-8296-D9FC21754C33}"/>
                    </a:ext>
                  </a:extLst>
                </p:cNvPr>
                <p:cNvPicPr/>
                <p:nvPr/>
              </p:nvPicPr>
              <p:blipFill>
                <a:blip r:embed="rId488"/>
                <a:stretch>
                  <a:fillRect/>
                </a:stretch>
              </p:blipFill>
              <p:spPr>
                <a:xfrm>
                  <a:off x="11115329" y="4834033"/>
                  <a:ext cx="150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6" name="Ink 305">
                  <a:extLst>
                    <a:ext uri="{FF2B5EF4-FFF2-40B4-BE49-F238E27FC236}">
                      <a16:creationId xmlns:a16="http://schemas.microsoft.com/office/drawing/2014/main" id="{2C3F62BC-4DB6-25EE-8FAA-638C0F689603}"/>
                    </a:ext>
                  </a:extLst>
                </p14:cNvPr>
                <p14:cNvContentPartPr/>
                <p14:nvPr/>
              </p14:nvContentPartPr>
              <p14:xfrm>
                <a:off x="11280209" y="4819993"/>
                <a:ext cx="115920" cy="84960"/>
              </p14:xfrm>
            </p:contentPart>
          </mc:Choice>
          <mc:Fallback>
            <p:pic>
              <p:nvPicPr>
                <p:cNvPr id="306" name="Ink 305">
                  <a:extLst>
                    <a:ext uri="{FF2B5EF4-FFF2-40B4-BE49-F238E27FC236}">
                      <a16:creationId xmlns:a16="http://schemas.microsoft.com/office/drawing/2014/main" id="{2C3F62BC-4DB6-25EE-8FAA-638C0F689603}"/>
                    </a:ext>
                  </a:extLst>
                </p:cNvPr>
                <p:cNvPicPr/>
                <p:nvPr/>
              </p:nvPicPr>
              <p:blipFill>
                <a:blip r:embed="rId490"/>
                <a:stretch>
                  <a:fillRect/>
                </a:stretch>
              </p:blipFill>
              <p:spPr>
                <a:xfrm>
                  <a:off x="11274089" y="4813873"/>
                  <a:ext cx="128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7" name="Ink 306">
                  <a:extLst>
                    <a:ext uri="{FF2B5EF4-FFF2-40B4-BE49-F238E27FC236}">
                      <a16:creationId xmlns:a16="http://schemas.microsoft.com/office/drawing/2014/main" id="{54EB2E87-99D1-9869-884B-2CEC8CB1F9FE}"/>
                    </a:ext>
                  </a:extLst>
                </p14:cNvPr>
                <p14:cNvContentPartPr/>
                <p14:nvPr/>
              </p14:nvContentPartPr>
              <p14:xfrm>
                <a:off x="11429609" y="4821433"/>
                <a:ext cx="121320" cy="88560"/>
              </p14:xfrm>
            </p:contentPart>
          </mc:Choice>
          <mc:Fallback>
            <p:pic>
              <p:nvPicPr>
                <p:cNvPr id="307" name="Ink 306">
                  <a:extLst>
                    <a:ext uri="{FF2B5EF4-FFF2-40B4-BE49-F238E27FC236}">
                      <a16:creationId xmlns:a16="http://schemas.microsoft.com/office/drawing/2014/main" id="{54EB2E87-99D1-9869-884B-2CEC8CB1F9FE}"/>
                    </a:ext>
                  </a:extLst>
                </p:cNvPr>
                <p:cNvPicPr/>
                <p:nvPr/>
              </p:nvPicPr>
              <p:blipFill>
                <a:blip r:embed="rId492"/>
                <a:stretch>
                  <a:fillRect/>
                </a:stretch>
              </p:blipFill>
              <p:spPr>
                <a:xfrm>
                  <a:off x="11423489" y="4815313"/>
                  <a:ext cx="133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8" name="Ink 307">
                  <a:extLst>
                    <a:ext uri="{FF2B5EF4-FFF2-40B4-BE49-F238E27FC236}">
                      <a16:creationId xmlns:a16="http://schemas.microsoft.com/office/drawing/2014/main" id="{DD5DA1BD-B316-BFB2-E780-80B948D928E2}"/>
                    </a:ext>
                  </a:extLst>
                </p14:cNvPr>
                <p14:cNvContentPartPr/>
                <p14:nvPr/>
              </p14:nvContentPartPr>
              <p14:xfrm>
                <a:off x="11579009" y="4808833"/>
                <a:ext cx="122400" cy="68040"/>
              </p14:xfrm>
            </p:contentPart>
          </mc:Choice>
          <mc:Fallback>
            <p:pic>
              <p:nvPicPr>
                <p:cNvPr id="308" name="Ink 307">
                  <a:extLst>
                    <a:ext uri="{FF2B5EF4-FFF2-40B4-BE49-F238E27FC236}">
                      <a16:creationId xmlns:a16="http://schemas.microsoft.com/office/drawing/2014/main" id="{DD5DA1BD-B316-BFB2-E780-80B948D928E2}"/>
                    </a:ext>
                  </a:extLst>
                </p:cNvPr>
                <p:cNvPicPr/>
                <p:nvPr/>
              </p:nvPicPr>
              <p:blipFill>
                <a:blip r:embed="rId494"/>
                <a:stretch>
                  <a:fillRect/>
                </a:stretch>
              </p:blipFill>
              <p:spPr>
                <a:xfrm>
                  <a:off x="11572889" y="4802713"/>
                  <a:ext cx="134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9" name="Ink 308">
                  <a:extLst>
                    <a:ext uri="{FF2B5EF4-FFF2-40B4-BE49-F238E27FC236}">
                      <a16:creationId xmlns:a16="http://schemas.microsoft.com/office/drawing/2014/main" id="{10C50498-0933-71CD-828F-8FB54ACF389B}"/>
                    </a:ext>
                  </a:extLst>
                </p14:cNvPr>
                <p14:cNvContentPartPr/>
                <p14:nvPr/>
              </p14:nvContentPartPr>
              <p14:xfrm>
                <a:off x="11717969" y="4810273"/>
                <a:ext cx="90360" cy="228960"/>
              </p14:xfrm>
            </p:contentPart>
          </mc:Choice>
          <mc:Fallback>
            <p:pic>
              <p:nvPicPr>
                <p:cNvPr id="309" name="Ink 308">
                  <a:extLst>
                    <a:ext uri="{FF2B5EF4-FFF2-40B4-BE49-F238E27FC236}">
                      <a16:creationId xmlns:a16="http://schemas.microsoft.com/office/drawing/2014/main" id="{10C50498-0933-71CD-828F-8FB54ACF389B}"/>
                    </a:ext>
                  </a:extLst>
                </p:cNvPr>
                <p:cNvPicPr/>
                <p:nvPr/>
              </p:nvPicPr>
              <p:blipFill>
                <a:blip r:embed="rId496"/>
                <a:stretch>
                  <a:fillRect/>
                </a:stretch>
              </p:blipFill>
              <p:spPr>
                <a:xfrm>
                  <a:off x="11711849" y="4804153"/>
                  <a:ext cx="1026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0" name="Ink 309">
                  <a:extLst>
                    <a:ext uri="{FF2B5EF4-FFF2-40B4-BE49-F238E27FC236}">
                      <a16:creationId xmlns:a16="http://schemas.microsoft.com/office/drawing/2014/main" id="{A0F5D14E-EE08-93A3-0005-C1FCF22595F5}"/>
                    </a:ext>
                  </a:extLst>
                </p14:cNvPr>
                <p14:cNvContentPartPr/>
                <p14:nvPr/>
              </p14:nvContentPartPr>
              <p14:xfrm>
                <a:off x="11836769" y="4789753"/>
                <a:ext cx="141840" cy="127800"/>
              </p14:xfrm>
            </p:contentPart>
          </mc:Choice>
          <mc:Fallback>
            <p:pic>
              <p:nvPicPr>
                <p:cNvPr id="310" name="Ink 309">
                  <a:extLst>
                    <a:ext uri="{FF2B5EF4-FFF2-40B4-BE49-F238E27FC236}">
                      <a16:creationId xmlns:a16="http://schemas.microsoft.com/office/drawing/2014/main" id="{A0F5D14E-EE08-93A3-0005-C1FCF22595F5}"/>
                    </a:ext>
                  </a:extLst>
                </p:cNvPr>
                <p:cNvPicPr/>
                <p:nvPr/>
              </p:nvPicPr>
              <p:blipFill>
                <a:blip r:embed="rId498"/>
                <a:stretch>
                  <a:fillRect/>
                </a:stretch>
              </p:blipFill>
              <p:spPr>
                <a:xfrm>
                  <a:off x="11830649" y="4783633"/>
                  <a:ext cx="154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1" name="Ink 310">
                  <a:extLst>
                    <a:ext uri="{FF2B5EF4-FFF2-40B4-BE49-F238E27FC236}">
                      <a16:creationId xmlns:a16="http://schemas.microsoft.com/office/drawing/2014/main" id="{1FC416A7-6C7C-5558-8BBE-7FFE68A97891}"/>
                    </a:ext>
                  </a:extLst>
                </p14:cNvPr>
                <p14:cNvContentPartPr/>
                <p14:nvPr/>
              </p14:nvContentPartPr>
              <p14:xfrm>
                <a:off x="12053849" y="4772833"/>
                <a:ext cx="108000" cy="129240"/>
              </p14:xfrm>
            </p:contentPart>
          </mc:Choice>
          <mc:Fallback>
            <p:pic>
              <p:nvPicPr>
                <p:cNvPr id="311" name="Ink 310">
                  <a:extLst>
                    <a:ext uri="{FF2B5EF4-FFF2-40B4-BE49-F238E27FC236}">
                      <a16:creationId xmlns:a16="http://schemas.microsoft.com/office/drawing/2014/main" id="{1FC416A7-6C7C-5558-8BBE-7FFE68A97891}"/>
                    </a:ext>
                  </a:extLst>
                </p:cNvPr>
                <p:cNvPicPr/>
                <p:nvPr/>
              </p:nvPicPr>
              <p:blipFill>
                <a:blip r:embed="rId500"/>
                <a:stretch>
                  <a:fillRect/>
                </a:stretch>
              </p:blipFill>
              <p:spPr>
                <a:xfrm>
                  <a:off x="12047729" y="4766713"/>
                  <a:ext cx="120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3" name="Ink 312">
                  <a:extLst>
                    <a:ext uri="{FF2B5EF4-FFF2-40B4-BE49-F238E27FC236}">
                      <a16:creationId xmlns:a16="http://schemas.microsoft.com/office/drawing/2014/main" id="{4553625B-89A3-6458-918D-08E5DCD46C56}"/>
                    </a:ext>
                  </a:extLst>
                </p14:cNvPr>
                <p14:cNvContentPartPr/>
                <p14:nvPr/>
              </p14:nvContentPartPr>
              <p14:xfrm>
                <a:off x="1070609" y="5231833"/>
                <a:ext cx="15840" cy="200880"/>
              </p14:xfrm>
            </p:contentPart>
          </mc:Choice>
          <mc:Fallback>
            <p:pic>
              <p:nvPicPr>
                <p:cNvPr id="313" name="Ink 312">
                  <a:extLst>
                    <a:ext uri="{FF2B5EF4-FFF2-40B4-BE49-F238E27FC236}">
                      <a16:creationId xmlns:a16="http://schemas.microsoft.com/office/drawing/2014/main" id="{4553625B-89A3-6458-918D-08E5DCD46C56}"/>
                    </a:ext>
                  </a:extLst>
                </p:cNvPr>
                <p:cNvPicPr/>
                <p:nvPr/>
              </p:nvPicPr>
              <p:blipFill>
                <a:blip r:embed="rId502"/>
                <a:stretch>
                  <a:fillRect/>
                </a:stretch>
              </p:blipFill>
              <p:spPr>
                <a:xfrm>
                  <a:off x="1064489" y="5225713"/>
                  <a:ext cx="280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4" name="Ink 313">
                  <a:extLst>
                    <a:ext uri="{FF2B5EF4-FFF2-40B4-BE49-F238E27FC236}">
                      <a16:creationId xmlns:a16="http://schemas.microsoft.com/office/drawing/2014/main" id="{272EA9AC-4CFF-9257-7551-19AD44324084}"/>
                    </a:ext>
                  </a:extLst>
                </p14:cNvPr>
                <p14:cNvContentPartPr/>
                <p14:nvPr/>
              </p14:nvContentPartPr>
              <p14:xfrm>
                <a:off x="1152329" y="5357113"/>
                <a:ext cx="29160" cy="47520"/>
              </p14:xfrm>
            </p:contentPart>
          </mc:Choice>
          <mc:Fallback>
            <p:pic>
              <p:nvPicPr>
                <p:cNvPr id="314" name="Ink 313">
                  <a:extLst>
                    <a:ext uri="{FF2B5EF4-FFF2-40B4-BE49-F238E27FC236}">
                      <a16:creationId xmlns:a16="http://schemas.microsoft.com/office/drawing/2014/main" id="{272EA9AC-4CFF-9257-7551-19AD44324084}"/>
                    </a:ext>
                  </a:extLst>
                </p:cNvPr>
                <p:cNvPicPr/>
                <p:nvPr/>
              </p:nvPicPr>
              <p:blipFill>
                <a:blip r:embed="rId504"/>
                <a:stretch>
                  <a:fillRect/>
                </a:stretch>
              </p:blipFill>
              <p:spPr>
                <a:xfrm>
                  <a:off x="1146209" y="5350993"/>
                  <a:ext cx="414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5" name="Ink 314">
                  <a:extLst>
                    <a:ext uri="{FF2B5EF4-FFF2-40B4-BE49-F238E27FC236}">
                      <a16:creationId xmlns:a16="http://schemas.microsoft.com/office/drawing/2014/main" id="{3B468789-843A-FBC4-AB51-9D63B79B24CF}"/>
                    </a:ext>
                  </a:extLst>
                </p14:cNvPr>
                <p14:cNvContentPartPr/>
                <p14:nvPr/>
              </p14:nvContentPartPr>
              <p14:xfrm>
                <a:off x="1172489" y="5297353"/>
                <a:ext cx="2160" cy="360"/>
              </p14:xfrm>
            </p:contentPart>
          </mc:Choice>
          <mc:Fallback>
            <p:pic>
              <p:nvPicPr>
                <p:cNvPr id="315" name="Ink 314">
                  <a:extLst>
                    <a:ext uri="{FF2B5EF4-FFF2-40B4-BE49-F238E27FC236}">
                      <a16:creationId xmlns:a16="http://schemas.microsoft.com/office/drawing/2014/main" id="{3B468789-843A-FBC4-AB51-9D63B79B24CF}"/>
                    </a:ext>
                  </a:extLst>
                </p:cNvPr>
                <p:cNvPicPr/>
                <p:nvPr/>
              </p:nvPicPr>
              <p:blipFill>
                <a:blip r:embed="rId417"/>
                <a:stretch>
                  <a:fillRect/>
                </a:stretch>
              </p:blipFill>
              <p:spPr>
                <a:xfrm>
                  <a:off x="1166369" y="5291233"/>
                  <a:ext cx="14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6" name="Ink 315">
                  <a:extLst>
                    <a:ext uri="{FF2B5EF4-FFF2-40B4-BE49-F238E27FC236}">
                      <a16:creationId xmlns:a16="http://schemas.microsoft.com/office/drawing/2014/main" id="{F5695D86-0FB4-5E6A-84C8-CFD181325533}"/>
                    </a:ext>
                  </a:extLst>
                </p14:cNvPr>
                <p14:cNvContentPartPr/>
                <p14:nvPr/>
              </p14:nvContentPartPr>
              <p14:xfrm>
                <a:off x="1252049" y="5382673"/>
                <a:ext cx="284040" cy="63720"/>
              </p14:xfrm>
            </p:contentPart>
          </mc:Choice>
          <mc:Fallback>
            <p:pic>
              <p:nvPicPr>
                <p:cNvPr id="316" name="Ink 315">
                  <a:extLst>
                    <a:ext uri="{FF2B5EF4-FFF2-40B4-BE49-F238E27FC236}">
                      <a16:creationId xmlns:a16="http://schemas.microsoft.com/office/drawing/2014/main" id="{F5695D86-0FB4-5E6A-84C8-CFD181325533}"/>
                    </a:ext>
                  </a:extLst>
                </p:cNvPr>
                <p:cNvPicPr/>
                <p:nvPr/>
              </p:nvPicPr>
              <p:blipFill>
                <a:blip r:embed="rId507"/>
                <a:stretch>
                  <a:fillRect/>
                </a:stretch>
              </p:blipFill>
              <p:spPr>
                <a:xfrm>
                  <a:off x="1245929" y="5376553"/>
                  <a:ext cx="2962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24" name="Ink 323">
                  <a:extLst>
                    <a:ext uri="{FF2B5EF4-FFF2-40B4-BE49-F238E27FC236}">
                      <a16:creationId xmlns:a16="http://schemas.microsoft.com/office/drawing/2014/main" id="{1ECB13A2-E9E1-9D10-E9DF-539244883BC4}"/>
                    </a:ext>
                  </a:extLst>
                </p14:cNvPr>
                <p14:cNvContentPartPr/>
                <p14:nvPr/>
              </p14:nvContentPartPr>
              <p14:xfrm>
                <a:off x="1042889" y="5565553"/>
                <a:ext cx="110520" cy="131400"/>
              </p14:xfrm>
            </p:contentPart>
          </mc:Choice>
          <mc:Fallback>
            <p:pic>
              <p:nvPicPr>
                <p:cNvPr id="324" name="Ink 323">
                  <a:extLst>
                    <a:ext uri="{FF2B5EF4-FFF2-40B4-BE49-F238E27FC236}">
                      <a16:creationId xmlns:a16="http://schemas.microsoft.com/office/drawing/2014/main" id="{1ECB13A2-E9E1-9D10-E9DF-539244883BC4}"/>
                    </a:ext>
                  </a:extLst>
                </p:cNvPr>
                <p:cNvPicPr/>
                <p:nvPr/>
              </p:nvPicPr>
              <p:blipFill>
                <a:blip r:embed="rId509"/>
                <a:stretch>
                  <a:fillRect/>
                </a:stretch>
              </p:blipFill>
              <p:spPr>
                <a:xfrm>
                  <a:off x="1036769" y="5559433"/>
                  <a:ext cx="122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5" name="Ink 324">
                  <a:extLst>
                    <a:ext uri="{FF2B5EF4-FFF2-40B4-BE49-F238E27FC236}">
                      <a16:creationId xmlns:a16="http://schemas.microsoft.com/office/drawing/2014/main" id="{E74D61E7-C39E-5B0E-5517-6CCC27AF07DD}"/>
                    </a:ext>
                  </a:extLst>
                </p14:cNvPr>
                <p14:cNvContentPartPr/>
                <p14:nvPr/>
              </p14:nvContentPartPr>
              <p14:xfrm>
                <a:off x="1172489" y="5625313"/>
                <a:ext cx="114840" cy="360"/>
              </p14:xfrm>
            </p:contentPart>
          </mc:Choice>
          <mc:Fallback>
            <p:pic>
              <p:nvPicPr>
                <p:cNvPr id="325" name="Ink 324">
                  <a:extLst>
                    <a:ext uri="{FF2B5EF4-FFF2-40B4-BE49-F238E27FC236}">
                      <a16:creationId xmlns:a16="http://schemas.microsoft.com/office/drawing/2014/main" id="{E74D61E7-C39E-5B0E-5517-6CCC27AF07DD}"/>
                    </a:ext>
                  </a:extLst>
                </p:cNvPr>
                <p:cNvPicPr/>
                <p:nvPr/>
              </p:nvPicPr>
              <p:blipFill>
                <a:blip r:embed="rId220"/>
                <a:stretch>
                  <a:fillRect/>
                </a:stretch>
              </p:blipFill>
              <p:spPr>
                <a:xfrm>
                  <a:off x="1166369" y="5619193"/>
                  <a:ext cx="1270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6" name="Ink 325">
                  <a:extLst>
                    <a:ext uri="{FF2B5EF4-FFF2-40B4-BE49-F238E27FC236}">
                      <a16:creationId xmlns:a16="http://schemas.microsoft.com/office/drawing/2014/main" id="{67009926-9FE8-4ED8-56CD-D393258B43F7}"/>
                    </a:ext>
                  </a:extLst>
                </p14:cNvPr>
                <p14:cNvContentPartPr/>
                <p14:nvPr/>
              </p14:nvContentPartPr>
              <p14:xfrm>
                <a:off x="1261769" y="5585713"/>
                <a:ext cx="56160" cy="104040"/>
              </p14:xfrm>
            </p:contentPart>
          </mc:Choice>
          <mc:Fallback>
            <p:pic>
              <p:nvPicPr>
                <p:cNvPr id="326" name="Ink 325">
                  <a:extLst>
                    <a:ext uri="{FF2B5EF4-FFF2-40B4-BE49-F238E27FC236}">
                      <a16:creationId xmlns:a16="http://schemas.microsoft.com/office/drawing/2014/main" id="{67009926-9FE8-4ED8-56CD-D393258B43F7}"/>
                    </a:ext>
                  </a:extLst>
                </p:cNvPr>
                <p:cNvPicPr/>
                <p:nvPr/>
              </p:nvPicPr>
              <p:blipFill>
                <a:blip r:embed="rId512"/>
                <a:stretch>
                  <a:fillRect/>
                </a:stretch>
              </p:blipFill>
              <p:spPr>
                <a:xfrm>
                  <a:off x="1255649" y="5579593"/>
                  <a:ext cx="68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7" name="Ink 326">
                  <a:extLst>
                    <a:ext uri="{FF2B5EF4-FFF2-40B4-BE49-F238E27FC236}">
                      <a16:creationId xmlns:a16="http://schemas.microsoft.com/office/drawing/2014/main" id="{C4C53A6F-99E0-9068-D3C9-FD437D636500}"/>
                    </a:ext>
                  </a:extLst>
                </p14:cNvPr>
                <p14:cNvContentPartPr/>
                <p14:nvPr/>
              </p14:nvContentPartPr>
              <p14:xfrm>
                <a:off x="1346009" y="5593633"/>
                <a:ext cx="203040" cy="60480"/>
              </p14:xfrm>
            </p:contentPart>
          </mc:Choice>
          <mc:Fallback>
            <p:pic>
              <p:nvPicPr>
                <p:cNvPr id="327" name="Ink 326">
                  <a:extLst>
                    <a:ext uri="{FF2B5EF4-FFF2-40B4-BE49-F238E27FC236}">
                      <a16:creationId xmlns:a16="http://schemas.microsoft.com/office/drawing/2014/main" id="{C4C53A6F-99E0-9068-D3C9-FD437D636500}"/>
                    </a:ext>
                  </a:extLst>
                </p:cNvPr>
                <p:cNvPicPr/>
                <p:nvPr/>
              </p:nvPicPr>
              <p:blipFill>
                <a:blip r:embed="rId514"/>
                <a:stretch>
                  <a:fillRect/>
                </a:stretch>
              </p:blipFill>
              <p:spPr>
                <a:xfrm>
                  <a:off x="1339889" y="5587513"/>
                  <a:ext cx="215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32" name="Ink 331">
                  <a:extLst>
                    <a:ext uri="{FF2B5EF4-FFF2-40B4-BE49-F238E27FC236}">
                      <a16:creationId xmlns:a16="http://schemas.microsoft.com/office/drawing/2014/main" id="{078D91D2-3A29-2486-608F-085CC711B784}"/>
                    </a:ext>
                  </a:extLst>
                </p14:cNvPr>
                <p14:cNvContentPartPr/>
                <p14:nvPr/>
              </p14:nvContentPartPr>
              <p14:xfrm>
                <a:off x="2864849" y="5043913"/>
                <a:ext cx="137880" cy="138240"/>
              </p14:xfrm>
            </p:contentPart>
          </mc:Choice>
          <mc:Fallback>
            <p:pic>
              <p:nvPicPr>
                <p:cNvPr id="332" name="Ink 331">
                  <a:extLst>
                    <a:ext uri="{FF2B5EF4-FFF2-40B4-BE49-F238E27FC236}">
                      <a16:creationId xmlns:a16="http://schemas.microsoft.com/office/drawing/2014/main" id="{078D91D2-3A29-2486-608F-085CC711B784}"/>
                    </a:ext>
                  </a:extLst>
                </p:cNvPr>
                <p:cNvPicPr/>
                <p:nvPr/>
              </p:nvPicPr>
              <p:blipFill>
                <a:blip r:embed="rId516"/>
                <a:stretch>
                  <a:fillRect/>
                </a:stretch>
              </p:blipFill>
              <p:spPr>
                <a:xfrm>
                  <a:off x="2858729" y="5037793"/>
                  <a:ext cx="1501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33" name="Ink 332">
                  <a:extLst>
                    <a:ext uri="{FF2B5EF4-FFF2-40B4-BE49-F238E27FC236}">
                      <a16:creationId xmlns:a16="http://schemas.microsoft.com/office/drawing/2014/main" id="{AA5EA31C-71D2-5700-A6EF-834D8C262FEB}"/>
                    </a:ext>
                  </a:extLst>
                </p14:cNvPr>
                <p14:cNvContentPartPr/>
                <p14:nvPr/>
              </p14:nvContentPartPr>
              <p14:xfrm>
                <a:off x="2971049" y="4962553"/>
                <a:ext cx="57240" cy="64080"/>
              </p14:xfrm>
            </p:contentPart>
          </mc:Choice>
          <mc:Fallback>
            <p:pic>
              <p:nvPicPr>
                <p:cNvPr id="333" name="Ink 332">
                  <a:extLst>
                    <a:ext uri="{FF2B5EF4-FFF2-40B4-BE49-F238E27FC236}">
                      <a16:creationId xmlns:a16="http://schemas.microsoft.com/office/drawing/2014/main" id="{AA5EA31C-71D2-5700-A6EF-834D8C262FEB}"/>
                    </a:ext>
                  </a:extLst>
                </p:cNvPr>
                <p:cNvPicPr/>
                <p:nvPr/>
              </p:nvPicPr>
              <p:blipFill>
                <a:blip r:embed="rId518"/>
                <a:stretch>
                  <a:fillRect/>
                </a:stretch>
              </p:blipFill>
              <p:spPr>
                <a:xfrm>
                  <a:off x="2964929" y="4956433"/>
                  <a:ext cx="69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34" name="Ink 333">
                  <a:extLst>
                    <a:ext uri="{FF2B5EF4-FFF2-40B4-BE49-F238E27FC236}">
                      <a16:creationId xmlns:a16="http://schemas.microsoft.com/office/drawing/2014/main" id="{F4371106-172B-A317-CC26-5F3CD4644C05}"/>
                    </a:ext>
                  </a:extLst>
                </p14:cNvPr>
                <p14:cNvContentPartPr/>
                <p14:nvPr/>
              </p14:nvContentPartPr>
              <p14:xfrm>
                <a:off x="3142409" y="5078473"/>
                <a:ext cx="8280" cy="68400"/>
              </p14:xfrm>
            </p:contentPart>
          </mc:Choice>
          <mc:Fallback>
            <p:pic>
              <p:nvPicPr>
                <p:cNvPr id="334" name="Ink 333">
                  <a:extLst>
                    <a:ext uri="{FF2B5EF4-FFF2-40B4-BE49-F238E27FC236}">
                      <a16:creationId xmlns:a16="http://schemas.microsoft.com/office/drawing/2014/main" id="{F4371106-172B-A317-CC26-5F3CD4644C05}"/>
                    </a:ext>
                  </a:extLst>
                </p:cNvPr>
                <p:cNvPicPr/>
                <p:nvPr/>
              </p:nvPicPr>
              <p:blipFill>
                <a:blip r:embed="rId520"/>
                <a:stretch>
                  <a:fillRect/>
                </a:stretch>
              </p:blipFill>
              <p:spPr>
                <a:xfrm>
                  <a:off x="3136289" y="5072353"/>
                  <a:ext cx="20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35" name="Ink 334">
                  <a:extLst>
                    <a:ext uri="{FF2B5EF4-FFF2-40B4-BE49-F238E27FC236}">
                      <a16:creationId xmlns:a16="http://schemas.microsoft.com/office/drawing/2014/main" id="{FB093B25-0581-6C4F-2226-9D56B1BD71F3}"/>
                    </a:ext>
                  </a:extLst>
                </p14:cNvPr>
                <p14:cNvContentPartPr/>
                <p14:nvPr/>
              </p14:nvContentPartPr>
              <p14:xfrm>
                <a:off x="3120449" y="5118793"/>
                <a:ext cx="102960" cy="360"/>
              </p14:xfrm>
            </p:contentPart>
          </mc:Choice>
          <mc:Fallback>
            <p:pic>
              <p:nvPicPr>
                <p:cNvPr id="335" name="Ink 334">
                  <a:extLst>
                    <a:ext uri="{FF2B5EF4-FFF2-40B4-BE49-F238E27FC236}">
                      <a16:creationId xmlns:a16="http://schemas.microsoft.com/office/drawing/2014/main" id="{FB093B25-0581-6C4F-2226-9D56B1BD71F3}"/>
                    </a:ext>
                  </a:extLst>
                </p:cNvPr>
                <p:cNvPicPr/>
                <p:nvPr/>
              </p:nvPicPr>
              <p:blipFill>
                <a:blip r:embed="rId322"/>
                <a:stretch>
                  <a:fillRect/>
                </a:stretch>
              </p:blipFill>
              <p:spPr>
                <a:xfrm>
                  <a:off x="3114329" y="5112673"/>
                  <a:ext cx="1152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6" name="Ink 335">
                  <a:extLst>
                    <a:ext uri="{FF2B5EF4-FFF2-40B4-BE49-F238E27FC236}">
                      <a16:creationId xmlns:a16="http://schemas.microsoft.com/office/drawing/2014/main" id="{79284C09-E879-4137-F4F0-5FA25FACA1F5}"/>
                    </a:ext>
                  </a:extLst>
                </p14:cNvPr>
                <p14:cNvContentPartPr/>
                <p14:nvPr/>
              </p14:nvContentPartPr>
              <p14:xfrm>
                <a:off x="3338969" y="5009353"/>
                <a:ext cx="360" cy="158760"/>
              </p14:xfrm>
            </p:contentPart>
          </mc:Choice>
          <mc:Fallback>
            <p:pic>
              <p:nvPicPr>
                <p:cNvPr id="336" name="Ink 335">
                  <a:extLst>
                    <a:ext uri="{FF2B5EF4-FFF2-40B4-BE49-F238E27FC236}">
                      <a16:creationId xmlns:a16="http://schemas.microsoft.com/office/drawing/2014/main" id="{79284C09-E879-4137-F4F0-5FA25FACA1F5}"/>
                    </a:ext>
                  </a:extLst>
                </p:cNvPr>
                <p:cNvPicPr/>
                <p:nvPr/>
              </p:nvPicPr>
              <p:blipFill>
                <a:blip r:embed="rId523"/>
                <a:stretch>
                  <a:fillRect/>
                </a:stretch>
              </p:blipFill>
              <p:spPr>
                <a:xfrm>
                  <a:off x="3332849" y="5003233"/>
                  <a:ext cx="126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7" name="Ink 336">
                  <a:extLst>
                    <a:ext uri="{FF2B5EF4-FFF2-40B4-BE49-F238E27FC236}">
                      <a16:creationId xmlns:a16="http://schemas.microsoft.com/office/drawing/2014/main" id="{C940C94A-D387-29F5-6BF1-C0DD51CE82CD}"/>
                    </a:ext>
                  </a:extLst>
                </p14:cNvPr>
                <p14:cNvContentPartPr/>
                <p14:nvPr/>
              </p14:nvContentPartPr>
              <p14:xfrm>
                <a:off x="2812289" y="5227513"/>
                <a:ext cx="579600" cy="30600"/>
              </p14:xfrm>
            </p:contentPart>
          </mc:Choice>
          <mc:Fallback>
            <p:pic>
              <p:nvPicPr>
                <p:cNvPr id="337" name="Ink 336">
                  <a:extLst>
                    <a:ext uri="{FF2B5EF4-FFF2-40B4-BE49-F238E27FC236}">
                      <a16:creationId xmlns:a16="http://schemas.microsoft.com/office/drawing/2014/main" id="{C940C94A-D387-29F5-6BF1-C0DD51CE82CD}"/>
                    </a:ext>
                  </a:extLst>
                </p:cNvPr>
                <p:cNvPicPr/>
                <p:nvPr/>
              </p:nvPicPr>
              <p:blipFill>
                <a:blip r:embed="rId525"/>
                <a:stretch>
                  <a:fillRect/>
                </a:stretch>
              </p:blipFill>
              <p:spPr>
                <a:xfrm>
                  <a:off x="2806169" y="5221393"/>
                  <a:ext cx="5918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8" name="Ink 337">
                  <a:extLst>
                    <a:ext uri="{FF2B5EF4-FFF2-40B4-BE49-F238E27FC236}">
                      <a16:creationId xmlns:a16="http://schemas.microsoft.com/office/drawing/2014/main" id="{D247A0E0-065D-5D60-87A6-AC74312BDF05}"/>
                    </a:ext>
                  </a:extLst>
                </p14:cNvPr>
                <p14:cNvContentPartPr/>
                <p14:nvPr/>
              </p14:nvContentPartPr>
              <p14:xfrm>
                <a:off x="3060689" y="5316433"/>
                <a:ext cx="77760" cy="108000"/>
              </p14:xfrm>
            </p:contentPart>
          </mc:Choice>
          <mc:Fallback>
            <p:pic>
              <p:nvPicPr>
                <p:cNvPr id="338" name="Ink 337">
                  <a:extLst>
                    <a:ext uri="{FF2B5EF4-FFF2-40B4-BE49-F238E27FC236}">
                      <a16:creationId xmlns:a16="http://schemas.microsoft.com/office/drawing/2014/main" id="{D247A0E0-065D-5D60-87A6-AC74312BDF05}"/>
                    </a:ext>
                  </a:extLst>
                </p:cNvPr>
                <p:cNvPicPr/>
                <p:nvPr/>
              </p:nvPicPr>
              <p:blipFill>
                <a:blip r:embed="rId527"/>
                <a:stretch>
                  <a:fillRect/>
                </a:stretch>
              </p:blipFill>
              <p:spPr>
                <a:xfrm>
                  <a:off x="3054569" y="5310313"/>
                  <a:ext cx="90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9" name="Ink 338">
                  <a:extLst>
                    <a:ext uri="{FF2B5EF4-FFF2-40B4-BE49-F238E27FC236}">
                      <a16:creationId xmlns:a16="http://schemas.microsoft.com/office/drawing/2014/main" id="{F4EB4E26-D195-DFE9-B2CA-43878B8E374E}"/>
                    </a:ext>
                  </a:extLst>
                </p14:cNvPr>
                <p14:cNvContentPartPr/>
                <p14:nvPr/>
              </p14:nvContentPartPr>
              <p14:xfrm>
                <a:off x="3160049" y="5297353"/>
                <a:ext cx="69840" cy="64440"/>
              </p14:xfrm>
            </p:contentPart>
          </mc:Choice>
          <mc:Fallback>
            <p:pic>
              <p:nvPicPr>
                <p:cNvPr id="339" name="Ink 338">
                  <a:extLst>
                    <a:ext uri="{FF2B5EF4-FFF2-40B4-BE49-F238E27FC236}">
                      <a16:creationId xmlns:a16="http://schemas.microsoft.com/office/drawing/2014/main" id="{F4EB4E26-D195-DFE9-B2CA-43878B8E374E}"/>
                    </a:ext>
                  </a:extLst>
                </p:cNvPr>
                <p:cNvPicPr/>
                <p:nvPr/>
              </p:nvPicPr>
              <p:blipFill>
                <a:blip r:embed="rId529"/>
                <a:stretch>
                  <a:fillRect/>
                </a:stretch>
              </p:blipFill>
              <p:spPr>
                <a:xfrm>
                  <a:off x="3153929" y="5291233"/>
                  <a:ext cx="82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41" name="Ink 340">
                  <a:extLst>
                    <a:ext uri="{FF2B5EF4-FFF2-40B4-BE49-F238E27FC236}">
                      <a16:creationId xmlns:a16="http://schemas.microsoft.com/office/drawing/2014/main" id="{C5DC33E6-0A1F-ECD6-FC63-4AF34DBF9527}"/>
                    </a:ext>
                  </a:extLst>
                </p14:cNvPr>
                <p14:cNvContentPartPr/>
                <p14:nvPr/>
              </p14:nvContentPartPr>
              <p14:xfrm>
                <a:off x="2702849" y="5389513"/>
                <a:ext cx="879120" cy="67320"/>
              </p14:xfrm>
            </p:contentPart>
          </mc:Choice>
          <mc:Fallback>
            <p:pic>
              <p:nvPicPr>
                <p:cNvPr id="341" name="Ink 340">
                  <a:extLst>
                    <a:ext uri="{FF2B5EF4-FFF2-40B4-BE49-F238E27FC236}">
                      <a16:creationId xmlns:a16="http://schemas.microsoft.com/office/drawing/2014/main" id="{C5DC33E6-0A1F-ECD6-FC63-4AF34DBF9527}"/>
                    </a:ext>
                  </a:extLst>
                </p:cNvPr>
                <p:cNvPicPr/>
                <p:nvPr/>
              </p:nvPicPr>
              <p:blipFill>
                <a:blip r:embed="rId531"/>
                <a:stretch>
                  <a:fillRect/>
                </a:stretch>
              </p:blipFill>
              <p:spPr>
                <a:xfrm>
                  <a:off x="2696729" y="5383393"/>
                  <a:ext cx="891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43" name="Ink 342">
                  <a:extLst>
                    <a:ext uri="{FF2B5EF4-FFF2-40B4-BE49-F238E27FC236}">
                      <a16:creationId xmlns:a16="http://schemas.microsoft.com/office/drawing/2014/main" id="{95D0A6AF-9663-BE18-9E72-2D84E3C3629B}"/>
                    </a:ext>
                  </a:extLst>
                </p14:cNvPr>
                <p14:cNvContentPartPr/>
                <p14:nvPr/>
              </p14:nvContentPartPr>
              <p14:xfrm>
                <a:off x="2956649" y="5525593"/>
                <a:ext cx="115200" cy="129600"/>
              </p14:xfrm>
            </p:contentPart>
          </mc:Choice>
          <mc:Fallback>
            <p:pic>
              <p:nvPicPr>
                <p:cNvPr id="343" name="Ink 342">
                  <a:extLst>
                    <a:ext uri="{FF2B5EF4-FFF2-40B4-BE49-F238E27FC236}">
                      <a16:creationId xmlns:a16="http://schemas.microsoft.com/office/drawing/2014/main" id="{95D0A6AF-9663-BE18-9E72-2D84E3C3629B}"/>
                    </a:ext>
                  </a:extLst>
                </p:cNvPr>
                <p:cNvPicPr/>
                <p:nvPr/>
              </p:nvPicPr>
              <p:blipFill>
                <a:blip r:embed="rId533"/>
                <a:stretch>
                  <a:fillRect/>
                </a:stretch>
              </p:blipFill>
              <p:spPr>
                <a:xfrm>
                  <a:off x="2950529" y="5519473"/>
                  <a:ext cx="1274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44" name="Ink 343">
                  <a:extLst>
                    <a:ext uri="{FF2B5EF4-FFF2-40B4-BE49-F238E27FC236}">
                      <a16:creationId xmlns:a16="http://schemas.microsoft.com/office/drawing/2014/main" id="{81007080-A955-EF4E-76B5-2B2B6337B0A2}"/>
                    </a:ext>
                  </a:extLst>
                </p14:cNvPr>
                <p14:cNvContentPartPr/>
                <p14:nvPr/>
              </p14:nvContentPartPr>
              <p14:xfrm>
                <a:off x="3070769" y="5496073"/>
                <a:ext cx="63000" cy="50400"/>
              </p14:xfrm>
            </p:contentPart>
          </mc:Choice>
          <mc:Fallback>
            <p:pic>
              <p:nvPicPr>
                <p:cNvPr id="344" name="Ink 343">
                  <a:extLst>
                    <a:ext uri="{FF2B5EF4-FFF2-40B4-BE49-F238E27FC236}">
                      <a16:creationId xmlns:a16="http://schemas.microsoft.com/office/drawing/2014/main" id="{81007080-A955-EF4E-76B5-2B2B6337B0A2}"/>
                    </a:ext>
                  </a:extLst>
                </p:cNvPr>
                <p:cNvPicPr/>
                <p:nvPr/>
              </p:nvPicPr>
              <p:blipFill>
                <a:blip r:embed="rId535"/>
                <a:stretch>
                  <a:fillRect/>
                </a:stretch>
              </p:blipFill>
              <p:spPr>
                <a:xfrm>
                  <a:off x="3064649" y="5489953"/>
                  <a:ext cx="75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45" name="Ink 344">
                  <a:extLst>
                    <a:ext uri="{FF2B5EF4-FFF2-40B4-BE49-F238E27FC236}">
                      <a16:creationId xmlns:a16="http://schemas.microsoft.com/office/drawing/2014/main" id="{8EEC1EF6-573E-9E00-FD99-3F9B8D6B5193}"/>
                    </a:ext>
                  </a:extLst>
                </p14:cNvPr>
                <p14:cNvContentPartPr/>
                <p14:nvPr/>
              </p14:nvContentPartPr>
              <p14:xfrm>
                <a:off x="3074009" y="5555833"/>
                <a:ext cx="146160" cy="199080"/>
              </p14:xfrm>
            </p:contentPart>
          </mc:Choice>
          <mc:Fallback>
            <p:pic>
              <p:nvPicPr>
                <p:cNvPr id="345" name="Ink 344">
                  <a:extLst>
                    <a:ext uri="{FF2B5EF4-FFF2-40B4-BE49-F238E27FC236}">
                      <a16:creationId xmlns:a16="http://schemas.microsoft.com/office/drawing/2014/main" id="{8EEC1EF6-573E-9E00-FD99-3F9B8D6B5193}"/>
                    </a:ext>
                  </a:extLst>
                </p:cNvPr>
                <p:cNvPicPr/>
                <p:nvPr/>
              </p:nvPicPr>
              <p:blipFill>
                <a:blip r:embed="rId537"/>
                <a:stretch>
                  <a:fillRect/>
                </a:stretch>
              </p:blipFill>
              <p:spPr>
                <a:xfrm>
                  <a:off x="3067889" y="5549713"/>
                  <a:ext cx="1584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46" name="Ink 345">
                  <a:extLst>
                    <a:ext uri="{FF2B5EF4-FFF2-40B4-BE49-F238E27FC236}">
                      <a16:creationId xmlns:a16="http://schemas.microsoft.com/office/drawing/2014/main" id="{FDC8104E-1AF7-B2FB-6108-61323C34FAFD}"/>
                    </a:ext>
                  </a:extLst>
                </p14:cNvPr>
                <p14:cNvContentPartPr/>
                <p14:nvPr/>
              </p14:nvContentPartPr>
              <p14:xfrm>
                <a:off x="3160049" y="5712433"/>
                <a:ext cx="67680" cy="117720"/>
              </p14:xfrm>
            </p:contentPart>
          </mc:Choice>
          <mc:Fallback>
            <p:pic>
              <p:nvPicPr>
                <p:cNvPr id="346" name="Ink 345">
                  <a:extLst>
                    <a:ext uri="{FF2B5EF4-FFF2-40B4-BE49-F238E27FC236}">
                      <a16:creationId xmlns:a16="http://schemas.microsoft.com/office/drawing/2014/main" id="{FDC8104E-1AF7-B2FB-6108-61323C34FAFD}"/>
                    </a:ext>
                  </a:extLst>
                </p:cNvPr>
                <p:cNvPicPr/>
                <p:nvPr/>
              </p:nvPicPr>
              <p:blipFill>
                <a:blip r:embed="rId539"/>
                <a:stretch>
                  <a:fillRect/>
                </a:stretch>
              </p:blipFill>
              <p:spPr>
                <a:xfrm>
                  <a:off x="3153929" y="5706313"/>
                  <a:ext cx="79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7" name="Ink 346">
                  <a:extLst>
                    <a:ext uri="{FF2B5EF4-FFF2-40B4-BE49-F238E27FC236}">
                      <a16:creationId xmlns:a16="http://schemas.microsoft.com/office/drawing/2014/main" id="{8EDB99F5-D9A4-18B2-AD73-150364E35866}"/>
                    </a:ext>
                  </a:extLst>
                </p14:cNvPr>
                <p14:cNvContentPartPr/>
                <p14:nvPr/>
              </p14:nvContentPartPr>
              <p14:xfrm>
                <a:off x="3219809" y="5655193"/>
                <a:ext cx="114840" cy="73080"/>
              </p14:xfrm>
            </p:contentPart>
          </mc:Choice>
          <mc:Fallback>
            <p:pic>
              <p:nvPicPr>
                <p:cNvPr id="347" name="Ink 346">
                  <a:extLst>
                    <a:ext uri="{FF2B5EF4-FFF2-40B4-BE49-F238E27FC236}">
                      <a16:creationId xmlns:a16="http://schemas.microsoft.com/office/drawing/2014/main" id="{8EDB99F5-D9A4-18B2-AD73-150364E35866}"/>
                    </a:ext>
                  </a:extLst>
                </p:cNvPr>
                <p:cNvPicPr/>
                <p:nvPr/>
              </p:nvPicPr>
              <p:blipFill>
                <a:blip r:embed="rId541"/>
                <a:stretch>
                  <a:fillRect/>
                </a:stretch>
              </p:blipFill>
              <p:spPr>
                <a:xfrm>
                  <a:off x="3213689" y="5649073"/>
                  <a:ext cx="127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17" name="Ink 316">
                  <a:extLst>
                    <a:ext uri="{FF2B5EF4-FFF2-40B4-BE49-F238E27FC236}">
                      <a16:creationId xmlns:a16="http://schemas.microsoft.com/office/drawing/2014/main" id="{5394AAB1-E4B7-46AF-2F8F-508083C4841B}"/>
                    </a:ext>
                  </a:extLst>
                </p14:cNvPr>
                <p14:cNvContentPartPr/>
                <p14:nvPr/>
              </p14:nvContentPartPr>
              <p14:xfrm>
                <a:off x="1802489" y="5330473"/>
                <a:ext cx="190800" cy="82440"/>
              </p14:xfrm>
            </p:contentPart>
          </mc:Choice>
          <mc:Fallback>
            <p:pic>
              <p:nvPicPr>
                <p:cNvPr id="317" name="Ink 316">
                  <a:extLst>
                    <a:ext uri="{FF2B5EF4-FFF2-40B4-BE49-F238E27FC236}">
                      <a16:creationId xmlns:a16="http://schemas.microsoft.com/office/drawing/2014/main" id="{5394AAB1-E4B7-46AF-2F8F-508083C4841B}"/>
                    </a:ext>
                  </a:extLst>
                </p:cNvPr>
                <p:cNvPicPr/>
                <p:nvPr/>
              </p:nvPicPr>
              <p:blipFill>
                <a:blip r:embed="rId543"/>
                <a:stretch>
                  <a:fillRect/>
                </a:stretch>
              </p:blipFill>
              <p:spPr>
                <a:xfrm>
                  <a:off x="1796369" y="5324353"/>
                  <a:ext cx="203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18" name="Ink 317">
                  <a:extLst>
                    <a:ext uri="{FF2B5EF4-FFF2-40B4-BE49-F238E27FC236}">
                      <a16:creationId xmlns:a16="http://schemas.microsoft.com/office/drawing/2014/main" id="{54BA3701-08B0-7025-EE0B-EEA806AE7612}"/>
                    </a:ext>
                  </a:extLst>
                </p14:cNvPr>
                <p14:cNvContentPartPr/>
                <p14:nvPr/>
              </p14:nvContentPartPr>
              <p14:xfrm>
                <a:off x="2025689" y="5347033"/>
                <a:ext cx="79200" cy="97920"/>
              </p14:xfrm>
            </p:contentPart>
          </mc:Choice>
          <mc:Fallback>
            <p:pic>
              <p:nvPicPr>
                <p:cNvPr id="318" name="Ink 317">
                  <a:extLst>
                    <a:ext uri="{FF2B5EF4-FFF2-40B4-BE49-F238E27FC236}">
                      <a16:creationId xmlns:a16="http://schemas.microsoft.com/office/drawing/2014/main" id="{54BA3701-08B0-7025-EE0B-EEA806AE7612}"/>
                    </a:ext>
                  </a:extLst>
                </p:cNvPr>
                <p:cNvPicPr/>
                <p:nvPr/>
              </p:nvPicPr>
              <p:blipFill>
                <a:blip r:embed="rId545"/>
                <a:stretch>
                  <a:fillRect/>
                </a:stretch>
              </p:blipFill>
              <p:spPr>
                <a:xfrm>
                  <a:off x="2019569" y="5340913"/>
                  <a:ext cx="91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19" name="Ink 318">
                  <a:extLst>
                    <a:ext uri="{FF2B5EF4-FFF2-40B4-BE49-F238E27FC236}">
                      <a16:creationId xmlns:a16="http://schemas.microsoft.com/office/drawing/2014/main" id="{9BEE89E4-7202-FBBC-88FD-1C653F58DC75}"/>
                    </a:ext>
                  </a:extLst>
                </p14:cNvPr>
                <p14:cNvContentPartPr/>
                <p14:nvPr/>
              </p14:nvContentPartPr>
              <p14:xfrm>
                <a:off x="1748849" y="5485633"/>
                <a:ext cx="427680" cy="10800"/>
              </p14:xfrm>
            </p:contentPart>
          </mc:Choice>
          <mc:Fallback>
            <p:pic>
              <p:nvPicPr>
                <p:cNvPr id="319" name="Ink 318">
                  <a:extLst>
                    <a:ext uri="{FF2B5EF4-FFF2-40B4-BE49-F238E27FC236}">
                      <a16:creationId xmlns:a16="http://schemas.microsoft.com/office/drawing/2014/main" id="{9BEE89E4-7202-FBBC-88FD-1C653F58DC75}"/>
                    </a:ext>
                  </a:extLst>
                </p:cNvPr>
                <p:cNvPicPr/>
                <p:nvPr/>
              </p:nvPicPr>
              <p:blipFill>
                <a:blip r:embed="rId547"/>
                <a:stretch>
                  <a:fillRect/>
                </a:stretch>
              </p:blipFill>
              <p:spPr>
                <a:xfrm>
                  <a:off x="1742729" y="5479513"/>
                  <a:ext cx="439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0" name="Ink 319">
                  <a:extLst>
                    <a:ext uri="{FF2B5EF4-FFF2-40B4-BE49-F238E27FC236}">
                      <a16:creationId xmlns:a16="http://schemas.microsoft.com/office/drawing/2014/main" id="{AED55C63-759C-0E26-195C-C58178DC60BF}"/>
                    </a:ext>
                  </a:extLst>
                </p14:cNvPr>
                <p14:cNvContentPartPr/>
                <p14:nvPr/>
              </p14:nvContentPartPr>
              <p14:xfrm>
                <a:off x="1935329" y="5535673"/>
                <a:ext cx="123840" cy="179280"/>
              </p14:xfrm>
            </p:contentPart>
          </mc:Choice>
          <mc:Fallback>
            <p:pic>
              <p:nvPicPr>
                <p:cNvPr id="320" name="Ink 319">
                  <a:extLst>
                    <a:ext uri="{FF2B5EF4-FFF2-40B4-BE49-F238E27FC236}">
                      <a16:creationId xmlns:a16="http://schemas.microsoft.com/office/drawing/2014/main" id="{AED55C63-759C-0E26-195C-C58178DC60BF}"/>
                    </a:ext>
                  </a:extLst>
                </p:cNvPr>
                <p:cNvPicPr/>
                <p:nvPr/>
              </p:nvPicPr>
              <p:blipFill>
                <a:blip r:embed="rId549"/>
                <a:stretch>
                  <a:fillRect/>
                </a:stretch>
              </p:blipFill>
              <p:spPr>
                <a:xfrm>
                  <a:off x="1929209" y="5529553"/>
                  <a:ext cx="1360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21" name="Ink 320">
                  <a:extLst>
                    <a:ext uri="{FF2B5EF4-FFF2-40B4-BE49-F238E27FC236}">
                      <a16:creationId xmlns:a16="http://schemas.microsoft.com/office/drawing/2014/main" id="{8679B4F6-965C-58A2-CDC9-1746036B996F}"/>
                    </a:ext>
                  </a:extLst>
                </p14:cNvPr>
                <p14:cNvContentPartPr/>
                <p14:nvPr/>
              </p14:nvContentPartPr>
              <p14:xfrm>
                <a:off x="2116409" y="5665273"/>
                <a:ext cx="100080" cy="79560"/>
              </p14:xfrm>
            </p:contentPart>
          </mc:Choice>
          <mc:Fallback>
            <p:pic>
              <p:nvPicPr>
                <p:cNvPr id="321" name="Ink 320">
                  <a:extLst>
                    <a:ext uri="{FF2B5EF4-FFF2-40B4-BE49-F238E27FC236}">
                      <a16:creationId xmlns:a16="http://schemas.microsoft.com/office/drawing/2014/main" id="{8679B4F6-965C-58A2-CDC9-1746036B996F}"/>
                    </a:ext>
                  </a:extLst>
                </p:cNvPr>
                <p:cNvPicPr/>
                <p:nvPr/>
              </p:nvPicPr>
              <p:blipFill>
                <a:blip r:embed="rId551"/>
                <a:stretch>
                  <a:fillRect/>
                </a:stretch>
              </p:blipFill>
              <p:spPr>
                <a:xfrm>
                  <a:off x="2110289" y="5659153"/>
                  <a:ext cx="112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52" name="Ink 351">
                  <a:extLst>
                    <a:ext uri="{FF2B5EF4-FFF2-40B4-BE49-F238E27FC236}">
                      <a16:creationId xmlns:a16="http://schemas.microsoft.com/office/drawing/2014/main" id="{50AA4184-3AC9-9B70-59A2-972D264E2CF2}"/>
                    </a:ext>
                  </a:extLst>
                </p14:cNvPr>
                <p14:cNvContentPartPr/>
                <p14:nvPr/>
              </p14:nvContentPartPr>
              <p14:xfrm>
                <a:off x="2246009" y="5476633"/>
                <a:ext cx="68400" cy="16920"/>
              </p14:xfrm>
            </p:contentPart>
          </mc:Choice>
          <mc:Fallback>
            <p:pic>
              <p:nvPicPr>
                <p:cNvPr id="352" name="Ink 351">
                  <a:extLst>
                    <a:ext uri="{FF2B5EF4-FFF2-40B4-BE49-F238E27FC236}">
                      <a16:creationId xmlns:a16="http://schemas.microsoft.com/office/drawing/2014/main" id="{50AA4184-3AC9-9B70-59A2-972D264E2CF2}"/>
                    </a:ext>
                  </a:extLst>
                </p:cNvPr>
                <p:cNvPicPr/>
                <p:nvPr/>
              </p:nvPicPr>
              <p:blipFill>
                <a:blip r:embed="rId553"/>
                <a:stretch>
                  <a:fillRect/>
                </a:stretch>
              </p:blipFill>
              <p:spPr>
                <a:xfrm>
                  <a:off x="2239889" y="5470513"/>
                  <a:ext cx="806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53" name="Ink 352">
                  <a:extLst>
                    <a:ext uri="{FF2B5EF4-FFF2-40B4-BE49-F238E27FC236}">
                      <a16:creationId xmlns:a16="http://schemas.microsoft.com/office/drawing/2014/main" id="{C1A31DD8-8245-25F6-BD46-8A3471C4F4EB}"/>
                    </a:ext>
                  </a:extLst>
                </p14:cNvPr>
                <p14:cNvContentPartPr/>
                <p14:nvPr/>
              </p14:nvContentPartPr>
              <p14:xfrm>
                <a:off x="2285609" y="5527753"/>
                <a:ext cx="48960" cy="8280"/>
              </p14:xfrm>
            </p:contentPart>
          </mc:Choice>
          <mc:Fallback>
            <p:pic>
              <p:nvPicPr>
                <p:cNvPr id="353" name="Ink 352">
                  <a:extLst>
                    <a:ext uri="{FF2B5EF4-FFF2-40B4-BE49-F238E27FC236}">
                      <a16:creationId xmlns:a16="http://schemas.microsoft.com/office/drawing/2014/main" id="{C1A31DD8-8245-25F6-BD46-8A3471C4F4EB}"/>
                    </a:ext>
                  </a:extLst>
                </p:cNvPr>
                <p:cNvPicPr/>
                <p:nvPr/>
              </p:nvPicPr>
              <p:blipFill>
                <a:blip r:embed="rId555"/>
                <a:stretch>
                  <a:fillRect/>
                </a:stretch>
              </p:blipFill>
              <p:spPr>
                <a:xfrm>
                  <a:off x="2279489" y="5521633"/>
                  <a:ext cx="61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4" name="Ink 353">
                  <a:extLst>
                    <a:ext uri="{FF2B5EF4-FFF2-40B4-BE49-F238E27FC236}">
                      <a16:creationId xmlns:a16="http://schemas.microsoft.com/office/drawing/2014/main" id="{87D09D37-0740-BCCF-192F-536517221711}"/>
                    </a:ext>
                  </a:extLst>
                </p14:cNvPr>
                <p14:cNvContentPartPr/>
                <p14:nvPr/>
              </p14:nvContentPartPr>
              <p14:xfrm>
                <a:off x="2404769" y="5327233"/>
                <a:ext cx="6480" cy="153360"/>
              </p14:xfrm>
            </p:contentPart>
          </mc:Choice>
          <mc:Fallback>
            <p:pic>
              <p:nvPicPr>
                <p:cNvPr id="354" name="Ink 353">
                  <a:extLst>
                    <a:ext uri="{FF2B5EF4-FFF2-40B4-BE49-F238E27FC236}">
                      <a16:creationId xmlns:a16="http://schemas.microsoft.com/office/drawing/2014/main" id="{87D09D37-0740-BCCF-192F-536517221711}"/>
                    </a:ext>
                  </a:extLst>
                </p:cNvPr>
                <p:cNvPicPr/>
                <p:nvPr/>
              </p:nvPicPr>
              <p:blipFill>
                <a:blip r:embed="rId557"/>
                <a:stretch>
                  <a:fillRect/>
                </a:stretch>
              </p:blipFill>
              <p:spPr>
                <a:xfrm>
                  <a:off x="2398649" y="5321113"/>
                  <a:ext cx="18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5" name="Ink 354">
                  <a:extLst>
                    <a:ext uri="{FF2B5EF4-FFF2-40B4-BE49-F238E27FC236}">
                      <a16:creationId xmlns:a16="http://schemas.microsoft.com/office/drawing/2014/main" id="{EBA4CEA2-ABD3-3F86-9A02-6AA8DDCE5686}"/>
                    </a:ext>
                  </a:extLst>
                </p14:cNvPr>
                <p14:cNvContentPartPr/>
                <p14:nvPr/>
              </p14:nvContentPartPr>
              <p14:xfrm>
                <a:off x="2454449" y="5436313"/>
                <a:ext cx="9720" cy="27360"/>
              </p14:xfrm>
            </p:contentPart>
          </mc:Choice>
          <mc:Fallback>
            <p:pic>
              <p:nvPicPr>
                <p:cNvPr id="355" name="Ink 354">
                  <a:extLst>
                    <a:ext uri="{FF2B5EF4-FFF2-40B4-BE49-F238E27FC236}">
                      <a16:creationId xmlns:a16="http://schemas.microsoft.com/office/drawing/2014/main" id="{EBA4CEA2-ABD3-3F86-9A02-6AA8DDCE5686}"/>
                    </a:ext>
                  </a:extLst>
                </p:cNvPr>
                <p:cNvPicPr/>
                <p:nvPr/>
              </p:nvPicPr>
              <p:blipFill>
                <a:blip r:embed="rId559"/>
                <a:stretch>
                  <a:fillRect/>
                </a:stretch>
              </p:blipFill>
              <p:spPr>
                <a:xfrm>
                  <a:off x="2448329" y="5430193"/>
                  <a:ext cx="219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6" name="Ink 355">
                  <a:extLst>
                    <a:ext uri="{FF2B5EF4-FFF2-40B4-BE49-F238E27FC236}">
                      <a16:creationId xmlns:a16="http://schemas.microsoft.com/office/drawing/2014/main" id="{CF45458F-5001-7C22-9E54-5F59FD02B6BD}"/>
                    </a:ext>
                  </a:extLst>
                </p14:cNvPr>
                <p14:cNvContentPartPr/>
                <p14:nvPr/>
              </p14:nvContentPartPr>
              <p14:xfrm>
                <a:off x="2454449" y="5376913"/>
                <a:ext cx="2160" cy="360"/>
              </p14:xfrm>
            </p:contentPart>
          </mc:Choice>
          <mc:Fallback>
            <p:pic>
              <p:nvPicPr>
                <p:cNvPr id="356" name="Ink 355">
                  <a:extLst>
                    <a:ext uri="{FF2B5EF4-FFF2-40B4-BE49-F238E27FC236}">
                      <a16:creationId xmlns:a16="http://schemas.microsoft.com/office/drawing/2014/main" id="{CF45458F-5001-7C22-9E54-5F59FD02B6BD}"/>
                    </a:ext>
                  </a:extLst>
                </p:cNvPr>
                <p:cNvPicPr/>
                <p:nvPr/>
              </p:nvPicPr>
              <p:blipFill>
                <a:blip r:embed="rId417"/>
                <a:stretch>
                  <a:fillRect/>
                </a:stretch>
              </p:blipFill>
              <p:spPr>
                <a:xfrm>
                  <a:off x="2448329" y="5370793"/>
                  <a:ext cx="14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57" name="Ink 356">
                  <a:extLst>
                    <a:ext uri="{FF2B5EF4-FFF2-40B4-BE49-F238E27FC236}">
                      <a16:creationId xmlns:a16="http://schemas.microsoft.com/office/drawing/2014/main" id="{EB29AAA8-EAED-85AE-7218-3CBDD905226A}"/>
                    </a:ext>
                  </a:extLst>
                </p14:cNvPr>
                <p14:cNvContentPartPr/>
                <p14:nvPr/>
              </p14:nvContentPartPr>
              <p14:xfrm>
                <a:off x="2494409" y="5430913"/>
                <a:ext cx="163080" cy="57960"/>
              </p14:xfrm>
            </p:contentPart>
          </mc:Choice>
          <mc:Fallback>
            <p:pic>
              <p:nvPicPr>
                <p:cNvPr id="357" name="Ink 356">
                  <a:extLst>
                    <a:ext uri="{FF2B5EF4-FFF2-40B4-BE49-F238E27FC236}">
                      <a16:creationId xmlns:a16="http://schemas.microsoft.com/office/drawing/2014/main" id="{EB29AAA8-EAED-85AE-7218-3CBDD905226A}"/>
                    </a:ext>
                  </a:extLst>
                </p:cNvPr>
                <p:cNvPicPr/>
                <p:nvPr/>
              </p:nvPicPr>
              <p:blipFill>
                <a:blip r:embed="rId562"/>
                <a:stretch>
                  <a:fillRect/>
                </a:stretch>
              </p:blipFill>
              <p:spPr>
                <a:xfrm>
                  <a:off x="2488289" y="5424793"/>
                  <a:ext cx="175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58" name="Ink 357">
                  <a:extLst>
                    <a:ext uri="{FF2B5EF4-FFF2-40B4-BE49-F238E27FC236}">
                      <a16:creationId xmlns:a16="http://schemas.microsoft.com/office/drawing/2014/main" id="{F8A77895-5D33-2702-26A9-F3DDB51CAFCF}"/>
                    </a:ext>
                  </a:extLst>
                </p14:cNvPr>
                <p14:cNvContentPartPr/>
                <p14:nvPr/>
              </p14:nvContentPartPr>
              <p14:xfrm>
                <a:off x="2434649" y="5605513"/>
                <a:ext cx="64800" cy="54000"/>
              </p14:xfrm>
            </p:contentPart>
          </mc:Choice>
          <mc:Fallback>
            <p:pic>
              <p:nvPicPr>
                <p:cNvPr id="358" name="Ink 357">
                  <a:extLst>
                    <a:ext uri="{FF2B5EF4-FFF2-40B4-BE49-F238E27FC236}">
                      <a16:creationId xmlns:a16="http://schemas.microsoft.com/office/drawing/2014/main" id="{F8A77895-5D33-2702-26A9-F3DDB51CAFCF}"/>
                    </a:ext>
                  </a:extLst>
                </p:cNvPr>
                <p:cNvPicPr/>
                <p:nvPr/>
              </p:nvPicPr>
              <p:blipFill>
                <a:blip r:embed="rId564"/>
                <a:stretch>
                  <a:fillRect/>
                </a:stretch>
              </p:blipFill>
              <p:spPr>
                <a:xfrm>
                  <a:off x="2428529" y="5599393"/>
                  <a:ext cx="770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59" name="Ink 358">
                  <a:extLst>
                    <a:ext uri="{FF2B5EF4-FFF2-40B4-BE49-F238E27FC236}">
                      <a16:creationId xmlns:a16="http://schemas.microsoft.com/office/drawing/2014/main" id="{23509A12-481D-AB51-3693-DAA657662A57}"/>
                    </a:ext>
                  </a:extLst>
                </p14:cNvPr>
                <p14:cNvContentPartPr/>
                <p14:nvPr/>
              </p14:nvContentPartPr>
              <p14:xfrm>
                <a:off x="2514209" y="5603713"/>
                <a:ext cx="63720" cy="12240"/>
              </p14:xfrm>
            </p:contentPart>
          </mc:Choice>
          <mc:Fallback>
            <p:pic>
              <p:nvPicPr>
                <p:cNvPr id="359" name="Ink 358">
                  <a:extLst>
                    <a:ext uri="{FF2B5EF4-FFF2-40B4-BE49-F238E27FC236}">
                      <a16:creationId xmlns:a16="http://schemas.microsoft.com/office/drawing/2014/main" id="{23509A12-481D-AB51-3693-DAA657662A57}"/>
                    </a:ext>
                  </a:extLst>
                </p:cNvPr>
                <p:cNvPicPr/>
                <p:nvPr/>
              </p:nvPicPr>
              <p:blipFill>
                <a:blip r:embed="rId566"/>
                <a:stretch>
                  <a:fillRect/>
                </a:stretch>
              </p:blipFill>
              <p:spPr>
                <a:xfrm>
                  <a:off x="2508089" y="5597593"/>
                  <a:ext cx="75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60" name="Ink 359">
                  <a:extLst>
                    <a:ext uri="{FF2B5EF4-FFF2-40B4-BE49-F238E27FC236}">
                      <a16:creationId xmlns:a16="http://schemas.microsoft.com/office/drawing/2014/main" id="{D7AABB36-6EA8-A00F-D204-6704AA700188}"/>
                    </a:ext>
                  </a:extLst>
                </p14:cNvPr>
                <p14:cNvContentPartPr/>
                <p14:nvPr/>
              </p14:nvContentPartPr>
              <p14:xfrm>
                <a:off x="2540129" y="5575633"/>
                <a:ext cx="48240" cy="70560"/>
              </p14:xfrm>
            </p:contentPart>
          </mc:Choice>
          <mc:Fallback>
            <p:pic>
              <p:nvPicPr>
                <p:cNvPr id="360" name="Ink 359">
                  <a:extLst>
                    <a:ext uri="{FF2B5EF4-FFF2-40B4-BE49-F238E27FC236}">
                      <a16:creationId xmlns:a16="http://schemas.microsoft.com/office/drawing/2014/main" id="{D7AABB36-6EA8-A00F-D204-6704AA700188}"/>
                    </a:ext>
                  </a:extLst>
                </p:cNvPr>
                <p:cNvPicPr/>
                <p:nvPr/>
              </p:nvPicPr>
              <p:blipFill>
                <a:blip r:embed="rId568"/>
                <a:stretch>
                  <a:fillRect/>
                </a:stretch>
              </p:blipFill>
              <p:spPr>
                <a:xfrm>
                  <a:off x="2534009" y="5569513"/>
                  <a:ext cx="60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61" name="Ink 360">
                  <a:extLst>
                    <a:ext uri="{FF2B5EF4-FFF2-40B4-BE49-F238E27FC236}">
                      <a16:creationId xmlns:a16="http://schemas.microsoft.com/office/drawing/2014/main" id="{BB841DF4-BD83-9CD6-6C4B-DE6FC1F85D9D}"/>
                    </a:ext>
                  </a:extLst>
                </p14:cNvPr>
                <p14:cNvContentPartPr/>
                <p14:nvPr/>
              </p14:nvContentPartPr>
              <p14:xfrm>
                <a:off x="2624369" y="5593993"/>
                <a:ext cx="85320" cy="47160"/>
              </p14:xfrm>
            </p:contentPart>
          </mc:Choice>
          <mc:Fallback>
            <p:pic>
              <p:nvPicPr>
                <p:cNvPr id="361" name="Ink 360">
                  <a:extLst>
                    <a:ext uri="{FF2B5EF4-FFF2-40B4-BE49-F238E27FC236}">
                      <a16:creationId xmlns:a16="http://schemas.microsoft.com/office/drawing/2014/main" id="{BB841DF4-BD83-9CD6-6C4B-DE6FC1F85D9D}"/>
                    </a:ext>
                  </a:extLst>
                </p:cNvPr>
                <p:cNvPicPr/>
                <p:nvPr/>
              </p:nvPicPr>
              <p:blipFill>
                <a:blip r:embed="rId570"/>
                <a:stretch>
                  <a:fillRect/>
                </a:stretch>
              </p:blipFill>
              <p:spPr>
                <a:xfrm>
                  <a:off x="2618249" y="5587873"/>
                  <a:ext cx="975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63" name="Ink 362">
                  <a:extLst>
                    <a:ext uri="{FF2B5EF4-FFF2-40B4-BE49-F238E27FC236}">
                      <a16:creationId xmlns:a16="http://schemas.microsoft.com/office/drawing/2014/main" id="{5C6C4E93-C2FB-8414-9FB8-77F213D02DB2}"/>
                    </a:ext>
                  </a:extLst>
                </p14:cNvPr>
                <p14:cNvContentPartPr/>
                <p14:nvPr/>
              </p14:nvContentPartPr>
              <p14:xfrm>
                <a:off x="2692769" y="5593273"/>
                <a:ext cx="16920" cy="42480"/>
              </p14:xfrm>
            </p:contentPart>
          </mc:Choice>
          <mc:Fallback>
            <p:pic>
              <p:nvPicPr>
                <p:cNvPr id="363" name="Ink 362">
                  <a:extLst>
                    <a:ext uri="{FF2B5EF4-FFF2-40B4-BE49-F238E27FC236}">
                      <a16:creationId xmlns:a16="http://schemas.microsoft.com/office/drawing/2014/main" id="{5C6C4E93-C2FB-8414-9FB8-77F213D02DB2}"/>
                    </a:ext>
                  </a:extLst>
                </p:cNvPr>
                <p:cNvPicPr/>
                <p:nvPr/>
              </p:nvPicPr>
              <p:blipFill>
                <a:blip r:embed="rId572"/>
                <a:stretch>
                  <a:fillRect/>
                </a:stretch>
              </p:blipFill>
              <p:spPr>
                <a:xfrm>
                  <a:off x="2686649" y="5587153"/>
                  <a:ext cx="291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48" name="Ink 347">
                  <a:extLst>
                    <a:ext uri="{FF2B5EF4-FFF2-40B4-BE49-F238E27FC236}">
                      <a16:creationId xmlns:a16="http://schemas.microsoft.com/office/drawing/2014/main" id="{C829AE3C-7CF9-DDA3-0407-75E5491E5DEB}"/>
                    </a:ext>
                  </a:extLst>
                </p14:cNvPr>
                <p14:cNvContentPartPr/>
                <p14:nvPr/>
              </p14:nvContentPartPr>
              <p14:xfrm>
                <a:off x="3694649" y="5535673"/>
                <a:ext cx="82800" cy="360"/>
              </p14:xfrm>
            </p:contentPart>
          </mc:Choice>
          <mc:Fallback>
            <p:pic>
              <p:nvPicPr>
                <p:cNvPr id="348" name="Ink 347">
                  <a:extLst>
                    <a:ext uri="{FF2B5EF4-FFF2-40B4-BE49-F238E27FC236}">
                      <a16:creationId xmlns:a16="http://schemas.microsoft.com/office/drawing/2014/main" id="{C829AE3C-7CF9-DDA3-0407-75E5491E5DEB}"/>
                    </a:ext>
                  </a:extLst>
                </p:cNvPr>
                <p:cNvPicPr/>
                <p:nvPr/>
              </p:nvPicPr>
              <p:blipFill>
                <a:blip r:embed="rId177"/>
                <a:stretch>
                  <a:fillRect/>
                </a:stretch>
              </p:blipFill>
              <p:spPr>
                <a:xfrm>
                  <a:off x="3688529" y="5529553"/>
                  <a:ext cx="95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49" name="Ink 348">
                  <a:extLst>
                    <a:ext uri="{FF2B5EF4-FFF2-40B4-BE49-F238E27FC236}">
                      <a16:creationId xmlns:a16="http://schemas.microsoft.com/office/drawing/2014/main" id="{F8C90618-9A4C-2602-544B-73A259BB780E}"/>
                    </a:ext>
                  </a:extLst>
                </p14:cNvPr>
                <p14:cNvContentPartPr/>
                <p14:nvPr/>
              </p14:nvContentPartPr>
              <p14:xfrm>
                <a:off x="3736409" y="5575633"/>
                <a:ext cx="94680" cy="360"/>
              </p14:xfrm>
            </p:contentPart>
          </mc:Choice>
          <mc:Fallback>
            <p:pic>
              <p:nvPicPr>
                <p:cNvPr id="349" name="Ink 348">
                  <a:extLst>
                    <a:ext uri="{FF2B5EF4-FFF2-40B4-BE49-F238E27FC236}">
                      <a16:creationId xmlns:a16="http://schemas.microsoft.com/office/drawing/2014/main" id="{F8C90618-9A4C-2602-544B-73A259BB780E}"/>
                    </a:ext>
                  </a:extLst>
                </p:cNvPr>
                <p:cNvPicPr/>
                <p:nvPr/>
              </p:nvPicPr>
              <p:blipFill>
                <a:blip r:embed="rId315"/>
                <a:stretch>
                  <a:fillRect/>
                </a:stretch>
              </p:blipFill>
              <p:spPr>
                <a:xfrm>
                  <a:off x="3730289" y="5569513"/>
                  <a:ext cx="1069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64" name="Ink 363">
                  <a:extLst>
                    <a:ext uri="{FF2B5EF4-FFF2-40B4-BE49-F238E27FC236}">
                      <a16:creationId xmlns:a16="http://schemas.microsoft.com/office/drawing/2014/main" id="{F46396DC-1BE6-930D-74E4-3A2181771C89}"/>
                    </a:ext>
                  </a:extLst>
                </p14:cNvPr>
                <p14:cNvContentPartPr/>
                <p14:nvPr/>
              </p14:nvContentPartPr>
              <p14:xfrm>
                <a:off x="3975449" y="5357113"/>
                <a:ext cx="40680" cy="121680"/>
              </p14:xfrm>
            </p:contentPart>
          </mc:Choice>
          <mc:Fallback>
            <p:pic>
              <p:nvPicPr>
                <p:cNvPr id="364" name="Ink 363">
                  <a:extLst>
                    <a:ext uri="{FF2B5EF4-FFF2-40B4-BE49-F238E27FC236}">
                      <a16:creationId xmlns:a16="http://schemas.microsoft.com/office/drawing/2014/main" id="{F46396DC-1BE6-930D-74E4-3A2181771C89}"/>
                    </a:ext>
                  </a:extLst>
                </p:cNvPr>
                <p:cNvPicPr/>
                <p:nvPr/>
              </p:nvPicPr>
              <p:blipFill>
                <a:blip r:embed="rId576"/>
                <a:stretch>
                  <a:fillRect/>
                </a:stretch>
              </p:blipFill>
              <p:spPr>
                <a:xfrm>
                  <a:off x="3969329" y="5350993"/>
                  <a:ext cx="52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65" name="Ink 364">
                  <a:extLst>
                    <a:ext uri="{FF2B5EF4-FFF2-40B4-BE49-F238E27FC236}">
                      <a16:creationId xmlns:a16="http://schemas.microsoft.com/office/drawing/2014/main" id="{E81CB874-2928-2679-135A-5AF32916EA16}"/>
                    </a:ext>
                  </a:extLst>
                </p14:cNvPr>
                <p14:cNvContentPartPr/>
                <p14:nvPr/>
              </p14:nvContentPartPr>
              <p14:xfrm>
                <a:off x="4074449" y="5396353"/>
                <a:ext cx="8640" cy="35640"/>
              </p14:xfrm>
            </p:contentPart>
          </mc:Choice>
          <mc:Fallback>
            <p:pic>
              <p:nvPicPr>
                <p:cNvPr id="365" name="Ink 364">
                  <a:extLst>
                    <a:ext uri="{FF2B5EF4-FFF2-40B4-BE49-F238E27FC236}">
                      <a16:creationId xmlns:a16="http://schemas.microsoft.com/office/drawing/2014/main" id="{E81CB874-2928-2679-135A-5AF32916EA16}"/>
                    </a:ext>
                  </a:extLst>
                </p:cNvPr>
                <p:cNvPicPr/>
                <p:nvPr/>
              </p:nvPicPr>
              <p:blipFill>
                <a:blip r:embed="rId578"/>
                <a:stretch>
                  <a:fillRect/>
                </a:stretch>
              </p:blipFill>
              <p:spPr>
                <a:xfrm>
                  <a:off x="4068329" y="5390233"/>
                  <a:ext cx="20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66" name="Ink 365">
                  <a:extLst>
                    <a:ext uri="{FF2B5EF4-FFF2-40B4-BE49-F238E27FC236}">
                      <a16:creationId xmlns:a16="http://schemas.microsoft.com/office/drawing/2014/main" id="{6EB18124-C0A0-B3E3-3ED4-B546C69F6BB0}"/>
                    </a:ext>
                  </a:extLst>
                </p14:cNvPr>
                <p14:cNvContentPartPr/>
                <p14:nvPr/>
              </p14:nvContentPartPr>
              <p14:xfrm>
                <a:off x="4092449" y="5357113"/>
                <a:ext cx="14400" cy="360"/>
              </p14:xfrm>
            </p:contentPart>
          </mc:Choice>
          <mc:Fallback>
            <p:pic>
              <p:nvPicPr>
                <p:cNvPr id="366" name="Ink 365">
                  <a:extLst>
                    <a:ext uri="{FF2B5EF4-FFF2-40B4-BE49-F238E27FC236}">
                      <a16:creationId xmlns:a16="http://schemas.microsoft.com/office/drawing/2014/main" id="{6EB18124-C0A0-B3E3-3ED4-B546C69F6BB0}"/>
                    </a:ext>
                  </a:extLst>
                </p:cNvPr>
                <p:cNvPicPr/>
                <p:nvPr/>
              </p:nvPicPr>
              <p:blipFill>
                <a:blip r:embed="rId580"/>
                <a:stretch>
                  <a:fillRect/>
                </a:stretch>
              </p:blipFill>
              <p:spPr>
                <a:xfrm>
                  <a:off x="4086329" y="5350993"/>
                  <a:ext cx="26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67" name="Ink 366">
                  <a:extLst>
                    <a:ext uri="{FF2B5EF4-FFF2-40B4-BE49-F238E27FC236}">
                      <a16:creationId xmlns:a16="http://schemas.microsoft.com/office/drawing/2014/main" id="{89EDB4C0-DF7F-D5E8-9FDD-E239F6E478E9}"/>
                    </a:ext>
                  </a:extLst>
                </p14:cNvPr>
                <p14:cNvContentPartPr/>
                <p14:nvPr/>
              </p14:nvContentPartPr>
              <p14:xfrm>
                <a:off x="4154009" y="5420833"/>
                <a:ext cx="201600" cy="63360"/>
              </p14:xfrm>
            </p:contentPart>
          </mc:Choice>
          <mc:Fallback>
            <p:pic>
              <p:nvPicPr>
                <p:cNvPr id="367" name="Ink 366">
                  <a:extLst>
                    <a:ext uri="{FF2B5EF4-FFF2-40B4-BE49-F238E27FC236}">
                      <a16:creationId xmlns:a16="http://schemas.microsoft.com/office/drawing/2014/main" id="{89EDB4C0-DF7F-D5E8-9FDD-E239F6E478E9}"/>
                    </a:ext>
                  </a:extLst>
                </p:cNvPr>
                <p:cNvPicPr/>
                <p:nvPr/>
              </p:nvPicPr>
              <p:blipFill>
                <a:blip r:embed="rId582"/>
                <a:stretch>
                  <a:fillRect/>
                </a:stretch>
              </p:blipFill>
              <p:spPr>
                <a:xfrm>
                  <a:off x="4147889" y="5414713"/>
                  <a:ext cx="213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68" name="Ink 367">
                  <a:extLst>
                    <a:ext uri="{FF2B5EF4-FFF2-40B4-BE49-F238E27FC236}">
                      <a16:creationId xmlns:a16="http://schemas.microsoft.com/office/drawing/2014/main" id="{8540A525-3CA6-0647-8F16-4F456D63D116}"/>
                    </a:ext>
                  </a:extLst>
                </p14:cNvPr>
                <p14:cNvContentPartPr/>
                <p14:nvPr/>
              </p14:nvContentPartPr>
              <p14:xfrm>
                <a:off x="3955649" y="5595433"/>
                <a:ext cx="121320" cy="92520"/>
              </p14:xfrm>
            </p:contentPart>
          </mc:Choice>
          <mc:Fallback>
            <p:pic>
              <p:nvPicPr>
                <p:cNvPr id="368" name="Ink 367">
                  <a:extLst>
                    <a:ext uri="{FF2B5EF4-FFF2-40B4-BE49-F238E27FC236}">
                      <a16:creationId xmlns:a16="http://schemas.microsoft.com/office/drawing/2014/main" id="{8540A525-3CA6-0647-8F16-4F456D63D116}"/>
                    </a:ext>
                  </a:extLst>
                </p:cNvPr>
                <p:cNvPicPr/>
                <p:nvPr/>
              </p:nvPicPr>
              <p:blipFill>
                <a:blip r:embed="rId584"/>
                <a:stretch>
                  <a:fillRect/>
                </a:stretch>
              </p:blipFill>
              <p:spPr>
                <a:xfrm>
                  <a:off x="3949529" y="5589313"/>
                  <a:ext cx="133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69" name="Ink 368">
                  <a:extLst>
                    <a:ext uri="{FF2B5EF4-FFF2-40B4-BE49-F238E27FC236}">
                      <a16:creationId xmlns:a16="http://schemas.microsoft.com/office/drawing/2014/main" id="{8BE91911-4F26-B250-2170-7BED954D08B6}"/>
                    </a:ext>
                  </a:extLst>
                </p14:cNvPr>
                <p14:cNvContentPartPr/>
                <p14:nvPr/>
              </p14:nvContentPartPr>
              <p14:xfrm>
                <a:off x="4084529" y="5651233"/>
                <a:ext cx="109440" cy="14400"/>
              </p14:xfrm>
            </p:contentPart>
          </mc:Choice>
          <mc:Fallback>
            <p:pic>
              <p:nvPicPr>
                <p:cNvPr id="369" name="Ink 368">
                  <a:extLst>
                    <a:ext uri="{FF2B5EF4-FFF2-40B4-BE49-F238E27FC236}">
                      <a16:creationId xmlns:a16="http://schemas.microsoft.com/office/drawing/2014/main" id="{8BE91911-4F26-B250-2170-7BED954D08B6}"/>
                    </a:ext>
                  </a:extLst>
                </p:cNvPr>
                <p:cNvPicPr/>
                <p:nvPr/>
              </p:nvPicPr>
              <p:blipFill>
                <a:blip r:embed="rId586"/>
                <a:stretch>
                  <a:fillRect/>
                </a:stretch>
              </p:blipFill>
              <p:spPr>
                <a:xfrm>
                  <a:off x="4078409" y="5645113"/>
                  <a:ext cx="121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70" name="Ink 369">
                  <a:extLst>
                    <a:ext uri="{FF2B5EF4-FFF2-40B4-BE49-F238E27FC236}">
                      <a16:creationId xmlns:a16="http://schemas.microsoft.com/office/drawing/2014/main" id="{1C3AF552-249A-F074-C0D9-E43EA15BD67E}"/>
                    </a:ext>
                  </a:extLst>
                </p14:cNvPr>
                <p14:cNvContentPartPr/>
                <p14:nvPr/>
              </p14:nvContentPartPr>
              <p14:xfrm>
                <a:off x="4144289" y="5605513"/>
                <a:ext cx="110880" cy="102960"/>
              </p14:xfrm>
            </p:contentPart>
          </mc:Choice>
          <mc:Fallback>
            <p:pic>
              <p:nvPicPr>
                <p:cNvPr id="370" name="Ink 369">
                  <a:extLst>
                    <a:ext uri="{FF2B5EF4-FFF2-40B4-BE49-F238E27FC236}">
                      <a16:creationId xmlns:a16="http://schemas.microsoft.com/office/drawing/2014/main" id="{1C3AF552-249A-F074-C0D9-E43EA15BD67E}"/>
                    </a:ext>
                  </a:extLst>
                </p:cNvPr>
                <p:cNvPicPr/>
                <p:nvPr/>
              </p:nvPicPr>
              <p:blipFill>
                <a:blip r:embed="rId588"/>
                <a:stretch>
                  <a:fillRect/>
                </a:stretch>
              </p:blipFill>
              <p:spPr>
                <a:xfrm>
                  <a:off x="4138169" y="5599393"/>
                  <a:ext cx="123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71" name="Ink 370">
                  <a:extLst>
                    <a:ext uri="{FF2B5EF4-FFF2-40B4-BE49-F238E27FC236}">
                      <a16:creationId xmlns:a16="http://schemas.microsoft.com/office/drawing/2014/main" id="{54708746-386B-5309-4F58-6A212058111C}"/>
                    </a:ext>
                  </a:extLst>
                </p14:cNvPr>
                <p14:cNvContentPartPr/>
                <p14:nvPr/>
              </p14:nvContentPartPr>
              <p14:xfrm>
                <a:off x="4262369" y="5624233"/>
                <a:ext cx="158400" cy="60840"/>
              </p14:xfrm>
            </p:contentPart>
          </mc:Choice>
          <mc:Fallback>
            <p:pic>
              <p:nvPicPr>
                <p:cNvPr id="371" name="Ink 370">
                  <a:extLst>
                    <a:ext uri="{FF2B5EF4-FFF2-40B4-BE49-F238E27FC236}">
                      <a16:creationId xmlns:a16="http://schemas.microsoft.com/office/drawing/2014/main" id="{54708746-386B-5309-4F58-6A212058111C}"/>
                    </a:ext>
                  </a:extLst>
                </p:cNvPr>
                <p:cNvPicPr/>
                <p:nvPr/>
              </p:nvPicPr>
              <p:blipFill>
                <a:blip r:embed="rId590"/>
                <a:stretch>
                  <a:fillRect/>
                </a:stretch>
              </p:blipFill>
              <p:spPr>
                <a:xfrm>
                  <a:off x="4256249" y="5618113"/>
                  <a:ext cx="1706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74" name="Ink 373">
                  <a:extLst>
                    <a:ext uri="{FF2B5EF4-FFF2-40B4-BE49-F238E27FC236}">
                      <a16:creationId xmlns:a16="http://schemas.microsoft.com/office/drawing/2014/main" id="{16EC5232-EF73-C9AD-CED2-26D2ABB0D488}"/>
                    </a:ext>
                  </a:extLst>
                </p14:cNvPr>
                <p14:cNvContentPartPr/>
                <p14:nvPr/>
              </p14:nvContentPartPr>
              <p14:xfrm>
                <a:off x="4776809" y="5311393"/>
                <a:ext cx="144360" cy="144000"/>
              </p14:xfrm>
            </p:contentPart>
          </mc:Choice>
          <mc:Fallback>
            <p:pic>
              <p:nvPicPr>
                <p:cNvPr id="374" name="Ink 373">
                  <a:extLst>
                    <a:ext uri="{FF2B5EF4-FFF2-40B4-BE49-F238E27FC236}">
                      <a16:creationId xmlns:a16="http://schemas.microsoft.com/office/drawing/2014/main" id="{16EC5232-EF73-C9AD-CED2-26D2ABB0D488}"/>
                    </a:ext>
                  </a:extLst>
                </p:cNvPr>
                <p:cNvPicPr/>
                <p:nvPr/>
              </p:nvPicPr>
              <p:blipFill>
                <a:blip r:embed="rId592"/>
                <a:stretch>
                  <a:fillRect/>
                </a:stretch>
              </p:blipFill>
              <p:spPr>
                <a:xfrm>
                  <a:off x="4770689" y="5305273"/>
                  <a:ext cx="156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5" name="Ink 374">
                  <a:extLst>
                    <a:ext uri="{FF2B5EF4-FFF2-40B4-BE49-F238E27FC236}">
                      <a16:creationId xmlns:a16="http://schemas.microsoft.com/office/drawing/2014/main" id="{37FCBF2F-F43E-A050-47BD-58D8335E3470}"/>
                    </a:ext>
                  </a:extLst>
                </p14:cNvPr>
                <p14:cNvContentPartPr/>
                <p14:nvPr/>
              </p14:nvContentPartPr>
              <p14:xfrm>
                <a:off x="4889849" y="5217793"/>
                <a:ext cx="71640" cy="46080"/>
              </p14:xfrm>
            </p:contentPart>
          </mc:Choice>
          <mc:Fallback>
            <p:pic>
              <p:nvPicPr>
                <p:cNvPr id="375" name="Ink 374">
                  <a:extLst>
                    <a:ext uri="{FF2B5EF4-FFF2-40B4-BE49-F238E27FC236}">
                      <a16:creationId xmlns:a16="http://schemas.microsoft.com/office/drawing/2014/main" id="{37FCBF2F-F43E-A050-47BD-58D8335E3470}"/>
                    </a:ext>
                  </a:extLst>
                </p:cNvPr>
                <p:cNvPicPr/>
                <p:nvPr/>
              </p:nvPicPr>
              <p:blipFill>
                <a:blip r:embed="rId594"/>
                <a:stretch>
                  <a:fillRect/>
                </a:stretch>
              </p:blipFill>
              <p:spPr>
                <a:xfrm>
                  <a:off x="4883729" y="5211673"/>
                  <a:ext cx="838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76" name="Ink 375">
                  <a:extLst>
                    <a:ext uri="{FF2B5EF4-FFF2-40B4-BE49-F238E27FC236}">
                      <a16:creationId xmlns:a16="http://schemas.microsoft.com/office/drawing/2014/main" id="{919FC927-6891-2060-92EB-C425C41D4EF0}"/>
                    </a:ext>
                  </a:extLst>
                </p14:cNvPr>
                <p14:cNvContentPartPr/>
                <p14:nvPr/>
              </p14:nvContentPartPr>
              <p14:xfrm>
                <a:off x="5124209" y="5307433"/>
                <a:ext cx="4320" cy="90720"/>
              </p14:xfrm>
            </p:contentPart>
          </mc:Choice>
          <mc:Fallback>
            <p:pic>
              <p:nvPicPr>
                <p:cNvPr id="376" name="Ink 375">
                  <a:extLst>
                    <a:ext uri="{FF2B5EF4-FFF2-40B4-BE49-F238E27FC236}">
                      <a16:creationId xmlns:a16="http://schemas.microsoft.com/office/drawing/2014/main" id="{919FC927-6891-2060-92EB-C425C41D4EF0}"/>
                    </a:ext>
                  </a:extLst>
                </p:cNvPr>
                <p:cNvPicPr/>
                <p:nvPr/>
              </p:nvPicPr>
              <p:blipFill>
                <a:blip r:embed="rId596"/>
                <a:stretch>
                  <a:fillRect/>
                </a:stretch>
              </p:blipFill>
              <p:spPr>
                <a:xfrm>
                  <a:off x="5118089" y="5301313"/>
                  <a:ext cx="16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77" name="Ink 376">
                  <a:extLst>
                    <a:ext uri="{FF2B5EF4-FFF2-40B4-BE49-F238E27FC236}">
                      <a16:creationId xmlns:a16="http://schemas.microsoft.com/office/drawing/2014/main" id="{D202950C-D038-6ED5-34E5-B4A8D3D4F0CD}"/>
                    </a:ext>
                  </a:extLst>
                </p14:cNvPr>
                <p14:cNvContentPartPr/>
                <p14:nvPr/>
              </p14:nvContentPartPr>
              <p14:xfrm>
                <a:off x="5088209" y="5350993"/>
                <a:ext cx="163080" cy="16560"/>
              </p14:xfrm>
            </p:contentPart>
          </mc:Choice>
          <mc:Fallback>
            <p:pic>
              <p:nvPicPr>
                <p:cNvPr id="377" name="Ink 376">
                  <a:extLst>
                    <a:ext uri="{FF2B5EF4-FFF2-40B4-BE49-F238E27FC236}">
                      <a16:creationId xmlns:a16="http://schemas.microsoft.com/office/drawing/2014/main" id="{D202950C-D038-6ED5-34E5-B4A8D3D4F0CD}"/>
                    </a:ext>
                  </a:extLst>
                </p:cNvPr>
                <p:cNvPicPr/>
                <p:nvPr/>
              </p:nvPicPr>
              <p:blipFill>
                <a:blip r:embed="rId598"/>
                <a:stretch>
                  <a:fillRect/>
                </a:stretch>
              </p:blipFill>
              <p:spPr>
                <a:xfrm>
                  <a:off x="5082089" y="5344873"/>
                  <a:ext cx="1753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78" name="Ink 377">
                  <a:extLst>
                    <a:ext uri="{FF2B5EF4-FFF2-40B4-BE49-F238E27FC236}">
                      <a16:creationId xmlns:a16="http://schemas.microsoft.com/office/drawing/2014/main" id="{1228D032-A128-77F2-E625-F42B20165D64}"/>
                    </a:ext>
                  </a:extLst>
                </p14:cNvPr>
                <p14:cNvContentPartPr/>
                <p14:nvPr/>
              </p14:nvContentPartPr>
              <p14:xfrm>
                <a:off x="5336609" y="5267473"/>
                <a:ext cx="360" cy="171360"/>
              </p14:xfrm>
            </p:contentPart>
          </mc:Choice>
          <mc:Fallback>
            <p:pic>
              <p:nvPicPr>
                <p:cNvPr id="378" name="Ink 377">
                  <a:extLst>
                    <a:ext uri="{FF2B5EF4-FFF2-40B4-BE49-F238E27FC236}">
                      <a16:creationId xmlns:a16="http://schemas.microsoft.com/office/drawing/2014/main" id="{1228D032-A128-77F2-E625-F42B20165D64}"/>
                    </a:ext>
                  </a:extLst>
                </p:cNvPr>
                <p:cNvPicPr/>
                <p:nvPr/>
              </p:nvPicPr>
              <p:blipFill>
                <a:blip r:embed="rId600"/>
                <a:stretch>
                  <a:fillRect/>
                </a:stretch>
              </p:blipFill>
              <p:spPr>
                <a:xfrm>
                  <a:off x="5330489" y="5261353"/>
                  <a:ext cx="126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79" name="Ink 378">
                  <a:extLst>
                    <a:ext uri="{FF2B5EF4-FFF2-40B4-BE49-F238E27FC236}">
                      <a16:creationId xmlns:a16="http://schemas.microsoft.com/office/drawing/2014/main" id="{426160C4-C2BD-2C7D-1D12-520F53B795E2}"/>
                    </a:ext>
                  </a:extLst>
                </p14:cNvPr>
                <p14:cNvContentPartPr/>
                <p14:nvPr/>
              </p14:nvContentPartPr>
              <p14:xfrm>
                <a:off x="4740449" y="5505433"/>
                <a:ext cx="678600" cy="41040"/>
              </p14:xfrm>
            </p:contentPart>
          </mc:Choice>
          <mc:Fallback>
            <p:pic>
              <p:nvPicPr>
                <p:cNvPr id="379" name="Ink 378">
                  <a:extLst>
                    <a:ext uri="{FF2B5EF4-FFF2-40B4-BE49-F238E27FC236}">
                      <a16:creationId xmlns:a16="http://schemas.microsoft.com/office/drawing/2014/main" id="{426160C4-C2BD-2C7D-1D12-520F53B795E2}"/>
                    </a:ext>
                  </a:extLst>
                </p:cNvPr>
                <p:cNvPicPr/>
                <p:nvPr/>
              </p:nvPicPr>
              <p:blipFill>
                <a:blip r:embed="rId602"/>
                <a:stretch>
                  <a:fillRect/>
                </a:stretch>
              </p:blipFill>
              <p:spPr>
                <a:xfrm>
                  <a:off x="4734329" y="5499313"/>
                  <a:ext cx="690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80" name="Ink 379">
                  <a:extLst>
                    <a:ext uri="{FF2B5EF4-FFF2-40B4-BE49-F238E27FC236}">
                      <a16:creationId xmlns:a16="http://schemas.microsoft.com/office/drawing/2014/main" id="{26B49C06-EE99-5C99-7501-D269AE970639}"/>
                    </a:ext>
                  </a:extLst>
                </p14:cNvPr>
                <p14:cNvContentPartPr/>
                <p14:nvPr/>
              </p14:nvContentPartPr>
              <p14:xfrm>
                <a:off x="5047889" y="5648353"/>
                <a:ext cx="137160" cy="148320"/>
              </p14:xfrm>
            </p:contentPart>
          </mc:Choice>
          <mc:Fallback>
            <p:pic>
              <p:nvPicPr>
                <p:cNvPr id="380" name="Ink 379">
                  <a:extLst>
                    <a:ext uri="{FF2B5EF4-FFF2-40B4-BE49-F238E27FC236}">
                      <a16:creationId xmlns:a16="http://schemas.microsoft.com/office/drawing/2014/main" id="{26B49C06-EE99-5C99-7501-D269AE970639}"/>
                    </a:ext>
                  </a:extLst>
                </p:cNvPr>
                <p:cNvPicPr/>
                <p:nvPr/>
              </p:nvPicPr>
              <p:blipFill>
                <a:blip r:embed="rId604"/>
                <a:stretch>
                  <a:fillRect/>
                </a:stretch>
              </p:blipFill>
              <p:spPr>
                <a:xfrm>
                  <a:off x="5041769" y="5642233"/>
                  <a:ext cx="149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81" name="Ink 380">
                  <a:extLst>
                    <a:ext uri="{FF2B5EF4-FFF2-40B4-BE49-F238E27FC236}">
                      <a16:creationId xmlns:a16="http://schemas.microsoft.com/office/drawing/2014/main" id="{E68ACA2F-38AB-1062-EB78-19423178B6B3}"/>
                    </a:ext>
                  </a:extLst>
                </p14:cNvPr>
                <p14:cNvContentPartPr/>
                <p14:nvPr/>
              </p14:nvContentPartPr>
              <p14:xfrm>
                <a:off x="5158049" y="5585713"/>
                <a:ext cx="107280" cy="57960"/>
              </p14:xfrm>
            </p:contentPart>
          </mc:Choice>
          <mc:Fallback>
            <p:pic>
              <p:nvPicPr>
                <p:cNvPr id="381" name="Ink 380">
                  <a:extLst>
                    <a:ext uri="{FF2B5EF4-FFF2-40B4-BE49-F238E27FC236}">
                      <a16:creationId xmlns:a16="http://schemas.microsoft.com/office/drawing/2014/main" id="{E68ACA2F-38AB-1062-EB78-19423178B6B3}"/>
                    </a:ext>
                  </a:extLst>
                </p:cNvPr>
                <p:cNvPicPr/>
                <p:nvPr/>
              </p:nvPicPr>
              <p:blipFill>
                <a:blip r:embed="rId606"/>
                <a:stretch>
                  <a:fillRect/>
                </a:stretch>
              </p:blipFill>
              <p:spPr>
                <a:xfrm>
                  <a:off x="5151929" y="5579593"/>
                  <a:ext cx="119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87" name="Ink 386">
                  <a:extLst>
                    <a:ext uri="{FF2B5EF4-FFF2-40B4-BE49-F238E27FC236}">
                      <a16:creationId xmlns:a16="http://schemas.microsoft.com/office/drawing/2014/main" id="{DE6D0BEB-1BB8-1CD0-65A8-35EC53ECBB6F}"/>
                    </a:ext>
                  </a:extLst>
                </p14:cNvPr>
                <p14:cNvContentPartPr/>
                <p14:nvPr/>
              </p14:nvContentPartPr>
              <p14:xfrm>
                <a:off x="5684729" y="5581393"/>
                <a:ext cx="141840" cy="14400"/>
              </p14:xfrm>
            </p:contentPart>
          </mc:Choice>
          <mc:Fallback>
            <p:pic>
              <p:nvPicPr>
                <p:cNvPr id="387" name="Ink 386">
                  <a:extLst>
                    <a:ext uri="{FF2B5EF4-FFF2-40B4-BE49-F238E27FC236}">
                      <a16:creationId xmlns:a16="http://schemas.microsoft.com/office/drawing/2014/main" id="{DE6D0BEB-1BB8-1CD0-65A8-35EC53ECBB6F}"/>
                    </a:ext>
                  </a:extLst>
                </p:cNvPr>
                <p:cNvPicPr/>
                <p:nvPr/>
              </p:nvPicPr>
              <p:blipFill>
                <a:blip r:embed="rId608"/>
                <a:stretch>
                  <a:fillRect/>
                </a:stretch>
              </p:blipFill>
              <p:spPr>
                <a:xfrm>
                  <a:off x="5678609" y="5575273"/>
                  <a:ext cx="1540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88" name="Ink 387">
                  <a:extLst>
                    <a:ext uri="{FF2B5EF4-FFF2-40B4-BE49-F238E27FC236}">
                      <a16:creationId xmlns:a16="http://schemas.microsoft.com/office/drawing/2014/main" id="{844792B2-A7AB-DD9F-D1BD-8DB2858FF813}"/>
                    </a:ext>
                  </a:extLst>
                </p14:cNvPr>
                <p14:cNvContentPartPr/>
                <p14:nvPr/>
              </p14:nvContentPartPr>
              <p14:xfrm>
                <a:off x="5704529" y="5674993"/>
                <a:ext cx="88560" cy="360"/>
              </p14:xfrm>
            </p:contentPart>
          </mc:Choice>
          <mc:Fallback>
            <p:pic>
              <p:nvPicPr>
                <p:cNvPr id="388" name="Ink 387">
                  <a:extLst>
                    <a:ext uri="{FF2B5EF4-FFF2-40B4-BE49-F238E27FC236}">
                      <a16:creationId xmlns:a16="http://schemas.microsoft.com/office/drawing/2014/main" id="{844792B2-A7AB-DD9F-D1BD-8DB2858FF813}"/>
                    </a:ext>
                  </a:extLst>
                </p:cNvPr>
                <p:cNvPicPr/>
                <p:nvPr/>
              </p:nvPicPr>
              <p:blipFill>
                <a:blip r:embed="rId232"/>
                <a:stretch>
                  <a:fillRect/>
                </a:stretch>
              </p:blipFill>
              <p:spPr>
                <a:xfrm>
                  <a:off x="5698409" y="5668873"/>
                  <a:ext cx="1008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89" name="Ink 388">
                  <a:extLst>
                    <a:ext uri="{FF2B5EF4-FFF2-40B4-BE49-F238E27FC236}">
                      <a16:creationId xmlns:a16="http://schemas.microsoft.com/office/drawing/2014/main" id="{F0F1DA77-75B9-C0F0-AFE7-830A8BE755CF}"/>
                    </a:ext>
                  </a:extLst>
                </p14:cNvPr>
                <p14:cNvContentPartPr/>
                <p14:nvPr/>
              </p14:nvContentPartPr>
              <p14:xfrm>
                <a:off x="5575649" y="5406433"/>
                <a:ext cx="110520" cy="92880"/>
              </p14:xfrm>
            </p:contentPart>
          </mc:Choice>
          <mc:Fallback>
            <p:pic>
              <p:nvPicPr>
                <p:cNvPr id="389" name="Ink 388">
                  <a:extLst>
                    <a:ext uri="{FF2B5EF4-FFF2-40B4-BE49-F238E27FC236}">
                      <a16:creationId xmlns:a16="http://schemas.microsoft.com/office/drawing/2014/main" id="{F0F1DA77-75B9-C0F0-AFE7-830A8BE755CF}"/>
                    </a:ext>
                  </a:extLst>
                </p:cNvPr>
                <p:cNvPicPr/>
                <p:nvPr/>
              </p:nvPicPr>
              <p:blipFill>
                <a:blip r:embed="rId611"/>
                <a:stretch>
                  <a:fillRect/>
                </a:stretch>
              </p:blipFill>
              <p:spPr>
                <a:xfrm>
                  <a:off x="5569529" y="5400313"/>
                  <a:ext cx="122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90" name="Ink 389">
                  <a:extLst>
                    <a:ext uri="{FF2B5EF4-FFF2-40B4-BE49-F238E27FC236}">
                      <a16:creationId xmlns:a16="http://schemas.microsoft.com/office/drawing/2014/main" id="{E0E352B4-4D3E-6715-90C7-5581FDA4FA32}"/>
                    </a:ext>
                  </a:extLst>
                </p14:cNvPr>
                <p14:cNvContentPartPr/>
                <p14:nvPr/>
              </p14:nvContentPartPr>
              <p14:xfrm>
                <a:off x="5676809" y="5367193"/>
                <a:ext cx="8280" cy="39960"/>
              </p14:xfrm>
            </p:contentPart>
          </mc:Choice>
          <mc:Fallback>
            <p:pic>
              <p:nvPicPr>
                <p:cNvPr id="390" name="Ink 389">
                  <a:extLst>
                    <a:ext uri="{FF2B5EF4-FFF2-40B4-BE49-F238E27FC236}">
                      <a16:creationId xmlns:a16="http://schemas.microsoft.com/office/drawing/2014/main" id="{E0E352B4-4D3E-6715-90C7-5581FDA4FA32}"/>
                    </a:ext>
                  </a:extLst>
                </p:cNvPr>
                <p:cNvPicPr/>
                <p:nvPr/>
              </p:nvPicPr>
              <p:blipFill>
                <a:blip r:embed="rId613"/>
                <a:stretch>
                  <a:fillRect/>
                </a:stretch>
              </p:blipFill>
              <p:spPr>
                <a:xfrm>
                  <a:off x="5670689" y="5361073"/>
                  <a:ext cx="20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91" name="Ink 390">
                  <a:extLst>
                    <a:ext uri="{FF2B5EF4-FFF2-40B4-BE49-F238E27FC236}">
                      <a16:creationId xmlns:a16="http://schemas.microsoft.com/office/drawing/2014/main" id="{37245DF0-E8CE-385D-0117-F2ED888303B8}"/>
                    </a:ext>
                  </a:extLst>
                </p14:cNvPr>
                <p14:cNvContentPartPr/>
                <p14:nvPr/>
              </p14:nvContentPartPr>
              <p14:xfrm>
                <a:off x="5746289" y="5357113"/>
                <a:ext cx="18360" cy="117720"/>
              </p14:xfrm>
            </p:contentPart>
          </mc:Choice>
          <mc:Fallback>
            <p:pic>
              <p:nvPicPr>
                <p:cNvPr id="391" name="Ink 390">
                  <a:extLst>
                    <a:ext uri="{FF2B5EF4-FFF2-40B4-BE49-F238E27FC236}">
                      <a16:creationId xmlns:a16="http://schemas.microsoft.com/office/drawing/2014/main" id="{37245DF0-E8CE-385D-0117-F2ED888303B8}"/>
                    </a:ext>
                  </a:extLst>
                </p:cNvPr>
                <p:cNvPicPr/>
                <p:nvPr/>
              </p:nvPicPr>
              <p:blipFill>
                <a:blip r:embed="rId615"/>
                <a:stretch>
                  <a:fillRect/>
                </a:stretch>
              </p:blipFill>
              <p:spPr>
                <a:xfrm>
                  <a:off x="5740169" y="5350993"/>
                  <a:ext cx="30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92" name="Ink 391">
                  <a:extLst>
                    <a:ext uri="{FF2B5EF4-FFF2-40B4-BE49-F238E27FC236}">
                      <a16:creationId xmlns:a16="http://schemas.microsoft.com/office/drawing/2014/main" id="{EBFBCBCB-2D07-12BC-6320-53B8C7FCF730}"/>
                    </a:ext>
                  </a:extLst>
                </p14:cNvPr>
                <p14:cNvContentPartPr/>
                <p14:nvPr/>
              </p14:nvContentPartPr>
              <p14:xfrm>
                <a:off x="5827649" y="5357113"/>
                <a:ext cx="6120" cy="144720"/>
              </p14:xfrm>
            </p:contentPart>
          </mc:Choice>
          <mc:Fallback>
            <p:pic>
              <p:nvPicPr>
                <p:cNvPr id="392" name="Ink 391">
                  <a:extLst>
                    <a:ext uri="{FF2B5EF4-FFF2-40B4-BE49-F238E27FC236}">
                      <a16:creationId xmlns:a16="http://schemas.microsoft.com/office/drawing/2014/main" id="{EBFBCBCB-2D07-12BC-6320-53B8C7FCF730}"/>
                    </a:ext>
                  </a:extLst>
                </p:cNvPr>
                <p:cNvPicPr/>
                <p:nvPr/>
              </p:nvPicPr>
              <p:blipFill>
                <a:blip r:embed="rId617"/>
                <a:stretch>
                  <a:fillRect/>
                </a:stretch>
              </p:blipFill>
              <p:spPr>
                <a:xfrm>
                  <a:off x="5821529" y="5350993"/>
                  <a:ext cx="183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93" name="Ink 392">
                  <a:extLst>
                    <a:ext uri="{FF2B5EF4-FFF2-40B4-BE49-F238E27FC236}">
                      <a16:creationId xmlns:a16="http://schemas.microsoft.com/office/drawing/2014/main" id="{1F3B06EA-7D45-0F2E-C498-6F4AC5E9DF30}"/>
                    </a:ext>
                  </a:extLst>
                </p14:cNvPr>
                <p14:cNvContentPartPr/>
                <p14:nvPr/>
              </p14:nvContentPartPr>
              <p14:xfrm>
                <a:off x="5744489" y="5427313"/>
                <a:ext cx="91440" cy="9720"/>
              </p14:xfrm>
            </p:contentPart>
          </mc:Choice>
          <mc:Fallback>
            <p:pic>
              <p:nvPicPr>
                <p:cNvPr id="393" name="Ink 392">
                  <a:extLst>
                    <a:ext uri="{FF2B5EF4-FFF2-40B4-BE49-F238E27FC236}">
                      <a16:creationId xmlns:a16="http://schemas.microsoft.com/office/drawing/2014/main" id="{1F3B06EA-7D45-0F2E-C498-6F4AC5E9DF30}"/>
                    </a:ext>
                  </a:extLst>
                </p:cNvPr>
                <p:cNvPicPr/>
                <p:nvPr/>
              </p:nvPicPr>
              <p:blipFill>
                <a:blip r:embed="rId619"/>
                <a:stretch>
                  <a:fillRect/>
                </a:stretch>
              </p:blipFill>
              <p:spPr>
                <a:xfrm>
                  <a:off x="5738369" y="5421193"/>
                  <a:ext cx="103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94" name="Ink 393">
                  <a:extLst>
                    <a:ext uri="{FF2B5EF4-FFF2-40B4-BE49-F238E27FC236}">
                      <a16:creationId xmlns:a16="http://schemas.microsoft.com/office/drawing/2014/main" id="{56257B8C-0E42-9878-D735-C0DD670B2B88}"/>
                    </a:ext>
                  </a:extLst>
                </p14:cNvPr>
                <p14:cNvContentPartPr/>
                <p14:nvPr/>
              </p14:nvContentPartPr>
              <p14:xfrm>
                <a:off x="6201689" y="5376913"/>
                <a:ext cx="4320" cy="111240"/>
              </p14:xfrm>
            </p:contentPart>
          </mc:Choice>
          <mc:Fallback>
            <p:pic>
              <p:nvPicPr>
                <p:cNvPr id="394" name="Ink 393">
                  <a:extLst>
                    <a:ext uri="{FF2B5EF4-FFF2-40B4-BE49-F238E27FC236}">
                      <a16:creationId xmlns:a16="http://schemas.microsoft.com/office/drawing/2014/main" id="{56257B8C-0E42-9878-D735-C0DD670B2B88}"/>
                    </a:ext>
                  </a:extLst>
                </p:cNvPr>
                <p:cNvPicPr/>
                <p:nvPr/>
              </p:nvPicPr>
              <p:blipFill>
                <a:blip r:embed="rId621"/>
                <a:stretch>
                  <a:fillRect/>
                </a:stretch>
              </p:blipFill>
              <p:spPr>
                <a:xfrm>
                  <a:off x="6195569" y="5370793"/>
                  <a:ext cx="16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95" name="Ink 394">
                  <a:extLst>
                    <a:ext uri="{FF2B5EF4-FFF2-40B4-BE49-F238E27FC236}">
                      <a16:creationId xmlns:a16="http://schemas.microsoft.com/office/drawing/2014/main" id="{F4600727-20F6-1ADD-27F0-1063B29A3B1D}"/>
                    </a:ext>
                  </a:extLst>
                </p14:cNvPr>
                <p14:cNvContentPartPr/>
                <p14:nvPr/>
              </p14:nvContentPartPr>
              <p14:xfrm>
                <a:off x="6281969" y="5456113"/>
                <a:ext cx="9720" cy="55080"/>
              </p14:xfrm>
            </p:contentPart>
          </mc:Choice>
          <mc:Fallback>
            <p:pic>
              <p:nvPicPr>
                <p:cNvPr id="395" name="Ink 394">
                  <a:extLst>
                    <a:ext uri="{FF2B5EF4-FFF2-40B4-BE49-F238E27FC236}">
                      <a16:creationId xmlns:a16="http://schemas.microsoft.com/office/drawing/2014/main" id="{F4600727-20F6-1ADD-27F0-1063B29A3B1D}"/>
                    </a:ext>
                  </a:extLst>
                </p:cNvPr>
                <p:cNvPicPr/>
                <p:nvPr/>
              </p:nvPicPr>
              <p:blipFill>
                <a:blip r:embed="rId623"/>
                <a:stretch>
                  <a:fillRect/>
                </a:stretch>
              </p:blipFill>
              <p:spPr>
                <a:xfrm>
                  <a:off x="6275849" y="5449993"/>
                  <a:ext cx="21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96" name="Ink 395">
                  <a:extLst>
                    <a:ext uri="{FF2B5EF4-FFF2-40B4-BE49-F238E27FC236}">
                      <a16:creationId xmlns:a16="http://schemas.microsoft.com/office/drawing/2014/main" id="{53A64104-053F-B1B1-1DCE-C6EECB79C9CA}"/>
                    </a:ext>
                  </a:extLst>
                </p14:cNvPr>
                <p14:cNvContentPartPr/>
                <p14:nvPr/>
              </p14:nvContentPartPr>
              <p14:xfrm>
                <a:off x="6291329" y="5406433"/>
                <a:ext cx="16560" cy="360"/>
              </p14:xfrm>
            </p:contentPart>
          </mc:Choice>
          <mc:Fallback>
            <p:pic>
              <p:nvPicPr>
                <p:cNvPr id="396" name="Ink 395">
                  <a:extLst>
                    <a:ext uri="{FF2B5EF4-FFF2-40B4-BE49-F238E27FC236}">
                      <a16:creationId xmlns:a16="http://schemas.microsoft.com/office/drawing/2014/main" id="{53A64104-053F-B1B1-1DCE-C6EECB79C9CA}"/>
                    </a:ext>
                  </a:extLst>
                </p:cNvPr>
                <p:cNvPicPr/>
                <p:nvPr/>
              </p:nvPicPr>
              <p:blipFill>
                <a:blip r:embed="rId625"/>
                <a:stretch>
                  <a:fillRect/>
                </a:stretch>
              </p:blipFill>
              <p:spPr>
                <a:xfrm>
                  <a:off x="6285209" y="5400313"/>
                  <a:ext cx="288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97" name="Ink 396">
                  <a:extLst>
                    <a:ext uri="{FF2B5EF4-FFF2-40B4-BE49-F238E27FC236}">
                      <a16:creationId xmlns:a16="http://schemas.microsoft.com/office/drawing/2014/main" id="{1D782349-7732-A524-3B08-CAF47E3DFB7A}"/>
                    </a:ext>
                  </a:extLst>
                </p14:cNvPr>
                <p14:cNvContentPartPr/>
                <p14:nvPr/>
              </p14:nvContentPartPr>
              <p14:xfrm>
                <a:off x="6350729" y="5486353"/>
                <a:ext cx="240120" cy="32400"/>
              </p14:xfrm>
            </p:contentPart>
          </mc:Choice>
          <mc:Fallback>
            <p:pic>
              <p:nvPicPr>
                <p:cNvPr id="397" name="Ink 396">
                  <a:extLst>
                    <a:ext uri="{FF2B5EF4-FFF2-40B4-BE49-F238E27FC236}">
                      <a16:creationId xmlns:a16="http://schemas.microsoft.com/office/drawing/2014/main" id="{1D782349-7732-A524-3B08-CAF47E3DFB7A}"/>
                    </a:ext>
                  </a:extLst>
                </p:cNvPr>
                <p:cNvPicPr/>
                <p:nvPr/>
              </p:nvPicPr>
              <p:blipFill>
                <a:blip r:embed="rId627"/>
                <a:stretch>
                  <a:fillRect/>
                </a:stretch>
              </p:blipFill>
              <p:spPr>
                <a:xfrm>
                  <a:off x="6344609" y="5480233"/>
                  <a:ext cx="2523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98" name="Ink 397">
                  <a:extLst>
                    <a:ext uri="{FF2B5EF4-FFF2-40B4-BE49-F238E27FC236}">
                      <a16:creationId xmlns:a16="http://schemas.microsoft.com/office/drawing/2014/main" id="{FAD62474-9712-2D01-8F3D-1033DDD703E4}"/>
                    </a:ext>
                  </a:extLst>
                </p14:cNvPr>
                <p14:cNvContentPartPr/>
                <p14:nvPr/>
              </p14:nvContentPartPr>
              <p14:xfrm>
                <a:off x="6181889" y="5595433"/>
                <a:ext cx="100440" cy="101520"/>
              </p14:xfrm>
            </p:contentPart>
          </mc:Choice>
          <mc:Fallback>
            <p:pic>
              <p:nvPicPr>
                <p:cNvPr id="398" name="Ink 397">
                  <a:extLst>
                    <a:ext uri="{FF2B5EF4-FFF2-40B4-BE49-F238E27FC236}">
                      <a16:creationId xmlns:a16="http://schemas.microsoft.com/office/drawing/2014/main" id="{FAD62474-9712-2D01-8F3D-1033DDD703E4}"/>
                    </a:ext>
                  </a:extLst>
                </p:cNvPr>
                <p:cNvPicPr/>
                <p:nvPr/>
              </p:nvPicPr>
              <p:blipFill>
                <a:blip r:embed="rId629"/>
                <a:stretch>
                  <a:fillRect/>
                </a:stretch>
              </p:blipFill>
              <p:spPr>
                <a:xfrm>
                  <a:off x="6175769" y="5589313"/>
                  <a:ext cx="112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99" name="Ink 398">
                  <a:extLst>
                    <a:ext uri="{FF2B5EF4-FFF2-40B4-BE49-F238E27FC236}">
                      <a16:creationId xmlns:a16="http://schemas.microsoft.com/office/drawing/2014/main" id="{AA6EFEC7-D663-5F66-C1EA-BD86EB75A823}"/>
                    </a:ext>
                  </a:extLst>
                </p14:cNvPr>
                <p14:cNvContentPartPr/>
                <p14:nvPr/>
              </p14:nvContentPartPr>
              <p14:xfrm>
                <a:off x="6321209" y="5635393"/>
                <a:ext cx="82440" cy="360"/>
              </p14:xfrm>
            </p:contentPart>
          </mc:Choice>
          <mc:Fallback>
            <p:pic>
              <p:nvPicPr>
                <p:cNvPr id="399" name="Ink 398">
                  <a:extLst>
                    <a:ext uri="{FF2B5EF4-FFF2-40B4-BE49-F238E27FC236}">
                      <a16:creationId xmlns:a16="http://schemas.microsoft.com/office/drawing/2014/main" id="{AA6EFEC7-D663-5F66-C1EA-BD86EB75A823}"/>
                    </a:ext>
                  </a:extLst>
                </p:cNvPr>
                <p:cNvPicPr/>
                <p:nvPr/>
              </p:nvPicPr>
              <p:blipFill>
                <a:blip r:embed="rId177"/>
                <a:stretch>
                  <a:fillRect/>
                </a:stretch>
              </p:blipFill>
              <p:spPr>
                <a:xfrm>
                  <a:off x="6315089" y="5629273"/>
                  <a:ext cx="94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00" name="Ink 399">
                  <a:extLst>
                    <a:ext uri="{FF2B5EF4-FFF2-40B4-BE49-F238E27FC236}">
                      <a16:creationId xmlns:a16="http://schemas.microsoft.com/office/drawing/2014/main" id="{E3DBF728-4A47-BA9E-126D-A307EB202822}"/>
                    </a:ext>
                  </a:extLst>
                </p14:cNvPr>
                <p14:cNvContentPartPr/>
                <p14:nvPr/>
              </p14:nvContentPartPr>
              <p14:xfrm>
                <a:off x="6360449" y="5585713"/>
                <a:ext cx="90000" cy="94320"/>
              </p14:xfrm>
            </p:contentPart>
          </mc:Choice>
          <mc:Fallback>
            <p:pic>
              <p:nvPicPr>
                <p:cNvPr id="400" name="Ink 399">
                  <a:extLst>
                    <a:ext uri="{FF2B5EF4-FFF2-40B4-BE49-F238E27FC236}">
                      <a16:creationId xmlns:a16="http://schemas.microsoft.com/office/drawing/2014/main" id="{E3DBF728-4A47-BA9E-126D-A307EB202822}"/>
                    </a:ext>
                  </a:extLst>
                </p:cNvPr>
                <p:cNvPicPr/>
                <p:nvPr/>
              </p:nvPicPr>
              <p:blipFill>
                <a:blip r:embed="rId632"/>
                <a:stretch>
                  <a:fillRect/>
                </a:stretch>
              </p:blipFill>
              <p:spPr>
                <a:xfrm>
                  <a:off x="6354329" y="5579593"/>
                  <a:ext cx="102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01" name="Ink 400">
                  <a:extLst>
                    <a:ext uri="{FF2B5EF4-FFF2-40B4-BE49-F238E27FC236}">
                      <a16:creationId xmlns:a16="http://schemas.microsoft.com/office/drawing/2014/main" id="{0D6FF152-CFA3-C663-65A9-9547365419F2}"/>
                    </a:ext>
                  </a:extLst>
                </p14:cNvPr>
                <p14:cNvContentPartPr/>
                <p14:nvPr/>
              </p14:nvContentPartPr>
              <p14:xfrm>
                <a:off x="6483209" y="5585713"/>
                <a:ext cx="164520" cy="82080"/>
              </p14:xfrm>
            </p:contentPart>
          </mc:Choice>
          <mc:Fallback>
            <p:pic>
              <p:nvPicPr>
                <p:cNvPr id="401" name="Ink 400">
                  <a:extLst>
                    <a:ext uri="{FF2B5EF4-FFF2-40B4-BE49-F238E27FC236}">
                      <a16:creationId xmlns:a16="http://schemas.microsoft.com/office/drawing/2014/main" id="{0D6FF152-CFA3-C663-65A9-9547365419F2}"/>
                    </a:ext>
                  </a:extLst>
                </p:cNvPr>
                <p:cNvPicPr/>
                <p:nvPr/>
              </p:nvPicPr>
              <p:blipFill>
                <a:blip r:embed="rId634"/>
                <a:stretch>
                  <a:fillRect/>
                </a:stretch>
              </p:blipFill>
              <p:spPr>
                <a:xfrm>
                  <a:off x="6477089" y="5579593"/>
                  <a:ext cx="176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02" name="Ink 401">
                  <a:extLst>
                    <a:ext uri="{FF2B5EF4-FFF2-40B4-BE49-F238E27FC236}">
                      <a16:creationId xmlns:a16="http://schemas.microsoft.com/office/drawing/2014/main" id="{68903D58-FBED-E0E8-A259-81FA5F202145}"/>
                    </a:ext>
                  </a:extLst>
                </p14:cNvPr>
                <p14:cNvContentPartPr/>
                <p14:nvPr/>
              </p14:nvContentPartPr>
              <p14:xfrm>
                <a:off x="6900449" y="5277553"/>
                <a:ext cx="76680" cy="202320"/>
              </p14:xfrm>
            </p:contentPart>
          </mc:Choice>
          <mc:Fallback>
            <p:pic>
              <p:nvPicPr>
                <p:cNvPr id="402" name="Ink 401">
                  <a:extLst>
                    <a:ext uri="{FF2B5EF4-FFF2-40B4-BE49-F238E27FC236}">
                      <a16:creationId xmlns:a16="http://schemas.microsoft.com/office/drawing/2014/main" id="{68903D58-FBED-E0E8-A259-81FA5F202145}"/>
                    </a:ext>
                  </a:extLst>
                </p:cNvPr>
                <p:cNvPicPr/>
                <p:nvPr/>
              </p:nvPicPr>
              <p:blipFill>
                <a:blip r:embed="rId636"/>
                <a:stretch>
                  <a:fillRect/>
                </a:stretch>
              </p:blipFill>
              <p:spPr>
                <a:xfrm>
                  <a:off x="6894329" y="5271433"/>
                  <a:ext cx="889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03" name="Ink 402">
                  <a:extLst>
                    <a:ext uri="{FF2B5EF4-FFF2-40B4-BE49-F238E27FC236}">
                      <a16:creationId xmlns:a16="http://schemas.microsoft.com/office/drawing/2014/main" id="{78C93E1D-4D3A-F2FA-3210-C036141C624B}"/>
                    </a:ext>
                  </a:extLst>
                </p14:cNvPr>
                <p14:cNvContentPartPr/>
                <p14:nvPr/>
              </p14:nvContentPartPr>
              <p14:xfrm>
                <a:off x="7036529" y="5307433"/>
                <a:ext cx="18720" cy="128520"/>
              </p14:xfrm>
            </p:contentPart>
          </mc:Choice>
          <mc:Fallback>
            <p:pic>
              <p:nvPicPr>
                <p:cNvPr id="403" name="Ink 402">
                  <a:extLst>
                    <a:ext uri="{FF2B5EF4-FFF2-40B4-BE49-F238E27FC236}">
                      <a16:creationId xmlns:a16="http://schemas.microsoft.com/office/drawing/2014/main" id="{78C93E1D-4D3A-F2FA-3210-C036141C624B}"/>
                    </a:ext>
                  </a:extLst>
                </p:cNvPr>
                <p:cNvPicPr/>
                <p:nvPr/>
              </p:nvPicPr>
              <p:blipFill>
                <a:blip r:embed="rId638"/>
                <a:stretch>
                  <a:fillRect/>
                </a:stretch>
              </p:blipFill>
              <p:spPr>
                <a:xfrm>
                  <a:off x="7030409" y="5301313"/>
                  <a:ext cx="30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04" name="Ink 403">
                  <a:extLst>
                    <a:ext uri="{FF2B5EF4-FFF2-40B4-BE49-F238E27FC236}">
                      <a16:creationId xmlns:a16="http://schemas.microsoft.com/office/drawing/2014/main" id="{A92F738D-315A-B30A-82BD-E13EAC9BC0F1}"/>
                    </a:ext>
                  </a:extLst>
                </p14:cNvPr>
                <p14:cNvContentPartPr/>
                <p14:nvPr/>
              </p14:nvContentPartPr>
              <p14:xfrm>
                <a:off x="7125809" y="5386993"/>
                <a:ext cx="100080" cy="47520"/>
              </p14:xfrm>
            </p:contentPart>
          </mc:Choice>
          <mc:Fallback>
            <p:pic>
              <p:nvPicPr>
                <p:cNvPr id="404" name="Ink 403">
                  <a:extLst>
                    <a:ext uri="{FF2B5EF4-FFF2-40B4-BE49-F238E27FC236}">
                      <a16:creationId xmlns:a16="http://schemas.microsoft.com/office/drawing/2014/main" id="{A92F738D-315A-B30A-82BD-E13EAC9BC0F1}"/>
                    </a:ext>
                  </a:extLst>
                </p:cNvPr>
                <p:cNvPicPr/>
                <p:nvPr/>
              </p:nvPicPr>
              <p:blipFill>
                <a:blip r:embed="rId640"/>
                <a:stretch>
                  <a:fillRect/>
                </a:stretch>
              </p:blipFill>
              <p:spPr>
                <a:xfrm>
                  <a:off x="7119689" y="5380873"/>
                  <a:ext cx="112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05" name="Ink 404">
                  <a:extLst>
                    <a:ext uri="{FF2B5EF4-FFF2-40B4-BE49-F238E27FC236}">
                      <a16:creationId xmlns:a16="http://schemas.microsoft.com/office/drawing/2014/main" id="{421412FA-0545-EC17-607D-F141BF531A3E}"/>
                    </a:ext>
                  </a:extLst>
                </p14:cNvPr>
                <p14:cNvContentPartPr/>
                <p14:nvPr/>
              </p14:nvContentPartPr>
              <p14:xfrm>
                <a:off x="7264769" y="5346313"/>
                <a:ext cx="127800" cy="93240"/>
              </p14:xfrm>
            </p:contentPart>
          </mc:Choice>
          <mc:Fallback>
            <p:pic>
              <p:nvPicPr>
                <p:cNvPr id="405" name="Ink 404">
                  <a:extLst>
                    <a:ext uri="{FF2B5EF4-FFF2-40B4-BE49-F238E27FC236}">
                      <a16:creationId xmlns:a16="http://schemas.microsoft.com/office/drawing/2014/main" id="{421412FA-0545-EC17-607D-F141BF531A3E}"/>
                    </a:ext>
                  </a:extLst>
                </p:cNvPr>
                <p:cNvPicPr/>
                <p:nvPr/>
              </p:nvPicPr>
              <p:blipFill>
                <a:blip r:embed="rId642"/>
                <a:stretch>
                  <a:fillRect/>
                </a:stretch>
              </p:blipFill>
              <p:spPr>
                <a:xfrm>
                  <a:off x="7258649" y="5340193"/>
                  <a:ext cx="140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06" name="Ink 405">
                  <a:extLst>
                    <a:ext uri="{FF2B5EF4-FFF2-40B4-BE49-F238E27FC236}">
                      <a16:creationId xmlns:a16="http://schemas.microsoft.com/office/drawing/2014/main" id="{848C4960-9850-9A46-48D6-3886E1DDF03C}"/>
                    </a:ext>
                  </a:extLst>
                </p14:cNvPr>
                <p14:cNvContentPartPr/>
                <p14:nvPr/>
              </p14:nvContentPartPr>
              <p14:xfrm>
                <a:off x="7404089" y="5257753"/>
                <a:ext cx="176760" cy="204120"/>
              </p14:xfrm>
            </p:contentPart>
          </mc:Choice>
          <mc:Fallback>
            <p:pic>
              <p:nvPicPr>
                <p:cNvPr id="406" name="Ink 405">
                  <a:extLst>
                    <a:ext uri="{FF2B5EF4-FFF2-40B4-BE49-F238E27FC236}">
                      <a16:creationId xmlns:a16="http://schemas.microsoft.com/office/drawing/2014/main" id="{848C4960-9850-9A46-48D6-3886E1DDF03C}"/>
                    </a:ext>
                  </a:extLst>
                </p:cNvPr>
                <p:cNvPicPr/>
                <p:nvPr/>
              </p:nvPicPr>
              <p:blipFill>
                <a:blip r:embed="rId644"/>
                <a:stretch>
                  <a:fillRect/>
                </a:stretch>
              </p:blipFill>
              <p:spPr>
                <a:xfrm>
                  <a:off x="7397969" y="5251633"/>
                  <a:ext cx="1890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07" name="Ink 406">
                  <a:extLst>
                    <a:ext uri="{FF2B5EF4-FFF2-40B4-BE49-F238E27FC236}">
                      <a16:creationId xmlns:a16="http://schemas.microsoft.com/office/drawing/2014/main" id="{FBEDE610-D913-9F53-040F-7B33085E1084}"/>
                    </a:ext>
                  </a:extLst>
                </p14:cNvPr>
                <p14:cNvContentPartPr/>
                <p14:nvPr/>
              </p14:nvContentPartPr>
              <p14:xfrm>
                <a:off x="7573289" y="5311033"/>
                <a:ext cx="196920" cy="134280"/>
              </p14:xfrm>
            </p:contentPart>
          </mc:Choice>
          <mc:Fallback>
            <p:pic>
              <p:nvPicPr>
                <p:cNvPr id="407" name="Ink 406">
                  <a:extLst>
                    <a:ext uri="{FF2B5EF4-FFF2-40B4-BE49-F238E27FC236}">
                      <a16:creationId xmlns:a16="http://schemas.microsoft.com/office/drawing/2014/main" id="{FBEDE610-D913-9F53-040F-7B33085E1084}"/>
                    </a:ext>
                  </a:extLst>
                </p:cNvPr>
                <p:cNvPicPr/>
                <p:nvPr/>
              </p:nvPicPr>
              <p:blipFill>
                <a:blip r:embed="rId646"/>
                <a:stretch>
                  <a:fillRect/>
                </a:stretch>
              </p:blipFill>
              <p:spPr>
                <a:xfrm>
                  <a:off x="7567169" y="5304913"/>
                  <a:ext cx="209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08" name="Ink 407">
                  <a:extLst>
                    <a:ext uri="{FF2B5EF4-FFF2-40B4-BE49-F238E27FC236}">
                      <a16:creationId xmlns:a16="http://schemas.microsoft.com/office/drawing/2014/main" id="{F9440035-2535-50DB-D397-D78A056D93AE}"/>
                    </a:ext>
                  </a:extLst>
                </p14:cNvPr>
                <p14:cNvContentPartPr/>
                <p14:nvPr/>
              </p14:nvContentPartPr>
              <p14:xfrm>
                <a:off x="7752209" y="5237593"/>
                <a:ext cx="99360" cy="40680"/>
              </p14:xfrm>
            </p:contentPart>
          </mc:Choice>
          <mc:Fallback>
            <p:pic>
              <p:nvPicPr>
                <p:cNvPr id="408" name="Ink 407">
                  <a:extLst>
                    <a:ext uri="{FF2B5EF4-FFF2-40B4-BE49-F238E27FC236}">
                      <a16:creationId xmlns:a16="http://schemas.microsoft.com/office/drawing/2014/main" id="{F9440035-2535-50DB-D397-D78A056D93AE}"/>
                    </a:ext>
                  </a:extLst>
                </p:cNvPr>
                <p:cNvPicPr/>
                <p:nvPr/>
              </p:nvPicPr>
              <p:blipFill>
                <a:blip r:embed="rId648"/>
                <a:stretch>
                  <a:fillRect/>
                </a:stretch>
              </p:blipFill>
              <p:spPr>
                <a:xfrm>
                  <a:off x="7746089" y="5231473"/>
                  <a:ext cx="111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09" name="Ink 408">
                  <a:extLst>
                    <a:ext uri="{FF2B5EF4-FFF2-40B4-BE49-F238E27FC236}">
                      <a16:creationId xmlns:a16="http://schemas.microsoft.com/office/drawing/2014/main" id="{C853A967-BAE7-9593-A4CA-BAA747408EC0}"/>
                    </a:ext>
                  </a:extLst>
                </p14:cNvPr>
                <p14:cNvContentPartPr/>
                <p14:nvPr/>
              </p14:nvContentPartPr>
              <p14:xfrm>
                <a:off x="6986489" y="5513713"/>
                <a:ext cx="988560" cy="13320"/>
              </p14:xfrm>
            </p:contentPart>
          </mc:Choice>
          <mc:Fallback>
            <p:pic>
              <p:nvPicPr>
                <p:cNvPr id="409" name="Ink 408">
                  <a:extLst>
                    <a:ext uri="{FF2B5EF4-FFF2-40B4-BE49-F238E27FC236}">
                      <a16:creationId xmlns:a16="http://schemas.microsoft.com/office/drawing/2014/main" id="{C853A967-BAE7-9593-A4CA-BAA747408EC0}"/>
                    </a:ext>
                  </a:extLst>
                </p:cNvPr>
                <p:cNvPicPr/>
                <p:nvPr/>
              </p:nvPicPr>
              <p:blipFill>
                <a:blip r:embed="rId650"/>
                <a:stretch>
                  <a:fillRect/>
                </a:stretch>
              </p:blipFill>
              <p:spPr>
                <a:xfrm>
                  <a:off x="6980369" y="5507593"/>
                  <a:ext cx="10008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13" name="Ink 412">
                  <a:extLst>
                    <a:ext uri="{FF2B5EF4-FFF2-40B4-BE49-F238E27FC236}">
                      <a16:creationId xmlns:a16="http://schemas.microsoft.com/office/drawing/2014/main" id="{1A471FE4-5CA1-8ED3-476B-8D4C5361846B}"/>
                    </a:ext>
                  </a:extLst>
                </p14:cNvPr>
                <p14:cNvContentPartPr/>
                <p14:nvPr/>
              </p14:nvContentPartPr>
              <p14:xfrm>
                <a:off x="6940409" y="5595433"/>
                <a:ext cx="94320" cy="181080"/>
              </p14:xfrm>
            </p:contentPart>
          </mc:Choice>
          <mc:Fallback>
            <p:pic>
              <p:nvPicPr>
                <p:cNvPr id="413" name="Ink 412">
                  <a:extLst>
                    <a:ext uri="{FF2B5EF4-FFF2-40B4-BE49-F238E27FC236}">
                      <a16:creationId xmlns:a16="http://schemas.microsoft.com/office/drawing/2014/main" id="{1A471FE4-5CA1-8ED3-476B-8D4C5361846B}"/>
                    </a:ext>
                  </a:extLst>
                </p:cNvPr>
                <p:cNvPicPr/>
                <p:nvPr/>
              </p:nvPicPr>
              <p:blipFill>
                <a:blip r:embed="rId652"/>
                <a:stretch>
                  <a:fillRect/>
                </a:stretch>
              </p:blipFill>
              <p:spPr>
                <a:xfrm>
                  <a:off x="6934289" y="5589313"/>
                  <a:ext cx="1065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14" name="Ink 413">
                  <a:extLst>
                    <a:ext uri="{FF2B5EF4-FFF2-40B4-BE49-F238E27FC236}">
                      <a16:creationId xmlns:a16="http://schemas.microsoft.com/office/drawing/2014/main" id="{B211B754-47D4-836B-DDD7-6EEDAF162B73}"/>
                    </a:ext>
                  </a:extLst>
                </p14:cNvPr>
                <p14:cNvContentPartPr/>
                <p14:nvPr/>
              </p14:nvContentPartPr>
              <p14:xfrm>
                <a:off x="7076129" y="5625313"/>
                <a:ext cx="12240" cy="124200"/>
              </p14:xfrm>
            </p:contentPart>
          </mc:Choice>
          <mc:Fallback>
            <p:pic>
              <p:nvPicPr>
                <p:cNvPr id="414" name="Ink 413">
                  <a:extLst>
                    <a:ext uri="{FF2B5EF4-FFF2-40B4-BE49-F238E27FC236}">
                      <a16:creationId xmlns:a16="http://schemas.microsoft.com/office/drawing/2014/main" id="{B211B754-47D4-836B-DDD7-6EEDAF162B73}"/>
                    </a:ext>
                  </a:extLst>
                </p:cNvPr>
                <p:cNvPicPr/>
                <p:nvPr/>
              </p:nvPicPr>
              <p:blipFill>
                <a:blip r:embed="rId654"/>
                <a:stretch>
                  <a:fillRect/>
                </a:stretch>
              </p:blipFill>
              <p:spPr>
                <a:xfrm>
                  <a:off x="7070009" y="5619193"/>
                  <a:ext cx="24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15" name="Ink 414">
                  <a:extLst>
                    <a:ext uri="{FF2B5EF4-FFF2-40B4-BE49-F238E27FC236}">
                      <a16:creationId xmlns:a16="http://schemas.microsoft.com/office/drawing/2014/main" id="{D286EB4E-DEE1-A3C8-4D34-BCFED261AA82}"/>
                    </a:ext>
                  </a:extLst>
                </p14:cNvPr>
                <p14:cNvContentPartPr/>
                <p14:nvPr/>
              </p14:nvContentPartPr>
              <p14:xfrm>
                <a:off x="7145969" y="5674993"/>
                <a:ext cx="71640" cy="79560"/>
              </p14:xfrm>
            </p:contentPart>
          </mc:Choice>
          <mc:Fallback>
            <p:pic>
              <p:nvPicPr>
                <p:cNvPr id="415" name="Ink 414">
                  <a:extLst>
                    <a:ext uri="{FF2B5EF4-FFF2-40B4-BE49-F238E27FC236}">
                      <a16:creationId xmlns:a16="http://schemas.microsoft.com/office/drawing/2014/main" id="{D286EB4E-DEE1-A3C8-4D34-BCFED261AA82}"/>
                    </a:ext>
                  </a:extLst>
                </p:cNvPr>
                <p:cNvPicPr/>
                <p:nvPr/>
              </p:nvPicPr>
              <p:blipFill>
                <a:blip r:embed="rId656"/>
                <a:stretch>
                  <a:fillRect/>
                </a:stretch>
              </p:blipFill>
              <p:spPr>
                <a:xfrm>
                  <a:off x="7139849" y="5668873"/>
                  <a:ext cx="83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16" name="Ink 415">
                  <a:extLst>
                    <a:ext uri="{FF2B5EF4-FFF2-40B4-BE49-F238E27FC236}">
                      <a16:creationId xmlns:a16="http://schemas.microsoft.com/office/drawing/2014/main" id="{0E17A2A4-BA39-5A3B-09BE-9E20AB8CAB70}"/>
                    </a:ext>
                  </a:extLst>
                </p14:cNvPr>
                <p14:cNvContentPartPr/>
                <p14:nvPr/>
              </p14:nvContentPartPr>
              <p14:xfrm>
                <a:off x="7285289" y="5638993"/>
                <a:ext cx="163080" cy="104400"/>
              </p14:xfrm>
            </p:contentPart>
          </mc:Choice>
          <mc:Fallback>
            <p:pic>
              <p:nvPicPr>
                <p:cNvPr id="416" name="Ink 415">
                  <a:extLst>
                    <a:ext uri="{FF2B5EF4-FFF2-40B4-BE49-F238E27FC236}">
                      <a16:creationId xmlns:a16="http://schemas.microsoft.com/office/drawing/2014/main" id="{0E17A2A4-BA39-5A3B-09BE-9E20AB8CAB70}"/>
                    </a:ext>
                  </a:extLst>
                </p:cNvPr>
                <p:cNvPicPr/>
                <p:nvPr/>
              </p:nvPicPr>
              <p:blipFill>
                <a:blip r:embed="rId658"/>
                <a:stretch>
                  <a:fillRect/>
                </a:stretch>
              </p:blipFill>
              <p:spPr>
                <a:xfrm>
                  <a:off x="7279169" y="5632873"/>
                  <a:ext cx="175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17" name="Ink 416">
                  <a:extLst>
                    <a:ext uri="{FF2B5EF4-FFF2-40B4-BE49-F238E27FC236}">
                      <a16:creationId xmlns:a16="http://schemas.microsoft.com/office/drawing/2014/main" id="{4E84E72E-95C7-3656-EF97-4FAE169D778D}"/>
                    </a:ext>
                  </a:extLst>
                </p14:cNvPr>
                <p14:cNvContentPartPr/>
                <p14:nvPr/>
              </p14:nvContentPartPr>
              <p14:xfrm>
                <a:off x="7453769" y="5615593"/>
                <a:ext cx="94320" cy="190080"/>
              </p14:xfrm>
            </p:contentPart>
          </mc:Choice>
          <mc:Fallback>
            <p:pic>
              <p:nvPicPr>
                <p:cNvPr id="417" name="Ink 416">
                  <a:extLst>
                    <a:ext uri="{FF2B5EF4-FFF2-40B4-BE49-F238E27FC236}">
                      <a16:creationId xmlns:a16="http://schemas.microsoft.com/office/drawing/2014/main" id="{4E84E72E-95C7-3656-EF97-4FAE169D778D}"/>
                    </a:ext>
                  </a:extLst>
                </p:cNvPr>
                <p:cNvPicPr/>
                <p:nvPr/>
              </p:nvPicPr>
              <p:blipFill>
                <a:blip r:embed="rId660"/>
                <a:stretch>
                  <a:fillRect/>
                </a:stretch>
              </p:blipFill>
              <p:spPr>
                <a:xfrm>
                  <a:off x="7447649" y="5609473"/>
                  <a:ext cx="1065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18" name="Ink 417">
                  <a:extLst>
                    <a:ext uri="{FF2B5EF4-FFF2-40B4-BE49-F238E27FC236}">
                      <a16:creationId xmlns:a16="http://schemas.microsoft.com/office/drawing/2014/main" id="{A733F243-0A56-521C-4DD9-F11DB4B01386}"/>
                    </a:ext>
                  </a:extLst>
                </p14:cNvPr>
                <p14:cNvContentPartPr/>
                <p14:nvPr/>
              </p14:nvContentPartPr>
              <p14:xfrm>
                <a:off x="7665809" y="5638993"/>
                <a:ext cx="133920" cy="124200"/>
              </p14:xfrm>
            </p:contentPart>
          </mc:Choice>
          <mc:Fallback>
            <p:pic>
              <p:nvPicPr>
                <p:cNvPr id="418" name="Ink 417">
                  <a:extLst>
                    <a:ext uri="{FF2B5EF4-FFF2-40B4-BE49-F238E27FC236}">
                      <a16:creationId xmlns:a16="http://schemas.microsoft.com/office/drawing/2014/main" id="{A733F243-0A56-521C-4DD9-F11DB4B01386}"/>
                    </a:ext>
                  </a:extLst>
                </p:cNvPr>
                <p:cNvPicPr/>
                <p:nvPr/>
              </p:nvPicPr>
              <p:blipFill>
                <a:blip r:embed="rId662"/>
                <a:stretch>
                  <a:fillRect/>
                </a:stretch>
              </p:blipFill>
              <p:spPr>
                <a:xfrm>
                  <a:off x="7659689" y="5632873"/>
                  <a:ext cx="1461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19" name="Ink 418">
                  <a:extLst>
                    <a:ext uri="{FF2B5EF4-FFF2-40B4-BE49-F238E27FC236}">
                      <a16:creationId xmlns:a16="http://schemas.microsoft.com/office/drawing/2014/main" id="{4F548EBC-EA7C-53F1-CB0E-0C90D3CB7294}"/>
                    </a:ext>
                  </a:extLst>
                </p14:cNvPr>
                <p14:cNvContentPartPr/>
                <p14:nvPr/>
              </p14:nvContentPartPr>
              <p14:xfrm>
                <a:off x="7801889" y="5585713"/>
                <a:ext cx="113760" cy="59760"/>
              </p14:xfrm>
            </p:contentPart>
          </mc:Choice>
          <mc:Fallback>
            <p:pic>
              <p:nvPicPr>
                <p:cNvPr id="419" name="Ink 418">
                  <a:extLst>
                    <a:ext uri="{FF2B5EF4-FFF2-40B4-BE49-F238E27FC236}">
                      <a16:creationId xmlns:a16="http://schemas.microsoft.com/office/drawing/2014/main" id="{4F548EBC-EA7C-53F1-CB0E-0C90D3CB7294}"/>
                    </a:ext>
                  </a:extLst>
                </p:cNvPr>
                <p:cNvPicPr/>
                <p:nvPr/>
              </p:nvPicPr>
              <p:blipFill>
                <a:blip r:embed="rId664"/>
                <a:stretch>
                  <a:fillRect/>
                </a:stretch>
              </p:blipFill>
              <p:spPr>
                <a:xfrm>
                  <a:off x="7795769" y="5579593"/>
                  <a:ext cx="12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21" name="Ink 420">
                  <a:extLst>
                    <a:ext uri="{FF2B5EF4-FFF2-40B4-BE49-F238E27FC236}">
                      <a16:creationId xmlns:a16="http://schemas.microsoft.com/office/drawing/2014/main" id="{4BDE5CE1-DC74-F9ED-C4E9-E8964EA26D52}"/>
                    </a:ext>
                  </a:extLst>
                </p14:cNvPr>
                <p14:cNvContentPartPr/>
                <p14:nvPr/>
              </p14:nvContentPartPr>
              <p14:xfrm>
                <a:off x="8139929" y="5476633"/>
                <a:ext cx="71640" cy="360"/>
              </p14:xfrm>
            </p:contentPart>
          </mc:Choice>
          <mc:Fallback>
            <p:pic>
              <p:nvPicPr>
                <p:cNvPr id="421" name="Ink 420">
                  <a:extLst>
                    <a:ext uri="{FF2B5EF4-FFF2-40B4-BE49-F238E27FC236}">
                      <a16:creationId xmlns:a16="http://schemas.microsoft.com/office/drawing/2014/main" id="{4BDE5CE1-DC74-F9ED-C4E9-E8964EA26D52}"/>
                    </a:ext>
                  </a:extLst>
                </p:cNvPr>
                <p:cNvPicPr/>
                <p:nvPr/>
              </p:nvPicPr>
              <p:blipFill>
                <a:blip r:embed="rId666"/>
                <a:stretch>
                  <a:fillRect/>
                </a:stretch>
              </p:blipFill>
              <p:spPr>
                <a:xfrm>
                  <a:off x="8133809" y="5470513"/>
                  <a:ext cx="83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22" name="Ink 421">
                  <a:extLst>
                    <a:ext uri="{FF2B5EF4-FFF2-40B4-BE49-F238E27FC236}">
                      <a16:creationId xmlns:a16="http://schemas.microsoft.com/office/drawing/2014/main" id="{BCADCA3E-E072-9A89-9705-652748252BDB}"/>
                    </a:ext>
                  </a:extLst>
                </p14:cNvPr>
                <p14:cNvContentPartPr/>
                <p14:nvPr/>
              </p14:nvContentPartPr>
              <p14:xfrm>
                <a:off x="8179529" y="5515513"/>
                <a:ext cx="87840" cy="10800"/>
              </p14:xfrm>
            </p:contentPart>
          </mc:Choice>
          <mc:Fallback>
            <p:pic>
              <p:nvPicPr>
                <p:cNvPr id="422" name="Ink 421">
                  <a:extLst>
                    <a:ext uri="{FF2B5EF4-FFF2-40B4-BE49-F238E27FC236}">
                      <a16:creationId xmlns:a16="http://schemas.microsoft.com/office/drawing/2014/main" id="{BCADCA3E-E072-9A89-9705-652748252BDB}"/>
                    </a:ext>
                  </a:extLst>
                </p:cNvPr>
                <p:cNvPicPr/>
                <p:nvPr/>
              </p:nvPicPr>
              <p:blipFill>
                <a:blip r:embed="rId668"/>
                <a:stretch>
                  <a:fillRect/>
                </a:stretch>
              </p:blipFill>
              <p:spPr>
                <a:xfrm>
                  <a:off x="8173409" y="5509393"/>
                  <a:ext cx="1000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23" name="Ink 422">
                  <a:extLst>
                    <a:ext uri="{FF2B5EF4-FFF2-40B4-BE49-F238E27FC236}">
                      <a16:creationId xmlns:a16="http://schemas.microsoft.com/office/drawing/2014/main" id="{D9984952-5B8B-CB8B-744F-F4D11F1F9459}"/>
                    </a:ext>
                  </a:extLst>
                </p14:cNvPr>
                <p14:cNvContentPartPr/>
                <p14:nvPr/>
              </p14:nvContentPartPr>
              <p14:xfrm>
                <a:off x="8539169" y="5347033"/>
                <a:ext cx="18000" cy="284760"/>
              </p14:xfrm>
            </p:contentPart>
          </mc:Choice>
          <mc:Fallback>
            <p:pic>
              <p:nvPicPr>
                <p:cNvPr id="423" name="Ink 422">
                  <a:extLst>
                    <a:ext uri="{FF2B5EF4-FFF2-40B4-BE49-F238E27FC236}">
                      <a16:creationId xmlns:a16="http://schemas.microsoft.com/office/drawing/2014/main" id="{D9984952-5B8B-CB8B-744F-F4D11F1F9459}"/>
                    </a:ext>
                  </a:extLst>
                </p:cNvPr>
                <p:cNvPicPr/>
                <p:nvPr/>
              </p:nvPicPr>
              <p:blipFill>
                <a:blip r:embed="rId670"/>
                <a:stretch>
                  <a:fillRect/>
                </a:stretch>
              </p:blipFill>
              <p:spPr>
                <a:xfrm>
                  <a:off x="8533049" y="5340913"/>
                  <a:ext cx="302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25" name="Ink 424">
                  <a:extLst>
                    <a:ext uri="{FF2B5EF4-FFF2-40B4-BE49-F238E27FC236}">
                      <a16:creationId xmlns:a16="http://schemas.microsoft.com/office/drawing/2014/main" id="{37064A60-D94B-5921-FF37-920D352F2AAB}"/>
                    </a:ext>
                  </a:extLst>
                </p14:cNvPr>
                <p14:cNvContentPartPr/>
                <p14:nvPr/>
              </p14:nvContentPartPr>
              <p14:xfrm>
                <a:off x="8733929" y="5456113"/>
                <a:ext cx="112320" cy="360"/>
              </p14:xfrm>
            </p:contentPart>
          </mc:Choice>
          <mc:Fallback>
            <p:pic>
              <p:nvPicPr>
                <p:cNvPr id="425" name="Ink 424">
                  <a:extLst>
                    <a:ext uri="{FF2B5EF4-FFF2-40B4-BE49-F238E27FC236}">
                      <a16:creationId xmlns:a16="http://schemas.microsoft.com/office/drawing/2014/main" id="{37064A60-D94B-5921-FF37-920D352F2AAB}"/>
                    </a:ext>
                  </a:extLst>
                </p:cNvPr>
                <p:cNvPicPr/>
                <p:nvPr/>
              </p:nvPicPr>
              <p:blipFill>
                <a:blip r:embed="rId218"/>
                <a:stretch>
                  <a:fillRect/>
                </a:stretch>
              </p:blipFill>
              <p:spPr>
                <a:xfrm>
                  <a:off x="8727809" y="5449993"/>
                  <a:ext cx="1245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26" name="Ink 425">
                  <a:extLst>
                    <a:ext uri="{FF2B5EF4-FFF2-40B4-BE49-F238E27FC236}">
                      <a16:creationId xmlns:a16="http://schemas.microsoft.com/office/drawing/2014/main" id="{7A63D9B2-2407-8D6D-8C0A-8D579C102BCA}"/>
                    </a:ext>
                  </a:extLst>
                </p14:cNvPr>
                <p14:cNvContentPartPr/>
                <p14:nvPr/>
              </p14:nvContentPartPr>
              <p14:xfrm>
                <a:off x="8755889" y="5487073"/>
                <a:ext cx="91800" cy="19080"/>
              </p14:xfrm>
            </p:contentPart>
          </mc:Choice>
          <mc:Fallback>
            <p:pic>
              <p:nvPicPr>
                <p:cNvPr id="426" name="Ink 425">
                  <a:extLst>
                    <a:ext uri="{FF2B5EF4-FFF2-40B4-BE49-F238E27FC236}">
                      <a16:creationId xmlns:a16="http://schemas.microsoft.com/office/drawing/2014/main" id="{7A63D9B2-2407-8D6D-8C0A-8D579C102BCA}"/>
                    </a:ext>
                  </a:extLst>
                </p:cNvPr>
                <p:cNvPicPr/>
                <p:nvPr/>
              </p:nvPicPr>
              <p:blipFill>
                <a:blip r:embed="rId673"/>
                <a:stretch>
                  <a:fillRect/>
                </a:stretch>
              </p:blipFill>
              <p:spPr>
                <a:xfrm>
                  <a:off x="8749769" y="5480953"/>
                  <a:ext cx="104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27" name="Ink 426">
                  <a:extLst>
                    <a:ext uri="{FF2B5EF4-FFF2-40B4-BE49-F238E27FC236}">
                      <a16:creationId xmlns:a16="http://schemas.microsoft.com/office/drawing/2014/main" id="{B701E462-E208-147A-82FC-18F27D824510}"/>
                    </a:ext>
                  </a:extLst>
                </p14:cNvPr>
                <p14:cNvContentPartPr/>
                <p14:nvPr/>
              </p14:nvContentPartPr>
              <p14:xfrm>
                <a:off x="8790809" y="5386993"/>
                <a:ext cx="35280" cy="190800"/>
              </p14:xfrm>
            </p:contentPart>
          </mc:Choice>
          <mc:Fallback>
            <p:pic>
              <p:nvPicPr>
                <p:cNvPr id="427" name="Ink 426">
                  <a:extLst>
                    <a:ext uri="{FF2B5EF4-FFF2-40B4-BE49-F238E27FC236}">
                      <a16:creationId xmlns:a16="http://schemas.microsoft.com/office/drawing/2014/main" id="{B701E462-E208-147A-82FC-18F27D824510}"/>
                    </a:ext>
                  </a:extLst>
                </p:cNvPr>
                <p:cNvPicPr/>
                <p:nvPr/>
              </p:nvPicPr>
              <p:blipFill>
                <a:blip r:embed="rId675"/>
                <a:stretch>
                  <a:fillRect/>
                </a:stretch>
              </p:blipFill>
              <p:spPr>
                <a:xfrm>
                  <a:off x="8784689" y="5380873"/>
                  <a:ext cx="475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28" name="Ink 427">
                  <a:extLst>
                    <a:ext uri="{FF2B5EF4-FFF2-40B4-BE49-F238E27FC236}">
                      <a16:creationId xmlns:a16="http://schemas.microsoft.com/office/drawing/2014/main" id="{4FFF5F6C-8CFE-BBAD-756D-87A9519405F4}"/>
                    </a:ext>
                  </a:extLst>
                </p14:cNvPr>
                <p14:cNvContentPartPr/>
                <p14:nvPr/>
              </p14:nvContentPartPr>
              <p14:xfrm>
                <a:off x="8916089" y="5404273"/>
                <a:ext cx="116640" cy="128160"/>
              </p14:xfrm>
            </p:contentPart>
          </mc:Choice>
          <mc:Fallback>
            <p:pic>
              <p:nvPicPr>
                <p:cNvPr id="428" name="Ink 427">
                  <a:extLst>
                    <a:ext uri="{FF2B5EF4-FFF2-40B4-BE49-F238E27FC236}">
                      <a16:creationId xmlns:a16="http://schemas.microsoft.com/office/drawing/2014/main" id="{4FFF5F6C-8CFE-BBAD-756D-87A9519405F4}"/>
                    </a:ext>
                  </a:extLst>
                </p:cNvPr>
                <p:cNvPicPr/>
                <p:nvPr/>
              </p:nvPicPr>
              <p:blipFill>
                <a:blip r:embed="rId677"/>
                <a:stretch>
                  <a:fillRect/>
                </a:stretch>
              </p:blipFill>
              <p:spPr>
                <a:xfrm>
                  <a:off x="8909969" y="5398153"/>
                  <a:ext cx="128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36" name="Ink 435">
                  <a:extLst>
                    <a:ext uri="{FF2B5EF4-FFF2-40B4-BE49-F238E27FC236}">
                      <a16:creationId xmlns:a16="http://schemas.microsoft.com/office/drawing/2014/main" id="{92B618C6-B781-44D9-55FB-3C922168903B}"/>
                    </a:ext>
                  </a:extLst>
                </p14:cNvPr>
                <p14:cNvContentPartPr/>
                <p14:nvPr/>
              </p14:nvContentPartPr>
              <p14:xfrm>
                <a:off x="10747769" y="5347033"/>
                <a:ext cx="139320" cy="96480"/>
              </p14:xfrm>
            </p:contentPart>
          </mc:Choice>
          <mc:Fallback>
            <p:pic>
              <p:nvPicPr>
                <p:cNvPr id="436" name="Ink 435">
                  <a:extLst>
                    <a:ext uri="{FF2B5EF4-FFF2-40B4-BE49-F238E27FC236}">
                      <a16:creationId xmlns:a16="http://schemas.microsoft.com/office/drawing/2014/main" id="{92B618C6-B781-44D9-55FB-3C922168903B}"/>
                    </a:ext>
                  </a:extLst>
                </p:cNvPr>
                <p:cNvPicPr/>
                <p:nvPr/>
              </p:nvPicPr>
              <p:blipFill>
                <a:blip r:embed="rId679"/>
                <a:stretch>
                  <a:fillRect/>
                </a:stretch>
              </p:blipFill>
              <p:spPr>
                <a:xfrm>
                  <a:off x="10741649" y="5340913"/>
                  <a:ext cx="151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37" name="Ink 436">
                  <a:extLst>
                    <a:ext uri="{FF2B5EF4-FFF2-40B4-BE49-F238E27FC236}">
                      <a16:creationId xmlns:a16="http://schemas.microsoft.com/office/drawing/2014/main" id="{ABE75FBC-E0B4-0E95-1301-F62F644B27C6}"/>
                    </a:ext>
                  </a:extLst>
                </p14:cNvPr>
                <p14:cNvContentPartPr/>
                <p14:nvPr/>
              </p14:nvContentPartPr>
              <p14:xfrm>
                <a:off x="10903649" y="5356393"/>
                <a:ext cx="94680" cy="87840"/>
              </p14:xfrm>
            </p:contentPart>
          </mc:Choice>
          <mc:Fallback>
            <p:pic>
              <p:nvPicPr>
                <p:cNvPr id="437" name="Ink 436">
                  <a:extLst>
                    <a:ext uri="{FF2B5EF4-FFF2-40B4-BE49-F238E27FC236}">
                      <a16:creationId xmlns:a16="http://schemas.microsoft.com/office/drawing/2014/main" id="{ABE75FBC-E0B4-0E95-1301-F62F644B27C6}"/>
                    </a:ext>
                  </a:extLst>
                </p:cNvPr>
                <p:cNvPicPr/>
                <p:nvPr/>
              </p:nvPicPr>
              <p:blipFill>
                <a:blip r:embed="rId681"/>
                <a:stretch>
                  <a:fillRect/>
                </a:stretch>
              </p:blipFill>
              <p:spPr>
                <a:xfrm>
                  <a:off x="10897529" y="5350273"/>
                  <a:ext cx="106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38" name="Ink 437">
                  <a:extLst>
                    <a:ext uri="{FF2B5EF4-FFF2-40B4-BE49-F238E27FC236}">
                      <a16:creationId xmlns:a16="http://schemas.microsoft.com/office/drawing/2014/main" id="{49B721C6-40E3-EF20-CF60-10305D8FDDB8}"/>
                    </a:ext>
                  </a:extLst>
                </p14:cNvPr>
                <p14:cNvContentPartPr/>
                <p14:nvPr/>
              </p14:nvContentPartPr>
              <p14:xfrm>
                <a:off x="11061689" y="5350993"/>
                <a:ext cx="109800" cy="81720"/>
              </p14:xfrm>
            </p:contentPart>
          </mc:Choice>
          <mc:Fallback>
            <p:pic>
              <p:nvPicPr>
                <p:cNvPr id="438" name="Ink 437">
                  <a:extLst>
                    <a:ext uri="{FF2B5EF4-FFF2-40B4-BE49-F238E27FC236}">
                      <a16:creationId xmlns:a16="http://schemas.microsoft.com/office/drawing/2014/main" id="{49B721C6-40E3-EF20-CF60-10305D8FDDB8}"/>
                    </a:ext>
                  </a:extLst>
                </p:cNvPr>
                <p:cNvPicPr/>
                <p:nvPr/>
              </p:nvPicPr>
              <p:blipFill>
                <a:blip r:embed="rId683"/>
                <a:stretch>
                  <a:fillRect/>
                </a:stretch>
              </p:blipFill>
              <p:spPr>
                <a:xfrm>
                  <a:off x="11055569" y="5344873"/>
                  <a:ext cx="122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39" name="Ink 438">
                  <a:extLst>
                    <a:ext uri="{FF2B5EF4-FFF2-40B4-BE49-F238E27FC236}">
                      <a16:creationId xmlns:a16="http://schemas.microsoft.com/office/drawing/2014/main" id="{FBB0DC49-3D13-C3CD-34E1-CD45FE91C1BC}"/>
                    </a:ext>
                  </a:extLst>
                </p14:cNvPr>
                <p14:cNvContentPartPr/>
                <p14:nvPr/>
              </p14:nvContentPartPr>
              <p14:xfrm>
                <a:off x="11191289" y="5295193"/>
                <a:ext cx="141480" cy="105840"/>
              </p14:xfrm>
            </p:contentPart>
          </mc:Choice>
          <mc:Fallback>
            <p:pic>
              <p:nvPicPr>
                <p:cNvPr id="439" name="Ink 438">
                  <a:extLst>
                    <a:ext uri="{FF2B5EF4-FFF2-40B4-BE49-F238E27FC236}">
                      <a16:creationId xmlns:a16="http://schemas.microsoft.com/office/drawing/2014/main" id="{FBB0DC49-3D13-C3CD-34E1-CD45FE91C1BC}"/>
                    </a:ext>
                  </a:extLst>
                </p:cNvPr>
                <p:cNvPicPr/>
                <p:nvPr/>
              </p:nvPicPr>
              <p:blipFill>
                <a:blip r:embed="rId685"/>
                <a:stretch>
                  <a:fillRect/>
                </a:stretch>
              </p:blipFill>
              <p:spPr>
                <a:xfrm>
                  <a:off x="11185169" y="5289073"/>
                  <a:ext cx="153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40" name="Ink 439">
                  <a:extLst>
                    <a:ext uri="{FF2B5EF4-FFF2-40B4-BE49-F238E27FC236}">
                      <a16:creationId xmlns:a16="http://schemas.microsoft.com/office/drawing/2014/main" id="{ADDEF1CA-0A9D-1106-3384-BD9A0D40891F}"/>
                    </a:ext>
                  </a:extLst>
                </p14:cNvPr>
                <p14:cNvContentPartPr/>
                <p14:nvPr/>
              </p14:nvContentPartPr>
              <p14:xfrm>
                <a:off x="11360129" y="5339833"/>
                <a:ext cx="147240" cy="91440"/>
              </p14:xfrm>
            </p:contentPart>
          </mc:Choice>
          <mc:Fallback>
            <p:pic>
              <p:nvPicPr>
                <p:cNvPr id="440" name="Ink 439">
                  <a:extLst>
                    <a:ext uri="{FF2B5EF4-FFF2-40B4-BE49-F238E27FC236}">
                      <a16:creationId xmlns:a16="http://schemas.microsoft.com/office/drawing/2014/main" id="{ADDEF1CA-0A9D-1106-3384-BD9A0D40891F}"/>
                    </a:ext>
                  </a:extLst>
                </p:cNvPr>
                <p:cNvPicPr/>
                <p:nvPr/>
              </p:nvPicPr>
              <p:blipFill>
                <a:blip r:embed="rId687"/>
                <a:stretch>
                  <a:fillRect/>
                </a:stretch>
              </p:blipFill>
              <p:spPr>
                <a:xfrm>
                  <a:off x="11354009" y="5333713"/>
                  <a:ext cx="159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41" name="Ink 440">
                  <a:extLst>
                    <a:ext uri="{FF2B5EF4-FFF2-40B4-BE49-F238E27FC236}">
                      <a16:creationId xmlns:a16="http://schemas.microsoft.com/office/drawing/2014/main" id="{E413A7AD-850B-A7D7-6845-A844E86EC374}"/>
                    </a:ext>
                  </a:extLst>
                </p14:cNvPr>
                <p14:cNvContentPartPr/>
                <p14:nvPr/>
              </p14:nvContentPartPr>
              <p14:xfrm>
                <a:off x="11509169" y="5340553"/>
                <a:ext cx="110880" cy="88200"/>
              </p14:xfrm>
            </p:contentPart>
          </mc:Choice>
          <mc:Fallback>
            <p:pic>
              <p:nvPicPr>
                <p:cNvPr id="441" name="Ink 440">
                  <a:extLst>
                    <a:ext uri="{FF2B5EF4-FFF2-40B4-BE49-F238E27FC236}">
                      <a16:creationId xmlns:a16="http://schemas.microsoft.com/office/drawing/2014/main" id="{E413A7AD-850B-A7D7-6845-A844E86EC374}"/>
                    </a:ext>
                  </a:extLst>
                </p:cNvPr>
                <p:cNvPicPr/>
                <p:nvPr/>
              </p:nvPicPr>
              <p:blipFill>
                <a:blip r:embed="rId689"/>
                <a:stretch>
                  <a:fillRect/>
                </a:stretch>
              </p:blipFill>
              <p:spPr>
                <a:xfrm>
                  <a:off x="11503049" y="5334433"/>
                  <a:ext cx="123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42" name="Ink 441">
                  <a:extLst>
                    <a:ext uri="{FF2B5EF4-FFF2-40B4-BE49-F238E27FC236}">
                      <a16:creationId xmlns:a16="http://schemas.microsoft.com/office/drawing/2014/main" id="{0DC86B2C-9060-4EDF-D9D2-1F681DB7846D}"/>
                    </a:ext>
                  </a:extLst>
                </p14:cNvPr>
                <p14:cNvContentPartPr/>
                <p14:nvPr/>
              </p14:nvContentPartPr>
              <p14:xfrm>
                <a:off x="11631929" y="5340553"/>
                <a:ext cx="97920" cy="205920"/>
              </p14:xfrm>
            </p:contentPart>
          </mc:Choice>
          <mc:Fallback>
            <p:pic>
              <p:nvPicPr>
                <p:cNvPr id="442" name="Ink 441">
                  <a:extLst>
                    <a:ext uri="{FF2B5EF4-FFF2-40B4-BE49-F238E27FC236}">
                      <a16:creationId xmlns:a16="http://schemas.microsoft.com/office/drawing/2014/main" id="{0DC86B2C-9060-4EDF-D9D2-1F681DB7846D}"/>
                    </a:ext>
                  </a:extLst>
                </p:cNvPr>
                <p:cNvPicPr/>
                <p:nvPr/>
              </p:nvPicPr>
              <p:blipFill>
                <a:blip r:embed="rId691"/>
                <a:stretch>
                  <a:fillRect/>
                </a:stretch>
              </p:blipFill>
              <p:spPr>
                <a:xfrm>
                  <a:off x="11625809" y="5334433"/>
                  <a:ext cx="1101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43" name="Ink 442">
                  <a:extLst>
                    <a:ext uri="{FF2B5EF4-FFF2-40B4-BE49-F238E27FC236}">
                      <a16:creationId xmlns:a16="http://schemas.microsoft.com/office/drawing/2014/main" id="{A4087B09-BF75-FFC3-D875-B229C62FAFDE}"/>
                    </a:ext>
                  </a:extLst>
                </p14:cNvPr>
                <p14:cNvContentPartPr/>
                <p14:nvPr/>
              </p14:nvContentPartPr>
              <p14:xfrm>
                <a:off x="11749649" y="5328673"/>
                <a:ext cx="119880" cy="97560"/>
              </p14:xfrm>
            </p:contentPart>
          </mc:Choice>
          <mc:Fallback>
            <p:pic>
              <p:nvPicPr>
                <p:cNvPr id="443" name="Ink 442">
                  <a:extLst>
                    <a:ext uri="{FF2B5EF4-FFF2-40B4-BE49-F238E27FC236}">
                      <a16:creationId xmlns:a16="http://schemas.microsoft.com/office/drawing/2014/main" id="{A4087B09-BF75-FFC3-D875-B229C62FAFDE}"/>
                    </a:ext>
                  </a:extLst>
                </p:cNvPr>
                <p:cNvPicPr/>
                <p:nvPr/>
              </p:nvPicPr>
              <p:blipFill>
                <a:blip r:embed="rId693"/>
                <a:stretch>
                  <a:fillRect/>
                </a:stretch>
              </p:blipFill>
              <p:spPr>
                <a:xfrm>
                  <a:off x="11743529" y="5322553"/>
                  <a:ext cx="132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44" name="Ink 443">
                  <a:extLst>
                    <a:ext uri="{FF2B5EF4-FFF2-40B4-BE49-F238E27FC236}">
                      <a16:creationId xmlns:a16="http://schemas.microsoft.com/office/drawing/2014/main" id="{F07153DE-B32D-8587-F344-41F72A58D9F4}"/>
                    </a:ext>
                  </a:extLst>
                </p14:cNvPr>
                <p14:cNvContentPartPr/>
                <p14:nvPr/>
              </p14:nvContentPartPr>
              <p14:xfrm>
                <a:off x="11930369" y="5292313"/>
                <a:ext cx="53640" cy="136440"/>
              </p14:xfrm>
            </p:contentPart>
          </mc:Choice>
          <mc:Fallback>
            <p:pic>
              <p:nvPicPr>
                <p:cNvPr id="444" name="Ink 443">
                  <a:extLst>
                    <a:ext uri="{FF2B5EF4-FFF2-40B4-BE49-F238E27FC236}">
                      <a16:creationId xmlns:a16="http://schemas.microsoft.com/office/drawing/2014/main" id="{F07153DE-B32D-8587-F344-41F72A58D9F4}"/>
                    </a:ext>
                  </a:extLst>
                </p:cNvPr>
                <p:cNvPicPr/>
                <p:nvPr/>
              </p:nvPicPr>
              <p:blipFill>
                <a:blip r:embed="rId695"/>
                <a:stretch>
                  <a:fillRect/>
                </a:stretch>
              </p:blipFill>
              <p:spPr>
                <a:xfrm>
                  <a:off x="11924249" y="5286193"/>
                  <a:ext cx="658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30" name="Ink 429">
                  <a:extLst>
                    <a:ext uri="{FF2B5EF4-FFF2-40B4-BE49-F238E27FC236}">
                      <a16:creationId xmlns:a16="http://schemas.microsoft.com/office/drawing/2014/main" id="{5E5D7986-D197-6886-B500-3FACE5FBFA5F}"/>
                    </a:ext>
                  </a:extLst>
                </p14:cNvPr>
                <p14:cNvContentPartPr/>
                <p14:nvPr/>
              </p14:nvContentPartPr>
              <p14:xfrm>
                <a:off x="9441689" y="5408233"/>
                <a:ext cx="153360" cy="18360"/>
              </p14:xfrm>
            </p:contentPart>
          </mc:Choice>
          <mc:Fallback>
            <p:pic>
              <p:nvPicPr>
                <p:cNvPr id="430" name="Ink 429">
                  <a:extLst>
                    <a:ext uri="{FF2B5EF4-FFF2-40B4-BE49-F238E27FC236}">
                      <a16:creationId xmlns:a16="http://schemas.microsoft.com/office/drawing/2014/main" id="{5E5D7986-D197-6886-B500-3FACE5FBFA5F}"/>
                    </a:ext>
                  </a:extLst>
                </p:cNvPr>
                <p:cNvPicPr/>
                <p:nvPr/>
              </p:nvPicPr>
              <p:blipFill>
                <a:blip r:embed="rId697"/>
                <a:stretch>
                  <a:fillRect/>
                </a:stretch>
              </p:blipFill>
              <p:spPr>
                <a:xfrm>
                  <a:off x="9435569" y="5402113"/>
                  <a:ext cx="1656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31" name="Ink 430">
                  <a:extLst>
                    <a:ext uri="{FF2B5EF4-FFF2-40B4-BE49-F238E27FC236}">
                      <a16:creationId xmlns:a16="http://schemas.microsoft.com/office/drawing/2014/main" id="{A7CAD5C1-A22F-4FAB-C851-AB8DD3FE4635}"/>
                    </a:ext>
                  </a:extLst>
                </p14:cNvPr>
                <p14:cNvContentPartPr/>
                <p14:nvPr/>
              </p14:nvContentPartPr>
              <p14:xfrm>
                <a:off x="9471569" y="5434153"/>
                <a:ext cx="145080" cy="22320"/>
              </p14:xfrm>
            </p:contentPart>
          </mc:Choice>
          <mc:Fallback>
            <p:pic>
              <p:nvPicPr>
                <p:cNvPr id="431" name="Ink 430">
                  <a:extLst>
                    <a:ext uri="{FF2B5EF4-FFF2-40B4-BE49-F238E27FC236}">
                      <a16:creationId xmlns:a16="http://schemas.microsoft.com/office/drawing/2014/main" id="{A7CAD5C1-A22F-4FAB-C851-AB8DD3FE4635}"/>
                    </a:ext>
                  </a:extLst>
                </p:cNvPr>
                <p:cNvPicPr/>
                <p:nvPr/>
              </p:nvPicPr>
              <p:blipFill>
                <a:blip r:embed="rId699"/>
                <a:stretch>
                  <a:fillRect/>
                </a:stretch>
              </p:blipFill>
              <p:spPr>
                <a:xfrm>
                  <a:off x="9465449" y="5428033"/>
                  <a:ext cx="1573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32" name="Ink 431">
                  <a:extLst>
                    <a:ext uri="{FF2B5EF4-FFF2-40B4-BE49-F238E27FC236}">
                      <a16:creationId xmlns:a16="http://schemas.microsoft.com/office/drawing/2014/main" id="{EB023E86-32AF-B6D4-666C-5661C7F62915}"/>
                    </a:ext>
                  </a:extLst>
                </p14:cNvPr>
                <p14:cNvContentPartPr/>
                <p14:nvPr/>
              </p14:nvContentPartPr>
              <p14:xfrm>
                <a:off x="9552929" y="5376913"/>
                <a:ext cx="125640" cy="151200"/>
              </p14:xfrm>
            </p:contentPart>
          </mc:Choice>
          <mc:Fallback>
            <p:pic>
              <p:nvPicPr>
                <p:cNvPr id="432" name="Ink 431">
                  <a:extLst>
                    <a:ext uri="{FF2B5EF4-FFF2-40B4-BE49-F238E27FC236}">
                      <a16:creationId xmlns:a16="http://schemas.microsoft.com/office/drawing/2014/main" id="{EB023E86-32AF-B6D4-666C-5661C7F62915}"/>
                    </a:ext>
                  </a:extLst>
                </p:cNvPr>
                <p:cNvPicPr/>
                <p:nvPr/>
              </p:nvPicPr>
              <p:blipFill>
                <a:blip r:embed="rId701"/>
                <a:stretch>
                  <a:fillRect/>
                </a:stretch>
              </p:blipFill>
              <p:spPr>
                <a:xfrm>
                  <a:off x="9546809" y="5370793"/>
                  <a:ext cx="1378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33" name="Ink 432">
                  <a:extLst>
                    <a:ext uri="{FF2B5EF4-FFF2-40B4-BE49-F238E27FC236}">
                      <a16:creationId xmlns:a16="http://schemas.microsoft.com/office/drawing/2014/main" id="{CE6AF4F9-4A8F-DDB8-C907-147316E07F59}"/>
                    </a:ext>
                  </a:extLst>
                </p14:cNvPr>
                <p14:cNvContentPartPr/>
                <p14:nvPr/>
              </p14:nvContentPartPr>
              <p14:xfrm>
                <a:off x="9890249" y="5317153"/>
                <a:ext cx="195480" cy="150480"/>
              </p14:xfrm>
            </p:contentPart>
          </mc:Choice>
          <mc:Fallback>
            <p:pic>
              <p:nvPicPr>
                <p:cNvPr id="433" name="Ink 432">
                  <a:extLst>
                    <a:ext uri="{FF2B5EF4-FFF2-40B4-BE49-F238E27FC236}">
                      <a16:creationId xmlns:a16="http://schemas.microsoft.com/office/drawing/2014/main" id="{CE6AF4F9-4A8F-DDB8-C907-147316E07F59}"/>
                    </a:ext>
                  </a:extLst>
                </p:cNvPr>
                <p:cNvPicPr/>
                <p:nvPr/>
              </p:nvPicPr>
              <p:blipFill>
                <a:blip r:embed="rId703"/>
                <a:stretch>
                  <a:fillRect/>
                </a:stretch>
              </p:blipFill>
              <p:spPr>
                <a:xfrm>
                  <a:off x="9884129" y="5311033"/>
                  <a:ext cx="207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34" name="Ink 433">
                  <a:extLst>
                    <a:ext uri="{FF2B5EF4-FFF2-40B4-BE49-F238E27FC236}">
                      <a16:creationId xmlns:a16="http://schemas.microsoft.com/office/drawing/2014/main" id="{71F1E225-9E7D-CAF1-DE3D-5498DE4F49DE}"/>
                    </a:ext>
                  </a:extLst>
                </p14:cNvPr>
                <p14:cNvContentPartPr/>
                <p14:nvPr/>
              </p14:nvContentPartPr>
              <p14:xfrm>
                <a:off x="10167449" y="5379073"/>
                <a:ext cx="153000" cy="77040"/>
              </p14:xfrm>
            </p:contentPart>
          </mc:Choice>
          <mc:Fallback>
            <p:pic>
              <p:nvPicPr>
                <p:cNvPr id="434" name="Ink 433">
                  <a:extLst>
                    <a:ext uri="{FF2B5EF4-FFF2-40B4-BE49-F238E27FC236}">
                      <a16:creationId xmlns:a16="http://schemas.microsoft.com/office/drawing/2014/main" id="{71F1E225-9E7D-CAF1-DE3D-5498DE4F49DE}"/>
                    </a:ext>
                  </a:extLst>
                </p:cNvPr>
                <p:cNvPicPr/>
                <p:nvPr/>
              </p:nvPicPr>
              <p:blipFill>
                <a:blip r:embed="rId705"/>
                <a:stretch>
                  <a:fillRect/>
                </a:stretch>
              </p:blipFill>
              <p:spPr>
                <a:xfrm>
                  <a:off x="10161329" y="5372953"/>
                  <a:ext cx="165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35" name="Ink 434">
                  <a:extLst>
                    <a:ext uri="{FF2B5EF4-FFF2-40B4-BE49-F238E27FC236}">
                      <a16:creationId xmlns:a16="http://schemas.microsoft.com/office/drawing/2014/main" id="{8D6F5DF1-4235-4A9C-251B-A760814E8AD1}"/>
                    </a:ext>
                  </a:extLst>
                </p14:cNvPr>
                <p14:cNvContentPartPr/>
                <p14:nvPr/>
              </p14:nvContentPartPr>
              <p14:xfrm>
                <a:off x="10344569" y="5426233"/>
                <a:ext cx="84960" cy="61200"/>
              </p14:xfrm>
            </p:contentPart>
          </mc:Choice>
          <mc:Fallback>
            <p:pic>
              <p:nvPicPr>
                <p:cNvPr id="435" name="Ink 434">
                  <a:extLst>
                    <a:ext uri="{FF2B5EF4-FFF2-40B4-BE49-F238E27FC236}">
                      <a16:creationId xmlns:a16="http://schemas.microsoft.com/office/drawing/2014/main" id="{8D6F5DF1-4235-4A9C-251B-A760814E8AD1}"/>
                    </a:ext>
                  </a:extLst>
                </p:cNvPr>
                <p:cNvPicPr/>
                <p:nvPr/>
              </p:nvPicPr>
              <p:blipFill>
                <a:blip r:embed="rId707"/>
                <a:stretch>
                  <a:fillRect/>
                </a:stretch>
              </p:blipFill>
              <p:spPr>
                <a:xfrm>
                  <a:off x="10338449" y="5420113"/>
                  <a:ext cx="97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45" name="Ink 444">
                  <a:extLst>
                    <a:ext uri="{FF2B5EF4-FFF2-40B4-BE49-F238E27FC236}">
                      <a16:creationId xmlns:a16="http://schemas.microsoft.com/office/drawing/2014/main" id="{6D58CD04-0C71-B501-7AF8-5CEC376D6A06}"/>
                    </a:ext>
                  </a:extLst>
                </p14:cNvPr>
                <p14:cNvContentPartPr/>
                <p14:nvPr/>
              </p14:nvContentPartPr>
              <p14:xfrm>
                <a:off x="9838049" y="5575633"/>
                <a:ext cx="82440" cy="78480"/>
              </p14:xfrm>
            </p:contentPart>
          </mc:Choice>
          <mc:Fallback>
            <p:pic>
              <p:nvPicPr>
                <p:cNvPr id="445" name="Ink 444">
                  <a:extLst>
                    <a:ext uri="{FF2B5EF4-FFF2-40B4-BE49-F238E27FC236}">
                      <a16:creationId xmlns:a16="http://schemas.microsoft.com/office/drawing/2014/main" id="{6D58CD04-0C71-B501-7AF8-5CEC376D6A06}"/>
                    </a:ext>
                  </a:extLst>
                </p:cNvPr>
                <p:cNvPicPr/>
                <p:nvPr/>
              </p:nvPicPr>
              <p:blipFill>
                <a:blip r:embed="rId709"/>
                <a:stretch>
                  <a:fillRect/>
                </a:stretch>
              </p:blipFill>
              <p:spPr>
                <a:xfrm>
                  <a:off x="9831929" y="5569513"/>
                  <a:ext cx="94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46" name="Ink 445">
                  <a:extLst>
                    <a:ext uri="{FF2B5EF4-FFF2-40B4-BE49-F238E27FC236}">
                      <a16:creationId xmlns:a16="http://schemas.microsoft.com/office/drawing/2014/main" id="{33821C18-3602-0B31-0E3E-CCEAAD5041BC}"/>
                    </a:ext>
                  </a:extLst>
                </p14:cNvPr>
                <p14:cNvContentPartPr/>
                <p14:nvPr/>
              </p14:nvContentPartPr>
              <p14:xfrm>
                <a:off x="9948569" y="5605513"/>
                <a:ext cx="54000" cy="360"/>
              </p14:xfrm>
            </p:contentPart>
          </mc:Choice>
          <mc:Fallback>
            <p:pic>
              <p:nvPicPr>
                <p:cNvPr id="446" name="Ink 445">
                  <a:extLst>
                    <a:ext uri="{FF2B5EF4-FFF2-40B4-BE49-F238E27FC236}">
                      <a16:creationId xmlns:a16="http://schemas.microsoft.com/office/drawing/2014/main" id="{33821C18-3602-0B31-0E3E-CCEAAD5041BC}"/>
                    </a:ext>
                  </a:extLst>
                </p:cNvPr>
                <p:cNvPicPr/>
                <p:nvPr/>
              </p:nvPicPr>
              <p:blipFill>
                <a:blip r:embed="rId11"/>
                <a:stretch>
                  <a:fillRect/>
                </a:stretch>
              </p:blipFill>
              <p:spPr>
                <a:xfrm>
                  <a:off x="9942449" y="5599393"/>
                  <a:ext cx="66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47" name="Ink 446">
                  <a:extLst>
                    <a:ext uri="{FF2B5EF4-FFF2-40B4-BE49-F238E27FC236}">
                      <a16:creationId xmlns:a16="http://schemas.microsoft.com/office/drawing/2014/main" id="{5F314DC3-90ED-3DAD-083B-14E8A12F3B26}"/>
                    </a:ext>
                  </a:extLst>
                </p14:cNvPr>
                <p14:cNvContentPartPr/>
                <p14:nvPr/>
              </p14:nvContentPartPr>
              <p14:xfrm>
                <a:off x="9948569" y="5647273"/>
                <a:ext cx="62280" cy="8280"/>
              </p14:xfrm>
            </p:contentPart>
          </mc:Choice>
          <mc:Fallback>
            <p:pic>
              <p:nvPicPr>
                <p:cNvPr id="447" name="Ink 446">
                  <a:extLst>
                    <a:ext uri="{FF2B5EF4-FFF2-40B4-BE49-F238E27FC236}">
                      <a16:creationId xmlns:a16="http://schemas.microsoft.com/office/drawing/2014/main" id="{5F314DC3-90ED-3DAD-083B-14E8A12F3B26}"/>
                    </a:ext>
                  </a:extLst>
                </p:cNvPr>
                <p:cNvPicPr/>
                <p:nvPr/>
              </p:nvPicPr>
              <p:blipFill>
                <a:blip r:embed="rId712"/>
                <a:stretch>
                  <a:fillRect/>
                </a:stretch>
              </p:blipFill>
              <p:spPr>
                <a:xfrm>
                  <a:off x="9942449" y="5641153"/>
                  <a:ext cx="74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48" name="Ink 447">
                  <a:extLst>
                    <a:ext uri="{FF2B5EF4-FFF2-40B4-BE49-F238E27FC236}">
                      <a16:creationId xmlns:a16="http://schemas.microsoft.com/office/drawing/2014/main" id="{4ED8B7F8-73C5-06C4-99D0-9D4BFC2B4966}"/>
                    </a:ext>
                  </a:extLst>
                </p14:cNvPr>
                <p14:cNvContentPartPr/>
                <p14:nvPr/>
              </p14:nvContentPartPr>
              <p14:xfrm>
                <a:off x="10077809" y="5565553"/>
                <a:ext cx="360" cy="75960"/>
              </p14:xfrm>
            </p:contentPart>
          </mc:Choice>
          <mc:Fallback>
            <p:pic>
              <p:nvPicPr>
                <p:cNvPr id="448" name="Ink 447">
                  <a:extLst>
                    <a:ext uri="{FF2B5EF4-FFF2-40B4-BE49-F238E27FC236}">
                      <a16:creationId xmlns:a16="http://schemas.microsoft.com/office/drawing/2014/main" id="{4ED8B7F8-73C5-06C4-99D0-9D4BFC2B4966}"/>
                    </a:ext>
                  </a:extLst>
                </p:cNvPr>
                <p:cNvPicPr/>
                <p:nvPr/>
              </p:nvPicPr>
              <p:blipFill>
                <a:blip r:embed="rId43"/>
                <a:stretch>
                  <a:fillRect/>
                </a:stretch>
              </p:blipFill>
              <p:spPr>
                <a:xfrm>
                  <a:off x="10071689" y="5559433"/>
                  <a:ext cx="126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53" name="Ink 452">
                  <a:extLst>
                    <a:ext uri="{FF2B5EF4-FFF2-40B4-BE49-F238E27FC236}">
                      <a16:creationId xmlns:a16="http://schemas.microsoft.com/office/drawing/2014/main" id="{A677AB82-D2F1-C337-056C-418B7A7695FB}"/>
                    </a:ext>
                  </a:extLst>
                </p14:cNvPr>
                <p14:cNvContentPartPr/>
                <p14:nvPr/>
              </p14:nvContentPartPr>
              <p14:xfrm>
                <a:off x="9890249" y="5200153"/>
                <a:ext cx="186480" cy="72360"/>
              </p14:xfrm>
            </p:contentPart>
          </mc:Choice>
          <mc:Fallback>
            <p:pic>
              <p:nvPicPr>
                <p:cNvPr id="453" name="Ink 452">
                  <a:extLst>
                    <a:ext uri="{FF2B5EF4-FFF2-40B4-BE49-F238E27FC236}">
                      <a16:creationId xmlns:a16="http://schemas.microsoft.com/office/drawing/2014/main" id="{A677AB82-D2F1-C337-056C-418B7A7695FB}"/>
                    </a:ext>
                  </a:extLst>
                </p:cNvPr>
                <p:cNvPicPr/>
                <p:nvPr/>
              </p:nvPicPr>
              <p:blipFill>
                <a:blip r:embed="rId715"/>
                <a:stretch>
                  <a:fillRect/>
                </a:stretch>
              </p:blipFill>
              <p:spPr>
                <a:xfrm>
                  <a:off x="9884129" y="5194033"/>
                  <a:ext cx="198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57" name="Ink 456">
                  <a:extLst>
                    <a:ext uri="{FF2B5EF4-FFF2-40B4-BE49-F238E27FC236}">
                      <a16:creationId xmlns:a16="http://schemas.microsoft.com/office/drawing/2014/main" id="{7B0F7188-2C7C-E893-0347-5FFD66D030B4}"/>
                    </a:ext>
                  </a:extLst>
                </p14:cNvPr>
                <p14:cNvContentPartPr/>
                <p14:nvPr/>
              </p14:nvContentPartPr>
              <p14:xfrm>
                <a:off x="853889" y="6127153"/>
                <a:ext cx="172440" cy="125280"/>
              </p14:xfrm>
            </p:contentPart>
          </mc:Choice>
          <mc:Fallback>
            <p:pic>
              <p:nvPicPr>
                <p:cNvPr id="457" name="Ink 456">
                  <a:extLst>
                    <a:ext uri="{FF2B5EF4-FFF2-40B4-BE49-F238E27FC236}">
                      <a16:creationId xmlns:a16="http://schemas.microsoft.com/office/drawing/2014/main" id="{7B0F7188-2C7C-E893-0347-5FFD66D030B4}"/>
                    </a:ext>
                  </a:extLst>
                </p:cNvPr>
                <p:cNvPicPr/>
                <p:nvPr/>
              </p:nvPicPr>
              <p:blipFill>
                <a:blip r:embed="rId717"/>
                <a:stretch>
                  <a:fillRect/>
                </a:stretch>
              </p:blipFill>
              <p:spPr>
                <a:xfrm>
                  <a:off x="847769" y="6121033"/>
                  <a:ext cx="1846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58" name="Ink 457">
                  <a:extLst>
                    <a:ext uri="{FF2B5EF4-FFF2-40B4-BE49-F238E27FC236}">
                      <a16:creationId xmlns:a16="http://schemas.microsoft.com/office/drawing/2014/main" id="{E5A0FCDC-2EF8-EAC1-E164-666FBCF8EC69}"/>
                    </a:ext>
                  </a:extLst>
                </p14:cNvPr>
                <p14:cNvContentPartPr/>
                <p14:nvPr/>
              </p14:nvContentPartPr>
              <p14:xfrm>
                <a:off x="1063049" y="6181873"/>
                <a:ext cx="91080" cy="59400"/>
              </p14:xfrm>
            </p:contentPart>
          </mc:Choice>
          <mc:Fallback>
            <p:pic>
              <p:nvPicPr>
                <p:cNvPr id="458" name="Ink 457">
                  <a:extLst>
                    <a:ext uri="{FF2B5EF4-FFF2-40B4-BE49-F238E27FC236}">
                      <a16:creationId xmlns:a16="http://schemas.microsoft.com/office/drawing/2014/main" id="{E5A0FCDC-2EF8-EAC1-E164-666FBCF8EC69}"/>
                    </a:ext>
                  </a:extLst>
                </p:cNvPr>
                <p:cNvPicPr/>
                <p:nvPr/>
              </p:nvPicPr>
              <p:blipFill>
                <a:blip r:embed="rId719"/>
                <a:stretch>
                  <a:fillRect/>
                </a:stretch>
              </p:blipFill>
              <p:spPr>
                <a:xfrm>
                  <a:off x="1056929" y="6175753"/>
                  <a:ext cx="103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59" name="Ink 458">
                  <a:extLst>
                    <a:ext uri="{FF2B5EF4-FFF2-40B4-BE49-F238E27FC236}">
                      <a16:creationId xmlns:a16="http://schemas.microsoft.com/office/drawing/2014/main" id="{FA2979BC-0769-CF27-38E1-B13EDBCDC47C}"/>
                    </a:ext>
                  </a:extLst>
                </p14:cNvPr>
                <p14:cNvContentPartPr/>
                <p14:nvPr/>
              </p14:nvContentPartPr>
              <p14:xfrm>
                <a:off x="1281929" y="6092233"/>
                <a:ext cx="64440" cy="360"/>
              </p14:xfrm>
            </p:contentPart>
          </mc:Choice>
          <mc:Fallback>
            <p:pic>
              <p:nvPicPr>
                <p:cNvPr id="459" name="Ink 458">
                  <a:extLst>
                    <a:ext uri="{FF2B5EF4-FFF2-40B4-BE49-F238E27FC236}">
                      <a16:creationId xmlns:a16="http://schemas.microsoft.com/office/drawing/2014/main" id="{FA2979BC-0769-CF27-38E1-B13EDBCDC47C}"/>
                    </a:ext>
                  </a:extLst>
                </p:cNvPr>
                <p:cNvPicPr/>
                <p:nvPr/>
              </p:nvPicPr>
              <p:blipFill>
                <a:blip r:embed="rId86"/>
                <a:stretch>
                  <a:fillRect/>
                </a:stretch>
              </p:blipFill>
              <p:spPr>
                <a:xfrm>
                  <a:off x="1275809" y="6086113"/>
                  <a:ext cx="76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60" name="Ink 459">
                  <a:extLst>
                    <a:ext uri="{FF2B5EF4-FFF2-40B4-BE49-F238E27FC236}">
                      <a16:creationId xmlns:a16="http://schemas.microsoft.com/office/drawing/2014/main" id="{41D48F63-72B4-8DAB-EEBA-8A973BD9FDA8}"/>
                    </a:ext>
                  </a:extLst>
                </p14:cNvPr>
                <p14:cNvContentPartPr/>
                <p14:nvPr/>
              </p14:nvContentPartPr>
              <p14:xfrm>
                <a:off x="1301729" y="6141913"/>
                <a:ext cx="73440" cy="10800"/>
              </p14:xfrm>
            </p:contentPart>
          </mc:Choice>
          <mc:Fallback>
            <p:pic>
              <p:nvPicPr>
                <p:cNvPr id="460" name="Ink 459">
                  <a:extLst>
                    <a:ext uri="{FF2B5EF4-FFF2-40B4-BE49-F238E27FC236}">
                      <a16:creationId xmlns:a16="http://schemas.microsoft.com/office/drawing/2014/main" id="{41D48F63-72B4-8DAB-EEBA-8A973BD9FDA8}"/>
                    </a:ext>
                  </a:extLst>
                </p:cNvPr>
                <p:cNvPicPr/>
                <p:nvPr/>
              </p:nvPicPr>
              <p:blipFill>
                <a:blip r:embed="rId722"/>
                <a:stretch>
                  <a:fillRect/>
                </a:stretch>
              </p:blipFill>
              <p:spPr>
                <a:xfrm>
                  <a:off x="1295609" y="6135793"/>
                  <a:ext cx="85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69" name="Ink 468">
                  <a:extLst>
                    <a:ext uri="{FF2B5EF4-FFF2-40B4-BE49-F238E27FC236}">
                      <a16:creationId xmlns:a16="http://schemas.microsoft.com/office/drawing/2014/main" id="{5A000F95-DECB-5A20-F08A-93220389887A}"/>
                    </a:ext>
                  </a:extLst>
                </p14:cNvPr>
                <p14:cNvContentPartPr/>
                <p14:nvPr/>
              </p14:nvContentPartPr>
              <p14:xfrm>
                <a:off x="3070769" y="6032473"/>
                <a:ext cx="77400" cy="159480"/>
              </p14:xfrm>
            </p:contentPart>
          </mc:Choice>
          <mc:Fallback>
            <p:pic>
              <p:nvPicPr>
                <p:cNvPr id="469" name="Ink 468">
                  <a:extLst>
                    <a:ext uri="{FF2B5EF4-FFF2-40B4-BE49-F238E27FC236}">
                      <a16:creationId xmlns:a16="http://schemas.microsoft.com/office/drawing/2014/main" id="{5A000F95-DECB-5A20-F08A-93220389887A}"/>
                    </a:ext>
                  </a:extLst>
                </p:cNvPr>
                <p:cNvPicPr/>
                <p:nvPr/>
              </p:nvPicPr>
              <p:blipFill>
                <a:blip r:embed="rId724"/>
                <a:stretch>
                  <a:fillRect/>
                </a:stretch>
              </p:blipFill>
              <p:spPr>
                <a:xfrm>
                  <a:off x="3064649" y="6026353"/>
                  <a:ext cx="896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70" name="Ink 469">
                  <a:extLst>
                    <a:ext uri="{FF2B5EF4-FFF2-40B4-BE49-F238E27FC236}">
                      <a16:creationId xmlns:a16="http://schemas.microsoft.com/office/drawing/2014/main" id="{6037576B-4DA6-EB61-F2FD-88700A684493}"/>
                    </a:ext>
                  </a:extLst>
                </p14:cNvPr>
                <p14:cNvContentPartPr/>
                <p14:nvPr/>
              </p14:nvContentPartPr>
              <p14:xfrm>
                <a:off x="3223769" y="6162073"/>
                <a:ext cx="105480" cy="96120"/>
              </p14:xfrm>
            </p:contentPart>
          </mc:Choice>
          <mc:Fallback>
            <p:pic>
              <p:nvPicPr>
                <p:cNvPr id="470" name="Ink 469">
                  <a:extLst>
                    <a:ext uri="{FF2B5EF4-FFF2-40B4-BE49-F238E27FC236}">
                      <a16:creationId xmlns:a16="http://schemas.microsoft.com/office/drawing/2014/main" id="{6037576B-4DA6-EB61-F2FD-88700A684493}"/>
                    </a:ext>
                  </a:extLst>
                </p:cNvPr>
                <p:cNvPicPr/>
                <p:nvPr/>
              </p:nvPicPr>
              <p:blipFill>
                <a:blip r:embed="rId726"/>
                <a:stretch>
                  <a:fillRect/>
                </a:stretch>
              </p:blipFill>
              <p:spPr>
                <a:xfrm>
                  <a:off x="3217649" y="6155953"/>
                  <a:ext cx="117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71" name="Ink 470">
                  <a:extLst>
                    <a:ext uri="{FF2B5EF4-FFF2-40B4-BE49-F238E27FC236}">
                      <a16:creationId xmlns:a16="http://schemas.microsoft.com/office/drawing/2014/main" id="{B4F81259-F04E-C1F6-62CE-DC52CABD6B4C}"/>
                    </a:ext>
                  </a:extLst>
                </p14:cNvPr>
                <p14:cNvContentPartPr/>
                <p14:nvPr/>
              </p14:nvContentPartPr>
              <p14:xfrm>
                <a:off x="3418529" y="6088633"/>
                <a:ext cx="91080" cy="4320"/>
              </p14:xfrm>
            </p:contentPart>
          </mc:Choice>
          <mc:Fallback>
            <p:pic>
              <p:nvPicPr>
                <p:cNvPr id="471" name="Ink 470">
                  <a:extLst>
                    <a:ext uri="{FF2B5EF4-FFF2-40B4-BE49-F238E27FC236}">
                      <a16:creationId xmlns:a16="http://schemas.microsoft.com/office/drawing/2014/main" id="{B4F81259-F04E-C1F6-62CE-DC52CABD6B4C}"/>
                    </a:ext>
                  </a:extLst>
                </p:cNvPr>
                <p:cNvPicPr/>
                <p:nvPr/>
              </p:nvPicPr>
              <p:blipFill>
                <a:blip r:embed="rId728"/>
                <a:stretch>
                  <a:fillRect/>
                </a:stretch>
              </p:blipFill>
              <p:spPr>
                <a:xfrm>
                  <a:off x="3412409" y="6082513"/>
                  <a:ext cx="103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72" name="Ink 471">
                  <a:extLst>
                    <a:ext uri="{FF2B5EF4-FFF2-40B4-BE49-F238E27FC236}">
                      <a16:creationId xmlns:a16="http://schemas.microsoft.com/office/drawing/2014/main" id="{9CD498DE-38C4-14C0-4A1C-6A16EB48AF15}"/>
                    </a:ext>
                  </a:extLst>
                </p14:cNvPr>
                <p14:cNvContentPartPr/>
                <p14:nvPr/>
              </p14:nvContentPartPr>
              <p14:xfrm>
                <a:off x="3438329" y="6128233"/>
                <a:ext cx="73080" cy="4320"/>
              </p14:xfrm>
            </p:contentPart>
          </mc:Choice>
          <mc:Fallback>
            <p:pic>
              <p:nvPicPr>
                <p:cNvPr id="472" name="Ink 471">
                  <a:extLst>
                    <a:ext uri="{FF2B5EF4-FFF2-40B4-BE49-F238E27FC236}">
                      <a16:creationId xmlns:a16="http://schemas.microsoft.com/office/drawing/2014/main" id="{9CD498DE-38C4-14C0-4A1C-6A16EB48AF15}"/>
                    </a:ext>
                  </a:extLst>
                </p:cNvPr>
                <p:cNvPicPr/>
                <p:nvPr/>
              </p:nvPicPr>
              <p:blipFill>
                <a:blip r:embed="rId76"/>
                <a:stretch>
                  <a:fillRect/>
                </a:stretch>
              </p:blipFill>
              <p:spPr>
                <a:xfrm>
                  <a:off x="3432209" y="6122113"/>
                  <a:ext cx="85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73" name="Ink 472">
                  <a:extLst>
                    <a:ext uri="{FF2B5EF4-FFF2-40B4-BE49-F238E27FC236}">
                      <a16:creationId xmlns:a16="http://schemas.microsoft.com/office/drawing/2014/main" id="{9A5F6712-F348-4502-EC59-3D5669B9240A}"/>
                    </a:ext>
                  </a:extLst>
                </p14:cNvPr>
                <p14:cNvContentPartPr/>
                <p14:nvPr/>
              </p14:nvContentPartPr>
              <p14:xfrm>
                <a:off x="3756569" y="5953273"/>
                <a:ext cx="360" cy="115560"/>
              </p14:xfrm>
            </p:contentPart>
          </mc:Choice>
          <mc:Fallback>
            <p:pic>
              <p:nvPicPr>
                <p:cNvPr id="473" name="Ink 472">
                  <a:extLst>
                    <a:ext uri="{FF2B5EF4-FFF2-40B4-BE49-F238E27FC236}">
                      <a16:creationId xmlns:a16="http://schemas.microsoft.com/office/drawing/2014/main" id="{9A5F6712-F348-4502-EC59-3D5669B9240A}"/>
                    </a:ext>
                  </a:extLst>
                </p:cNvPr>
                <p:cNvPicPr/>
                <p:nvPr/>
              </p:nvPicPr>
              <p:blipFill>
                <a:blip r:embed="rId731"/>
                <a:stretch>
                  <a:fillRect/>
                </a:stretch>
              </p:blipFill>
              <p:spPr>
                <a:xfrm>
                  <a:off x="3750449" y="5947153"/>
                  <a:ext cx="12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74" name="Ink 473">
                  <a:extLst>
                    <a:ext uri="{FF2B5EF4-FFF2-40B4-BE49-F238E27FC236}">
                      <a16:creationId xmlns:a16="http://schemas.microsoft.com/office/drawing/2014/main" id="{83E90157-9B83-1B2A-C623-0BFE170ED8DD}"/>
                    </a:ext>
                  </a:extLst>
                </p14:cNvPr>
                <p14:cNvContentPartPr/>
                <p14:nvPr/>
              </p14:nvContentPartPr>
              <p14:xfrm>
                <a:off x="3647489" y="6102673"/>
                <a:ext cx="168840" cy="360"/>
              </p14:xfrm>
            </p:contentPart>
          </mc:Choice>
          <mc:Fallback>
            <p:pic>
              <p:nvPicPr>
                <p:cNvPr id="474" name="Ink 473">
                  <a:extLst>
                    <a:ext uri="{FF2B5EF4-FFF2-40B4-BE49-F238E27FC236}">
                      <a16:creationId xmlns:a16="http://schemas.microsoft.com/office/drawing/2014/main" id="{83E90157-9B83-1B2A-C623-0BFE170ED8DD}"/>
                    </a:ext>
                  </a:extLst>
                </p:cNvPr>
                <p:cNvPicPr/>
                <p:nvPr/>
              </p:nvPicPr>
              <p:blipFill>
                <a:blip r:embed="rId733"/>
                <a:stretch>
                  <a:fillRect/>
                </a:stretch>
              </p:blipFill>
              <p:spPr>
                <a:xfrm>
                  <a:off x="3641369" y="6096553"/>
                  <a:ext cx="1810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75" name="Ink 474">
                  <a:extLst>
                    <a:ext uri="{FF2B5EF4-FFF2-40B4-BE49-F238E27FC236}">
                      <a16:creationId xmlns:a16="http://schemas.microsoft.com/office/drawing/2014/main" id="{D8F6BC8F-B0C4-157B-8CB1-41FEF6BBDBED}"/>
                    </a:ext>
                  </a:extLst>
                </p14:cNvPr>
                <p14:cNvContentPartPr/>
                <p14:nvPr/>
              </p14:nvContentPartPr>
              <p14:xfrm>
                <a:off x="3706889" y="6171793"/>
                <a:ext cx="138240" cy="77760"/>
              </p14:xfrm>
            </p:contentPart>
          </mc:Choice>
          <mc:Fallback>
            <p:pic>
              <p:nvPicPr>
                <p:cNvPr id="475" name="Ink 474">
                  <a:extLst>
                    <a:ext uri="{FF2B5EF4-FFF2-40B4-BE49-F238E27FC236}">
                      <a16:creationId xmlns:a16="http://schemas.microsoft.com/office/drawing/2014/main" id="{D8F6BC8F-B0C4-157B-8CB1-41FEF6BBDBED}"/>
                    </a:ext>
                  </a:extLst>
                </p:cNvPr>
                <p:cNvPicPr/>
                <p:nvPr/>
              </p:nvPicPr>
              <p:blipFill>
                <a:blip r:embed="rId735"/>
                <a:stretch>
                  <a:fillRect/>
                </a:stretch>
              </p:blipFill>
              <p:spPr>
                <a:xfrm>
                  <a:off x="3700769" y="6165673"/>
                  <a:ext cx="150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61" name="Ink 460">
                  <a:extLst>
                    <a:ext uri="{FF2B5EF4-FFF2-40B4-BE49-F238E27FC236}">
                      <a16:creationId xmlns:a16="http://schemas.microsoft.com/office/drawing/2014/main" id="{E56DA1F4-C63B-35F7-7718-71D503B0E48D}"/>
                    </a:ext>
                  </a:extLst>
                </p14:cNvPr>
                <p14:cNvContentPartPr/>
                <p14:nvPr/>
              </p14:nvContentPartPr>
              <p14:xfrm>
                <a:off x="1669649" y="6002953"/>
                <a:ext cx="12600" cy="152640"/>
              </p14:xfrm>
            </p:contentPart>
          </mc:Choice>
          <mc:Fallback>
            <p:pic>
              <p:nvPicPr>
                <p:cNvPr id="461" name="Ink 460">
                  <a:extLst>
                    <a:ext uri="{FF2B5EF4-FFF2-40B4-BE49-F238E27FC236}">
                      <a16:creationId xmlns:a16="http://schemas.microsoft.com/office/drawing/2014/main" id="{E56DA1F4-C63B-35F7-7718-71D503B0E48D}"/>
                    </a:ext>
                  </a:extLst>
                </p:cNvPr>
                <p:cNvPicPr/>
                <p:nvPr/>
              </p:nvPicPr>
              <p:blipFill>
                <a:blip r:embed="rId737"/>
                <a:stretch>
                  <a:fillRect/>
                </a:stretch>
              </p:blipFill>
              <p:spPr>
                <a:xfrm>
                  <a:off x="1663529" y="5996833"/>
                  <a:ext cx="24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62" name="Ink 461">
                  <a:extLst>
                    <a:ext uri="{FF2B5EF4-FFF2-40B4-BE49-F238E27FC236}">
                      <a16:creationId xmlns:a16="http://schemas.microsoft.com/office/drawing/2014/main" id="{8FF27154-38F3-9125-51E7-321DBCF81745}"/>
                    </a:ext>
                  </a:extLst>
                </p14:cNvPr>
                <p14:cNvContentPartPr/>
                <p14:nvPr/>
              </p14:nvContentPartPr>
              <p14:xfrm>
                <a:off x="1728689" y="6092233"/>
                <a:ext cx="87120" cy="61200"/>
              </p14:xfrm>
            </p:contentPart>
          </mc:Choice>
          <mc:Fallback>
            <p:pic>
              <p:nvPicPr>
                <p:cNvPr id="462" name="Ink 461">
                  <a:extLst>
                    <a:ext uri="{FF2B5EF4-FFF2-40B4-BE49-F238E27FC236}">
                      <a16:creationId xmlns:a16="http://schemas.microsoft.com/office/drawing/2014/main" id="{8FF27154-38F3-9125-51E7-321DBCF81745}"/>
                    </a:ext>
                  </a:extLst>
                </p:cNvPr>
                <p:cNvPicPr/>
                <p:nvPr/>
              </p:nvPicPr>
              <p:blipFill>
                <a:blip r:embed="rId739"/>
                <a:stretch>
                  <a:fillRect/>
                </a:stretch>
              </p:blipFill>
              <p:spPr>
                <a:xfrm>
                  <a:off x="1722569" y="6086113"/>
                  <a:ext cx="99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63" name="Ink 462">
                  <a:extLst>
                    <a:ext uri="{FF2B5EF4-FFF2-40B4-BE49-F238E27FC236}">
                      <a16:creationId xmlns:a16="http://schemas.microsoft.com/office/drawing/2014/main" id="{572E114C-6E4C-106D-1C0F-A22E4F1F2B56}"/>
                    </a:ext>
                  </a:extLst>
                </p14:cNvPr>
                <p14:cNvContentPartPr/>
                <p14:nvPr/>
              </p14:nvContentPartPr>
              <p14:xfrm>
                <a:off x="1957649" y="6092233"/>
                <a:ext cx="100080" cy="53280"/>
              </p14:xfrm>
            </p:contentPart>
          </mc:Choice>
          <mc:Fallback>
            <p:pic>
              <p:nvPicPr>
                <p:cNvPr id="463" name="Ink 462">
                  <a:extLst>
                    <a:ext uri="{FF2B5EF4-FFF2-40B4-BE49-F238E27FC236}">
                      <a16:creationId xmlns:a16="http://schemas.microsoft.com/office/drawing/2014/main" id="{572E114C-6E4C-106D-1C0F-A22E4F1F2B56}"/>
                    </a:ext>
                  </a:extLst>
                </p:cNvPr>
                <p:cNvPicPr/>
                <p:nvPr/>
              </p:nvPicPr>
              <p:blipFill>
                <a:blip r:embed="rId741"/>
                <a:stretch>
                  <a:fillRect/>
                </a:stretch>
              </p:blipFill>
              <p:spPr>
                <a:xfrm>
                  <a:off x="1951529" y="6086113"/>
                  <a:ext cx="1123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64" name="Ink 463">
                  <a:extLst>
                    <a:ext uri="{FF2B5EF4-FFF2-40B4-BE49-F238E27FC236}">
                      <a16:creationId xmlns:a16="http://schemas.microsoft.com/office/drawing/2014/main" id="{FAD1C490-0BA2-A509-8334-250BCB7BE426}"/>
                    </a:ext>
                  </a:extLst>
                </p14:cNvPr>
                <p14:cNvContentPartPr/>
                <p14:nvPr/>
              </p14:nvContentPartPr>
              <p14:xfrm>
                <a:off x="1619249" y="6199153"/>
                <a:ext cx="536760" cy="72720"/>
              </p14:xfrm>
            </p:contentPart>
          </mc:Choice>
          <mc:Fallback>
            <p:pic>
              <p:nvPicPr>
                <p:cNvPr id="464" name="Ink 463">
                  <a:extLst>
                    <a:ext uri="{FF2B5EF4-FFF2-40B4-BE49-F238E27FC236}">
                      <a16:creationId xmlns:a16="http://schemas.microsoft.com/office/drawing/2014/main" id="{FAD1C490-0BA2-A509-8334-250BCB7BE426}"/>
                    </a:ext>
                  </a:extLst>
                </p:cNvPr>
                <p:cNvPicPr/>
                <p:nvPr/>
              </p:nvPicPr>
              <p:blipFill>
                <a:blip r:embed="rId743"/>
                <a:stretch>
                  <a:fillRect/>
                </a:stretch>
              </p:blipFill>
              <p:spPr>
                <a:xfrm>
                  <a:off x="1613129" y="6193033"/>
                  <a:ext cx="549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65" name="Ink 464">
                  <a:extLst>
                    <a:ext uri="{FF2B5EF4-FFF2-40B4-BE49-F238E27FC236}">
                      <a16:creationId xmlns:a16="http://schemas.microsoft.com/office/drawing/2014/main" id="{9DC8AB4C-F9CF-EBD4-2AD6-A4D9085D049A}"/>
                    </a:ext>
                  </a:extLst>
                </p14:cNvPr>
                <p14:cNvContentPartPr/>
                <p14:nvPr/>
              </p14:nvContentPartPr>
              <p14:xfrm>
                <a:off x="1828409" y="6340993"/>
                <a:ext cx="120600" cy="139320"/>
              </p14:xfrm>
            </p:contentPart>
          </mc:Choice>
          <mc:Fallback>
            <p:pic>
              <p:nvPicPr>
                <p:cNvPr id="465" name="Ink 464">
                  <a:extLst>
                    <a:ext uri="{FF2B5EF4-FFF2-40B4-BE49-F238E27FC236}">
                      <a16:creationId xmlns:a16="http://schemas.microsoft.com/office/drawing/2014/main" id="{9DC8AB4C-F9CF-EBD4-2AD6-A4D9085D049A}"/>
                    </a:ext>
                  </a:extLst>
                </p:cNvPr>
                <p:cNvPicPr/>
                <p:nvPr/>
              </p:nvPicPr>
              <p:blipFill>
                <a:blip r:embed="rId745"/>
                <a:stretch>
                  <a:fillRect/>
                </a:stretch>
              </p:blipFill>
              <p:spPr>
                <a:xfrm>
                  <a:off x="1822289" y="6334873"/>
                  <a:ext cx="1328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66" name="Ink 465">
                  <a:extLst>
                    <a:ext uri="{FF2B5EF4-FFF2-40B4-BE49-F238E27FC236}">
                      <a16:creationId xmlns:a16="http://schemas.microsoft.com/office/drawing/2014/main" id="{7401362B-D455-7F55-166B-F03013E0DDD2}"/>
                    </a:ext>
                  </a:extLst>
                </p14:cNvPr>
                <p14:cNvContentPartPr/>
                <p14:nvPr/>
              </p14:nvContentPartPr>
              <p14:xfrm>
                <a:off x="1947209" y="6287353"/>
                <a:ext cx="115560" cy="58320"/>
              </p14:xfrm>
            </p:contentPart>
          </mc:Choice>
          <mc:Fallback>
            <p:pic>
              <p:nvPicPr>
                <p:cNvPr id="466" name="Ink 465">
                  <a:extLst>
                    <a:ext uri="{FF2B5EF4-FFF2-40B4-BE49-F238E27FC236}">
                      <a16:creationId xmlns:a16="http://schemas.microsoft.com/office/drawing/2014/main" id="{7401362B-D455-7F55-166B-F03013E0DDD2}"/>
                    </a:ext>
                  </a:extLst>
                </p:cNvPr>
                <p:cNvPicPr/>
                <p:nvPr/>
              </p:nvPicPr>
              <p:blipFill>
                <a:blip r:embed="rId747"/>
                <a:stretch>
                  <a:fillRect/>
                </a:stretch>
              </p:blipFill>
              <p:spPr>
                <a:xfrm>
                  <a:off x="1941089" y="6281233"/>
                  <a:ext cx="127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77" name="Ink 476">
                  <a:extLst>
                    <a:ext uri="{FF2B5EF4-FFF2-40B4-BE49-F238E27FC236}">
                      <a16:creationId xmlns:a16="http://schemas.microsoft.com/office/drawing/2014/main" id="{9416E4D5-09CB-D651-FCFA-05A69CC9EC70}"/>
                    </a:ext>
                  </a:extLst>
                </p14:cNvPr>
                <p14:cNvContentPartPr/>
                <p14:nvPr/>
              </p14:nvContentPartPr>
              <p14:xfrm>
                <a:off x="1927769" y="6428833"/>
                <a:ext cx="2160" cy="2160"/>
              </p14:xfrm>
            </p:contentPart>
          </mc:Choice>
          <mc:Fallback>
            <p:pic>
              <p:nvPicPr>
                <p:cNvPr id="477" name="Ink 476">
                  <a:extLst>
                    <a:ext uri="{FF2B5EF4-FFF2-40B4-BE49-F238E27FC236}">
                      <a16:creationId xmlns:a16="http://schemas.microsoft.com/office/drawing/2014/main" id="{9416E4D5-09CB-D651-FCFA-05A69CC9EC70}"/>
                    </a:ext>
                  </a:extLst>
                </p:cNvPr>
                <p:cNvPicPr/>
                <p:nvPr/>
              </p:nvPicPr>
              <p:blipFill>
                <a:blip r:embed="rId417"/>
                <a:stretch>
                  <a:fillRect/>
                </a:stretch>
              </p:blipFill>
              <p:spPr>
                <a:xfrm>
                  <a:off x="1921649" y="6422713"/>
                  <a:ext cx="144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78" name="Ink 477">
                  <a:extLst>
                    <a:ext uri="{FF2B5EF4-FFF2-40B4-BE49-F238E27FC236}">
                      <a16:creationId xmlns:a16="http://schemas.microsoft.com/office/drawing/2014/main" id="{50DCAEDA-9224-6C79-EDF4-9EE9CB39E77A}"/>
                    </a:ext>
                  </a:extLst>
                </p14:cNvPr>
                <p14:cNvContentPartPr/>
                <p14:nvPr/>
              </p14:nvContentPartPr>
              <p14:xfrm>
                <a:off x="1928489" y="6380953"/>
                <a:ext cx="9720" cy="90360"/>
              </p14:xfrm>
            </p:contentPart>
          </mc:Choice>
          <mc:Fallback>
            <p:pic>
              <p:nvPicPr>
                <p:cNvPr id="478" name="Ink 477">
                  <a:extLst>
                    <a:ext uri="{FF2B5EF4-FFF2-40B4-BE49-F238E27FC236}">
                      <a16:creationId xmlns:a16="http://schemas.microsoft.com/office/drawing/2014/main" id="{50DCAEDA-9224-6C79-EDF4-9EE9CB39E77A}"/>
                    </a:ext>
                  </a:extLst>
                </p:cNvPr>
                <p:cNvPicPr/>
                <p:nvPr/>
              </p:nvPicPr>
              <p:blipFill>
                <a:blip r:embed="rId750"/>
                <a:stretch>
                  <a:fillRect/>
                </a:stretch>
              </p:blipFill>
              <p:spPr>
                <a:xfrm>
                  <a:off x="1922369" y="6374833"/>
                  <a:ext cx="21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80" name="Ink 479">
                  <a:extLst>
                    <a:ext uri="{FF2B5EF4-FFF2-40B4-BE49-F238E27FC236}">
                      <a16:creationId xmlns:a16="http://schemas.microsoft.com/office/drawing/2014/main" id="{C8C3767E-656D-AC8F-72EE-CFA4D057235C}"/>
                    </a:ext>
                  </a:extLst>
                </p14:cNvPr>
                <p14:cNvContentPartPr/>
                <p14:nvPr/>
              </p14:nvContentPartPr>
              <p14:xfrm>
                <a:off x="1923449" y="6360433"/>
                <a:ext cx="25200" cy="137160"/>
              </p14:xfrm>
            </p:contentPart>
          </mc:Choice>
          <mc:Fallback>
            <p:pic>
              <p:nvPicPr>
                <p:cNvPr id="480" name="Ink 479">
                  <a:extLst>
                    <a:ext uri="{FF2B5EF4-FFF2-40B4-BE49-F238E27FC236}">
                      <a16:creationId xmlns:a16="http://schemas.microsoft.com/office/drawing/2014/main" id="{C8C3767E-656D-AC8F-72EE-CFA4D057235C}"/>
                    </a:ext>
                  </a:extLst>
                </p:cNvPr>
                <p:cNvPicPr/>
                <p:nvPr/>
              </p:nvPicPr>
              <p:blipFill>
                <a:blip r:embed="rId752"/>
                <a:stretch>
                  <a:fillRect/>
                </a:stretch>
              </p:blipFill>
              <p:spPr>
                <a:xfrm>
                  <a:off x="1917329" y="6354313"/>
                  <a:ext cx="37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86" name="Ink 485">
                  <a:extLst>
                    <a:ext uri="{FF2B5EF4-FFF2-40B4-BE49-F238E27FC236}">
                      <a16:creationId xmlns:a16="http://schemas.microsoft.com/office/drawing/2014/main" id="{DA339750-83A1-1CE2-4F47-31D4C6D2A019}"/>
                    </a:ext>
                  </a:extLst>
                </p14:cNvPr>
                <p14:cNvContentPartPr/>
                <p14:nvPr/>
              </p14:nvContentPartPr>
              <p14:xfrm>
                <a:off x="5180009" y="6031393"/>
                <a:ext cx="164880" cy="114480"/>
              </p14:xfrm>
            </p:contentPart>
          </mc:Choice>
          <mc:Fallback>
            <p:pic>
              <p:nvPicPr>
                <p:cNvPr id="486" name="Ink 485">
                  <a:extLst>
                    <a:ext uri="{FF2B5EF4-FFF2-40B4-BE49-F238E27FC236}">
                      <a16:creationId xmlns:a16="http://schemas.microsoft.com/office/drawing/2014/main" id="{DA339750-83A1-1CE2-4F47-31D4C6D2A019}"/>
                    </a:ext>
                  </a:extLst>
                </p:cNvPr>
                <p:cNvPicPr/>
                <p:nvPr/>
              </p:nvPicPr>
              <p:blipFill>
                <a:blip r:embed="rId754"/>
                <a:stretch>
                  <a:fillRect/>
                </a:stretch>
              </p:blipFill>
              <p:spPr>
                <a:xfrm>
                  <a:off x="5173889" y="6025273"/>
                  <a:ext cx="177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87" name="Ink 486">
                  <a:extLst>
                    <a:ext uri="{FF2B5EF4-FFF2-40B4-BE49-F238E27FC236}">
                      <a16:creationId xmlns:a16="http://schemas.microsoft.com/office/drawing/2014/main" id="{B8AF5074-BE45-2711-923F-B40CDBBFDCB4}"/>
                    </a:ext>
                  </a:extLst>
                </p14:cNvPr>
                <p14:cNvContentPartPr/>
                <p14:nvPr/>
              </p14:nvContentPartPr>
              <p14:xfrm>
                <a:off x="5376569" y="6082873"/>
                <a:ext cx="30240" cy="54000"/>
              </p14:xfrm>
            </p:contentPart>
          </mc:Choice>
          <mc:Fallback>
            <p:pic>
              <p:nvPicPr>
                <p:cNvPr id="487" name="Ink 486">
                  <a:extLst>
                    <a:ext uri="{FF2B5EF4-FFF2-40B4-BE49-F238E27FC236}">
                      <a16:creationId xmlns:a16="http://schemas.microsoft.com/office/drawing/2014/main" id="{B8AF5074-BE45-2711-923F-B40CDBBFDCB4}"/>
                    </a:ext>
                  </a:extLst>
                </p:cNvPr>
                <p:cNvPicPr/>
                <p:nvPr/>
              </p:nvPicPr>
              <p:blipFill>
                <a:blip r:embed="rId756"/>
                <a:stretch>
                  <a:fillRect/>
                </a:stretch>
              </p:blipFill>
              <p:spPr>
                <a:xfrm>
                  <a:off x="5370449" y="6076753"/>
                  <a:ext cx="424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88" name="Ink 487">
                  <a:extLst>
                    <a:ext uri="{FF2B5EF4-FFF2-40B4-BE49-F238E27FC236}">
                      <a16:creationId xmlns:a16="http://schemas.microsoft.com/office/drawing/2014/main" id="{D23F931A-ED1F-816F-7775-8A51A18F474D}"/>
                    </a:ext>
                  </a:extLst>
                </p14:cNvPr>
                <p14:cNvContentPartPr/>
                <p14:nvPr/>
              </p14:nvContentPartPr>
              <p14:xfrm>
                <a:off x="5386649" y="6060913"/>
                <a:ext cx="360" cy="2160"/>
              </p14:xfrm>
            </p:contentPart>
          </mc:Choice>
          <mc:Fallback>
            <p:pic>
              <p:nvPicPr>
                <p:cNvPr id="488" name="Ink 487">
                  <a:extLst>
                    <a:ext uri="{FF2B5EF4-FFF2-40B4-BE49-F238E27FC236}">
                      <a16:creationId xmlns:a16="http://schemas.microsoft.com/office/drawing/2014/main" id="{D23F931A-ED1F-816F-7775-8A51A18F474D}"/>
                    </a:ext>
                  </a:extLst>
                </p:cNvPr>
                <p:cNvPicPr/>
                <p:nvPr/>
              </p:nvPicPr>
              <p:blipFill>
                <a:blip r:embed="rId417"/>
                <a:stretch>
                  <a:fillRect/>
                </a:stretch>
              </p:blipFill>
              <p:spPr>
                <a:xfrm>
                  <a:off x="5380529" y="6054793"/>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89" name="Ink 488">
                  <a:extLst>
                    <a:ext uri="{FF2B5EF4-FFF2-40B4-BE49-F238E27FC236}">
                      <a16:creationId xmlns:a16="http://schemas.microsoft.com/office/drawing/2014/main" id="{D963DAEF-1760-2A45-1998-18250CBFED0D}"/>
                    </a:ext>
                  </a:extLst>
                </p14:cNvPr>
                <p14:cNvContentPartPr/>
                <p14:nvPr/>
              </p14:nvContentPartPr>
              <p14:xfrm>
                <a:off x="5426249" y="6055873"/>
                <a:ext cx="86400" cy="79200"/>
              </p14:xfrm>
            </p:contentPart>
          </mc:Choice>
          <mc:Fallback>
            <p:pic>
              <p:nvPicPr>
                <p:cNvPr id="489" name="Ink 488">
                  <a:extLst>
                    <a:ext uri="{FF2B5EF4-FFF2-40B4-BE49-F238E27FC236}">
                      <a16:creationId xmlns:a16="http://schemas.microsoft.com/office/drawing/2014/main" id="{D963DAEF-1760-2A45-1998-18250CBFED0D}"/>
                    </a:ext>
                  </a:extLst>
                </p:cNvPr>
                <p:cNvPicPr/>
                <p:nvPr/>
              </p:nvPicPr>
              <p:blipFill>
                <a:blip r:embed="rId759"/>
                <a:stretch>
                  <a:fillRect/>
                </a:stretch>
              </p:blipFill>
              <p:spPr>
                <a:xfrm>
                  <a:off x="5420129" y="6049753"/>
                  <a:ext cx="98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90" name="Ink 489">
                  <a:extLst>
                    <a:ext uri="{FF2B5EF4-FFF2-40B4-BE49-F238E27FC236}">
                      <a16:creationId xmlns:a16="http://schemas.microsoft.com/office/drawing/2014/main" id="{2A715F6D-3B8D-2823-C3B3-102F23D47B6D}"/>
                    </a:ext>
                  </a:extLst>
                </p14:cNvPr>
                <p14:cNvContentPartPr/>
                <p14:nvPr/>
              </p14:nvContentPartPr>
              <p14:xfrm>
                <a:off x="5535689" y="6070993"/>
                <a:ext cx="146880" cy="71280"/>
              </p14:xfrm>
            </p:contentPart>
          </mc:Choice>
          <mc:Fallback>
            <p:pic>
              <p:nvPicPr>
                <p:cNvPr id="490" name="Ink 489">
                  <a:extLst>
                    <a:ext uri="{FF2B5EF4-FFF2-40B4-BE49-F238E27FC236}">
                      <a16:creationId xmlns:a16="http://schemas.microsoft.com/office/drawing/2014/main" id="{2A715F6D-3B8D-2823-C3B3-102F23D47B6D}"/>
                    </a:ext>
                  </a:extLst>
                </p:cNvPr>
                <p:cNvPicPr/>
                <p:nvPr/>
              </p:nvPicPr>
              <p:blipFill>
                <a:blip r:embed="rId761"/>
                <a:stretch>
                  <a:fillRect/>
                </a:stretch>
              </p:blipFill>
              <p:spPr>
                <a:xfrm>
                  <a:off x="5529569" y="6064873"/>
                  <a:ext cx="159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91" name="Ink 490">
                  <a:extLst>
                    <a:ext uri="{FF2B5EF4-FFF2-40B4-BE49-F238E27FC236}">
                      <a16:creationId xmlns:a16="http://schemas.microsoft.com/office/drawing/2014/main" id="{777C54D0-C6DA-9F96-2C21-657A5B9DD84D}"/>
                    </a:ext>
                  </a:extLst>
                </p14:cNvPr>
                <p14:cNvContentPartPr/>
                <p14:nvPr/>
              </p14:nvContentPartPr>
              <p14:xfrm>
                <a:off x="5684729" y="6068113"/>
                <a:ext cx="70560" cy="46440"/>
              </p14:xfrm>
            </p:contentPart>
          </mc:Choice>
          <mc:Fallback>
            <p:pic>
              <p:nvPicPr>
                <p:cNvPr id="491" name="Ink 490">
                  <a:extLst>
                    <a:ext uri="{FF2B5EF4-FFF2-40B4-BE49-F238E27FC236}">
                      <a16:creationId xmlns:a16="http://schemas.microsoft.com/office/drawing/2014/main" id="{777C54D0-C6DA-9F96-2C21-657A5B9DD84D}"/>
                    </a:ext>
                  </a:extLst>
                </p:cNvPr>
                <p:cNvPicPr/>
                <p:nvPr/>
              </p:nvPicPr>
              <p:blipFill>
                <a:blip r:embed="rId763"/>
                <a:stretch>
                  <a:fillRect/>
                </a:stretch>
              </p:blipFill>
              <p:spPr>
                <a:xfrm>
                  <a:off x="5678609" y="6061993"/>
                  <a:ext cx="828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92" name="Ink 491">
                  <a:extLst>
                    <a:ext uri="{FF2B5EF4-FFF2-40B4-BE49-F238E27FC236}">
                      <a16:creationId xmlns:a16="http://schemas.microsoft.com/office/drawing/2014/main" id="{52B68D2A-93CB-E100-ED9E-96426F39C045}"/>
                    </a:ext>
                  </a:extLst>
                </p14:cNvPr>
                <p14:cNvContentPartPr/>
                <p14:nvPr/>
              </p14:nvContentPartPr>
              <p14:xfrm>
                <a:off x="5785169" y="6062353"/>
                <a:ext cx="103320" cy="150480"/>
              </p14:xfrm>
            </p:contentPart>
          </mc:Choice>
          <mc:Fallback>
            <p:pic>
              <p:nvPicPr>
                <p:cNvPr id="492" name="Ink 491">
                  <a:extLst>
                    <a:ext uri="{FF2B5EF4-FFF2-40B4-BE49-F238E27FC236}">
                      <a16:creationId xmlns:a16="http://schemas.microsoft.com/office/drawing/2014/main" id="{52B68D2A-93CB-E100-ED9E-96426F39C045}"/>
                    </a:ext>
                  </a:extLst>
                </p:cNvPr>
                <p:cNvPicPr/>
                <p:nvPr/>
              </p:nvPicPr>
              <p:blipFill>
                <a:blip r:embed="rId765"/>
                <a:stretch>
                  <a:fillRect/>
                </a:stretch>
              </p:blipFill>
              <p:spPr>
                <a:xfrm>
                  <a:off x="5779049" y="6056233"/>
                  <a:ext cx="115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93" name="Ink 492">
                  <a:extLst>
                    <a:ext uri="{FF2B5EF4-FFF2-40B4-BE49-F238E27FC236}">
                      <a16:creationId xmlns:a16="http://schemas.microsoft.com/office/drawing/2014/main" id="{A3BBC5DD-7F05-8E2E-3C10-86A7335996FE}"/>
                    </a:ext>
                  </a:extLst>
                </p14:cNvPr>
                <p14:cNvContentPartPr/>
                <p14:nvPr/>
              </p14:nvContentPartPr>
              <p14:xfrm>
                <a:off x="5912969" y="6055513"/>
                <a:ext cx="88920" cy="73800"/>
              </p14:xfrm>
            </p:contentPart>
          </mc:Choice>
          <mc:Fallback>
            <p:pic>
              <p:nvPicPr>
                <p:cNvPr id="493" name="Ink 492">
                  <a:extLst>
                    <a:ext uri="{FF2B5EF4-FFF2-40B4-BE49-F238E27FC236}">
                      <a16:creationId xmlns:a16="http://schemas.microsoft.com/office/drawing/2014/main" id="{A3BBC5DD-7F05-8E2E-3C10-86A7335996FE}"/>
                    </a:ext>
                  </a:extLst>
                </p:cNvPr>
                <p:cNvPicPr/>
                <p:nvPr/>
              </p:nvPicPr>
              <p:blipFill>
                <a:blip r:embed="rId767"/>
                <a:stretch>
                  <a:fillRect/>
                </a:stretch>
              </p:blipFill>
              <p:spPr>
                <a:xfrm>
                  <a:off x="5906849" y="6049393"/>
                  <a:ext cx="101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94" name="Ink 493">
                  <a:extLst>
                    <a:ext uri="{FF2B5EF4-FFF2-40B4-BE49-F238E27FC236}">
                      <a16:creationId xmlns:a16="http://schemas.microsoft.com/office/drawing/2014/main" id="{26CB0FC8-59B8-4F6B-F00F-4016C1070BFA}"/>
                    </a:ext>
                  </a:extLst>
                </p14:cNvPr>
                <p14:cNvContentPartPr/>
                <p14:nvPr/>
              </p14:nvContentPartPr>
              <p14:xfrm>
                <a:off x="6056249" y="6035713"/>
                <a:ext cx="75960" cy="88560"/>
              </p14:xfrm>
            </p:contentPart>
          </mc:Choice>
          <mc:Fallback>
            <p:pic>
              <p:nvPicPr>
                <p:cNvPr id="494" name="Ink 493">
                  <a:extLst>
                    <a:ext uri="{FF2B5EF4-FFF2-40B4-BE49-F238E27FC236}">
                      <a16:creationId xmlns:a16="http://schemas.microsoft.com/office/drawing/2014/main" id="{26CB0FC8-59B8-4F6B-F00F-4016C1070BFA}"/>
                    </a:ext>
                  </a:extLst>
                </p:cNvPr>
                <p:cNvPicPr/>
                <p:nvPr/>
              </p:nvPicPr>
              <p:blipFill>
                <a:blip r:embed="rId769"/>
                <a:stretch>
                  <a:fillRect/>
                </a:stretch>
              </p:blipFill>
              <p:spPr>
                <a:xfrm>
                  <a:off x="6050129" y="6029593"/>
                  <a:ext cx="88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82" name="Ink 481">
                  <a:extLst>
                    <a:ext uri="{FF2B5EF4-FFF2-40B4-BE49-F238E27FC236}">
                      <a16:creationId xmlns:a16="http://schemas.microsoft.com/office/drawing/2014/main" id="{297EBD34-6A4F-6934-7214-42D69C6D4716}"/>
                    </a:ext>
                  </a:extLst>
                </p14:cNvPr>
                <p14:cNvContentPartPr/>
                <p14:nvPr/>
              </p14:nvContentPartPr>
              <p14:xfrm>
                <a:off x="4509689" y="6001513"/>
                <a:ext cx="234360" cy="141120"/>
              </p14:xfrm>
            </p:contentPart>
          </mc:Choice>
          <mc:Fallback>
            <p:pic>
              <p:nvPicPr>
                <p:cNvPr id="482" name="Ink 481">
                  <a:extLst>
                    <a:ext uri="{FF2B5EF4-FFF2-40B4-BE49-F238E27FC236}">
                      <a16:creationId xmlns:a16="http://schemas.microsoft.com/office/drawing/2014/main" id="{297EBD34-6A4F-6934-7214-42D69C6D4716}"/>
                    </a:ext>
                  </a:extLst>
                </p:cNvPr>
                <p:cNvPicPr/>
                <p:nvPr/>
              </p:nvPicPr>
              <p:blipFill>
                <a:blip r:embed="rId771"/>
                <a:stretch>
                  <a:fillRect/>
                </a:stretch>
              </p:blipFill>
              <p:spPr>
                <a:xfrm>
                  <a:off x="4503569" y="5995393"/>
                  <a:ext cx="246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83" name="Ink 482">
                  <a:extLst>
                    <a:ext uri="{FF2B5EF4-FFF2-40B4-BE49-F238E27FC236}">
                      <a16:creationId xmlns:a16="http://schemas.microsoft.com/office/drawing/2014/main" id="{84A1E689-4653-BC51-3337-8D81AABC3BAB}"/>
                    </a:ext>
                  </a:extLst>
                </p14:cNvPr>
                <p14:cNvContentPartPr/>
                <p14:nvPr/>
              </p14:nvContentPartPr>
              <p14:xfrm>
                <a:off x="4849889" y="5933473"/>
                <a:ext cx="8280" cy="65160"/>
              </p14:xfrm>
            </p:contentPart>
          </mc:Choice>
          <mc:Fallback>
            <p:pic>
              <p:nvPicPr>
                <p:cNvPr id="483" name="Ink 482">
                  <a:extLst>
                    <a:ext uri="{FF2B5EF4-FFF2-40B4-BE49-F238E27FC236}">
                      <a16:creationId xmlns:a16="http://schemas.microsoft.com/office/drawing/2014/main" id="{84A1E689-4653-BC51-3337-8D81AABC3BAB}"/>
                    </a:ext>
                  </a:extLst>
                </p:cNvPr>
                <p:cNvPicPr/>
                <p:nvPr/>
              </p:nvPicPr>
              <p:blipFill>
                <a:blip r:embed="rId773"/>
                <a:stretch>
                  <a:fillRect/>
                </a:stretch>
              </p:blipFill>
              <p:spPr>
                <a:xfrm>
                  <a:off x="4843769" y="5927353"/>
                  <a:ext cx="20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84" name="Ink 483">
                  <a:extLst>
                    <a:ext uri="{FF2B5EF4-FFF2-40B4-BE49-F238E27FC236}">
                      <a16:creationId xmlns:a16="http://schemas.microsoft.com/office/drawing/2014/main" id="{31489C19-8990-C7C5-DF62-EDB2D3271129}"/>
                    </a:ext>
                  </a:extLst>
                </p14:cNvPr>
                <p14:cNvContentPartPr/>
                <p14:nvPr/>
              </p14:nvContentPartPr>
              <p14:xfrm>
                <a:off x="4809929" y="6056593"/>
                <a:ext cx="121680" cy="6120"/>
              </p14:xfrm>
            </p:contentPart>
          </mc:Choice>
          <mc:Fallback>
            <p:pic>
              <p:nvPicPr>
                <p:cNvPr id="484" name="Ink 483">
                  <a:extLst>
                    <a:ext uri="{FF2B5EF4-FFF2-40B4-BE49-F238E27FC236}">
                      <a16:creationId xmlns:a16="http://schemas.microsoft.com/office/drawing/2014/main" id="{31489C19-8990-C7C5-DF62-EDB2D3271129}"/>
                    </a:ext>
                  </a:extLst>
                </p:cNvPr>
                <p:cNvPicPr/>
                <p:nvPr/>
              </p:nvPicPr>
              <p:blipFill>
                <a:blip r:embed="rId775"/>
                <a:stretch>
                  <a:fillRect/>
                </a:stretch>
              </p:blipFill>
              <p:spPr>
                <a:xfrm>
                  <a:off x="4803809" y="6050473"/>
                  <a:ext cx="1339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85" name="Ink 484">
                  <a:extLst>
                    <a:ext uri="{FF2B5EF4-FFF2-40B4-BE49-F238E27FC236}">
                      <a16:creationId xmlns:a16="http://schemas.microsoft.com/office/drawing/2014/main" id="{57031279-76DC-7E3E-67A2-B5602B0B8B77}"/>
                    </a:ext>
                  </a:extLst>
                </p14:cNvPr>
                <p14:cNvContentPartPr/>
                <p14:nvPr/>
              </p14:nvContentPartPr>
              <p14:xfrm>
                <a:off x="4849529" y="6112033"/>
                <a:ext cx="122760" cy="73800"/>
              </p14:xfrm>
            </p:contentPart>
          </mc:Choice>
          <mc:Fallback>
            <p:pic>
              <p:nvPicPr>
                <p:cNvPr id="485" name="Ink 484">
                  <a:extLst>
                    <a:ext uri="{FF2B5EF4-FFF2-40B4-BE49-F238E27FC236}">
                      <a16:creationId xmlns:a16="http://schemas.microsoft.com/office/drawing/2014/main" id="{57031279-76DC-7E3E-67A2-B5602B0B8B77}"/>
                    </a:ext>
                  </a:extLst>
                </p:cNvPr>
                <p:cNvPicPr/>
                <p:nvPr/>
              </p:nvPicPr>
              <p:blipFill>
                <a:blip r:embed="rId777"/>
                <a:stretch>
                  <a:fillRect/>
                </a:stretch>
              </p:blipFill>
              <p:spPr>
                <a:xfrm>
                  <a:off x="4843409" y="6105913"/>
                  <a:ext cx="1350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99" name="Ink 498">
                  <a:extLst>
                    <a:ext uri="{FF2B5EF4-FFF2-40B4-BE49-F238E27FC236}">
                      <a16:creationId xmlns:a16="http://schemas.microsoft.com/office/drawing/2014/main" id="{BB743D26-0BC5-F9E8-F290-B59A4E61B6DA}"/>
                    </a:ext>
                  </a:extLst>
                </p14:cNvPr>
                <p14:cNvContentPartPr/>
                <p14:nvPr/>
              </p14:nvContentPartPr>
              <p14:xfrm>
                <a:off x="4513649" y="5886313"/>
                <a:ext cx="155160" cy="53640"/>
              </p14:xfrm>
            </p:contentPart>
          </mc:Choice>
          <mc:Fallback>
            <p:pic>
              <p:nvPicPr>
                <p:cNvPr id="499" name="Ink 498">
                  <a:extLst>
                    <a:ext uri="{FF2B5EF4-FFF2-40B4-BE49-F238E27FC236}">
                      <a16:creationId xmlns:a16="http://schemas.microsoft.com/office/drawing/2014/main" id="{BB743D26-0BC5-F9E8-F290-B59A4E61B6DA}"/>
                    </a:ext>
                  </a:extLst>
                </p:cNvPr>
                <p:cNvPicPr/>
                <p:nvPr/>
              </p:nvPicPr>
              <p:blipFill>
                <a:blip r:embed="rId779"/>
                <a:stretch>
                  <a:fillRect/>
                </a:stretch>
              </p:blipFill>
              <p:spPr>
                <a:xfrm>
                  <a:off x="4507529" y="5880193"/>
                  <a:ext cx="167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07" name="Ink 506">
                  <a:extLst>
                    <a:ext uri="{FF2B5EF4-FFF2-40B4-BE49-F238E27FC236}">
                      <a16:creationId xmlns:a16="http://schemas.microsoft.com/office/drawing/2014/main" id="{025F42CD-0C00-9067-B103-25FEC1DA59DB}"/>
                    </a:ext>
                  </a:extLst>
                </p14:cNvPr>
                <p14:cNvContentPartPr/>
                <p14:nvPr/>
              </p14:nvContentPartPr>
              <p14:xfrm>
                <a:off x="7464209" y="5903593"/>
                <a:ext cx="160560" cy="108000"/>
              </p14:xfrm>
            </p:contentPart>
          </mc:Choice>
          <mc:Fallback>
            <p:pic>
              <p:nvPicPr>
                <p:cNvPr id="507" name="Ink 506">
                  <a:extLst>
                    <a:ext uri="{FF2B5EF4-FFF2-40B4-BE49-F238E27FC236}">
                      <a16:creationId xmlns:a16="http://schemas.microsoft.com/office/drawing/2014/main" id="{025F42CD-0C00-9067-B103-25FEC1DA59DB}"/>
                    </a:ext>
                  </a:extLst>
                </p:cNvPr>
                <p:cNvPicPr/>
                <p:nvPr/>
              </p:nvPicPr>
              <p:blipFill>
                <a:blip r:embed="rId781"/>
                <a:stretch>
                  <a:fillRect/>
                </a:stretch>
              </p:blipFill>
              <p:spPr>
                <a:xfrm>
                  <a:off x="7458089" y="5897473"/>
                  <a:ext cx="172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08" name="Ink 507">
                  <a:extLst>
                    <a:ext uri="{FF2B5EF4-FFF2-40B4-BE49-F238E27FC236}">
                      <a16:creationId xmlns:a16="http://schemas.microsoft.com/office/drawing/2014/main" id="{BB49E3A2-23AC-4E1E-63C7-832B8BB88BAA}"/>
                    </a:ext>
                  </a:extLst>
                </p14:cNvPr>
                <p14:cNvContentPartPr/>
                <p14:nvPr/>
              </p14:nvContentPartPr>
              <p14:xfrm>
                <a:off x="7672289" y="5953273"/>
                <a:ext cx="90000" cy="50400"/>
              </p14:xfrm>
            </p:contentPart>
          </mc:Choice>
          <mc:Fallback>
            <p:pic>
              <p:nvPicPr>
                <p:cNvPr id="508" name="Ink 507">
                  <a:extLst>
                    <a:ext uri="{FF2B5EF4-FFF2-40B4-BE49-F238E27FC236}">
                      <a16:creationId xmlns:a16="http://schemas.microsoft.com/office/drawing/2014/main" id="{BB49E3A2-23AC-4E1E-63C7-832B8BB88BAA}"/>
                    </a:ext>
                  </a:extLst>
                </p:cNvPr>
                <p:cNvPicPr/>
                <p:nvPr/>
              </p:nvPicPr>
              <p:blipFill>
                <a:blip r:embed="rId783"/>
                <a:stretch>
                  <a:fillRect/>
                </a:stretch>
              </p:blipFill>
              <p:spPr>
                <a:xfrm>
                  <a:off x="7666169" y="5947153"/>
                  <a:ext cx="102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09" name="Ink 508">
                  <a:extLst>
                    <a:ext uri="{FF2B5EF4-FFF2-40B4-BE49-F238E27FC236}">
                      <a16:creationId xmlns:a16="http://schemas.microsoft.com/office/drawing/2014/main" id="{3C143AF7-F18B-2174-5179-5B3D587519F4}"/>
                    </a:ext>
                  </a:extLst>
                </p14:cNvPr>
                <p14:cNvContentPartPr/>
                <p14:nvPr/>
              </p14:nvContentPartPr>
              <p14:xfrm>
                <a:off x="7463849" y="6062353"/>
                <a:ext cx="287640" cy="18720"/>
              </p14:xfrm>
            </p:contentPart>
          </mc:Choice>
          <mc:Fallback>
            <p:pic>
              <p:nvPicPr>
                <p:cNvPr id="509" name="Ink 508">
                  <a:extLst>
                    <a:ext uri="{FF2B5EF4-FFF2-40B4-BE49-F238E27FC236}">
                      <a16:creationId xmlns:a16="http://schemas.microsoft.com/office/drawing/2014/main" id="{3C143AF7-F18B-2174-5179-5B3D587519F4}"/>
                    </a:ext>
                  </a:extLst>
                </p:cNvPr>
                <p:cNvPicPr/>
                <p:nvPr/>
              </p:nvPicPr>
              <p:blipFill>
                <a:blip r:embed="rId785"/>
                <a:stretch>
                  <a:fillRect/>
                </a:stretch>
              </p:blipFill>
              <p:spPr>
                <a:xfrm>
                  <a:off x="7457729" y="6056233"/>
                  <a:ext cx="299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10" name="Ink 509">
                  <a:extLst>
                    <a:ext uri="{FF2B5EF4-FFF2-40B4-BE49-F238E27FC236}">
                      <a16:creationId xmlns:a16="http://schemas.microsoft.com/office/drawing/2014/main" id="{10ED6438-893B-2387-C765-CA1E58294F43}"/>
                    </a:ext>
                  </a:extLst>
                </p14:cNvPr>
                <p14:cNvContentPartPr/>
                <p14:nvPr/>
              </p14:nvContentPartPr>
              <p14:xfrm>
                <a:off x="7562849" y="6132553"/>
                <a:ext cx="95760" cy="120240"/>
              </p14:xfrm>
            </p:contentPart>
          </mc:Choice>
          <mc:Fallback>
            <p:pic>
              <p:nvPicPr>
                <p:cNvPr id="510" name="Ink 509">
                  <a:extLst>
                    <a:ext uri="{FF2B5EF4-FFF2-40B4-BE49-F238E27FC236}">
                      <a16:creationId xmlns:a16="http://schemas.microsoft.com/office/drawing/2014/main" id="{10ED6438-893B-2387-C765-CA1E58294F43}"/>
                    </a:ext>
                  </a:extLst>
                </p:cNvPr>
                <p:cNvPicPr/>
                <p:nvPr/>
              </p:nvPicPr>
              <p:blipFill>
                <a:blip r:embed="rId787"/>
                <a:stretch>
                  <a:fillRect/>
                </a:stretch>
              </p:blipFill>
              <p:spPr>
                <a:xfrm>
                  <a:off x="7556729" y="6126433"/>
                  <a:ext cx="108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11" name="Ink 510">
                  <a:extLst>
                    <a:ext uri="{FF2B5EF4-FFF2-40B4-BE49-F238E27FC236}">
                      <a16:creationId xmlns:a16="http://schemas.microsoft.com/office/drawing/2014/main" id="{D9B6D583-4C78-7082-5CC5-5C9FD22B3A47}"/>
                    </a:ext>
                  </a:extLst>
                </p14:cNvPr>
                <p14:cNvContentPartPr/>
                <p14:nvPr/>
              </p14:nvContentPartPr>
              <p14:xfrm>
                <a:off x="7732049" y="6201673"/>
                <a:ext cx="117000" cy="57960"/>
              </p14:xfrm>
            </p:contentPart>
          </mc:Choice>
          <mc:Fallback>
            <p:pic>
              <p:nvPicPr>
                <p:cNvPr id="511" name="Ink 510">
                  <a:extLst>
                    <a:ext uri="{FF2B5EF4-FFF2-40B4-BE49-F238E27FC236}">
                      <a16:creationId xmlns:a16="http://schemas.microsoft.com/office/drawing/2014/main" id="{D9B6D583-4C78-7082-5CC5-5C9FD22B3A47}"/>
                    </a:ext>
                  </a:extLst>
                </p:cNvPr>
                <p:cNvPicPr/>
                <p:nvPr/>
              </p:nvPicPr>
              <p:blipFill>
                <a:blip r:embed="rId789"/>
                <a:stretch>
                  <a:fillRect/>
                </a:stretch>
              </p:blipFill>
              <p:spPr>
                <a:xfrm>
                  <a:off x="7725929" y="6195553"/>
                  <a:ext cx="129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503" name="Ink 502">
                  <a:extLst>
                    <a:ext uri="{FF2B5EF4-FFF2-40B4-BE49-F238E27FC236}">
                      <a16:creationId xmlns:a16="http://schemas.microsoft.com/office/drawing/2014/main" id="{7BDF4C6B-9557-F0DF-3A14-5BB943B92BE8}"/>
                    </a:ext>
                  </a:extLst>
                </p14:cNvPr>
                <p14:cNvContentPartPr/>
                <p14:nvPr/>
              </p14:nvContentPartPr>
              <p14:xfrm>
                <a:off x="6807929" y="5883793"/>
                <a:ext cx="12600" cy="151560"/>
              </p14:xfrm>
            </p:contentPart>
          </mc:Choice>
          <mc:Fallback>
            <p:pic>
              <p:nvPicPr>
                <p:cNvPr id="503" name="Ink 502">
                  <a:extLst>
                    <a:ext uri="{FF2B5EF4-FFF2-40B4-BE49-F238E27FC236}">
                      <a16:creationId xmlns:a16="http://schemas.microsoft.com/office/drawing/2014/main" id="{7BDF4C6B-9557-F0DF-3A14-5BB943B92BE8}"/>
                    </a:ext>
                  </a:extLst>
                </p:cNvPr>
                <p:cNvPicPr/>
                <p:nvPr/>
              </p:nvPicPr>
              <p:blipFill>
                <a:blip r:embed="rId791"/>
                <a:stretch>
                  <a:fillRect/>
                </a:stretch>
              </p:blipFill>
              <p:spPr>
                <a:xfrm>
                  <a:off x="6801809" y="5877673"/>
                  <a:ext cx="24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504" name="Ink 503">
                  <a:extLst>
                    <a:ext uri="{FF2B5EF4-FFF2-40B4-BE49-F238E27FC236}">
                      <a16:creationId xmlns:a16="http://schemas.microsoft.com/office/drawing/2014/main" id="{60B0EDCA-3381-23AA-31DB-6A37CDA2652C}"/>
                    </a:ext>
                  </a:extLst>
                </p14:cNvPr>
                <p14:cNvContentPartPr/>
                <p14:nvPr/>
              </p14:nvContentPartPr>
              <p14:xfrm>
                <a:off x="6867689" y="5983153"/>
                <a:ext cx="360" cy="29880"/>
              </p14:xfrm>
            </p:contentPart>
          </mc:Choice>
          <mc:Fallback>
            <p:pic>
              <p:nvPicPr>
                <p:cNvPr id="504" name="Ink 503">
                  <a:extLst>
                    <a:ext uri="{FF2B5EF4-FFF2-40B4-BE49-F238E27FC236}">
                      <a16:creationId xmlns:a16="http://schemas.microsoft.com/office/drawing/2014/main" id="{60B0EDCA-3381-23AA-31DB-6A37CDA2652C}"/>
                    </a:ext>
                  </a:extLst>
                </p:cNvPr>
                <p:cNvPicPr/>
                <p:nvPr/>
              </p:nvPicPr>
              <p:blipFill>
                <a:blip r:embed="rId793"/>
                <a:stretch>
                  <a:fillRect/>
                </a:stretch>
              </p:blipFill>
              <p:spPr>
                <a:xfrm>
                  <a:off x="6861569" y="5977033"/>
                  <a:ext cx="12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505" name="Ink 504">
                  <a:extLst>
                    <a:ext uri="{FF2B5EF4-FFF2-40B4-BE49-F238E27FC236}">
                      <a16:creationId xmlns:a16="http://schemas.microsoft.com/office/drawing/2014/main" id="{420E52FE-D949-5A12-95E5-F81A211C6A48}"/>
                    </a:ext>
                  </a:extLst>
                </p14:cNvPr>
                <p14:cNvContentPartPr/>
                <p14:nvPr/>
              </p14:nvContentPartPr>
              <p14:xfrm>
                <a:off x="6867689" y="5943553"/>
                <a:ext cx="18000" cy="4680"/>
              </p14:xfrm>
            </p:contentPart>
          </mc:Choice>
          <mc:Fallback>
            <p:pic>
              <p:nvPicPr>
                <p:cNvPr id="505" name="Ink 504">
                  <a:extLst>
                    <a:ext uri="{FF2B5EF4-FFF2-40B4-BE49-F238E27FC236}">
                      <a16:creationId xmlns:a16="http://schemas.microsoft.com/office/drawing/2014/main" id="{420E52FE-D949-5A12-95E5-F81A211C6A48}"/>
                    </a:ext>
                  </a:extLst>
                </p:cNvPr>
                <p:cNvPicPr/>
                <p:nvPr/>
              </p:nvPicPr>
              <p:blipFill>
                <a:blip r:embed="rId795"/>
                <a:stretch>
                  <a:fillRect/>
                </a:stretch>
              </p:blipFill>
              <p:spPr>
                <a:xfrm>
                  <a:off x="6861569" y="5937433"/>
                  <a:ext cx="302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506" name="Ink 505">
                  <a:extLst>
                    <a:ext uri="{FF2B5EF4-FFF2-40B4-BE49-F238E27FC236}">
                      <a16:creationId xmlns:a16="http://schemas.microsoft.com/office/drawing/2014/main" id="{DA0A68DE-1A7A-E0EC-36C8-924A21DCFA0D}"/>
                    </a:ext>
                  </a:extLst>
                </p14:cNvPr>
                <p14:cNvContentPartPr/>
                <p14:nvPr/>
              </p14:nvContentPartPr>
              <p14:xfrm>
                <a:off x="6966689" y="5991073"/>
                <a:ext cx="225720" cy="41400"/>
              </p14:xfrm>
            </p:contentPart>
          </mc:Choice>
          <mc:Fallback>
            <p:pic>
              <p:nvPicPr>
                <p:cNvPr id="506" name="Ink 505">
                  <a:extLst>
                    <a:ext uri="{FF2B5EF4-FFF2-40B4-BE49-F238E27FC236}">
                      <a16:creationId xmlns:a16="http://schemas.microsoft.com/office/drawing/2014/main" id="{DA0A68DE-1A7A-E0EC-36C8-924A21DCFA0D}"/>
                    </a:ext>
                  </a:extLst>
                </p:cNvPr>
                <p:cNvPicPr/>
                <p:nvPr/>
              </p:nvPicPr>
              <p:blipFill>
                <a:blip r:embed="rId797"/>
                <a:stretch>
                  <a:fillRect/>
                </a:stretch>
              </p:blipFill>
              <p:spPr>
                <a:xfrm>
                  <a:off x="6960569" y="5984953"/>
                  <a:ext cx="2379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514" name="Ink 513">
                  <a:extLst>
                    <a:ext uri="{FF2B5EF4-FFF2-40B4-BE49-F238E27FC236}">
                      <a16:creationId xmlns:a16="http://schemas.microsoft.com/office/drawing/2014/main" id="{02200BED-5933-0683-3A87-4CFF879B4A84}"/>
                    </a:ext>
                  </a:extLst>
                </p14:cNvPr>
                <p14:cNvContentPartPr/>
                <p14:nvPr/>
              </p14:nvContentPartPr>
              <p14:xfrm>
                <a:off x="6806489" y="6112033"/>
                <a:ext cx="110520" cy="78840"/>
              </p14:xfrm>
            </p:contentPart>
          </mc:Choice>
          <mc:Fallback>
            <p:pic>
              <p:nvPicPr>
                <p:cNvPr id="514" name="Ink 513">
                  <a:extLst>
                    <a:ext uri="{FF2B5EF4-FFF2-40B4-BE49-F238E27FC236}">
                      <a16:creationId xmlns:a16="http://schemas.microsoft.com/office/drawing/2014/main" id="{02200BED-5933-0683-3A87-4CFF879B4A84}"/>
                    </a:ext>
                  </a:extLst>
                </p:cNvPr>
                <p:cNvPicPr/>
                <p:nvPr/>
              </p:nvPicPr>
              <p:blipFill>
                <a:blip r:embed="rId799"/>
                <a:stretch>
                  <a:fillRect/>
                </a:stretch>
              </p:blipFill>
              <p:spPr>
                <a:xfrm>
                  <a:off x="6800369" y="6105913"/>
                  <a:ext cx="122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15" name="Ink 514">
                  <a:extLst>
                    <a:ext uri="{FF2B5EF4-FFF2-40B4-BE49-F238E27FC236}">
                      <a16:creationId xmlns:a16="http://schemas.microsoft.com/office/drawing/2014/main" id="{1C2EF794-1C14-3B46-BF0D-E28F068E6CC0}"/>
                    </a:ext>
                  </a:extLst>
                </p14:cNvPr>
                <p14:cNvContentPartPr/>
                <p14:nvPr/>
              </p14:nvContentPartPr>
              <p14:xfrm>
                <a:off x="6936809" y="6138313"/>
                <a:ext cx="99360" cy="4320"/>
              </p14:xfrm>
            </p:contentPart>
          </mc:Choice>
          <mc:Fallback>
            <p:pic>
              <p:nvPicPr>
                <p:cNvPr id="515" name="Ink 514">
                  <a:extLst>
                    <a:ext uri="{FF2B5EF4-FFF2-40B4-BE49-F238E27FC236}">
                      <a16:creationId xmlns:a16="http://schemas.microsoft.com/office/drawing/2014/main" id="{1C2EF794-1C14-3B46-BF0D-E28F068E6CC0}"/>
                    </a:ext>
                  </a:extLst>
                </p:cNvPr>
                <p:cNvPicPr/>
                <p:nvPr/>
              </p:nvPicPr>
              <p:blipFill>
                <a:blip r:embed="rId801"/>
                <a:stretch>
                  <a:fillRect/>
                </a:stretch>
              </p:blipFill>
              <p:spPr>
                <a:xfrm>
                  <a:off x="6930689" y="6132193"/>
                  <a:ext cx="1116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16" name="Ink 515">
                  <a:extLst>
                    <a:ext uri="{FF2B5EF4-FFF2-40B4-BE49-F238E27FC236}">
                      <a16:creationId xmlns:a16="http://schemas.microsoft.com/office/drawing/2014/main" id="{8EBAF38A-755E-365E-DE72-FE9F5D839B35}"/>
                    </a:ext>
                  </a:extLst>
                </p14:cNvPr>
                <p14:cNvContentPartPr/>
                <p14:nvPr/>
              </p14:nvContentPartPr>
              <p14:xfrm>
                <a:off x="6994769" y="6102673"/>
                <a:ext cx="74160" cy="92520"/>
              </p14:xfrm>
            </p:contentPart>
          </mc:Choice>
          <mc:Fallback>
            <p:pic>
              <p:nvPicPr>
                <p:cNvPr id="516" name="Ink 515">
                  <a:extLst>
                    <a:ext uri="{FF2B5EF4-FFF2-40B4-BE49-F238E27FC236}">
                      <a16:creationId xmlns:a16="http://schemas.microsoft.com/office/drawing/2014/main" id="{8EBAF38A-755E-365E-DE72-FE9F5D839B35}"/>
                    </a:ext>
                  </a:extLst>
                </p:cNvPr>
                <p:cNvPicPr/>
                <p:nvPr/>
              </p:nvPicPr>
              <p:blipFill>
                <a:blip r:embed="rId803"/>
                <a:stretch>
                  <a:fillRect/>
                </a:stretch>
              </p:blipFill>
              <p:spPr>
                <a:xfrm>
                  <a:off x="6988649" y="6096553"/>
                  <a:ext cx="86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17" name="Ink 516">
                  <a:extLst>
                    <a:ext uri="{FF2B5EF4-FFF2-40B4-BE49-F238E27FC236}">
                      <a16:creationId xmlns:a16="http://schemas.microsoft.com/office/drawing/2014/main" id="{80ED442E-D07F-3CE4-5A8E-D5632F900855}"/>
                    </a:ext>
                  </a:extLst>
                </p14:cNvPr>
                <p14:cNvContentPartPr/>
                <p14:nvPr/>
              </p14:nvContentPartPr>
              <p14:xfrm>
                <a:off x="7109969" y="6085753"/>
                <a:ext cx="144720" cy="58320"/>
              </p14:xfrm>
            </p:contentPart>
          </mc:Choice>
          <mc:Fallback>
            <p:pic>
              <p:nvPicPr>
                <p:cNvPr id="517" name="Ink 516">
                  <a:extLst>
                    <a:ext uri="{FF2B5EF4-FFF2-40B4-BE49-F238E27FC236}">
                      <a16:creationId xmlns:a16="http://schemas.microsoft.com/office/drawing/2014/main" id="{80ED442E-D07F-3CE4-5A8E-D5632F900855}"/>
                    </a:ext>
                  </a:extLst>
                </p:cNvPr>
                <p:cNvPicPr/>
                <p:nvPr/>
              </p:nvPicPr>
              <p:blipFill>
                <a:blip r:embed="rId805"/>
                <a:stretch>
                  <a:fillRect/>
                </a:stretch>
              </p:blipFill>
              <p:spPr>
                <a:xfrm>
                  <a:off x="7103849" y="6079633"/>
                  <a:ext cx="1569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18" name="Ink 517">
                  <a:extLst>
                    <a:ext uri="{FF2B5EF4-FFF2-40B4-BE49-F238E27FC236}">
                      <a16:creationId xmlns:a16="http://schemas.microsoft.com/office/drawing/2014/main" id="{7CE35EC1-BDF5-83B7-7939-85CC17CF3BFD}"/>
                    </a:ext>
                  </a:extLst>
                </p14:cNvPr>
                <p14:cNvContentPartPr/>
                <p14:nvPr/>
              </p14:nvContentPartPr>
              <p14:xfrm>
                <a:off x="8020409" y="6044713"/>
                <a:ext cx="88200" cy="18360"/>
              </p14:xfrm>
            </p:contentPart>
          </mc:Choice>
          <mc:Fallback>
            <p:pic>
              <p:nvPicPr>
                <p:cNvPr id="518" name="Ink 517">
                  <a:extLst>
                    <a:ext uri="{FF2B5EF4-FFF2-40B4-BE49-F238E27FC236}">
                      <a16:creationId xmlns:a16="http://schemas.microsoft.com/office/drawing/2014/main" id="{7CE35EC1-BDF5-83B7-7939-85CC17CF3BFD}"/>
                    </a:ext>
                  </a:extLst>
                </p:cNvPr>
                <p:cNvPicPr/>
                <p:nvPr/>
              </p:nvPicPr>
              <p:blipFill>
                <a:blip r:embed="rId807"/>
                <a:stretch>
                  <a:fillRect/>
                </a:stretch>
              </p:blipFill>
              <p:spPr>
                <a:xfrm>
                  <a:off x="8014289" y="6038593"/>
                  <a:ext cx="100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19" name="Ink 518">
                  <a:extLst>
                    <a:ext uri="{FF2B5EF4-FFF2-40B4-BE49-F238E27FC236}">
                      <a16:creationId xmlns:a16="http://schemas.microsoft.com/office/drawing/2014/main" id="{A3D7A6B2-0209-D2AD-4EE7-FC7DAF548570}"/>
                    </a:ext>
                  </a:extLst>
                </p14:cNvPr>
                <p14:cNvContentPartPr/>
                <p14:nvPr/>
              </p14:nvContentPartPr>
              <p14:xfrm>
                <a:off x="8070089" y="6082873"/>
                <a:ext cx="42120" cy="9000"/>
              </p14:xfrm>
            </p:contentPart>
          </mc:Choice>
          <mc:Fallback>
            <p:pic>
              <p:nvPicPr>
                <p:cNvPr id="519" name="Ink 518">
                  <a:extLst>
                    <a:ext uri="{FF2B5EF4-FFF2-40B4-BE49-F238E27FC236}">
                      <a16:creationId xmlns:a16="http://schemas.microsoft.com/office/drawing/2014/main" id="{A3D7A6B2-0209-D2AD-4EE7-FC7DAF548570}"/>
                    </a:ext>
                  </a:extLst>
                </p:cNvPr>
                <p:cNvPicPr/>
                <p:nvPr/>
              </p:nvPicPr>
              <p:blipFill>
                <a:blip r:embed="rId809"/>
                <a:stretch>
                  <a:fillRect/>
                </a:stretch>
              </p:blipFill>
              <p:spPr>
                <a:xfrm>
                  <a:off x="8063969" y="6076753"/>
                  <a:ext cx="543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22" name="Ink 521">
                  <a:extLst>
                    <a:ext uri="{FF2B5EF4-FFF2-40B4-BE49-F238E27FC236}">
                      <a16:creationId xmlns:a16="http://schemas.microsoft.com/office/drawing/2014/main" id="{44D72112-3750-C1BC-A388-04136A1CEF5E}"/>
                    </a:ext>
                  </a:extLst>
                </p14:cNvPr>
                <p14:cNvContentPartPr/>
                <p14:nvPr/>
              </p14:nvContentPartPr>
              <p14:xfrm>
                <a:off x="8338289" y="5824033"/>
                <a:ext cx="8280" cy="124200"/>
              </p14:xfrm>
            </p:contentPart>
          </mc:Choice>
          <mc:Fallback>
            <p:pic>
              <p:nvPicPr>
                <p:cNvPr id="522" name="Ink 521">
                  <a:extLst>
                    <a:ext uri="{FF2B5EF4-FFF2-40B4-BE49-F238E27FC236}">
                      <a16:creationId xmlns:a16="http://schemas.microsoft.com/office/drawing/2014/main" id="{44D72112-3750-C1BC-A388-04136A1CEF5E}"/>
                    </a:ext>
                  </a:extLst>
                </p:cNvPr>
                <p:cNvPicPr/>
                <p:nvPr/>
              </p:nvPicPr>
              <p:blipFill>
                <a:blip r:embed="rId811"/>
                <a:stretch>
                  <a:fillRect/>
                </a:stretch>
              </p:blipFill>
              <p:spPr>
                <a:xfrm>
                  <a:off x="8332169" y="5817913"/>
                  <a:ext cx="20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23" name="Ink 522">
                  <a:extLst>
                    <a:ext uri="{FF2B5EF4-FFF2-40B4-BE49-F238E27FC236}">
                      <a16:creationId xmlns:a16="http://schemas.microsoft.com/office/drawing/2014/main" id="{4D252A5E-A4BB-2BBC-2FAA-3EC47634372E}"/>
                    </a:ext>
                  </a:extLst>
                </p14:cNvPr>
                <p14:cNvContentPartPr/>
                <p14:nvPr/>
              </p14:nvContentPartPr>
              <p14:xfrm>
                <a:off x="8398049" y="5893513"/>
                <a:ext cx="360" cy="43200"/>
              </p14:xfrm>
            </p:contentPart>
          </mc:Choice>
          <mc:Fallback>
            <p:pic>
              <p:nvPicPr>
                <p:cNvPr id="523" name="Ink 522">
                  <a:extLst>
                    <a:ext uri="{FF2B5EF4-FFF2-40B4-BE49-F238E27FC236}">
                      <a16:creationId xmlns:a16="http://schemas.microsoft.com/office/drawing/2014/main" id="{4D252A5E-A4BB-2BBC-2FAA-3EC47634372E}"/>
                    </a:ext>
                  </a:extLst>
                </p:cNvPr>
                <p:cNvPicPr/>
                <p:nvPr/>
              </p:nvPicPr>
              <p:blipFill>
                <a:blip r:embed="rId813"/>
                <a:stretch>
                  <a:fillRect/>
                </a:stretch>
              </p:blipFill>
              <p:spPr>
                <a:xfrm>
                  <a:off x="8391929" y="5887393"/>
                  <a:ext cx="126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24" name="Ink 523">
                  <a:extLst>
                    <a:ext uri="{FF2B5EF4-FFF2-40B4-BE49-F238E27FC236}">
                      <a16:creationId xmlns:a16="http://schemas.microsoft.com/office/drawing/2014/main" id="{D5F1C296-FEDA-0D0B-19A1-4D8F295B53DB}"/>
                    </a:ext>
                  </a:extLst>
                </p14:cNvPr>
                <p14:cNvContentPartPr/>
                <p14:nvPr/>
              </p14:nvContentPartPr>
              <p14:xfrm>
                <a:off x="8398049" y="5832673"/>
                <a:ext cx="4320" cy="2160"/>
              </p14:xfrm>
            </p:contentPart>
          </mc:Choice>
          <mc:Fallback>
            <p:pic>
              <p:nvPicPr>
                <p:cNvPr id="524" name="Ink 523">
                  <a:extLst>
                    <a:ext uri="{FF2B5EF4-FFF2-40B4-BE49-F238E27FC236}">
                      <a16:creationId xmlns:a16="http://schemas.microsoft.com/office/drawing/2014/main" id="{D5F1C296-FEDA-0D0B-19A1-4D8F295B53DB}"/>
                    </a:ext>
                  </a:extLst>
                </p:cNvPr>
                <p:cNvPicPr/>
                <p:nvPr/>
              </p:nvPicPr>
              <p:blipFill>
                <a:blip r:embed="rId417"/>
                <a:stretch>
                  <a:fillRect/>
                </a:stretch>
              </p:blipFill>
              <p:spPr>
                <a:xfrm>
                  <a:off x="8391929" y="5826553"/>
                  <a:ext cx="165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25" name="Ink 524">
                  <a:extLst>
                    <a:ext uri="{FF2B5EF4-FFF2-40B4-BE49-F238E27FC236}">
                      <a16:creationId xmlns:a16="http://schemas.microsoft.com/office/drawing/2014/main" id="{B82A29EB-085A-617A-668B-2AB4C15ABDAD}"/>
                    </a:ext>
                  </a:extLst>
                </p14:cNvPr>
                <p14:cNvContentPartPr/>
                <p14:nvPr/>
              </p14:nvContentPartPr>
              <p14:xfrm>
                <a:off x="8447729" y="5904673"/>
                <a:ext cx="158760" cy="54720"/>
              </p14:xfrm>
            </p:contentPart>
          </mc:Choice>
          <mc:Fallback>
            <p:pic>
              <p:nvPicPr>
                <p:cNvPr id="525" name="Ink 524">
                  <a:extLst>
                    <a:ext uri="{FF2B5EF4-FFF2-40B4-BE49-F238E27FC236}">
                      <a16:creationId xmlns:a16="http://schemas.microsoft.com/office/drawing/2014/main" id="{B82A29EB-085A-617A-668B-2AB4C15ABDAD}"/>
                    </a:ext>
                  </a:extLst>
                </p:cNvPr>
                <p:cNvPicPr/>
                <p:nvPr/>
              </p:nvPicPr>
              <p:blipFill>
                <a:blip r:embed="rId816"/>
                <a:stretch>
                  <a:fillRect/>
                </a:stretch>
              </p:blipFill>
              <p:spPr>
                <a:xfrm>
                  <a:off x="8441609" y="5898553"/>
                  <a:ext cx="171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27" name="Ink 526">
                  <a:extLst>
                    <a:ext uri="{FF2B5EF4-FFF2-40B4-BE49-F238E27FC236}">
                      <a16:creationId xmlns:a16="http://schemas.microsoft.com/office/drawing/2014/main" id="{04D44C65-9321-73BD-E703-443D8B3BEC69}"/>
                    </a:ext>
                  </a:extLst>
                </p14:cNvPr>
                <p14:cNvContentPartPr/>
                <p14:nvPr/>
              </p14:nvContentPartPr>
              <p14:xfrm>
                <a:off x="8607209" y="5914753"/>
                <a:ext cx="95760" cy="46800"/>
              </p14:xfrm>
            </p:contentPart>
          </mc:Choice>
          <mc:Fallback>
            <p:pic>
              <p:nvPicPr>
                <p:cNvPr id="527" name="Ink 526">
                  <a:extLst>
                    <a:ext uri="{FF2B5EF4-FFF2-40B4-BE49-F238E27FC236}">
                      <a16:creationId xmlns:a16="http://schemas.microsoft.com/office/drawing/2014/main" id="{04D44C65-9321-73BD-E703-443D8B3BEC69}"/>
                    </a:ext>
                  </a:extLst>
                </p:cNvPr>
                <p:cNvPicPr/>
                <p:nvPr/>
              </p:nvPicPr>
              <p:blipFill>
                <a:blip r:embed="rId818"/>
                <a:stretch>
                  <a:fillRect/>
                </a:stretch>
              </p:blipFill>
              <p:spPr>
                <a:xfrm>
                  <a:off x="8601089" y="5908633"/>
                  <a:ext cx="1080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40" name="Ink 539">
                  <a:extLst>
                    <a:ext uri="{FF2B5EF4-FFF2-40B4-BE49-F238E27FC236}">
                      <a16:creationId xmlns:a16="http://schemas.microsoft.com/office/drawing/2014/main" id="{F778FBEE-49C8-940C-822C-6C6D85291647}"/>
                    </a:ext>
                  </a:extLst>
                </p14:cNvPr>
                <p14:cNvContentPartPr/>
                <p14:nvPr/>
              </p14:nvContentPartPr>
              <p14:xfrm>
                <a:off x="8328569" y="6096193"/>
                <a:ext cx="101160" cy="84600"/>
              </p14:xfrm>
            </p:contentPart>
          </mc:Choice>
          <mc:Fallback>
            <p:pic>
              <p:nvPicPr>
                <p:cNvPr id="540" name="Ink 539">
                  <a:extLst>
                    <a:ext uri="{FF2B5EF4-FFF2-40B4-BE49-F238E27FC236}">
                      <a16:creationId xmlns:a16="http://schemas.microsoft.com/office/drawing/2014/main" id="{F778FBEE-49C8-940C-822C-6C6D85291647}"/>
                    </a:ext>
                  </a:extLst>
                </p:cNvPr>
                <p:cNvPicPr/>
                <p:nvPr/>
              </p:nvPicPr>
              <p:blipFill>
                <a:blip r:embed="rId820"/>
                <a:stretch>
                  <a:fillRect/>
                </a:stretch>
              </p:blipFill>
              <p:spPr>
                <a:xfrm>
                  <a:off x="8322449" y="6090073"/>
                  <a:ext cx="113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41" name="Ink 540">
                  <a:extLst>
                    <a:ext uri="{FF2B5EF4-FFF2-40B4-BE49-F238E27FC236}">
                      <a16:creationId xmlns:a16="http://schemas.microsoft.com/office/drawing/2014/main" id="{0530807D-1CAB-A7F6-5BD6-AACBAD222BFB}"/>
                    </a:ext>
                  </a:extLst>
                </p14:cNvPr>
                <p14:cNvContentPartPr/>
                <p14:nvPr/>
              </p14:nvContentPartPr>
              <p14:xfrm>
                <a:off x="8477609" y="6122473"/>
                <a:ext cx="85680" cy="10440"/>
              </p14:xfrm>
            </p:contentPart>
          </mc:Choice>
          <mc:Fallback>
            <p:pic>
              <p:nvPicPr>
                <p:cNvPr id="541" name="Ink 540">
                  <a:extLst>
                    <a:ext uri="{FF2B5EF4-FFF2-40B4-BE49-F238E27FC236}">
                      <a16:creationId xmlns:a16="http://schemas.microsoft.com/office/drawing/2014/main" id="{0530807D-1CAB-A7F6-5BD6-AACBAD222BFB}"/>
                    </a:ext>
                  </a:extLst>
                </p:cNvPr>
                <p:cNvPicPr/>
                <p:nvPr/>
              </p:nvPicPr>
              <p:blipFill>
                <a:blip r:embed="rId822"/>
                <a:stretch>
                  <a:fillRect/>
                </a:stretch>
              </p:blipFill>
              <p:spPr>
                <a:xfrm>
                  <a:off x="8471489" y="6116353"/>
                  <a:ext cx="979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42" name="Ink 541">
                  <a:extLst>
                    <a:ext uri="{FF2B5EF4-FFF2-40B4-BE49-F238E27FC236}">
                      <a16:creationId xmlns:a16="http://schemas.microsoft.com/office/drawing/2014/main" id="{24C3C5F6-634D-83F0-9659-82F037B3B4B8}"/>
                    </a:ext>
                  </a:extLst>
                </p14:cNvPr>
                <p14:cNvContentPartPr/>
                <p14:nvPr/>
              </p14:nvContentPartPr>
              <p14:xfrm>
                <a:off x="8537369" y="6082513"/>
                <a:ext cx="86400" cy="73080"/>
              </p14:xfrm>
            </p:contentPart>
          </mc:Choice>
          <mc:Fallback>
            <p:pic>
              <p:nvPicPr>
                <p:cNvPr id="542" name="Ink 541">
                  <a:extLst>
                    <a:ext uri="{FF2B5EF4-FFF2-40B4-BE49-F238E27FC236}">
                      <a16:creationId xmlns:a16="http://schemas.microsoft.com/office/drawing/2014/main" id="{24C3C5F6-634D-83F0-9659-82F037B3B4B8}"/>
                    </a:ext>
                  </a:extLst>
                </p:cNvPr>
                <p:cNvPicPr/>
                <p:nvPr/>
              </p:nvPicPr>
              <p:blipFill>
                <a:blip r:embed="rId824"/>
                <a:stretch>
                  <a:fillRect/>
                </a:stretch>
              </p:blipFill>
              <p:spPr>
                <a:xfrm>
                  <a:off x="8531249" y="6076393"/>
                  <a:ext cx="98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45" name="Ink 544">
                  <a:extLst>
                    <a:ext uri="{FF2B5EF4-FFF2-40B4-BE49-F238E27FC236}">
                      <a16:creationId xmlns:a16="http://schemas.microsoft.com/office/drawing/2014/main" id="{ECB76C12-EF3F-3551-E3D2-C0AD978C2F5C}"/>
                    </a:ext>
                  </a:extLst>
                </p14:cNvPr>
                <p14:cNvContentPartPr/>
                <p14:nvPr/>
              </p14:nvContentPartPr>
              <p14:xfrm>
                <a:off x="8645729" y="6065593"/>
                <a:ext cx="160200" cy="91800"/>
              </p14:xfrm>
            </p:contentPart>
          </mc:Choice>
          <mc:Fallback>
            <p:pic>
              <p:nvPicPr>
                <p:cNvPr id="545" name="Ink 544">
                  <a:extLst>
                    <a:ext uri="{FF2B5EF4-FFF2-40B4-BE49-F238E27FC236}">
                      <a16:creationId xmlns:a16="http://schemas.microsoft.com/office/drawing/2014/main" id="{ECB76C12-EF3F-3551-E3D2-C0AD978C2F5C}"/>
                    </a:ext>
                  </a:extLst>
                </p:cNvPr>
                <p:cNvPicPr/>
                <p:nvPr/>
              </p:nvPicPr>
              <p:blipFill>
                <a:blip r:embed="rId826"/>
                <a:stretch>
                  <a:fillRect/>
                </a:stretch>
              </p:blipFill>
              <p:spPr>
                <a:xfrm>
                  <a:off x="8639609" y="6059473"/>
                  <a:ext cx="172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28" name="Ink 527">
                  <a:extLst>
                    <a:ext uri="{FF2B5EF4-FFF2-40B4-BE49-F238E27FC236}">
                      <a16:creationId xmlns:a16="http://schemas.microsoft.com/office/drawing/2014/main" id="{ADE5706F-65E5-E144-85A4-8749DCDE894E}"/>
                    </a:ext>
                  </a:extLst>
                </p14:cNvPr>
                <p14:cNvContentPartPr/>
                <p14:nvPr/>
              </p14:nvContentPartPr>
              <p14:xfrm>
                <a:off x="8994209" y="5794153"/>
                <a:ext cx="27000" cy="163800"/>
              </p14:xfrm>
            </p:contentPart>
          </mc:Choice>
          <mc:Fallback>
            <p:pic>
              <p:nvPicPr>
                <p:cNvPr id="528" name="Ink 527">
                  <a:extLst>
                    <a:ext uri="{FF2B5EF4-FFF2-40B4-BE49-F238E27FC236}">
                      <a16:creationId xmlns:a16="http://schemas.microsoft.com/office/drawing/2014/main" id="{ADE5706F-65E5-E144-85A4-8749DCDE894E}"/>
                    </a:ext>
                  </a:extLst>
                </p:cNvPr>
                <p:cNvPicPr/>
                <p:nvPr/>
              </p:nvPicPr>
              <p:blipFill>
                <a:blip r:embed="rId828"/>
                <a:stretch>
                  <a:fillRect/>
                </a:stretch>
              </p:blipFill>
              <p:spPr>
                <a:xfrm>
                  <a:off x="8988089" y="5788033"/>
                  <a:ext cx="392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29" name="Ink 528">
                  <a:extLst>
                    <a:ext uri="{FF2B5EF4-FFF2-40B4-BE49-F238E27FC236}">
                      <a16:creationId xmlns:a16="http://schemas.microsoft.com/office/drawing/2014/main" id="{0512B68F-22D6-E8B1-B352-255933206135}"/>
                    </a:ext>
                  </a:extLst>
                </p14:cNvPr>
                <p14:cNvContentPartPr/>
                <p14:nvPr/>
              </p14:nvContentPartPr>
              <p14:xfrm>
                <a:off x="9064049" y="5883793"/>
                <a:ext cx="101520" cy="65160"/>
              </p14:xfrm>
            </p:contentPart>
          </mc:Choice>
          <mc:Fallback>
            <p:pic>
              <p:nvPicPr>
                <p:cNvPr id="529" name="Ink 528">
                  <a:extLst>
                    <a:ext uri="{FF2B5EF4-FFF2-40B4-BE49-F238E27FC236}">
                      <a16:creationId xmlns:a16="http://schemas.microsoft.com/office/drawing/2014/main" id="{0512B68F-22D6-E8B1-B352-255933206135}"/>
                    </a:ext>
                  </a:extLst>
                </p:cNvPr>
                <p:cNvPicPr/>
                <p:nvPr/>
              </p:nvPicPr>
              <p:blipFill>
                <a:blip r:embed="rId830"/>
                <a:stretch>
                  <a:fillRect/>
                </a:stretch>
              </p:blipFill>
              <p:spPr>
                <a:xfrm>
                  <a:off x="9057929" y="5877673"/>
                  <a:ext cx="113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30" name="Ink 529">
                  <a:extLst>
                    <a:ext uri="{FF2B5EF4-FFF2-40B4-BE49-F238E27FC236}">
                      <a16:creationId xmlns:a16="http://schemas.microsoft.com/office/drawing/2014/main" id="{C3B717AE-7916-8CE3-97FE-1488B52A22BF}"/>
                    </a:ext>
                  </a:extLst>
                </p14:cNvPr>
                <p14:cNvContentPartPr/>
                <p14:nvPr/>
              </p14:nvContentPartPr>
              <p14:xfrm>
                <a:off x="9252689" y="5871553"/>
                <a:ext cx="126000" cy="63000"/>
              </p14:xfrm>
            </p:contentPart>
          </mc:Choice>
          <mc:Fallback>
            <p:pic>
              <p:nvPicPr>
                <p:cNvPr id="530" name="Ink 529">
                  <a:extLst>
                    <a:ext uri="{FF2B5EF4-FFF2-40B4-BE49-F238E27FC236}">
                      <a16:creationId xmlns:a16="http://schemas.microsoft.com/office/drawing/2014/main" id="{C3B717AE-7916-8CE3-97FE-1488B52A22BF}"/>
                    </a:ext>
                  </a:extLst>
                </p:cNvPr>
                <p:cNvPicPr/>
                <p:nvPr/>
              </p:nvPicPr>
              <p:blipFill>
                <a:blip r:embed="rId832"/>
                <a:stretch>
                  <a:fillRect/>
                </a:stretch>
              </p:blipFill>
              <p:spPr>
                <a:xfrm>
                  <a:off x="9246569" y="5865433"/>
                  <a:ext cx="1382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33" name="Ink 532">
                  <a:extLst>
                    <a:ext uri="{FF2B5EF4-FFF2-40B4-BE49-F238E27FC236}">
                      <a16:creationId xmlns:a16="http://schemas.microsoft.com/office/drawing/2014/main" id="{006F79B4-31D2-4FD6-E780-E384C8D9A068}"/>
                    </a:ext>
                  </a:extLst>
                </p14:cNvPr>
                <p14:cNvContentPartPr/>
                <p14:nvPr/>
              </p14:nvContentPartPr>
              <p14:xfrm>
                <a:off x="9034169" y="5992153"/>
                <a:ext cx="389880" cy="31320"/>
              </p14:xfrm>
            </p:contentPart>
          </mc:Choice>
          <mc:Fallback>
            <p:pic>
              <p:nvPicPr>
                <p:cNvPr id="533" name="Ink 532">
                  <a:extLst>
                    <a:ext uri="{FF2B5EF4-FFF2-40B4-BE49-F238E27FC236}">
                      <a16:creationId xmlns:a16="http://schemas.microsoft.com/office/drawing/2014/main" id="{006F79B4-31D2-4FD6-E780-E384C8D9A068}"/>
                    </a:ext>
                  </a:extLst>
                </p:cNvPr>
                <p:cNvPicPr/>
                <p:nvPr/>
              </p:nvPicPr>
              <p:blipFill>
                <a:blip r:embed="rId834"/>
                <a:stretch>
                  <a:fillRect/>
                </a:stretch>
              </p:blipFill>
              <p:spPr>
                <a:xfrm>
                  <a:off x="9028049" y="5986033"/>
                  <a:ext cx="4021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34" name="Ink 533">
                  <a:extLst>
                    <a:ext uri="{FF2B5EF4-FFF2-40B4-BE49-F238E27FC236}">
                      <a16:creationId xmlns:a16="http://schemas.microsoft.com/office/drawing/2014/main" id="{A25F3695-3F70-E9BF-77C7-BEAC2E3B61D4}"/>
                    </a:ext>
                  </a:extLst>
                </p14:cNvPr>
                <p14:cNvContentPartPr/>
                <p14:nvPr/>
              </p14:nvContentPartPr>
              <p14:xfrm>
                <a:off x="9173489" y="6132553"/>
                <a:ext cx="101520" cy="100800"/>
              </p14:xfrm>
            </p:contentPart>
          </mc:Choice>
          <mc:Fallback>
            <p:pic>
              <p:nvPicPr>
                <p:cNvPr id="534" name="Ink 533">
                  <a:extLst>
                    <a:ext uri="{FF2B5EF4-FFF2-40B4-BE49-F238E27FC236}">
                      <a16:creationId xmlns:a16="http://schemas.microsoft.com/office/drawing/2014/main" id="{A25F3695-3F70-E9BF-77C7-BEAC2E3B61D4}"/>
                    </a:ext>
                  </a:extLst>
                </p:cNvPr>
                <p:cNvPicPr/>
                <p:nvPr/>
              </p:nvPicPr>
              <p:blipFill>
                <a:blip r:embed="rId836"/>
                <a:stretch>
                  <a:fillRect/>
                </a:stretch>
              </p:blipFill>
              <p:spPr>
                <a:xfrm>
                  <a:off x="9167369" y="6126433"/>
                  <a:ext cx="113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35" name="Ink 534">
                  <a:extLst>
                    <a:ext uri="{FF2B5EF4-FFF2-40B4-BE49-F238E27FC236}">
                      <a16:creationId xmlns:a16="http://schemas.microsoft.com/office/drawing/2014/main" id="{C44CFBAE-6D66-08C6-7154-AAB308858E59}"/>
                    </a:ext>
                  </a:extLst>
                </p14:cNvPr>
                <p14:cNvContentPartPr/>
                <p14:nvPr/>
              </p14:nvContentPartPr>
              <p14:xfrm>
                <a:off x="9272489" y="6108433"/>
                <a:ext cx="111240" cy="62640"/>
              </p14:xfrm>
            </p:contentPart>
          </mc:Choice>
          <mc:Fallback>
            <p:pic>
              <p:nvPicPr>
                <p:cNvPr id="535" name="Ink 534">
                  <a:extLst>
                    <a:ext uri="{FF2B5EF4-FFF2-40B4-BE49-F238E27FC236}">
                      <a16:creationId xmlns:a16="http://schemas.microsoft.com/office/drawing/2014/main" id="{C44CFBAE-6D66-08C6-7154-AAB308858E59}"/>
                    </a:ext>
                  </a:extLst>
                </p:cNvPr>
                <p:cNvPicPr/>
                <p:nvPr/>
              </p:nvPicPr>
              <p:blipFill>
                <a:blip r:embed="rId838"/>
                <a:stretch>
                  <a:fillRect/>
                </a:stretch>
              </p:blipFill>
              <p:spPr>
                <a:xfrm>
                  <a:off x="9266369" y="6102313"/>
                  <a:ext cx="123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36" name="Ink 535">
                  <a:extLst>
                    <a:ext uri="{FF2B5EF4-FFF2-40B4-BE49-F238E27FC236}">
                      <a16:creationId xmlns:a16="http://schemas.microsoft.com/office/drawing/2014/main" id="{4DBBD7C9-A084-24BA-FA9F-B93373114D2E}"/>
                    </a:ext>
                  </a:extLst>
                </p14:cNvPr>
                <p14:cNvContentPartPr/>
                <p14:nvPr/>
              </p14:nvContentPartPr>
              <p14:xfrm>
                <a:off x="9540689" y="6002953"/>
                <a:ext cx="29160" cy="17640"/>
              </p14:xfrm>
            </p:contentPart>
          </mc:Choice>
          <mc:Fallback>
            <p:pic>
              <p:nvPicPr>
                <p:cNvPr id="536" name="Ink 535">
                  <a:extLst>
                    <a:ext uri="{FF2B5EF4-FFF2-40B4-BE49-F238E27FC236}">
                      <a16:creationId xmlns:a16="http://schemas.microsoft.com/office/drawing/2014/main" id="{4DBBD7C9-A084-24BA-FA9F-B93373114D2E}"/>
                    </a:ext>
                  </a:extLst>
                </p:cNvPr>
                <p:cNvPicPr/>
                <p:nvPr/>
              </p:nvPicPr>
              <p:blipFill>
                <a:blip r:embed="rId840"/>
                <a:stretch>
                  <a:fillRect/>
                </a:stretch>
              </p:blipFill>
              <p:spPr>
                <a:xfrm>
                  <a:off x="9534569" y="5996833"/>
                  <a:ext cx="414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37" name="Ink 536">
                  <a:extLst>
                    <a:ext uri="{FF2B5EF4-FFF2-40B4-BE49-F238E27FC236}">
                      <a16:creationId xmlns:a16="http://schemas.microsoft.com/office/drawing/2014/main" id="{9F045AD4-EAF7-2B05-6073-ECB4B04CB49B}"/>
                    </a:ext>
                  </a:extLst>
                </p14:cNvPr>
                <p14:cNvContentPartPr/>
                <p14:nvPr/>
              </p14:nvContentPartPr>
              <p14:xfrm>
                <a:off x="9690089" y="5871193"/>
                <a:ext cx="111240" cy="88560"/>
              </p14:xfrm>
            </p:contentPart>
          </mc:Choice>
          <mc:Fallback>
            <p:pic>
              <p:nvPicPr>
                <p:cNvPr id="537" name="Ink 536">
                  <a:extLst>
                    <a:ext uri="{FF2B5EF4-FFF2-40B4-BE49-F238E27FC236}">
                      <a16:creationId xmlns:a16="http://schemas.microsoft.com/office/drawing/2014/main" id="{9F045AD4-EAF7-2B05-6073-ECB4B04CB49B}"/>
                    </a:ext>
                  </a:extLst>
                </p:cNvPr>
                <p:cNvPicPr/>
                <p:nvPr/>
              </p:nvPicPr>
              <p:blipFill>
                <a:blip r:embed="rId842"/>
                <a:stretch>
                  <a:fillRect/>
                </a:stretch>
              </p:blipFill>
              <p:spPr>
                <a:xfrm>
                  <a:off x="9683969" y="5865073"/>
                  <a:ext cx="123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38" name="Ink 537">
                  <a:extLst>
                    <a:ext uri="{FF2B5EF4-FFF2-40B4-BE49-F238E27FC236}">
                      <a16:creationId xmlns:a16="http://schemas.microsoft.com/office/drawing/2014/main" id="{6CAC332B-9CA4-8D0B-04B4-5701C92422D5}"/>
                    </a:ext>
                  </a:extLst>
                </p14:cNvPr>
                <p14:cNvContentPartPr/>
                <p14:nvPr/>
              </p14:nvContentPartPr>
              <p14:xfrm>
                <a:off x="9680369" y="6024913"/>
                <a:ext cx="173160" cy="8280"/>
              </p14:xfrm>
            </p:contentPart>
          </mc:Choice>
          <mc:Fallback>
            <p:pic>
              <p:nvPicPr>
                <p:cNvPr id="538" name="Ink 537">
                  <a:extLst>
                    <a:ext uri="{FF2B5EF4-FFF2-40B4-BE49-F238E27FC236}">
                      <a16:creationId xmlns:a16="http://schemas.microsoft.com/office/drawing/2014/main" id="{6CAC332B-9CA4-8D0B-04B4-5701C92422D5}"/>
                    </a:ext>
                  </a:extLst>
                </p:cNvPr>
                <p:cNvPicPr/>
                <p:nvPr/>
              </p:nvPicPr>
              <p:blipFill>
                <a:blip r:embed="rId844"/>
                <a:stretch>
                  <a:fillRect/>
                </a:stretch>
              </p:blipFill>
              <p:spPr>
                <a:xfrm>
                  <a:off x="9674249" y="6018793"/>
                  <a:ext cx="185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39" name="Ink 538">
                  <a:extLst>
                    <a:ext uri="{FF2B5EF4-FFF2-40B4-BE49-F238E27FC236}">
                      <a16:creationId xmlns:a16="http://schemas.microsoft.com/office/drawing/2014/main" id="{3E8640B1-72A0-9509-FAFA-CF04402C523A}"/>
                    </a:ext>
                  </a:extLst>
                </p14:cNvPr>
                <p14:cNvContentPartPr/>
                <p14:nvPr/>
              </p14:nvContentPartPr>
              <p14:xfrm>
                <a:off x="9799529" y="6092233"/>
                <a:ext cx="360" cy="108720"/>
              </p14:xfrm>
            </p:contentPart>
          </mc:Choice>
          <mc:Fallback>
            <p:pic>
              <p:nvPicPr>
                <p:cNvPr id="539" name="Ink 538">
                  <a:extLst>
                    <a:ext uri="{FF2B5EF4-FFF2-40B4-BE49-F238E27FC236}">
                      <a16:creationId xmlns:a16="http://schemas.microsoft.com/office/drawing/2014/main" id="{3E8640B1-72A0-9509-FAFA-CF04402C523A}"/>
                    </a:ext>
                  </a:extLst>
                </p:cNvPr>
                <p:cNvPicPr/>
                <p:nvPr/>
              </p:nvPicPr>
              <p:blipFill>
                <a:blip r:embed="rId846"/>
                <a:stretch>
                  <a:fillRect/>
                </a:stretch>
              </p:blipFill>
              <p:spPr>
                <a:xfrm>
                  <a:off x="9793409" y="6086113"/>
                  <a:ext cx="126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47" name="Ink 546">
                  <a:extLst>
                    <a:ext uri="{FF2B5EF4-FFF2-40B4-BE49-F238E27FC236}">
                      <a16:creationId xmlns:a16="http://schemas.microsoft.com/office/drawing/2014/main" id="{62B3F618-77D8-CAFD-EC62-F0E41BDE665F}"/>
                    </a:ext>
                  </a:extLst>
                </p14:cNvPr>
                <p14:cNvContentPartPr/>
                <p14:nvPr/>
              </p14:nvContentPartPr>
              <p14:xfrm>
                <a:off x="9729689" y="5824033"/>
                <a:ext cx="169920" cy="162000"/>
              </p14:xfrm>
            </p:contentPart>
          </mc:Choice>
          <mc:Fallback>
            <p:pic>
              <p:nvPicPr>
                <p:cNvPr id="547" name="Ink 546">
                  <a:extLst>
                    <a:ext uri="{FF2B5EF4-FFF2-40B4-BE49-F238E27FC236}">
                      <a16:creationId xmlns:a16="http://schemas.microsoft.com/office/drawing/2014/main" id="{62B3F618-77D8-CAFD-EC62-F0E41BDE665F}"/>
                    </a:ext>
                  </a:extLst>
                </p:cNvPr>
                <p:cNvPicPr/>
                <p:nvPr/>
              </p:nvPicPr>
              <p:blipFill>
                <a:blip r:embed="rId848"/>
                <a:stretch>
                  <a:fillRect/>
                </a:stretch>
              </p:blipFill>
              <p:spPr>
                <a:xfrm>
                  <a:off x="9723569" y="5817913"/>
                  <a:ext cx="1821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48" name="Ink 547">
                  <a:extLst>
                    <a:ext uri="{FF2B5EF4-FFF2-40B4-BE49-F238E27FC236}">
                      <a16:creationId xmlns:a16="http://schemas.microsoft.com/office/drawing/2014/main" id="{357AA997-C8E0-15D9-9869-BFE8D17657F7}"/>
                    </a:ext>
                  </a:extLst>
                </p14:cNvPr>
                <p14:cNvContentPartPr/>
                <p14:nvPr/>
              </p14:nvContentPartPr>
              <p14:xfrm>
                <a:off x="9295529" y="6092233"/>
                <a:ext cx="66960" cy="68760"/>
              </p14:xfrm>
            </p:contentPart>
          </mc:Choice>
          <mc:Fallback>
            <p:pic>
              <p:nvPicPr>
                <p:cNvPr id="548" name="Ink 547">
                  <a:extLst>
                    <a:ext uri="{FF2B5EF4-FFF2-40B4-BE49-F238E27FC236}">
                      <a16:creationId xmlns:a16="http://schemas.microsoft.com/office/drawing/2014/main" id="{357AA997-C8E0-15D9-9869-BFE8D17657F7}"/>
                    </a:ext>
                  </a:extLst>
                </p:cNvPr>
                <p:cNvPicPr/>
                <p:nvPr/>
              </p:nvPicPr>
              <p:blipFill>
                <a:blip r:embed="rId850"/>
                <a:stretch>
                  <a:fillRect/>
                </a:stretch>
              </p:blipFill>
              <p:spPr>
                <a:xfrm>
                  <a:off x="9289409" y="6086113"/>
                  <a:ext cx="79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49" name="Ink 548">
                  <a:extLst>
                    <a:ext uri="{FF2B5EF4-FFF2-40B4-BE49-F238E27FC236}">
                      <a16:creationId xmlns:a16="http://schemas.microsoft.com/office/drawing/2014/main" id="{E73C0923-E228-FC14-A038-AE1C45AC8FF3}"/>
                    </a:ext>
                  </a:extLst>
                </p14:cNvPr>
                <p14:cNvContentPartPr/>
                <p14:nvPr/>
              </p14:nvContentPartPr>
              <p14:xfrm>
                <a:off x="9451769" y="6062353"/>
                <a:ext cx="360" cy="86040"/>
              </p14:xfrm>
            </p:contentPart>
          </mc:Choice>
          <mc:Fallback>
            <p:pic>
              <p:nvPicPr>
                <p:cNvPr id="549" name="Ink 548">
                  <a:extLst>
                    <a:ext uri="{FF2B5EF4-FFF2-40B4-BE49-F238E27FC236}">
                      <a16:creationId xmlns:a16="http://schemas.microsoft.com/office/drawing/2014/main" id="{E73C0923-E228-FC14-A038-AE1C45AC8FF3}"/>
                    </a:ext>
                  </a:extLst>
                </p:cNvPr>
                <p:cNvPicPr/>
                <p:nvPr/>
              </p:nvPicPr>
              <p:blipFill>
                <a:blip r:embed="rId78"/>
                <a:stretch>
                  <a:fillRect/>
                </a:stretch>
              </p:blipFill>
              <p:spPr>
                <a:xfrm>
                  <a:off x="9445649" y="6056233"/>
                  <a:ext cx="126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51" name="Ink 550">
                  <a:extLst>
                    <a:ext uri="{FF2B5EF4-FFF2-40B4-BE49-F238E27FC236}">
                      <a16:creationId xmlns:a16="http://schemas.microsoft.com/office/drawing/2014/main" id="{9E4275FE-3C47-5B32-5C68-1F79DFA0756B}"/>
                    </a:ext>
                  </a:extLst>
                </p14:cNvPr>
                <p14:cNvContentPartPr/>
                <p14:nvPr/>
              </p14:nvContentPartPr>
              <p14:xfrm>
                <a:off x="10107689" y="5998993"/>
                <a:ext cx="129960" cy="4320"/>
              </p14:xfrm>
            </p:contentPart>
          </mc:Choice>
          <mc:Fallback>
            <p:pic>
              <p:nvPicPr>
                <p:cNvPr id="551" name="Ink 550">
                  <a:extLst>
                    <a:ext uri="{FF2B5EF4-FFF2-40B4-BE49-F238E27FC236}">
                      <a16:creationId xmlns:a16="http://schemas.microsoft.com/office/drawing/2014/main" id="{9E4275FE-3C47-5B32-5C68-1F79DFA0756B}"/>
                    </a:ext>
                  </a:extLst>
                </p:cNvPr>
                <p:cNvPicPr/>
                <p:nvPr/>
              </p:nvPicPr>
              <p:blipFill>
                <a:blip r:embed="rId853"/>
                <a:stretch>
                  <a:fillRect/>
                </a:stretch>
              </p:blipFill>
              <p:spPr>
                <a:xfrm>
                  <a:off x="10101569" y="5992873"/>
                  <a:ext cx="142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52" name="Ink 551">
                  <a:extLst>
                    <a:ext uri="{FF2B5EF4-FFF2-40B4-BE49-F238E27FC236}">
                      <a16:creationId xmlns:a16="http://schemas.microsoft.com/office/drawing/2014/main" id="{8A44F755-F74B-E842-6976-8DAB835BB07B}"/>
                    </a:ext>
                  </a:extLst>
                </p14:cNvPr>
                <p14:cNvContentPartPr/>
                <p14:nvPr/>
              </p14:nvContentPartPr>
              <p14:xfrm>
                <a:off x="10147649" y="6064873"/>
                <a:ext cx="111600" cy="8280"/>
              </p14:xfrm>
            </p:contentPart>
          </mc:Choice>
          <mc:Fallback>
            <p:pic>
              <p:nvPicPr>
                <p:cNvPr id="552" name="Ink 551">
                  <a:extLst>
                    <a:ext uri="{FF2B5EF4-FFF2-40B4-BE49-F238E27FC236}">
                      <a16:creationId xmlns:a16="http://schemas.microsoft.com/office/drawing/2014/main" id="{8A44F755-F74B-E842-6976-8DAB835BB07B}"/>
                    </a:ext>
                  </a:extLst>
                </p:cNvPr>
                <p:cNvPicPr/>
                <p:nvPr/>
              </p:nvPicPr>
              <p:blipFill>
                <a:blip r:embed="rId855"/>
                <a:stretch>
                  <a:fillRect/>
                </a:stretch>
              </p:blipFill>
              <p:spPr>
                <a:xfrm>
                  <a:off x="10141529" y="6058753"/>
                  <a:ext cx="1238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54" name="Ink 553">
                  <a:extLst>
                    <a:ext uri="{FF2B5EF4-FFF2-40B4-BE49-F238E27FC236}">
                      <a16:creationId xmlns:a16="http://schemas.microsoft.com/office/drawing/2014/main" id="{391AAD23-AA93-1BF0-7A98-2E83B39F512E}"/>
                    </a:ext>
                  </a:extLst>
                </p14:cNvPr>
                <p14:cNvContentPartPr/>
                <p14:nvPr/>
              </p14:nvContentPartPr>
              <p14:xfrm>
                <a:off x="10047209" y="5784073"/>
                <a:ext cx="92880" cy="151560"/>
              </p14:xfrm>
            </p:contentPart>
          </mc:Choice>
          <mc:Fallback>
            <p:pic>
              <p:nvPicPr>
                <p:cNvPr id="554" name="Ink 553">
                  <a:extLst>
                    <a:ext uri="{FF2B5EF4-FFF2-40B4-BE49-F238E27FC236}">
                      <a16:creationId xmlns:a16="http://schemas.microsoft.com/office/drawing/2014/main" id="{391AAD23-AA93-1BF0-7A98-2E83B39F512E}"/>
                    </a:ext>
                  </a:extLst>
                </p:cNvPr>
                <p:cNvPicPr/>
                <p:nvPr/>
              </p:nvPicPr>
              <p:blipFill>
                <a:blip r:embed="rId857"/>
                <a:stretch>
                  <a:fillRect/>
                </a:stretch>
              </p:blipFill>
              <p:spPr>
                <a:xfrm>
                  <a:off x="10041089" y="5777953"/>
                  <a:ext cx="1051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55" name="Ink 554">
                  <a:extLst>
                    <a:ext uri="{FF2B5EF4-FFF2-40B4-BE49-F238E27FC236}">
                      <a16:creationId xmlns:a16="http://schemas.microsoft.com/office/drawing/2014/main" id="{D369409F-BB93-C865-1969-B0849458B956}"/>
                    </a:ext>
                  </a:extLst>
                </p14:cNvPr>
                <p14:cNvContentPartPr/>
                <p14:nvPr/>
              </p14:nvContentPartPr>
              <p14:xfrm>
                <a:off x="10147649" y="5744833"/>
                <a:ext cx="360" cy="72720"/>
              </p14:xfrm>
            </p:contentPart>
          </mc:Choice>
          <mc:Fallback>
            <p:pic>
              <p:nvPicPr>
                <p:cNvPr id="555" name="Ink 554">
                  <a:extLst>
                    <a:ext uri="{FF2B5EF4-FFF2-40B4-BE49-F238E27FC236}">
                      <a16:creationId xmlns:a16="http://schemas.microsoft.com/office/drawing/2014/main" id="{D369409F-BB93-C865-1969-B0849458B956}"/>
                    </a:ext>
                  </a:extLst>
                </p:cNvPr>
                <p:cNvPicPr/>
                <p:nvPr/>
              </p:nvPicPr>
              <p:blipFill>
                <a:blip r:embed="rId247"/>
                <a:stretch>
                  <a:fillRect/>
                </a:stretch>
              </p:blipFill>
              <p:spPr>
                <a:xfrm>
                  <a:off x="10141529" y="5738713"/>
                  <a:ext cx="12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56" name="Ink 555">
                  <a:extLst>
                    <a:ext uri="{FF2B5EF4-FFF2-40B4-BE49-F238E27FC236}">
                      <a16:creationId xmlns:a16="http://schemas.microsoft.com/office/drawing/2014/main" id="{5F379DC2-4EA6-F7C3-3E40-515AE8683A3E}"/>
                    </a:ext>
                  </a:extLst>
                </p14:cNvPr>
                <p14:cNvContentPartPr/>
                <p14:nvPr/>
              </p14:nvContentPartPr>
              <p14:xfrm>
                <a:off x="10197329" y="5754193"/>
                <a:ext cx="360" cy="120240"/>
              </p14:xfrm>
            </p:contentPart>
          </mc:Choice>
          <mc:Fallback>
            <p:pic>
              <p:nvPicPr>
                <p:cNvPr id="556" name="Ink 555">
                  <a:extLst>
                    <a:ext uri="{FF2B5EF4-FFF2-40B4-BE49-F238E27FC236}">
                      <a16:creationId xmlns:a16="http://schemas.microsoft.com/office/drawing/2014/main" id="{5F379DC2-4EA6-F7C3-3E40-515AE8683A3E}"/>
                    </a:ext>
                  </a:extLst>
                </p:cNvPr>
                <p:cNvPicPr/>
                <p:nvPr/>
              </p:nvPicPr>
              <p:blipFill>
                <a:blip r:embed="rId860"/>
                <a:stretch>
                  <a:fillRect/>
                </a:stretch>
              </p:blipFill>
              <p:spPr>
                <a:xfrm>
                  <a:off x="10191209" y="5748073"/>
                  <a:ext cx="12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57" name="Ink 556">
                  <a:extLst>
                    <a:ext uri="{FF2B5EF4-FFF2-40B4-BE49-F238E27FC236}">
                      <a16:creationId xmlns:a16="http://schemas.microsoft.com/office/drawing/2014/main" id="{A159F1A9-E81A-D70B-BED4-1E6E7A73F33D}"/>
                    </a:ext>
                  </a:extLst>
                </p14:cNvPr>
                <p14:cNvContentPartPr/>
                <p14:nvPr/>
              </p14:nvContentPartPr>
              <p14:xfrm>
                <a:off x="10236569" y="5744833"/>
                <a:ext cx="12240" cy="127440"/>
              </p14:xfrm>
            </p:contentPart>
          </mc:Choice>
          <mc:Fallback>
            <p:pic>
              <p:nvPicPr>
                <p:cNvPr id="557" name="Ink 556">
                  <a:extLst>
                    <a:ext uri="{FF2B5EF4-FFF2-40B4-BE49-F238E27FC236}">
                      <a16:creationId xmlns:a16="http://schemas.microsoft.com/office/drawing/2014/main" id="{A159F1A9-E81A-D70B-BED4-1E6E7A73F33D}"/>
                    </a:ext>
                  </a:extLst>
                </p:cNvPr>
                <p:cNvPicPr/>
                <p:nvPr/>
              </p:nvPicPr>
              <p:blipFill>
                <a:blip r:embed="rId862"/>
                <a:stretch>
                  <a:fillRect/>
                </a:stretch>
              </p:blipFill>
              <p:spPr>
                <a:xfrm>
                  <a:off x="10230449" y="5738713"/>
                  <a:ext cx="24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58" name="Ink 557">
                  <a:extLst>
                    <a:ext uri="{FF2B5EF4-FFF2-40B4-BE49-F238E27FC236}">
                      <a16:creationId xmlns:a16="http://schemas.microsoft.com/office/drawing/2014/main" id="{FEA4D15B-6DEB-0770-BAC7-835877137B03}"/>
                    </a:ext>
                  </a:extLst>
                </p14:cNvPr>
                <p14:cNvContentPartPr/>
                <p14:nvPr/>
              </p14:nvContentPartPr>
              <p14:xfrm>
                <a:off x="10205249" y="5798473"/>
                <a:ext cx="42840" cy="15840"/>
              </p14:xfrm>
            </p:contentPart>
          </mc:Choice>
          <mc:Fallback>
            <p:pic>
              <p:nvPicPr>
                <p:cNvPr id="558" name="Ink 557">
                  <a:extLst>
                    <a:ext uri="{FF2B5EF4-FFF2-40B4-BE49-F238E27FC236}">
                      <a16:creationId xmlns:a16="http://schemas.microsoft.com/office/drawing/2014/main" id="{FEA4D15B-6DEB-0770-BAC7-835877137B03}"/>
                    </a:ext>
                  </a:extLst>
                </p:cNvPr>
                <p:cNvPicPr/>
                <p:nvPr/>
              </p:nvPicPr>
              <p:blipFill>
                <a:blip r:embed="rId864"/>
                <a:stretch>
                  <a:fillRect/>
                </a:stretch>
              </p:blipFill>
              <p:spPr>
                <a:xfrm>
                  <a:off x="10199129" y="5792353"/>
                  <a:ext cx="55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60" name="Ink 559">
                  <a:extLst>
                    <a:ext uri="{FF2B5EF4-FFF2-40B4-BE49-F238E27FC236}">
                      <a16:creationId xmlns:a16="http://schemas.microsoft.com/office/drawing/2014/main" id="{00476539-A162-6FC0-DCE6-7C326A1055B3}"/>
                    </a:ext>
                  </a:extLst>
                </p14:cNvPr>
                <p14:cNvContentPartPr/>
                <p14:nvPr/>
              </p14:nvContentPartPr>
              <p14:xfrm>
                <a:off x="10445729" y="5843833"/>
                <a:ext cx="21600" cy="143280"/>
              </p14:xfrm>
            </p:contentPart>
          </mc:Choice>
          <mc:Fallback>
            <p:pic>
              <p:nvPicPr>
                <p:cNvPr id="560" name="Ink 559">
                  <a:extLst>
                    <a:ext uri="{FF2B5EF4-FFF2-40B4-BE49-F238E27FC236}">
                      <a16:creationId xmlns:a16="http://schemas.microsoft.com/office/drawing/2014/main" id="{00476539-A162-6FC0-DCE6-7C326A1055B3}"/>
                    </a:ext>
                  </a:extLst>
                </p:cNvPr>
                <p:cNvPicPr/>
                <p:nvPr/>
              </p:nvPicPr>
              <p:blipFill>
                <a:blip r:embed="rId866"/>
                <a:stretch>
                  <a:fillRect/>
                </a:stretch>
              </p:blipFill>
              <p:spPr>
                <a:xfrm>
                  <a:off x="10439609" y="5837713"/>
                  <a:ext cx="338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61" name="Ink 560">
                  <a:extLst>
                    <a:ext uri="{FF2B5EF4-FFF2-40B4-BE49-F238E27FC236}">
                      <a16:creationId xmlns:a16="http://schemas.microsoft.com/office/drawing/2014/main" id="{0E1E6AB4-C1A7-4655-A95A-C8D138B78119}"/>
                    </a:ext>
                  </a:extLst>
                </p14:cNvPr>
                <p14:cNvContentPartPr/>
                <p14:nvPr/>
              </p14:nvContentPartPr>
              <p14:xfrm>
                <a:off x="10515209" y="5943553"/>
                <a:ext cx="10440" cy="29520"/>
              </p14:xfrm>
            </p:contentPart>
          </mc:Choice>
          <mc:Fallback>
            <p:pic>
              <p:nvPicPr>
                <p:cNvPr id="561" name="Ink 560">
                  <a:extLst>
                    <a:ext uri="{FF2B5EF4-FFF2-40B4-BE49-F238E27FC236}">
                      <a16:creationId xmlns:a16="http://schemas.microsoft.com/office/drawing/2014/main" id="{0E1E6AB4-C1A7-4655-A95A-C8D138B78119}"/>
                    </a:ext>
                  </a:extLst>
                </p:cNvPr>
                <p:cNvPicPr/>
                <p:nvPr/>
              </p:nvPicPr>
              <p:blipFill>
                <a:blip r:embed="rId868"/>
                <a:stretch>
                  <a:fillRect/>
                </a:stretch>
              </p:blipFill>
              <p:spPr>
                <a:xfrm>
                  <a:off x="10509089" y="5937433"/>
                  <a:ext cx="22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62" name="Ink 561">
                  <a:extLst>
                    <a:ext uri="{FF2B5EF4-FFF2-40B4-BE49-F238E27FC236}">
                      <a16:creationId xmlns:a16="http://schemas.microsoft.com/office/drawing/2014/main" id="{1F44ECB3-7ECC-5A2D-6E8E-6B27B6871A8D}"/>
                    </a:ext>
                  </a:extLst>
                </p14:cNvPr>
                <p14:cNvContentPartPr/>
                <p14:nvPr/>
              </p14:nvContentPartPr>
              <p14:xfrm>
                <a:off x="10534649" y="5873713"/>
                <a:ext cx="14400" cy="360"/>
              </p14:xfrm>
            </p:contentPart>
          </mc:Choice>
          <mc:Fallback>
            <p:pic>
              <p:nvPicPr>
                <p:cNvPr id="562" name="Ink 561">
                  <a:extLst>
                    <a:ext uri="{FF2B5EF4-FFF2-40B4-BE49-F238E27FC236}">
                      <a16:creationId xmlns:a16="http://schemas.microsoft.com/office/drawing/2014/main" id="{1F44ECB3-7ECC-5A2D-6E8E-6B27B6871A8D}"/>
                    </a:ext>
                  </a:extLst>
                </p:cNvPr>
                <p:cNvPicPr/>
                <p:nvPr/>
              </p:nvPicPr>
              <p:blipFill>
                <a:blip r:embed="rId580"/>
                <a:stretch>
                  <a:fillRect/>
                </a:stretch>
              </p:blipFill>
              <p:spPr>
                <a:xfrm>
                  <a:off x="10528529" y="5867593"/>
                  <a:ext cx="26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63" name="Ink 562">
                  <a:extLst>
                    <a:ext uri="{FF2B5EF4-FFF2-40B4-BE49-F238E27FC236}">
                      <a16:creationId xmlns:a16="http://schemas.microsoft.com/office/drawing/2014/main" id="{C47E2FDD-E141-19DA-B8DA-E55867615EE8}"/>
                    </a:ext>
                  </a:extLst>
                </p14:cNvPr>
                <p14:cNvContentPartPr/>
                <p14:nvPr/>
              </p14:nvContentPartPr>
              <p14:xfrm>
                <a:off x="10614929" y="5927713"/>
                <a:ext cx="303840" cy="55800"/>
              </p14:xfrm>
            </p:contentPart>
          </mc:Choice>
          <mc:Fallback>
            <p:pic>
              <p:nvPicPr>
                <p:cNvPr id="563" name="Ink 562">
                  <a:extLst>
                    <a:ext uri="{FF2B5EF4-FFF2-40B4-BE49-F238E27FC236}">
                      <a16:creationId xmlns:a16="http://schemas.microsoft.com/office/drawing/2014/main" id="{C47E2FDD-E141-19DA-B8DA-E55867615EE8}"/>
                    </a:ext>
                  </a:extLst>
                </p:cNvPr>
                <p:cNvPicPr/>
                <p:nvPr/>
              </p:nvPicPr>
              <p:blipFill>
                <a:blip r:embed="rId871"/>
                <a:stretch>
                  <a:fillRect/>
                </a:stretch>
              </p:blipFill>
              <p:spPr>
                <a:xfrm>
                  <a:off x="10608809" y="5921593"/>
                  <a:ext cx="3160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64" name="Ink 563">
                  <a:extLst>
                    <a:ext uri="{FF2B5EF4-FFF2-40B4-BE49-F238E27FC236}">
                      <a16:creationId xmlns:a16="http://schemas.microsoft.com/office/drawing/2014/main" id="{DB5A7884-6C60-F7DF-391D-D4875484137C}"/>
                    </a:ext>
                  </a:extLst>
                </p14:cNvPr>
                <p14:cNvContentPartPr/>
                <p14:nvPr/>
              </p14:nvContentPartPr>
              <p14:xfrm>
                <a:off x="10405409" y="6132553"/>
                <a:ext cx="102600" cy="61560"/>
              </p14:xfrm>
            </p:contentPart>
          </mc:Choice>
          <mc:Fallback>
            <p:pic>
              <p:nvPicPr>
                <p:cNvPr id="564" name="Ink 563">
                  <a:extLst>
                    <a:ext uri="{FF2B5EF4-FFF2-40B4-BE49-F238E27FC236}">
                      <a16:creationId xmlns:a16="http://schemas.microsoft.com/office/drawing/2014/main" id="{DB5A7884-6C60-F7DF-391D-D4875484137C}"/>
                    </a:ext>
                  </a:extLst>
                </p:cNvPr>
                <p:cNvPicPr/>
                <p:nvPr/>
              </p:nvPicPr>
              <p:blipFill>
                <a:blip r:embed="rId873"/>
                <a:stretch>
                  <a:fillRect/>
                </a:stretch>
              </p:blipFill>
              <p:spPr>
                <a:xfrm>
                  <a:off x="10399289" y="6126433"/>
                  <a:ext cx="114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65" name="Ink 564">
                  <a:extLst>
                    <a:ext uri="{FF2B5EF4-FFF2-40B4-BE49-F238E27FC236}">
                      <a16:creationId xmlns:a16="http://schemas.microsoft.com/office/drawing/2014/main" id="{214D3B80-CC31-4415-FAFD-821A4ABACC35}"/>
                    </a:ext>
                  </a:extLst>
                </p14:cNvPr>
                <p14:cNvContentPartPr/>
                <p14:nvPr/>
              </p14:nvContentPartPr>
              <p14:xfrm>
                <a:off x="10544729" y="6151993"/>
                <a:ext cx="97920" cy="10800"/>
              </p14:xfrm>
            </p:contentPart>
          </mc:Choice>
          <mc:Fallback>
            <p:pic>
              <p:nvPicPr>
                <p:cNvPr id="565" name="Ink 564">
                  <a:extLst>
                    <a:ext uri="{FF2B5EF4-FFF2-40B4-BE49-F238E27FC236}">
                      <a16:creationId xmlns:a16="http://schemas.microsoft.com/office/drawing/2014/main" id="{214D3B80-CC31-4415-FAFD-821A4ABACC35}"/>
                    </a:ext>
                  </a:extLst>
                </p:cNvPr>
                <p:cNvPicPr/>
                <p:nvPr/>
              </p:nvPicPr>
              <p:blipFill>
                <a:blip r:embed="rId875"/>
                <a:stretch>
                  <a:fillRect/>
                </a:stretch>
              </p:blipFill>
              <p:spPr>
                <a:xfrm>
                  <a:off x="10538609" y="6145873"/>
                  <a:ext cx="110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66" name="Ink 565">
                  <a:extLst>
                    <a:ext uri="{FF2B5EF4-FFF2-40B4-BE49-F238E27FC236}">
                      <a16:creationId xmlns:a16="http://schemas.microsoft.com/office/drawing/2014/main" id="{1084872C-0257-1DDE-FFD5-49F533AC4D13}"/>
                    </a:ext>
                  </a:extLst>
                </p14:cNvPr>
                <p14:cNvContentPartPr/>
                <p14:nvPr/>
              </p14:nvContentPartPr>
              <p14:xfrm>
                <a:off x="10572449" y="6112033"/>
                <a:ext cx="122400" cy="80280"/>
              </p14:xfrm>
            </p:contentPart>
          </mc:Choice>
          <mc:Fallback>
            <p:pic>
              <p:nvPicPr>
                <p:cNvPr id="566" name="Ink 565">
                  <a:extLst>
                    <a:ext uri="{FF2B5EF4-FFF2-40B4-BE49-F238E27FC236}">
                      <a16:creationId xmlns:a16="http://schemas.microsoft.com/office/drawing/2014/main" id="{1084872C-0257-1DDE-FFD5-49F533AC4D13}"/>
                    </a:ext>
                  </a:extLst>
                </p:cNvPr>
                <p:cNvPicPr/>
                <p:nvPr/>
              </p:nvPicPr>
              <p:blipFill>
                <a:blip r:embed="rId877"/>
                <a:stretch>
                  <a:fillRect/>
                </a:stretch>
              </p:blipFill>
              <p:spPr>
                <a:xfrm>
                  <a:off x="10566329" y="6105913"/>
                  <a:ext cx="134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67" name="Ink 566">
                  <a:extLst>
                    <a:ext uri="{FF2B5EF4-FFF2-40B4-BE49-F238E27FC236}">
                      <a16:creationId xmlns:a16="http://schemas.microsoft.com/office/drawing/2014/main" id="{21473AA1-72CF-CCDA-82D8-4689C3469F16}"/>
                    </a:ext>
                  </a:extLst>
                </p14:cNvPr>
                <p14:cNvContentPartPr/>
                <p14:nvPr/>
              </p14:nvContentPartPr>
              <p14:xfrm>
                <a:off x="10770809" y="6064513"/>
                <a:ext cx="208440" cy="85320"/>
              </p14:xfrm>
            </p:contentPart>
          </mc:Choice>
          <mc:Fallback>
            <p:pic>
              <p:nvPicPr>
                <p:cNvPr id="567" name="Ink 566">
                  <a:extLst>
                    <a:ext uri="{FF2B5EF4-FFF2-40B4-BE49-F238E27FC236}">
                      <a16:creationId xmlns:a16="http://schemas.microsoft.com/office/drawing/2014/main" id="{21473AA1-72CF-CCDA-82D8-4689C3469F16}"/>
                    </a:ext>
                  </a:extLst>
                </p:cNvPr>
                <p:cNvPicPr/>
                <p:nvPr/>
              </p:nvPicPr>
              <p:blipFill>
                <a:blip r:embed="rId879"/>
                <a:stretch>
                  <a:fillRect/>
                </a:stretch>
              </p:blipFill>
              <p:spPr>
                <a:xfrm>
                  <a:off x="10764689" y="6058393"/>
                  <a:ext cx="220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70" name="Ink 569">
                  <a:extLst>
                    <a:ext uri="{FF2B5EF4-FFF2-40B4-BE49-F238E27FC236}">
                      <a16:creationId xmlns:a16="http://schemas.microsoft.com/office/drawing/2014/main" id="{AB371CB1-CF17-7427-3B27-FB39D2EB968D}"/>
                    </a:ext>
                  </a:extLst>
                </p14:cNvPr>
                <p14:cNvContentPartPr/>
                <p14:nvPr/>
              </p14:nvContentPartPr>
              <p14:xfrm>
                <a:off x="11170769" y="5784073"/>
                <a:ext cx="18720" cy="113040"/>
              </p14:xfrm>
            </p:contentPart>
          </mc:Choice>
          <mc:Fallback>
            <p:pic>
              <p:nvPicPr>
                <p:cNvPr id="570" name="Ink 569">
                  <a:extLst>
                    <a:ext uri="{FF2B5EF4-FFF2-40B4-BE49-F238E27FC236}">
                      <a16:creationId xmlns:a16="http://schemas.microsoft.com/office/drawing/2014/main" id="{AB371CB1-CF17-7427-3B27-FB39D2EB968D}"/>
                    </a:ext>
                  </a:extLst>
                </p:cNvPr>
                <p:cNvPicPr/>
                <p:nvPr/>
              </p:nvPicPr>
              <p:blipFill>
                <a:blip r:embed="rId881"/>
                <a:stretch>
                  <a:fillRect/>
                </a:stretch>
              </p:blipFill>
              <p:spPr>
                <a:xfrm>
                  <a:off x="11164649" y="5777953"/>
                  <a:ext cx="30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71" name="Ink 570">
                  <a:extLst>
                    <a:ext uri="{FF2B5EF4-FFF2-40B4-BE49-F238E27FC236}">
                      <a16:creationId xmlns:a16="http://schemas.microsoft.com/office/drawing/2014/main" id="{19A09764-D6B1-95AF-77AE-A7C15BE0A747}"/>
                    </a:ext>
                  </a:extLst>
                </p14:cNvPr>
                <p14:cNvContentPartPr/>
                <p14:nvPr/>
              </p14:nvContentPartPr>
              <p14:xfrm>
                <a:off x="11197769" y="5794153"/>
                <a:ext cx="153000" cy="182160"/>
              </p14:xfrm>
            </p:contentPart>
          </mc:Choice>
          <mc:Fallback>
            <p:pic>
              <p:nvPicPr>
                <p:cNvPr id="571" name="Ink 570">
                  <a:extLst>
                    <a:ext uri="{FF2B5EF4-FFF2-40B4-BE49-F238E27FC236}">
                      <a16:creationId xmlns:a16="http://schemas.microsoft.com/office/drawing/2014/main" id="{19A09764-D6B1-95AF-77AE-A7C15BE0A747}"/>
                    </a:ext>
                  </a:extLst>
                </p:cNvPr>
                <p:cNvPicPr/>
                <p:nvPr/>
              </p:nvPicPr>
              <p:blipFill>
                <a:blip r:embed="rId883"/>
                <a:stretch>
                  <a:fillRect/>
                </a:stretch>
              </p:blipFill>
              <p:spPr>
                <a:xfrm>
                  <a:off x="11191649" y="5788033"/>
                  <a:ext cx="1652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72" name="Ink 571">
                  <a:extLst>
                    <a:ext uri="{FF2B5EF4-FFF2-40B4-BE49-F238E27FC236}">
                      <a16:creationId xmlns:a16="http://schemas.microsoft.com/office/drawing/2014/main" id="{35B0216F-AD7E-BF17-1E90-3CBF156E3955}"/>
                    </a:ext>
                  </a:extLst>
                </p14:cNvPr>
                <p14:cNvContentPartPr/>
                <p14:nvPr/>
              </p14:nvContentPartPr>
              <p14:xfrm>
                <a:off x="11330249" y="5903593"/>
                <a:ext cx="106200" cy="72000"/>
              </p14:xfrm>
            </p:contentPart>
          </mc:Choice>
          <mc:Fallback>
            <p:pic>
              <p:nvPicPr>
                <p:cNvPr id="572" name="Ink 571">
                  <a:extLst>
                    <a:ext uri="{FF2B5EF4-FFF2-40B4-BE49-F238E27FC236}">
                      <a16:creationId xmlns:a16="http://schemas.microsoft.com/office/drawing/2014/main" id="{35B0216F-AD7E-BF17-1E90-3CBF156E3955}"/>
                    </a:ext>
                  </a:extLst>
                </p:cNvPr>
                <p:cNvPicPr/>
                <p:nvPr/>
              </p:nvPicPr>
              <p:blipFill>
                <a:blip r:embed="rId885"/>
                <a:stretch>
                  <a:fillRect/>
                </a:stretch>
              </p:blipFill>
              <p:spPr>
                <a:xfrm>
                  <a:off x="11324129" y="5897473"/>
                  <a:ext cx="118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73" name="Ink 572">
                  <a:extLst>
                    <a:ext uri="{FF2B5EF4-FFF2-40B4-BE49-F238E27FC236}">
                      <a16:creationId xmlns:a16="http://schemas.microsoft.com/office/drawing/2014/main" id="{32121FEE-0268-B4D5-ECB8-833934B1C013}"/>
                    </a:ext>
                  </a:extLst>
                </p14:cNvPr>
                <p14:cNvContentPartPr/>
                <p14:nvPr/>
              </p14:nvContentPartPr>
              <p14:xfrm>
                <a:off x="11131529" y="6032113"/>
                <a:ext cx="411120" cy="10800"/>
              </p14:xfrm>
            </p:contentPart>
          </mc:Choice>
          <mc:Fallback>
            <p:pic>
              <p:nvPicPr>
                <p:cNvPr id="573" name="Ink 572">
                  <a:extLst>
                    <a:ext uri="{FF2B5EF4-FFF2-40B4-BE49-F238E27FC236}">
                      <a16:creationId xmlns:a16="http://schemas.microsoft.com/office/drawing/2014/main" id="{32121FEE-0268-B4D5-ECB8-833934B1C013}"/>
                    </a:ext>
                  </a:extLst>
                </p:cNvPr>
                <p:cNvPicPr/>
                <p:nvPr/>
              </p:nvPicPr>
              <p:blipFill>
                <a:blip r:embed="rId887"/>
                <a:stretch>
                  <a:fillRect/>
                </a:stretch>
              </p:blipFill>
              <p:spPr>
                <a:xfrm>
                  <a:off x="11125409" y="6025993"/>
                  <a:ext cx="423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74" name="Ink 573">
                  <a:extLst>
                    <a:ext uri="{FF2B5EF4-FFF2-40B4-BE49-F238E27FC236}">
                      <a16:creationId xmlns:a16="http://schemas.microsoft.com/office/drawing/2014/main" id="{8D17B020-270D-0839-4229-89CED65B0730}"/>
                    </a:ext>
                  </a:extLst>
                </p14:cNvPr>
                <p14:cNvContentPartPr/>
                <p14:nvPr/>
              </p14:nvContentPartPr>
              <p14:xfrm>
                <a:off x="11330249" y="6132553"/>
                <a:ext cx="8280" cy="83160"/>
              </p14:xfrm>
            </p:contentPart>
          </mc:Choice>
          <mc:Fallback>
            <p:pic>
              <p:nvPicPr>
                <p:cNvPr id="574" name="Ink 573">
                  <a:extLst>
                    <a:ext uri="{FF2B5EF4-FFF2-40B4-BE49-F238E27FC236}">
                      <a16:creationId xmlns:a16="http://schemas.microsoft.com/office/drawing/2014/main" id="{8D17B020-270D-0839-4229-89CED65B0730}"/>
                    </a:ext>
                  </a:extLst>
                </p:cNvPr>
                <p:cNvPicPr/>
                <p:nvPr/>
              </p:nvPicPr>
              <p:blipFill>
                <a:blip r:embed="rId889"/>
                <a:stretch>
                  <a:fillRect/>
                </a:stretch>
              </p:blipFill>
              <p:spPr>
                <a:xfrm>
                  <a:off x="11324129" y="6126433"/>
                  <a:ext cx="20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76" name="Ink 575">
                  <a:extLst>
                    <a:ext uri="{FF2B5EF4-FFF2-40B4-BE49-F238E27FC236}">
                      <a16:creationId xmlns:a16="http://schemas.microsoft.com/office/drawing/2014/main" id="{97A52D5B-C90D-8576-126F-17DA8F2A353A}"/>
                    </a:ext>
                  </a:extLst>
                </p14:cNvPr>
                <p14:cNvContentPartPr/>
                <p14:nvPr/>
              </p14:nvContentPartPr>
              <p14:xfrm>
                <a:off x="11658209" y="6013033"/>
                <a:ext cx="87480" cy="360"/>
              </p14:xfrm>
            </p:contentPart>
          </mc:Choice>
          <mc:Fallback>
            <p:pic>
              <p:nvPicPr>
                <p:cNvPr id="576" name="Ink 575">
                  <a:extLst>
                    <a:ext uri="{FF2B5EF4-FFF2-40B4-BE49-F238E27FC236}">
                      <a16:creationId xmlns:a16="http://schemas.microsoft.com/office/drawing/2014/main" id="{97A52D5B-C90D-8576-126F-17DA8F2A353A}"/>
                    </a:ext>
                  </a:extLst>
                </p:cNvPr>
                <p:cNvPicPr/>
                <p:nvPr/>
              </p:nvPicPr>
              <p:blipFill>
                <a:blip r:embed="rId232"/>
                <a:stretch>
                  <a:fillRect/>
                </a:stretch>
              </p:blipFill>
              <p:spPr>
                <a:xfrm>
                  <a:off x="11652089" y="6006913"/>
                  <a:ext cx="997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77" name="Ink 576">
                  <a:extLst>
                    <a:ext uri="{FF2B5EF4-FFF2-40B4-BE49-F238E27FC236}">
                      <a16:creationId xmlns:a16="http://schemas.microsoft.com/office/drawing/2014/main" id="{52E1E92F-DC49-6BD9-4C2D-1B22C5D33BCE}"/>
                    </a:ext>
                  </a:extLst>
                </p14:cNvPr>
                <p14:cNvContentPartPr/>
                <p14:nvPr/>
              </p14:nvContentPartPr>
              <p14:xfrm>
                <a:off x="11667929" y="6083593"/>
                <a:ext cx="83520" cy="9000"/>
              </p14:xfrm>
            </p:contentPart>
          </mc:Choice>
          <mc:Fallback>
            <p:pic>
              <p:nvPicPr>
                <p:cNvPr id="577" name="Ink 576">
                  <a:extLst>
                    <a:ext uri="{FF2B5EF4-FFF2-40B4-BE49-F238E27FC236}">
                      <a16:creationId xmlns:a16="http://schemas.microsoft.com/office/drawing/2014/main" id="{52E1E92F-DC49-6BD9-4C2D-1B22C5D33BCE}"/>
                    </a:ext>
                  </a:extLst>
                </p:cNvPr>
                <p:cNvPicPr/>
                <p:nvPr/>
              </p:nvPicPr>
              <p:blipFill>
                <a:blip r:embed="rId892"/>
                <a:stretch>
                  <a:fillRect/>
                </a:stretch>
              </p:blipFill>
              <p:spPr>
                <a:xfrm>
                  <a:off x="11661809" y="6077473"/>
                  <a:ext cx="95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78" name="Ink 577">
                  <a:extLst>
                    <a:ext uri="{FF2B5EF4-FFF2-40B4-BE49-F238E27FC236}">
                      <a16:creationId xmlns:a16="http://schemas.microsoft.com/office/drawing/2014/main" id="{E5E7D376-BD65-9CAB-091D-0E4E76E1EF26}"/>
                    </a:ext>
                  </a:extLst>
                </p14:cNvPr>
                <p14:cNvContentPartPr/>
                <p14:nvPr/>
              </p14:nvContentPartPr>
              <p14:xfrm>
                <a:off x="11896529" y="5933473"/>
                <a:ext cx="145080" cy="223200"/>
              </p14:xfrm>
            </p:contentPart>
          </mc:Choice>
          <mc:Fallback>
            <p:pic>
              <p:nvPicPr>
                <p:cNvPr id="578" name="Ink 577">
                  <a:extLst>
                    <a:ext uri="{FF2B5EF4-FFF2-40B4-BE49-F238E27FC236}">
                      <a16:creationId xmlns:a16="http://schemas.microsoft.com/office/drawing/2014/main" id="{E5E7D376-BD65-9CAB-091D-0E4E76E1EF26}"/>
                    </a:ext>
                  </a:extLst>
                </p:cNvPr>
                <p:cNvPicPr/>
                <p:nvPr/>
              </p:nvPicPr>
              <p:blipFill>
                <a:blip r:embed="rId894"/>
                <a:stretch>
                  <a:fillRect/>
                </a:stretch>
              </p:blipFill>
              <p:spPr>
                <a:xfrm>
                  <a:off x="11890409" y="5927353"/>
                  <a:ext cx="1573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80" name="Ink 579">
                  <a:extLst>
                    <a:ext uri="{FF2B5EF4-FFF2-40B4-BE49-F238E27FC236}">
                      <a16:creationId xmlns:a16="http://schemas.microsoft.com/office/drawing/2014/main" id="{58F257A6-D0DB-59C3-FD9E-9AF6A0DDA8E9}"/>
                    </a:ext>
                  </a:extLst>
                </p14:cNvPr>
                <p14:cNvContentPartPr/>
                <p14:nvPr/>
              </p14:nvContentPartPr>
              <p14:xfrm>
                <a:off x="3418529" y="6390313"/>
                <a:ext cx="360" cy="156600"/>
              </p14:xfrm>
            </p:contentPart>
          </mc:Choice>
          <mc:Fallback>
            <p:pic>
              <p:nvPicPr>
                <p:cNvPr id="580" name="Ink 579">
                  <a:extLst>
                    <a:ext uri="{FF2B5EF4-FFF2-40B4-BE49-F238E27FC236}">
                      <a16:creationId xmlns:a16="http://schemas.microsoft.com/office/drawing/2014/main" id="{58F257A6-D0DB-59C3-FD9E-9AF6A0DDA8E9}"/>
                    </a:ext>
                  </a:extLst>
                </p:cNvPr>
                <p:cNvPicPr/>
                <p:nvPr/>
              </p:nvPicPr>
              <p:blipFill>
                <a:blip r:embed="rId896"/>
                <a:stretch>
                  <a:fillRect/>
                </a:stretch>
              </p:blipFill>
              <p:spPr>
                <a:xfrm>
                  <a:off x="3412409" y="6384193"/>
                  <a:ext cx="126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81" name="Ink 580">
                  <a:extLst>
                    <a:ext uri="{FF2B5EF4-FFF2-40B4-BE49-F238E27FC236}">
                      <a16:creationId xmlns:a16="http://schemas.microsoft.com/office/drawing/2014/main" id="{EB16C71D-23BA-5B3A-2295-5F68D1D81725}"/>
                    </a:ext>
                  </a:extLst>
                </p14:cNvPr>
                <p14:cNvContentPartPr/>
                <p14:nvPr/>
              </p14:nvContentPartPr>
              <p14:xfrm>
                <a:off x="3338969" y="6383113"/>
                <a:ext cx="270720" cy="94680"/>
              </p14:xfrm>
            </p:contentPart>
          </mc:Choice>
          <mc:Fallback>
            <p:pic>
              <p:nvPicPr>
                <p:cNvPr id="581" name="Ink 580">
                  <a:extLst>
                    <a:ext uri="{FF2B5EF4-FFF2-40B4-BE49-F238E27FC236}">
                      <a16:creationId xmlns:a16="http://schemas.microsoft.com/office/drawing/2014/main" id="{EB16C71D-23BA-5B3A-2295-5F68D1D81725}"/>
                    </a:ext>
                  </a:extLst>
                </p:cNvPr>
                <p:cNvPicPr/>
                <p:nvPr/>
              </p:nvPicPr>
              <p:blipFill>
                <a:blip r:embed="rId898"/>
                <a:stretch>
                  <a:fillRect/>
                </a:stretch>
              </p:blipFill>
              <p:spPr>
                <a:xfrm>
                  <a:off x="3332849" y="6376993"/>
                  <a:ext cx="282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82" name="Ink 581">
                  <a:extLst>
                    <a:ext uri="{FF2B5EF4-FFF2-40B4-BE49-F238E27FC236}">
                      <a16:creationId xmlns:a16="http://schemas.microsoft.com/office/drawing/2014/main" id="{76500EE8-F16E-EDE6-5272-2305EA9CDB60}"/>
                    </a:ext>
                  </a:extLst>
                </p14:cNvPr>
                <p14:cNvContentPartPr/>
                <p14:nvPr/>
              </p14:nvContentPartPr>
              <p14:xfrm>
                <a:off x="3666929" y="6415153"/>
                <a:ext cx="123120" cy="75600"/>
              </p14:xfrm>
            </p:contentPart>
          </mc:Choice>
          <mc:Fallback>
            <p:pic>
              <p:nvPicPr>
                <p:cNvPr id="582" name="Ink 581">
                  <a:extLst>
                    <a:ext uri="{FF2B5EF4-FFF2-40B4-BE49-F238E27FC236}">
                      <a16:creationId xmlns:a16="http://schemas.microsoft.com/office/drawing/2014/main" id="{76500EE8-F16E-EDE6-5272-2305EA9CDB60}"/>
                    </a:ext>
                  </a:extLst>
                </p:cNvPr>
                <p:cNvPicPr/>
                <p:nvPr/>
              </p:nvPicPr>
              <p:blipFill>
                <a:blip r:embed="rId900"/>
                <a:stretch>
                  <a:fillRect/>
                </a:stretch>
              </p:blipFill>
              <p:spPr>
                <a:xfrm>
                  <a:off x="3660809" y="6409033"/>
                  <a:ext cx="135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495" name="Ink 494">
                  <a:extLst>
                    <a:ext uri="{FF2B5EF4-FFF2-40B4-BE49-F238E27FC236}">
                      <a16:creationId xmlns:a16="http://schemas.microsoft.com/office/drawing/2014/main" id="{21FE45A3-6519-9E62-CD6F-AD2B8E54D214}"/>
                    </a:ext>
                  </a:extLst>
                </p14:cNvPr>
                <p14:cNvContentPartPr/>
                <p14:nvPr/>
              </p14:nvContentPartPr>
              <p14:xfrm>
                <a:off x="4481969" y="6221473"/>
                <a:ext cx="74160" cy="59760"/>
              </p14:xfrm>
            </p:contentPart>
          </mc:Choice>
          <mc:Fallback>
            <p:pic>
              <p:nvPicPr>
                <p:cNvPr id="495" name="Ink 494">
                  <a:extLst>
                    <a:ext uri="{FF2B5EF4-FFF2-40B4-BE49-F238E27FC236}">
                      <a16:creationId xmlns:a16="http://schemas.microsoft.com/office/drawing/2014/main" id="{21FE45A3-6519-9E62-CD6F-AD2B8E54D214}"/>
                    </a:ext>
                  </a:extLst>
                </p:cNvPr>
                <p:cNvPicPr/>
                <p:nvPr/>
              </p:nvPicPr>
              <p:blipFill>
                <a:blip r:embed="rId902"/>
                <a:stretch>
                  <a:fillRect/>
                </a:stretch>
              </p:blipFill>
              <p:spPr>
                <a:xfrm>
                  <a:off x="4475849" y="6215353"/>
                  <a:ext cx="86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496" name="Ink 495">
                  <a:extLst>
                    <a:ext uri="{FF2B5EF4-FFF2-40B4-BE49-F238E27FC236}">
                      <a16:creationId xmlns:a16="http://schemas.microsoft.com/office/drawing/2014/main" id="{D3E43359-2B49-0F3D-6068-3477D9DC55ED}"/>
                    </a:ext>
                  </a:extLst>
                </p14:cNvPr>
                <p14:cNvContentPartPr/>
                <p14:nvPr/>
              </p14:nvContentPartPr>
              <p14:xfrm>
                <a:off x="4581689" y="6221473"/>
                <a:ext cx="68040" cy="360"/>
              </p14:xfrm>
            </p:contentPart>
          </mc:Choice>
          <mc:Fallback>
            <p:pic>
              <p:nvPicPr>
                <p:cNvPr id="496" name="Ink 495">
                  <a:extLst>
                    <a:ext uri="{FF2B5EF4-FFF2-40B4-BE49-F238E27FC236}">
                      <a16:creationId xmlns:a16="http://schemas.microsoft.com/office/drawing/2014/main" id="{D3E43359-2B49-0F3D-6068-3477D9DC55ED}"/>
                    </a:ext>
                  </a:extLst>
                </p:cNvPr>
                <p:cNvPicPr/>
                <p:nvPr/>
              </p:nvPicPr>
              <p:blipFill>
                <a:blip r:embed="rId279"/>
                <a:stretch>
                  <a:fillRect/>
                </a:stretch>
              </p:blipFill>
              <p:spPr>
                <a:xfrm>
                  <a:off x="4575569" y="6215353"/>
                  <a:ext cx="802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497" name="Ink 496">
                  <a:extLst>
                    <a:ext uri="{FF2B5EF4-FFF2-40B4-BE49-F238E27FC236}">
                      <a16:creationId xmlns:a16="http://schemas.microsoft.com/office/drawing/2014/main" id="{52D262DF-F34F-4AED-EEA2-7D799C17516B}"/>
                    </a:ext>
                  </a:extLst>
                </p14:cNvPr>
                <p14:cNvContentPartPr/>
                <p14:nvPr/>
              </p14:nvContentPartPr>
              <p14:xfrm>
                <a:off x="4581689" y="6268993"/>
                <a:ext cx="68040" cy="12600"/>
              </p14:xfrm>
            </p:contentPart>
          </mc:Choice>
          <mc:Fallback>
            <p:pic>
              <p:nvPicPr>
                <p:cNvPr id="497" name="Ink 496">
                  <a:extLst>
                    <a:ext uri="{FF2B5EF4-FFF2-40B4-BE49-F238E27FC236}">
                      <a16:creationId xmlns:a16="http://schemas.microsoft.com/office/drawing/2014/main" id="{52D262DF-F34F-4AED-EEA2-7D799C17516B}"/>
                    </a:ext>
                  </a:extLst>
                </p:cNvPr>
                <p:cNvPicPr/>
                <p:nvPr/>
              </p:nvPicPr>
              <p:blipFill>
                <a:blip r:embed="rId905"/>
                <a:stretch>
                  <a:fillRect/>
                </a:stretch>
              </p:blipFill>
              <p:spPr>
                <a:xfrm>
                  <a:off x="4575569" y="6262873"/>
                  <a:ext cx="80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498" name="Ink 497">
                  <a:extLst>
                    <a:ext uri="{FF2B5EF4-FFF2-40B4-BE49-F238E27FC236}">
                      <a16:creationId xmlns:a16="http://schemas.microsoft.com/office/drawing/2014/main" id="{34C0FAC2-0CB0-9EE1-37FF-71B910194C12}"/>
                    </a:ext>
                  </a:extLst>
                </p14:cNvPr>
                <p14:cNvContentPartPr/>
                <p14:nvPr/>
              </p14:nvContentPartPr>
              <p14:xfrm>
                <a:off x="4690769" y="6241633"/>
                <a:ext cx="360" cy="49680"/>
              </p14:xfrm>
            </p:contentPart>
          </mc:Choice>
          <mc:Fallback>
            <p:pic>
              <p:nvPicPr>
                <p:cNvPr id="498" name="Ink 497">
                  <a:extLst>
                    <a:ext uri="{FF2B5EF4-FFF2-40B4-BE49-F238E27FC236}">
                      <a16:creationId xmlns:a16="http://schemas.microsoft.com/office/drawing/2014/main" id="{34C0FAC2-0CB0-9EE1-37FF-71B910194C12}"/>
                    </a:ext>
                  </a:extLst>
                </p:cNvPr>
                <p:cNvPicPr/>
                <p:nvPr/>
              </p:nvPicPr>
              <p:blipFill>
                <a:blip r:embed="rId153"/>
                <a:stretch>
                  <a:fillRect/>
                </a:stretch>
              </p:blipFill>
              <p:spPr>
                <a:xfrm>
                  <a:off x="4684649" y="6235513"/>
                  <a:ext cx="12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83" name="Ink 582">
                  <a:extLst>
                    <a:ext uri="{FF2B5EF4-FFF2-40B4-BE49-F238E27FC236}">
                      <a16:creationId xmlns:a16="http://schemas.microsoft.com/office/drawing/2014/main" id="{52854010-90CF-9807-B23D-95034EF4B2B7}"/>
                    </a:ext>
                  </a:extLst>
                </p14:cNvPr>
                <p14:cNvContentPartPr/>
                <p14:nvPr/>
              </p14:nvContentPartPr>
              <p14:xfrm>
                <a:off x="4047089" y="6358993"/>
                <a:ext cx="8280" cy="83160"/>
              </p14:xfrm>
            </p:contentPart>
          </mc:Choice>
          <mc:Fallback>
            <p:pic>
              <p:nvPicPr>
                <p:cNvPr id="583" name="Ink 582">
                  <a:extLst>
                    <a:ext uri="{FF2B5EF4-FFF2-40B4-BE49-F238E27FC236}">
                      <a16:creationId xmlns:a16="http://schemas.microsoft.com/office/drawing/2014/main" id="{52854010-90CF-9807-B23D-95034EF4B2B7}"/>
                    </a:ext>
                  </a:extLst>
                </p:cNvPr>
                <p:cNvPicPr/>
                <p:nvPr/>
              </p:nvPicPr>
              <p:blipFill>
                <a:blip r:embed="rId908"/>
                <a:stretch>
                  <a:fillRect/>
                </a:stretch>
              </p:blipFill>
              <p:spPr>
                <a:xfrm>
                  <a:off x="4040969" y="6352873"/>
                  <a:ext cx="20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84" name="Ink 583">
                  <a:extLst>
                    <a:ext uri="{FF2B5EF4-FFF2-40B4-BE49-F238E27FC236}">
                      <a16:creationId xmlns:a16="http://schemas.microsoft.com/office/drawing/2014/main" id="{76C65AF1-187C-B866-5B73-3825E330C98F}"/>
                    </a:ext>
                  </a:extLst>
                </p14:cNvPr>
                <p14:cNvContentPartPr/>
                <p14:nvPr/>
              </p14:nvContentPartPr>
              <p14:xfrm>
                <a:off x="3994889" y="6373033"/>
                <a:ext cx="117000" cy="17640"/>
              </p14:xfrm>
            </p:contentPart>
          </mc:Choice>
          <mc:Fallback>
            <p:pic>
              <p:nvPicPr>
                <p:cNvPr id="584" name="Ink 583">
                  <a:extLst>
                    <a:ext uri="{FF2B5EF4-FFF2-40B4-BE49-F238E27FC236}">
                      <a16:creationId xmlns:a16="http://schemas.microsoft.com/office/drawing/2014/main" id="{76C65AF1-187C-B866-5B73-3825E330C98F}"/>
                    </a:ext>
                  </a:extLst>
                </p:cNvPr>
                <p:cNvPicPr/>
                <p:nvPr/>
              </p:nvPicPr>
              <p:blipFill>
                <a:blip r:embed="rId910"/>
                <a:stretch>
                  <a:fillRect/>
                </a:stretch>
              </p:blipFill>
              <p:spPr>
                <a:xfrm>
                  <a:off x="3988769" y="6366913"/>
                  <a:ext cx="1292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85" name="Ink 584">
                  <a:extLst>
                    <a:ext uri="{FF2B5EF4-FFF2-40B4-BE49-F238E27FC236}">
                      <a16:creationId xmlns:a16="http://schemas.microsoft.com/office/drawing/2014/main" id="{0D259B44-DBE9-9EB9-87DA-3D5883122EAC}"/>
                    </a:ext>
                  </a:extLst>
                </p14:cNvPr>
                <p14:cNvContentPartPr/>
                <p14:nvPr/>
              </p14:nvContentPartPr>
              <p14:xfrm>
                <a:off x="4134209" y="6356833"/>
                <a:ext cx="90000" cy="45720"/>
              </p14:xfrm>
            </p:contentPart>
          </mc:Choice>
          <mc:Fallback>
            <p:pic>
              <p:nvPicPr>
                <p:cNvPr id="585" name="Ink 584">
                  <a:extLst>
                    <a:ext uri="{FF2B5EF4-FFF2-40B4-BE49-F238E27FC236}">
                      <a16:creationId xmlns:a16="http://schemas.microsoft.com/office/drawing/2014/main" id="{0D259B44-DBE9-9EB9-87DA-3D5883122EAC}"/>
                    </a:ext>
                  </a:extLst>
                </p:cNvPr>
                <p:cNvPicPr/>
                <p:nvPr/>
              </p:nvPicPr>
              <p:blipFill>
                <a:blip r:embed="rId912"/>
                <a:stretch>
                  <a:fillRect/>
                </a:stretch>
              </p:blipFill>
              <p:spPr>
                <a:xfrm>
                  <a:off x="4128089" y="6350713"/>
                  <a:ext cx="1022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86" name="Ink 585">
                  <a:extLst>
                    <a:ext uri="{FF2B5EF4-FFF2-40B4-BE49-F238E27FC236}">
                      <a16:creationId xmlns:a16="http://schemas.microsoft.com/office/drawing/2014/main" id="{9B915C0A-D527-8863-6CB3-EE92F51312B8}"/>
                    </a:ext>
                  </a:extLst>
                </p14:cNvPr>
                <p14:cNvContentPartPr/>
                <p14:nvPr/>
              </p14:nvContentPartPr>
              <p14:xfrm>
                <a:off x="4289729" y="6353593"/>
                <a:ext cx="92880" cy="82800"/>
              </p14:xfrm>
            </p:contentPart>
          </mc:Choice>
          <mc:Fallback>
            <p:pic>
              <p:nvPicPr>
                <p:cNvPr id="586" name="Ink 585">
                  <a:extLst>
                    <a:ext uri="{FF2B5EF4-FFF2-40B4-BE49-F238E27FC236}">
                      <a16:creationId xmlns:a16="http://schemas.microsoft.com/office/drawing/2014/main" id="{9B915C0A-D527-8863-6CB3-EE92F51312B8}"/>
                    </a:ext>
                  </a:extLst>
                </p:cNvPr>
                <p:cNvPicPr/>
                <p:nvPr/>
              </p:nvPicPr>
              <p:blipFill>
                <a:blip r:embed="rId914"/>
                <a:stretch>
                  <a:fillRect/>
                </a:stretch>
              </p:blipFill>
              <p:spPr>
                <a:xfrm>
                  <a:off x="4283609" y="6347473"/>
                  <a:ext cx="105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87" name="Ink 586">
                  <a:extLst>
                    <a:ext uri="{FF2B5EF4-FFF2-40B4-BE49-F238E27FC236}">
                      <a16:creationId xmlns:a16="http://schemas.microsoft.com/office/drawing/2014/main" id="{D2292630-D61B-DE0D-2458-CFE61276F317}"/>
                    </a:ext>
                  </a:extLst>
                </p14:cNvPr>
                <p14:cNvContentPartPr/>
                <p14:nvPr/>
              </p14:nvContentPartPr>
              <p14:xfrm>
                <a:off x="4448129" y="6340993"/>
                <a:ext cx="4320" cy="59760"/>
              </p14:xfrm>
            </p:contentPart>
          </mc:Choice>
          <mc:Fallback>
            <p:pic>
              <p:nvPicPr>
                <p:cNvPr id="587" name="Ink 586">
                  <a:extLst>
                    <a:ext uri="{FF2B5EF4-FFF2-40B4-BE49-F238E27FC236}">
                      <a16:creationId xmlns:a16="http://schemas.microsoft.com/office/drawing/2014/main" id="{D2292630-D61B-DE0D-2458-CFE61276F317}"/>
                    </a:ext>
                  </a:extLst>
                </p:cNvPr>
                <p:cNvPicPr/>
                <p:nvPr/>
              </p:nvPicPr>
              <p:blipFill>
                <a:blip r:embed="rId916"/>
                <a:stretch>
                  <a:fillRect/>
                </a:stretch>
              </p:blipFill>
              <p:spPr>
                <a:xfrm>
                  <a:off x="4442009" y="6334873"/>
                  <a:ext cx="165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88" name="Ink 587">
                  <a:extLst>
                    <a:ext uri="{FF2B5EF4-FFF2-40B4-BE49-F238E27FC236}">
                      <a16:creationId xmlns:a16="http://schemas.microsoft.com/office/drawing/2014/main" id="{C2C0316D-591C-69DF-E47B-14793DD9BD02}"/>
                    </a:ext>
                  </a:extLst>
                </p14:cNvPr>
                <p14:cNvContentPartPr/>
                <p14:nvPr/>
              </p14:nvContentPartPr>
              <p14:xfrm>
                <a:off x="4422569" y="6374833"/>
                <a:ext cx="119880" cy="25920"/>
              </p14:xfrm>
            </p:contentPart>
          </mc:Choice>
          <mc:Fallback>
            <p:pic>
              <p:nvPicPr>
                <p:cNvPr id="588" name="Ink 587">
                  <a:extLst>
                    <a:ext uri="{FF2B5EF4-FFF2-40B4-BE49-F238E27FC236}">
                      <a16:creationId xmlns:a16="http://schemas.microsoft.com/office/drawing/2014/main" id="{C2C0316D-591C-69DF-E47B-14793DD9BD02}"/>
                    </a:ext>
                  </a:extLst>
                </p:cNvPr>
                <p:cNvPicPr/>
                <p:nvPr/>
              </p:nvPicPr>
              <p:blipFill>
                <a:blip r:embed="rId918"/>
                <a:stretch>
                  <a:fillRect/>
                </a:stretch>
              </p:blipFill>
              <p:spPr>
                <a:xfrm>
                  <a:off x="4416449" y="6368713"/>
                  <a:ext cx="132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89" name="Ink 588">
                  <a:extLst>
                    <a:ext uri="{FF2B5EF4-FFF2-40B4-BE49-F238E27FC236}">
                      <a16:creationId xmlns:a16="http://schemas.microsoft.com/office/drawing/2014/main" id="{137E921A-EA5B-4BB6-A155-E368E3993942}"/>
                    </a:ext>
                  </a:extLst>
                </p14:cNvPr>
                <p14:cNvContentPartPr/>
                <p14:nvPr/>
              </p14:nvContentPartPr>
              <p14:xfrm>
                <a:off x="4899569" y="6351073"/>
                <a:ext cx="360" cy="37800"/>
              </p14:xfrm>
            </p:contentPart>
          </mc:Choice>
          <mc:Fallback>
            <p:pic>
              <p:nvPicPr>
                <p:cNvPr id="589" name="Ink 588">
                  <a:extLst>
                    <a:ext uri="{FF2B5EF4-FFF2-40B4-BE49-F238E27FC236}">
                      <a16:creationId xmlns:a16="http://schemas.microsoft.com/office/drawing/2014/main" id="{137E921A-EA5B-4BB6-A155-E368E3993942}"/>
                    </a:ext>
                  </a:extLst>
                </p:cNvPr>
                <p:cNvPicPr/>
                <p:nvPr/>
              </p:nvPicPr>
              <p:blipFill>
                <a:blip r:embed="rId920"/>
                <a:stretch>
                  <a:fillRect/>
                </a:stretch>
              </p:blipFill>
              <p:spPr>
                <a:xfrm>
                  <a:off x="4893449" y="6344953"/>
                  <a:ext cx="126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90" name="Ink 589">
                  <a:extLst>
                    <a:ext uri="{FF2B5EF4-FFF2-40B4-BE49-F238E27FC236}">
                      <a16:creationId xmlns:a16="http://schemas.microsoft.com/office/drawing/2014/main" id="{4D53346A-C25D-9D39-E7A0-64C506C10474}"/>
                    </a:ext>
                  </a:extLst>
                </p14:cNvPr>
                <p14:cNvContentPartPr/>
                <p14:nvPr/>
              </p14:nvContentPartPr>
              <p14:xfrm>
                <a:off x="4889849" y="6251353"/>
                <a:ext cx="21960" cy="8280"/>
              </p14:xfrm>
            </p:contentPart>
          </mc:Choice>
          <mc:Fallback>
            <p:pic>
              <p:nvPicPr>
                <p:cNvPr id="590" name="Ink 589">
                  <a:extLst>
                    <a:ext uri="{FF2B5EF4-FFF2-40B4-BE49-F238E27FC236}">
                      <a16:creationId xmlns:a16="http://schemas.microsoft.com/office/drawing/2014/main" id="{4D53346A-C25D-9D39-E7A0-64C506C10474}"/>
                    </a:ext>
                  </a:extLst>
                </p:cNvPr>
                <p:cNvPicPr/>
                <p:nvPr/>
              </p:nvPicPr>
              <p:blipFill>
                <a:blip r:embed="rId922"/>
                <a:stretch>
                  <a:fillRect/>
                </a:stretch>
              </p:blipFill>
              <p:spPr>
                <a:xfrm>
                  <a:off x="4883729" y="6245233"/>
                  <a:ext cx="34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91" name="Ink 590">
                  <a:extLst>
                    <a:ext uri="{FF2B5EF4-FFF2-40B4-BE49-F238E27FC236}">
                      <a16:creationId xmlns:a16="http://schemas.microsoft.com/office/drawing/2014/main" id="{F2B0F6A4-95C6-365E-EEFA-3E7D7604E485}"/>
                    </a:ext>
                  </a:extLst>
                </p14:cNvPr>
                <p14:cNvContentPartPr/>
                <p14:nvPr/>
              </p14:nvContentPartPr>
              <p14:xfrm>
                <a:off x="4975889" y="6320113"/>
                <a:ext cx="82800" cy="98280"/>
              </p14:xfrm>
            </p:contentPart>
          </mc:Choice>
          <mc:Fallback>
            <p:pic>
              <p:nvPicPr>
                <p:cNvPr id="591" name="Ink 590">
                  <a:extLst>
                    <a:ext uri="{FF2B5EF4-FFF2-40B4-BE49-F238E27FC236}">
                      <a16:creationId xmlns:a16="http://schemas.microsoft.com/office/drawing/2014/main" id="{F2B0F6A4-95C6-365E-EEFA-3E7D7604E485}"/>
                    </a:ext>
                  </a:extLst>
                </p:cNvPr>
                <p:cNvPicPr/>
                <p:nvPr/>
              </p:nvPicPr>
              <p:blipFill>
                <a:blip r:embed="rId924"/>
                <a:stretch>
                  <a:fillRect/>
                </a:stretch>
              </p:blipFill>
              <p:spPr>
                <a:xfrm>
                  <a:off x="4969769" y="6313993"/>
                  <a:ext cx="95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92" name="Ink 591">
                  <a:extLst>
                    <a:ext uri="{FF2B5EF4-FFF2-40B4-BE49-F238E27FC236}">
                      <a16:creationId xmlns:a16="http://schemas.microsoft.com/office/drawing/2014/main" id="{23608E34-B00C-F13A-47E0-7C5F8095CABC}"/>
                    </a:ext>
                  </a:extLst>
                </p14:cNvPr>
                <p14:cNvContentPartPr/>
                <p14:nvPr/>
              </p14:nvContentPartPr>
              <p14:xfrm>
                <a:off x="5482049" y="6331273"/>
                <a:ext cx="14400" cy="82080"/>
              </p14:xfrm>
            </p:contentPart>
          </mc:Choice>
          <mc:Fallback>
            <p:pic>
              <p:nvPicPr>
                <p:cNvPr id="592" name="Ink 591">
                  <a:extLst>
                    <a:ext uri="{FF2B5EF4-FFF2-40B4-BE49-F238E27FC236}">
                      <a16:creationId xmlns:a16="http://schemas.microsoft.com/office/drawing/2014/main" id="{23608E34-B00C-F13A-47E0-7C5F8095CABC}"/>
                    </a:ext>
                  </a:extLst>
                </p:cNvPr>
                <p:cNvPicPr/>
                <p:nvPr/>
              </p:nvPicPr>
              <p:blipFill>
                <a:blip r:embed="rId926"/>
                <a:stretch>
                  <a:fillRect/>
                </a:stretch>
              </p:blipFill>
              <p:spPr>
                <a:xfrm>
                  <a:off x="5475929" y="6325153"/>
                  <a:ext cx="26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93" name="Ink 592">
                  <a:extLst>
                    <a:ext uri="{FF2B5EF4-FFF2-40B4-BE49-F238E27FC236}">
                      <a16:creationId xmlns:a16="http://schemas.microsoft.com/office/drawing/2014/main" id="{BA2411DD-ECE1-CB2B-B839-AADA9FA3AFFC}"/>
                    </a:ext>
                  </a:extLst>
                </p14:cNvPr>
                <p14:cNvContentPartPr/>
                <p14:nvPr/>
              </p14:nvContentPartPr>
              <p14:xfrm>
                <a:off x="5466209" y="6281233"/>
                <a:ext cx="14400" cy="360"/>
              </p14:xfrm>
            </p:contentPart>
          </mc:Choice>
          <mc:Fallback>
            <p:pic>
              <p:nvPicPr>
                <p:cNvPr id="593" name="Ink 592">
                  <a:extLst>
                    <a:ext uri="{FF2B5EF4-FFF2-40B4-BE49-F238E27FC236}">
                      <a16:creationId xmlns:a16="http://schemas.microsoft.com/office/drawing/2014/main" id="{BA2411DD-ECE1-CB2B-B839-AADA9FA3AFFC}"/>
                    </a:ext>
                  </a:extLst>
                </p:cNvPr>
                <p:cNvPicPr/>
                <p:nvPr/>
              </p:nvPicPr>
              <p:blipFill>
                <a:blip r:embed="rId580"/>
                <a:stretch>
                  <a:fillRect/>
                </a:stretch>
              </p:blipFill>
              <p:spPr>
                <a:xfrm>
                  <a:off x="5460089" y="6275113"/>
                  <a:ext cx="26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94" name="Ink 593">
                  <a:extLst>
                    <a:ext uri="{FF2B5EF4-FFF2-40B4-BE49-F238E27FC236}">
                      <a16:creationId xmlns:a16="http://schemas.microsoft.com/office/drawing/2014/main" id="{94D7299C-C2A8-DBA6-99AE-9A71DF9CC45C}"/>
                    </a:ext>
                  </a:extLst>
                </p14:cNvPr>
                <p14:cNvContentPartPr/>
                <p14:nvPr/>
              </p14:nvContentPartPr>
              <p14:xfrm>
                <a:off x="5585009" y="6311113"/>
                <a:ext cx="149040" cy="84600"/>
              </p14:xfrm>
            </p:contentPart>
          </mc:Choice>
          <mc:Fallback>
            <p:pic>
              <p:nvPicPr>
                <p:cNvPr id="594" name="Ink 593">
                  <a:extLst>
                    <a:ext uri="{FF2B5EF4-FFF2-40B4-BE49-F238E27FC236}">
                      <a16:creationId xmlns:a16="http://schemas.microsoft.com/office/drawing/2014/main" id="{94D7299C-C2A8-DBA6-99AE-9A71DF9CC45C}"/>
                    </a:ext>
                  </a:extLst>
                </p:cNvPr>
                <p:cNvPicPr/>
                <p:nvPr/>
              </p:nvPicPr>
              <p:blipFill>
                <a:blip r:embed="rId929"/>
                <a:stretch>
                  <a:fillRect/>
                </a:stretch>
              </p:blipFill>
              <p:spPr>
                <a:xfrm>
                  <a:off x="5578889" y="6304993"/>
                  <a:ext cx="161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95" name="Ink 594">
                  <a:extLst>
                    <a:ext uri="{FF2B5EF4-FFF2-40B4-BE49-F238E27FC236}">
                      <a16:creationId xmlns:a16="http://schemas.microsoft.com/office/drawing/2014/main" id="{ED89FD6E-98C3-7B56-C3E3-A84A6BDFFD8F}"/>
                    </a:ext>
                  </a:extLst>
                </p14:cNvPr>
                <p14:cNvContentPartPr/>
                <p14:nvPr/>
              </p14:nvContentPartPr>
              <p14:xfrm>
                <a:off x="5837369" y="6321193"/>
                <a:ext cx="147240" cy="72000"/>
              </p14:xfrm>
            </p:contentPart>
          </mc:Choice>
          <mc:Fallback>
            <p:pic>
              <p:nvPicPr>
                <p:cNvPr id="595" name="Ink 594">
                  <a:extLst>
                    <a:ext uri="{FF2B5EF4-FFF2-40B4-BE49-F238E27FC236}">
                      <a16:creationId xmlns:a16="http://schemas.microsoft.com/office/drawing/2014/main" id="{ED89FD6E-98C3-7B56-C3E3-A84A6BDFFD8F}"/>
                    </a:ext>
                  </a:extLst>
                </p:cNvPr>
                <p:cNvPicPr/>
                <p:nvPr/>
              </p:nvPicPr>
              <p:blipFill>
                <a:blip r:embed="rId931"/>
                <a:stretch>
                  <a:fillRect/>
                </a:stretch>
              </p:blipFill>
              <p:spPr>
                <a:xfrm>
                  <a:off x="5831249" y="6315073"/>
                  <a:ext cx="159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96" name="Ink 595">
                  <a:extLst>
                    <a:ext uri="{FF2B5EF4-FFF2-40B4-BE49-F238E27FC236}">
                      <a16:creationId xmlns:a16="http://schemas.microsoft.com/office/drawing/2014/main" id="{0B25EE94-874E-FB58-26A2-2C587AD2D462}"/>
                    </a:ext>
                  </a:extLst>
                </p14:cNvPr>
                <p14:cNvContentPartPr/>
                <p14:nvPr/>
              </p14:nvContentPartPr>
              <p14:xfrm>
                <a:off x="6032489" y="6320833"/>
                <a:ext cx="84600" cy="79200"/>
              </p14:xfrm>
            </p:contentPart>
          </mc:Choice>
          <mc:Fallback>
            <p:pic>
              <p:nvPicPr>
                <p:cNvPr id="596" name="Ink 595">
                  <a:extLst>
                    <a:ext uri="{FF2B5EF4-FFF2-40B4-BE49-F238E27FC236}">
                      <a16:creationId xmlns:a16="http://schemas.microsoft.com/office/drawing/2014/main" id="{0B25EE94-874E-FB58-26A2-2C587AD2D462}"/>
                    </a:ext>
                  </a:extLst>
                </p:cNvPr>
                <p:cNvPicPr/>
                <p:nvPr/>
              </p:nvPicPr>
              <p:blipFill>
                <a:blip r:embed="rId933"/>
                <a:stretch>
                  <a:fillRect/>
                </a:stretch>
              </p:blipFill>
              <p:spPr>
                <a:xfrm>
                  <a:off x="6026369" y="6314713"/>
                  <a:ext cx="96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97" name="Ink 596">
                  <a:extLst>
                    <a:ext uri="{FF2B5EF4-FFF2-40B4-BE49-F238E27FC236}">
                      <a16:creationId xmlns:a16="http://schemas.microsoft.com/office/drawing/2014/main" id="{99BE0E62-3FB9-30FC-3340-A5F2B5945428}"/>
                    </a:ext>
                  </a:extLst>
                </p14:cNvPr>
                <p14:cNvContentPartPr/>
                <p14:nvPr/>
              </p14:nvContentPartPr>
              <p14:xfrm>
                <a:off x="6171809" y="6340993"/>
                <a:ext cx="171720" cy="76320"/>
              </p14:xfrm>
            </p:contentPart>
          </mc:Choice>
          <mc:Fallback>
            <p:pic>
              <p:nvPicPr>
                <p:cNvPr id="597" name="Ink 596">
                  <a:extLst>
                    <a:ext uri="{FF2B5EF4-FFF2-40B4-BE49-F238E27FC236}">
                      <a16:creationId xmlns:a16="http://schemas.microsoft.com/office/drawing/2014/main" id="{99BE0E62-3FB9-30FC-3340-A5F2B5945428}"/>
                    </a:ext>
                  </a:extLst>
                </p:cNvPr>
                <p:cNvPicPr/>
                <p:nvPr/>
              </p:nvPicPr>
              <p:blipFill>
                <a:blip r:embed="rId935"/>
                <a:stretch>
                  <a:fillRect/>
                </a:stretch>
              </p:blipFill>
              <p:spPr>
                <a:xfrm>
                  <a:off x="6165689" y="6334873"/>
                  <a:ext cx="183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98" name="Ink 597">
                  <a:extLst>
                    <a:ext uri="{FF2B5EF4-FFF2-40B4-BE49-F238E27FC236}">
                      <a16:creationId xmlns:a16="http://schemas.microsoft.com/office/drawing/2014/main" id="{6F0D6EEA-F783-B051-F677-5A7471243CE3}"/>
                    </a:ext>
                  </a:extLst>
                </p14:cNvPr>
                <p14:cNvContentPartPr/>
                <p14:nvPr/>
              </p14:nvContentPartPr>
              <p14:xfrm>
                <a:off x="6459809" y="6360433"/>
                <a:ext cx="106200" cy="51480"/>
              </p14:xfrm>
            </p:contentPart>
          </mc:Choice>
          <mc:Fallback>
            <p:pic>
              <p:nvPicPr>
                <p:cNvPr id="598" name="Ink 597">
                  <a:extLst>
                    <a:ext uri="{FF2B5EF4-FFF2-40B4-BE49-F238E27FC236}">
                      <a16:creationId xmlns:a16="http://schemas.microsoft.com/office/drawing/2014/main" id="{6F0D6EEA-F783-B051-F677-5A7471243CE3}"/>
                    </a:ext>
                  </a:extLst>
                </p:cNvPr>
                <p:cNvPicPr/>
                <p:nvPr/>
              </p:nvPicPr>
              <p:blipFill>
                <a:blip r:embed="rId937"/>
                <a:stretch>
                  <a:fillRect/>
                </a:stretch>
              </p:blipFill>
              <p:spPr>
                <a:xfrm>
                  <a:off x="6453689" y="6354313"/>
                  <a:ext cx="118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99" name="Ink 598">
                  <a:extLst>
                    <a:ext uri="{FF2B5EF4-FFF2-40B4-BE49-F238E27FC236}">
                      <a16:creationId xmlns:a16="http://schemas.microsoft.com/office/drawing/2014/main" id="{16654241-71C9-B4FC-E38E-C7D9CC685203}"/>
                    </a:ext>
                  </a:extLst>
                </p14:cNvPr>
                <p14:cNvContentPartPr/>
                <p14:nvPr/>
              </p14:nvContentPartPr>
              <p14:xfrm>
                <a:off x="6589409" y="6281233"/>
                <a:ext cx="43560" cy="110160"/>
              </p14:xfrm>
            </p:contentPart>
          </mc:Choice>
          <mc:Fallback>
            <p:pic>
              <p:nvPicPr>
                <p:cNvPr id="599" name="Ink 598">
                  <a:extLst>
                    <a:ext uri="{FF2B5EF4-FFF2-40B4-BE49-F238E27FC236}">
                      <a16:creationId xmlns:a16="http://schemas.microsoft.com/office/drawing/2014/main" id="{16654241-71C9-B4FC-E38E-C7D9CC685203}"/>
                    </a:ext>
                  </a:extLst>
                </p:cNvPr>
                <p:cNvPicPr/>
                <p:nvPr/>
              </p:nvPicPr>
              <p:blipFill>
                <a:blip r:embed="rId939"/>
                <a:stretch>
                  <a:fillRect/>
                </a:stretch>
              </p:blipFill>
              <p:spPr>
                <a:xfrm>
                  <a:off x="6583289" y="6275113"/>
                  <a:ext cx="55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600" name="Ink 599">
                  <a:extLst>
                    <a:ext uri="{FF2B5EF4-FFF2-40B4-BE49-F238E27FC236}">
                      <a16:creationId xmlns:a16="http://schemas.microsoft.com/office/drawing/2014/main" id="{8DFBBC94-3EF4-31ED-52A8-9A771D38E2DB}"/>
                    </a:ext>
                  </a:extLst>
                </p14:cNvPr>
                <p14:cNvContentPartPr/>
                <p14:nvPr/>
              </p14:nvContentPartPr>
              <p14:xfrm>
                <a:off x="6658529" y="6351073"/>
                <a:ext cx="91080" cy="77400"/>
              </p14:xfrm>
            </p:contentPart>
          </mc:Choice>
          <mc:Fallback>
            <p:pic>
              <p:nvPicPr>
                <p:cNvPr id="600" name="Ink 599">
                  <a:extLst>
                    <a:ext uri="{FF2B5EF4-FFF2-40B4-BE49-F238E27FC236}">
                      <a16:creationId xmlns:a16="http://schemas.microsoft.com/office/drawing/2014/main" id="{8DFBBC94-3EF4-31ED-52A8-9A771D38E2DB}"/>
                    </a:ext>
                  </a:extLst>
                </p:cNvPr>
                <p:cNvPicPr/>
                <p:nvPr/>
              </p:nvPicPr>
              <p:blipFill>
                <a:blip r:embed="rId941"/>
                <a:stretch>
                  <a:fillRect/>
                </a:stretch>
              </p:blipFill>
              <p:spPr>
                <a:xfrm>
                  <a:off x="6652409" y="6344953"/>
                  <a:ext cx="103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601" name="Ink 600">
                  <a:extLst>
                    <a:ext uri="{FF2B5EF4-FFF2-40B4-BE49-F238E27FC236}">
                      <a16:creationId xmlns:a16="http://schemas.microsoft.com/office/drawing/2014/main" id="{53E0DA55-CB80-E08A-81DD-979615522755}"/>
                    </a:ext>
                  </a:extLst>
                </p14:cNvPr>
                <p14:cNvContentPartPr/>
                <p14:nvPr/>
              </p14:nvContentPartPr>
              <p14:xfrm>
                <a:off x="6838529" y="6361153"/>
                <a:ext cx="88560" cy="80280"/>
              </p14:xfrm>
            </p:contentPart>
          </mc:Choice>
          <mc:Fallback>
            <p:pic>
              <p:nvPicPr>
                <p:cNvPr id="601" name="Ink 600">
                  <a:extLst>
                    <a:ext uri="{FF2B5EF4-FFF2-40B4-BE49-F238E27FC236}">
                      <a16:creationId xmlns:a16="http://schemas.microsoft.com/office/drawing/2014/main" id="{53E0DA55-CB80-E08A-81DD-979615522755}"/>
                    </a:ext>
                  </a:extLst>
                </p:cNvPr>
                <p:cNvPicPr/>
                <p:nvPr/>
              </p:nvPicPr>
              <p:blipFill>
                <a:blip r:embed="rId943"/>
                <a:stretch>
                  <a:fillRect/>
                </a:stretch>
              </p:blipFill>
              <p:spPr>
                <a:xfrm>
                  <a:off x="6832409" y="6355033"/>
                  <a:ext cx="100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602" name="Ink 601">
                  <a:extLst>
                    <a:ext uri="{FF2B5EF4-FFF2-40B4-BE49-F238E27FC236}">
                      <a16:creationId xmlns:a16="http://schemas.microsoft.com/office/drawing/2014/main" id="{11CF4656-FF77-6642-8D60-650097B699B6}"/>
                    </a:ext>
                  </a:extLst>
                </p14:cNvPr>
                <p14:cNvContentPartPr/>
                <p14:nvPr/>
              </p14:nvContentPartPr>
              <p14:xfrm>
                <a:off x="6986489" y="6380953"/>
                <a:ext cx="31680" cy="41760"/>
              </p14:xfrm>
            </p:contentPart>
          </mc:Choice>
          <mc:Fallback>
            <p:pic>
              <p:nvPicPr>
                <p:cNvPr id="602" name="Ink 601">
                  <a:extLst>
                    <a:ext uri="{FF2B5EF4-FFF2-40B4-BE49-F238E27FC236}">
                      <a16:creationId xmlns:a16="http://schemas.microsoft.com/office/drawing/2014/main" id="{11CF4656-FF77-6642-8D60-650097B699B6}"/>
                    </a:ext>
                  </a:extLst>
                </p:cNvPr>
                <p:cNvPicPr/>
                <p:nvPr/>
              </p:nvPicPr>
              <p:blipFill>
                <a:blip r:embed="rId945"/>
                <a:stretch>
                  <a:fillRect/>
                </a:stretch>
              </p:blipFill>
              <p:spPr>
                <a:xfrm>
                  <a:off x="6980369" y="6374833"/>
                  <a:ext cx="439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603" name="Ink 602">
                  <a:extLst>
                    <a:ext uri="{FF2B5EF4-FFF2-40B4-BE49-F238E27FC236}">
                      <a16:creationId xmlns:a16="http://schemas.microsoft.com/office/drawing/2014/main" id="{6DD1F64A-37D1-531C-FF75-075F413A6573}"/>
                    </a:ext>
                  </a:extLst>
                </p14:cNvPr>
                <p14:cNvContentPartPr/>
                <p14:nvPr/>
              </p14:nvContentPartPr>
              <p14:xfrm>
                <a:off x="6986489" y="6291313"/>
                <a:ext cx="20520" cy="360"/>
              </p14:xfrm>
            </p:contentPart>
          </mc:Choice>
          <mc:Fallback>
            <p:pic>
              <p:nvPicPr>
                <p:cNvPr id="603" name="Ink 602">
                  <a:extLst>
                    <a:ext uri="{FF2B5EF4-FFF2-40B4-BE49-F238E27FC236}">
                      <a16:creationId xmlns:a16="http://schemas.microsoft.com/office/drawing/2014/main" id="{6DD1F64A-37D1-531C-FF75-075F413A6573}"/>
                    </a:ext>
                  </a:extLst>
                </p:cNvPr>
                <p:cNvPicPr/>
                <p:nvPr/>
              </p:nvPicPr>
              <p:blipFill>
                <a:blip r:embed="rId161"/>
                <a:stretch>
                  <a:fillRect/>
                </a:stretch>
              </p:blipFill>
              <p:spPr>
                <a:xfrm>
                  <a:off x="6980369" y="6285193"/>
                  <a:ext cx="32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604" name="Ink 603">
                  <a:extLst>
                    <a:ext uri="{FF2B5EF4-FFF2-40B4-BE49-F238E27FC236}">
                      <a16:creationId xmlns:a16="http://schemas.microsoft.com/office/drawing/2014/main" id="{8834B78D-2509-CD5C-1EC7-2733997D86A2}"/>
                    </a:ext>
                  </a:extLst>
                </p14:cNvPr>
                <p14:cNvContentPartPr/>
                <p14:nvPr/>
              </p14:nvContentPartPr>
              <p14:xfrm>
                <a:off x="7086209" y="6361153"/>
                <a:ext cx="108720" cy="75600"/>
              </p14:xfrm>
            </p:contentPart>
          </mc:Choice>
          <mc:Fallback>
            <p:pic>
              <p:nvPicPr>
                <p:cNvPr id="604" name="Ink 603">
                  <a:extLst>
                    <a:ext uri="{FF2B5EF4-FFF2-40B4-BE49-F238E27FC236}">
                      <a16:creationId xmlns:a16="http://schemas.microsoft.com/office/drawing/2014/main" id="{8834B78D-2509-CD5C-1EC7-2733997D86A2}"/>
                    </a:ext>
                  </a:extLst>
                </p:cNvPr>
                <p:cNvPicPr/>
                <p:nvPr/>
              </p:nvPicPr>
              <p:blipFill>
                <a:blip r:embed="rId948"/>
                <a:stretch>
                  <a:fillRect/>
                </a:stretch>
              </p:blipFill>
              <p:spPr>
                <a:xfrm>
                  <a:off x="7080089" y="6355033"/>
                  <a:ext cx="120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605" name="Ink 604">
                  <a:extLst>
                    <a:ext uri="{FF2B5EF4-FFF2-40B4-BE49-F238E27FC236}">
                      <a16:creationId xmlns:a16="http://schemas.microsoft.com/office/drawing/2014/main" id="{42B1C251-8155-2466-91EE-40F034120B2D}"/>
                    </a:ext>
                  </a:extLst>
                </p14:cNvPr>
                <p14:cNvContentPartPr/>
                <p14:nvPr/>
              </p14:nvContentPartPr>
              <p14:xfrm>
                <a:off x="7225529" y="6367993"/>
                <a:ext cx="97560" cy="89640"/>
              </p14:xfrm>
            </p:contentPart>
          </mc:Choice>
          <mc:Fallback>
            <p:pic>
              <p:nvPicPr>
                <p:cNvPr id="605" name="Ink 604">
                  <a:extLst>
                    <a:ext uri="{FF2B5EF4-FFF2-40B4-BE49-F238E27FC236}">
                      <a16:creationId xmlns:a16="http://schemas.microsoft.com/office/drawing/2014/main" id="{42B1C251-8155-2466-91EE-40F034120B2D}"/>
                    </a:ext>
                  </a:extLst>
                </p:cNvPr>
                <p:cNvPicPr/>
                <p:nvPr/>
              </p:nvPicPr>
              <p:blipFill>
                <a:blip r:embed="rId950"/>
                <a:stretch>
                  <a:fillRect/>
                </a:stretch>
              </p:blipFill>
              <p:spPr>
                <a:xfrm>
                  <a:off x="7219409" y="6361873"/>
                  <a:ext cx="109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606" name="Ink 605">
                  <a:extLst>
                    <a:ext uri="{FF2B5EF4-FFF2-40B4-BE49-F238E27FC236}">
                      <a16:creationId xmlns:a16="http://schemas.microsoft.com/office/drawing/2014/main" id="{3235928E-4692-B756-7A3E-E742C23FCB9B}"/>
                    </a:ext>
                  </a:extLst>
                </p14:cNvPr>
                <p14:cNvContentPartPr/>
                <p14:nvPr/>
              </p14:nvContentPartPr>
              <p14:xfrm>
                <a:off x="7453769" y="6420193"/>
                <a:ext cx="360" cy="2160"/>
              </p14:xfrm>
            </p:contentPart>
          </mc:Choice>
          <mc:Fallback>
            <p:pic>
              <p:nvPicPr>
                <p:cNvPr id="606" name="Ink 605">
                  <a:extLst>
                    <a:ext uri="{FF2B5EF4-FFF2-40B4-BE49-F238E27FC236}">
                      <a16:creationId xmlns:a16="http://schemas.microsoft.com/office/drawing/2014/main" id="{3235928E-4692-B756-7A3E-E742C23FCB9B}"/>
                    </a:ext>
                  </a:extLst>
                </p:cNvPr>
                <p:cNvPicPr/>
                <p:nvPr/>
              </p:nvPicPr>
              <p:blipFill>
                <a:blip r:embed="rId417"/>
                <a:stretch>
                  <a:fillRect/>
                </a:stretch>
              </p:blipFill>
              <p:spPr>
                <a:xfrm>
                  <a:off x="7447649" y="6414073"/>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611" name="Ink 610">
                  <a:extLst>
                    <a:ext uri="{FF2B5EF4-FFF2-40B4-BE49-F238E27FC236}">
                      <a16:creationId xmlns:a16="http://schemas.microsoft.com/office/drawing/2014/main" id="{572DE080-807C-FAE0-1C14-6DAAC7C9A79E}"/>
                    </a:ext>
                  </a:extLst>
                </p14:cNvPr>
                <p14:cNvContentPartPr/>
                <p14:nvPr/>
              </p14:nvContentPartPr>
              <p14:xfrm>
                <a:off x="7867228" y="6353714"/>
                <a:ext cx="198720" cy="95760"/>
              </p14:xfrm>
            </p:contentPart>
          </mc:Choice>
          <mc:Fallback>
            <p:pic>
              <p:nvPicPr>
                <p:cNvPr id="611" name="Ink 610">
                  <a:extLst>
                    <a:ext uri="{FF2B5EF4-FFF2-40B4-BE49-F238E27FC236}">
                      <a16:creationId xmlns:a16="http://schemas.microsoft.com/office/drawing/2014/main" id="{572DE080-807C-FAE0-1C14-6DAAC7C9A79E}"/>
                    </a:ext>
                  </a:extLst>
                </p:cNvPr>
                <p:cNvPicPr/>
                <p:nvPr/>
              </p:nvPicPr>
              <p:blipFill>
                <a:blip r:embed="rId953"/>
                <a:stretch>
                  <a:fillRect/>
                </a:stretch>
              </p:blipFill>
              <p:spPr>
                <a:xfrm>
                  <a:off x="7861108" y="6347594"/>
                  <a:ext cx="210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612" name="Ink 611">
                  <a:extLst>
                    <a:ext uri="{FF2B5EF4-FFF2-40B4-BE49-F238E27FC236}">
                      <a16:creationId xmlns:a16="http://schemas.microsoft.com/office/drawing/2014/main" id="{1B53FB69-6E42-E338-5813-4DB28863F652}"/>
                    </a:ext>
                  </a:extLst>
                </p14:cNvPr>
                <p14:cNvContentPartPr/>
                <p14:nvPr/>
              </p14:nvContentPartPr>
              <p14:xfrm>
                <a:off x="8098708" y="6295034"/>
                <a:ext cx="163440" cy="149400"/>
              </p14:xfrm>
            </p:contentPart>
          </mc:Choice>
          <mc:Fallback>
            <p:pic>
              <p:nvPicPr>
                <p:cNvPr id="612" name="Ink 611">
                  <a:extLst>
                    <a:ext uri="{FF2B5EF4-FFF2-40B4-BE49-F238E27FC236}">
                      <a16:creationId xmlns:a16="http://schemas.microsoft.com/office/drawing/2014/main" id="{1B53FB69-6E42-E338-5813-4DB28863F652}"/>
                    </a:ext>
                  </a:extLst>
                </p:cNvPr>
                <p:cNvPicPr/>
                <p:nvPr/>
              </p:nvPicPr>
              <p:blipFill>
                <a:blip r:embed="rId955"/>
                <a:stretch>
                  <a:fillRect/>
                </a:stretch>
              </p:blipFill>
              <p:spPr>
                <a:xfrm>
                  <a:off x="8092588" y="6288914"/>
                  <a:ext cx="1756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613" name="Ink 612">
                  <a:extLst>
                    <a:ext uri="{FF2B5EF4-FFF2-40B4-BE49-F238E27FC236}">
                      <a16:creationId xmlns:a16="http://schemas.microsoft.com/office/drawing/2014/main" id="{31120BE5-32FF-ED5F-5463-E52812564629}"/>
                    </a:ext>
                  </a:extLst>
                </p14:cNvPr>
                <p14:cNvContentPartPr/>
                <p14:nvPr/>
              </p14:nvContentPartPr>
              <p14:xfrm>
                <a:off x="8295628" y="6366674"/>
                <a:ext cx="70200" cy="63000"/>
              </p14:xfrm>
            </p:contentPart>
          </mc:Choice>
          <mc:Fallback>
            <p:pic>
              <p:nvPicPr>
                <p:cNvPr id="613" name="Ink 612">
                  <a:extLst>
                    <a:ext uri="{FF2B5EF4-FFF2-40B4-BE49-F238E27FC236}">
                      <a16:creationId xmlns:a16="http://schemas.microsoft.com/office/drawing/2014/main" id="{31120BE5-32FF-ED5F-5463-E52812564629}"/>
                    </a:ext>
                  </a:extLst>
                </p:cNvPr>
                <p:cNvPicPr/>
                <p:nvPr/>
              </p:nvPicPr>
              <p:blipFill>
                <a:blip r:embed="rId957"/>
                <a:stretch>
                  <a:fillRect/>
                </a:stretch>
              </p:blipFill>
              <p:spPr>
                <a:xfrm>
                  <a:off x="8289508" y="6360554"/>
                  <a:ext cx="82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614" name="Ink 613">
                  <a:extLst>
                    <a:ext uri="{FF2B5EF4-FFF2-40B4-BE49-F238E27FC236}">
                      <a16:creationId xmlns:a16="http://schemas.microsoft.com/office/drawing/2014/main" id="{1E3BA192-7A1A-1F90-5C95-A7E25D96AD3B}"/>
                    </a:ext>
                  </a:extLst>
                </p14:cNvPr>
                <p14:cNvContentPartPr/>
                <p14:nvPr/>
              </p14:nvContentPartPr>
              <p14:xfrm>
                <a:off x="8421268" y="6341834"/>
                <a:ext cx="82800" cy="93960"/>
              </p14:xfrm>
            </p:contentPart>
          </mc:Choice>
          <mc:Fallback>
            <p:pic>
              <p:nvPicPr>
                <p:cNvPr id="614" name="Ink 613">
                  <a:extLst>
                    <a:ext uri="{FF2B5EF4-FFF2-40B4-BE49-F238E27FC236}">
                      <a16:creationId xmlns:a16="http://schemas.microsoft.com/office/drawing/2014/main" id="{1E3BA192-7A1A-1F90-5C95-A7E25D96AD3B}"/>
                    </a:ext>
                  </a:extLst>
                </p:cNvPr>
                <p:cNvPicPr/>
                <p:nvPr/>
              </p:nvPicPr>
              <p:blipFill>
                <a:blip r:embed="rId959"/>
                <a:stretch>
                  <a:fillRect/>
                </a:stretch>
              </p:blipFill>
              <p:spPr>
                <a:xfrm>
                  <a:off x="8415148" y="6335714"/>
                  <a:ext cx="95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615" name="Ink 614">
                  <a:extLst>
                    <a:ext uri="{FF2B5EF4-FFF2-40B4-BE49-F238E27FC236}">
                      <a16:creationId xmlns:a16="http://schemas.microsoft.com/office/drawing/2014/main" id="{24360A20-8952-116F-8B52-4D35EFA34E62}"/>
                    </a:ext>
                  </a:extLst>
                </p14:cNvPr>
                <p14:cNvContentPartPr/>
                <p14:nvPr/>
              </p14:nvContentPartPr>
              <p14:xfrm>
                <a:off x="8599828" y="6330314"/>
                <a:ext cx="77400" cy="125640"/>
              </p14:xfrm>
            </p:contentPart>
          </mc:Choice>
          <mc:Fallback>
            <p:pic>
              <p:nvPicPr>
                <p:cNvPr id="615" name="Ink 614">
                  <a:extLst>
                    <a:ext uri="{FF2B5EF4-FFF2-40B4-BE49-F238E27FC236}">
                      <a16:creationId xmlns:a16="http://schemas.microsoft.com/office/drawing/2014/main" id="{24360A20-8952-116F-8B52-4D35EFA34E62}"/>
                    </a:ext>
                  </a:extLst>
                </p:cNvPr>
                <p:cNvPicPr/>
                <p:nvPr/>
              </p:nvPicPr>
              <p:blipFill>
                <a:blip r:embed="rId961"/>
                <a:stretch>
                  <a:fillRect/>
                </a:stretch>
              </p:blipFill>
              <p:spPr>
                <a:xfrm>
                  <a:off x="8593708" y="6324194"/>
                  <a:ext cx="89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616" name="Ink 615">
                  <a:extLst>
                    <a:ext uri="{FF2B5EF4-FFF2-40B4-BE49-F238E27FC236}">
                      <a16:creationId xmlns:a16="http://schemas.microsoft.com/office/drawing/2014/main" id="{43F9D21B-00D7-2F0D-E34C-5747AC971A24}"/>
                    </a:ext>
                  </a:extLst>
                </p14:cNvPr>
                <p14:cNvContentPartPr/>
                <p14:nvPr/>
              </p14:nvContentPartPr>
              <p14:xfrm>
                <a:off x="8705308" y="6355874"/>
                <a:ext cx="156960" cy="94680"/>
              </p14:xfrm>
            </p:contentPart>
          </mc:Choice>
          <mc:Fallback>
            <p:pic>
              <p:nvPicPr>
                <p:cNvPr id="616" name="Ink 615">
                  <a:extLst>
                    <a:ext uri="{FF2B5EF4-FFF2-40B4-BE49-F238E27FC236}">
                      <a16:creationId xmlns:a16="http://schemas.microsoft.com/office/drawing/2014/main" id="{43F9D21B-00D7-2F0D-E34C-5747AC971A24}"/>
                    </a:ext>
                  </a:extLst>
                </p:cNvPr>
                <p:cNvPicPr/>
                <p:nvPr/>
              </p:nvPicPr>
              <p:blipFill>
                <a:blip r:embed="rId963"/>
                <a:stretch>
                  <a:fillRect/>
                </a:stretch>
              </p:blipFill>
              <p:spPr>
                <a:xfrm>
                  <a:off x="8699188" y="6349754"/>
                  <a:ext cx="169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17" name="Ink 616">
                  <a:extLst>
                    <a:ext uri="{FF2B5EF4-FFF2-40B4-BE49-F238E27FC236}">
                      <a16:creationId xmlns:a16="http://schemas.microsoft.com/office/drawing/2014/main" id="{253DA045-5499-22C7-B13C-A07AE092236C}"/>
                    </a:ext>
                  </a:extLst>
                </p14:cNvPr>
                <p14:cNvContentPartPr/>
                <p14:nvPr/>
              </p14:nvContentPartPr>
              <p14:xfrm>
                <a:off x="9073588" y="6341834"/>
                <a:ext cx="188280" cy="95760"/>
              </p14:xfrm>
            </p:contentPart>
          </mc:Choice>
          <mc:Fallback>
            <p:pic>
              <p:nvPicPr>
                <p:cNvPr id="617" name="Ink 616">
                  <a:extLst>
                    <a:ext uri="{FF2B5EF4-FFF2-40B4-BE49-F238E27FC236}">
                      <a16:creationId xmlns:a16="http://schemas.microsoft.com/office/drawing/2014/main" id="{253DA045-5499-22C7-B13C-A07AE092236C}"/>
                    </a:ext>
                  </a:extLst>
                </p:cNvPr>
                <p:cNvPicPr/>
                <p:nvPr/>
              </p:nvPicPr>
              <p:blipFill>
                <a:blip r:embed="rId965"/>
                <a:stretch>
                  <a:fillRect/>
                </a:stretch>
              </p:blipFill>
              <p:spPr>
                <a:xfrm>
                  <a:off x="9067468" y="6335714"/>
                  <a:ext cx="200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618" name="Ink 617">
                  <a:extLst>
                    <a:ext uri="{FF2B5EF4-FFF2-40B4-BE49-F238E27FC236}">
                      <a16:creationId xmlns:a16="http://schemas.microsoft.com/office/drawing/2014/main" id="{1FB014A3-4159-03D9-3AB2-AD9C03251D48}"/>
                    </a:ext>
                  </a:extLst>
                </p14:cNvPr>
                <p14:cNvContentPartPr/>
                <p14:nvPr/>
              </p14:nvContentPartPr>
              <p14:xfrm>
                <a:off x="9491548" y="6294674"/>
                <a:ext cx="178920" cy="132840"/>
              </p14:xfrm>
            </p:contentPart>
          </mc:Choice>
          <mc:Fallback>
            <p:pic>
              <p:nvPicPr>
                <p:cNvPr id="618" name="Ink 617">
                  <a:extLst>
                    <a:ext uri="{FF2B5EF4-FFF2-40B4-BE49-F238E27FC236}">
                      <a16:creationId xmlns:a16="http://schemas.microsoft.com/office/drawing/2014/main" id="{1FB014A3-4159-03D9-3AB2-AD9C03251D48}"/>
                    </a:ext>
                  </a:extLst>
                </p:cNvPr>
                <p:cNvPicPr/>
                <p:nvPr/>
              </p:nvPicPr>
              <p:blipFill>
                <a:blip r:embed="rId967"/>
                <a:stretch>
                  <a:fillRect/>
                </a:stretch>
              </p:blipFill>
              <p:spPr>
                <a:xfrm>
                  <a:off x="9485428" y="6288554"/>
                  <a:ext cx="191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619" name="Ink 618">
                  <a:extLst>
                    <a:ext uri="{FF2B5EF4-FFF2-40B4-BE49-F238E27FC236}">
                      <a16:creationId xmlns:a16="http://schemas.microsoft.com/office/drawing/2014/main" id="{FF78256A-B570-D941-0690-E62737CB9658}"/>
                    </a:ext>
                  </a:extLst>
                </p14:cNvPr>
                <p14:cNvContentPartPr/>
                <p14:nvPr/>
              </p14:nvContentPartPr>
              <p14:xfrm>
                <a:off x="9717988" y="6400874"/>
                <a:ext cx="12240" cy="24120"/>
              </p14:xfrm>
            </p:contentPart>
          </mc:Choice>
          <mc:Fallback>
            <p:pic>
              <p:nvPicPr>
                <p:cNvPr id="619" name="Ink 618">
                  <a:extLst>
                    <a:ext uri="{FF2B5EF4-FFF2-40B4-BE49-F238E27FC236}">
                      <a16:creationId xmlns:a16="http://schemas.microsoft.com/office/drawing/2014/main" id="{FF78256A-B570-D941-0690-E62737CB9658}"/>
                    </a:ext>
                  </a:extLst>
                </p:cNvPr>
                <p:cNvPicPr/>
                <p:nvPr/>
              </p:nvPicPr>
              <p:blipFill>
                <a:blip r:embed="rId969"/>
                <a:stretch>
                  <a:fillRect/>
                </a:stretch>
              </p:blipFill>
              <p:spPr>
                <a:xfrm>
                  <a:off x="9711868" y="6394754"/>
                  <a:ext cx="24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620" name="Ink 619">
                  <a:extLst>
                    <a:ext uri="{FF2B5EF4-FFF2-40B4-BE49-F238E27FC236}">
                      <a16:creationId xmlns:a16="http://schemas.microsoft.com/office/drawing/2014/main" id="{0FD25478-AAD0-EC95-7061-7FD11540BAF2}"/>
                    </a:ext>
                  </a:extLst>
                </p14:cNvPr>
                <p14:cNvContentPartPr/>
                <p14:nvPr/>
              </p14:nvContentPartPr>
              <p14:xfrm>
                <a:off x="9729868" y="6309074"/>
                <a:ext cx="360" cy="9720"/>
              </p14:xfrm>
            </p:contentPart>
          </mc:Choice>
          <mc:Fallback>
            <p:pic>
              <p:nvPicPr>
                <p:cNvPr id="620" name="Ink 619">
                  <a:extLst>
                    <a:ext uri="{FF2B5EF4-FFF2-40B4-BE49-F238E27FC236}">
                      <a16:creationId xmlns:a16="http://schemas.microsoft.com/office/drawing/2014/main" id="{0FD25478-AAD0-EC95-7061-7FD11540BAF2}"/>
                    </a:ext>
                  </a:extLst>
                </p:cNvPr>
                <p:cNvPicPr/>
                <p:nvPr/>
              </p:nvPicPr>
              <p:blipFill>
                <a:blip r:embed="rId971"/>
                <a:stretch>
                  <a:fillRect/>
                </a:stretch>
              </p:blipFill>
              <p:spPr>
                <a:xfrm>
                  <a:off x="9723748" y="6302954"/>
                  <a:ext cx="126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621" name="Ink 620">
                  <a:extLst>
                    <a:ext uri="{FF2B5EF4-FFF2-40B4-BE49-F238E27FC236}">
                      <a16:creationId xmlns:a16="http://schemas.microsoft.com/office/drawing/2014/main" id="{2B6960CB-E27C-54B4-9950-D48F768D0435}"/>
                    </a:ext>
                  </a:extLst>
                </p14:cNvPr>
                <p14:cNvContentPartPr/>
                <p14:nvPr/>
              </p14:nvContentPartPr>
              <p14:xfrm>
                <a:off x="9820588" y="6252554"/>
                <a:ext cx="108360" cy="194040"/>
              </p14:xfrm>
            </p:contentPart>
          </mc:Choice>
          <mc:Fallback>
            <p:pic>
              <p:nvPicPr>
                <p:cNvPr id="621" name="Ink 620">
                  <a:extLst>
                    <a:ext uri="{FF2B5EF4-FFF2-40B4-BE49-F238E27FC236}">
                      <a16:creationId xmlns:a16="http://schemas.microsoft.com/office/drawing/2014/main" id="{2B6960CB-E27C-54B4-9950-D48F768D0435}"/>
                    </a:ext>
                  </a:extLst>
                </p:cNvPr>
                <p:cNvPicPr/>
                <p:nvPr/>
              </p:nvPicPr>
              <p:blipFill>
                <a:blip r:embed="rId973"/>
                <a:stretch>
                  <a:fillRect/>
                </a:stretch>
              </p:blipFill>
              <p:spPr>
                <a:xfrm>
                  <a:off x="9814468" y="6246434"/>
                  <a:ext cx="1206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622" name="Ink 621">
                  <a:extLst>
                    <a:ext uri="{FF2B5EF4-FFF2-40B4-BE49-F238E27FC236}">
                      <a16:creationId xmlns:a16="http://schemas.microsoft.com/office/drawing/2014/main" id="{5FD86C94-CFED-1910-2F4C-8F6D75CEB17D}"/>
                    </a:ext>
                  </a:extLst>
                </p14:cNvPr>
                <p14:cNvContentPartPr/>
                <p14:nvPr/>
              </p14:nvContentPartPr>
              <p14:xfrm>
                <a:off x="9889708" y="6239234"/>
                <a:ext cx="133560" cy="205200"/>
              </p14:xfrm>
            </p:contentPart>
          </mc:Choice>
          <mc:Fallback>
            <p:pic>
              <p:nvPicPr>
                <p:cNvPr id="622" name="Ink 621">
                  <a:extLst>
                    <a:ext uri="{FF2B5EF4-FFF2-40B4-BE49-F238E27FC236}">
                      <a16:creationId xmlns:a16="http://schemas.microsoft.com/office/drawing/2014/main" id="{5FD86C94-CFED-1910-2F4C-8F6D75CEB17D}"/>
                    </a:ext>
                  </a:extLst>
                </p:cNvPr>
                <p:cNvPicPr/>
                <p:nvPr/>
              </p:nvPicPr>
              <p:blipFill>
                <a:blip r:embed="rId975"/>
                <a:stretch>
                  <a:fillRect/>
                </a:stretch>
              </p:blipFill>
              <p:spPr>
                <a:xfrm>
                  <a:off x="9883588" y="6233114"/>
                  <a:ext cx="1458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623" name="Ink 622">
                  <a:extLst>
                    <a:ext uri="{FF2B5EF4-FFF2-40B4-BE49-F238E27FC236}">
                      <a16:creationId xmlns:a16="http://schemas.microsoft.com/office/drawing/2014/main" id="{ED8AF98E-A9FB-C223-16D8-636CCDE59AB7}"/>
                    </a:ext>
                  </a:extLst>
                </p14:cNvPr>
                <p14:cNvContentPartPr/>
                <p14:nvPr/>
              </p14:nvContentPartPr>
              <p14:xfrm>
                <a:off x="9811588" y="6326714"/>
                <a:ext cx="186120" cy="50760"/>
              </p14:xfrm>
            </p:contentPart>
          </mc:Choice>
          <mc:Fallback>
            <p:pic>
              <p:nvPicPr>
                <p:cNvPr id="623" name="Ink 622">
                  <a:extLst>
                    <a:ext uri="{FF2B5EF4-FFF2-40B4-BE49-F238E27FC236}">
                      <a16:creationId xmlns:a16="http://schemas.microsoft.com/office/drawing/2014/main" id="{ED8AF98E-A9FB-C223-16D8-636CCDE59AB7}"/>
                    </a:ext>
                  </a:extLst>
                </p:cNvPr>
                <p:cNvPicPr/>
                <p:nvPr/>
              </p:nvPicPr>
              <p:blipFill>
                <a:blip r:embed="rId977"/>
                <a:stretch>
                  <a:fillRect/>
                </a:stretch>
              </p:blipFill>
              <p:spPr>
                <a:xfrm>
                  <a:off x="9805468" y="6320594"/>
                  <a:ext cx="198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624" name="Ink 623">
                  <a:extLst>
                    <a:ext uri="{FF2B5EF4-FFF2-40B4-BE49-F238E27FC236}">
                      <a16:creationId xmlns:a16="http://schemas.microsoft.com/office/drawing/2014/main" id="{80A5E359-75F2-6661-62E2-889A45A862F0}"/>
                    </a:ext>
                  </a:extLst>
                </p14:cNvPr>
                <p14:cNvContentPartPr/>
                <p14:nvPr/>
              </p14:nvContentPartPr>
              <p14:xfrm>
                <a:off x="10046308" y="6322394"/>
                <a:ext cx="100440" cy="91440"/>
              </p14:xfrm>
            </p:contentPart>
          </mc:Choice>
          <mc:Fallback>
            <p:pic>
              <p:nvPicPr>
                <p:cNvPr id="624" name="Ink 623">
                  <a:extLst>
                    <a:ext uri="{FF2B5EF4-FFF2-40B4-BE49-F238E27FC236}">
                      <a16:creationId xmlns:a16="http://schemas.microsoft.com/office/drawing/2014/main" id="{80A5E359-75F2-6661-62E2-889A45A862F0}"/>
                    </a:ext>
                  </a:extLst>
                </p:cNvPr>
                <p:cNvPicPr/>
                <p:nvPr/>
              </p:nvPicPr>
              <p:blipFill>
                <a:blip r:embed="rId979"/>
                <a:stretch>
                  <a:fillRect/>
                </a:stretch>
              </p:blipFill>
              <p:spPr>
                <a:xfrm>
                  <a:off x="10040188" y="6316274"/>
                  <a:ext cx="112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625" name="Ink 624">
                  <a:extLst>
                    <a:ext uri="{FF2B5EF4-FFF2-40B4-BE49-F238E27FC236}">
                      <a16:creationId xmlns:a16="http://schemas.microsoft.com/office/drawing/2014/main" id="{635C19BF-ED6C-131C-AF9C-240A464E7ABF}"/>
                    </a:ext>
                  </a:extLst>
                </p14:cNvPr>
                <p14:cNvContentPartPr/>
                <p14:nvPr/>
              </p14:nvContentPartPr>
              <p14:xfrm>
                <a:off x="10210468" y="6322754"/>
                <a:ext cx="81360" cy="68760"/>
              </p14:xfrm>
            </p:contentPart>
          </mc:Choice>
          <mc:Fallback>
            <p:pic>
              <p:nvPicPr>
                <p:cNvPr id="625" name="Ink 624">
                  <a:extLst>
                    <a:ext uri="{FF2B5EF4-FFF2-40B4-BE49-F238E27FC236}">
                      <a16:creationId xmlns:a16="http://schemas.microsoft.com/office/drawing/2014/main" id="{635C19BF-ED6C-131C-AF9C-240A464E7ABF}"/>
                    </a:ext>
                  </a:extLst>
                </p:cNvPr>
                <p:cNvPicPr/>
                <p:nvPr/>
              </p:nvPicPr>
              <p:blipFill>
                <a:blip r:embed="rId981"/>
                <a:stretch>
                  <a:fillRect/>
                </a:stretch>
              </p:blipFill>
              <p:spPr>
                <a:xfrm>
                  <a:off x="10204348" y="6316634"/>
                  <a:ext cx="93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626" name="Ink 625">
                  <a:extLst>
                    <a:ext uri="{FF2B5EF4-FFF2-40B4-BE49-F238E27FC236}">
                      <a16:creationId xmlns:a16="http://schemas.microsoft.com/office/drawing/2014/main" id="{C9FCF4BE-3F5F-6644-9D91-E3DE248F52B1}"/>
                    </a:ext>
                  </a:extLst>
                </p14:cNvPr>
                <p14:cNvContentPartPr/>
                <p14:nvPr/>
              </p14:nvContentPartPr>
              <p14:xfrm>
                <a:off x="10385788" y="6356594"/>
                <a:ext cx="97200" cy="46080"/>
              </p14:xfrm>
            </p:contentPart>
          </mc:Choice>
          <mc:Fallback>
            <p:pic>
              <p:nvPicPr>
                <p:cNvPr id="626" name="Ink 625">
                  <a:extLst>
                    <a:ext uri="{FF2B5EF4-FFF2-40B4-BE49-F238E27FC236}">
                      <a16:creationId xmlns:a16="http://schemas.microsoft.com/office/drawing/2014/main" id="{C9FCF4BE-3F5F-6644-9D91-E3DE248F52B1}"/>
                    </a:ext>
                  </a:extLst>
                </p:cNvPr>
                <p:cNvPicPr/>
                <p:nvPr/>
              </p:nvPicPr>
              <p:blipFill>
                <a:blip r:embed="rId983"/>
                <a:stretch>
                  <a:fillRect/>
                </a:stretch>
              </p:blipFill>
              <p:spPr>
                <a:xfrm>
                  <a:off x="10379668" y="6350474"/>
                  <a:ext cx="109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627" name="Ink 626">
                  <a:extLst>
                    <a:ext uri="{FF2B5EF4-FFF2-40B4-BE49-F238E27FC236}">
                      <a16:creationId xmlns:a16="http://schemas.microsoft.com/office/drawing/2014/main" id="{5FF14A8C-8E61-DB76-54E0-8492FA8D9A7F}"/>
                    </a:ext>
                  </a:extLst>
                </p14:cNvPr>
                <p14:cNvContentPartPr/>
                <p14:nvPr/>
              </p14:nvContentPartPr>
              <p14:xfrm>
                <a:off x="10526908" y="6330314"/>
                <a:ext cx="126360" cy="63000"/>
              </p14:xfrm>
            </p:contentPart>
          </mc:Choice>
          <mc:Fallback>
            <p:pic>
              <p:nvPicPr>
                <p:cNvPr id="627" name="Ink 626">
                  <a:extLst>
                    <a:ext uri="{FF2B5EF4-FFF2-40B4-BE49-F238E27FC236}">
                      <a16:creationId xmlns:a16="http://schemas.microsoft.com/office/drawing/2014/main" id="{5FF14A8C-8E61-DB76-54E0-8492FA8D9A7F}"/>
                    </a:ext>
                  </a:extLst>
                </p:cNvPr>
                <p:cNvPicPr/>
                <p:nvPr/>
              </p:nvPicPr>
              <p:blipFill>
                <a:blip r:embed="rId985"/>
                <a:stretch>
                  <a:fillRect/>
                </a:stretch>
              </p:blipFill>
              <p:spPr>
                <a:xfrm>
                  <a:off x="10520788" y="6324194"/>
                  <a:ext cx="1386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628" name="Ink 627">
                  <a:extLst>
                    <a:ext uri="{FF2B5EF4-FFF2-40B4-BE49-F238E27FC236}">
                      <a16:creationId xmlns:a16="http://schemas.microsoft.com/office/drawing/2014/main" id="{BFED1CC7-A5C4-0A93-DD95-1448E6FFE2F9}"/>
                    </a:ext>
                  </a:extLst>
                </p14:cNvPr>
                <p14:cNvContentPartPr/>
                <p14:nvPr/>
              </p14:nvContentPartPr>
              <p14:xfrm>
                <a:off x="10738228" y="6271994"/>
                <a:ext cx="11520" cy="95760"/>
              </p14:xfrm>
            </p:contentPart>
          </mc:Choice>
          <mc:Fallback>
            <p:pic>
              <p:nvPicPr>
                <p:cNvPr id="628" name="Ink 627">
                  <a:extLst>
                    <a:ext uri="{FF2B5EF4-FFF2-40B4-BE49-F238E27FC236}">
                      <a16:creationId xmlns:a16="http://schemas.microsoft.com/office/drawing/2014/main" id="{BFED1CC7-A5C4-0A93-DD95-1448E6FFE2F9}"/>
                    </a:ext>
                  </a:extLst>
                </p:cNvPr>
                <p:cNvPicPr/>
                <p:nvPr/>
              </p:nvPicPr>
              <p:blipFill>
                <a:blip r:embed="rId987"/>
                <a:stretch>
                  <a:fillRect/>
                </a:stretch>
              </p:blipFill>
              <p:spPr>
                <a:xfrm>
                  <a:off x="10732108" y="6265874"/>
                  <a:ext cx="23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629" name="Ink 628">
                  <a:extLst>
                    <a:ext uri="{FF2B5EF4-FFF2-40B4-BE49-F238E27FC236}">
                      <a16:creationId xmlns:a16="http://schemas.microsoft.com/office/drawing/2014/main" id="{60DDDF1D-849F-E526-0F5F-72A06146B6D3}"/>
                    </a:ext>
                  </a:extLst>
                </p14:cNvPr>
                <p14:cNvContentPartPr/>
                <p14:nvPr/>
              </p14:nvContentPartPr>
              <p14:xfrm>
                <a:off x="10700068" y="6304034"/>
                <a:ext cx="122040" cy="14760"/>
              </p14:xfrm>
            </p:contentPart>
          </mc:Choice>
          <mc:Fallback>
            <p:pic>
              <p:nvPicPr>
                <p:cNvPr id="629" name="Ink 628">
                  <a:extLst>
                    <a:ext uri="{FF2B5EF4-FFF2-40B4-BE49-F238E27FC236}">
                      <a16:creationId xmlns:a16="http://schemas.microsoft.com/office/drawing/2014/main" id="{60DDDF1D-849F-E526-0F5F-72A06146B6D3}"/>
                    </a:ext>
                  </a:extLst>
                </p:cNvPr>
                <p:cNvPicPr/>
                <p:nvPr/>
              </p:nvPicPr>
              <p:blipFill>
                <a:blip r:embed="rId989"/>
                <a:stretch>
                  <a:fillRect/>
                </a:stretch>
              </p:blipFill>
              <p:spPr>
                <a:xfrm>
                  <a:off x="10693948" y="6297914"/>
                  <a:ext cx="134280" cy="27000"/>
                </a:xfrm>
                <a:prstGeom prst="rect">
                  <a:avLst/>
                </a:prstGeom>
              </p:spPr>
            </p:pic>
          </mc:Fallback>
        </mc:AlternateContent>
      </p:grpSp>
      <p:grpSp>
        <p:nvGrpSpPr>
          <p:cNvPr id="634" name="Group 633">
            <a:extLst>
              <a:ext uri="{FF2B5EF4-FFF2-40B4-BE49-F238E27FC236}">
                <a16:creationId xmlns:a16="http://schemas.microsoft.com/office/drawing/2014/main" id="{2D79EEB3-62DE-EEC8-C2D5-ADFA1DABB794}"/>
              </a:ext>
            </a:extLst>
          </p:cNvPr>
          <p:cNvGrpSpPr/>
          <p:nvPr/>
        </p:nvGrpSpPr>
        <p:grpSpPr>
          <a:xfrm>
            <a:off x="11088148" y="6271994"/>
            <a:ext cx="459360" cy="169200"/>
            <a:chOff x="11088148" y="6271994"/>
            <a:chExt cx="459360" cy="169200"/>
          </a:xfrm>
        </p:grpSpPr>
        <mc:AlternateContent xmlns:mc="http://schemas.openxmlformats.org/markup-compatibility/2006">
          <mc:Choice xmlns:p14="http://schemas.microsoft.com/office/powerpoint/2010/main" Requires="p14">
            <p:contentPart p14:bwMode="auto" r:id="rId990">
              <p14:nvContentPartPr>
                <p14:cNvPr id="631" name="Ink 630">
                  <a:extLst>
                    <a:ext uri="{FF2B5EF4-FFF2-40B4-BE49-F238E27FC236}">
                      <a16:creationId xmlns:a16="http://schemas.microsoft.com/office/drawing/2014/main" id="{3C2D8645-0461-5F1D-BC8B-0B7FBDED9524}"/>
                    </a:ext>
                  </a:extLst>
                </p14:cNvPr>
                <p14:cNvContentPartPr/>
                <p14:nvPr/>
              </p14:nvContentPartPr>
              <p14:xfrm>
                <a:off x="11088148" y="6271994"/>
                <a:ext cx="137160" cy="163080"/>
              </p14:xfrm>
            </p:contentPart>
          </mc:Choice>
          <mc:Fallback>
            <p:pic>
              <p:nvPicPr>
                <p:cNvPr id="631" name="Ink 630">
                  <a:extLst>
                    <a:ext uri="{FF2B5EF4-FFF2-40B4-BE49-F238E27FC236}">
                      <a16:creationId xmlns:a16="http://schemas.microsoft.com/office/drawing/2014/main" id="{3C2D8645-0461-5F1D-BC8B-0B7FBDED9524}"/>
                    </a:ext>
                  </a:extLst>
                </p:cNvPr>
                <p:cNvPicPr/>
                <p:nvPr/>
              </p:nvPicPr>
              <p:blipFill>
                <a:blip r:embed="rId991"/>
                <a:stretch>
                  <a:fillRect/>
                </a:stretch>
              </p:blipFill>
              <p:spPr>
                <a:xfrm>
                  <a:off x="11082028" y="6265874"/>
                  <a:ext cx="1494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632" name="Ink 631">
                  <a:extLst>
                    <a:ext uri="{FF2B5EF4-FFF2-40B4-BE49-F238E27FC236}">
                      <a16:creationId xmlns:a16="http://schemas.microsoft.com/office/drawing/2014/main" id="{61FE4722-9479-1B38-7767-AE2C269E2C40}"/>
                    </a:ext>
                  </a:extLst>
                </p14:cNvPr>
                <p14:cNvContentPartPr/>
                <p14:nvPr/>
              </p14:nvContentPartPr>
              <p14:xfrm>
                <a:off x="11289028" y="6412034"/>
                <a:ext cx="153720" cy="29160"/>
              </p14:xfrm>
            </p:contentPart>
          </mc:Choice>
          <mc:Fallback>
            <p:pic>
              <p:nvPicPr>
                <p:cNvPr id="632" name="Ink 631">
                  <a:extLst>
                    <a:ext uri="{FF2B5EF4-FFF2-40B4-BE49-F238E27FC236}">
                      <a16:creationId xmlns:a16="http://schemas.microsoft.com/office/drawing/2014/main" id="{61FE4722-9479-1B38-7767-AE2C269E2C40}"/>
                    </a:ext>
                  </a:extLst>
                </p:cNvPr>
                <p:cNvPicPr/>
                <p:nvPr/>
              </p:nvPicPr>
              <p:blipFill>
                <a:blip r:embed="rId993"/>
                <a:stretch>
                  <a:fillRect/>
                </a:stretch>
              </p:blipFill>
              <p:spPr>
                <a:xfrm>
                  <a:off x="11282908" y="6405914"/>
                  <a:ext cx="1659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633" name="Ink 632">
                  <a:extLst>
                    <a:ext uri="{FF2B5EF4-FFF2-40B4-BE49-F238E27FC236}">
                      <a16:creationId xmlns:a16="http://schemas.microsoft.com/office/drawing/2014/main" id="{8446A049-41D7-23C4-75B4-93652056879B}"/>
                    </a:ext>
                  </a:extLst>
                </p14:cNvPr>
                <p14:cNvContentPartPr/>
                <p14:nvPr/>
              </p14:nvContentPartPr>
              <p14:xfrm>
                <a:off x="11547148" y="6424274"/>
                <a:ext cx="360" cy="360"/>
              </p14:xfrm>
            </p:contentPart>
          </mc:Choice>
          <mc:Fallback>
            <p:pic>
              <p:nvPicPr>
                <p:cNvPr id="633" name="Ink 632">
                  <a:extLst>
                    <a:ext uri="{FF2B5EF4-FFF2-40B4-BE49-F238E27FC236}">
                      <a16:creationId xmlns:a16="http://schemas.microsoft.com/office/drawing/2014/main" id="{8446A049-41D7-23C4-75B4-93652056879B}"/>
                    </a:ext>
                  </a:extLst>
                </p:cNvPr>
                <p:cNvPicPr/>
                <p:nvPr/>
              </p:nvPicPr>
              <p:blipFill>
                <a:blip r:embed="rId417"/>
                <a:stretch>
                  <a:fillRect/>
                </a:stretch>
              </p:blipFill>
              <p:spPr>
                <a:xfrm>
                  <a:off x="11541028" y="6418154"/>
                  <a:ext cx="12600" cy="12600"/>
                </a:xfrm>
                <a:prstGeom prst="rect">
                  <a:avLst/>
                </a:prstGeom>
              </p:spPr>
            </p:pic>
          </mc:Fallback>
        </mc:AlternateContent>
      </p:grpSp>
      <p:grpSp>
        <p:nvGrpSpPr>
          <p:cNvPr id="637" name="Group 636">
            <a:extLst>
              <a:ext uri="{FF2B5EF4-FFF2-40B4-BE49-F238E27FC236}">
                <a16:creationId xmlns:a16="http://schemas.microsoft.com/office/drawing/2014/main" id="{27219EEB-7463-9F49-AB86-5F9AC293EE01}"/>
              </a:ext>
            </a:extLst>
          </p:cNvPr>
          <p:cNvGrpSpPr/>
          <p:nvPr/>
        </p:nvGrpSpPr>
        <p:grpSpPr>
          <a:xfrm>
            <a:off x="2760628" y="3739394"/>
            <a:ext cx="379440" cy="190440"/>
            <a:chOff x="2760628" y="3739394"/>
            <a:chExt cx="379440" cy="190440"/>
          </a:xfrm>
        </p:grpSpPr>
        <mc:AlternateContent xmlns:mc="http://schemas.openxmlformats.org/markup-compatibility/2006">
          <mc:Choice xmlns:p14="http://schemas.microsoft.com/office/powerpoint/2010/main" Requires="p14">
            <p:contentPart p14:bwMode="auto" r:id="rId995">
              <p14:nvContentPartPr>
                <p14:cNvPr id="635" name="Ink 634">
                  <a:extLst>
                    <a:ext uri="{FF2B5EF4-FFF2-40B4-BE49-F238E27FC236}">
                      <a16:creationId xmlns:a16="http://schemas.microsoft.com/office/drawing/2014/main" id="{B206D19B-DBE6-93AD-6BA8-B820E3FF1C70}"/>
                    </a:ext>
                  </a:extLst>
                </p14:cNvPr>
                <p14:cNvContentPartPr/>
                <p14:nvPr/>
              </p14:nvContentPartPr>
              <p14:xfrm>
                <a:off x="2760628" y="3780074"/>
                <a:ext cx="306360" cy="86400"/>
              </p14:xfrm>
            </p:contentPart>
          </mc:Choice>
          <mc:Fallback>
            <p:pic>
              <p:nvPicPr>
                <p:cNvPr id="635" name="Ink 634">
                  <a:extLst>
                    <a:ext uri="{FF2B5EF4-FFF2-40B4-BE49-F238E27FC236}">
                      <a16:creationId xmlns:a16="http://schemas.microsoft.com/office/drawing/2014/main" id="{B206D19B-DBE6-93AD-6BA8-B820E3FF1C70}"/>
                    </a:ext>
                  </a:extLst>
                </p:cNvPr>
                <p:cNvPicPr/>
                <p:nvPr/>
              </p:nvPicPr>
              <p:blipFill>
                <a:blip r:embed="rId996"/>
                <a:stretch>
                  <a:fillRect/>
                </a:stretch>
              </p:blipFill>
              <p:spPr>
                <a:xfrm>
                  <a:off x="2754508" y="3773954"/>
                  <a:ext cx="318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36" name="Ink 635">
                  <a:extLst>
                    <a:ext uri="{FF2B5EF4-FFF2-40B4-BE49-F238E27FC236}">
                      <a16:creationId xmlns:a16="http://schemas.microsoft.com/office/drawing/2014/main" id="{B6CB4899-D58D-1727-ADC4-823A4D6C0007}"/>
                    </a:ext>
                  </a:extLst>
                </p14:cNvPr>
                <p14:cNvContentPartPr/>
                <p14:nvPr/>
              </p14:nvContentPartPr>
              <p14:xfrm>
                <a:off x="3023788" y="3739394"/>
                <a:ext cx="116280" cy="190440"/>
              </p14:xfrm>
            </p:contentPart>
          </mc:Choice>
          <mc:Fallback>
            <p:pic>
              <p:nvPicPr>
                <p:cNvPr id="636" name="Ink 635">
                  <a:extLst>
                    <a:ext uri="{FF2B5EF4-FFF2-40B4-BE49-F238E27FC236}">
                      <a16:creationId xmlns:a16="http://schemas.microsoft.com/office/drawing/2014/main" id="{B6CB4899-D58D-1727-ADC4-823A4D6C0007}"/>
                    </a:ext>
                  </a:extLst>
                </p:cNvPr>
                <p:cNvPicPr/>
                <p:nvPr/>
              </p:nvPicPr>
              <p:blipFill>
                <a:blip r:embed="rId998"/>
                <a:stretch>
                  <a:fillRect/>
                </a:stretch>
              </p:blipFill>
              <p:spPr>
                <a:xfrm>
                  <a:off x="3017668" y="3733274"/>
                  <a:ext cx="128520" cy="202680"/>
                </a:xfrm>
                <a:prstGeom prst="rect">
                  <a:avLst/>
                </a:prstGeom>
              </p:spPr>
            </p:pic>
          </mc:Fallback>
        </mc:AlternateContent>
      </p:grpSp>
      <p:grpSp>
        <p:nvGrpSpPr>
          <p:cNvPr id="646" name="Group 645">
            <a:extLst>
              <a:ext uri="{FF2B5EF4-FFF2-40B4-BE49-F238E27FC236}">
                <a16:creationId xmlns:a16="http://schemas.microsoft.com/office/drawing/2014/main" id="{1B3941AD-AABD-58B3-DC53-C73DA62D1941}"/>
              </a:ext>
            </a:extLst>
          </p:cNvPr>
          <p:cNvGrpSpPr/>
          <p:nvPr/>
        </p:nvGrpSpPr>
        <p:grpSpPr>
          <a:xfrm>
            <a:off x="2976988" y="6728474"/>
            <a:ext cx="561600" cy="369720"/>
            <a:chOff x="2976988" y="6728474"/>
            <a:chExt cx="561600" cy="369720"/>
          </a:xfrm>
        </p:grpSpPr>
        <mc:AlternateContent xmlns:mc="http://schemas.openxmlformats.org/markup-compatibility/2006">
          <mc:Choice xmlns:p14="http://schemas.microsoft.com/office/powerpoint/2010/main" Requires="p14">
            <p:contentPart p14:bwMode="auto" r:id="rId999">
              <p14:nvContentPartPr>
                <p14:cNvPr id="638" name="Ink 637">
                  <a:extLst>
                    <a:ext uri="{FF2B5EF4-FFF2-40B4-BE49-F238E27FC236}">
                      <a16:creationId xmlns:a16="http://schemas.microsoft.com/office/drawing/2014/main" id="{FE6042CF-3A7D-98DE-0AF6-68D3744DC83C}"/>
                    </a:ext>
                  </a:extLst>
                </p14:cNvPr>
                <p14:cNvContentPartPr/>
                <p14:nvPr/>
              </p14:nvContentPartPr>
              <p14:xfrm>
                <a:off x="2976988" y="6728474"/>
                <a:ext cx="167040" cy="349920"/>
              </p14:xfrm>
            </p:contentPart>
          </mc:Choice>
          <mc:Fallback>
            <p:pic>
              <p:nvPicPr>
                <p:cNvPr id="638" name="Ink 637">
                  <a:extLst>
                    <a:ext uri="{FF2B5EF4-FFF2-40B4-BE49-F238E27FC236}">
                      <a16:creationId xmlns:a16="http://schemas.microsoft.com/office/drawing/2014/main" id="{FE6042CF-3A7D-98DE-0AF6-68D3744DC83C}"/>
                    </a:ext>
                  </a:extLst>
                </p:cNvPr>
                <p:cNvPicPr/>
                <p:nvPr/>
              </p:nvPicPr>
              <p:blipFill>
                <a:blip r:embed="rId1000"/>
                <a:stretch>
                  <a:fillRect/>
                </a:stretch>
              </p:blipFill>
              <p:spPr>
                <a:xfrm>
                  <a:off x="2970868" y="6722354"/>
                  <a:ext cx="17928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39" name="Ink 638">
                  <a:extLst>
                    <a:ext uri="{FF2B5EF4-FFF2-40B4-BE49-F238E27FC236}">
                      <a16:creationId xmlns:a16="http://schemas.microsoft.com/office/drawing/2014/main" id="{F25FD5F1-7BD3-DFED-3664-758DA7EFE9BD}"/>
                    </a:ext>
                  </a:extLst>
                </p14:cNvPr>
                <p14:cNvContentPartPr/>
                <p14:nvPr/>
              </p14:nvContentPartPr>
              <p14:xfrm>
                <a:off x="3176068" y="7010354"/>
                <a:ext cx="117720" cy="87840"/>
              </p14:xfrm>
            </p:contentPart>
          </mc:Choice>
          <mc:Fallback>
            <p:pic>
              <p:nvPicPr>
                <p:cNvPr id="639" name="Ink 638">
                  <a:extLst>
                    <a:ext uri="{FF2B5EF4-FFF2-40B4-BE49-F238E27FC236}">
                      <a16:creationId xmlns:a16="http://schemas.microsoft.com/office/drawing/2014/main" id="{F25FD5F1-7BD3-DFED-3664-758DA7EFE9BD}"/>
                    </a:ext>
                  </a:extLst>
                </p:cNvPr>
                <p:cNvPicPr/>
                <p:nvPr/>
              </p:nvPicPr>
              <p:blipFill>
                <a:blip r:embed="rId1002"/>
                <a:stretch>
                  <a:fillRect/>
                </a:stretch>
              </p:blipFill>
              <p:spPr>
                <a:xfrm>
                  <a:off x="3169948" y="7004234"/>
                  <a:ext cx="129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40" name="Ink 639">
                  <a:extLst>
                    <a:ext uri="{FF2B5EF4-FFF2-40B4-BE49-F238E27FC236}">
                      <a16:creationId xmlns:a16="http://schemas.microsoft.com/office/drawing/2014/main" id="{4BDE0911-235B-034C-E3A9-5A505D632466}"/>
                    </a:ext>
                  </a:extLst>
                </p14:cNvPr>
                <p14:cNvContentPartPr/>
                <p14:nvPr/>
              </p14:nvContentPartPr>
              <p14:xfrm>
                <a:off x="3399628" y="6916754"/>
                <a:ext cx="95760" cy="24120"/>
              </p14:xfrm>
            </p:contentPart>
          </mc:Choice>
          <mc:Fallback>
            <p:pic>
              <p:nvPicPr>
                <p:cNvPr id="640" name="Ink 639">
                  <a:extLst>
                    <a:ext uri="{FF2B5EF4-FFF2-40B4-BE49-F238E27FC236}">
                      <a16:creationId xmlns:a16="http://schemas.microsoft.com/office/drawing/2014/main" id="{4BDE0911-235B-034C-E3A9-5A505D632466}"/>
                    </a:ext>
                  </a:extLst>
                </p:cNvPr>
                <p:cNvPicPr/>
                <p:nvPr/>
              </p:nvPicPr>
              <p:blipFill>
                <a:blip r:embed="rId1004"/>
                <a:stretch>
                  <a:fillRect/>
                </a:stretch>
              </p:blipFill>
              <p:spPr>
                <a:xfrm>
                  <a:off x="3393508" y="6910634"/>
                  <a:ext cx="1080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41" name="Ink 640">
                  <a:extLst>
                    <a:ext uri="{FF2B5EF4-FFF2-40B4-BE49-F238E27FC236}">
                      <a16:creationId xmlns:a16="http://schemas.microsoft.com/office/drawing/2014/main" id="{FE0A5F65-F853-2BD9-82BD-3FF28BD267E1}"/>
                    </a:ext>
                  </a:extLst>
                </p14:cNvPr>
                <p14:cNvContentPartPr/>
                <p14:nvPr/>
              </p14:nvContentPartPr>
              <p14:xfrm>
                <a:off x="3410788" y="6984074"/>
                <a:ext cx="127800" cy="14760"/>
              </p14:xfrm>
            </p:contentPart>
          </mc:Choice>
          <mc:Fallback>
            <p:pic>
              <p:nvPicPr>
                <p:cNvPr id="641" name="Ink 640">
                  <a:extLst>
                    <a:ext uri="{FF2B5EF4-FFF2-40B4-BE49-F238E27FC236}">
                      <a16:creationId xmlns:a16="http://schemas.microsoft.com/office/drawing/2014/main" id="{FE0A5F65-F853-2BD9-82BD-3FF28BD267E1}"/>
                    </a:ext>
                  </a:extLst>
                </p:cNvPr>
                <p:cNvPicPr/>
                <p:nvPr/>
              </p:nvPicPr>
              <p:blipFill>
                <a:blip r:embed="rId1006"/>
                <a:stretch>
                  <a:fillRect/>
                </a:stretch>
              </p:blipFill>
              <p:spPr>
                <a:xfrm>
                  <a:off x="3404668" y="6977954"/>
                  <a:ext cx="140040" cy="27000"/>
                </a:xfrm>
                <a:prstGeom prst="rect">
                  <a:avLst/>
                </a:prstGeom>
              </p:spPr>
            </p:pic>
          </mc:Fallback>
        </mc:AlternateContent>
      </p:grpSp>
      <p:grpSp>
        <p:nvGrpSpPr>
          <p:cNvPr id="650" name="Group 649">
            <a:extLst>
              <a:ext uri="{FF2B5EF4-FFF2-40B4-BE49-F238E27FC236}">
                <a16:creationId xmlns:a16="http://schemas.microsoft.com/office/drawing/2014/main" id="{CB8B0AC6-F4C0-20C2-B6AD-0C094BA57870}"/>
              </a:ext>
            </a:extLst>
          </p:cNvPr>
          <p:cNvGrpSpPr/>
          <p:nvPr/>
        </p:nvGrpSpPr>
        <p:grpSpPr>
          <a:xfrm>
            <a:off x="3739108" y="6646754"/>
            <a:ext cx="586800" cy="528840"/>
            <a:chOff x="3739108" y="6646754"/>
            <a:chExt cx="586800" cy="528840"/>
          </a:xfrm>
        </p:grpSpPr>
        <mc:AlternateContent xmlns:mc="http://schemas.openxmlformats.org/markup-compatibility/2006">
          <mc:Choice xmlns:p14="http://schemas.microsoft.com/office/powerpoint/2010/main" Requires="p14">
            <p:contentPart p14:bwMode="auto" r:id="rId1007">
              <p14:nvContentPartPr>
                <p14:cNvPr id="642" name="Ink 641">
                  <a:extLst>
                    <a:ext uri="{FF2B5EF4-FFF2-40B4-BE49-F238E27FC236}">
                      <a16:creationId xmlns:a16="http://schemas.microsoft.com/office/drawing/2014/main" id="{872BE979-9753-53F3-0A73-BABDDB5A77BE}"/>
                    </a:ext>
                  </a:extLst>
                </p14:cNvPr>
                <p14:cNvContentPartPr/>
                <p14:nvPr/>
              </p14:nvContentPartPr>
              <p14:xfrm>
                <a:off x="3915148" y="6646754"/>
                <a:ext cx="360" cy="171720"/>
              </p14:xfrm>
            </p:contentPart>
          </mc:Choice>
          <mc:Fallback>
            <p:pic>
              <p:nvPicPr>
                <p:cNvPr id="642" name="Ink 641">
                  <a:extLst>
                    <a:ext uri="{FF2B5EF4-FFF2-40B4-BE49-F238E27FC236}">
                      <a16:creationId xmlns:a16="http://schemas.microsoft.com/office/drawing/2014/main" id="{872BE979-9753-53F3-0A73-BABDDB5A77BE}"/>
                    </a:ext>
                  </a:extLst>
                </p:cNvPr>
                <p:cNvPicPr/>
                <p:nvPr/>
              </p:nvPicPr>
              <p:blipFill>
                <a:blip r:embed="rId600"/>
                <a:stretch>
                  <a:fillRect/>
                </a:stretch>
              </p:blipFill>
              <p:spPr>
                <a:xfrm>
                  <a:off x="3909028" y="6640634"/>
                  <a:ext cx="126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643" name="Ink 642">
                  <a:extLst>
                    <a:ext uri="{FF2B5EF4-FFF2-40B4-BE49-F238E27FC236}">
                      <a16:creationId xmlns:a16="http://schemas.microsoft.com/office/drawing/2014/main" id="{BD9B2B48-B73F-34FC-1EE8-0F7307FBC3E8}"/>
                    </a:ext>
                  </a:extLst>
                </p14:cNvPr>
                <p14:cNvContentPartPr/>
                <p14:nvPr/>
              </p14:nvContentPartPr>
              <p14:xfrm>
                <a:off x="3739108" y="6858074"/>
                <a:ext cx="500040" cy="360"/>
              </p14:xfrm>
            </p:contentPart>
          </mc:Choice>
          <mc:Fallback>
            <p:pic>
              <p:nvPicPr>
                <p:cNvPr id="643" name="Ink 642">
                  <a:extLst>
                    <a:ext uri="{FF2B5EF4-FFF2-40B4-BE49-F238E27FC236}">
                      <a16:creationId xmlns:a16="http://schemas.microsoft.com/office/drawing/2014/main" id="{BD9B2B48-B73F-34FC-1EE8-0F7307FBC3E8}"/>
                    </a:ext>
                  </a:extLst>
                </p:cNvPr>
                <p:cNvPicPr/>
                <p:nvPr/>
              </p:nvPicPr>
              <p:blipFill>
                <a:blip r:embed="rId1009"/>
                <a:stretch>
                  <a:fillRect/>
                </a:stretch>
              </p:blipFill>
              <p:spPr>
                <a:xfrm>
                  <a:off x="3732988" y="6851954"/>
                  <a:ext cx="5122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644" name="Ink 643">
                  <a:extLst>
                    <a:ext uri="{FF2B5EF4-FFF2-40B4-BE49-F238E27FC236}">
                      <a16:creationId xmlns:a16="http://schemas.microsoft.com/office/drawing/2014/main" id="{31842B97-F33A-ACD8-C9DB-92BB167A9917}"/>
                    </a:ext>
                  </a:extLst>
                </p14:cNvPr>
                <p14:cNvContentPartPr/>
                <p14:nvPr/>
              </p14:nvContentPartPr>
              <p14:xfrm>
                <a:off x="3867988" y="7033754"/>
                <a:ext cx="142920" cy="141840"/>
              </p14:xfrm>
            </p:contentPart>
          </mc:Choice>
          <mc:Fallback>
            <p:pic>
              <p:nvPicPr>
                <p:cNvPr id="644" name="Ink 643">
                  <a:extLst>
                    <a:ext uri="{FF2B5EF4-FFF2-40B4-BE49-F238E27FC236}">
                      <a16:creationId xmlns:a16="http://schemas.microsoft.com/office/drawing/2014/main" id="{31842B97-F33A-ACD8-C9DB-92BB167A9917}"/>
                    </a:ext>
                  </a:extLst>
                </p:cNvPr>
                <p:cNvPicPr/>
                <p:nvPr/>
              </p:nvPicPr>
              <p:blipFill>
                <a:blip r:embed="rId1011"/>
                <a:stretch>
                  <a:fillRect/>
                </a:stretch>
              </p:blipFill>
              <p:spPr>
                <a:xfrm>
                  <a:off x="3861868" y="7027634"/>
                  <a:ext cx="1551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647" name="Ink 646">
                  <a:extLst>
                    <a:ext uri="{FF2B5EF4-FFF2-40B4-BE49-F238E27FC236}">
                      <a16:creationId xmlns:a16="http://schemas.microsoft.com/office/drawing/2014/main" id="{D1F8B9C1-1668-9228-DF3D-CC463799A858}"/>
                    </a:ext>
                  </a:extLst>
                </p14:cNvPr>
                <p14:cNvContentPartPr/>
                <p14:nvPr/>
              </p14:nvContentPartPr>
              <p14:xfrm>
                <a:off x="3996868" y="6889034"/>
                <a:ext cx="88920" cy="131400"/>
              </p14:xfrm>
            </p:contentPart>
          </mc:Choice>
          <mc:Fallback>
            <p:pic>
              <p:nvPicPr>
                <p:cNvPr id="647" name="Ink 646">
                  <a:extLst>
                    <a:ext uri="{FF2B5EF4-FFF2-40B4-BE49-F238E27FC236}">
                      <a16:creationId xmlns:a16="http://schemas.microsoft.com/office/drawing/2014/main" id="{D1F8B9C1-1668-9228-DF3D-CC463799A858}"/>
                    </a:ext>
                  </a:extLst>
                </p:cNvPr>
                <p:cNvPicPr/>
                <p:nvPr/>
              </p:nvPicPr>
              <p:blipFill>
                <a:blip r:embed="rId1013"/>
                <a:stretch>
                  <a:fillRect/>
                </a:stretch>
              </p:blipFill>
              <p:spPr>
                <a:xfrm>
                  <a:off x="3990748" y="6882914"/>
                  <a:ext cx="101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648" name="Ink 647">
                  <a:extLst>
                    <a:ext uri="{FF2B5EF4-FFF2-40B4-BE49-F238E27FC236}">
                      <a16:creationId xmlns:a16="http://schemas.microsoft.com/office/drawing/2014/main" id="{3DBD27E1-AA9C-6F85-E08A-22BF545A5793}"/>
                    </a:ext>
                  </a:extLst>
                </p14:cNvPr>
                <p14:cNvContentPartPr/>
                <p14:nvPr/>
              </p14:nvContentPartPr>
              <p14:xfrm>
                <a:off x="4114588" y="6904514"/>
                <a:ext cx="360" cy="133920"/>
              </p14:xfrm>
            </p:contentPart>
          </mc:Choice>
          <mc:Fallback>
            <p:pic>
              <p:nvPicPr>
                <p:cNvPr id="648" name="Ink 647">
                  <a:extLst>
                    <a:ext uri="{FF2B5EF4-FFF2-40B4-BE49-F238E27FC236}">
                      <a16:creationId xmlns:a16="http://schemas.microsoft.com/office/drawing/2014/main" id="{3DBD27E1-AA9C-6F85-E08A-22BF545A5793}"/>
                    </a:ext>
                  </a:extLst>
                </p:cNvPr>
                <p:cNvPicPr/>
                <p:nvPr/>
              </p:nvPicPr>
              <p:blipFill>
                <a:blip r:embed="rId1015"/>
                <a:stretch>
                  <a:fillRect/>
                </a:stretch>
              </p:blipFill>
              <p:spPr>
                <a:xfrm>
                  <a:off x="4108468" y="6898394"/>
                  <a:ext cx="12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649" name="Ink 648">
                  <a:extLst>
                    <a:ext uri="{FF2B5EF4-FFF2-40B4-BE49-F238E27FC236}">
                      <a16:creationId xmlns:a16="http://schemas.microsoft.com/office/drawing/2014/main" id="{EF0D05CD-DA99-0F9D-3335-DCD893D38712}"/>
                    </a:ext>
                  </a:extLst>
                </p14:cNvPr>
                <p14:cNvContentPartPr/>
                <p14:nvPr/>
              </p14:nvContentPartPr>
              <p14:xfrm>
                <a:off x="4149148" y="6945914"/>
                <a:ext cx="176760" cy="91080"/>
              </p14:xfrm>
            </p:contentPart>
          </mc:Choice>
          <mc:Fallback>
            <p:pic>
              <p:nvPicPr>
                <p:cNvPr id="649" name="Ink 648">
                  <a:extLst>
                    <a:ext uri="{FF2B5EF4-FFF2-40B4-BE49-F238E27FC236}">
                      <a16:creationId xmlns:a16="http://schemas.microsoft.com/office/drawing/2014/main" id="{EF0D05CD-DA99-0F9D-3335-DCD893D38712}"/>
                    </a:ext>
                  </a:extLst>
                </p:cNvPr>
                <p:cNvPicPr/>
                <p:nvPr/>
              </p:nvPicPr>
              <p:blipFill>
                <a:blip r:embed="rId1017"/>
                <a:stretch>
                  <a:fillRect/>
                </a:stretch>
              </p:blipFill>
              <p:spPr>
                <a:xfrm>
                  <a:off x="4143028" y="6939794"/>
                  <a:ext cx="189000" cy="10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8">
            <p14:nvContentPartPr>
              <p14:cNvPr id="651" name="Ink 650">
                <a:extLst>
                  <a:ext uri="{FF2B5EF4-FFF2-40B4-BE49-F238E27FC236}">
                    <a16:creationId xmlns:a16="http://schemas.microsoft.com/office/drawing/2014/main" id="{C5CE95C3-9DF5-086C-4BE5-77C96337ACBB}"/>
                  </a:ext>
                </a:extLst>
              </p14:cNvPr>
              <p14:cNvContentPartPr/>
              <p14:nvPr/>
            </p14:nvContentPartPr>
            <p14:xfrm>
              <a:off x="4928908" y="6752594"/>
              <a:ext cx="285480" cy="213120"/>
            </p14:xfrm>
          </p:contentPart>
        </mc:Choice>
        <mc:Fallback>
          <p:pic>
            <p:nvPicPr>
              <p:cNvPr id="651" name="Ink 650">
                <a:extLst>
                  <a:ext uri="{FF2B5EF4-FFF2-40B4-BE49-F238E27FC236}">
                    <a16:creationId xmlns:a16="http://schemas.microsoft.com/office/drawing/2014/main" id="{C5CE95C3-9DF5-086C-4BE5-77C96337ACBB}"/>
                  </a:ext>
                </a:extLst>
              </p:cNvPr>
              <p:cNvPicPr/>
              <p:nvPr/>
            </p:nvPicPr>
            <p:blipFill>
              <a:blip r:embed="rId1019"/>
              <a:stretch>
                <a:fillRect/>
              </a:stretch>
            </p:blipFill>
            <p:spPr>
              <a:xfrm>
                <a:off x="4922788" y="6746474"/>
                <a:ext cx="297720" cy="225360"/>
              </a:xfrm>
              <a:prstGeom prst="rect">
                <a:avLst/>
              </a:prstGeom>
            </p:spPr>
          </p:pic>
        </mc:Fallback>
      </mc:AlternateContent>
      <p:grpSp>
        <p:nvGrpSpPr>
          <p:cNvPr id="668" name="Group 667">
            <a:extLst>
              <a:ext uri="{FF2B5EF4-FFF2-40B4-BE49-F238E27FC236}">
                <a16:creationId xmlns:a16="http://schemas.microsoft.com/office/drawing/2014/main" id="{F9064FC6-70D8-2FA9-47F1-13CDE3045979}"/>
              </a:ext>
            </a:extLst>
          </p:cNvPr>
          <p:cNvGrpSpPr/>
          <p:nvPr/>
        </p:nvGrpSpPr>
        <p:grpSpPr>
          <a:xfrm>
            <a:off x="5415268" y="6576194"/>
            <a:ext cx="577440" cy="473760"/>
            <a:chOff x="5415268" y="6576194"/>
            <a:chExt cx="577440" cy="473760"/>
          </a:xfrm>
        </p:grpSpPr>
        <mc:AlternateContent xmlns:mc="http://schemas.openxmlformats.org/markup-compatibility/2006">
          <mc:Choice xmlns:p14="http://schemas.microsoft.com/office/powerpoint/2010/main" Requires="p14">
            <p:contentPart p14:bwMode="auto" r:id="rId1020">
              <p14:nvContentPartPr>
                <p14:cNvPr id="652" name="Ink 651">
                  <a:extLst>
                    <a:ext uri="{FF2B5EF4-FFF2-40B4-BE49-F238E27FC236}">
                      <a16:creationId xmlns:a16="http://schemas.microsoft.com/office/drawing/2014/main" id="{D105DF57-6113-5DD2-BC95-7BA1FD0BA0CB}"/>
                    </a:ext>
                  </a:extLst>
                </p14:cNvPr>
                <p14:cNvContentPartPr/>
                <p14:nvPr/>
              </p14:nvContentPartPr>
              <p14:xfrm>
                <a:off x="5556028" y="6576194"/>
                <a:ext cx="24480" cy="133920"/>
              </p14:xfrm>
            </p:contentPart>
          </mc:Choice>
          <mc:Fallback>
            <p:pic>
              <p:nvPicPr>
                <p:cNvPr id="652" name="Ink 651">
                  <a:extLst>
                    <a:ext uri="{FF2B5EF4-FFF2-40B4-BE49-F238E27FC236}">
                      <a16:creationId xmlns:a16="http://schemas.microsoft.com/office/drawing/2014/main" id="{D105DF57-6113-5DD2-BC95-7BA1FD0BA0CB}"/>
                    </a:ext>
                  </a:extLst>
                </p:cNvPr>
                <p:cNvPicPr/>
                <p:nvPr/>
              </p:nvPicPr>
              <p:blipFill>
                <a:blip r:embed="rId1021"/>
                <a:stretch>
                  <a:fillRect/>
                </a:stretch>
              </p:blipFill>
              <p:spPr>
                <a:xfrm>
                  <a:off x="5549908" y="6570074"/>
                  <a:ext cx="36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653" name="Ink 652">
                  <a:extLst>
                    <a:ext uri="{FF2B5EF4-FFF2-40B4-BE49-F238E27FC236}">
                      <a16:creationId xmlns:a16="http://schemas.microsoft.com/office/drawing/2014/main" id="{540F763C-C0AE-25DA-A838-EBCE32981122}"/>
                    </a:ext>
                  </a:extLst>
                </p14:cNvPr>
                <p14:cNvContentPartPr/>
                <p14:nvPr/>
              </p14:nvContentPartPr>
              <p14:xfrm>
                <a:off x="5415268" y="6775634"/>
                <a:ext cx="381240" cy="360"/>
              </p14:xfrm>
            </p:contentPart>
          </mc:Choice>
          <mc:Fallback>
            <p:pic>
              <p:nvPicPr>
                <p:cNvPr id="653" name="Ink 652">
                  <a:extLst>
                    <a:ext uri="{FF2B5EF4-FFF2-40B4-BE49-F238E27FC236}">
                      <a16:creationId xmlns:a16="http://schemas.microsoft.com/office/drawing/2014/main" id="{540F763C-C0AE-25DA-A838-EBCE32981122}"/>
                    </a:ext>
                  </a:extLst>
                </p:cNvPr>
                <p:cNvPicPr/>
                <p:nvPr/>
              </p:nvPicPr>
              <p:blipFill>
                <a:blip r:embed="rId1023"/>
                <a:stretch>
                  <a:fillRect/>
                </a:stretch>
              </p:blipFill>
              <p:spPr>
                <a:xfrm>
                  <a:off x="5409148" y="6769514"/>
                  <a:ext cx="3934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654" name="Ink 653">
                  <a:extLst>
                    <a:ext uri="{FF2B5EF4-FFF2-40B4-BE49-F238E27FC236}">
                      <a16:creationId xmlns:a16="http://schemas.microsoft.com/office/drawing/2014/main" id="{26E705FD-74AD-D15F-4A8E-7B98720C799E}"/>
                    </a:ext>
                  </a:extLst>
                </p14:cNvPr>
                <p14:cNvContentPartPr/>
                <p14:nvPr/>
              </p14:nvContentPartPr>
              <p14:xfrm>
                <a:off x="5520748" y="6916754"/>
                <a:ext cx="107640" cy="133200"/>
              </p14:xfrm>
            </p:contentPart>
          </mc:Choice>
          <mc:Fallback>
            <p:pic>
              <p:nvPicPr>
                <p:cNvPr id="654" name="Ink 653">
                  <a:extLst>
                    <a:ext uri="{FF2B5EF4-FFF2-40B4-BE49-F238E27FC236}">
                      <a16:creationId xmlns:a16="http://schemas.microsoft.com/office/drawing/2014/main" id="{26E705FD-74AD-D15F-4A8E-7B98720C799E}"/>
                    </a:ext>
                  </a:extLst>
                </p:cNvPr>
                <p:cNvPicPr/>
                <p:nvPr/>
              </p:nvPicPr>
              <p:blipFill>
                <a:blip r:embed="rId1025"/>
                <a:stretch>
                  <a:fillRect/>
                </a:stretch>
              </p:blipFill>
              <p:spPr>
                <a:xfrm>
                  <a:off x="5514628" y="6910634"/>
                  <a:ext cx="119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655" name="Ink 654">
                  <a:extLst>
                    <a:ext uri="{FF2B5EF4-FFF2-40B4-BE49-F238E27FC236}">
                      <a16:creationId xmlns:a16="http://schemas.microsoft.com/office/drawing/2014/main" id="{CF32330D-B518-9B66-1625-8D2907A8623D}"/>
                    </a:ext>
                  </a:extLst>
                </p14:cNvPr>
                <p14:cNvContentPartPr/>
                <p14:nvPr/>
              </p14:nvContentPartPr>
              <p14:xfrm>
                <a:off x="5614708" y="6842954"/>
                <a:ext cx="129240" cy="153000"/>
              </p14:xfrm>
            </p:contentPart>
          </mc:Choice>
          <mc:Fallback>
            <p:pic>
              <p:nvPicPr>
                <p:cNvPr id="655" name="Ink 654">
                  <a:extLst>
                    <a:ext uri="{FF2B5EF4-FFF2-40B4-BE49-F238E27FC236}">
                      <a16:creationId xmlns:a16="http://schemas.microsoft.com/office/drawing/2014/main" id="{CF32330D-B518-9B66-1625-8D2907A8623D}"/>
                    </a:ext>
                  </a:extLst>
                </p:cNvPr>
                <p:cNvPicPr/>
                <p:nvPr/>
              </p:nvPicPr>
              <p:blipFill>
                <a:blip r:embed="rId1027"/>
                <a:stretch>
                  <a:fillRect/>
                </a:stretch>
              </p:blipFill>
              <p:spPr>
                <a:xfrm>
                  <a:off x="5608588" y="6836834"/>
                  <a:ext cx="1414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656" name="Ink 655">
                  <a:extLst>
                    <a:ext uri="{FF2B5EF4-FFF2-40B4-BE49-F238E27FC236}">
                      <a16:creationId xmlns:a16="http://schemas.microsoft.com/office/drawing/2014/main" id="{466FE6C8-CAA4-4113-BA74-7132F60F9B57}"/>
                    </a:ext>
                  </a:extLst>
                </p14:cNvPr>
                <p14:cNvContentPartPr/>
                <p14:nvPr/>
              </p14:nvContentPartPr>
              <p14:xfrm>
                <a:off x="5781388" y="6834314"/>
                <a:ext cx="9720" cy="178920"/>
              </p14:xfrm>
            </p:contentPart>
          </mc:Choice>
          <mc:Fallback>
            <p:pic>
              <p:nvPicPr>
                <p:cNvPr id="656" name="Ink 655">
                  <a:extLst>
                    <a:ext uri="{FF2B5EF4-FFF2-40B4-BE49-F238E27FC236}">
                      <a16:creationId xmlns:a16="http://schemas.microsoft.com/office/drawing/2014/main" id="{466FE6C8-CAA4-4113-BA74-7132F60F9B57}"/>
                    </a:ext>
                  </a:extLst>
                </p:cNvPr>
                <p:cNvPicPr/>
                <p:nvPr/>
              </p:nvPicPr>
              <p:blipFill>
                <a:blip r:embed="rId1029"/>
                <a:stretch>
                  <a:fillRect/>
                </a:stretch>
              </p:blipFill>
              <p:spPr>
                <a:xfrm>
                  <a:off x="5775268" y="6828194"/>
                  <a:ext cx="21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657" name="Ink 656">
                  <a:extLst>
                    <a:ext uri="{FF2B5EF4-FFF2-40B4-BE49-F238E27FC236}">
                      <a16:creationId xmlns:a16="http://schemas.microsoft.com/office/drawing/2014/main" id="{42BBB491-89A8-BA79-7B94-8B26A0058F99}"/>
                    </a:ext>
                  </a:extLst>
                </p14:cNvPr>
                <p14:cNvContentPartPr/>
                <p14:nvPr/>
              </p14:nvContentPartPr>
              <p14:xfrm>
                <a:off x="5814148" y="6867434"/>
                <a:ext cx="178560" cy="96120"/>
              </p14:xfrm>
            </p:contentPart>
          </mc:Choice>
          <mc:Fallback>
            <p:pic>
              <p:nvPicPr>
                <p:cNvPr id="657" name="Ink 656">
                  <a:extLst>
                    <a:ext uri="{FF2B5EF4-FFF2-40B4-BE49-F238E27FC236}">
                      <a16:creationId xmlns:a16="http://schemas.microsoft.com/office/drawing/2014/main" id="{42BBB491-89A8-BA79-7B94-8B26A0058F99}"/>
                    </a:ext>
                  </a:extLst>
                </p:cNvPr>
                <p:cNvPicPr/>
                <p:nvPr/>
              </p:nvPicPr>
              <p:blipFill>
                <a:blip r:embed="rId1031"/>
                <a:stretch>
                  <a:fillRect/>
                </a:stretch>
              </p:blipFill>
              <p:spPr>
                <a:xfrm>
                  <a:off x="5808028" y="6861314"/>
                  <a:ext cx="190800" cy="108360"/>
                </a:xfrm>
                <a:prstGeom prst="rect">
                  <a:avLst/>
                </a:prstGeom>
              </p:spPr>
            </p:pic>
          </mc:Fallback>
        </mc:AlternateContent>
      </p:grpSp>
      <p:grpSp>
        <p:nvGrpSpPr>
          <p:cNvPr id="667" name="Group 666">
            <a:extLst>
              <a:ext uri="{FF2B5EF4-FFF2-40B4-BE49-F238E27FC236}">
                <a16:creationId xmlns:a16="http://schemas.microsoft.com/office/drawing/2014/main" id="{2779E41E-044E-CD45-11BA-C48964FCF851}"/>
              </a:ext>
            </a:extLst>
          </p:cNvPr>
          <p:cNvGrpSpPr/>
          <p:nvPr/>
        </p:nvGrpSpPr>
        <p:grpSpPr>
          <a:xfrm>
            <a:off x="6389068" y="6698594"/>
            <a:ext cx="1262880" cy="337320"/>
            <a:chOff x="6389068" y="6698594"/>
            <a:chExt cx="1262880" cy="337320"/>
          </a:xfrm>
        </p:grpSpPr>
        <mc:AlternateContent xmlns:mc="http://schemas.openxmlformats.org/markup-compatibility/2006">
          <mc:Choice xmlns:p14="http://schemas.microsoft.com/office/powerpoint/2010/main" Requires="p14">
            <p:contentPart p14:bwMode="auto" r:id="rId1032">
              <p14:nvContentPartPr>
                <p14:cNvPr id="658" name="Ink 657">
                  <a:extLst>
                    <a:ext uri="{FF2B5EF4-FFF2-40B4-BE49-F238E27FC236}">
                      <a16:creationId xmlns:a16="http://schemas.microsoft.com/office/drawing/2014/main" id="{CF0B3153-22CC-5741-E39E-AF325B77BF46}"/>
                    </a:ext>
                  </a:extLst>
                </p14:cNvPr>
                <p14:cNvContentPartPr/>
                <p14:nvPr/>
              </p14:nvContentPartPr>
              <p14:xfrm>
                <a:off x="6400228" y="6834314"/>
                <a:ext cx="12600" cy="201600"/>
              </p14:xfrm>
            </p:contentPart>
          </mc:Choice>
          <mc:Fallback>
            <p:pic>
              <p:nvPicPr>
                <p:cNvPr id="658" name="Ink 657">
                  <a:extLst>
                    <a:ext uri="{FF2B5EF4-FFF2-40B4-BE49-F238E27FC236}">
                      <a16:creationId xmlns:a16="http://schemas.microsoft.com/office/drawing/2014/main" id="{CF0B3153-22CC-5741-E39E-AF325B77BF46}"/>
                    </a:ext>
                  </a:extLst>
                </p:cNvPr>
                <p:cNvPicPr/>
                <p:nvPr/>
              </p:nvPicPr>
              <p:blipFill>
                <a:blip r:embed="rId1033"/>
                <a:stretch>
                  <a:fillRect/>
                </a:stretch>
              </p:blipFill>
              <p:spPr>
                <a:xfrm>
                  <a:off x="6394108" y="6828194"/>
                  <a:ext cx="248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659" name="Ink 658">
                  <a:extLst>
                    <a:ext uri="{FF2B5EF4-FFF2-40B4-BE49-F238E27FC236}">
                      <a16:creationId xmlns:a16="http://schemas.microsoft.com/office/drawing/2014/main" id="{BAFA870F-3C47-4B23-1EBE-9686032687C2}"/>
                    </a:ext>
                  </a:extLst>
                </p14:cNvPr>
                <p14:cNvContentPartPr/>
                <p14:nvPr/>
              </p14:nvContentPartPr>
              <p14:xfrm>
                <a:off x="6389068" y="6823154"/>
                <a:ext cx="170280" cy="92160"/>
              </p14:xfrm>
            </p:contentPart>
          </mc:Choice>
          <mc:Fallback>
            <p:pic>
              <p:nvPicPr>
                <p:cNvPr id="659" name="Ink 658">
                  <a:extLst>
                    <a:ext uri="{FF2B5EF4-FFF2-40B4-BE49-F238E27FC236}">
                      <a16:creationId xmlns:a16="http://schemas.microsoft.com/office/drawing/2014/main" id="{BAFA870F-3C47-4B23-1EBE-9686032687C2}"/>
                    </a:ext>
                  </a:extLst>
                </p:cNvPr>
                <p:cNvPicPr/>
                <p:nvPr/>
              </p:nvPicPr>
              <p:blipFill>
                <a:blip r:embed="rId1035"/>
                <a:stretch>
                  <a:fillRect/>
                </a:stretch>
              </p:blipFill>
              <p:spPr>
                <a:xfrm>
                  <a:off x="6382948" y="6817034"/>
                  <a:ext cx="182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660" name="Ink 659">
                  <a:extLst>
                    <a:ext uri="{FF2B5EF4-FFF2-40B4-BE49-F238E27FC236}">
                      <a16:creationId xmlns:a16="http://schemas.microsoft.com/office/drawing/2014/main" id="{CD6FA01B-BF0A-F031-4884-05517D751810}"/>
                    </a:ext>
                  </a:extLst>
                </p14:cNvPr>
                <p14:cNvContentPartPr/>
                <p14:nvPr/>
              </p14:nvContentPartPr>
              <p14:xfrm>
                <a:off x="6657988" y="6822794"/>
                <a:ext cx="119160" cy="360"/>
              </p14:xfrm>
            </p:contentPart>
          </mc:Choice>
          <mc:Fallback>
            <p:pic>
              <p:nvPicPr>
                <p:cNvPr id="660" name="Ink 659">
                  <a:extLst>
                    <a:ext uri="{FF2B5EF4-FFF2-40B4-BE49-F238E27FC236}">
                      <a16:creationId xmlns:a16="http://schemas.microsoft.com/office/drawing/2014/main" id="{CD6FA01B-BF0A-F031-4884-05517D751810}"/>
                    </a:ext>
                  </a:extLst>
                </p:cNvPr>
                <p:cNvPicPr/>
                <p:nvPr/>
              </p:nvPicPr>
              <p:blipFill>
                <a:blip r:embed="rId1037"/>
                <a:stretch>
                  <a:fillRect/>
                </a:stretch>
              </p:blipFill>
              <p:spPr>
                <a:xfrm>
                  <a:off x="6651868" y="6816674"/>
                  <a:ext cx="131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661" name="Ink 660">
                  <a:extLst>
                    <a:ext uri="{FF2B5EF4-FFF2-40B4-BE49-F238E27FC236}">
                      <a16:creationId xmlns:a16="http://schemas.microsoft.com/office/drawing/2014/main" id="{C0D35C8A-0F70-922E-BD13-D7F434A0FE18}"/>
                    </a:ext>
                  </a:extLst>
                </p14:cNvPr>
                <p14:cNvContentPartPr/>
                <p14:nvPr/>
              </p14:nvContentPartPr>
              <p14:xfrm>
                <a:off x="6705148" y="6865274"/>
                <a:ext cx="121320" cy="16560"/>
              </p14:xfrm>
            </p:contentPart>
          </mc:Choice>
          <mc:Fallback>
            <p:pic>
              <p:nvPicPr>
                <p:cNvPr id="661" name="Ink 660">
                  <a:extLst>
                    <a:ext uri="{FF2B5EF4-FFF2-40B4-BE49-F238E27FC236}">
                      <a16:creationId xmlns:a16="http://schemas.microsoft.com/office/drawing/2014/main" id="{C0D35C8A-0F70-922E-BD13-D7F434A0FE18}"/>
                    </a:ext>
                  </a:extLst>
                </p:cNvPr>
                <p:cNvPicPr/>
                <p:nvPr/>
              </p:nvPicPr>
              <p:blipFill>
                <a:blip r:embed="rId1039"/>
                <a:stretch>
                  <a:fillRect/>
                </a:stretch>
              </p:blipFill>
              <p:spPr>
                <a:xfrm>
                  <a:off x="6699028" y="6859154"/>
                  <a:ext cx="133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662" name="Ink 661">
                  <a:extLst>
                    <a:ext uri="{FF2B5EF4-FFF2-40B4-BE49-F238E27FC236}">
                      <a16:creationId xmlns:a16="http://schemas.microsoft.com/office/drawing/2014/main" id="{82EEF37B-9FCE-343D-438B-750641D10458}"/>
                    </a:ext>
                  </a:extLst>
                </p14:cNvPr>
                <p14:cNvContentPartPr/>
                <p14:nvPr/>
              </p14:nvContentPartPr>
              <p14:xfrm>
                <a:off x="6915748" y="6698594"/>
                <a:ext cx="85680" cy="134640"/>
              </p14:xfrm>
            </p:contentPart>
          </mc:Choice>
          <mc:Fallback>
            <p:pic>
              <p:nvPicPr>
                <p:cNvPr id="662" name="Ink 661">
                  <a:extLst>
                    <a:ext uri="{FF2B5EF4-FFF2-40B4-BE49-F238E27FC236}">
                      <a16:creationId xmlns:a16="http://schemas.microsoft.com/office/drawing/2014/main" id="{82EEF37B-9FCE-343D-438B-750641D10458}"/>
                    </a:ext>
                  </a:extLst>
                </p:cNvPr>
                <p:cNvPicPr/>
                <p:nvPr/>
              </p:nvPicPr>
              <p:blipFill>
                <a:blip r:embed="rId1041"/>
                <a:stretch>
                  <a:fillRect/>
                </a:stretch>
              </p:blipFill>
              <p:spPr>
                <a:xfrm>
                  <a:off x="6909628" y="6692474"/>
                  <a:ext cx="979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663" name="Ink 662">
                  <a:extLst>
                    <a:ext uri="{FF2B5EF4-FFF2-40B4-BE49-F238E27FC236}">
                      <a16:creationId xmlns:a16="http://schemas.microsoft.com/office/drawing/2014/main" id="{8DEFDA78-6CD1-E66F-F3EE-C1978BFCC306}"/>
                    </a:ext>
                  </a:extLst>
                </p14:cNvPr>
                <p14:cNvContentPartPr/>
                <p14:nvPr/>
              </p14:nvContentPartPr>
              <p14:xfrm>
                <a:off x="7022308" y="6728474"/>
                <a:ext cx="93600" cy="227160"/>
              </p14:xfrm>
            </p:contentPart>
          </mc:Choice>
          <mc:Fallback>
            <p:pic>
              <p:nvPicPr>
                <p:cNvPr id="663" name="Ink 662">
                  <a:extLst>
                    <a:ext uri="{FF2B5EF4-FFF2-40B4-BE49-F238E27FC236}">
                      <a16:creationId xmlns:a16="http://schemas.microsoft.com/office/drawing/2014/main" id="{8DEFDA78-6CD1-E66F-F3EE-C1978BFCC306}"/>
                    </a:ext>
                  </a:extLst>
                </p:cNvPr>
                <p:cNvPicPr/>
                <p:nvPr/>
              </p:nvPicPr>
              <p:blipFill>
                <a:blip r:embed="rId1043"/>
                <a:stretch>
                  <a:fillRect/>
                </a:stretch>
              </p:blipFill>
              <p:spPr>
                <a:xfrm>
                  <a:off x="7016188" y="6722354"/>
                  <a:ext cx="1058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664" name="Ink 663">
                  <a:extLst>
                    <a:ext uri="{FF2B5EF4-FFF2-40B4-BE49-F238E27FC236}">
                      <a16:creationId xmlns:a16="http://schemas.microsoft.com/office/drawing/2014/main" id="{48DA6A51-3A9A-89DF-D787-711F079C8703}"/>
                    </a:ext>
                  </a:extLst>
                </p14:cNvPr>
                <p14:cNvContentPartPr/>
                <p14:nvPr/>
              </p14:nvContentPartPr>
              <p14:xfrm>
                <a:off x="7101508" y="6846554"/>
                <a:ext cx="158040" cy="135720"/>
              </p14:xfrm>
            </p:contentPart>
          </mc:Choice>
          <mc:Fallback>
            <p:pic>
              <p:nvPicPr>
                <p:cNvPr id="664" name="Ink 663">
                  <a:extLst>
                    <a:ext uri="{FF2B5EF4-FFF2-40B4-BE49-F238E27FC236}">
                      <a16:creationId xmlns:a16="http://schemas.microsoft.com/office/drawing/2014/main" id="{48DA6A51-3A9A-89DF-D787-711F079C8703}"/>
                    </a:ext>
                  </a:extLst>
                </p:cNvPr>
                <p:cNvPicPr/>
                <p:nvPr/>
              </p:nvPicPr>
              <p:blipFill>
                <a:blip r:embed="rId1045"/>
                <a:stretch>
                  <a:fillRect/>
                </a:stretch>
              </p:blipFill>
              <p:spPr>
                <a:xfrm>
                  <a:off x="7095388" y="6840434"/>
                  <a:ext cx="170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665" name="Ink 664">
                  <a:extLst>
                    <a:ext uri="{FF2B5EF4-FFF2-40B4-BE49-F238E27FC236}">
                      <a16:creationId xmlns:a16="http://schemas.microsoft.com/office/drawing/2014/main" id="{E2EB7627-0BE7-85CC-56AE-82BBF99843B7}"/>
                    </a:ext>
                  </a:extLst>
                </p14:cNvPr>
                <p14:cNvContentPartPr/>
                <p14:nvPr/>
              </p14:nvContentPartPr>
              <p14:xfrm>
                <a:off x="7408588" y="6750434"/>
                <a:ext cx="243360" cy="114120"/>
              </p14:xfrm>
            </p:contentPart>
          </mc:Choice>
          <mc:Fallback>
            <p:pic>
              <p:nvPicPr>
                <p:cNvPr id="665" name="Ink 664">
                  <a:extLst>
                    <a:ext uri="{FF2B5EF4-FFF2-40B4-BE49-F238E27FC236}">
                      <a16:creationId xmlns:a16="http://schemas.microsoft.com/office/drawing/2014/main" id="{E2EB7627-0BE7-85CC-56AE-82BBF99843B7}"/>
                    </a:ext>
                  </a:extLst>
                </p:cNvPr>
                <p:cNvPicPr/>
                <p:nvPr/>
              </p:nvPicPr>
              <p:blipFill>
                <a:blip r:embed="rId1047"/>
                <a:stretch>
                  <a:fillRect/>
                </a:stretch>
              </p:blipFill>
              <p:spPr>
                <a:xfrm>
                  <a:off x="7402468" y="6744314"/>
                  <a:ext cx="255600" cy="12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8">
            <p14:nvContentPartPr>
              <p14:cNvPr id="666" name="Ink 665">
                <a:extLst>
                  <a:ext uri="{FF2B5EF4-FFF2-40B4-BE49-F238E27FC236}">
                    <a16:creationId xmlns:a16="http://schemas.microsoft.com/office/drawing/2014/main" id="{7A9ECCA4-BA80-B96C-619F-5518ABB2939D}"/>
                  </a:ext>
                </a:extLst>
              </p14:cNvPr>
              <p14:cNvContentPartPr/>
              <p14:nvPr/>
            </p14:nvContentPartPr>
            <p14:xfrm>
              <a:off x="7901068" y="6752594"/>
              <a:ext cx="360" cy="128160"/>
            </p14:xfrm>
          </p:contentPart>
        </mc:Choice>
        <mc:Fallback>
          <p:pic>
            <p:nvPicPr>
              <p:cNvPr id="666" name="Ink 665">
                <a:extLst>
                  <a:ext uri="{FF2B5EF4-FFF2-40B4-BE49-F238E27FC236}">
                    <a16:creationId xmlns:a16="http://schemas.microsoft.com/office/drawing/2014/main" id="{7A9ECCA4-BA80-B96C-619F-5518ABB2939D}"/>
                  </a:ext>
                </a:extLst>
              </p:cNvPr>
              <p:cNvPicPr/>
              <p:nvPr/>
            </p:nvPicPr>
            <p:blipFill>
              <a:blip r:embed="rId1049"/>
              <a:stretch>
                <a:fillRect/>
              </a:stretch>
            </p:blipFill>
            <p:spPr>
              <a:xfrm>
                <a:off x="7894948" y="6746474"/>
                <a:ext cx="12600" cy="140400"/>
              </a:xfrm>
              <a:prstGeom prst="rect">
                <a:avLst/>
              </a:prstGeom>
            </p:spPr>
          </p:pic>
        </mc:Fallback>
      </mc:AlternateContent>
      <p:grpSp>
        <p:nvGrpSpPr>
          <p:cNvPr id="681" name="Group 680">
            <a:extLst>
              <a:ext uri="{FF2B5EF4-FFF2-40B4-BE49-F238E27FC236}">
                <a16:creationId xmlns:a16="http://schemas.microsoft.com/office/drawing/2014/main" id="{5459D363-D81B-FAAC-5FC8-ACF795DFDFC8}"/>
              </a:ext>
            </a:extLst>
          </p:cNvPr>
          <p:cNvGrpSpPr/>
          <p:nvPr/>
        </p:nvGrpSpPr>
        <p:grpSpPr>
          <a:xfrm>
            <a:off x="8286988" y="6670154"/>
            <a:ext cx="1820160" cy="363240"/>
            <a:chOff x="8286988" y="6670154"/>
            <a:chExt cx="1820160" cy="363240"/>
          </a:xfrm>
        </p:grpSpPr>
        <mc:AlternateContent xmlns:mc="http://schemas.openxmlformats.org/markup-compatibility/2006">
          <mc:Choice xmlns:p14="http://schemas.microsoft.com/office/powerpoint/2010/main" Requires="p14">
            <p:contentPart p14:bwMode="auto" r:id="rId1050">
              <p14:nvContentPartPr>
                <p14:cNvPr id="669" name="Ink 668">
                  <a:extLst>
                    <a:ext uri="{FF2B5EF4-FFF2-40B4-BE49-F238E27FC236}">
                      <a16:creationId xmlns:a16="http://schemas.microsoft.com/office/drawing/2014/main" id="{1E84E8BE-1D43-CF73-FA95-0AA0E75F69FE}"/>
                    </a:ext>
                  </a:extLst>
                </p14:cNvPr>
                <p14:cNvContentPartPr/>
                <p14:nvPr/>
              </p14:nvContentPartPr>
              <p14:xfrm>
                <a:off x="8286988" y="6768434"/>
                <a:ext cx="157320" cy="89640"/>
              </p14:xfrm>
            </p:contentPart>
          </mc:Choice>
          <mc:Fallback>
            <p:pic>
              <p:nvPicPr>
                <p:cNvPr id="669" name="Ink 668">
                  <a:extLst>
                    <a:ext uri="{FF2B5EF4-FFF2-40B4-BE49-F238E27FC236}">
                      <a16:creationId xmlns:a16="http://schemas.microsoft.com/office/drawing/2014/main" id="{1E84E8BE-1D43-CF73-FA95-0AA0E75F69FE}"/>
                    </a:ext>
                  </a:extLst>
                </p:cNvPr>
                <p:cNvPicPr/>
                <p:nvPr/>
              </p:nvPicPr>
              <p:blipFill>
                <a:blip r:embed="rId1051"/>
                <a:stretch>
                  <a:fillRect/>
                </a:stretch>
              </p:blipFill>
              <p:spPr>
                <a:xfrm>
                  <a:off x="8280868" y="6762314"/>
                  <a:ext cx="169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670" name="Ink 669">
                  <a:extLst>
                    <a:ext uri="{FF2B5EF4-FFF2-40B4-BE49-F238E27FC236}">
                      <a16:creationId xmlns:a16="http://schemas.microsoft.com/office/drawing/2014/main" id="{A5E85EDB-2D67-9392-84FD-48CEB87B523C}"/>
                    </a:ext>
                  </a:extLst>
                </p14:cNvPr>
                <p14:cNvContentPartPr/>
                <p14:nvPr/>
              </p14:nvContentPartPr>
              <p14:xfrm>
                <a:off x="8468428" y="6775634"/>
                <a:ext cx="95760" cy="78840"/>
              </p14:xfrm>
            </p:contentPart>
          </mc:Choice>
          <mc:Fallback>
            <p:pic>
              <p:nvPicPr>
                <p:cNvPr id="670" name="Ink 669">
                  <a:extLst>
                    <a:ext uri="{FF2B5EF4-FFF2-40B4-BE49-F238E27FC236}">
                      <a16:creationId xmlns:a16="http://schemas.microsoft.com/office/drawing/2014/main" id="{A5E85EDB-2D67-9392-84FD-48CEB87B523C}"/>
                    </a:ext>
                  </a:extLst>
                </p:cNvPr>
                <p:cNvPicPr/>
                <p:nvPr/>
              </p:nvPicPr>
              <p:blipFill>
                <a:blip r:embed="rId1053"/>
                <a:stretch>
                  <a:fillRect/>
                </a:stretch>
              </p:blipFill>
              <p:spPr>
                <a:xfrm>
                  <a:off x="8462308" y="6769514"/>
                  <a:ext cx="108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671" name="Ink 670">
                  <a:extLst>
                    <a:ext uri="{FF2B5EF4-FFF2-40B4-BE49-F238E27FC236}">
                      <a16:creationId xmlns:a16="http://schemas.microsoft.com/office/drawing/2014/main" id="{FC69908F-5488-7760-4424-C480915D2DA4}"/>
                    </a:ext>
                  </a:extLst>
                </p14:cNvPr>
                <p14:cNvContentPartPr/>
                <p14:nvPr/>
              </p14:nvContentPartPr>
              <p14:xfrm>
                <a:off x="8674348" y="6787514"/>
                <a:ext cx="131040" cy="89280"/>
              </p14:xfrm>
            </p:contentPart>
          </mc:Choice>
          <mc:Fallback>
            <p:pic>
              <p:nvPicPr>
                <p:cNvPr id="671" name="Ink 670">
                  <a:extLst>
                    <a:ext uri="{FF2B5EF4-FFF2-40B4-BE49-F238E27FC236}">
                      <a16:creationId xmlns:a16="http://schemas.microsoft.com/office/drawing/2014/main" id="{FC69908F-5488-7760-4424-C480915D2DA4}"/>
                    </a:ext>
                  </a:extLst>
                </p:cNvPr>
                <p:cNvPicPr/>
                <p:nvPr/>
              </p:nvPicPr>
              <p:blipFill>
                <a:blip r:embed="rId1055"/>
                <a:stretch>
                  <a:fillRect/>
                </a:stretch>
              </p:blipFill>
              <p:spPr>
                <a:xfrm>
                  <a:off x="8668228" y="6781394"/>
                  <a:ext cx="143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672" name="Ink 671">
                  <a:extLst>
                    <a:ext uri="{FF2B5EF4-FFF2-40B4-BE49-F238E27FC236}">
                      <a16:creationId xmlns:a16="http://schemas.microsoft.com/office/drawing/2014/main" id="{66902650-D3C6-3ADA-DD6F-83305A725634}"/>
                    </a:ext>
                  </a:extLst>
                </p14:cNvPr>
                <p14:cNvContentPartPr/>
                <p14:nvPr/>
              </p14:nvContentPartPr>
              <p14:xfrm>
                <a:off x="8828788" y="6770234"/>
                <a:ext cx="97560" cy="100440"/>
              </p14:xfrm>
            </p:contentPart>
          </mc:Choice>
          <mc:Fallback>
            <p:pic>
              <p:nvPicPr>
                <p:cNvPr id="672" name="Ink 671">
                  <a:extLst>
                    <a:ext uri="{FF2B5EF4-FFF2-40B4-BE49-F238E27FC236}">
                      <a16:creationId xmlns:a16="http://schemas.microsoft.com/office/drawing/2014/main" id="{66902650-D3C6-3ADA-DD6F-83305A725634}"/>
                    </a:ext>
                  </a:extLst>
                </p:cNvPr>
                <p:cNvPicPr/>
                <p:nvPr/>
              </p:nvPicPr>
              <p:blipFill>
                <a:blip r:embed="rId1057"/>
                <a:stretch>
                  <a:fillRect/>
                </a:stretch>
              </p:blipFill>
              <p:spPr>
                <a:xfrm>
                  <a:off x="8822668" y="6764114"/>
                  <a:ext cx="109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673" name="Ink 672">
                  <a:extLst>
                    <a:ext uri="{FF2B5EF4-FFF2-40B4-BE49-F238E27FC236}">
                      <a16:creationId xmlns:a16="http://schemas.microsoft.com/office/drawing/2014/main" id="{39944010-50F9-0001-2269-DCC977174A81}"/>
                    </a:ext>
                  </a:extLst>
                </p14:cNvPr>
                <p14:cNvContentPartPr/>
                <p14:nvPr/>
              </p14:nvContentPartPr>
              <p14:xfrm>
                <a:off x="8955508" y="6779234"/>
                <a:ext cx="186840" cy="88920"/>
              </p14:xfrm>
            </p:contentPart>
          </mc:Choice>
          <mc:Fallback>
            <p:pic>
              <p:nvPicPr>
                <p:cNvPr id="673" name="Ink 672">
                  <a:extLst>
                    <a:ext uri="{FF2B5EF4-FFF2-40B4-BE49-F238E27FC236}">
                      <a16:creationId xmlns:a16="http://schemas.microsoft.com/office/drawing/2014/main" id="{39944010-50F9-0001-2269-DCC977174A81}"/>
                    </a:ext>
                  </a:extLst>
                </p:cNvPr>
                <p:cNvPicPr/>
                <p:nvPr/>
              </p:nvPicPr>
              <p:blipFill>
                <a:blip r:embed="rId1059"/>
                <a:stretch>
                  <a:fillRect/>
                </a:stretch>
              </p:blipFill>
              <p:spPr>
                <a:xfrm>
                  <a:off x="8949388" y="6773114"/>
                  <a:ext cx="199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674" name="Ink 673">
                  <a:extLst>
                    <a:ext uri="{FF2B5EF4-FFF2-40B4-BE49-F238E27FC236}">
                      <a16:creationId xmlns:a16="http://schemas.microsoft.com/office/drawing/2014/main" id="{13CE7B36-2DA3-525E-19D7-229CCF3750A5}"/>
                    </a:ext>
                  </a:extLst>
                </p14:cNvPr>
                <p14:cNvContentPartPr/>
                <p14:nvPr/>
              </p14:nvContentPartPr>
              <p14:xfrm>
                <a:off x="9154948" y="6766634"/>
                <a:ext cx="147240" cy="75960"/>
              </p14:xfrm>
            </p:contentPart>
          </mc:Choice>
          <mc:Fallback>
            <p:pic>
              <p:nvPicPr>
                <p:cNvPr id="674" name="Ink 673">
                  <a:extLst>
                    <a:ext uri="{FF2B5EF4-FFF2-40B4-BE49-F238E27FC236}">
                      <a16:creationId xmlns:a16="http://schemas.microsoft.com/office/drawing/2014/main" id="{13CE7B36-2DA3-525E-19D7-229CCF3750A5}"/>
                    </a:ext>
                  </a:extLst>
                </p:cNvPr>
                <p:cNvPicPr/>
                <p:nvPr/>
              </p:nvPicPr>
              <p:blipFill>
                <a:blip r:embed="rId1061"/>
                <a:stretch>
                  <a:fillRect/>
                </a:stretch>
              </p:blipFill>
              <p:spPr>
                <a:xfrm>
                  <a:off x="9148828" y="6760514"/>
                  <a:ext cx="159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675" name="Ink 674">
                  <a:extLst>
                    <a:ext uri="{FF2B5EF4-FFF2-40B4-BE49-F238E27FC236}">
                      <a16:creationId xmlns:a16="http://schemas.microsoft.com/office/drawing/2014/main" id="{BC1A669D-55B2-C990-5272-1B75BFDEF0F2}"/>
                    </a:ext>
                  </a:extLst>
                </p14:cNvPr>
                <p14:cNvContentPartPr/>
                <p14:nvPr/>
              </p14:nvContentPartPr>
              <p14:xfrm>
                <a:off x="9330988" y="6787514"/>
                <a:ext cx="175320" cy="245880"/>
              </p14:xfrm>
            </p:contentPart>
          </mc:Choice>
          <mc:Fallback>
            <p:pic>
              <p:nvPicPr>
                <p:cNvPr id="675" name="Ink 674">
                  <a:extLst>
                    <a:ext uri="{FF2B5EF4-FFF2-40B4-BE49-F238E27FC236}">
                      <a16:creationId xmlns:a16="http://schemas.microsoft.com/office/drawing/2014/main" id="{BC1A669D-55B2-C990-5272-1B75BFDEF0F2}"/>
                    </a:ext>
                  </a:extLst>
                </p:cNvPr>
                <p:cNvPicPr/>
                <p:nvPr/>
              </p:nvPicPr>
              <p:blipFill>
                <a:blip r:embed="rId1063"/>
                <a:stretch>
                  <a:fillRect/>
                </a:stretch>
              </p:blipFill>
              <p:spPr>
                <a:xfrm>
                  <a:off x="9324868" y="6781394"/>
                  <a:ext cx="1875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677" name="Ink 676">
                  <a:extLst>
                    <a:ext uri="{FF2B5EF4-FFF2-40B4-BE49-F238E27FC236}">
                      <a16:creationId xmlns:a16="http://schemas.microsoft.com/office/drawing/2014/main" id="{75DECA51-1A90-A951-74D7-566B1E67579D}"/>
                    </a:ext>
                  </a:extLst>
                </p14:cNvPr>
                <p14:cNvContentPartPr/>
                <p14:nvPr/>
              </p14:nvContentPartPr>
              <p14:xfrm>
                <a:off x="9518548" y="6759794"/>
                <a:ext cx="190080" cy="113040"/>
              </p14:xfrm>
            </p:contentPart>
          </mc:Choice>
          <mc:Fallback>
            <p:pic>
              <p:nvPicPr>
                <p:cNvPr id="677" name="Ink 676">
                  <a:extLst>
                    <a:ext uri="{FF2B5EF4-FFF2-40B4-BE49-F238E27FC236}">
                      <a16:creationId xmlns:a16="http://schemas.microsoft.com/office/drawing/2014/main" id="{75DECA51-1A90-A951-74D7-566B1E67579D}"/>
                    </a:ext>
                  </a:extLst>
                </p:cNvPr>
                <p:cNvPicPr/>
                <p:nvPr/>
              </p:nvPicPr>
              <p:blipFill>
                <a:blip r:embed="rId1065"/>
                <a:stretch>
                  <a:fillRect/>
                </a:stretch>
              </p:blipFill>
              <p:spPr>
                <a:xfrm>
                  <a:off x="9512428" y="6753674"/>
                  <a:ext cx="202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678" name="Ink 677">
                  <a:extLst>
                    <a:ext uri="{FF2B5EF4-FFF2-40B4-BE49-F238E27FC236}">
                      <a16:creationId xmlns:a16="http://schemas.microsoft.com/office/drawing/2014/main" id="{8A4B3C92-9C39-CBC2-4B7F-403F6CAA5FE1}"/>
                    </a:ext>
                  </a:extLst>
                </p14:cNvPr>
                <p14:cNvContentPartPr/>
                <p14:nvPr/>
              </p14:nvContentPartPr>
              <p14:xfrm>
                <a:off x="9717988" y="6786434"/>
                <a:ext cx="164880" cy="46440"/>
              </p14:xfrm>
            </p:contentPart>
          </mc:Choice>
          <mc:Fallback>
            <p:pic>
              <p:nvPicPr>
                <p:cNvPr id="678" name="Ink 677">
                  <a:extLst>
                    <a:ext uri="{FF2B5EF4-FFF2-40B4-BE49-F238E27FC236}">
                      <a16:creationId xmlns:a16="http://schemas.microsoft.com/office/drawing/2014/main" id="{8A4B3C92-9C39-CBC2-4B7F-403F6CAA5FE1}"/>
                    </a:ext>
                  </a:extLst>
                </p:cNvPr>
                <p:cNvPicPr/>
                <p:nvPr/>
              </p:nvPicPr>
              <p:blipFill>
                <a:blip r:embed="rId1067"/>
                <a:stretch>
                  <a:fillRect/>
                </a:stretch>
              </p:blipFill>
              <p:spPr>
                <a:xfrm>
                  <a:off x="9711868" y="6780314"/>
                  <a:ext cx="1771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679" name="Ink 678">
                  <a:extLst>
                    <a:ext uri="{FF2B5EF4-FFF2-40B4-BE49-F238E27FC236}">
                      <a16:creationId xmlns:a16="http://schemas.microsoft.com/office/drawing/2014/main" id="{3A043289-B883-6621-7D59-E0EFDBD25768}"/>
                    </a:ext>
                  </a:extLst>
                </p14:cNvPr>
                <p14:cNvContentPartPr/>
                <p14:nvPr/>
              </p14:nvContentPartPr>
              <p14:xfrm>
                <a:off x="9975748" y="6670154"/>
                <a:ext cx="47880" cy="189000"/>
              </p14:xfrm>
            </p:contentPart>
          </mc:Choice>
          <mc:Fallback>
            <p:pic>
              <p:nvPicPr>
                <p:cNvPr id="679" name="Ink 678">
                  <a:extLst>
                    <a:ext uri="{FF2B5EF4-FFF2-40B4-BE49-F238E27FC236}">
                      <a16:creationId xmlns:a16="http://schemas.microsoft.com/office/drawing/2014/main" id="{3A043289-B883-6621-7D59-E0EFDBD25768}"/>
                    </a:ext>
                  </a:extLst>
                </p:cNvPr>
                <p:cNvPicPr/>
                <p:nvPr/>
              </p:nvPicPr>
              <p:blipFill>
                <a:blip r:embed="rId1069"/>
                <a:stretch>
                  <a:fillRect/>
                </a:stretch>
              </p:blipFill>
              <p:spPr>
                <a:xfrm>
                  <a:off x="9969628" y="6664034"/>
                  <a:ext cx="601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680" name="Ink 679">
                  <a:extLst>
                    <a:ext uri="{FF2B5EF4-FFF2-40B4-BE49-F238E27FC236}">
                      <a16:creationId xmlns:a16="http://schemas.microsoft.com/office/drawing/2014/main" id="{0EBECEF3-017C-6E35-42FB-7C18FE0A5566}"/>
                    </a:ext>
                  </a:extLst>
                </p14:cNvPr>
                <p14:cNvContentPartPr/>
                <p14:nvPr/>
              </p14:nvContentPartPr>
              <p14:xfrm>
                <a:off x="9905548" y="6740354"/>
                <a:ext cx="201600" cy="12960"/>
              </p14:xfrm>
            </p:contentPart>
          </mc:Choice>
          <mc:Fallback>
            <p:pic>
              <p:nvPicPr>
                <p:cNvPr id="680" name="Ink 679">
                  <a:extLst>
                    <a:ext uri="{FF2B5EF4-FFF2-40B4-BE49-F238E27FC236}">
                      <a16:creationId xmlns:a16="http://schemas.microsoft.com/office/drawing/2014/main" id="{0EBECEF3-017C-6E35-42FB-7C18FE0A5566}"/>
                    </a:ext>
                  </a:extLst>
                </p:cNvPr>
                <p:cNvPicPr/>
                <p:nvPr/>
              </p:nvPicPr>
              <p:blipFill>
                <a:blip r:embed="rId1071"/>
                <a:stretch>
                  <a:fillRect/>
                </a:stretch>
              </p:blipFill>
              <p:spPr>
                <a:xfrm>
                  <a:off x="9899428" y="6734234"/>
                  <a:ext cx="213840" cy="25200"/>
                </a:xfrm>
                <a:prstGeom prst="rect">
                  <a:avLst/>
                </a:prstGeom>
              </p:spPr>
            </p:pic>
          </mc:Fallback>
        </mc:AlternateContent>
      </p:grpSp>
      <p:grpSp>
        <p:nvGrpSpPr>
          <p:cNvPr id="692" name="Group 691">
            <a:extLst>
              <a:ext uri="{FF2B5EF4-FFF2-40B4-BE49-F238E27FC236}">
                <a16:creationId xmlns:a16="http://schemas.microsoft.com/office/drawing/2014/main" id="{7EE696D7-9E6F-1C05-E616-55831B203625}"/>
              </a:ext>
            </a:extLst>
          </p:cNvPr>
          <p:cNvGrpSpPr/>
          <p:nvPr/>
        </p:nvGrpSpPr>
        <p:grpSpPr>
          <a:xfrm>
            <a:off x="10374628" y="6744674"/>
            <a:ext cx="1088640" cy="183240"/>
            <a:chOff x="10374628" y="6744674"/>
            <a:chExt cx="1088640" cy="183240"/>
          </a:xfrm>
        </p:grpSpPr>
        <mc:AlternateContent xmlns:mc="http://schemas.openxmlformats.org/markup-compatibility/2006">
          <mc:Choice xmlns:p14="http://schemas.microsoft.com/office/powerpoint/2010/main" Requires="p14">
            <p:contentPart p14:bwMode="auto" r:id="rId1072">
              <p14:nvContentPartPr>
                <p14:cNvPr id="682" name="Ink 681">
                  <a:extLst>
                    <a:ext uri="{FF2B5EF4-FFF2-40B4-BE49-F238E27FC236}">
                      <a16:creationId xmlns:a16="http://schemas.microsoft.com/office/drawing/2014/main" id="{FDA0CB4E-CF90-6E03-DFD4-67D8DD4E06E7}"/>
                    </a:ext>
                  </a:extLst>
                </p14:cNvPr>
                <p14:cNvContentPartPr/>
                <p14:nvPr/>
              </p14:nvContentPartPr>
              <p14:xfrm>
                <a:off x="10407748" y="6775634"/>
                <a:ext cx="14040" cy="152280"/>
              </p14:xfrm>
            </p:contentPart>
          </mc:Choice>
          <mc:Fallback>
            <p:pic>
              <p:nvPicPr>
                <p:cNvPr id="682" name="Ink 681">
                  <a:extLst>
                    <a:ext uri="{FF2B5EF4-FFF2-40B4-BE49-F238E27FC236}">
                      <a16:creationId xmlns:a16="http://schemas.microsoft.com/office/drawing/2014/main" id="{FDA0CB4E-CF90-6E03-DFD4-67D8DD4E06E7}"/>
                    </a:ext>
                  </a:extLst>
                </p:cNvPr>
                <p:cNvPicPr/>
                <p:nvPr/>
              </p:nvPicPr>
              <p:blipFill>
                <a:blip r:embed="rId1073"/>
                <a:stretch>
                  <a:fillRect/>
                </a:stretch>
              </p:blipFill>
              <p:spPr>
                <a:xfrm>
                  <a:off x="10401628" y="6769514"/>
                  <a:ext cx="262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683" name="Ink 682">
                  <a:extLst>
                    <a:ext uri="{FF2B5EF4-FFF2-40B4-BE49-F238E27FC236}">
                      <a16:creationId xmlns:a16="http://schemas.microsoft.com/office/drawing/2014/main" id="{DA38A7A3-53E0-53CC-1333-769B141EEED2}"/>
                    </a:ext>
                  </a:extLst>
                </p14:cNvPr>
                <p14:cNvContentPartPr/>
                <p14:nvPr/>
              </p14:nvContentPartPr>
              <p14:xfrm>
                <a:off x="10374628" y="6776354"/>
                <a:ext cx="112680" cy="81360"/>
              </p14:xfrm>
            </p:contentPart>
          </mc:Choice>
          <mc:Fallback>
            <p:pic>
              <p:nvPicPr>
                <p:cNvPr id="683" name="Ink 682">
                  <a:extLst>
                    <a:ext uri="{FF2B5EF4-FFF2-40B4-BE49-F238E27FC236}">
                      <a16:creationId xmlns:a16="http://schemas.microsoft.com/office/drawing/2014/main" id="{DA38A7A3-53E0-53CC-1333-769B141EEED2}"/>
                    </a:ext>
                  </a:extLst>
                </p:cNvPr>
                <p:cNvPicPr/>
                <p:nvPr/>
              </p:nvPicPr>
              <p:blipFill>
                <a:blip r:embed="rId1075"/>
                <a:stretch>
                  <a:fillRect/>
                </a:stretch>
              </p:blipFill>
              <p:spPr>
                <a:xfrm>
                  <a:off x="10368508" y="6770234"/>
                  <a:ext cx="1249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684" name="Ink 683">
                  <a:extLst>
                    <a:ext uri="{FF2B5EF4-FFF2-40B4-BE49-F238E27FC236}">
                      <a16:creationId xmlns:a16="http://schemas.microsoft.com/office/drawing/2014/main" id="{8A8010A4-61B2-5A9E-A834-EE1BE0C7370E}"/>
                    </a:ext>
                  </a:extLst>
                </p14:cNvPr>
                <p14:cNvContentPartPr/>
                <p14:nvPr/>
              </p14:nvContentPartPr>
              <p14:xfrm>
                <a:off x="10514668" y="6803714"/>
                <a:ext cx="79920" cy="7560"/>
              </p14:xfrm>
            </p:contentPart>
          </mc:Choice>
          <mc:Fallback>
            <p:pic>
              <p:nvPicPr>
                <p:cNvPr id="684" name="Ink 683">
                  <a:extLst>
                    <a:ext uri="{FF2B5EF4-FFF2-40B4-BE49-F238E27FC236}">
                      <a16:creationId xmlns:a16="http://schemas.microsoft.com/office/drawing/2014/main" id="{8A8010A4-61B2-5A9E-A834-EE1BE0C7370E}"/>
                    </a:ext>
                  </a:extLst>
                </p:cNvPr>
                <p:cNvPicPr/>
                <p:nvPr/>
              </p:nvPicPr>
              <p:blipFill>
                <a:blip r:embed="rId1077"/>
                <a:stretch>
                  <a:fillRect/>
                </a:stretch>
              </p:blipFill>
              <p:spPr>
                <a:xfrm>
                  <a:off x="10508548" y="6797594"/>
                  <a:ext cx="92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685" name="Ink 684">
                  <a:extLst>
                    <a:ext uri="{FF2B5EF4-FFF2-40B4-BE49-F238E27FC236}">
                      <a16:creationId xmlns:a16="http://schemas.microsoft.com/office/drawing/2014/main" id="{7FE58A9A-A6C9-38B1-2E1F-DD09853FF416}"/>
                    </a:ext>
                  </a:extLst>
                </p14:cNvPr>
                <p14:cNvContentPartPr/>
                <p14:nvPr/>
              </p14:nvContentPartPr>
              <p14:xfrm>
                <a:off x="10671268" y="6752594"/>
                <a:ext cx="100080" cy="105480"/>
              </p14:xfrm>
            </p:contentPart>
          </mc:Choice>
          <mc:Fallback>
            <p:pic>
              <p:nvPicPr>
                <p:cNvPr id="685" name="Ink 684">
                  <a:extLst>
                    <a:ext uri="{FF2B5EF4-FFF2-40B4-BE49-F238E27FC236}">
                      <a16:creationId xmlns:a16="http://schemas.microsoft.com/office/drawing/2014/main" id="{7FE58A9A-A6C9-38B1-2E1F-DD09853FF416}"/>
                    </a:ext>
                  </a:extLst>
                </p:cNvPr>
                <p:cNvPicPr/>
                <p:nvPr/>
              </p:nvPicPr>
              <p:blipFill>
                <a:blip r:embed="rId1079"/>
                <a:stretch>
                  <a:fillRect/>
                </a:stretch>
              </p:blipFill>
              <p:spPr>
                <a:xfrm>
                  <a:off x="10665148" y="6746474"/>
                  <a:ext cx="112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686" name="Ink 685">
                  <a:extLst>
                    <a:ext uri="{FF2B5EF4-FFF2-40B4-BE49-F238E27FC236}">
                      <a16:creationId xmlns:a16="http://schemas.microsoft.com/office/drawing/2014/main" id="{E0741EB7-0EDB-B622-BE21-EF4D293B0612}"/>
                    </a:ext>
                  </a:extLst>
                </p14:cNvPr>
                <p14:cNvContentPartPr/>
                <p14:nvPr/>
              </p14:nvContentPartPr>
              <p14:xfrm>
                <a:off x="10784668" y="6789314"/>
                <a:ext cx="146520" cy="79560"/>
              </p14:xfrm>
            </p:contentPart>
          </mc:Choice>
          <mc:Fallback>
            <p:pic>
              <p:nvPicPr>
                <p:cNvPr id="686" name="Ink 685">
                  <a:extLst>
                    <a:ext uri="{FF2B5EF4-FFF2-40B4-BE49-F238E27FC236}">
                      <a16:creationId xmlns:a16="http://schemas.microsoft.com/office/drawing/2014/main" id="{E0741EB7-0EDB-B622-BE21-EF4D293B0612}"/>
                    </a:ext>
                  </a:extLst>
                </p:cNvPr>
                <p:cNvPicPr/>
                <p:nvPr/>
              </p:nvPicPr>
              <p:blipFill>
                <a:blip r:embed="rId1081"/>
                <a:stretch>
                  <a:fillRect/>
                </a:stretch>
              </p:blipFill>
              <p:spPr>
                <a:xfrm>
                  <a:off x="10778548" y="6783194"/>
                  <a:ext cx="158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687" name="Ink 686">
                  <a:extLst>
                    <a:ext uri="{FF2B5EF4-FFF2-40B4-BE49-F238E27FC236}">
                      <a16:creationId xmlns:a16="http://schemas.microsoft.com/office/drawing/2014/main" id="{75E00359-1A89-1088-E9EA-410A40796536}"/>
                    </a:ext>
                  </a:extLst>
                </p14:cNvPr>
                <p14:cNvContentPartPr/>
                <p14:nvPr/>
              </p14:nvContentPartPr>
              <p14:xfrm>
                <a:off x="10936948" y="6783194"/>
                <a:ext cx="94680" cy="86400"/>
              </p14:xfrm>
            </p:contentPart>
          </mc:Choice>
          <mc:Fallback>
            <p:pic>
              <p:nvPicPr>
                <p:cNvPr id="687" name="Ink 686">
                  <a:extLst>
                    <a:ext uri="{FF2B5EF4-FFF2-40B4-BE49-F238E27FC236}">
                      <a16:creationId xmlns:a16="http://schemas.microsoft.com/office/drawing/2014/main" id="{75E00359-1A89-1088-E9EA-410A40796536}"/>
                    </a:ext>
                  </a:extLst>
                </p:cNvPr>
                <p:cNvPicPr/>
                <p:nvPr/>
              </p:nvPicPr>
              <p:blipFill>
                <a:blip r:embed="rId1083"/>
                <a:stretch>
                  <a:fillRect/>
                </a:stretch>
              </p:blipFill>
              <p:spPr>
                <a:xfrm>
                  <a:off x="10930828" y="6777074"/>
                  <a:ext cx="106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688" name="Ink 687">
                  <a:extLst>
                    <a:ext uri="{FF2B5EF4-FFF2-40B4-BE49-F238E27FC236}">
                      <a16:creationId xmlns:a16="http://schemas.microsoft.com/office/drawing/2014/main" id="{A50A266A-72D9-650C-B501-0481B6DCD0A0}"/>
                    </a:ext>
                  </a:extLst>
                </p14:cNvPr>
                <p14:cNvContentPartPr/>
                <p14:nvPr/>
              </p14:nvContentPartPr>
              <p14:xfrm>
                <a:off x="11136388" y="6787514"/>
                <a:ext cx="21600" cy="84240"/>
              </p14:xfrm>
            </p:contentPart>
          </mc:Choice>
          <mc:Fallback>
            <p:pic>
              <p:nvPicPr>
                <p:cNvPr id="688" name="Ink 687">
                  <a:extLst>
                    <a:ext uri="{FF2B5EF4-FFF2-40B4-BE49-F238E27FC236}">
                      <a16:creationId xmlns:a16="http://schemas.microsoft.com/office/drawing/2014/main" id="{A50A266A-72D9-650C-B501-0481B6DCD0A0}"/>
                    </a:ext>
                  </a:extLst>
                </p:cNvPr>
                <p:cNvPicPr/>
                <p:nvPr/>
              </p:nvPicPr>
              <p:blipFill>
                <a:blip r:embed="rId1085"/>
                <a:stretch>
                  <a:fillRect/>
                </a:stretch>
              </p:blipFill>
              <p:spPr>
                <a:xfrm>
                  <a:off x="11130268" y="6781394"/>
                  <a:ext cx="33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689" name="Ink 688">
                  <a:extLst>
                    <a:ext uri="{FF2B5EF4-FFF2-40B4-BE49-F238E27FC236}">
                      <a16:creationId xmlns:a16="http://schemas.microsoft.com/office/drawing/2014/main" id="{83F566BB-DD25-B820-0FB2-0E74E135818F}"/>
                    </a:ext>
                  </a:extLst>
                </p14:cNvPr>
                <p14:cNvContentPartPr/>
                <p14:nvPr/>
              </p14:nvContentPartPr>
              <p14:xfrm>
                <a:off x="11112988" y="6752594"/>
                <a:ext cx="5040" cy="360"/>
              </p14:xfrm>
            </p:contentPart>
          </mc:Choice>
          <mc:Fallback>
            <p:pic>
              <p:nvPicPr>
                <p:cNvPr id="689" name="Ink 688">
                  <a:extLst>
                    <a:ext uri="{FF2B5EF4-FFF2-40B4-BE49-F238E27FC236}">
                      <a16:creationId xmlns:a16="http://schemas.microsoft.com/office/drawing/2014/main" id="{83F566BB-DD25-B820-0FB2-0E74E135818F}"/>
                    </a:ext>
                  </a:extLst>
                </p:cNvPr>
                <p:cNvPicPr/>
                <p:nvPr/>
              </p:nvPicPr>
              <p:blipFill>
                <a:blip r:embed="rId417"/>
                <a:stretch>
                  <a:fillRect/>
                </a:stretch>
              </p:blipFill>
              <p:spPr>
                <a:xfrm>
                  <a:off x="11106868" y="6746474"/>
                  <a:ext cx="172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690" name="Ink 689">
                  <a:extLst>
                    <a:ext uri="{FF2B5EF4-FFF2-40B4-BE49-F238E27FC236}">
                      <a16:creationId xmlns:a16="http://schemas.microsoft.com/office/drawing/2014/main" id="{CDD55A38-1861-07EE-0006-8C4D3E79A638}"/>
                    </a:ext>
                  </a:extLst>
                </p14:cNvPr>
                <p14:cNvContentPartPr/>
                <p14:nvPr/>
              </p14:nvContentPartPr>
              <p14:xfrm>
                <a:off x="11192908" y="6764834"/>
                <a:ext cx="95040" cy="108720"/>
              </p14:xfrm>
            </p:contentPart>
          </mc:Choice>
          <mc:Fallback>
            <p:pic>
              <p:nvPicPr>
                <p:cNvPr id="690" name="Ink 689">
                  <a:extLst>
                    <a:ext uri="{FF2B5EF4-FFF2-40B4-BE49-F238E27FC236}">
                      <a16:creationId xmlns:a16="http://schemas.microsoft.com/office/drawing/2014/main" id="{CDD55A38-1861-07EE-0006-8C4D3E79A638}"/>
                    </a:ext>
                  </a:extLst>
                </p:cNvPr>
                <p:cNvPicPr/>
                <p:nvPr/>
              </p:nvPicPr>
              <p:blipFill>
                <a:blip r:embed="rId1088"/>
                <a:stretch>
                  <a:fillRect/>
                </a:stretch>
              </p:blipFill>
              <p:spPr>
                <a:xfrm>
                  <a:off x="11186788" y="6758714"/>
                  <a:ext cx="107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91" name="Ink 690">
                  <a:extLst>
                    <a:ext uri="{FF2B5EF4-FFF2-40B4-BE49-F238E27FC236}">
                      <a16:creationId xmlns:a16="http://schemas.microsoft.com/office/drawing/2014/main" id="{05C42768-B986-6E78-9BD0-00F6444C4BED}"/>
                    </a:ext>
                  </a:extLst>
                </p14:cNvPr>
                <p14:cNvContentPartPr/>
                <p14:nvPr/>
              </p14:nvContentPartPr>
              <p14:xfrm>
                <a:off x="11391268" y="6744674"/>
                <a:ext cx="72000" cy="115920"/>
              </p14:xfrm>
            </p:contentPart>
          </mc:Choice>
          <mc:Fallback>
            <p:pic>
              <p:nvPicPr>
                <p:cNvPr id="691" name="Ink 690">
                  <a:extLst>
                    <a:ext uri="{FF2B5EF4-FFF2-40B4-BE49-F238E27FC236}">
                      <a16:creationId xmlns:a16="http://schemas.microsoft.com/office/drawing/2014/main" id="{05C42768-B986-6E78-9BD0-00F6444C4BED}"/>
                    </a:ext>
                  </a:extLst>
                </p:cNvPr>
                <p:cNvPicPr/>
                <p:nvPr/>
              </p:nvPicPr>
              <p:blipFill>
                <a:blip r:embed="rId1090"/>
                <a:stretch>
                  <a:fillRect/>
                </a:stretch>
              </p:blipFill>
              <p:spPr>
                <a:xfrm>
                  <a:off x="11385148" y="6738554"/>
                  <a:ext cx="84240" cy="128160"/>
                </a:xfrm>
                <a:prstGeom prst="rect">
                  <a:avLst/>
                </a:prstGeom>
              </p:spPr>
            </p:pic>
          </mc:Fallback>
        </mc:AlternateContent>
      </p:grpSp>
      <p:grpSp>
        <p:nvGrpSpPr>
          <p:cNvPr id="712" name="Group 711">
            <a:extLst>
              <a:ext uri="{FF2B5EF4-FFF2-40B4-BE49-F238E27FC236}">
                <a16:creationId xmlns:a16="http://schemas.microsoft.com/office/drawing/2014/main" id="{93709C4B-9E12-0183-9EB0-41170F965D38}"/>
              </a:ext>
            </a:extLst>
          </p:cNvPr>
          <p:cNvGrpSpPr/>
          <p:nvPr/>
        </p:nvGrpSpPr>
        <p:grpSpPr>
          <a:xfrm>
            <a:off x="2953588" y="7268114"/>
            <a:ext cx="1305000" cy="553357"/>
            <a:chOff x="2953588" y="7268114"/>
            <a:chExt cx="1305000" cy="553357"/>
          </a:xfrm>
        </p:grpSpPr>
        <mc:AlternateContent xmlns:mc="http://schemas.openxmlformats.org/markup-compatibility/2006">
          <mc:Choice xmlns:p14="http://schemas.microsoft.com/office/powerpoint/2010/main" Requires="p14">
            <p:contentPart p14:bwMode="auto" r:id="rId1091">
              <p14:nvContentPartPr>
                <p14:cNvPr id="693" name="Ink 692">
                  <a:extLst>
                    <a:ext uri="{FF2B5EF4-FFF2-40B4-BE49-F238E27FC236}">
                      <a16:creationId xmlns:a16="http://schemas.microsoft.com/office/drawing/2014/main" id="{E98F0D7A-07CF-A21F-972B-41D12D74DAF9}"/>
                    </a:ext>
                  </a:extLst>
                </p14:cNvPr>
                <p14:cNvContentPartPr/>
                <p14:nvPr/>
              </p14:nvContentPartPr>
              <p14:xfrm>
                <a:off x="2965468" y="7268114"/>
                <a:ext cx="23400" cy="190080"/>
              </p14:xfrm>
            </p:contentPart>
          </mc:Choice>
          <mc:Fallback>
            <p:pic>
              <p:nvPicPr>
                <p:cNvPr id="693" name="Ink 692">
                  <a:extLst>
                    <a:ext uri="{FF2B5EF4-FFF2-40B4-BE49-F238E27FC236}">
                      <a16:creationId xmlns:a16="http://schemas.microsoft.com/office/drawing/2014/main" id="{E98F0D7A-07CF-A21F-972B-41D12D74DAF9}"/>
                    </a:ext>
                  </a:extLst>
                </p:cNvPr>
                <p:cNvPicPr/>
                <p:nvPr/>
              </p:nvPicPr>
              <p:blipFill>
                <a:blip r:embed="rId1092"/>
                <a:stretch>
                  <a:fillRect/>
                </a:stretch>
              </p:blipFill>
              <p:spPr>
                <a:xfrm>
                  <a:off x="2959348" y="7261994"/>
                  <a:ext cx="356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94" name="Ink 693">
                  <a:extLst>
                    <a:ext uri="{FF2B5EF4-FFF2-40B4-BE49-F238E27FC236}">
                      <a16:creationId xmlns:a16="http://schemas.microsoft.com/office/drawing/2014/main" id="{B9B6DD02-6645-8127-B48C-522BF49A8B61}"/>
                    </a:ext>
                  </a:extLst>
                </p14:cNvPr>
                <p14:cNvContentPartPr/>
                <p14:nvPr/>
              </p14:nvContentPartPr>
              <p14:xfrm>
                <a:off x="3071308" y="7409234"/>
                <a:ext cx="10800" cy="57240"/>
              </p14:xfrm>
            </p:contentPart>
          </mc:Choice>
          <mc:Fallback>
            <p:pic>
              <p:nvPicPr>
                <p:cNvPr id="694" name="Ink 693">
                  <a:extLst>
                    <a:ext uri="{FF2B5EF4-FFF2-40B4-BE49-F238E27FC236}">
                      <a16:creationId xmlns:a16="http://schemas.microsoft.com/office/drawing/2014/main" id="{B9B6DD02-6645-8127-B48C-522BF49A8B61}"/>
                    </a:ext>
                  </a:extLst>
                </p:cNvPr>
                <p:cNvPicPr/>
                <p:nvPr/>
              </p:nvPicPr>
              <p:blipFill>
                <a:blip r:embed="rId1094"/>
                <a:stretch>
                  <a:fillRect/>
                </a:stretch>
              </p:blipFill>
              <p:spPr>
                <a:xfrm>
                  <a:off x="3065188" y="7403114"/>
                  <a:ext cx="230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95" name="Ink 694">
                  <a:extLst>
                    <a:ext uri="{FF2B5EF4-FFF2-40B4-BE49-F238E27FC236}">
                      <a16:creationId xmlns:a16="http://schemas.microsoft.com/office/drawing/2014/main" id="{343DD620-84A8-846F-D057-B8E0AD64E871}"/>
                    </a:ext>
                  </a:extLst>
                </p14:cNvPr>
                <p14:cNvContentPartPr/>
                <p14:nvPr/>
              </p14:nvContentPartPr>
              <p14:xfrm>
                <a:off x="3082468" y="7338674"/>
                <a:ext cx="21600" cy="360"/>
              </p14:xfrm>
            </p:contentPart>
          </mc:Choice>
          <mc:Fallback>
            <p:pic>
              <p:nvPicPr>
                <p:cNvPr id="695" name="Ink 694">
                  <a:extLst>
                    <a:ext uri="{FF2B5EF4-FFF2-40B4-BE49-F238E27FC236}">
                      <a16:creationId xmlns:a16="http://schemas.microsoft.com/office/drawing/2014/main" id="{343DD620-84A8-846F-D057-B8E0AD64E871}"/>
                    </a:ext>
                  </a:extLst>
                </p:cNvPr>
                <p:cNvPicPr/>
                <p:nvPr/>
              </p:nvPicPr>
              <p:blipFill>
                <a:blip r:embed="rId161"/>
                <a:stretch>
                  <a:fillRect/>
                </a:stretch>
              </p:blipFill>
              <p:spPr>
                <a:xfrm>
                  <a:off x="3076348" y="7332554"/>
                  <a:ext cx="338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696" name="Ink 695">
                  <a:extLst>
                    <a:ext uri="{FF2B5EF4-FFF2-40B4-BE49-F238E27FC236}">
                      <a16:creationId xmlns:a16="http://schemas.microsoft.com/office/drawing/2014/main" id="{D0EBC614-CAA6-8F5D-7BFF-A87D8BFD803B}"/>
                    </a:ext>
                  </a:extLst>
                </p14:cNvPr>
                <p14:cNvContentPartPr/>
                <p14:nvPr/>
              </p14:nvContentPartPr>
              <p14:xfrm>
                <a:off x="3187948" y="7416074"/>
                <a:ext cx="356040" cy="109440"/>
              </p14:xfrm>
            </p:contentPart>
          </mc:Choice>
          <mc:Fallback>
            <p:pic>
              <p:nvPicPr>
                <p:cNvPr id="696" name="Ink 695">
                  <a:extLst>
                    <a:ext uri="{FF2B5EF4-FFF2-40B4-BE49-F238E27FC236}">
                      <a16:creationId xmlns:a16="http://schemas.microsoft.com/office/drawing/2014/main" id="{D0EBC614-CAA6-8F5D-7BFF-A87D8BFD803B}"/>
                    </a:ext>
                  </a:extLst>
                </p:cNvPr>
                <p:cNvPicPr/>
                <p:nvPr/>
              </p:nvPicPr>
              <p:blipFill>
                <a:blip r:embed="rId1097"/>
                <a:stretch>
                  <a:fillRect/>
                </a:stretch>
              </p:blipFill>
              <p:spPr>
                <a:xfrm>
                  <a:off x="3181828" y="7409954"/>
                  <a:ext cx="368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698" name="Ink 697">
                  <a:extLst>
                    <a:ext uri="{FF2B5EF4-FFF2-40B4-BE49-F238E27FC236}">
                      <a16:creationId xmlns:a16="http://schemas.microsoft.com/office/drawing/2014/main" id="{D3F15BDA-8E77-5F46-4292-2E80248FFA73}"/>
                    </a:ext>
                  </a:extLst>
                </p14:cNvPr>
                <p14:cNvContentPartPr/>
                <p14:nvPr/>
              </p14:nvContentPartPr>
              <p14:xfrm>
                <a:off x="3761788" y="7375283"/>
                <a:ext cx="178920" cy="110160"/>
              </p14:xfrm>
            </p:contentPart>
          </mc:Choice>
          <mc:Fallback>
            <p:pic>
              <p:nvPicPr>
                <p:cNvPr id="698" name="Ink 697">
                  <a:extLst>
                    <a:ext uri="{FF2B5EF4-FFF2-40B4-BE49-F238E27FC236}">
                      <a16:creationId xmlns:a16="http://schemas.microsoft.com/office/drawing/2014/main" id="{D3F15BDA-8E77-5F46-4292-2E80248FFA73}"/>
                    </a:ext>
                  </a:extLst>
                </p:cNvPr>
                <p:cNvPicPr/>
                <p:nvPr/>
              </p:nvPicPr>
              <p:blipFill>
                <a:blip r:embed="rId1099"/>
                <a:stretch>
                  <a:fillRect/>
                </a:stretch>
              </p:blipFill>
              <p:spPr>
                <a:xfrm>
                  <a:off x="3755668" y="7369163"/>
                  <a:ext cx="191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699" name="Ink 698">
                  <a:extLst>
                    <a:ext uri="{FF2B5EF4-FFF2-40B4-BE49-F238E27FC236}">
                      <a16:creationId xmlns:a16="http://schemas.microsoft.com/office/drawing/2014/main" id="{4FB415E7-A204-BAE4-2664-9EE410EB4B54}"/>
                    </a:ext>
                  </a:extLst>
                </p14:cNvPr>
                <p14:cNvContentPartPr/>
                <p14:nvPr/>
              </p14:nvContentPartPr>
              <p14:xfrm>
                <a:off x="4008028" y="7432163"/>
                <a:ext cx="106920" cy="85320"/>
              </p14:xfrm>
            </p:contentPart>
          </mc:Choice>
          <mc:Fallback>
            <p:pic>
              <p:nvPicPr>
                <p:cNvPr id="699" name="Ink 698">
                  <a:extLst>
                    <a:ext uri="{FF2B5EF4-FFF2-40B4-BE49-F238E27FC236}">
                      <a16:creationId xmlns:a16="http://schemas.microsoft.com/office/drawing/2014/main" id="{4FB415E7-A204-BAE4-2664-9EE410EB4B54}"/>
                    </a:ext>
                  </a:extLst>
                </p:cNvPr>
                <p:cNvPicPr/>
                <p:nvPr/>
              </p:nvPicPr>
              <p:blipFill>
                <a:blip r:embed="rId1101"/>
                <a:stretch>
                  <a:fillRect/>
                </a:stretch>
              </p:blipFill>
              <p:spPr>
                <a:xfrm>
                  <a:off x="4001908" y="7426043"/>
                  <a:ext cx="119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700" name="Ink 699">
                  <a:extLst>
                    <a:ext uri="{FF2B5EF4-FFF2-40B4-BE49-F238E27FC236}">
                      <a16:creationId xmlns:a16="http://schemas.microsoft.com/office/drawing/2014/main" id="{10F9B3C5-BB75-9463-BE03-D0953FD6849C}"/>
                    </a:ext>
                  </a:extLst>
                </p14:cNvPr>
                <p14:cNvContentPartPr/>
                <p14:nvPr/>
              </p14:nvContentPartPr>
              <p14:xfrm>
                <a:off x="3762508" y="7530803"/>
                <a:ext cx="408960" cy="30960"/>
              </p14:xfrm>
            </p:contentPart>
          </mc:Choice>
          <mc:Fallback>
            <p:pic>
              <p:nvPicPr>
                <p:cNvPr id="700" name="Ink 699">
                  <a:extLst>
                    <a:ext uri="{FF2B5EF4-FFF2-40B4-BE49-F238E27FC236}">
                      <a16:creationId xmlns:a16="http://schemas.microsoft.com/office/drawing/2014/main" id="{10F9B3C5-BB75-9463-BE03-D0953FD6849C}"/>
                    </a:ext>
                  </a:extLst>
                </p:cNvPr>
                <p:cNvPicPr/>
                <p:nvPr/>
              </p:nvPicPr>
              <p:blipFill>
                <a:blip r:embed="rId1103"/>
                <a:stretch>
                  <a:fillRect/>
                </a:stretch>
              </p:blipFill>
              <p:spPr>
                <a:xfrm>
                  <a:off x="3756388" y="7524683"/>
                  <a:ext cx="421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701" name="Ink 700">
                  <a:extLst>
                    <a:ext uri="{FF2B5EF4-FFF2-40B4-BE49-F238E27FC236}">
                      <a16:creationId xmlns:a16="http://schemas.microsoft.com/office/drawing/2014/main" id="{93782E75-EAB7-1547-4ABD-7680A020CAFD}"/>
                    </a:ext>
                  </a:extLst>
                </p14:cNvPr>
                <p14:cNvContentPartPr/>
                <p14:nvPr/>
              </p14:nvContentPartPr>
              <p14:xfrm>
                <a:off x="3903268" y="7666772"/>
                <a:ext cx="180000" cy="108360"/>
              </p14:xfrm>
            </p:contentPart>
          </mc:Choice>
          <mc:Fallback>
            <p:pic>
              <p:nvPicPr>
                <p:cNvPr id="701" name="Ink 700">
                  <a:extLst>
                    <a:ext uri="{FF2B5EF4-FFF2-40B4-BE49-F238E27FC236}">
                      <a16:creationId xmlns:a16="http://schemas.microsoft.com/office/drawing/2014/main" id="{93782E75-EAB7-1547-4ABD-7680A020CAFD}"/>
                    </a:ext>
                  </a:extLst>
                </p:cNvPr>
                <p:cNvPicPr/>
                <p:nvPr/>
              </p:nvPicPr>
              <p:blipFill>
                <a:blip r:embed="rId1105"/>
                <a:stretch>
                  <a:fillRect/>
                </a:stretch>
              </p:blipFill>
              <p:spPr>
                <a:xfrm>
                  <a:off x="3897148" y="7660652"/>
                  <a:ext cx="192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703" name="Ink 702">
                  <a:extLst>
                    <a:ext uri="{FF2B5EF4-FFF2-40B4-BE49-F238E27FC236}">
                      <a16:creationId xmlns:a16="http://schemas.microsoft.com/office/drawing/2014/main" id="{B1DB4047-D406-F851-1807-59858C46A756}"/>
                    </a:ext>
                  </a:extLst>
                </p14:cNvPr>
                <p14:cNvContentPartPr/>
                <p14:nvPr/>
              </p14:nvContentPartPr>
              <p14:xfrm>
                <a:off x="4125748" y="7702311"/>
                <a:ext cx="132840" cy="119160"/>
              </p14:xfrm>
            </p:contentPart>
          </mc:Choice>
          <mc:Fallback>
            <p:pic>
              <p:nvPicPr>
                <p:cNvPr id="703" name="Ink 702">
                  <a:extLst>
                    <a:ext uri="{FF2B5EF4-FFF2-40B4-BE49-F238E27FC236}">
                      <a16:creationId xmlns:a16="http://schemas.microsoft.com/office/drawing/2014/main" id="{B1DB4047-D406-F851-1807-59858C46A756}"/>
                    </a:ext>
                  </a:extLst>
                </p:cNvPr>
                <p:cNvPicPr/>
                <p:nvPr/>
              </p:nvPicPr>
              <p:blipFill>
                <a:blip r:embed="rId1107"/>
                <a:stretch>
                  <a:fillRect/>
                </a:stretch>
              </p:blipFill>
              <p:spPr>
                <a:xfrm>
                  <a:off x="4119628" y="7696191"/>
                  <a:ext cx="1450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705" name="Ink 704">
                  <a:extLst>
                    <a:ext uri="{FF2B5EF4-FFF2-40B4-BE49-F238E27FC236}">
                      <a16:creationId xmlns:a16="http://schemas.microsoft.com/office/drawing/2014/main" id="{6D52C36A-91D4-F2F5-494D-2EF5BAC51695}"/>
                    </a:ext>
                  </a:extLst>
                </p14:cNvPr>
                <p14:cNvContentPartPr/>
                <p14:nvPr/>
              </p14:nvContentPartPr>
              <p14:xfrm>
                <a:off x="2953588" y="7608083"/>
                <a:ext cx="154080" cy="113760"/>
              </p14:xfrm>
            </p:contentPart>
          </mc:Choice>
          <mc:Fallback>
            <p:pic>
              <p:nvPicPr>
                <p:cNvPr id="705" name="Ink 704">
                  <a:extLst>
                    <a:ext uri="{FF2B5EF4-FFF2-40B4-BE49-F238E27FC236}">
                      <a16:creationId xmlns:a16="http://schemas.microsoft.com/office/drawing/2014/main" id="{6D52C36A-91D4-F2F5-494D-2EF5BAC51695}"/>
                    </a:ext>
                  </a:extLst>
                </p:cNvPr>
                <p:cNvPicPr/>
                <p:nvPr/>
              </p:nvPicPr>
              <p:blipFill>
                <a:blip r:embed="rId1109"/>
                <a:stretch>
                  <a:fillRect/>
                </a:stretch>
              </p:blipFill>
              <p:spPr>
                <a:xfrm>
                  <a:off x="2947468" y="7601963"/>
                  <a:ext cx="166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706" name="Ink 705">
                  <a:extLst>
                    <a:ext uri="{FF2B5EF4-FFF2-40B4-BE49-F238E27FC236}">
                      <a16:creationId xmlns:a16="http://schemas.microsoft.com/office/drawing/2014/main" id="{6C0ABA88-3140-0C06-F26B-43388415F859}"/>
                    </a:ext>
                  </a:extLst>
                </p14:cNvPr>
                <p14:cNvContentPartPr/>
                <p14:nvPr/>
              </p14:nvContentPartPr>
              <p14:xfrm>
                <a:off x="3153028" y="7654523"/>
                <a:ext cx="109440" cy="7560"/>
              </p14:xfrm>
            </p:contentPart>
          </mc:Choice>
          <mc:Fallback>
            <p:pic>
              <p:nvPicPr>
                <p:cNvPr id="706" name="Ink 705">
                  <a:extLst>
                    <a:ext uri="{FF2B5EF4-FFF2-40B4-BE49-F238E27FC236}">
                      <a16:creationId xmlns:a16="http://schemas.microsoft.com/office/drawing/2014/main" id="{6C0ABA88-3140-0C06-F26B-43388415F859}"/>
                    </a:ext>
                  </a:extLst>
                </p:cNvPr>
                <p:cNvPicPr/>
                <p:nvPr/>
              </p:nvPicPr>
              <p:blipFill>
                <a:blip r:embed="rId1111"/>
                <a:stretch>
                  <a:fillRect/>
                </a:stretch>
              </p:blipFill>
              <p:spPr>
                <a:xfrm>
                  <a:off x="3146908" y="7648403"/>
                  <a:ext cx="121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707" name="Ink 706">
                  <a:extLst>
                    <a:ext uri="{FF2B5EF4-FFF2-40B4-BE49-F238E27FC236}">
                      <a16:creationId xmlns:a16="http://schemas.microsoft.com/office/drawing/2014/main" id="{97D943A5-158C-3E3E-E75E-39362A6060EA}"/>
                    </a:ext>
                  </a:extLst>
                </p14:cNvPr>
                <p14:cNvContentPartPr/>
                <p14:nvPr/>
              </p14:nvContentPartPr>
              <p14:xfrm>
                <a:off x="3174268" y="7619963"/>
                <a:ext cx="128160" cy="100800"/>
              </p14:xfrm>
            </p:contentPart>
          </mc:Choice>
          <mc:Fallback>
            <p:pic>
              <p:nvPicPr>
                <p:cNvPr id="707" name="Ink 706">
                  <a:extLst>
                    <a:ext uri="{FF2B5EF4-FFF2-40B4-BE49-F238E27FC236}">
                      <a16:creationId xmlns:a16="http://schemas.microsoft.com/office/drawing/2014/main" id="{97D943A5-158C-3E3E-E75E-39362A6060EA}"/>
                    </a:ext>
                  </a:extLst>
                </p:cNvPr>
                <p:cNvPicPr/>
                <p:nvPr/>
              </p:nvPicPr>
              <p:blipFill>
                <a:blip r:embed="rId1113"/>
                <a:stretch>
                  <a:fillRect/>
                </a:stretch>
              </p:blipFill>
              <p:spPr>
                <a:xfrm>
                  <a:off x="3168148" y="7613843"/>
                  <a:ext cx="140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708" name="Ink 707">
                  <a:extLst>
                    <a:ext uri="{FF2B5EF4-FFF2-40B4-BE49-F238E27FC236}">
                      <a16:creationId xmlns:a16="http://schemas.microsoft.com/office/drawing/2014/main" id="{20D75CE3-38EE-EF20-77AE-AC0AE3CD57C7}"/>
                    </a:ext>
                  </a:extLst>
                </p14:cNvPr>
                <p14:cNvContentPartPr/>
                <p14:nvPr/>
              </p14:nvContentPartPr>
              <p14:xfrm>
                <a:off x="3360388" y="7619963"/>
                <a:ext cx="234360" cy="68760"/>
              </p14:xfrm>
            </p:contentPart>
          </mc:Choice>
          <mc:Fallback>
            <p:pic>
              <p:nvPicPr>
                <p:cNvPr id="708" name="Ink 707">
                  <a:extLst>
                    <a:ext uri="{FF2B5EF4-FFF2-40B4-BE49-F238E27FC236}">
                      <a16:creationId xmlns:a16="http://schemas.microsoft.com/office/drawing/2014/main" id="{20D75CE3-38EE-EF20-77AE-AC0AE3CD57C7}"/>
                    </a:ext>
                  </a:extLst>
                </p:cNvPr>
                <p:cNvPicPr/>
                <p:nvPr/>
              </p:nvPicPr>
              <p:blipFill>
                <a:blip r:embed="rId1115"/>
                <a:stretch>
                  <a:fillRect/>
                </a:stretch>
              </p:blipFill>
              <p:spPr>
                <a:xfrm>
                  <a:off x="3354268" y="7613843"/>
                  <a:ext cx="246600" cy="81000"/>
                </a:xfrm>
                <a:prstGeom prst="rect">
                  <a:avLst/>
                </a:prstGeom>
              </p:spPr>
            </p:pic>
          </mc:Fallback>
        </mc:AlternateContent>
      </p:grpSp>
      <p:grpSp>
        <p:nvGrpSpPr>
          <p:cNvPr id="711" name="Group 710">
            <a:extLst>
              <a:ext uri="{FF2B5EF4-FFF2-40B4-BE49-F238E27FC236}">
                <a16:creationId xmlns:a16="http://schemas.microsoft.com/office/drawing/2014/main" id="{2538BD34-FAE5-81A7-A932-5A5DA8393D7E}"/>
              </a:ext>
            </a:extLst>
          </p:cNvPr>
          <p:cNvGrpSpPr/>
          <p:nvPr/>
        </p:nvGrpSpPr>
        <p:grpSpPr>
          <a:xfrm>
            <a:off x="4474948" y="7502603"/>
            <a:ext cx="149760" cy="70560"/>
            <a:chOff x="4474948" y="7502603"/>
            <a:chExt cx="149760" cy="70560"/>
          </a:xfrm>
        </p:grpSpPr>
        <mc:AlternateContent xmlns:mc="http://schemas.openxmlformats.org/markup-compatibility/2006">
          <mc:Choice xmlns:p14="http://schemas.microsoft.com/office/powerpoint/2010/main" Requires="p14">
            <p:contentPart p14:bwMode="auto" r:id="rId1116">
              <p14:nvContentPartPr>
                <p14:cNvPr id="709" name="Ink 708">
                  <a:extLst>
                    <a:ext uri="{FF2B5EF4-FFF2-40B4-BE49-F238E27FC236}">
                      <a16:creationId xmlns:a16="http://schemas.microsoft.com/office/drawing/2014/main" id="{ECA2791D-1445-F383-9CAD-6B2B9C1799DA}"/>
                    </a:ext>
                  </a:extLst>
                </p14:cNvPr>
                <p14:cNvContentPartPr/>
                <p14:nvPr/>
              </p14:nvContentPartPr>
              <p14:xfrm>
                <a:off x="4474948" y="7502603"/>
                <a:ext cx="122760" cy="360"/>
              </p14:xfrm>
            </p:contentPart>
          </mc:Choice>
          <mc:Fallback>
            <p:pic>
              <p:nvPicPr>
                <p:cNvPr id="709" name="Ink 708">
                  <a:extLst>
                    <a:ext uri="{FF2B5EF4-FFF2-40B4-BE49-F238E27FC236}">
                      <a16:creationId xmlns:a16="http://schemas.microsoft.com/office/drawing/2014/main" id="{ECA2791D-1445-F383-9CAD-6B2B9C1799DA}"/>
                    </a:ext>
                  </a:extLst>
                </p:cNvPr>
                <p:cNvPicPr/>
                <p:nvPr/>
              </p:nvPicPr>
              <p:blipFill>
                <a:blip r:embed="rId415"/>
                <a:stretch>
                  <a:fillRect/>
                </a:stretch>
              </p:blipFill>
              <p:spPr>
                <a:xfrm>
                  <a:off x="4468828" y="7496483"/>
                  <a:ext cx="1350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710" name="Ink 709">
                  <a:extLst>
                    <a:ext uri="{FF2B5EF4-FFF2-40B4-BE49-F238E27FC236}">
                      <a16:creationId xmlns:a16="http://schemas.microsoft.com/office/drawing/2014/main" id="{155827F4-769F-EA19-4FF2-4892921DCD54}"/>
                    </a:ext>
                  </a:extLst>
                </p14:cNvPr>
                <p14:cNvContentPartPr/>
                <p14:nvPr/>
              </p14:nvContentPartPr>
              <p14:xfrm>
                <a:off x="4548028" y="7572803"/>
                <a:ext cx="76680" cy="360"/>
              </p14:xfrm>
            </p:contentPart>
          </mc:Choice>
          <mc:Fallback>
            <p:pic>
              <p:nvPicPr>
                <p:cNvPr id="710" name="Ink 709">
                  <a:extLst>
                    <a:ext uri="{FF2B5EF4-FFF2-40B4-BE49-F238E27FC236}">
                      <a16:creationId xmlns:a16="http://schemas.microsoft.com/office/drawing/2014/main" id="{155827F4-769F-EA19-4FF2-4892921DCD54}"/>
                    </a:ext>
                  </a:extLst>
                </p:cNvPr>
                <p:cNvPicPr/>
                <p:nvPr/>
              </p:nvPicPr>
              <p:blipFill>
                <a:blip r:embed="rId1118"/>
                <a:stretch>
                  <a:fillRect/>
                </a:stretch>
              </p:blipFill>
              <p:spPr>
                <a:xfrm>
                  <a:off x="4541908" y="7566683"/>
                  <a:ext cx="88920" cy="12600"/>
                </a:xfrm>
                <a:prstGeom prst="rect">
                  <a:avLst/>
                </a:prstGeom>
              </p:spPr>
            </p:pic>
          </mc:Fallback>
        </mc:AlternateContent>
      </p:grpSp>
      <p:grpSp>
        <p:nvGrpSpPr>
          <p:cNvPr id="722" name="Group 721">
            <a:extLst>
              <a:ext uri="{FF2B5EF4-FFF2-40B4-BE49-F238E27FC236}">
                <a16:creationId xmlns:a16="http://schemas.microsoft.com/office/drawing/2014/main" id="{A40324FB-BE10-E7A6-CC1C-C3FD5F01E997}"/>
              </a:ext>
            </a:extLst>
          </p:cNvPr>
          <p:cNvGrpSpPr/>
          <p:nvPr/>
        </p:nvGrpSpPr>
        <p:grpSpPr>
          <a:xfrm>
            <a:off x="4899388" y="7256723"/>
            <a:ext cx="522000" cy="188640"/>
            <a:chOff x="4899388" y="7256723"/>
            <a:chExt cx="522000" cy="188640"/>
          </a:xfrm>
        </p:grpSpPr>
        <mc:AlternateContent xmlns:mc="http://schemas.openxmlformats.org/markup-compatibility/2006">
          <mc:Choice xmlns:p14="http://schemas.microsoft.com/office/powerpoint/2010/main" Requires="p14">
            <p:contentPart p14:bwMode="auto" r:id="rId1119">
              <p14:nvContentPartPr>
                <p14:cNvPr id="713" name="Ink 712">
                  <a:extLst>
                    <a:ext uri="{FF2B5EF4-FFF2-40B4-BE49-F238E27FC236}">
                      <a16:creationId xmlns:a16="http://schemas.microsoft.com/office/drawing/2014/main" id="{22B2BCE8-F519-AB0B-5C5B-ABBF84F05A98}"/>
                    </a:ext>
                  </a:extLst>
                </p14:cNvPr>
                <p14:cNvContentPartPr/>
                <p14:nvPr/>
              </p14:nvContentPartPr>
              <p14:xfrm>
                <a:off x="4899388" y="7256723"/>
                <a:ext cx="7560" cy="180720"/>
              </p14:xfrm>
            </p:contentPart>
          </mc:Choice>
          <mc:Fallback>
            <p:pic>
              <p:nvPicPr>
                <p:cNvPr id="713" name="Ink 712">
                  <a:extLst>
                    <a:ext uri="{FF2B5EF4-FFF2-40B4-BE49-F238E27FC236}">
                      <a16:creationId xmlns:a16="http://schemas.microsoft.com/office/drawing/2014/main" id="{22B2BCE8-F519-AB0B-5C5B-ABBF84F05A98}"/>
                    </a:ext>
                  </a:extLst>
                </p:cNvPr>
                <p:cNvPicPr/>
                <p:nvPr/>
              </p:nvPicPr>
              <p:blipFill>
                <a:blip r:embed="rId1120"/>
                <a:stretch>
                  <a:fillRect/>
                </a:stretch>
              </p:blipFill>
              <p:spPr>
                <a:xfrm>
                  <a:off x="4893268" y="7250603"/>
                  <a:ext cx="19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714" name="Ink 713">
                  <a:extLst>
                    <a:ext uri="{FF2B5EF4-FFF2-40B4-BE49-F238E27FC236}">
                      <a16:creationId xmlns:a16="http://schemas.microsoft.com/office/drawing/2014/main" id="{2414EF8D-EF93-59CC-ADC7-510EC15A14AF}"/>
                    </a:ext>
                  </a:extLst>
                </p14:cNvPr>
                <p14:cNvContentPartPr/>
                <p14:nvPr/>
              </p14:nvContentPartPr>
              <p14:xfrm>
                <a:off x="4981828" y="7373723"/>
                <a:ext cx="7200" cy="61920"/>
              </p14:xfrm>
            </p:contentPart>
          </mc:Choice>
          <mc:Fallback>
            <p:pic>
              <p:nvPicPr>
                <p:cNvPr id="714" name="Ink 713">
                  <a:extLst>
                    <a:ext uri="{FF2B5EF4-FFF2-40B4-BE49-F238E27FC236}">
                      <a16:creationId xmlns:a16="http://schemas.microsoft.com/office/drawing/2014/main" id="{2414EF8D-EF93-59CC-ADC7-510EC15A14AF}"/>
                    </a:ext>
                  </a:extLst>
                </p:cNvPr>
                <p:cNvPicPr/>
                <p:nvPr/>
              </p:nvPicPr>
              <p:blipFill>
                <a:blip r:embed="rId1122"/>
                <a:stretch>
                  <a:fillRect/>
                </a:stretch>
              </p:blipFill>
              <p:spPr>
                <a:xfrm>
                  <a:off x="4975708" y="7367603"/>
                  <a:ext cx="19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715" name="Ink 714">
                  <a:extLst>
                    <a:ext uri="{FF2B5EF4-FFF2-40B4-BE49-F238E27FC236}">
                      <a16:creationId xmlns:a16="http://schemas.microsoft.com/office/drawing/2014/main" id="{55BF8950-C4AF-20DE-6DCF-2828642301E0}"/>
                    </a:ext>
                  </a:extLst>
                </p14:cNvPr>
                <p14:cNvContentPartPr/>
                <p14:nvPr/>
              </p14:nvContentPartPr>
              <p14:xfrm>
                <a:off x="4993348" y="7291643"/>
                <a:ext cx="9720" cy="360"/>
              </p14:xfrm>
            </p:contentPart>
          </mc:Choice>
          <mc:Fallback>
            <p:pic>
              <p:nvPicPr>
                <p:cNvPr id="715" name="Ink 714">
                  <a:extLst>
                    <a:ext uri="{FF2B5EF4-FFF2-40B4-BE49-F238E27FC236}">
                      <a16:creationId xmlns:a16="http://schemas.microsoft.com/office/drawing/2014/main" id="{55BF8950-C4AF-20DE-6DCF-2828642301E0}"/>
                    </a:ext>
                  </a:extLst>
                </p:cNvPr>
                <p:cNvPicPr/>
                <p:nvPr/>
              </p:nvPicPr>
              <p:blipFill>
                <a:blip r:embed="rId580"/>
                <a:stretch>
                  <a:fillRect/>
                </a:stretch>
              </p:blipFill>
              <p:spPr>
                <a:xfrm>
                  <a:off x="4987228" y="7285523"/>
                  <a:ext cx="21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716" name="Ink 715">
                  <a:extLst>
                    <a:ext uri="{FF2B5EF4-FFF2-40B4-BE49-F238E27FC236}">
                      <a16:creationId xmlns:a16="http://schemas.microsoft.com/office/drawing/2014/main" id="{1B9110CB-0EF6-30B7-786F-3AE63A8FB3BA}"/>
                    </a:ext>
                  </a:extLst>
                </p14:cNvPr>
                <p14:cNvContentPartPr/>
                <p14:nvPr/>
              </p14:nvContentPartPr>
              <p14:xfrm>
                <a:off x="5063548" y="7375163"/>
                <a:ext cx="357840" cy="70200"/>
              </p14:xfrm>
            </p:contentPart>
          </mc:Choice>
          <mc:Fallback>
            <p:pic>
              <p:nvPicPr>
                <p:cNvPr id="716" name="Ink 715">
                  <a:extLst>
                    <a:ext uri="{FF2B5EF4-FFF2-40B4-BE49-F238E27FC236}">
                      <a16:creationId xmlns:a16="http://schemas.microsoft.com/office/drawing/2014/main" id="{1B9110CB-0EF6-30B7-786F-3AE63A8FB3BA}"/>
                    </a:ext>
                  </a:extLst>
                </p:cNvPr>
                <p:cNvPicPr/>
                <p:nvPr/>
              </p:nvPicPr>
              <p:blipFill>
                <a:blip r:embed="rId1125"/>
                <a:stretch>
                  <a:fillRect/>
                </a:stretch>
              </p:blipFill>
              <p:spPr>
                <a:xfrm>
                  <a:off x="5057428" y="7369043"/>
                  <a:ext cx="370080" cy="82440"/>
                </a:xfrm>
                <a:prstGeom prst="rect">
                  <a:avLst/>
                </a:prstGeom>
              </p:spPr>
            </p:pic>
          </mc:Fallback>
        </mc:AlternateContent>
      </p:grpSp>
      <p:grpSp>
        <p:nvGrpSpPr>
          <p:cNvPr id="721" name="Group 720">
            <a:extLst>
              <a:ext uri="{FF2B5EF4-FFF2-40B4-BE49-F238E27FC236}">
                <a16:creationId xmlns:a16="http://schemas.microsoft.com/office/drawing/2014/main" id="{68352967-D9EC-F6D5-8DA6-05C7BEFBBC84}"/>
              </a:ext>
            </a:extLst>
          </p:cNvPr>
          <p:cNvGrpSpPr/>
          <p:nvPr/>
        </p:nvGrpSpPr>
        <p:grpSpPr>
          <a:xfrm>
            <a:off x="4934668" y="7643363"/>
            <a:ext cx="649440" cy="150840"/>
            <a:chOff x="4934668" y="7643363"/>
            <a:chExt cx="649440" cy="150840"/>
          </a:xfrm>
        </p:grpSpPr>
        <mc:AlternateContent xmlns:mc="http://schemas.openxmlformats.org/markup-compatibility/2006">
          <mc:Choice xmlns:p14="http://schemas.microsoft.com/office/powerpoint/2010/main" Requires="p14">
            <p:contentPart p14:bwMode="auto" r:id="rId1126">
              <p14:nvContentPartPr>
                <p14:cNvPr id="717" name="Ink 716">
                  <a:extLst>
                    <a:ext uri="{FF2B5EF4-FFF2-40B4-BE49-F238E27FC236}">
                      <a16:creationId xmlns:a16="http://schemas.microsoft.com/office/drawing/2014/main" id="{C43A5A28-07F2-58A2-2E1D-234F58823318}"/>
                    </a:ext>
                  </a:extLst>
                </p14:cNvPr>
                <p14:cNvContentPartPr/>
                <p14:nvPr/>
              </p14:nvContentPartPr>
              <p14:xfrm>
                <a:off x="4934668" y="7643363"/>
                <a:ext cx="109800" cy="111600"/>
              </p14:xfrm>
            </p:contentPart>
          </mc:Choice>
          <mc:Fallback>
            <p:pic>
              <p:nvPicPr>
                <p:cNvPr id="717" name="Ink 716">
                  <a:extLst>
                    <a:ext uri="{FF2B5EF4-FFF2-40B4-BE49-F238E27FC236}">
                      <a16:creationId xmlns:a16="http://schemas.microsoft.com/office/drawing/2014/main" id="{C43A5A28-07F2-58A2-2E1D-234F58823318}"/>
                    </a:ext>
                  </a:extLst>
                </p:cNvPr>
                <p:cNvPicPr/>
                <p:nvPr/>
              </p:nvPicPr>
              <p:blipFill>
                <a:blip r:embed="rId1127"/>
                <a:stretch>
                  <a:fillRect/>
                </a:stretch>
              </p:blipFill>
              <p:spPr>
                <a:xfrm>
                  <a:off x="4928548" y="7637243"/>
                  <a:ext cx="122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718" name="Ink 717">
                  <a:extLst>
                    <a:ext uri="{FF2B5EF4-FFF2-40B4-BE49-F238E27FC236}">
                      <a16:creationId xmlns:a16="http://schemas.microsoft.com/office/drawing/2014/main" id="{7B2F0C7F-64F8-CCC6-4C06-242F8EAB3013}"/>
                    </a:ext>
                  </a:extLst>
                </p14:cNvPr>
                <p14:cNvContentPartPr/>
                <p14:nvPr/>
              </p14:nvContentPartPr>
              <p14:xfrm>
                <a:off x="5087668" y="7709243"/>
                <a:ext cx="120240" cy="5040"/>
              </p14:xfrm>
            </p:contentPart>
          </mc:Choice>
          <mc:Fallback>
            <p:pic>
              <p:nvPicPr>
                <p:cNvPr id="718" name="Ink 717">
                  <a:extLst>
                    <a:ext uri="{FF2B5EF4-FFF2-40B4-BE49-F238E27FC236}">
                      <a16:creationId xmlns:a16="http://schemas.microsoft.com/office/drawing/2014/main" id="{7B2F0C7F-64F8-CCC6-4C06-242F8EAB3013}"/>
                    </a:ext>
                  </a:extLst>
                </p:cNvPr>
                <p:cNvPicPr/>
                <p:nvPr/>
              </p:nvPicPr>
              <p:blipFill>
                <a:blip r:embed="rId1129"/>
                <a:stretch>
                  <a:fillRect/>
                </a:stretch>
              </p:blipFill>
              <p:spPr>
                <a:xfrm>
                  <a:off x="5081548" y="7703123"/>
                  <a:ext cx="1324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719" name="Ink 718">
                  <a:extLst>
                    <a:ext uri="{FF2B5EF4-FFF2-40B4-BE49-F238E27FC236}">
                      <a16:creationId xmlns:a16="http://schemas.microsoft.com/office/drawing/2014/main" id="{7C3BD41F-21FA-9F0F-E5C2-13E8977D97DE}"/>
                    </a:ext>
                  </a:extLst>
                </p14:cNvPr>
                <p14:cNvContentPartPr/>
                <p14:nvPr/>
              </p14:nvContentPartPr>
              <p14:xfrm>
                <a:off x="5145988" y="7643363"/>
                <a:ext cx="104040" cy="150840"/>
              </p14:xfrm>
            </p:contentPart>
          </mc:Choice>
          <mc:Fallback>
            <p:pic>
              <p:nvPicPr>
                <p:cNvPr id="719" name="Ink 718">
                  <a:extLst>
                    <a:ext uri="{FF2B5EF4-FFF2-40B4-BE49-F238E27FC236}">
                      <a16:creationId xmlns:a16="http://schemas.microsoft.com/office/drawing/2014/main" id="{7C3BD41F-21FA-9F0F-E5C2-13E8977D97DE}"/>
                    </a:ext>
                  </a:extLst>
                </p:cNvPr>
                <p:cNvPicPr/>
                <p:nvPr/>
              </p:nvPicPr>
              <p:blipFill>
                <a:blip r:embed="rId1131"/>
                <a:stretch>
                  <a:fillRect/>
                </a:stretch>
              </p:blipFill>
              <p:spPr>
                <a:xfrm>
                  <a:off x="5139868" y="7637243"/>
                  <a:ext cx="116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720" name="Ink 719">
                  <a:extLst>
                    <a:ext uri="{FF2B5EF4-FFF2-40B4-BE49-F238E27FC236}">
                      <a16:creationId xmlns:a16="http://schemas.microsoft.com/office/drawing/2014/main" id="{2089BE39-5F71-4F51-7A0A-8A8CD567CAE6}"/>
                    </a:ext>
                  </a:extLst>
                </p14:cNvPr>
                <p14:cNvContentPartPr/>
                <p14:nvPr/>
              </p14:nvContentPartPr>
              <p14:xfrm>
                <a:off x="5340028" y="7652723"/>
                <a:ext cx="244080" cy="70560"/>
              </p14:xfrm>
            </p:contentPart>
          </mc:Choice>
          <mc:Fallback>
            <p:pic>
              <p:nvPicPr>
                <p:cNvPr id="720" name="Ink 719">
                  <a:extLst>
                    <a:ext uri="{FF2B5EF4-FFF2-40B4-BE49-F238E27FC236}">
                      <a16:creationId xmlns:a16="http://schemas.microsoft.com/office/drawing/2014/main" id="{2089BE39-5F71-4F51-7A0A-8A8CD567CAE6}"/>
                    </a:ext>
                  </a:extLst>
                </p:cNvPr>
                <p:cNvPicPr/>
                <p:nvPr/>
              </p:nvPicPr>
              <p:blipFill>
                <a:blip r:embed="rId1133"/>
                <a:stretch>
                  <a:fillRect/>
                </a:stretch>
              </p:blipFill>
              <p:spPr>
                <a:xfrm>
                  <a:off x="5333908" y="7646603"/>
                  <a:ext cx="256320" cy="82800"/>
                </a:xfrm>
                <a:prstGeom prst="rect">
                  <a:avLst/>
                </a:prstGeom>
              </p:spPr>
            </p:pic>
          </mc:Fallback>
        </mc:AlternateContent>
      </p:grpSp>
      <p:grpSp>
        <p:nvGrpSpPr>
          <p:cNvPr id="738" name="Group 737">
            <a:extLst>
              <a:ext uri="{FF2B5EF4-FFF2-40B4-BE49-F238E27FC236}">
                <a16:creationId xmlns:a16="http://schemas.microsoft.com/office/drawing/2014/main" id="{A1F54E9F-242F-EB4E-0802-CAE3F83E378B}"/>
              </a:ext>
            </a:extLst>
          </p:cNvPr>
          <p:cNvGrpSpPr/>
          <p:nvPr/>
        </p:nvGrpSpPr>
        <p:grpSpPr>
          <a:xfrm>
            <a:off x="6060748" y="7221443"/>
            <a:ext cx="689760" cy="210960"/>
            <a:chOff x="6060748" y="7221443"/>
            <a:chExt cx="689760" cy="210960"/>
          </a:xfrm>
        </p:grpSpPr>
        <mc:AlternateContent xmlns:mc="http://schemas.openxmlformats.org/markup-compatibility/2006">
          <mc:Choice xmlns:p14="http://schemas.microsoft.com/office/powerpoint/2010/main" Requires="p14">
            <p:contentPart p14:bwMode="auto" r:id="rId1134">
              <p14:nvContentPartPr>
                <p14:cNvPr id="723" name="Ink 722">
                  <a:extLst>
                    <a:ext uri="{FF2B5EF4-FFF2-40B4-BE49-F238E27FC236}">
                      <a16:creationId xmlns:a16="http://schemas.microsoft.com/office/drawing/2014/main" id="{ED3C8F85-945E-20D4-D218-7D6DD988F8C0}"/>
                    </a:ext>
                  </a:extLst>
                </p14:cNvPr>
                <p14:cNvContentPartPr/>
                <p14:nvPr/>
              </p14:nvContentPartPr>
              <p14:xfrm>
                <a:off x="6083788" y="7221443"/>
                <a:ext cx="360" cy="179640"/>
              </p14:xfrm>
            </p:contentPart>
          </mc:Choice>
          <mc:Fallback>
            <p:pic>
              <p:nvPicPr>
                <p:cNvPr id="723" name="Ink 722">
                  <a:extLst>
                    <a:ext uri="{FF2B5EF4-FFF2-40B4-BE49-F238E27FC236}">
                      <a16:creationId xmlns:a16="http://schemas.microsoft.com/office/drawing/2014/main" id="{ED3C8F85-945E-20D4-D218-7D6DD988F8C0}"/>
                    </a:ext>
                  </a:extLst>
                </p:cNvPr>
                <p:cNvPicPr/>
                <p:nvPr/>
              </p:nvPicPr>
              <p:blipFill>
                <a:blip r:embed="rId1135"/>
                <a:stretch>
                  <a:fillRect/>
                </a:stretch>
              </p:blipFill>
              <p:spPr>
                <a:xfrm>
                  <a:off x="6077668" y="7215323"/>
                  <a:ext cx="126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724" name="Ink 723">
                  <a:extLst>
                    <a:ext uri="{FF2B5EF4-FFF2-40B4-BE49-F238E27FC236}">
                      <a16:creationId xmlns:a16="http://schemas.microsoft.com/office/drawing/2014/main" id="{F0C51235-594B-1DC8-03BF-34393BD53AB4}"/>
                    </a:ext>
                  </a:extLst>
                </p14:cNvPr>
                <p14:cNvContentPartPr/>
                <p14:nvPr/>
              </p14:nvContentPartPr>
              <p14:xfrm>
                <a:off x="6164428" y="7303163"/>
                <a:ext cx="185760" cy="76680"/>
              </p14:xfrm>
            </p:contentPart>
          </mc:Choice>
          <mc:Fallback>
            <p:pic>
              <p:nvPicPr>
                <p:cNvPr id="724" name="Ink 723">
                  <a:extLst>
                    <a:ext uri="{FF2B5EF4-FFF2-40B4-BE49-F238E27FC236}">
                      <a16:creationId xmlns:a16="http://schemas.microsoft.com/office/drawing/2014/main" id="{F0C51235-594B-1DC8-03BF-34393BD53AB4}"/>
                    </a:ext>
                  </a:extLst>
                </p:cNvPr>
                <p:cNvPicPr/>
                <p:nvPr/>
              </p:nvPicPr>
              <p:blipFill>
                <a:blip r:embed="rId1137"/>
                <a:stretch>
                  <a:fillRect/>
                </a:stretch>
              </p:blipFill>
              <p:spPr>
                <a:xfrm>
                  <a:off x="6158308" y="7297043"/>
                  <a:ext cx="198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725" name="Ink 724">
                  <a:extLst>
                    <a:ext uri="{FF2B5EF4-FFF2-40B4-BE49-F238E27FC236}">
                      <a16:creationId xmlns:a16="http://schemas.microsoft.com/office/drawing/2014/main" id="{08057D35-50B0-22E8-D05A-3C74CD1F8520}"/>
                    </a:ext>
                  </a:extLst>
                </p14:cNvPr>
                <p14:cNvContentPartPr/>
                <p14:nvPr/>
              </p14:nvContentPartPr>
              <p14:xfrm>
                <a:off x="6504988" y="7252043"/>
                <a:ext cx="181800" cy="106560"/>
              </p14:xfrm>
            </p:contentPart>
          </mc:Choice>
          <mc:Fallback>
            <p:pic>
              <p:nvPicPr>
                <p:cNvPr id="725" name="Ink 724">
                  <a:extLst>
                    <a:ext uri="{FF2B5EF4-FFF2-40B4-BE49-F238E27FC236}">
                      <a16:creationId xmlns:a16="http://schemas.microsoft.com/office/drawing/2014/main" id="{08057D35-50B0-22E8-D05A-3C74CD1F8520}"/>
                    </a:ext>
                  </a:extLst>
                </p:cNvPr>
                <p:cNvPicPr/>
                <p:nvPr/>
              </p:nvPicPr>
              <p:blipFill>
                <a:blip r:embed="rId1139"/>
                <a:stretch>
                  <a:fillRect/>
                </a:stretch>
              </p:blipFill>
              <p:spPr>
                <a:xfrm>
                  <a:off x="6498868" y="7245923"/>
                  <a:ext cx="194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726" name="Ink 725">
                  <a:extLst>
                    <a:ext uri="{FF2B5EF4-FFF2-40B4-BE49-F238E27FC236}">
                      <a16:creationId xmlns:a16="http://schemas.microsoft.com/office/drawing/2014/main" id="{6DF8519A-6D80-60F8-0342-874C90CB6BEA}"/>
                    </a:ext>
                  </a:extLst>
                </p14:cNvPr>
                <p14:cNvContentPartPr/>
                <p14:nvPr/>
              </p14:nvContentPartPr>
              <p14:xfrm>
                <a:off x="6060748" y="7432043"/>
                <a:ext cx="689760" cy="360"/>
              </p14:xfrm>
            </p:contentPart>
          </mc:Choice>
          <mc:Fallback>
            <p:pic>
              <p:nvPicPr>
                <p:cNvPr id="726" name="Ink 725">
                  <a:extLst>
                    <a:ext uri="{FF2B5EF4-FFF2-40B4-BE49-F238E27FC236}">
                      <a16:creationId xmlns:a16="http://schemas.microsoft.com/office/drawing/2014/main" id="{6DF8519A-6D80-60F8-0342-874C90CB6BEA}"/>
                    </a:ext>
                  </a:extLst>
                </p:cNvPr>
                <p:cNvPicPr/>
                <p:nvPr/>
              </p:nvPicPr>
              <p:blipFill>
                <a:blip r:embed="rId1141"/>
                <a:stretch>
                  <a:fillRect/>
                </a:stretch>
              </p:blipFill>
              <p:spPr>
                <a:xfrm>
                  <a:off x="6054628" y="7425923"/>
                  <a:ext cx="702000" cy="12600"/>
                </a:xfrm>
                <a:prstGeom prst="rect">
                  <a:avLst/>
                </a:prstGeom>
              </p:spPr>
            </p:pic>
          </mc:Fallback>
        </mc:AlternateContent>
      </p:grpSp>
      <p:grpSp>
        <p:nvGrpSpPr>
          <p:cNvPr id="737" name="Group 736">
            <a:extLst>
              <a:ext uri="{FF2B5EF4-FFF2-40B4-BE49-F238E27FC236}">
                <a16:creationId xmlns:a16="http://schemas.microsoft.com/office/drawing/2014/main" id="{359DC920-296B-9CAB-859D-C8D9C51D3127}"/>
              </a:ext>
            </a:extLst>
          </p:cNvPr>
          <p:cNvGrpSpPr/>
          <p:nvPr/>
        </p:nvGrpSpPr>
        <p:grpSpPr>
          <a:xfrm>
            <a:off x="6318508" y="7530323"/>
            <a:ext cx="287280" cy="189720"/>
            <a:chOff x="6318508" y="7530323"/>
            <a:chExt cx="287280" cy="189720"/>
          </a:xfrm>
        </p:grpSpPr>
        <mc:AlternateContent xmlns:mc="http://schemas.openxmlformats.org/markup-compatibility/2006">
          <mc:Choice xmlns:p14="http://schemas.microsoft.com/office/powerpoint/2010/main" Requires="p14">
            <p:contentPart p14:bwMode="auto" r:id="rId1142">
              <p14:nvContentPartPr>
                <p14:cNvPr id="727" name="Ink 726">
                  <a:extLst>
                    <a:ext uri="{FF2B5EF4-FFF2-40B4-BE49-F238E27FC236}">
                      <a16:creationId xmlns:a16="http://schemas.microsoft.com/office/drawing/2014/main" id="{E4E6B5CF-ADD9-FB4D-96DD-B63AD5EEBA12}"/>
                    </a:ext>
                  </a:extLst>
                </p14:cNvPr>
                <p14:cNvContentPartPr/>
                <p14:nvPr/>
              </p14:nvContentPartPr>
              <p14:xfrm>
                <a:off x="6318508" y="7596203"/>
                <a:ext cx="203760" cy="123840"/>
              </p14:xfrm>
            </p:contentPart>
          </mc:Choice>
          <mc:Fallback>
            <p:pic>
              <p:nvPicPr>
                <p:cNvPr id="727" name="Ink 726">
                  <a:extLst>
                    <a:ext uri="{FF2B5EF4-FFF2-40B4-BE49-F238E27FC236}">
                      <a16:creationId xmlns:a16="http://schemas.microsoft.com/office/drawing/2014/main" id="{E4E6B5CF-ADD9-FB4D-96DD-B63AD5EEBA12}"/>
                    </a:ext>
                  </a:extLst>
                </p:cNvPr>
                <p:cNvPicPr/>
                <p:nvPr/>
              </p:nvPicPr>
              <p:blipFill>
                <a:blip r:embed="rId1143"/>
                <a:stretch>
                  <a:fillRect/>
                </a:stretch>
              </p:blipFill>
              <p:spPr>
                <a:xfrm>
                  <a:off x="6312388" y="7590083"/>
                  <a:ext cx="216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728" name="Ink 727">
                  <a:extLst>
                    <a:ext uri="{FF2B5EF4-FFF2-40B4-BE49-F238E27FC236}">
                      <a16:creationId xmlns:a16="http://schemas.microsoft.com/office/drawing/2014/main" id="{7F494B0C-E444-C041-10DA-22B996B4A167}"/>
                    </a:ext>
                  </a:extLst>
                </p14:cNvPr>
                <p14:cNvContentPartPr/>
                <p14:nvPr/>
              </p14:nvContentPartPr>
              <p14:xfrm>
                <a:off x="6514708" y="7530323"/>
                <a:ext cx="91080" cy="73440"/>
              </p14:xfrm>
            </p:contentPart>
          </mc:Choice>
          <mc:Fallback>
            <p:pic>
              <p:nvPicPr>
                <p:cNvPr id="728" name="Ink 727">
                  <a:extLst>
                    <a:ext uri="{FF2B5EF4-FFF2-40B4-BE49-F238E27FC236}">
                      <a16:creationId xmlns:a16="http://schemas.microsoft.com/office/drawing/2014/main" id="{7F494B0C-E444-C041-10DA-22B996B4A167}"/>
                    </a:ext>
                  </a:extLst>
                </p:cNvPr>
                <p:cNvPicPr/>
                <p:nvPr/>
              </p:nvPicPr>
              <p:blipFill>
                <a:blip r:embed="rId1145"/>
                <a:stretch>
                  <a:fillRect/>
                </a:stretch>
              </p:blipFill>
              <p:spPr>
                <a:xfrm>
                  <a:off x="6508588" y="7524203"/>
                  <a:ext cx="103320" cy="8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46">
            <p14:nvContentPartPr>
              <p14:cNvPr id="729" name="Ink 728">
                <a:extLst>
                  <a:ext uri="{FF2B5EF4-FFF2-40B4-BE49-F238E27FC236}">
                    <a16:creationId xmlns:a16="http://schemas.microsoft.com/office/drawing/2014/main" id="{19E19E24-C30F-364A-E53B-C2EF0A204ECC}"/>
                  </a:ext>
                </a:extLst>
              </p14:cNvPr>
              <p14:cNvContentPartPr/>
              <p14:nvPr/>
            </p14:nvContentPartPr>
            <p14:xfrm>
              <a:off x="6927988" y="7432043"/>
              <a:ext cx="27360" cy="27000"/>
            </p14:xfrm>
          </p:contentPart>
        </mc:Choice>
        <mc:Fallback>
          <p:pic>
            <p:nvPicPr>
              <p:cNvPr id="729" name="Ink 728">
                <a:extLst>
                  <a:ext uri="{FF2B5EF4-FFF2-40B4-BE49-F238E27FC236}">
                    <a16:creationId xmlns:a16="http://schemas.microsoft.com/office/drawing/2014/main" id="{19E19E24-C30F-364A-E53B-C2EF0A204ECC}"/>
                  </a:ext>
                </a:extLst>
              </p:cNvPr>
              <p:cNvPicPr/>
              <p:nvPr/>
            </p:nvPicPr>
            <p:blipFill>
              <a:blip r:embed="rId1147"/>
              <a:stretch>
                <a:fillRect/>
              </a:stretch>
            </p:blipFill>
            <p:spPr>
              <a:xfrm>
                <a:off x="6921868" y="7425923"/>
                <a:ext cx="39600" cy="39240"/>
              </a:xfrm>
              <a:prstGeom prst="rect">
                <a:avLst/>
              </a:prstGeom>
            </p:spPr>
          </p:pic>
        </mc:Fallback>
      </mc:AlternateContent>
      <p:grpSp>
        <p:nvGrpSpPr>
          <p:cNvPr id="736" name="Group 735">
            <a:extLst>
              <a:ext uri="{FF2B5EF4-FFF2-40B4-BE49-F238E27FC236}">
                <a16:creationId xmlns:a16="http://schemas.microsoft.com/office/drawing/2014/main" id="{FC546719-E557-75BD-C9DE-569852505E68}"/>
              </a:ext>
            </a:extLst>
          </p:cNvPr>
          <p:cNvGrpSpPr/>
          <p:nvPr/>
        </p:nvGrpSpPr>
        <p:grpSpPr>
          <a:xfrm>
            <a:off x="7207708" y="7107323"/>
            <a:ext cx="549720" cy="372240"/>
            <a:chOff x="7207708" y="7107323"/>
            <a:chExt cx="549720" cy="372240"/>
          </a:xfrm>
        </p:grpSpPr>
        <mc:AlternateContent xmlns:mc="http://schemas.openxmlformats.org/markup-compatibility/2006">
          <mc:Choice xmlns:p14="http://schemas.microsoft.com/office/powerpoint/2010/main" Requires="p14">
            <p:contentPart p14:bwMode="auto" r:id="rId1148">
              <p14:nvContentPartPr>
                <p14:cNvPr id="730" name="Ink 729">
                  <a:extLst>
                    <a:ext uri="{FF2B5EF4-FFF2-40B4-BE49-F238E27FC236}">
                      <a16:creationId xmlns:a16="http://schemas.microsoft.com/office/drawing/2014/main" id="{BE21F05D-21E0-34B6-EE78-D63DE51D8911}"/>
                    </a:ext>
                  </a:extLst>
                </p14:cNvPr>
                <p14:cNvContentPartPr/>
                <p14:nvPr/>
              </p14:nvContentPartPr>
              <p14:xfrm>
                <a:off x="7207708" y="7303163"/>
                <a:ext cx="151560" cy="113400"/>
              </p14:xfrm>
            </p:contentPart>
          </mc:Choice>
          <mc:Fallback>
            <p:pic>
              <p:nvPicPr>
                <p:cNvPr id="730" name="Ink 729">
                  <a:extLst>
                    <a:ext uri="{FF2B5EF4-FFF2-40B4-BE49-F238E27FC236}">
                      <a16:creationId xmlns:a16="http://schemas.microsoft.com/office/drawing/2014/main" id="{BE21F05D-21E0-34B6-EE78-D63DE51D8911}"/>
                    </a:ext>
                  </a:extLst>
                </p:cNvPr>
                <p:cNvPicPr/>
                <p:nvPr/>
              </p:nvPicPr>
              <p:blipFill>
                <a:blip r:embed="rId1149"/>
                <a:stretch>
                  <a:fillRect/>
                </a:stretch>
              </p:blipFill>
              <p:spPr>
                <a:xfrm>
                  <a:off x="7201588" y="7297043"/>
                  <a:ext cx="1638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731" name="Ink 730">
                  <a:extLst>
                    <a:ext uri="{FF2B5EF4-FFF2-40B4-BE49-F238E27FC236}">
                      <a16:creationId xmlns:a16="http://schemas.microsoft.com/office/drawing/2014/main" id="{C9A4D41E-59ED-BCD5-ADA7-0C4754D24007}"/>
                    </a:ext>
                  </a:extLst>
                </p14:cNvPr>
                <p14:cNvContentPartPr/>
                <p14:nvPr/>
              </p14:nvContentPartPr>
              <p14:xfrm>
                <a:off x="7385188" y="7107323"/>
                <a:ext cx="117000" cy="145800"/>
              </p14:xfrm>
            </p:contentPart>
          </mc:Choice>
          <mc:Fallback>
            <p:pic>
              <p:nvPicPr>
                <p:cNvPr id="731" name="Ink 730">
                  <a:extLst>
                    <a:ext uri="{FF2B5EF4-FFF2-40B4-BE49-F238E27FC236}">
                      <a16:creationId xmlns:a16="http://schemas.microsoft.com/office/drawing/2014/main" id="{C9A4D41E-59ED-BCD5-ADA7-0C4754D24007}"/>
                    </a:ext>
                  </a:extLst>
                </p:cNvPr>
                <p:cNvPicPr/>
                <p:nvPr/>
              </p:nvPicPr>
              <p:blipFill>
                <a:blip r:embed="rId1151"/>
                <a:stretch>
                  <a:fillRect/>
                </a:stretch>
              </p:blipFill>
              <p:spPr>
                <a:xfrm>
                  <a:off x="7379068" y="7101203"/>
                  <a:ext cx="1292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732" name="Ink 731">
                  <a:extLst>
                    <a:ext uri="{FF2B5EF4-FFF2-40B4-BE49-F238E27FC236}">
                      <a16:creationId xmlns:a16="http://schemas.microsoft.com/office/drawing/2014/main" id="{F3E3A715-F7F0-2B07-5F74-7BE2C54E5FC9}"/>
                    </a:ext>
                  </a:extLst>
                </p14:cNvPr>
                <p14:cNvContentPartPr/>
                <p14:nvPr/>
              </p14:nvContentPartPr>
              <p14:xfrm>
                <a:off x="7560148" y="7115603"/>
                <a:ext cx="12960" cy="184320"/>
              </p14:xfrm>
            </p:contentPart>
          </mc:Choice>
          <mc:Fallback>
            <p:pic>
              <p:nvPicPr>
                <p:cNvPr id="732" name="Ink 731">
                  <a:extLst>
                    <a:ext uri="{FF2B5EF4-FFF2-40B4-BE49-F238E27FC236}">
                      <a16:creationId xmlns:a16="http://schemas.microsoft.com/office/drawing/2014/main" id="{F3E3A715-F7F0-2B07-5F74-7BE2C54E5FC9}"/>
                    </a:ext>
                  </a:extLst>
                </p:cNvPr>
                <p:cNvPicPr/>
                <p:nvPr/>
              </p:nvPicPr>
              <p:blipFill>
                <a:blip r:embed="rId1153"/>
                <a:stretch>
                  <a:fillRect/>
                </a:stretch>
              </p:blipFill>
              <p:spPr>
                <a:xfrm>
                  <a:off x="7554028" y="7109483"/>
                  <a:ext cx="252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733" name="Ink 732">
                  <a:extLst>
                    <a:ext uri="{FF2B5EF4-FFF2-40B4-BE49-F238E27FC236}">
                      <a16:creationId xmlns:a16="http://schemas.microsoft.com/office/drawing/2014/main" id="{39399BE0-C31A-7D17-AF36-FB1A2BB83729}"/>
                    </a:ext>
                  </a:extLst>
                </p14:cNvPr>
                <p14:cNvContentPartPr/>
                <p14:nvPr/>
              </p14:nvContentPartPr>
              <p14:xfrm>
                <a:off x="7607668" y="7177523"/>
                <a:ext cx="149760" cy="118080"/>
              </p14:xfrm>
            </p:contentPart>
          </mc:Choice>
          <mc:Fallback>
            <p:pic>
              <p:nvPicPr>
                <p:cNvPr id="733" name="Ink 732">
                  <a:extLst>
                    <a:ext uri="{FF2B5EF4-FFF2-40B4-BE49-F238E27FC236}">
                      <a16:creationId xmlns:a16="http://schemas.microsoft.com/office/drawing/2014/main" id="{39399BE0-C31A-7D17-AF36-FB1A2BB83729}"/>
                    </a:ext>
                  </a:extLst>
                </p:cNvPr>
                <p:cNvPicPr/>
                <p:nvPr/>
              </p:nvPicPr>
              <p:blipFill>
                <a:blip r:embed="rId1155"/>
                <a:stretch>
                  <a:fillRect/>
                </a:stretch>
              </p:blipFill>
              <p:spPr>
                <a:xfrm>
                  <a:off x="7601548" y="7171403"/>
                  <a:ext cx="162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734" name="Ink 733">
                  <a:extLst>
                    <a:ext uri="{FF2B5EF4-FFF2-40B4-BE49-F238E27FC236}">
                      <a16:creationId xmlns:a16="http://schemas.microsoft.com/office/drawing/2014/main" id="{7D418CA9-07B2-C8EE-77C8-C2FCC23E58E3}"/>
                    </a:ext>
                  </a:extLst>
                </p14:cNvPr>
                <p14:cNvContentPartPr/>
                <p14:nvPr/>
              </p14:nvContentPartPr>
              <p14:xfrm>
                <a:off x="7209148" y="7479203"/>
                <a:ext cx="459720" cy="360"/>
              </p14:xfrm>
            </p:contentPart>
          </mc:Choice>
          <mc:Fallback>
            <p:pic>
              <p:nvPicPr>
                <p:cNvPr id="734" name="Ink 733">
                  <a:extLst>
                    <a:ext uri="{FF2B5EF4-FFF2-40B4-BE49-F238E27FC236}">
                      <a16:creationId xmlns:a16="http://schemas.microsoft.com/office/drawing/2014/main" id="{7D418CA9-07B2-C8EE-77C8-C2FCC23E58E3}"/>
                    </a:ext>
                  </a:extLst>
                </p:cNvPr>
                <p:cNvPicPr/>
                <p:nvPr/>
              </p:nvPicPr>
              <p:blipFill>
                <a:blip r:embed="rId1157"/>
                <a:stretch>
                  <a:fillRect/>
                </a:stretch>
              </p:blipFill>
              <p:spPr>
                <a:xfrm>
                  <a:off x="7203028" y="7473083"/>
                  <a:ext cx="471960" cy="1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8">
            <p14:nvContentPartPr>
              <p14:cNvPr id="735" name="Ink 734">
                <a:extLst>
                  <a:ext uri="{FF2B5EF4-FFF2-40B4-BE49-F238E27FC236}">
                    <a16:creationId xmlns:a16="http://schemas.microsoft.com/office/drawing/2014/main" id="{F59B4BCC-CA9E-3726-8290-9C4C89B032E4}"/>
                  </a:ext>
                </a:extLst>
              </p14:cNvPr>
              <p14:cNvContentPartPr/>
              <p14:nvPr/>
            </p14:nvContentPartPr>
            <p14:xfrm>
              <a:off x="7431628" y="7585043"/>
              <a:ext cx="9720" cy="105840"/>
            </p14:xfrm>
          </p:contentPart>
        </mc:Choice>
        <mc:Fallback>
          <p:pic>
            <p:nvPicPr>
              <p:cNvPr id="735" name="Ink 734">
                <a:extLst>
                  <a:ext uri="{FF2B5EF4-FFF2-40B4-BE49-F238E27FC236}">
                    <a16:creationId xmlns:a16="http://schemas.microsoft.com/office/drawing/2014/main" id="{F59B4BCC-CA9E-3726-8290-9C4C89B032E4}"/>
                  </a:ext>
                </a:extLst>
              </p:cNvPr>
              <p:cNvPicPr/>
              <p:nvPr/>
            </p:nvPicPr>
            <p:blipFill>
              <a:blip r:embed="rId1159"/>
              <a:stretch>
                <a:fillRect/>
              </a:stretch>
            </p:blipFill>
            <p:spPr>
              <a:xfrm>
                <a:off x="7425508" y="7578923"/>
                <a:ext cx="21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739" name="Ink 738">
                <a:extLst>
                  <a:ext uri="{FF2B5EF4-FFF2-40B4-BE49-F238E27FC236}">
                    <a16:creationId xmlns:a16="http://schemas.microsoft.com/office/drawing/2014/main" id="{2C42B1DD-A993-3A48-DAE1-A0A0841AFB74}"/>
                  </a:ext>
                </a:extLst>
              </p14:cNvPr>
              <p14:cNvContentPartPr/>
              <p14:nvPr/>
            </p14:nvContentPartPr>
            <p14:xfrm>
              <a:off x="7901068" y="7455803"/>
              <a:ext cx="135720" cy="360"/>
            </p14:xfrm>
          </p:contentPart>
        </mc:Choice>
        <mc:Fallback>
          <p:pic>
            <p:nvPicPr>
              <p:cNvPr id="739" name="Ink 738">
                <a:extLst>
                  <a:ext uri="{FF2B5EF4-FFF2-40B4-BE49-F238E27FC236}">
                    <a16:creationId xmlns:a16="http://schemas.microsoft.com/office/drawing/2014/main" id="{2C42B1DD-A993-3A48-DAE1-A0A0841AFB74}"/>
                  </a:ext>
                </a:extLst>
              </p:cNvPr>
              <p:cNvPicPr/>
              <p:nvPr/>
            </p:nvPicPr>
            <p:blipFill>
              <a:blip r:embed="rId372"/>
              <a:stretch>
                <a:fillRect/>
              </a:stretch>
            </p:blipFill>
            <p:spPr>
              <a:xfrm>
                <a:off x="7894948" y="7449683"/>
                <a:ext cx="147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740" name="Ink 739">
                <a:extLst>
                  <a:ext uri="{FF2B5EF4-FFF2-40B4-BE49-F238E27FC236}">
                    <a16:creationId xmlns:a16="http://schemas.microsoft.com/office/drawing/2014/main" id="{C6C6855B-6991-B08D-C9D0-6E4413466A86}"/>
                  </a:ext>
                </a:extLst>
              </p14:cNvPr>
              <p14:cNvContentPartPr/>
              <p14:nvPr/>
            </p14:nvContentPartPr>
            <p14:xfrm>
              <a:off x="7959388" y="7546883"/>
              <a:ext cx="92520" cy="14760"/>
            </p14:xfrm>
          </p:contentPart>
        </mc:Choice>
        <mc:Fallback>
          <p:pic>
            <p:nvPicPr>
              <p:cNvPr id="740" name="Ink 739">
                <a:extLst>
                  <a:ext uri="{FF2B5EF4-FFF2-40B4-BE49-F238E27FC236}">
                    <a16:creationId xmlns:a16="http://schemas.microsoft.com/office/drawing/2014/main" id="{C6C6855B-6991-B08D-C9D0-6E4413466A86}"/>
                  </a:ext>
                </a:extLst>
              </p:cNvPr>
              <p:cNvPicPr/>
              <p:nvPr/>
            </p:nvPicPr>
            <p:blipFill>
              <a:blip r:embed="rId1162"/>
              <a:stretch>
                <a:fillRect/>
              </a:stretch>
            </p:blipFill>
            <p:spPr>
              <a:xfrm>
                <a:off x="7953268" y="7540763"/>
                <a:ext cx="104760" cy="27000"/>
              </a:xfrm>
              <a:prstGeom prst="rect">
                <a:avLst/>
              </a:prstGeom>
            </p:spPr>
          </p:pic>
        </mc:Fallback>
      </mc:AlternateContent>
      <p:grpSp>
        <p:nvGrpSpPr>
          <p:cNvPr id="755" name="Group 754">
            <a:extLst>
              <a:ext uri="{FF2B5EF4-FFF2-40B4-BE49-F238E27FC236}">
                <a16:creationId xmlns:a16="http://schemas.microsoft.com/office/drawing/2014/main" id="{BEB09D68-317F-3628-51F1-9F377A6AFB1B}"/>
              </a:ext>
            </a:extLst>
          </p:cNvPr>
          <p:cNvGrpSpPr/>
          <p:nvPr/>
        </p:nvGrpSpPr>
        <p:grpSpPr>
          <a:xfrm>
            <a:off x="8381308" y="7186163"/>
            <a:ext cx="528480" cy="243000"/>
            <a:chOff x="8381308" y="7186163"/>
            <a:chExt cx="528480" cy="243000"/>
          </a:xfrm>
        </p:grpSpPr>
        <mc:AlternateContent xmlns:mc="http://schemas.openxmlformats.org/markup-compatibility/2006">
          <mc:Choice xmlns:p14="http://schemas.microsoft.com/office/powerpoint/2010/main" Requires="p14">
            <p:contentPart p14:bwMode="auto" r:id="rId1163">
              <p14:nvContentPartPr>
                <p14:cNvPr id="741" name="Ink 740">
                  <a:extLst>
                    <a:ext uri="{FF2B5EF4-FFF2-40B4-BE49-F238E27FC236}">
                      <a16:creationId xmlns:a16="http://schemas.microsoft.com/office/drawing/2014/main" id="{F05194B3-4ECF-7F11-1B9C-78164758DF7C}"/>
                    </a:ext>
                  </a:extLst>
                </p14:cNvPr>
                <p14:cNvContentPartPr/>
                <p14:nvPr/>
              </p14:nvContentPartPr>
              <p14:xfrm>
                <a:off x="8381308" y="7186163"/>
                <a:ext cx="31320" cy="189000"/>
              </p14:xfrm>
            </p:contentPart>
          </mc:Choice>
          <mc:Fallback>
            <p:pic>
              <p:nvPicPr>
                <p:cNvPr id="741" name="Ink 740">
                  <a:extLst>
                    <a:ext uri="{FF2B5EF4-FFF2-40B4-BE49-F238E27FC236}">
                      <a16:creationId xmlns:a16="http://schemas.microsoft.com/office/drawing/2014/main" id="{F05194B3-4ECF-7F11-1B9C-78164758DF7C}"/>
                    </a:ext>
                  </a:extLst>
                </p:cNvPr>
                <p:cNvPicPr/>
                <p:nvPr/>
              </p:nvPicPr>
              <p:blipFill>
                <a:blip r:embed="rId1164"/>
                <a:stretch>
                  <a:fillRect/>
                </a:stretch>
              </p:blipFill>
              <p:spPr>
                <a:xfrm>
                  <a:off x="8375188" y="7180043"/>
                  <a:ext cx="435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742" name="Ink 741">
                  <a:extLst>
                    <a:ext uri="{FF2B5EF4-FFF2-40B4-BE49-F238E27FC236}">
                      <a16:creationId xmlns:a16="http://schemas.microsoft.com/office/drawing/2014/main" id="{822BD602-B273-3A45-5170-F863ABBA2F60}"/>
                    </a:ext>
                  </a:extLst>
                </p14:cNvPr>
                <p14:cNvContentPartPr/>
                <p14:nvPr/>
              </p14:nvContentPartPr>
              <p14:xfrm>
                <a:off x="8487148" y="7303163"/>
                <a:ext cx="21600" cy="39240"/>
              </p14:xfrm>
            </p:contentPart>
          </mc:Choice>
          <mc:Fallback>
            <p:pic>
              <p:nvPicPr>
                <p:cNvPr id="742" name="Ink 741">
                  <a:extLst>
                    <a:ext uri="{FF2B5EF4-FFF2-40B4-BE49-F238E27FC236}">
                      <a16:creationId xmlns:a16="http://schemas.microsoft.com/office/drawing/2014/main" id="{822BD602-B273-3A45-5170-F863ABBA2F60}"/>
                    </a:ext>
                  </a:extLst>
                </p:cNvPr>
                <p:cNvPicPr/>
                <p:nvPr/>
              </p:nvPicPr>
              <p:blipFill>
                <a:blip r:embed="rId1166"/>
                <a:stretch>
                  <a:fillRect/>
                </a:stretch>
              </p:blipFill>
              <p:spPr>
                <a:xfrm>
                  <a:off x="8481028" y="7297043"/>
                  <a:ext cx="338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743" name="Ink 742">
                  <a:extLst>
                    <a:ext uri="{FF2B5EF4-FFF2-40B4-BE49-F238E27FC236}">
                      <a16:creationId xmlns:a16="http://schemas.microsoft.com/office/drawing/2014/main" id="{1EF58631-3B2A-BD19-0F8D-876675577F68}"/>
                    </a:ext>
                  </a:extLst>
                </p14:cNvPr>
                <p14:cNvContentPartPr/>
                <p14:nvPr/>
              </p14:nvContentPartPr>
              <p14:xfrm>
                <a:off x="8487148" y="7198043"/>
                <a:ext cx="9720" cy="7200"/>
              </p14:xfrm>
            </p:contentPart>
          </mc:Choice>
          <mc:Fallback>
            <p:pic>
              <p:nvPicPr>
                <p:cNvPr id="743" name="Ink 742">
                  <a:extLst>
                    <a:ext uri="{FF2B5EF4-FFF2-40B4-BE49-F238E27FC236}">
                      <a16:creationId xmlns:a16="http://schemas.microsoft.com/office/drawing/2014/main" id="{1EF58631-3B2A-BD19-0F8D-876675577F68}"/>
                    </a:ext>
                  </a:extLst>
                </p:cNvPr>
                <p:cNvPicPr/>
                <p:nvPr/>
              </p:nvPicPr>
              <p:blipFill>
                <a:blip r:embed="rId1168"/>
                <a:stretch>
                  <a:fillRect/>
                </a:stretch>
              </p:blipFill>
              <p:spPr>
                <a:xfrm>
                  <a:off x="8481028" y="7191923"/>
                  <a:ext cx="21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744" name="Ink 743">
                  <a:extLst>
                    <a:ext uri="{FF2B5EF4-FFF2-40B4-BE49-F238E27FC236}">
                      <a16:creationId xmlns:a16="http://schemas.microsoft.com/office/drawing/2014/main" id="{7FECF5EF-E1DE-8277-E36E-A44DCE070554}"/>
                    </a:ext>
                  </a:extLst>
                </p14:cNvPr>
                <p14:cNvContentPartPr/>
                <p14:nvPr/>
              </p14:nvContentPartPr>
              <p14:xfrm>
                <a:off x="8602348" y="7291643"/>
                <a:ext cx="307440" cy="137520"/>
              </p14:xfrm>
            </p:contentPart>
          </mc:Choice>
          <mc:Fallback>
            <p:pic>
              <p:nvPicPr>
                <p:cNvPr id="744" name="Ink 743">
                  <a:extLst>
                    <a:ext uri="{FF2B5EF4-FFF2-40B4-BE49-F238E27FC236}">
                      <a16:creationId xmlns:a16="http://schemas.microsoft.com/office/drawing/2014/main" id="{7FECF5EF-E1DE-8277-E36E-A44DCE070554}"/>
                    </a:ext>
                  </a:extLst>
                </p:cNvPr>
                <p:cNvPicPr/>
                <p:nvPr/>
              </p:nvPicPr>
              <p:blipFill>
                <a:blip r:embed="rId1170"/>
                <a:stretch>
                  <a:fillRect/>
                </a:stretch>
              </p:blipFill>
              <p:spPr>
                <a:xfrm>
                  <a:off x="8596228" y="7285523"/>
                  <a:ext cx="319680" cy="149760"/>
                </a:xfrm>
                <a:prstGeom prst="rect">
                  <a:avLst/>
                </a:prstGeom>
              </p:spPr>
            </p:pic>
          </mc:Fallback>
        </mc:AlternateContent>
      </p:grpSp>
      <p:grpSp>
        <p:nvGrpSpPr>
          <p:cNvPr id="754" name="Group 753">
            <a:extLst>
              <a:ext uri="{FF2B5EF4-FFF2-40B4-BE49-F238E27FC236}">
                <a16:creationId xmlns:a16="http://schemas.microsoft.com/office/drawing/2014/main" id="{C4B4FAEA-91F7-AFAC-CB10-A75198A8E8A5}"/>
              </a:ext>
            </a:extLst>
          </p:cNvPr>
          <p:cNvGrpSpPr/>
          <p:nvPr/>
        </p:nvGrpSpPr>
        <p:grpSpPr>
          <a:xfrm>
            <a:off x="8463388" y="7503323"/>
            <a:ext cx="571320" cy="138600"/>
            <a:chOff x="8463388" y="7503323"/>
            <a:chExt cx="571320" cy="138600"/>
          </a:xfrm>
        </p:grpSpPr>
        <mc:AlternateContent xmlns:mc="http://schemas.openxmlformats.org/markup-compatibility/2006">
          <mc:Choice xmlns:p14="http://schemas.microsoft.com/office/powerpoint/2010/main" Requires="p14">
            <p:contentPart p14:bwMode="auto" r:id="rId1171">
              <p14:nvContentPartPr>
                <p14:cNvPr id="745" name="Ink 744">
                  <a:extLst>
                    <a:ext uri="{FF2B5EF4-FFF2-40B4-BE49-F238E27FC236}">
                      <a16:creationId xmlns:a16="http://schemas.microsoft.com/office/drawing/2014/main" id="{09918DFF-5746-099D-6D63-0F8C631F05D3}"/>
                    </a:ext>
                  </a:extLst>
                </p14:cNvPr>
                <p14:cNvContentPartPr/>
                <p14:nvPr/>
              </p14:nvContentPartPr>
              <p14:xfrm>
                <a:off x="8463388" y="7525643"/>
                <a:ext cx="129960" cy="116280"/>
              </p14:xfrm>
            </p:contentPart>
          </mc:Choice>
          <mc:Fallback>
            <p:pic>
              <p:nvPicPr>
                <p:cNvPr id="745" name="Ink 744">
                  <a:extLst>
                    <a:ext uri="{FF2B5EF4-FFF2-40B4-BE49-F238E27FC236}">
                      <a16:creationId xmlns:a16="http://schemas.microsoft.com/office/drawing/2014/main" id="{09918DFF-5746-099D-6D63-0F8C631F05D3}"/>
                    </a:ext>
                  </a:extLst>
                </p:cNvPr>
                <p:cNvPicPr/>
                <p:nvPr/>
              </p:nvPicPr>
              <p:blipFill>
                <a:blip r:embed="rId1172"/>
                <a:stretch>
                  <a:fillRect/>
                </a:stretch>
              </p:blipFill>
              <p:spPr>
                <a:xfrm>
                  <a:off x="8457268" y="7519523"/>
                  <a:ext cx="142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746" name="Ink 745">
                  <a:extLst>
                    <a:ext uri="{FF2B5EF4-FFF2-40B4-BE49-F238E27FC236}">
                      <a16:creationId xmlns:a16="http://schemas.microsoft.com/office/drawing/2014/main" id="{E5CCBBC3-C190-6762-EB32-3E32BB549316}"/>
                    </a:ext>
                  </a:extLst>
                </p14:cNvPr>
                <p14:cNvContentPartPr/>
                <p14:nvPr/>
              </p14:nvContentPartPr>
              <p14:xfrm>
                <a:off x="8604148" y="7591883"/>
                <a:ext cx="96840" cy="4680"/>
              </p14:xfrm>
            </p:contentPart>
          </mc:Choice>
          <mc:Fallback>
            <p:pic>
              <p:nvPicPr>
                <p:cNvPr id="746" name="Ink 745">
                  <a:extLst>
                    <a:ext uri="{FF2B5EF4-FFF2-40B4-BE49-F238E27FC236}">
                      <a16:creationId xmlns:a16="http://schemas.microsoft.com/office/drawing/2014/main" id="{E5CCBBC3-C190-6762-EB32-3E32BB549316}"/>
                    </a:ext>
                  </a:extLst>
                </p:cNvPr>
                <p:cNvPicPr/>
                <p:nvPr/>
              </p:nvPicPr>
              <p:blipFill>
                <a:blip r:embed="rId801"/>
                <a:stretch>
                  <a:fillRect/>
                </a:stretch>
              </p:blipFill>
              <p:spPr>
                <a:xfrm>
                  <a:off x="8598028" y="7585763"/>
                  <a:ext cx="109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747" name="Ink 746">
                  <a:extLst>
                    <a:ext uri="{FF2B5EF4-FFF2-40B4-BE49-F238E27FC236}">
                      <a16:creationId xmlns:a16="http://schemas.microsoft.com/office/drawing/2014/main" id="{5A54DF58-425F-16C9-1312-20C6ADF6EB14}"/>
                    </a:ext>
                  </a:extLst>
                </p14:cNvPr>
                <p14:cNvContentPartPr/>
                <p14:nvPr/>
              </p14:nvContentPartPr>
              <p14:xfrm>
                <a:off x="8662468" y="7537883"/>
                <a:ext cx="95400" cy="92160"/>
              </p14:xfrm>
            </p:contentPart>
          </mc:Choice>
          <mc:Fallback>
            <p:pic>
              <p:nvPicPr>
                <p:cNvPr id="747" name="Ink 746">
                  <a:extLst>
                    <a:ext uri="{FF2B5EF4-FFF2-40B4-BE49-F238E27FC236}">
                      <a16:creationId xmlns:a16="http://schemas.microsoft.com/office/drawing/2014/main" id="{5A54DF58-425F-16C9-1312-20C6ADF6EB14}"/>
                    </a:ext>
                  </a:extLst>
                </p:cNvPr>
                <p:cNvPicPr/>
                <p:nvPr/>
              </p:nvPicPr>
              <p:blipFill>
                <a:blip r:embed="rId1175"/>
                <a:stretch>
                  <a:fillRect/>
                </a:stretch>
              </p:blipFill>
              <p:spPr>
                <a:xfrm>
                  <a:off x="8656348" y="7531763"/>
                  <a:ext cx="107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748" name="Ink 747">
                  <a:extLst>
                    <a:ext uri="{FF2B5EF4-FFF2-40B4-BE49-F238E27FC236}">
                      <a16:creationId xmlns:a16="http://schemas.microsoft.com/office/drawing/2014/main" id="{923EC334-CBE6-F7A7-BEBB-87FBB4048955}"/>
                    </a:ext>
                  </a:extLst>
                </p14:cNvPr>
                <p14:cNvContentPartPr/>
                <p14:nvPr/>
              </p14:nvContentPartPr>
              <p14:xfrm>
                <a:off x="8770468" y="7503323"/>
                <a:ext cx="264240" cy="88560"/>
              </p14:xfrm>
            </p:contentPart>
          </mc:Choice>
          <mc:Fallback>
            <p:pic>
              <p:nvPicPr>
                <p:cNvPr id="748" name="Ink 747">
                  <a:extLst>
                    <a:ext uri="{FF2B5EF4-FFF2-40B4-BE49-F238E27FC236}">
                      <a16:creationId xmlns:a16="http://schemas.microsoft.com/office/drawing/2014/main" id="{923EC334-CBE6-F7A7-BEBB-87FBB4048955}"/>
                    </a:ext>
                  </a:extLst>
                </p:cNvPr>
                <p:cNvPicPr/>
                <p:nvPr/>
              </p:nvPicPr>
              <p:blipFill>
                <a:blip r:embed="rId1177"/>
                <a:stretch>
                  <a:fillRect/>
                </a:stretch>
              </p:blipFill>
              <p:spPr>
                <a:xfrm>
                  <a:off x="8764348" y="7497203"/>
                  <a:ext cx="276480" cy="100800"/>
                </a:xfrm>
                <a:prstGeom prst="rect">
                  <a:avLst/>
                </a:prstGeom>
              </p:spPr>
            </p:pic>
          </mc:Fallback>
        </mc:AlternateContent>
      </p:grpSp>
      <p:grpSp>
        <p:nvGrpSpPr>
          <p:cNvPr id="753" name="Group 752">
            <a:extLst>
              <a:ext uri="{FF2B5EF4-FFF2-40B4-BE49-F238E27FC236}">
                <a16:creationId xmlns:a16="http://schemas.microsoft.com/office/drawing/2014/main" id="{BF24AAC5-CD9C-7E0D-6F8F-B7971C48FABB}"/>
              </a:ext>
            </a:extLst>
          </p:cNvPr>
          <p:cNvGrpSpPr/>
          <p:nvPr/>
        </p:nvGrpSpPr>
        <p:grpSpPr>
          <a:xfrm>
            <a:off x="9401548" y="7057283"/>
            <a:ext cx="778680" cy="258120"/>
            <a:chOff x="9401548" y="7057283"/>
            <a:chExt cx="778680" cy="258120"/>
          </a:xfrm>
        </p:grpSpPr>
        <mc:AlternateContent xmlns:mc="http://schemas.openxmlformats.org/markup-compatibility/2006">
          <mc:Choice xmlns:p14="http://schemas.microsoft.com/office/powerpoint/2010/main" Requires="p14">
            <p:contentPart p14:bwMode="auto" r:id="rId1178">
              <p14:nvContentPartPr>
                <p14:cNvPr id="749" name="Ink 748">
                  <a:extLst>
                    <a:ext uri="{FF2B5EF4-FFF2-40B4-BE49-F238E27FC236}">
                      <a16:creationId xmlns:a16="http://schemas.microsoft.com/office/drawing/2014/main" id="{CF5D6C02-B611-288E-848B-6B2608D4417B}"/>
                    </a:ext>
                  </a:extLst>
                </p14:cNvPr>
                <p14:cNvContentPartPr/>
                <p14:nvPr/>
              </p14:nvContentPartPr>
              <p14:xfrm>
                <a:off x="9401548" y="7057283"/>
                <a:ext cx="12240" cy="184680"/>
              </p14:xfrm>
            </p:contentPart>
          </mc:Choice>
          <mc:Fallback>
            <p:pic>
              <p:nvPicPr>
                <p:cNvPr id="749" name="Ink 748">
                  <a:extLst>
                    <a:ext uri="{FF2B5EF4-FFF2-40B4-BE49-F238E27FC236}">
                      <a16:creationId xmlns:a16="http://schemas.microsoft.com/office/drawing/2014/main" id="{CF5D6C02-B611-288E-848B-6B2608D4417B}"/>
                    </a:ext>
                  </a:extLst>
                </p:cNvPr>
                <p:cNvPicPr/>
                <p:nvPr/>
              </p:nvPicPr>
              <p:blipFill>
                <a:blip r:embed="rId1179"/>
                <a:stretch>
                  <a:fillRect/>
                </a:stretch>
              </p:blipFill>
              <p:spPr>
                <a:xfrm>
                  <a:off x="9395428" y="7051163"/>
                  <a:ext cx="244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750" name="Ink 749">
                  <a:extLst>
                    <a:ext uri="{FF2B5EF4-FFF2-40B4-BE49-F238E27FC236}">
                      <a16:creationId xmlns:a16="http://schemas.microsoft.com/office/drawing/2014/main" id="{3B1E60F1-B2E9-D2E4-0D0C-1E88102CBF92}"/>
                    </a:ext>
                  </a:extLst>
                </p14:cNvPr>
                <p14:cNvContentPartPr/>
                <p14:nvPr/>
              </p14:nvContentPartPr>
              <p14:xfrm>
                <a:off x="9517108" y="7164923"/>
                <a:ext cx="173520" cy="76680"/>
              </p14:xfrm>
            </p:contentPart>
          </mc:Choice>
          <mc:Fallback>
            <p:pic>
              <p:nvPicPr>
                <p:cNvPr id="750" name="Ink 749">
                  <a:extLst>
                    <a:ext uri="{FF2B5EF4-FFF2-40B4-BE49-F238E27FC236}">
                      <a16:creationId xmlns:a16="http://schemas.microsoft.com/office/drawing/2014/main" id="{3B1E60F1-B2E9-D2E4-0D0C-1E88102CBF92}"/>
                    </a:ext>
                  </a:extLst>
                </p:cNvPr>
                <p:cNvPicPr/>
                <p:nvPr/>
              </p:nvPicPr>
              <p:blipFill>
                <a:blip r:embed="rId1181"/>
                <a:stretch>
                  <a:fillRect/>
                </a:stretch>
              </p:blipFill>
              <p:spPr>
                <a:xfrm>
                  <a:off x="9510988" y="7158803"/>
                  <a:ext cx="185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751" name="Ink 750">
                  <a:extLst>
                    <a:ext uri="{FF2B5EF4-FFF2-40B4-BE49-F238E27FC236}">
                      <a16:creationId xmlns:a16="http://schemas.microsoft.com/office/drawing/2014/main" id="{C4183925-5068-F4B0-2172-21F2708E6ACE}"/>
                    </a:ext>
                  </a:extLst>
                </p14:cNvPr>
                <p14:cNvContentPartPr/>
                <p14:nvPr/>
              </p14:nvContentPartPr>
              <p14:xfrm>
                <a:off x="9870268" y="7117763"/>
                <a:ext cx="218880" cy="86760"/>
              </p14:xfrm>
            </p:contentPart>
          </mc:Choice>
          <mc:Fallback>
            <p:pic>
              <p:nvPicPr>
                <p:cNvPr id="751" name="Ink 750">
                  <a:extLst>
                    <a:ext uri="{FF2B5EF4-FFF2-40B4-BE49-F238E27FC236}">
                      <a16:creationId xmlns:a16="http://schemas.microsoft.com/office/drawing/2014/main" id="{C4183925-5068-F4B0-2172-21F2708E6ACE}"/>
                    </a:ext>
                  </a:extLst>
                </p:cNvPr>
                <p:cNvPicPr/>
                <p:nvPr/>
              </p:nvPicPr>
              <p:blipFill>
                <a:blip r:embed="rId1183"/>
                <a:stretch>
                  <a:fillRect/>
                </a:stretch>
              </p:blipFill>
              <p:spPr>
                <a:xfrm>
                  <a:off x="9864148" y="7111643"/>
                  <a:ext cx="231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752" name="Ink 751">
                  <a:extLst>
                    <a:ext uri="{FF2B5EF4-FFF2-40B4-BE49-F238E27FC236}">
                      <a16:creationId xmlns:a16="http://schemas.microsoft.com/office/drawing/2014/main" id="{CCA5A314-885D-14A1-35DA-9A43E10D681A}"/>
                    </a:ext>
                  </a:extLst>
                </p14:cNvPr>
                <p14:cNvContentPartPr/>
                <p14:nvPr/>
              </p14:nvContentPartPr>
              <p14:xfrm>
                <a:off x="9433948" y="7271483"/>
                <a:ext cx="746280" cy="43920"/>
              </p14:xfrm>
            </p:contentPart>
          </mc:Choice>
          <mc:Fallback>
            <p:pic>
              <p:nvPicPr>
                <p:cNvPr id="752" name="Ink 751">
                  <a:extLst>
                    <a:ext uri="{FF2B5EF4-FFF2-40B4-BE49-F238E27FC236}">
                      <a16:creationId xmlns:a16="http://schemas.microsoft.com/office/drawing/2014/main" id="{CCA5A314-885D-14A1-35DA-9A43E10D681A}"/>
                    </a:ext>
                  </a:extLst>
                </p:cNvPr>
                <p:cNvPicPr/>
                <p:nvPr/>
              </p:nvPicPr>
              <p:blipFill>
                <a:blip r:embed="rId1185"/>
                <a:stretch>
                  <a:fillRect/>
                </a:stretch>
              </p:blipFill>
              <p:spPr>
                <a:xfrm>
                  <a:off x="9427828" y="7265363"/>
                  <a:ext cx="758520" cy="56160"/>
                </a:xfrm>
                <a:prstGeom prst="rect">
                  <a:avLst/>
                </a:prstGeom>
              </p:spPr>
            </p:pic>
          </mc:Fallback>
        </mc:AlternateContent>
      </p:grpSp>
      <p:grpSp>
        <p:nvGrpSpPr>
          <p:cNvPr id="760" name="Group 759">
            <a:extLst>
              <a:ext uri="{FF2B5EF4-FFF2-40B4-BE49-F238E27FC236}">
                <a16:creationId xmlns:a16="http://schemas.microsoft.com/office/drawing/2014/main" id="{90F99F08-7DD0-D098-AF93-3AF8B98B78F8}"/>
              </a:ext>
            </a:extLst>
          </p:cNvPr>
          <p:cNvGrpSpPr/>
          <p:nvPr/>
        </p:nvGrpSpPr>
        <p:grpSpPr>
          <a:xfrm>
            <a:off x="9677308" y="7373723"/>
            <a:ext cx="560160" cy="259920"/>
            <a:chOff x="9677308" y="7373723"/>
            <a:chExt cx="560160" cy="259920"/>
          </a:xfrm>
        </p:grpSpPr>
        <mc:AlternateContent xmlns:mc="http://schemas.openxmlformats.org/markup-compatibility/2006">
          <mc:Choice xmlns:p14="http://schemas.microsoft.com/office/powerpoint/2010/main" Requires="p14">
            <p:contentPart p14:bwMode="auto" r:id="rId1186">
              <p14:nvContentPartPr>
                <p14:cNvPr id="756" name="Ink 755">
                  <a:extLst>
                    <a:ext uri="{FF2B5EF4-FFF2-40B4-BE49-F238E27FC236}">
                      <a16:creationId xmlns:a16="http://schemas.microsoft.com/office/drawing/2014/main" id="{B67667FC-824A-E765-83B0-EE57795D9656}"/>
                    </a:ext>
                  </a:extLst>
                </p14:cNvPr>
                <p14:cNvContentPartPr/>
                <p14:nvPr/>
              </p14:nvContentPartPr>
              <p14:xfrm>
                <a:off x="9677308" y="7514483"/>
                <a:ext cx="182160" cy="119160"/>
              </p14:xfrm>
            </p:contentPart>
          </mc:Choice>
          <mc:Fallback>
            <p:pic>
              <p:nvPicPr>
                <p:cNvPr id="756" name="Ink 755">
                  <a:extLst>
                    <a:ext uri="{FF2B5EF4-FFF2-40B4-BE49-F238E27FC236}">
                      <a16:creationId xmlns:a16="http://schemas.microsoft.com/office/drawing/2014/main" id="{B67667FC-824A-E765-83B0-EE57795D9656}"/>
                    </a:ext>
                  </a:extLst>
                </p:cNvPr>
                <p:cNvPicPr/>
                <p:nvPr/>
              </p:nvPicPr>
              <p:blipFill>
                <a:blip r:embed="rId1187"/>
                <a:stretch>
                  <a:fillRect/>
                </a:stretch>
              </p:blipFill>
              <p:spPr>
                <a:xfrm>
                  <a:off x="9671188" y="7508363"/>
                  <a:ext cx="194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757" name="Ink 756">
                  <a:extLst>
                    <a:ext uri="{FF2B5EF4-FFF2-40B4-BE49-F238E27FC236}">
                      <a16:creationId xmlns:a16="http://schemas.microsoft.com/office/drawing/2014/main" id="{E2732411-4750-CDE0-D5E0-5F7FDC9C61A4}"/>
                    </a:ext>
                  </a:extLst>
                </p14:cNvPr>
                <p14:cNvContentPartPr/>
                <p14:nvPr/>
              </p14:nvContentPartPr>
              <p14:xfrm>
                <a:off x="9882148" y="7373723"/>
                <a:ext cx="360" cy="82440"/>
              </p14:xfrm>
            </p:contentPart>
          </mc:Choice>
          <mc:Fallback>
            <p:pic>
              <p:nvPicPr>
                <p:cNvPr id="757" name="Ink 756">
                  <a:extLst>
                    <a:ext uri="{FF2B5EF4-FFF2-40B4-BE49-F238E27FC236}">
                      <a16:creationId xmlns:a16="http://schemas.microsoft.com/office/drawing/2014/main" id="{E2732411-4750-CDE0-D5E0-5F7FDC9C61A4}"/>
                    </a:ext>
                  </a:extLst>
                </p:cNvPr>
                <p:cNvPicPr/>
                <p:nvPr/>
              </p:nvPicPr>
              <p:blipFill>
                <a:blip r:embed="rId213"/>
                <a:stretch>
                  <a:fillRect/>
                </a:stretch>
              </p:blipFill>
              <p:spPr>
                <a:xfrm>
                  <a:off x="9876028" y="7367603"/>
                  <a:ext cx="12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758" name="Ink 757">
                  <a:extLst>
                    <a:ext uri="{FF2B5EF4-FFF2-40B4-BE49-F238E27FC236}">
                      <a16:creationId xmlns:a16="http://schemas.microsoft.com/office/drawing/2014/main" id="{2333E732-4477-A631-2F31-31D960ECF719}"/>
                    </a:ext>
                  </a:extLst>
                </p14:cNvPr>
                <p14:cNvContentPartPr/>
                <p14:nvPr/>
              </p14:nvContentPartPr>
              <p14:xfrm>
                <a:off x="9957388" y="7373723"/>
                <a:ext cx="30960" cy="142560"/>
              </p14:xfrm>
            </p:contentPart>
          </mc:Choice>
          <mc:Fallback>
            <p:pic>
              <p:nvPicPr>
                <p:cNvPr id="758" name="Ink 757">
                  <a:extLst>
                    <a:ext uri="{FF2B5EF4-FFF2-40B4-BE49-F238E27FC236}">
                      <a16:creationId xmlns:a16="http://schemas.microsoft.com/office/drawing/2014/main" id="{2333E732-4477-A631-2F31-31D960ECF719}"/>
                    </a:ext>
                  </a:extLst>
                </p:cNvPr>
                <p:cNvPicPr/>
                <p:nvPr/>
              </p:nvPicPr>
              <p:blipFill>
                <a:blip r:embed="rId1190"/>
                <a:stretch>
                  <a:fillRect/>
                </a:stretch>
              </p:blipFill>
              <p:spPr>
                <a:xfrm>
                  <a:off x="9951268" y="7367603"/>
                  <a:ext cx="43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759" name="Ink 758">
                  <a:extLst>
                    <a:ext uri="{FF2B5EF4-FFF2-40B4-BE49-F238E27FC236}">
                      <a16:creationId xmlns:a16="http://schemas.microsoft.com/office/drawing/2014/main" id="{916CDFFF-5E24-D6DE-04A0-C0D35A0D6CA2}"/>
                    </a:ext>
                  </a:extLst>
                </p14:cNvPr>
                <p14:cNvContentPartPr/>
                <p14:nvPr/>
              </p14:nvContentPartPr>
              <p14:xfrm>
                <a:off x="10074028" y="7383803"/>
                <a:ext cx="163440" cy="112320"/>
              </p14:xfrm>
            </p:contentPart>
          </mc:Choice>
          <mc:Fallback>
            <p:pic>
              <p:nvPicPr>
                <p:cNvPr id="759" name="Ink 758">
                  <a:extLst>
                    <a:ext uri="{FF2B5EF4-FFF2-40B4-BE49-F238E27FC236}">
                      <a16:creationId xmlns:a16="http://schemas.microsoft.com/office/drawing/2014/main" id="{916CDFFF-5E24-D6DE-04A0-C0D35A0D6CA2}"/>
                    </a:ext>
                  </a:extLst>
                </p:cNvPr>
                <p:cNvPicPr/>
                <p:nvPr/>
              </p:nvPicPr>
              <p:blipFill>
                <a:blip r:embed="rId1192"/>
                <a:stretch>
                  <a:fillRect/>
                </a:stretch>
              </p:blipFill>
              <p:spPr>
                <a:xfrm>
                  <a:off x="10067908" y="7377683"/>
                  <a:ext cx="175680" cy="124560"/>
                </a:xfrm>
                <a:prstGeom prst="rect">
                  <a:avLst/>
                </a:prstGeom>
              </p:spPr>
            </p:pic>
          </mc:Fallback>
        </mc:AlternateContent>
      </p:grpSp>
      <p:grpSp>
        <p:nvGrpSpPr>
          <p:cNvPr id="779" name="Group 778">
            <a:extLst>
              <a:ext uri="{FF2B5EF4-FFF2-40B4-BE49-F238E27FC236}">
                <a16:creationId xmlns:a16="http://schemas.microsoft.com/office/drawing/2014/main" id="{7764AEA7-EF5E-3DA6-F98A-954511AEC7B8}"/>
              </a:ext>
            </a:extLst>
          </p:cNvPr>
          <p:cNvGrpSpPr/>
          <p:nvPr/>
        </p:nvGrpSpPr>
        <p:grpSpPr>
          <a:xfrm>
            <a:off x="10362748" y="7303163"/>
            <a:ext cx="134280" cy="58680"/>
            <a:chOff x="10362748" y="7303163"/>
            <a:chExt cx="134280" cy="58680"/>
          </a:xfrm>
        </p:grpSpPr>
        <mc:AlternateContent xmlns:mc="http://schemas.openxmlformats.org/markup-compatibility/2006">
          <mc:Choice xmlns:p14="http://schemas.microsoft.com/office/powerpoint/2010/main" Requires="p14">
            <p:contentPart p14:bwMode="auto" r:id="rId1193">
              <p14:nvContentPartPr>
                <p14:cNvPr id="761" name="Ink 760">
                  <a:extLst>
                    <a:ext uri="{FF2B5EF4-FFF2-40B4-BE49-F238E27FC236}">
                      <a16:creationId xmlns:a16="http://schemas.microsoft.com/office/drawing/2014/main" id="{ED7B656B-B912-C222-6FA1-1EB5B5735436}"/>
                    </a:ext>
                  </a:extLst>
                </p14:cNvPr>
                <p14:cNvContentPartPr/>
                <p14:nvPr/>
              </p14:nvContentPartPr>
              <p14:xfrm>
                <a:off x="10362748" y="7303163"/>
                <a:ext cx="124560" cy="12240"/>
              </p14:xfrm>
            </p:contentPart>
          </mc:Choice>
          <mc:Fallback>
            <p:pic>
              <p:nvPicPr>
                <p:cNvPr id="761" name="Ink 760">
                  <a:extLst>
                    <a:ext uri="{FF2B5EF4-FFF2-40B4-BE49-F238E27FC236}">
                      <a16:creationId xmlns:a16="http://schemas.microsoft.com/office/drawing/2014/main" id="{ED7B656B-B912-C222-6FA1-1EB5B5735436}"/>
                    </a:ext>
                  </a:extLst>
                </p:cNvPr>
                <p:cNvPicPr/>
                <p:nvPr/>
              </p:nvPicPr>
              <p:blipFill>
                <a:blip r:embed="rId1194"/>
                <a:stretch>
                  <a:fillRect/>
                </a:stretch>
              </p:blipFill>
              <p:spPr>
                <a:xfrm>
                  <a:off x="10356628" y="7297043"/>
                  <a:ext cx="136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762" name="Ink 761">
                  <a:extLst>
                    <a:ext uri="{FF2B5EF4-FFF2-40B4-BE49-F238E27FC236}">
                      <a16:creationId xmlns:a16="http://schemas.microsoft.com/office/drawing/2014/main" id="{1B160F96-DB2D-2047-B3B4-13F943B9336C}"/>
                    </a:ext>
                  </a:extLst>
                </p14:cNvPr>
                <p14:cNvContentPartPr/>
                <p14:nvPr/>
              </p14:nvContentPartPr>
              <p14:xfrm>
                <a:off x="10398028" y="7361483"/>
                <a:ext cx="99000" cy="360"/>
              </p14:xfrm>
            </p:contentPart>
          </mc:Choice>
          <mc:Fallback>
            <p:pic>
              <p:nvPicPr>
                <p:cNvPr id="762" name="Ink 761">
                  <a:extLst>
                    <a:ext uri="{FF2B5EF4-FFF2-40B4-BE49-F238E27FC236}">
                      <a16:creationId xmlns:a16="http://schemas.microsoft.com/office/drawing/2014/main" id="{1B160F96-DB2D-2047-B3B4-13F943B9336C}"/>
                    </a:ext>
                  </a:extLst>
                </p:cNvPr>
                <p:cNvPicPr/>
                <p:nvPr/>
              </p:nvPicPr>
              <p:blipFill>
                <a:blip r:embed="rId315"/>
                <a:stretch>
                  <a:fillRect/>
                </a:stretch>
              </p:blipFill>
              <p:spPr>
                <a:xfrm>
                  <a:off x="10391908" y="7355363"/>
                  <a:ext cx="111240" cy="12600"/>
                </a:xfrm>
                <a:prstGeom prst="rect">
                  <a:avLst/>
                </a:prstGeom>
              </p:spPr>
            </p:pic>
          </mc:Fallback>
        </mc:AlternateContent>
      </p:grpSp>
      <p:grpSp>
        <p:nvGrpSpPr>
          <p:cNvPr id="778" name="Group 777">
            <a:extLst>
              <a:ext uri="{FF2B5EF4-FFF2-40B4-BE49-F238E27FC236}">
                <a16:creationId xmlns:a16="http://schemas.microsoft.com/office/drawing/2014/main" id="{A301E4B0-59A8-4F1A-697B-8C508EC86226}"/>
              </a:ext>
            </a:extLst>
          </p:cNvPr>
          <p:cNvGrpSpPr/>
          <p:nvPr/>
        </p:nvGrpSpPr>
        <p:grpSpPr>
          <a:xfrm>
            <a:off x="10281028" y="7057283"/>
            <a:ext cx="339480" cy="152640"/>
            <a:chOff x="10281028" y="7057283"/>
            <a:chExt cx="339480" cy="152640"/>
          </a:xfrm>
        </p:grpSpPr>
        <mc:AlternateContent xmlns:mc="http://schemas.openxmlformats.org/markup-compatibility/2006">
          <mc:Choice xmlns:p14="http://schemas.microsoft.com/office/powerpoint/2010/main" Requires="p14">
            <p:contentPart p14:bwMode="auto" r:id="rId1196">
              <p14:nvContentPartPr>
                <p14:cNvPr id="763" name="Ink 762">
                  <a:extLst>
                    <a:ext uri="{FF2B5EF4-FFF2-40B4-BE49-F238E27FC236}">
                      <a16:creationId xmlns:a16="http://schemas.microsoft.com/office/drawing/2014/main" id="{E942B26A-96A0-2CB2-3DF1-0AB324250EB2}"/>
                    </a:ext>
                  </a:extLst>
                </p14:cNvPr>
                <p14:cNvContentPartPr/>
                <p14:nvPr/>
              </p14:nvContentPartPr>
              <p14:xfrm>
                <a:off x="10281028" y="7115603"/>
                <a:ext cx="77760" cy="94320"/>
              </p14:xfrm>
            </p:contentPart>
          </mc:Choice>
          <mc:Fallback>
            <p:pic>
              <p:nvPicPr>
                <p:cNvPr id="763" name="Ink 762">
                  <a:extLst>
                    <a:ext uri="{FF2B5EF4-FFF2-40B4-BE49-F238E27FC236}">
                      <a16:creationId xmlns:a16="http://schemas.microsoft.com/office/drawing/2014/main" id="{E942B26A-96A0-2CB2-3DF1-0AB324250EB2}"/>
                    </a:ext>
                  </a:extLst>
                </p:cNvPr>
                <p:cNvPicPr/>
                <p:nvPr/>
              </p:nvPicPr>
              <p:blipFill>
                <a:blip r:embed="rId1197"/>
                <a:stretch>
                  <a:fillRect/>
                </a:stretch>
              </p:blipFill>
              <p:spPr>
                <a:xfrm>
                  <a:off x="10274908" y="7109483"/>
                  <a:ext cx="90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764" name="Ink 763">
                  <a:extLst>
                    <a:ext uri="{FF2B5EF4-FFF2-40B4-BE49-F238E27FC236}">
                      <a16:creationId xmlns:a16="http://schemas.microsoft.com/office/drawing/2014/main" id="{E28DC708-76DA-4AAE-3FDF-483ECB013699}"/>
                    </a:ext>
                  </a:extLst>
                </p14:cNvPr>
                <p14:cNvContentPartPr/>
                <p14:nvPr/>
              </p14:nvContentPartPr>
              <p14:xfrm>
                <a:off x="10362748" y="7057283"/>
                <a:ext cx="5040" cy="54360"/>
              </p14:xfrm>
            </p:contentPart>
          </mc:Choice>
          <mc:Fallback>
            <p:pic>
              <p:nvPicPr>
                <p:cNvPr id="764" name="Ink 763">
                  <a:extLst>
                    <a:ext uri="{FF2B5EF4-FFF2-40B4-BE49-F238E27FC236}">
                      <a16:creationId xmlns:a16="http://schemas.microsoft.com/office/drawing/2014/main" id="{E28DC708-76DA-4AAE-3FDF-483ECB013699}"/>
                    </a:ext>
                  </a:extLst>
                </p:cNvPr>
                <p:cNvPicPr/>
                <p:nvPr/>
              </p:nvPicPr>
              <p:blipFill>
                <a:blip r:embed="rId1199"/>
                <a:stretch>
                  <a:fillRect/>
                </a:stretch>
              </p:blipFill>
              <p:spPr>
                <a:xfrm>
                  <a:off x="10356628" y="7051163"/>
                  <a:ext cx="17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765" name="Ink 764">
                  <a:extLst>
                    <a:ext uri="{FF2B5EF4-FFF2-40B4-BE49-F238E27FC236}">
                      <a16:creationId xmlns:a16="http://schemas.microsoft.com/office/drawing/2014/main" id="{D6950CD9-3492-901A-AEE9-67AE9A9B735F}"/>
                    </a:ext>
                  </a:extLst>
                </p14:cNvPr>
                <p14:cNvContentPartPr/>
                <p14:nvPr/>
              </p14:nvContentPartPr>
              <p14:xfrm>
                <a:off x="10468228" y="7068443"/>
                <a:ext cx="360" cy="118080"/>
              </p14:xfrm>
            </p:contentPart>
          </mc:Choice>
          <mc:Fallback>
            <p:pic>
              <p:nvPicPr>
                <p:cNvPr id="765" name="Ink 764">
                  <a:extLst>
                    <a:ext uri="{FF2B5EF4-FFF2-40B4-BE49-F238E27FC236}">
                      <a16:creationId xmlns:a16="http://schemas.microsoft.com/office/drawing/2014/main" id="{D6950CD9-3492-901A-AEE9-67AE9A9B735F}"/>
                    </a:ext>
                  </a:extLst>
                </p:cNvPr>
                <p:cNvPicPr/>
                <p:nvPr/>
              </p:nvPicPr>
              <p:blipFill>
                <a:blip r:embed="rId731"/>
                <a:stretch>
                  <a:fillRect/>
                </a:stretch>
              </p:blipFill>
              <p:spPr>
                <a:xfrm>
                  <a:off x="10462108" y="7062323"/>
                  <a:ext cx="12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766" name="Ink 765">
                  <a:extLst>
                    <a:ext uri="{FF2B5EF4-FFF2-40B4-BE49-F238E27FC236}">
                      <a16:creationId xmlns:a16="http://schemas.microsoft.com/office/drawing/2014/main" id="{995A1383-0E15-EA1B-A759-3A0CFEF9A7F0}"/>
                    </a:ext>
                  </a:extLst>
                </p14:cNvPr>
                <p14:cNvContentPartPr/>
                <p14:nvPr/>
              </p14:nvContentPartPr>
              <p14:xfrm>
                <a:off x="10562188" y="7080323"/>
                <a:ext cx="360" cy="99720"/>
              </p14:xfrm>
            </p:contentPart>
          </mc:Choice>
          <mc:Fallback>
            <p:pic>
              <p:nvPicPr>
                <p:cNvPr id="766" name="Ink 765">
                  <a:extLst>
                    <a:ext uri="{FF2B5EF4-FFF2-40B4-BE49-F238E27FC236}">
                      <a16:creationId xmlns:a16="http://schemas.microsoft.com/office/drawing/2014/main" id="{995A1383-0E15-EA1B-A759-3A0CFEF9A7F0}"/>
                    </a:ext>
                  </a:extLst>
                </p:cNvPr>
                <p:cNvPicPr/>
                <p:nvPr/>
              </p:nvPicPr>
              <p:blipFill>
                <a:blip r:embed="rId1202"/>
                <a:stretch>
                  <a:fillRect/>
                </a:stretch>
              </p:blipFill>
              <p:spPr>
                <a:xfrm>
                  <a:off x="10556068" y="7074203"/>
                  <a:ext cx="12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767" name="Ink 766">
                  <a:extLst>
                    <a:ext uri="{FF2B5EF4-FFF2-40B4-BE49-F238E27FC236}">
                      <a16:creationId xmlns:a16="http://schemas.microsoft.com/office/drawing/2014/main" id="{0602498B-4043-CF8B-F197-A0D7516A7967}"/>
                    </a:ext>
                  </a:extLst>
                </p14:cNvPr>
                <p14:cNvContentPartPr/>
                <p14:nvPr/>
              </p14:nvContentPartPr>
              <p14:xfrm>
                <a:off x="10488748" y="7129283"/>
                <a:ext cx="131760" cy="21960"/>
              </p14:xfrm>
            </p:contentPart>
          </mc:Choice>
          <mc:Fallback>
            <p:pic>
              <p:nvPicPr>
                <p:cNvPr id="767" name="Ink 766">
                  <a:extLst>
                    <a:ext uri="{FF2B5EF4-FFF2-40B4-BE49-F238E27FC236}">
                      <a16:creationId xmlns:a16="http://schemas.microsoft.com/office/drawing/2014/main" id="{0602498B-4043-CF8B-F197-A0D7516A7967}"/>
                    </a:ext>
                  </a:extLst>
                </p:cNvPr>
                <p:cNvPicPr/>
                <p:nvPr/>
              </p:nvPicPr>
              <p:blipFill>
                <a:blip r:embed="rId1204"/>
                <a:stretch>
                  <a:fillRect/>
                </a:stretch>
              </p:blipFill>
              <p:spPr>
                <a:xfrm>
                  <a:off x="10482628" y="7123163"/>
                  <a:ext cx="144000" cy="34200"/>
                </a:xfrm>
                <a:prstGeom prst="rect">
                  <a:avLst/>
                </a:prstGeom>
              </p:spPr>
            </p:pic>
          </mc:Fallback>
        </mc:AlternateContent>
      </p:grpSp>
      <p:grpSp>
        <p:nvGrpSpPr>
          <p:cNvPr id="777" name="Group 776">
            <a:extLst>
              <a:ext uri="{FF2B5EF4-FFF2-40B4-BE49-F238E27FC236}">
                <a16:creationId xmlns:a16="http://schemas.microsoft.com/office/drawing/2014/main" id="{A7542D61-C712-FF6E-7DCF-26FC8A3980B4}"/>
              </a:ext>
            </a:extLst>
          </p:cNvPr>
          <p:cNvGrpSpPr/>
          <p:nvPr/>
        </p:nvGrpSpPr>
        <p:grpSpPr>
          <a:xfrm>
            <a:off x="10819948" y="7103723"/>
            <a:ext cx="425160" cy="181440"/>
            <a:chOff x="10819948" y="7103723"/>
            <a:chExt cx="425160" cy="181440"/>
          </a:xfrm>
        </p:grpSpPr>
        <mc:AlternateContent xmlns:mc="http://schemas.openxmlformats.org/markup-compatibility/2006">
          <mc:Choice xmlns:p14="http://schemas.microsoft.com/office/powerpoint/2010/main" Requires="p14">
            <p:contentPart p14:bwMode="auto" r:id="rId1205">
              <p14:nvContentPartPr>
                <p14:cNvPr id="768" name="Ink 767">
                  <a:extLst>
                    <a:ext uri="{FF2B5EF4-FFF2-40B4-BE49-F238E27FC236}">
                      <a16:creationId xmlns:a16="http://schemas.microsoft.com/office/drawing/2014/main" id="{28BB2B8C-CDC6-7342-9F01-51B809DBC809}"/>
                    </a:ext>
                  </a:extLst>
                </p14:cNvPr>
                <p14:cNvContentPartPr/>
                <p14:nvPr/>
              </p14:nvContentPartPr>
              <p14:xfrm>
                <a:off x="10819948" y="7103723"/>
                <a:ext cx="11160" cy="173160"/>
              </p14:xfrm>
            </p:contentPart>
          </mc:Choice>
          <mc:Fallback>
            <p:pic>
              <p:nvPicPr>
                <p:cNvPr id="768" name="Ink 767">
                  <a:extLst>
                    <a:ext uri="{FF2B5EF4-FFF2-40B4-BE49-F238E27FC236}">
                      <a16:creationId xmlns:a16="http://schemas.microsoft.com/office/drawing/2014/main" id="{28BB2B8C-CDC6-7342-9F01-51B809DBC809}"/>
                    </a:ext>
                  </a:extLst>
                </p:cNvPr>
                <p:cNvPicPr/>
                <p:nvPr/>
              </p:nvPicPr>
              <p:blipFill>
                <a:blip r:embed="rId1206"/>
                <a:stretch>
                  <a:fillRect/>
                </a:stretch>
              </p:blipFill>
              <p:spPr>
                <a:xfrm>
                  <a:off x="10813828" y="7097603"/>
                  <a:ext cx="23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769" name="Ink 768">
                  <a:extLst>
                    <a:ext uri="{FF2B5EF4-FFF2-40B4-BE49-F238E27FC236}">
                      <a16:creationId xmlns:a16="http://schemas.microsoft.com/office/drawing/2014/main" id="{B5288B2C-2DC7-FD5E-14F7-F3D31BC731E4}"/>
                    </a:ext>
                  </a:extLst>
                </p14:cNvPr>
                <p14:cNvContentPartPr/>
                <p14:nvPr/>
              </p14:nvContentPartPr>
              <p14:xfrm>
                <a:off x="10890508" y="7198043"/>
                <a:ext cx="9360" cy="63000"/>
              </p14:xfrm>
            </p:contentPart>
          </mc:Choice>
          <mc:Fallback>
            <p:pic>
              <p:nvPicPr>
                <p:cNvPr id="769" name="Ink 768">
                  <a:extLst>
                    <a:ext uri="{FF2B5EF4-FFF2-40B4-BE49-F238E27FC236}">
                      <a16:creationId xmlns:a16="http://schemas.microsoft.com/office/drawing/2014/main" id="{B5288B2C-2DC7-FD5E-14F7-F3D31BC731E4}"/>
                    </a:ext>
                  </a:extLst>
                </p:cNvPr>
                <p:cNvPicPr/>
                <p:nvPr/>
              </p:nvPicPr>
              <p:blipFill>
                <a:blip r:embed="rId1208"/>
                <a:stretch>
                  <a:fillRect/>
                </a:stretch>
              </p:blipFill>
              <p:spPr>
                <a:xfrm>
                  <a:off x="10884388" y="7191923"/>
                  <a:ext cx="216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770" name="Ink 769">
                  <a:extLst>
                    <a:ext uri="{FF2B5EF4-FFF2-40B4-BE49-F238E27FC236}">
                      <a16:creationId xmlns:a16="http://schemas.microsoft.com/office/drawing/2014/main" id="{DDC3095B-0621-35E0-5958-E53B97775818}"/>
                    </a:ext>
                  </a:extLst>
                </p14:cNvPr>
                <p14:cNvContentPartPr/>
                <p14:nvPr/>
              </p14:nvContentPartPr>
              <p14:xfrm>
                <a:off x="10899148" y="7150883"/>
                <a:ext cx="10440" cy="360"/>
              </p14:xfrm>
            </p:contentPart>
          </mc:Choice>
          <mc:Fallback>
            <p:pic>
              <p:nvPicPr>
                <p:cNvPr id="770" name="Ink 769">
                  <a:extLst>
                    <a:ext uri="{FF2B5EF4-FFF2-40B4-BE49-F238E27FC236}">
                      <a16:creationId xmlns:a16="http://schemas.microsoft.com/office/drawing/2014/main" id="{DDC3095B-0621-35E0-5958-E53B97775818}"/>
                    </a:ext>
                  </a:extLst>
                </p:cNvPr>
                <p:cNvPicPr/>
                <p:nvPr/>
              </p:nvPicPr>
              <p:blipFill>
                <a:blip r:embed="rId580"/>
                <a:stretch>
                  <a:fillRect/>
                </a:stretch>
              </p:blipFill>
              <p:spPr>
                <a:xfrm>
                  <a:off x="10893028" y="7144763"/>
                  <a:ext cx="22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771" name="Ink 770">
                  <a:extLst>
                    <a:ext uri="{FF2B5EF4-FFF2-40B4-BE49-F238E27FC236}">
                      <a16:creationId xmlns:a16="http://schemas.microsoft.com/office/drawing/2014/main" id="{92303095-2A75-6268-698A-4D906F46BC6A}"/>
                    </a:ext>
                  </a:extLst>
                </p14:cNvPr>
                <p14:cNvContentPartPr/>
                <p14:nvPr/>
              </p14:nvContentPartPr>
              <p14:xfrm>
                <a:off x="11007148" y="7228643"/>
                <a:ext cx="237960" cy="56520"/>
              </p14:xfrm>
            </p:contentPart>
          </mc:Choice>
          <mc:Fallback>
            <p:pic>
              <p:nvPicPr>
                <p:cNvPr id="771" name="Ink 770">
                  <a:extLst>
                    <a:ext uri="{FF2B5EF4-FFF2-40B4-BE49-F238E27FC236}">
                      <a16:creationId xmlns:a16="http://schemas.microsoft.com/office/drawing/2014/main" id="{92303095-2A75-6268-698A-4D906F46BC6A}"/>
                    </a:ext>
                  </a:extLst>
                </p:cNvPr>
                <p:cNvPicPr/>
                <p:nvPr/>
              </p:nvPicPr>
              <p:blipFill>
                <a:blip r:embed="rId1211"/>
                <a:stretch>
                  <a:fillRect/>
                </a:stretch>
              </p:blipFill>
              <p:spPr>
                <a:xfrm>
                  <a:off x="11001028" y="7222523"/>
                  <a:ext cx="250200" cy="68760"/>
                </a:xfrm>
                <a:prstGeom prst="rect">
                  <a:avLst/>
                </a:prstGeom>
              </p:spPr>
            </p:pic>
          </mc:Fallback>
        </mc:AlternateContent>
      </p:grpSp>
      <p:grpSp>
        <p:nvGrpSpPr>
          <p:cNvPr id="786" name="Group 785">
            <a:extLst>
              <a:ext uri="{FF2B5EF4-FFF2-40B4-BE49-F238E27FC236}">
                <a16:creationId xmlns:a16="http://schemas.microsoft.com/office/drawing/2014/main" id="{7FDCF42C-726D-B5AB-9E8B-0BD353449A35}"/>
              </a:ext>
            </a:extLst>
          </p:cNvPr>
          <p:cNvGrpSpPr/>
          <p:nvPr/>
        </p:nvGrpSpPr>
        <p:grpSpPr>
          <a:xfrm>
            <a:off x="10726348" y="7456523"/>
            <a:ext cx="590760" cy="140760"/>
            <a:chOff x="10726348" y="7456523"/>
            <a:chExt cx="590760" cy="140760"/>
          </a:xfrm>
        </p:grpSpPr>
        <mc:AlternateContent xmlns:mc="http://schemas.openxmlformats.org/markup-compatibility/2006">
          <mc:Choice xmlns:p14="http://schemas.microsoft.com/office/powerpoint/2010/main" Requires="p14">
            <p:contentPart p14:bwMode="auto" r:id="rId1212">
              <p14:nvContentPartPr>
                <p14:cNvPr id="772" name="Ink 771">
                  <a:extLst>
                    <a:ext uri="{FF2B5EF4-FFF2-40B4-BE49-F238E27FC236}">
                      <a16:creationId xmlns:a16="http://schemas.microsoft.com/office/drawing/2014/main" id="{AFAF6DCE-4A56-9D91-D490-0CF2B845DA9C}"/>
                    </a:ext>
                  </a:extLst>
                </p14:cNvPr>
                <p14:cNvContentPartPr/>
                <p14:nvPr/>
              </p14:nvContentPartPr>
              <p14:xfrm>
                <a:off x="10726348" y="7490363"/>
                <a:ext cx="142200" cy="106920"/>
              </p14:xfrm>
            </p:contentPart>
          </mc:Choice>
          <mc:Fallback>
            <p:pic>
              <p:nvPicPr>
                <p:cNvPr id="772" name="Ink 771">
                  <a:extLst>
                    <a:ext uri="{FF2B5EF4-FFF2-40B4-BE49-F238E27FC236}">
                      <a16:creationId xmlns:a16="http://schemas.microsoft.com/office/drawing/2014/main" id="{AFAF6DCE-4A56-9D91-D490-0CF2B845DA9C}"/>
                    </a:ext>
                  </a:extLst>
                </p:cNvPr>
                <p:cNvPicPr/>
                <p:nvPr/>
              </p:nvPicPr>
              <p:blipFill>
                <a:blip r:embed="rId1213"/>
                <a:stretch>
                  <a:fillRect/>
                </a:stretch>
              </p:blipFill>
              <p:spPr>
                <a:xfrm>
                  <a:off x="10720228" y="7484243"/>
                  <a:ext cx="154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773" name="Ink 772">
                  <a:extLst>
                    <a:ext uri="{FF2B5EF4-FFF2-40B4-BE49-F238E27FC236}">
                      <a16:creationId xmlns:a16="http://schemas.microsoft.com/office/drawing/2014/main" id="{FB2D979D-9C71-1BD7-E875-2B884269DB74}"/>
                    </a:ext>
                  </a:extLst>
                </p14:cNvPr>
                <p14:cNvContentPartPr/>
                <p14:nvPr/>
              </p14:nvContentPartPr>
              <p14:xfrm>
                <a:off x="10901668" y="7523843"/>
                <a:ext cx="108720" cy="14400"/>
              </p14:xfrm>
            </p:contentPart>
          </mc:Choice>
          <mc:Fallback>
            <p:pic>
              <p:nvPicPr>
                <p:cNvPr id="773" name="Ink 772">
                  <a:extLst>
                    <a:ext uri="{FF2B5EF4-FFF2-40B4-BE49-F238E27FC236}">
                      <a16:creationId xmlns:a16="http://schemas.microsoft.com/office/drawing/2014/main" id="{FB2D979D-9C71-1BD7-E875-2B884269DB74}"/>
                    </a:ext>
                  </a:extLst>
                </p:cNvPr>
                <p:cNvPicPr/>
                <p:nvPr/>
              </p:nvPicPr>
              <p:blipFill>
                <a:blip r:embed="rId1215"/>
                <a:stretch>
                  <a:fillRect/>
                </a:stretch>
              </p:blipFill>
              <p:spPr>
                <a:xfrm>
                  <a:off x="10895548" y="7517723"/>
                  <a:ext cx="120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774" name="Ink 773">
                  <a:extLst>
                    <a:ext uri="{FF2B5EF4-FFF2-40B4-BE49-F238E27FC236}">
                      <a16:creationId xmlns:a16="http://schemas.microsoft.com/office/drawing/2014/main" id="{4BB30C0A-DB81-1D2E-AF4F-4D660CA0B5E7}"/>
                    </a:ext>
                  </a:extLst>
                </p14:cNvPr>
                <p14:cNvContentPartPr/>
                <p14:nvPr/>
              </p14:nvContentPartPr>
              <p14:xfrm>
                <a:off x="10972228" y="7479203"/>
                <a:ext cx="93960" cy="96120"/>
              </p14:xfrm>
            </p:contentPart>
          </mc:Choice>
          <mc:Fallback>
            <p:pic>
              <p:nvPicPr>
                <p:cNvPr id="774" name="Ink 773">
                  <a:extLst>
                    <a:ext uri="{FF2B5EF4-FFF2-40B4-BE49-F238E27FC236}">
                      <a16:creationId xmlns:a16="http://schemas.microsoft.com/office/drawing/2014/main" id="{4BB30C0A-DB81-1D2E-AF4F-4D660CA0B5E7}"/>
                    </a:ext>
                  </a:extLst>
                </p:cNvPr>
                <p:cNvPicPr/>
                <p:nvPr/>
              </p:nvPicPr>
              <p:blipFill>
                <a:blip r:embed="rId1217"/>
                <a:stretch>
                  <a:fillRect/>
                </a:stretch>
              </p:blipFill>
              <p:spPr>
                <a:xfrm>
                  <a:off x="10966108" y="7473083"/>
                  <a:ext cx="106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775" name="Ink 774">
                  <a:extLst>
                    <a:ext uri="{FF2B5EF4-FFF2-40B4-BE49-F238E27FC236}">
                      <a16:creationId xmlns:a16="http://schemas.microsoft.com/office/drawing/2014/main" id="{5A482024-C660-E2C0-9C9F-283FFD4162B1}"/>
                    </a:ext>
                  </a:extLst>
                </p14:cNvPr>
                <p14:cNvContentPartPr/>
                <p14:nvPr/>
              </p14:nvContentPartPr>
              <p14:xfrm>
                <a:off x="11125228" y="7458323"/>
                <a:ext cx="191160" cy="86400"/>
              </p14:xfrm>
            </p:contentPart>
          </mc:Choice>
          <mc:Fallback>
            <p:pic>
              <p:nvPicPr>
                <p:cNvPr id="775" name="Ink 774">
                  <a:extLst>
                    <a:ext uri="{FF2B5EF4-FFF2-40B4-BE49-F238E27FC236}">
                      <a16:creationId xmlns:a16="http://schemas.microsoft.com/office/drawing/2014/main" id="{5A482024-C660-E2C0-9C9F-283FFD4162B1}"/>
                    </a:ext>
                  </a:extLst>
                </p:cNvPr>
                <p:cNvPicPr/>
                <p:nvPr/>
              </p:nvPicPr>
              <p:blipFill>
                <a:blip r:embed="rId1219"/>
                <a:stretch>
                  <a:fillRect/>
                </a:stretch>
              </p:blipFill>
              <p:spPr>
                <a:xfrm>
                  <a:off x="11119108" y="7452203"/>
                  <a:ext cx="203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780" name="Ink 779">
                  <a:extLst>
                    <a:ext uri="{FF2B5EF4-FFF2-40B4-BE49-F238E27FC236}">
                      <a16:creationId xmlns:a16="http://schemas.microsoft.com/office/drawing/2014/main" id="{885BE173-D20C-671D-367F-E1D7B8212529}"/>
                    </a:ext>
                  </a:extLst>
                </p14:cNvPr>
                <p14:cNvContentPartPr/>
                <p14:nvPr/>
              </p14:nvContentPartPr>
              <p14:xfrm>
                <a:off x="11250868" y="7456523"/>
                <a:ext cx="66240" cy="69480"/>
              </p14:xfrm>
            </p:contentPart>
          </mc:Choice>
          <mc:Fallback>
            <p:pic>
              <p:nvPicPr>
                <p:cNvPr id="780" name="Ink 779">
                  <a:extLst>
                    <a:ext uri="{FF2B5EF4-FFF2-40B4-BE49-F238E27FC236}">
                      <a16:creationId xmlns:a16="http://schemas.microsoft.com/office/drawing/2014/main" id="{885BE173-D20C-671D-367F-E1D7B8212529}"/>
                    </a:ext>
                  </a:extLst>
                </p:cNvPr>
                <p:cNvPicPr/>
                <p:nvPr/>
              </p:nvPicPr>
              <p:blipFill>
                <a:blip r:embed="rId1221"/>
                <a:stretch>
                  <a:fillRect/>
                </a:stretch>
              </p:blipFill>
              <p:spPr>
                <a:xfrm>
                  <a:off x="11244748" y="7450403"/>
                  <a:ext cx="78480" cy="81720"/>
                </a:xfrm>
                <a:prstGeom prst="rect">
                  <a:avLst/>
                </a:prstGeom>
              </p:spPr>
            </p:pic>
          </mc:Fallback>
        </mc:AlternateContent>
      </p:grpSp>
      <p:grpSp>
        <p:nvGrpSpPr>
          <p:cNvPr id="796" name="Group 795">
            <a:extLst>
              <a:ext uri="{FF2B5EF4-FFF2-40B4-BE49-F238E27FC236}">
                <a16:creationId xmlns:a16="http://schemas.microsoft.com/office/drawing/2014/main" id="{E436081C-0962-403F-611D-8E883260EDA3}"/>
              </a:ext>
            </a:extLst>
          </p:cNvPr>
          <p:cNvGrpSpPr/>
          <p:nvPr/>
        </p:nvGrpSpPr>
        <p:grpSpPr>
          <a:xfrm>
            <a:off x="11558308" y="6951443"/>
            <a:ext cx="646200" cy="675360"/>
            <a:chOff x="11558308" y="6951443"/>
            <a:chExt cx="646200" cy="675360"/>
          </a:xfrm>
        </p:grpSpPr>
        <mc:AlternateContent xmlns:mc="http://schemas.openxmlformats.org/markup-compatibility/2006">
          <mc:Choice xmlns:p14="http://schemas.microsoft.com/office/powerpoint/2010/main" Requires="p14">
            <p:contentPart p14:bwMode="auto" r:id="rId1222">
              <p14:nvContentPartPr>
                <p14:cNvPr id="781" name="Ink 780">
                  <a:extLst>
                    <a:ext uri="{FF2B5EF4-FFF2-40B4-BE49-F238E27FC236}">
                      <a16:creationId xmlns:a16="http://schemas.microsoft.com/office/drawing/2014/main" id="{D216355B-415B-EB87-980A-A98A3B9D89D2}"/>
                    </a:ext>
                  </a:extLst>
                </p14:cNvPr>
                <p14:cNvContentPartPr/>
                <p14:nvPr/>
              </p14:nvContentPartPr>
              <p14:xfrm>
                <a:off x="11651908" y="6951443"/>
                <a:ext cx="360" cy="99000"/>
              </p14:xfrm>
            </p:contentPart>
          </mc:Choice>
          <mc:Fallback>
            <p:pic>
              <p:nvPicPr>
                <p:cNvPr id="781" name="Ink 780">
                  <a:extLst>
                    <a:ext uri="{FF2B5EF4-FFF2-40B4-BE49-F238E27FC236}">
                      <a16:creationId xmlns:a16="http://schemas.microsoft.com/office/drawing/2014/main" id="{D216355B-415B-EB87-980A-A98A3B9D89D2}"/>
                    </a:ext>
                  </a:extLst>
                </p:cNvPr>
                <p:cNvPicPr/>
                <p:nvPr/>
              </p:nvPicPr>
              <p:blipFill>
                <a:blip r:embed="rId1202"/>
                <a:stretch>
                  <a:fillRect/>
                </a:stretch>
              </p:blipFill>
              <p:spPr>
                <a:xfrm>
                  <a:off x="11645788" y="6945323"/>
                  <a:ext cx="12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782" name="Ink 781">
                  <a:extLst>
                    <a:ext uri="{FF2B5EF4-FFF2-40B4-BE49-F238E27FC236}">
                      <a16:creationId xmlns:a16="http://schemas.microsoft.com/office/drawing/2014/main" id="{95351300-01BC-2775-B3A8-B762676DC91A}"/>
                    </a:ext>
                  </a:extLst>
                </p14:cNvPr>
                <p14:cNvContentPartPr/>
                <p14:nvPr/>
              </p14:nvContentPartPr>
              <p14:xfrm>
                <a:off x="11648668" y="6974843"/>
                <a:ext cx="132480" cy="177480"/>
              </p14:xfrm>
            </p:contentPart>
          </mc:Choice>
          <mc:Fallback>
            <p:pic>
              <p:nvPicPr>
                <p:cNvPr id="782" name="Ink 781">
                  <a:extLst>
                    <a:ext uri="{FF2B5EF4-FFF2-40B4-BE49-F238E27FC236}">
                      <a16:creationId xmlns:a16="http://schemas.microsoft.com/office/drawing/2014/main" id="{95351300-01BC-2775-B3A8-B762676DC91A}"/>
                    </a:ext>
                  </a:extLst>
                </p:cNvPr>
                <p:cNvPicPr/>
                <p:nvPr/>
              </p:nvPicPr>
              <p:blipFill>
                <a:blip r:embed="rId1224"/>
                <a:stretch>
                  <a:fillRect/>
                </a:stretch>
              </p:blipFill>
              <p:spPr>
                <a:xfrm>
                  <a:off x="11642548" y="6968723"/>
                  <a:ext cx="144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783" name="Ink 782">
                  <a:extLst>
                    <a:ext uri="{FF2B5EF4-FFF2-40B4-BE49-F238E27FC236}">
                      <a16:creationId xmlns:a16="http://schemas.microsoft.com/office/drawing/2014/main" id="{545402AF-413C-FF8C-4B65-B069C0983755}"/>
                    </a:ext>
                  </a:extLst>
                </p14:cNvPr>
                <p14:cNvContentPartPr/>
                <p14:nvPr/>
              </p14:nvContentPartPr>
              <p14:xfrm>
                <a:off x="11780788" y="7057283"/>
                <a:ext cx="138960" cy="71280"/>
              </p14:xfrm>
            </p:contentPart>
          </mc:Choice>
          <mc:Fallback>
            <p:pic>
              <p:nvPicPr>
                <p:cNvPr id="783" name="Ink 782">
                  <a:extLst>
                    <a:ext uri="{FF2B5EF4-FFF2-40B4-BE49-F238E27FC236}">
                      <a16:creationId xmlns:a16="http://schemas.microsoft.com/office/drawing/2014/main" id="{545402AF-413C-FF8C-4B65-B069C0983755}"/>
                    </a:ext>
                  </a:extLst>
                </p:cNvPr>
                <p:cNvPicPr/>
                <p:nvPr/>
              </p:nvPicPr>
              <p:blipFill>
                <a:blip r:embed="rId1226"/>
                <a:stretch>
                  <a:fillRect/>
                </a:stretch>
              </p:blipFill>
              <p:spPr>
                <a:xfrm>
                  <a:off x="11774668" y="7051163"/>
                  <a:ext cx="151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784" name="Ink 783">
                  <a:extLst>
                    <a:ext uri="{FF2B5EF4-FFF2-40B4-BE49-F238E27FC236}">
                      <a16:creationId xmlns:a16="http://schemas.microsoft.com/office/drawing/2014/main" id="{94F34AB0-B307-62FE-21E4-102124003F14}"/>
                    </a:ext>
                  </a:extLst>
                </p14:cNvPr>
                <p14:cNvContentPartPr/>
                <p14:nvPr/>
              </p14:nvContentPartPr>
              <p14:xfrm>
                <a:off x="11580268" y="7208123"/>
                <a:ext cx="576360" cy="48960"/>
              </p14:xfrm>
            </p:contentPart>
          </mc:Choice>
          <mc:Fallback>
            <p:pic>
              <p:nvPicPr>
                <p:cNvPr id="784" name="Ink 783">
                  <a:extLst>
                    <a:ext uri="{FF2B5EF4-FFF2-40B4-BE49-F238E27FC236}">
                      <a16:creationId xmlns:a16="http://schemas.microsoft.com/office/drawing/2014/main" id="{94F34AB0-B307-62FE-21E4-102124003F14}"/>
                    </a:ext>
                  </a:extLst>
                </p:cNvPr>
                <p:cNvPicPr/>
                <p:nvPr/>
              </p:nvPicPr>
              <p:blipFill>
                <a:blip r:embed="rId1228"/>
                <a:stretch>
                  <a:fillRect/>
                </a:stretch>
              </p:blipFill>
              <p:spPr>
                <a:xfrm>
                  <a:off x="11574148" y="7202003"/>
                  <a:ext cx="5886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787" name="Ink 786">
                  <a:extLst>
                    <a:ext uri="{FF2B5EF4-FFF2-40B4-BE49-F238E27FC236}">
                      <a16:creationId xmlns:a16="http://schemas.microsoft.com/office/drawing/2014/main" id="{AE5962E0-6F43-678B-C5AD-C209CB881E25}"/>
                    </a:ext>
                  </a:extLst>
                </p14:cNvPr>
                <p14:cNvContentPartPr/>
                <p14:nvPr/>
              </p14:nvContentPartPr>
              <p14:xfrm>
                <a:off x="11628868" y="7315043"/>
                <a:ext cx="360" cy="90360"/>
              </p14:xfrm>
            </p:contentPart>
          </mc:Choice>
          <mc:Fallback>
            <p:pic>
              <p:nvPicPr>
                <p:cNvPr id="787" name="Ink 786">
                  <a:extLst>
                    <a:ext uri="{FF2B5EF4-FFF2-40B4-BE49-F238E27FC236}">
                      <a16:creationId xmlns:a16="http://schemas.microsoft.com/office/drawing/2014/main" id="{AE5962E0-6F43-678B-C5AD-C209CB881E25}"/>
                    </a:ext>
                  </a:extLst>
                </p:cNvPr>
                <p:cNvPicPr/>
                <p:nvPr/>
              </p:nvPicPr>
              <p:blipFill>
                <a:blip r:embed="rId78"/>
                <a:stretch>
                  <a:fillRect/>
                </a:stretch>
              </p:blipFill>
              <p:spPr>
                <a:xfrm>
                  <a:off x="11622748" y="7308923"/>
                  <a:ext cx="12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788" name="Ink 787">
                  <a:extLst>
                    <a:ext uri="{FF2B5EF4-FFF2-40B4-BE49-F238E27FC236}">
                      <a16:creationId xmlns:a16="http://schemas.microsoft.com/office/drawing/2014/main" id="{B2F1C73B-2CE6-4D84-FA65-8CCBCA9DDC07}"/>
                    </a:ext>
                  </a:extLst>
                </p14:cNvPr>
                <p14:cNvContentPartPr/>
                <p14:nvPr/>
              </p14:nvContentPartPr>
              <p14:xfrm>
                <a:off x="11558308" y="7455803"/>
                <a:ext cx="167400" cy="360"/>
              </p14:xfrm>
            </p:contentPart>
          </mc:Choice>
          <mc:Fallback>
            <p:pic>
              <p:nvPicPr>
                <p:cNvPr id="788" name="Ink 787">
                  <a:extLst>
                    <a:ext uri="{FF2B5EF4-FFF2-40B4-BE49-F238E27FC236}">
                      <a16:creationId xmlns:a16="http://schemas.microsoft.com/office/drawing/2014/main" id="{B2F1C73B-2CE6-4D84-FA65-8CCBCA9DDC07}"/>
                    </a:ext>
                  </a:extLst>
                </p:cNvPr>
                <p:cNvPicPr/>
                <p:nvPr/>
              </p:nvPicPr>
              <p:blipFill>
                <a:blip r:embed="rId733"/>
                <a:stretch>
                  <a:fillRect/>
                </a:stretch>
              </p:blipFill>
              <p:spPr>
                <a:xfrm>
                  <a:off x="11552188" y="7449683"/>
                  <a:ext cx="179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789" name="Ink 788">
                  <a:extLst>
                    <a:ext uri="{FF2B5EF4-FFF2-40B4-BE49-F238E27FC236}">
                      <a16:creationId xmlns:a16="http://schemas.microsoft.com/office/drawing/2014/main" id="{C704E382-572E-72EB-BDEF-3A1BFF31E9E8}"/>
                    </a:ext>
                  </a:extLst>
                </p14:cNvPr>
                <p14:cNvContentPartPr/>
                <p14:nvPr/>
              </p14:nvContentPartPr>
              <p14:xfrm>
                <a:off x="11610868" y="7520243"/>
                <a:ext cx="163440" cy="106560"/>
              </p14:xfrm>
            </p:contentPart>
          </mc:Choice>
          <mc:Fallback>
            <p:pic>
              <p:nvPicPr>
                <p:cNvPr id="789" name="Ink 788">
                  <a:extLst>
                    <a:ext uri="{FF2B5EF4-FFF2-40B4-BE49-F238E27FC236}">
                      <a16:creationId xmlns:a16="http://schemas.microsoft.com/office/drawing/2014/main" id="{C704E382-572E-72EB-BDEF-3A1BFF31E9E8}"/>
                    </a:ext>
                  </a:extLst>
                </p:cNvPr>
                <p:cNvPicPr/>
                <p:nvPr/>
              </p:nvPicPr>
              <p:blipFill>
                <a:blip r:embed="rId1232"/>
                <a:stretch>
                  <a:fillRect/>
                </a:stretch>
              </p:blipFill>
              <p:spPr>
                <a:xfrm>
                  <a:off x="11604748" y="7514123"/>
                  <a:ext cx="175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790" name="Ink 789">
                  <a:extLst>
                    <a:ext uri="{FF2B5EF4-FFF2-40B4-BE49-F238E27FC236}">
                      <a16:creationId xmlns:a16="http://schemas.microsoft.com/office/drawing/2014/main" id="{559C81D0-F914-9985-D6AD-1662E9DB9D7C}"/>
                    </a:ext>
                  </a:extLst>
                </p14:cNvPr>
                <p14:cNvContentPartPr/>
                <p14:nvPr/>
              </p14:nvContentPartPr>
              <p14:xfrm>
                <a:off x="11791588" y="7408643"/>
                <a:ext cx="118800" cy="151560"/>
              </p14:xfrm>
            </p:contentPart>
          </mc:Choice>
          <mc:Fallback>
            <p:pic>
              <p:nvPicPr>
                <p:cNvPr id="790" name="Ink 789">
                  <a:extLst>
                    <a:ext uri="{FF2B5EF4-FFF2-40B4-BE49-F238E27FC236}">
                      <a16:creationId xmlns:a16="http://schemas.microsoft.com/office/drawing/2014/main" id="{559C81D0-F914-9985-D6AD-1662E9DB9D7C}"/>
                    </a:ext>
                  </a:extLst>
                </p:cNvPr>
                <p:cNvPicPr/>
                <p:nvPr/>
              </p:nvPicPr>
              <p:blipFill>
                <a:blip r:embed="rId1234"/>
                <a:stretch>
                  <a:fillRect/>
                </a:stretch>
              </p:blipFill>
              <p:spPr>
                <a:xfrm>
                  <a:off x="11785468" y="7402523"/>
                  <a:ext cx="1310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792" name="Ink 791">
                  <a:extLst>
                    <a:ext uri="{FF2B5EF4-FFF2-40B4-BE49-F238E27FC236}">
                      <a16:creationId xmlns:a16="http://schemas.microsoft.com/office/drawing/2014/main" id="{C0677FB9-D52A-38D3-4E6A-BEE6956ED2C7}"/>
                    </a:ext>
                  </a:extLst>
                </p14:cNvPr>
                <p14:cNvContentPartPr/>
                <p14:nvPr/>
              </p14:nvContentPartPr>
              <p14:xfrm>
                <a:off x="11875468" y="7350323"/>
                <a:ext cx="103320" cy="360"/>
              </p14:xfrm>
            </p:contentPart>
          </mc:Choice>
          <mc:Fallback>
            <p:pic>
              <p:nvPicPr>
                <p:cNvPr id="792" name="Ink 791">
                  <a:extLst>
                    <a:ext uri="{FF2B5EF4-FFF2-40B4-BE49-F238E27FC236}">
                      <a16:creationId xmlns:a16="http://schemas.microsoft.com/office/drawing/2014/main" id="{C0677FB9-D52A-38D3-4E6A-BEE6956ED2C7}"/>
                    </a:ext>
                  </a:extLst>
                </p:cNvPr>
                <p:cNvPicPr/>
                <p:nvPr/>
              </p:nvPicPr>
              <p:blipFill>
                <a:blip r:embed="rId322"/>
                <a:stretch>
                  <a:fillRect/>
                </a:stretch>
              </p:blipFill>
              <p:spPr>
                <a:xfrm>
                  <a:off x="11869348" y="7344203"/>
                  <a:ext cx="1155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793" name="Ink 792">
                  <a:extLst>
                    <a:ext uri="{FF2B5EF4-FFF2-40B4-BE49-F238E27FC236}">
                      <a16:creationId xmlns:a16="http://schemas.microsoft.com/office/drawing/2014/main" id="{D4124734-6461-0104-752A-4F294CC1141F}"/>
                    </a:ext>
                  </a:extLst>
                </p14:cNvPr>
                <p14:cNvContentPartPr/>
                <p14:nvPr/>
              </p14:nvContentPartPr>
              <p14:xfrm>
                <a:off x="12004348" y="7267883"/>
                <a:ext cx="360" cy="84600"/>
              </p14:xfrm>
            </p:contentPart>
          </mc:Choice>
          <mc:Fallback>
            <p:pic>
              <p:nvPicPr>
                <p:cNvPr id="793" name="Ink 792">
                  <a:extLst>
                    <a:ext uri="{FF2B5EF4-FFF2-40B4-BE49-F238E27FC236}">
                      <a16:creationId xmlns:a16="http://schemas.microsoft.com/office/drawing/2014/main" id="{D4124734-6461-0104-752A-4F294CC1141F}"/>
                    </a:ext>
                  </a:extLst>
                </p:cNvPr>
                <p:cNvPicPr/>
                <p:nvPr/>
              </p:nvPicPr>
              <p:blipFill>
                <a:blip r:embed="rId78"/>
                <a:stretch>
                  <a:fillRect/>
                </a:stretch>
              </p:blipFill>
              <p:spPr>
                <a:xfrm>
                  <a:off x="11998228" y="7261763"/>
                  <a:ext cx="12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794" name="Ink 793">
                  <a:extLst>
                    <a:ext uri="{FF2B5EF4-FFF2-40B4-BE49-F238E27FC236}">
                      <a16:creationId xmlns:a16="http://schemas.microsoft.com/office/drawing/2014/main" id="{A5AF1A47-78BC-149D-476A-26AD06DC5E74}"/>
                    </a:ext>
                  </a:extLst>
                </p14:cNvPr>
                <p14:cNvContentPartPr/>
                <p14:nvPr/>
              </p14:nvContentPartPr>
              <p14:xfrm>
                <a:off x="12051868" y="7267883"/>
                <a:ext cx="34560" cy="132120"/>
              </p14:xfrm>
            </p:contentPart>
          </mc:Choice>
          <mc:Fallback>
            <p:pic>
              <p:nvPicPr>
                <p:cNvPr id="794" name="Ink 793">
                  <a:extLst>
                    <a:ext uri="{FF2B5EF4-FFF2-40B4-BE49-F238E27FC236}">
                      <a16:creationId xmlns:a16="http://schemas.microsoft.com/office/drawing/2014/main" id="{A5AF1A47-78BC-149D-476A-26AD06DC5E74}"/>
                    </a:ext>
                  </a:extLst>
                </p:cNvPr>
                <p:cNvPicPr/>
                <p:nvPr/>
              </p:nvPicPr>
              <p:blipFill>
                <a:blip r:embed="rId1238"/>
                <a:stretch>
                  <a:fillRect/>
                </a:stretch>
              </p:blipFill>
              <p:spPr>
                <a:xfrm>
                  <a:off x="12045748" y="7261763"/>
                  <a:ext cx="468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795" name="Ink 794">
                  <a:extLst>
                    <a:ext uri="{FF2B5EF4-FFF2-40B4-BE49-F238E27FC236}">
                      <a16:creationId xmlns:a16="http://schemas.microsoft.com/office/drawing/2014/main" id="{6BBF5769-34C6-77FE-F573-675777DD5324}"/>
                    </a:ext>
                  </a:extLst>
                </p14:cNvPr>
                <p14:cNvContentPartPr/>
                <p14:nvPr/>
              </p14:nvContentPartPr>
              <p14:xfrm>
                <a:off x="12084268" y="7311443"/>
                <a:ext cx="120240" cy="119160"/>
              </p14:xfrm>
            </p:contentPart>
          </mc:Choice>
          <mc:Fallback>
            <p:pic>
              <p:nvPicPr>
                <p:cNvPr id="795" name="Ink 794">
                  <a:extLst>
                    <a:ext uri="{FF2B5EF4-FFF2-40B4-BE49-F238E27FC236}">
                      <a16:creationId xmlns:a16="http://schemas.microsoft.com/office/drawing/2014/main" id="{6BBF5769-34C6-77FE-F573-675777DD5324}"/>
                    </a:ext>
                  </a:extLst>
                </p:cNvPr>
                <p:cNvPicPr/>
                <p:nvPr/>
              </p:nvPicPr>
              <p:blipFill>
                <a:blip r:embed="rId1240"/>
                <a:stretch>
                  <a:fillRect/>
                </a:stretch>
              </p:blipFill>
              <p:spPr>
                <a:xfrm>
                  <a:off x="12078148" y="7305323"/>
                  <a:ext cx="132480" cy="131400"/>
                </a:xfrm>
                <a:prstGeom prst="rect">
                  <a:avLst/>
                </a:prstGeom>
              </p:spPr>
            </p:pic>
          </mc:Fallback>
        </mc:AlternateContent>
      </p:grpSp>
      <p:grpSp>
        <p:nvGrpSpPr>
          <p:cNvPr id="818" name="Group 817">
            <a:extLst>
              <a:ext uri="{FF2B5EF4-FFF2-40B4-BE49-F238E27FC236}">
                <a16:creationId xmlns:a16="http://schemas.microsoft.com/office/drawing/2014/main" id="{837F246D-892F-093D-92BA-E22E489B3522}"/>
              </a:ext>
            </a:extLst>
          </p:cNvPr>
          <p:cNvGrpSpPr/>
          <p:nvPr/>
        </p:nvGrpSpPr>
        <p:grpSpPr>
          <a:xfrm>
            <a:off x="12320428" y="6927323"/>
            <a:ext cx="1724760" cy="539640"/>
            <a:chOff x="12320428" y="6927323"/>
            <a:chExt cx="1724760" cy="539640"/>
          </a:xfrm>
        </p:grpSpPr>
        <mc:AlternateContent xmlns:mc="http://schemas.openxmlformats.org/markup-compatibility/2006">
          <mc:Choice xmlns:p14="http://schemas.microsoft.com/office/powerpoint/2010/main" Requires="p14">
            <p:contentPart p14:bwMode="auto" r:id="rId1241">
              <p14:nvContentPartPr>
                <p14:cNvPr id="797" name="Ink 796">
                  <a:extLst>
                    <a:ext uri="{FF2B5EF4-FFF2-40B4-BE49-F238E27FC236}">
                      <a16:creationId xmlns:a16="http://schemas.microsoft.com/office/drawing/2014/main" id="{331DBF68-DCD5-8EEC-C23F-3BA259CE74E0}"/>
                    </a:ext>
                  </a:extLst>
                </p14:cNvPr>
                <p14:cNvContentPartPr/>
                <p14:nvPr/>
              </p14:nvContentPartPr>
              <p14:xfrm>
                <a:off x="12320428" y="7244483"/>
                <a:ext cx="99000" cy="360"/>
              </p14:xfrm>
            </p:contentPart>
          </mc:Choice>
          <mc:Fallback>
            <p:pic>
              <p:nvPicPr>
                <p:cNvPr id="797" name="Ink 796">
                  <a:extLst>
                    <a:ext uri="{FF2B5EF4-FFF2-40B4-BE49-F238E27FC236}">
                      <a16:creationId xmlns:a16="http://schemas.microsoft.com/office/drawing/2014/main" id="{331DBF68-DCD5-8EEC-C23F-3BA259CE74E0}"/>
                    </a:ext>
                  </a:extLst>
                </p:cNvPr>
                <p:cNvPicPr/>
                <p:nvPr/>
              </p:nvPicPr>
              <p:blipFill>
                <a:blip r:embed="rId315"/>
                <a:stretch>
                  <a:fillRect/>
                </a:stretch>
              </p:blipFill>
              <p:spPr>
                <a:xfrm>
                  <a:off x="12314308" y="7238363"/>
                  <a:ext cx="111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798" name="Ink 797">
                  <a:extLst>
                    <a:ext uri="{FF2B5EF4-FFF2-40B4-BE49-F238E27FC236}">
                      <a16:creationId xmlns:a16="http://schemas.microsoft.com/office/drawing/2014/main" id="{22082070-A802-E99B-D3EB-8938D7787C88}"/>
                    </a:ext>
                  </a:extLst>
                </p14:cNvPr>
                <p14:cNvContentPartPr/>
                <p14:nvPr/>
              </p14:nvContentPartPr>
              <p14:xfrm>
                <a:off x="12331948" y="7315043"/>
                <a:ext cx="119880" cy="360"/>
              </p14:xfrm>
            </p:contentPart>
          </mc:Choice>
          <mc:Fallback>
            <p:pic>
              <p:nvPicPr>
                <p:cNvPr id="798" name="Ink 797">
                  <a:extLst>
                    <a:ext uri="{FF2B5EF4-FFF2-40B4-BE49-F238E27FC236}">
                      <a16:creationId xmlns:a16="http://schemas.microsoft.com/office/drawing/2014/main" id="{22082070-A802-E99B-D3EB-8938D7787C88}"/>
                    </a:ext>
                  </a:extLst>
                </p:cNvPr>
                <p:cNvPicPr/>
                <p:nvPr/>
              </p:nvPicPr>
              <p:blipFill>
                <a:blip r:embed="rId1037"/>
                <a:stretch>
                  <a:fillRect/>
                </a:stretch>
              </p:blipFill>
              <p:spPr>
                <a:xfrm>
                  <a:off x="12325828" y="7308923"/>
                  <a:ext cx="1321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800" name="Ink 799">
                  <a:extLst>
                    <a:ext uri="{FF2B5EF4-FFF2-40B4-BE49-F238E27FC236}">
                      <a16:creationId xmlns:a16="http://schemas.microsoft.com/office/drawing/2014/main" id="{881A6D5C-48B9-71EA-4C6E-83DC2D88D7AE}"/>
                    </a:ext>
                  </a:extLst>
                </p14:cNvPr>
                <p14:cNvContentPartPr/>
                <p14:nvPr/>
              </p14:nvContentPartPr>
              <p14:xfrm>
                <a:off x="12555148" y="7022003"/>
                <a:ext cx="18720" cy="139680"/>
              </p14:xfrm>
            </p:contentPart>
          </mc:Choice>
          <mc:Fallback>
            <p:pic>
              <p:nvPicPr>
                <p:cNvPr id="800" name="Ink 799">
                  <a:extLst>
                    <a:ext uri="{FF2B5EF4-FFF2-40B4-BE49-F238E27FC236}">
                      <a16:creationId xmlns:a16="http://schemas.microsoft.com/office/drawing/2014/main" id="{881A6D5C-48B9-71EA-4C6E-83DC2D88D7AE}"/>
                    </a:ext>
                  </a:extLst>
                </p:cNvPr>
                <p:cNvPicPr/>
                <p:nvPr/>
              </p:nvPicPr>
              <p:blipFill>
                <a:blip r:embed="rId1244"/>
                <a:stretch>
                  <a:fillRect/>
                </a:stretch>
              </p:blipFill>
              <p:spPr>
                <a:xfrm>
                  <a:off x="12549028" y="7015883"/>
                  <a:ext cx="309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801" name="Ink 800">
                  <a:extLst>
                    <a:ext uri="{FF2B5EF4-FFF2-40B4-BE49-F238E27FC236}">
                      <a16:creationId xmlns:a16="http://schemas.microsoft.com/office/drawing/2014/main" id="{059F2AA4-8913-779E-B32B-5326BF6AE42C}"/>
                    </a:ext>
                  </a:extLst>
                </p14:cNvPr>
                <p14:cNvContentPartPr/>
                <p14:nvPr/>
              </p14:nvContentPartPr>
              <p14:xfrm>
                <a:off x="12636868" y="7092563"/>
                <a:ext cx="360" cy="46440"/>
              </p14:xfrm>
            </p:contentPart>
          </mc:Choice>
          <mc:Fallback>
            <p:pic>
              <p:nvPicPr>
                <p:cNvPr id="801" name="Ink 800">
                  <a:extLst>
                    <a:ext uri="{FF2B5EF4-FFF2-40B4-BE49-F238E27FC236}">
                      <a16:creationId xmlns:a16="http://schemas.microsoft.com/office/drawing/2014/main" id="{059F2AA4-8913-779E-B32B-5326BF6AE42C}"/>
                    </a:ext>
                  </a:extLst>
                </p:cNvPr>
                <p:cNvPicPr/>
                <p:nvPr/>
              </p:nvPicPr>
              <p:blipFill>
                <a:blip r:embed="rId153"/>
                <a:stretch>
                  <a:fillRect/>
                </a:stretch>
              </p:blipFill>
              <p:spPr>
                <a:xfrm>
                  <a:off x="12630748" y="7086443"/>
                  <a:ext cx="126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802" name="Ink 801">
                  <a:extLst>
                    <a:ext uri="{FF2B5EF4-FFF2-40B4-BE49-F238E27FC236}">
                      <a16:creationId xmlns:a16="http://schemas.microsoft.com/office/drawing/2014/main" id="{BBB31A30-F1EE-75AA-5ED1-48B3D5A0FBC7}"/>
                    </a:ext>
                  </a:extLst>
                </p14:cNvPr>
                <p14:cNvContentPartPr/>
                <p14:nvPr/>
              </p14:nvContentPartPr>
              <p14:xfrm>
                <a:off x="12660268" y="7033883"/>
                <a:ext cx="5040" cy="360"/>
              </p14:xfrm>
            </p:contentPart>
          </mc:Choice>
          <mc:Fallback>
            <p:pic>
              <p:nvPicPr>
                <p:cNvPr id="802" name="Ink 801">
                  <a:extLst>
                    <a:ext uri="{FF2B5EF4-FFF2-40B4-BE49-F238E27FC236}">
                      <a16:creationId xmlns:a16="http://schemas.microsoft.com/office/drawing/2014/main" id="{BBB31A30-F1EE-75AA-5ED1-48B3D5A0FBC7}"/>
                    </a:ext>
                  </a:extLst>
                </p:cNvPr>
                <p:cNvPicPr/>
                <p:nvPr/>
              </p:nvPicPr>
              <p:blipFill>
                <a:blip r:embed="rId417"/>
                <a:stretch>
                  <a:fillRect/>
                </a:stretch>
              </p:blipFill>
              <p:spPr>
                <a:xfrm>
                  <a:off x="12654148" y="7027763"/>
                  <a:ext cx="172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803" name="Ink 802">
                  <a:extLst>
                    <a:ext uri="{FF2B5EF4-FFF2-40B4-BE49-F238E27FC236}">
                      <a16:creationId xmlns:a16="http://schemas.microsoft.com/office/drawing/2014/main" id="{4432A074-3F18-AF19-9456-D1274A131D4D}"/>
                    </a:ext>
                  </a:extLst>
                </p14:cNvPr>
                <p14:cNvContentPartPr/>
                <p14:nvPr/>
              </p14:nvContentPartPr>
              <p14:xfrm>
                <a:off x="12716428" y="7121363"/>
                <a:ext cx="250200" cy="48960"/>
              </p14:xfrm>
            </p:contentPart>
          </mc:Choice>
          <mc:Fallback>
            <p:pic>
              <p:nvPicPr>
                <p:cNvPr id="803" name="Ink 802">
                  <a:extLst>
                    <a:ext uri="{FF2B5EF4-FFF2-40B4-BE49-F238E27FC236}">
                      <a16:creationId xmlns:a16="http://schemas.microsoft.com/office/drawing/2014/main" id="{4432A074-3F18-AF19-9456-D1274A131D4D}"/>
                    </a:ext>
                  </a:extLst>
                </p:cNvPr>
                <p:cNvPicPr/>
                <p:nvPr/>
              </p:nvPicPr>
              <p:blipFill>
                <a:blip r:embed="rId1248"/>
                <a:stretch>
                  <a:fillRect/>
                </a:stretch>
              </p:blipFill>
              <p:spPr>
                <a:xfrm>
                  <a:off x="12710308" y="7115243"/>
                  <a:ext cx="262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804" name="Ink 803">
                  <a:extLst>
                    <a:ext uri="{FF2B5EF4-FFF2-40B4-BE49-F238E27FC236}">
                      <a16:creationId xmlns:a16="http://schemas.microsoft.com/office/drawing/2014/main" id="{40A05D05-2ADE-2AE8-2299-0CF9E9C68CE7}"/>
                    </a:ext>
                  </a:extLst>
                </p14:cNvPr>
                <p14:cNvContentPartPr/>
                <p14:nvPr/>
              </p14:nvContentPartPr>
              <p14:xfrm>
                <a:off x="12566668" y="7350323"/>
                <a:ext cx="119160" cy="116640"/>
              </p14:xfrm>
            </p:contentPart>
          </mc:Choice>
          <mc:Fallback>
            <p:pic>
              <p:nvPicPr>
                <p:cNvPr id="804" name="Ink 803">
                  <a:extLst>
                    <a:ext uri="{FF2B5EF4-FFF2-40B4-BE49-F238E27FC236}">
                      <a16:creationId xmlns:a16="http://schemas.microsoft.com/office/drawing/2014/main" id="{40A05D05-2ADE-2AE8-2299-0CF9E9C68CE7}"/>
                    </a:ext>
                  </a:extLst>
                </p:cNvPr>
                <p:cNvPicPr/>
                <p:nvPr/>
              </p:nvPicPr>
              <p:blipFill>
                <a:blip r:embed="rId1250"/>
                <a:stretch>
                  <a:fillRect/>
                </a:stretch>
              </p:blipFill>
              <p:spPr>
                <a:xfrm>
                  <a:off x="12560548" y="7344203"/>
                  <a:ext cx="131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805" name="Ink 804">
                  <a:extLst>
                    <a:ext uri="{FF2B5EF4-FFF2-40B4-BE49-F238E27FC236}">
                      <a16:creationId xmlns:a16="http://schemas.microsoft.com/office/drawing/2014/main" id="{FCCBBDBB-59E7-4D75-273F-34E593ADF1CA}"/>
                    </a:ext>
                  </a:extLst>
                </p14:cNvPr>
                <p14:cNvContentPartPr/>
                <p14:nvPr/>
              </p14:nvContentPartPr>
              <p14:xfrm>
                <a:off x="12695548" y="7385603"/>
                <a:ext cx="73080" cy="360"/>
              </p14:xfrm>
            </p:contentPart>
          </mc:Choice>
          <mc:Fallback>
            <p:pic>
              <p:nvPicPr>
                <p:cNvPr id="805" name="Ink 804">
                  <a:extLst>
                    <a:ext uri="{FF2B5EF4-FFF2-40B4-BE49-F238E27FC236}">
                      <a16:creationId xmlns:a16="http://schemas.microsoft.com/office/drawing/2014/main" id="{FCCBBDBB-59E7-4D75-273F-34E593ADF1CA}"/>
                    </a:ext>
                  </a:extLst>
                </p:cNvPr>
                <p:cNvPicPr/>
                <p:nvPr/>
              </p:nvPicPr>
              <p:blipFill>
                <a:blip r:embed="rId666"/>
                <a:stretch>
                  <a:fillRect/>
                </a:stretch>
              </p:blipFill>
              <p:spPr>
                <a:xfrm>
                  <a:off x="12689428" y="7379483"/>
                  <a:ext cx="853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806" name="Ink 805">
                  <a:extLst>
                    <a:ext uri="{FF2B5EF4-FFF2-40B4-BE49-F238E27FC236}">
                      <a16:creationId xmlns:a16="http://schemas.microsoft.com/office/drawing/2014/main" id="{FBA5CCF2-5A11-E852-94C0-01250F506952}"/>
                    </a:ext>
                  </a:extLst>
                </p14:cNvPr>
                <p14:cNvContentPartPr/>
                <p14:nvPr/>
              </p14:nvContentPartPr>
              <p14:xfrm>
                <a:off x="12737668" y="7338443"/>
                <a:ext cx="92160" cy="115560"/>
              </p14:xfrm>
            </p:contentPart>
          </mc:Choice>
          <mc:Fallback>
            <p:pic>
              <p:nvPicPr>
                <p:cNvPr id="806" name="Ink 805">
                  <a:extLst>
                    <a:ext uri="{FF2B5EF4-FFF2-40B4-BE49-F238E27FC236}">
                      <a16:creationId xmlns:a16="http://schemas.microsoft.com/office/drawing/2014/main" id="{FBA5CCF2-5A11-E852-94C0-01250F506952}"/>
                    </a:ext>
                  </a:extLst>
                </p:cNvPr>
                <p:cNvPicPr/>
                <p:nvPr/>
              </p:nvPicPr>
              <p:blipFill>
                <a:blip r:embed="rId1253"/>
                <a:stretch>
                  <a:fillRect/>
                </a:stretch>
              </p:blipFill>
              <p:spPr>
                <a:xfrm>
                  <a:off x="12731548" y="7332323"/>
                  <a:ext cx="104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807" name="Ink 806">
                  <a:extLst>
                    <a:ext uri="{FF2B5EF4-FFF2-40B4-BE49-F238E27FC236}">
                      <a16:creationId xmlns:a16="http://schemas.microsoft.com/office/drawing/2014/main" id="{CBF75221-AEA2-9B7E-A9D4-F8D0827539DA}"/>
                    </a:ext>
                  </a:extLst>
                </p14:cNvPr>
                <p14:cNvContentPartPr/>
                <p14:nvPr/>
              </p14:nvContentPartPr>
              <p14:xfrm>
                <a:off x="12824788" y="7294163"/>
                <a:ext cx="209520" cy="101880"/>
              </p14:xfrm>
            </p:contentPart>
          </mc:Choice>
          <mc:Fallback>
            <p:pic>
              <p:nvPicPr>
                <p:cNvPr id="807" name="Ink 806">
                  <a:extLst>
                    <a:ext uri="{FF2B5EF4-FFF2-40B4-BE49-F238E27FC236}">
                      <a16:creationId xmlns:a16="http://schemas.microsoft.com/office/drawing/2014/main" id="{CBF75221-AEA2-9B7E-A9D4-F8D0827539DA}"/>
                    </a:ext>
                  </a:extLst>
                </p:cNvPr>
                <p:cNvPicPr/>
                <p:nvPr/>
              </p:nvPicPr>
              <p:blipFill>
                <a:blip r:embed="rId1255"/>
                <a:stretch>
                  <a:fillRect/>
                </a:stretch>
              </p:blipFill>
              <p:spPr>
                <a:xfrm>
                  <a:off x="12818668" y="7288043"/>
                  <a:ext cx="221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808" name="Ink 807">
                  <a:extLst>
                    <a:ext uri="{FF2B5EF4-FFF2-40B4-BE49-F238E27FC236}">
                      <a16:creationId xmlns:a16="http://schemas.microsoft.com/office/drawing/2014/main" id="{EA5C15DB-C2B1-B573-4B30-B65207FE6F47}"/>
                    </a:ext>
                  </a:extLst>
                </p14:cNvPr>
                <p14:cNvContentPartPr/>
                <p14:nvPr/>
              </p14:nvContentPartPr>
              <p14:xfrm>
                <a:off x="13239508" y="6927323"/>
                <a:ext cx="191520" cy="179640"/>
              </p14:xfrm>
            </p:contentPart>
          </mc:Choice>
          <mc:Fallback>
            <p:pic>
              <p:nvPicPr>
                <p:cNvPr id="808" name="Ink 807">
                  <a:extLst>
                    <a:ext uri="{FF2B5EF4-FFF2-40B4-BE49-F238E27FC236}">
                      <a16:creationId xmlns:a16="http://schemas.microsoft.com/office/drawing/2014/main" id="{EA5C15DB-C2B1-B573-4B30-B65207FE6F47}"/>
                    </a:ext>
                  </a:extLst>
                </p:cNvPr>
                <p:cNvPicPr/>
                <p:nvPr/>
              </p:nvPicPr>
              <p:blipFill>
                <a:blip r:embed="rId1257"/>
                <a:stretch>
                  <a:fillRect/>
                </a:stretch>
              </p:blipFill>
              <p:spPr>
                <a:xfrm>
                  <a:off x="13233388" y="6921203"/>
                  <a:ext cx="2037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809" name="Ink 808">
                  <a:extLst>
                    <a:ext uri="{FF2B5EF4-FFF2-40B4-BE49-F238E27FC236}">
                      <a16:creationId xmlns:a16="http://schemas.microsoft.com/office/drawing/2014/main" id="{D9D6E7FD-019A-7120-5F4F-6778D4476CBF}"/>
                    </a:ext>
                  </a:extLst>
                </p14:cNvPr>
                <p14:cNvContentPartPr/>
                <p14:nvPr/>
              </p14:nvContentPartPr>
              <p14:xfrm>
                <a:off x="13175788" y="7174283"/>
                <a:ext cx="347400" cy="360"/>
              </p14:xfrm>
            </p:contentPart>
          </mc:Choice>
          <mc:Fallback>
            <p:pic>
              <p:nvPicPr>
                <p:cNvPr id="809" name="Ink 808">
                  <a:extLst>
                    <a:ext uri="{FF2B5EF4-FFF2-40B4-BE49-F238E27FC236}">
                      <a16:creationId xmlns:a16="http://schemas.microsoft.com/office/drawing/2014/main" id="{D9D6E7FD-019A-7120-5F4F-6778D4476CBF}"/>
                    </a:ext>
                  </a:extLst>
                </p:cNvPr>
                <p:cNvPicPr/>
                <p:nvPr/>
              </p:nvPicPr>
              <p:blipFill>
                <a:blip r:embed="rId1259"/>
                <a:stretch>
                  <a:fillRect/>
                </a:stretch>
              </p:blipFill>
              <p:spPr>
                <a:xfrm>
                  <a:off x="13169668" y="7168163"/>
                  <a:ext cx="359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812" name="Ink 811">
                  <a:extLst>
                    <a:ext uri="{FF2B5EF4-FFF2-40B4-BE49-F238E27FC236}">
                      <a16:creationId xmlns:a16="http://schemas.microsoft.com/office/drawing/2014/main" id="{44A7612E-F246-A67A-DFEA-23C6C7AAD6D9}"/>
                    </a:ext>
                  </a:extLst>
                </p14:cNvPr>
                <p14:cNvContentPartPr/>
                <p14:nvPr/>
              </p14:nvContentPartPr>
              <p14:xfrm>
                <a:off x="13235188" y="7242683"/>
                <a:ext cx="263160" cy="214560"/>
              </p14:xfrm>
            </p:contentPart>
          </mc:Choice>
          <mc:Fallback>
            <p:pic>
              <p:nvPicPr>
                <p:cNvPr id="812" name="Ink 811">
                  <a:extLst>
                    <a:ext uri="{FF2B5EF4-FFF2-40B4-BE49-F238E27FC236}">
                      <a16:creationId xmlns:a16="http://schemas.microsoft.com/office/drawing/2014/main" id="{44A7612E-F246-A67A-DFEA-23C6C7AAD6D9}"/>
                    </a:ext>
                  </a:extLst>
                </p:cNvPr>
                <p:cNvPicPr/>
                <p:nvPr/>
              </p:nvPicPr>
              <p:blipFill>
                <a:blip r:embed="rId1261"/>
                <a:stretch>
                  <a:fillRect/>
                </a:stretch>
              </p:blipFill>
              <p:spPr>
                <a:xfrm>
                  <a:off x="13229068" y="7236563"/>
                  <a:ext cx="2754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813" name="Ink 812">
                  <a:extLst>
                    <a:ext uri="{FF2B5EF4-FFF2-40B4-BE49-F238E27FC236}">
                      <a16:creationId xmlns:a16="http://schemas.microsoft.com/office/drawing/2014/main" id="{5E5518BB-0121-FDE2-B627-FE5C9B187070}"/>
                    </a:ext>
                  </a:extLst>
                </p14:cNvPr>
                <p14:cNvContentPartPr/>
                <p14:nvPr/>
              </p14:nvContentPartPr>
              <p14:xfrm>
                <a:off x="13375228" y="7337363"/>
                <a:ext cx="161640" cy="95760"/>
              </p14:xfrm>
            </p:contentPart>
          </mc:Choice>
          <mc:Fallback>
            <p:pic>
              <p:nvPicPr>
                <p:cNvPr id="813" name="Ink 812">
                  <a:extLst>
                    <a:ext uri="{FF2B5EF4-FFF2-40B4-BE49-F238E27FC236}">
                      <a16:creationId xmlns:a16="http://schemas.microsoft.com/office/drawing/2014/main" id="{5E5518BB-0121-FDE2-B627-FE5C9B187070}"/>
                    </a:ext>
                  </a:extLst>
                </p:cNvPr>
                <p:cNvPicPr/>
                <p:nvPr/>
              </p:nvPicPr>
              <p:blipFill>
                <a:blip r:embed="rId1263"/>
                <a:stretch>
                  <a:fillRect/>
                </a:stretch>
              </p:blipFill>
              <p:spPr>
                <a:xfrm>
                  <a:off x="13369108" y="7331243"/>
                  <a:ext cx="173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815" name="Ink 814">
                  <a:extLst>
                    <a:ext uri="{FF2B5EF4-FFF2-40B4-BE49-F238E27FC236}">
                      <a16:creationId xmlns:a16="http://schemas.microsoft.com/office/drawing/2014/main" id="{FA243E14-6213-D2EC-096E-A9798BA401CC}"/>
                    </a:ext>
                  </a:extLst>
                </p14:cNvPr>
                <p14:cNvContentPartPr/>
                <p14:nvPr/>
              </p14:nvContentPartPr>
              <p14:xfrm>
                <a:off x="13584028" y="7139003"/>
                <a:ext cx="59760" cy="360"/>
              </p14:xfrm>
            </p:contentPart>
          </mc:Choice>
          <mc:Fallback>
            <p:pic>
              <p:nvPicPr>
                <p:cNvPr id="815" name="Ink 814">
                  <a:extLst>
                    <a:ext uri="{FF2B5EF4-FFF2-40B4-BE49-F238E27FC236}">
                      <a16:creationId xmlns:a16="http://schemas.microsoft.com/office/drawing/2014/main" id="{FA243E14-6213-D2EC-096E-A9798BA401CC}"/>
                    </a:ext>
                  </a:extLst>
                </p:cNvPr>
                <p:cNvPicPr/>
                <p:nvPr/>
              </p:nvPicPr>
              <p:blipFill>
                <a:blip r:embed="rId57"/>
                <a:stretch>
                  <a:fillRect/>
                </a:stretch>
              </p:blipFill>
              <p:spPr>
                <a:xfrm>
                  <a:off x="13577908" y="7132883"/>
                  <a:ext cx="720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816" name="Ink 815">
                  <a:extLst>
                    <a:ext uri="{FF2B5EF4-FFF2-40B4-BE49-F238E27FC236}">
                      <a16:creationId xmlns:a16="http://schemas.microsoft.com/office/drawing/2014/main" id="{75210CF2-281B-0D49-AEBA-57230D4E6084}"/>
                    </a:ext>
                  </a:extLst>
                </p14:cNvPr>
                <p14:cNvContentPartPr/>
                <p14:nvPr/>
              </p14:nvContentPartPr>
              <p14:xfrm>
                <a:off x="13598068" y="7195163"/>
                <a:ext cx="83520" cy="14760"/>
              </p14:xfrm>
            </p:contentPart>
          </mc:Choice>
          <mc:Fallback>
            <p:pic>
              <p:nvPicPr>
                <p:cNvPr id="816" name="Ink 815">
                  <a:extLst>
                    <a:ext uri="{FF2B5EF4-FFF2-40B4-BE49-F238E27FC236}">
                      <a16:creationId xmlns:a16="http://schemas.microsoft.com/office/drawing/2014/main" id="{75210CF2-281B-0D49-AEBA-57230D4E6084}"/>
                    </a:ext>
                  </a:extLst>
                </p:cNvPr>
                <p:cNvPicPr/>
                <p:nvPr/>
              </p:nvPicPr>
              <p:blipFill>
                <a:blip r:embed="rId1266"/>
                <a:stretch>
                  <a:fillRect/>
                </a:stretch>
              </p:blipFill>
              <p:spPr>
                <a:xfrm>
                  <a:off x="13591948" y="7189043"/>
                  <a:ext cx="95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817" name="Ink 816">
                  <a:extLst>
                    <a:ext uri="{FF2B5EF4-FFF2-40B4-BE49-F238E27FC236}">
                      <a16:creationId xmlns:a16="http://schemas.microsoft.com/office/drawing/2014/main" id="{59673149-B6C8-E3A6-D933-D911A28B12FC}"/>
                    </a:ext>
                  </a:extLst>
                </p14:cNvPr>
                <p14:cNvContentPartPr/>
                <p14:nvPr/>
              </p14:nvContentPartPr>
              <p14:xfrm>
                <a:off x="13819108" y="7005083"/>
                <a:ext cx="226080" cy="287280"/>
              </p14:xfrm>
            </p:contentPart>
          </mc:Choice>
          <mc:Fallback>
            <p:pic>
              <p:nvPicPr>
                <p:cNvPr id="817" name="Ink 816">
                  <a:extLst>
                    <a:ext uri="{FF2B5EF4-FFF2-40B4-BE49-F238E27FC236}">
                      <a16:creationId xmlns:a16="http://schemas.microsoft.com/office/drawing/2014/main" id="{59673149-B6C8-E3A6-D933-D911A28B12FC}"/>
                    </a:ext>
                  </a:extLst>
                </p:cNvPr>
                <p:cNvPicPr/>
                <p:nvPr/>
              </p:nvPicPr>
              <p:blipFill>
                <a:blip r:embed="rId1268"/>
                <a:stretch>
                  <a:fillRect/>
                </a:stretch>
              </p:blipFill>
              <p:spPr>
                <a:xfrm>
                  <a:off x="13812988" y="6998963"/>
                  <a:ext cx="238320" cy="299520"/>
                </a:xfrm>
                <a:prstGeom prst="rect">
                  <a:avLst/>
                </a:prstGeom>
              </p:spPr>
            </p:pic>
          </mc:Fallback>
        </mc:AlternateContent>
      </p:grpSp>
      <p:grpSp>
        <p:nvGrpSpPr>
          <p:cNvPr id="823" name="Group 822">
            <a:extLst>
              <a:ext uri="{FF2B5EF4-FFF2-40B4-BE49-F238E27FC236}">
                <a16:creationId xmlns:a16="http://schemas.microsoft.com/office/drawing/2014/main" id="{2EAA0184-C8BA-CFD6-A74C-3A8C6762D854}"/>
              </a:ext>
            </a:extLst>
          </p:cNvPr>
          <p:cNvGrpSpPr/>
          <p:nvPr/>
        </p:nvGrpSpPr>
        <p:grpSpPr>
          <a:xfrm>
            <a:off x="9589108" y="7759855"/>
            <a:ext cx="448920" cy="397800"/>
            <a:chOff x="9589108" y="7759855"/>
            <a:chExt cx="448920" cy="397800"/>
          </a:xfrm>
        </p:grpSpPr>
        <mc:AlternateContent xmlns:mc="http://schemas.openxmlformats.org/markup-compatibility/2006">
          <mc:Choice xmlns:p14="http://schemas.microsoft.com/office/powerpoint/2010/main" Requires="p14">
            <p:contentPart p14:bwMode="auto" r:id="rId1269">
              <p14:nvContentPartPr>
                <p14:cNvPr id="819" name="Ink 818">
                  <a:extLst>
                    <a:ext uri="{FF2B5EF4-FFF2-40B4-BE49-F238E27FC236}">
                      <a16:creationId xmlns:a16="http://schemas.microsoft.com/office/drawing/2014/main" id="{165702D8-0195-479B-67DF-C213117085E2}"/>
                    </a:ext>
                  </a:extLst>
                </p14:cNvPr>
                <p14:cNvContentPartPr/>
                <p14:nvPr/>
              </p14:nvContentPartPr>
              <p14:xfrm>
                <a:off x="9589108" y="7912643"/>
                <a:ext cx="253440" cy="360"/>
              </p14:xfrm>
            </p:contentPart>
          </mc:Choice>
          <mc:Fallback>
            <p:pic>
              <p:nvPicPr>
                <p:cNvPr id="819" name="Ink 818">
                  <a:extLst>
                    <a:ext uri="{FF2B5EF4-FFF2-40B4-BE49-F238E27FC236}">
                      <a16:creationId xmlns:a16="http://schemas.microsoft.com/office/drawing/2014/main" id="{165702D8-0195-479B-67DF-C213117085E2}"/>
                    </a:ext>
                  </a:extLst>
                </p:cNvPr>
                <p:cNvPicPr/>
                <p:nvPr/>
              </p:nvPicPr>
              <p:blipFill>
                <a:blip r:embed="rId1270"/>
                <a:stretch>
                  <a:fillRect/>
                </a:stretch>
              </p:blipFill>
              <p:spPr>
                <a:xfrm>
                  <a:off x="9582988" y="7906523"/>
                  <a:ext cx="265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820" name="Ink 819">
                  <a:extLst>
                    <a:ext uri="{FF2B5EF4-FFF2-40B4-BE49-F238E27FC236}">
                      <a16:creationId xmlns:a16="http://schemas.microsoft.com/office/drawing/2014/main" id="{28680D5B-9527-3F79-F0C3-D7C08435B54A}"/>
                    </a:ext>
                  </a:extLst>
                </p14:cNvPr>
                <p14:cNvContentPartPr/>
                <p14:nvPr/>
              </p14:nvContentPartPr>
              <p14:xfrm>
                <a:off x="9600988" y="7997382"/>
                <a:ext cx="295200" cy="33120"/>
              </p14:xfrm>
            </p:contentPart>
          </mc:Choice>
          <mc:Fallback>
            <p:pic>
              <p:nvPicPr>
                <p:cNvPr id="820" name="Ink 819">
                  <a:extLst>
                    <a:ext uri="{FF2B5EF4-FFF2-40B4-BE49-F238E27FC236}">
                      <a16:creationId xmlns:a16="http://schemas.microsoft.com/office/drawing/2014/main" id="{28680D5B-9527-3F79-F0C3-D7C08435B54A}"/>
                    </a:ext>
                  </a:extLst>
                </p:cNvPr>
                <p:cNvPicPr/>
                <p:nvPr/>
              </p:nvPicPr>
              <p:blipFill>
                <a:blip r:embed="rId1272"/>
                <a:stretch>
                  <a:fillRect/>
                </a:stretch>
              </p:blipFill>
              <p:spPr>
                <a:xfrm>
                  <a:off x="9594868" y="7991262"/>
                  <a:ext cx="307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821" name="Ink 820">
                  <a:extLst>
                    <a:ext uri="{FF2B5EF4-FFF2-40B4-BE49-F238E27FC236}">
                      <a16:creationId xmlns:a16="http://schemas.microsoft.com/office/drawing/2014/main" id="{FD61986C-68D6-C7A4-72B7-546565F6780B}"/>
                    </a:ext>
                  </a:extLst>
                </p14:cNvPr>
                <p14:cNvContentPartPr/>
                <p14:nvPr/>
              </p14:nvContentPartPr>
              <p14:xfrm>
                <a:off x="9741388" y="7983055"/>
                <a:ext cx="63720" cy="360"/>
              </p14:xfrm>
            </p:contentPart>
          </mc:Choice>
          <mc:Fallback>
            <p:pic>
              <p:nvPicPr>
                <p:cNvPr id="821" name="Ink 820">
                  <a:extLst>
                    <a:ext uri="{FF2B5EF4-FFF2-40B4-BE49-F238E27FC236}">
                      <a16:creationId xmlns:a16="http://schemas.microsoft.com/office/drawing/2014/main" id="{FD61986C-68D6-C7A4-72B7-546565F6780B}"/>
                    </a:ext>
                  </a:extLst>
                </p:cNvPr>
                <p:cNvPicPr/>
                <p:nvPr/>
              </p:nvPicPr>
              <p:blipFill>
                <a:blip r:embed="rId86"/>
                <a:stretch>
                  <a:fillRect/>
                </a:stretch>
              </p:blipFill>
              <p:spPr>
                <a:xfrm>
                  <a:off x="9735268" y="7976935"/>
                  <a:ext cx="75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822" name="Ink 821">
                  <a:extLst>
                    <a:ext uri="{FF2B5EF4-FFF2-40B4-BE49-F238E27FC236}">
                      <a16:creationId xmlns:a16="http://schemas.microsoft.com/office/drawing/2014/main" id="{41D3362F-CAE8-1423-A089-B5B72CB9E226}"/>
                    </a:ext>
                  </a:extLst>
                </p14:cNvPr>
                <p14:cNvContentPartPr/>
                <p14:nvPr/>
              </p14:nvContentPartPr>
              <p14:xfrm>
                <a:off x="9754708" y="7759855"/>
                <a:ext cx="283320" cy="397800"/>
              </p14:xfrm>
            </p:contentPart>
          </mc:Choice>
          <mc:Fallback>
            <p:pic>
              <p:nvPicPr>
                <p:cNvPr id="822" name="Ink 821">
                  <a:extLst>
                    <a:ext uri="{FF2B5EF4-FFF2-40B4-BE49-F238E27FC236}">
                      <a16:creationId xmlns:a16="http://schemas.microsoft.com/office/drawing/2014/main" id="{41D3362F-CAE8-1423-A089-B5B72CB9E226}"/>
                    </a:ext>
                  </a:extLst>
                </p:cNvPr>
                <p:cNvPicPr/>
                <p:nvPr/>
              </p:nvPicPr>
              <p:blipFill>
                <a:blip r:embed="rId1275"/>
                <a:stretch>
                  <a:fillRect/>
                </a:stretch>
              </p:blipFill>
              <p:spPr>
                <a:xfrm>
                  <a:off x="9748588" y="7753735"/>
                  <a:ext cx="295560" cy="410040"/>
                </a:xfrm>
                <a:prstGeom prst="rect">
                  <a:avLst/>
                </a:prstGeom>
              </p:spPr>
            </p:pic>
          </mc:Fallback>
        </mc:AlternateContent>
      </p:grpSp>
      <p:grpSp>
        <p:nvGrpSpPr>
          <p:cNvPr id="837" name="Group 836">
            <a:extLst>
              <a:ext uri="{FF2B5EF4-FFF2-40B4-BE49-F238E27FC236}">
                <a16:creationId xmlns:a16="http://schemas.microsoft.com/office/drawing/2014/main" id="{8CB3A21B-10C5-3646-DBD2-BE37A94E9029}"/>
              </a:ext>
            </a:extLst>
          </p:cNvPr>
          <p:cNvGrpSpPr/>
          <p:nvPr/>
        </p:nvGrpSpPr>
        <p:grpSpPr>
          <a:xfrm>
            <a:off x="10298308" y="7878009"/>
            <a:ext cx="934200" cy="284400"/>
            <a:chOff x="10298308" y="7878009"/>
            <a:chExt cx="934200" cy="284400"/>
          </a:xfrm>
        </p:grpSpPr>
        <mc:AlternateContent xmlns:mc="http://schemas.openxmlformats.org/markup-compatibility/2006">
          <mc:Choice xmlns:p14="http://schemas.microsoft.com/office/powerpoint/2010/main" Requires="p14">
            <p:contentPart p14:bwMode="auto" r:id="rId1276">
              <p14:nvContentPartPr>
                <p14:cNvPr id="824" name="Ink 823">
                  <a:extLst>
                    <a:ext uri="{FF2B5EF4-FFF2-40B4-BE49-F238E27FC236}">
                      <a16:creationId xmlns:a16="http://schemas.microsoft.com/office/drawing/2014/main" id="{7A226835-6346-256A-3634-01FB9AA81EA0}"/>
                    </a:ext>
                  </a:extLst>
                </p14:cNvPr>
                <p14:cNvContentPartPr/>
                <p14:nvPr/>
              </p14:nvContentPartPr>
              <p14:xfrm>
                <a:off x="10298308" y="7878009"/>
                <a:ext cx="392040" cy="284400"/>
              </p14:xfrm>
            </p:contentPart>
          </mc:Choice>
          <mc:Fallback>
            <p:pic>
              <p:nvPicPr>
                <p:cNvPr id="824" name="Ink 823">
                  <a:extLst>
                    <a:ext uri="{FF2B5EF4-FFF2-40B4-BE49-F238E27FC236}">
                      <a16:creationId xmlns:a16="http://schemas.microsoft.com/office/drawing/2014/main" id="{7A226835-6346-256A-3634-01FB9AA81EA0}"/>
                    </a:ext>
                  </a:extLst>
                </p:cNvPr>
                <p:cNvPicPr/>
                <p:nvPr/>
              </p:nvPicPr>
              <p:blipFill>
                <a:blip r:embed="rId1277"/>
                <a:stretch>
                  <a:fillRect/>
                </a:stretch>
              </p:blipFill>
              <p:spPr>
                <a:xfrm>
                  <a:off x="10292188" y="7871889"/>
                  <a:ext cx="40428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825" name="Ink 824">
                  <a:extLst>
                    <a:ext uri="{FF2B5EF4-FFF2-40B4-BE49-F238E27FC236}">
                      <a16:creationId xmlns:a16="http://schemas.microsoft.com/office/drawing/2014/main" id="{0E993697-4A68-DEC6-51AD-3F9B6CD81906}"/>
                    </a:ext>
                  </a:extLst>
                </p14:cNvPr>
                <p14:cNvContentPartPr/>
                <p14:nvPr/>
              </p14:nvContentPartPr>
              <p14:xfrm>
                <a:off x="10822468" y="7962249"/>
                <a:ext cx="224640" cy="136800"/>
              </p14:xfrm>
            </p:contentPart>
          </mc:Choice>
          <mc:Fallback>
            <p:pic>
              <p:nvPicPr>
                <p:cNvPr id="825" name="Ink 824">
                  <a:extLst>
                    <a:ext uri="{FF2B5EF4-FFF2-40B4-BE49-F238E27FC236}">
                      <a16:creationId xmlns:a16="http://schemas.microsoft.com/office/drawing/2014/main" id="{0E993697-4A68-DEC6-51AD-3F9B6CD81906}"/>
                    </a:ext>
                  </a:extLst>
                </p:cNvPr>
                <p:cNvPicPr/>
                <p:nvPr/>
              </p:nvPicPr>
              <p:blipFill>
                <a:blip r:embed="rId1279"/>
                <a:stretch>
                  <a:fillRect/>
                </a:stretch>
              </p:blipFill>
              <p:spPr>
                <a:xfrm>
                  <a:off x="10816348" y="7956129"/>
                  <a:ext cx="236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826" name="Ink 825">
                  <a:extLst>
                    <a:ext uri="{FF2B5EF4-FFF2-40B4-BE49-F238E27FC236}">
                      <a16:creationId xmlns:a16="http://schemas.microsoft.com/office/drawing/2014/main" id="{4292A726-CB11-37B8-6FD5-499111AABE77}"/>
                    </a:ext>
                  </a:extLst>
                </p14:cNvPr>
                <p14:cNvContentPartPr/>
                <p14:nvPr/>
              </p14:nvContentPartPr>
              <p14:xfrm>
                <a:off x="11077708" y="8053329"/>
                <a:ext cx="154800" cy="81720"/>
              </p14:xfrm>
            </p:contentPart>
          </mc:Choice>
          <mc:Fallback>
            <p:pic>
              <p:nvPicPr>
                <p:cNvPr id="826" name="Ink 825">
                  <a:extLst>
                    <a:ext uri="{FF2B5EF4-FFF2-40B4-BE49-F238E27FC236}">
                      <a16:creationId xmlns:a16="http://schemas.microsoft.com/office/drawing/2014/main" id="{4292A726-CB11-37B8-6FD5-499111AABE77}"/>
                    </a:ext>
                  </a:extLst>
                </p:cNvPr>
                <p:cNvPicPr/>
                <p:nvPr/>
              </p:nvPicPr>
              <p:blipFill>
                <a:blip r:embed="rId1281"/>
                <a:stretch>
                  <a:fillRect/>
                </a:stretch>
              </p:blipFill>
              <p:spPr>
                <a:xfrm>
                  <a:off x="11071588" y="8047209"/>
                  <a:ext cx="167040" cy="93960"/>
                </a:xfrm>
                <a:prstGeom prst="rect">
                  <a:avLst/>
                </a:prstGeom>
              </p:spPr>
            </p:pic>
          </mc:Fallback>
        </mc:AlternateContent>
      </p:grpSp>
      <p:grpSp>
        <p:nvGrpSpPr>
          <p:cNvPr id="836" name="Group 835">
            <a:extLst>
              <a:ext uri="{FF2B5EF4-FFF2-40B4-BE49-F238E27FC236}">
                <a16:creationId xmlns:a16="http://schemas.microsoft.com/office/drawing/2014/main" id="{2B56E216-B604-4A30-6824-F40BEE61CA47}"/>
              </a:ext>
            </a:extLst>
          </p:cNvPr>
          <p:cNvGrpSpPr/>
          <p:nvPr/>
        </p:nvGrpSpPr>
        <p:grpSpPr>
          <a:xfrm>
            <a:off x="11539948" y="7923009"/>
            <a:ext cx="1740960" cy="299520"/>
            <a:chOff x="11539948" y="7923009"/>
            <a:chExt cx="1740960" cy="299520"/>
          </a:xfrm>
        </p:grpSpPr>
        <mc:AlternateContent xmlns:mc="http://schemas.openxmlformats.org/markup-compatibility/2006">
          <mc:Choice xmlns:p14="http://schemas.microsoft.com/office/powerpoint/2010/main" Requires="p14">
            <p:contentPart p14:bwMode="auto" r:id="rId1282">
              <p14:nvContentPartPr>
                <p14:cNvPr id="827" name="Ink 826">
                  <a:extLst>
                    <a:ext uri="{FF2B5EF4-FFF2-40B4-BE49-F238E27FC236}">
                      <a16:creationId xmlns:a16="http://schemas.microsoft.com/office/drawing/2014/main" id="{D83C4529-460B-5F40-B257-DEB114F656EA}"/>
                    </a:ext>
                  </a:extLst>
                </p14:cNvPr>
                <p14:cNvContentPartPr/>
                <p14:nvPr/>
              </p14:nvContentPartPr>
              <p14:xfrm>
                <a:off x="11539948" y="7966209"/>
                <a:ext cx="205200" cy="156960"/>
              </p14:xfrm>
            </p:contentPart>
          </mc:Choice>
          <mc:Fallback>
            <p:pic>
              <p:nvPicPr>
                <p:cNvPr id="827" name="Ink 826">
                  <a:extLst>
                    <a:ext uri="{FF2B5EF4-FFF2-40B4-BE49-F238E27FC236}">
                      <a16:creationId xmlns:a16="http://schemas.microsoft.com/office/drawing/2014/main" id="{D83C4529-460B-5F40-B257-DEB114F656EA}"/>
                    </a:ext>
                  </a:extLst>
                </p:cNvPr>
                <p:cNvPicPr/>
                <p:nvPr/>
              </p:nvPicPr>
              <p:blipFill>
                <a:blip r:embed="rId1283"/>
                <a:stretch>
                  <a:fillRect/>
                </a:stretch>
              </p:blipFill>
              <p:spPr>
                <a:xfrm>
                  <a:off x="11533828" y="7960089"/>
                  <a:ext cx="2174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828" name="Ink 827">
                  <a:extLst>
                    <a:ext uri="{FF2B5EF4-FFF2-40B4-BE49-F238E27FC236}">
                      <a16:creationId xmlns:a16="http://schemas.microsoft.com/office/drawing/2014/main" id="{6BC2ED96-29F4-54EB-5AF4-40004261DAC1}"/>
                    </a:ext>
                  </a:extLst>
                </p14:cNvPr>
                <p14:cNvContentPartPr/>
                <p14:nvPr/>
              </p14:nvContentPartPr>
              <p14:xfrm>
                <a:off x="11758108" y="7980969"/>
                <a:ext cx="120240" cy="124560"/>
              </p14:xfrm>
            </p:contentPart>
          </mc:Choice>
          <mc:Fallback>
            <p:pic>
              <p:nvPicPr>
                <p:cNvPr id="828" name="Ink 827">
                  <a:extLst>
                    <a:ext uri="{FF2B5EF4-FFF2-40B4-BE49-F238E27FC236}">
                      <a16:creationId xmlns:a16="http://schemas.microsoft.com/office/drawing/2014/main" id="{6BC2ED96-29F4-54EB-5AF4-40004261DAC1}"/>
                    </a:ext>
                  </a:extLst>
                </p:cNvPr>
                <p:cNvPicPr/>
                <p:nvPr/>
              </p:nvPicPr>
              <p:blipFill>
                <a:blip r:embed="rId1285"/>
                <a:stretch>
                  <a:fillRect/>
                </a:stretch>
              </p:blipFill>
              <p:spPr>
                <a:xfrm>
                  <a:off x="11751988" y="7974849"/>
                  <a:ext cx="132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829" name="Ink 828">
                  <a:extLst>
                    <a:ext uri="{FF2B5EF4-FFF2-40B4-BE49-F238E27FC236}">
                      <a16:creationId xmlns:a16="http://schemas.microsoft.com/office/drawing/2014/main" id="{81540A48-86E5-322C-ACA8-FC7A1B5D73F3}"/>
                    </a:ext>
                  </a:extLst>
                </p14:cNvPr>
                <p14:cNvContentPartPr/>
                <p14:nvPr/>
              </p14:nvContentPartPr>
              <p14:xfrm>
                <a:off x="11921908" y="7995009"/>
                <a:ext cx="173880" cy="109800"/>
              </p14:xfrm>
            </p:contentPart>
          </mc:Choice>
          <mc:Fallback>
            <p:pic>
              <p:nvPicPr>
                <p:cNvPr id="829" name="Ink 828">
                  <a:extLst>
                    <a:ext uri="{FF2B5EF4-FFF2-40B4-BE49-F238E27FC236}">
                      <a16:creationId xmlns:a16="http://schemas.microsoft.com/office/drawing/2014/main" id="{81540A48-86E5-322C-ACA8-FC7A1B5D73F3}"/>
                    </a:ext>
                  </a:extLst>
                </p:cNvPr>
                <p:cNvPicPr/>
                <p:nvPr/>
              </p:nvPicPr>
              <p:blipFill>
                <a:blip r:embed="rId1287"/>
                <a:stretch>
                  <a:fillRect/>
                </a:stretch>
              </p:blipFill>
              <p:spPr>
                <a:xfrm>
                  <a:off x="11915788" y="7988889"/>
                  <a:ext cx="186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830" name="Ink 829">
                  <a:extLst>
                    <a:ext uri="{FF2B5EF4-FFF2-40B4-BE49-F238E27FC236}">
                      <a16:creationId xmlns:a16="http://schemas.microsoft.com/office/drawing/2014/main" id="{E6268C9E-21AB-8C2E-CCA2-5954FFA3FE92}"/>
                    </a:ext>
                  </a:extLst>
                </p14:cNvPr>
                <p14:cNvContentPartPr/>
                <p14:nvPr/>
              </p14:nvContentPartPr>
              <p14:xfrm>
                <a:off x="12121348" y="7933089"/>
                <a:ext cx="154800" cy="153720"/>
              </p14:xfrm>
            </p:contentPart>
          </mc:Choice>
          <mc:Fallback>
            <p:pic>
              <p:nvPicPr>
                <p:cNvPr id="830" name="Ink 829">
                  <a:extLst>
                    <a:ext uri="{FF2B5EF4-FFF2-40B4-BE49-F238E27FC236}">
                      <a16:creationId xmlns:a16="http://schemas.microsoft.com/office/drawing/2014/main" id="{E6268C9E-21AB-8C2E-CCA2-5954FFA3FE92}"/>
                    </a:ext>
                  </a:extLst>
                </p:cNvPr>
                <p:cNvPicPr/>
                <p:nvPr/>
              </p:nvPicPr>
              <p:blipFill>
                <a:blip r:embed="rId1289"/>
                <a:stretch>
                  <a:fillRect/>
                </a:stretch>
              </p:blipFill>
              <p:spPr>
                <a:xfrm>
                  <a:off x="12115228" y="7926969"/>
                  <a:ext cx="167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831" name="Ink 830">
                  <a:extLst>
                    <a:ext uri="{FF2B5EF4-FFF2-40B4-BE49-F238E27FC236}">
                      <a16:creationId xmlns:a16="http://schemas.microsoft.com/office/drawing/2014/main" id="{D9AE652F-3743-40B3-523D-1962271BD425}"/>
                    </a:ext>
                  </a:extLst>
                </p14:cNvPr>
                <p14:cNvContentPartPr/>
                <p14:nvPr/>
              </p14:nvContentPartPr>
              <p14:xfrm>
                <a:off x="12308548" y="7989969"/>
                <a:ext cx="183960" cy="117000"/>
              </p14:xfrm>
            </p:contentPart>
          </mc:Choice>
          <mc:Fallback>
            <p:pic>
              <p:nvPicPr>
                <p:cNvPr id="831" name="Ink 830">
                  <a:extLst>
                    <a:ext uri="{FF2B5EF4-FFF2-40B4-BE49-F238E27FC236}">
                      <a16:creationId xmlns:a16="http://schemas.microsoft.com/office/drawing/2014/main" id="{D9AE652F-3743-40B3-523D-1962271BD425}"/>
                    </a:ext>
                  </a:extLst>
                </p:cNvPr>
                <p:cNvPicPr/>
                <p:nvPr/>
              </p:nvPicPr>
              <p:blipFill>
                <a:blip r:embed="rId1291"/>
                <a:stretch>
                  <a:fillRect/>
                </a:stretch>
              </p:blipFill>
              <p:spPr>
                <a:xfrm>
                  <a:off x="12302428" y="7983849"/>
                  <a:ext cx="196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832" name="Ink 831">
                  <a:extLst>
                    <a:ext uri="{FF2B5EF4-FFF2-40B4-BE49-F238E27FC236}">
                      <a16:creationId xmlns:a16="http://schemas.microsoft.com/office/drawing/2014/main" id="{8F085C42-60FF-073A-1A03-56C529E4B16B}"/>
                    </a:ext>
                  </a:extLst>
                </p14:cNvPr>
                <p14:cNvContentPartPr/>
                <p14:nvPr/>
              </p14:nvContentPartPr>
              <p14:xfrm>
                <a:off x="12507988" y="7959729"/>
                <a:ext cx="206280" cy="116280"/>
              </p14:xfrm>
            </p:contentPart>
          </mc:Choice>
          <mc:Fallback>
            <p:pic>
              <p:nvPicPr>
                <p:cNvPr id="832" name="Ink 831">
                  <a:extLst>
                    <a:ext uri="{FF2B5EF4-FFF2-40B4-BE49-F238E27FC236}">
                      <a16:creationId xmlns:a16="http://schemas.microsoft.com/office/drawing/2014/main" id="{8F085C42-60FF-073A-1A03-56C529E4B16B}"/>
                    </a:ext>
                  </a:extLst>
                </p:cNvPr>
                <p:cNvPicPr/>
                <p:nvPr/>
              </p:nvPicPr>
              <p:blipFill>
                <a:blip r:embed="rId1293"/>
                <a:stretch>
                  <a:fillRect/>
                </a:stretch>
              </p:blipFill>
              <p:spPr>
                <a:xfrm>
                  <a:off x="12501868" y="7953609"/>
                  <a:ext cx="218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94">
              <p14:nvContentPartPr>
                <p14:cNvPr id="833" name="Ink 832">
                  <a:extLst>
                    <a:ext uri="{FF2B5EF4-FFF2-40B4-BE49-F238E27FC236}">
                      <a16:creationId xmlns:a16="http://schemas.microsoft.com/office/drawing/2014/main" id="{BBBF79B8-E10E-0CA1-5B07-6EC88E273271}"/>
                    </a:ext>
                  </a:extLst>
                </p14:cNvPr>
                <p14:cNvContentPartPr/>
                <p14:nvPr/>
              </p14:nvContentPartPr>
              <p14:xfrm>
                <a:off x="12664228" y="7983489"/>
                <a:ext cx="184320" cy="239040"/>
              </p14:xfrm>
            </p:contentPart>
          </mc:Choice>
          <mc:Fallback>
            <p:pic>
              <p:nvPicPr>
                <p:cNvPr id="833" name="Ink 832">
                  <a:extLst>
                    <a:ext uri="{FF2B5EF4-FFF2-40B4-BE49-F238E27FC236}">
                      <a16:creationId xmlns:a16="http://schemas.microsoft.com/office/drawing/2014/main" id="{BBBF79B8-E10E-0CA1-5B07-6EC88E273271}"/>
                    </a:ext>
                  </a:extLst>
                </p:cNvPr>
                <p:cNvPicPr/>
                <p:nvPr/>
              </p:nvPicPr>
              <p:blipFill>
                <a:blip r:embed="rId1295"/>
                <a:stretch>
                  <a:fillRect/>
                </a:stretch>
              </p:blipFill>
              <p:spPr>
                <a:xfrm>
                  <a:off x="12658108" y="7977369"/>
                  <a:ext cx="1965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296">
              <p14:nvContentPartPr>
                <p14:cNvPr id="834" name="Ink 833">
                  <a:extLst>
                    <a:ext uri="{FF2B5EF4-FFF2-40B4-BE49-F238E27FC236}">
                      <a16:creationId xmlns:a16="http://schemas.microsoft.com/office/drawing/2014/main" id="{FC500531-AB5D-C332-A3CE-361E95490A70}"/>
                    </a:ext>
                  </a:extLst>
                </p14:cNvPr>
                <p14:cNvContentPartPr/>
                <p14:nvPr/>
              </p14:nvContentPartPr>
              <p14:xfrm>
                <a:off x="12906148" y="7970169"/>
                <a:ext cx="171720" cy="165960"/>
              </p14:xfrm>
            </p:contentPart>
          </mc:Choice>
          <mc:Fallback>
            <p:pic>
              <p:nvPicPr>
                <p:cNvPr id="834" name="Ink 833">
                  <a:extLst>
                    <a:ext uri="{FF2B5EF4-FFF2-40B4-BE49-F238E27FC236}">
                      <a16:creationId xmlns:a16="http://schemas.microsoft.com/office/drawing/2014/main" id="{FC500531-AB5D-C332-A3CE-361E95490A70}"/>
                    </a:ext>
                  </a:extLst>
                </p:cNvPr>
                <p:cNvPicPr/>
                <p:nvPr/>
              </p:nvPicPr>
              <p:blipFill>
                <a:blip r:embed="rId1297"/>
                <a:stretch>
                  <a:fillRect/>
                </a:stretch>
              </p:blipFill>
              <p:spPr>
                <a:xfrm>
                  <a:off x="12900028" y="7964049"/>
                  <a:ext cx="1839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298">
              <p14:nvContentPartPr>
                <p14:cNvPr id="835" name="Ink 834">
                  <a:extLst>
                    <a:ext uri="{FF2B5EF4-FFF2-40B4-BE49-F238E27FC236}">
                      <a16:creationId xmlns:a16="http://schemas.microsoft.com/office/drawing/2014/main" id="{99194EF3-B29D-1371-9ABE-27E79DD15093}"/>
                    </a:ext>
                  </a:extLst>
                </p14:cNvPr>
                <p14:cNvContentPartPr/>
                <p14:nvPr/>
              </p14:nvContentPartPr>
              <p14:xfrm>
                <a:off x="13155988" y="7923009"/>
                <a:ext cx="124920" cy="215280"/>
              </p14:xfrm>
            </p:contentPart>
          </mc:Choice>
          <mc:Fallback>
            <p:pic>
              <p:nvPicPr>
                <p:cNvPr id="835" name="Ink 834">
                  <a:extLst>
                    <a:ext uri="{FF2B5EF4-FFF2-40B4-BE49-F238E27FC236}">
                      <a16:creationId xmlns:a16="http://schemas.microsoft.com/office/drawing/2014/main" id="{99194EF3-B29D-1371-9ABE-27E79DD15093}"/>
                    </a:ext>
                  </a:extLst>
                </p:cNvPr>
                <p:cNvPicPr/>
                <p:nvPr/>
              </p:nvPicPr>
              <p:blipFill>
                <a:blip r:embed="rId1299"/>
                <a:stretch>
                  <a:fillRect/>
                </a:stretch>
              </p:blipFill>
              <p:spPr>
                <a:xfrm>
                  <a:off x="13149868" y="7916889"/>
                  <a:ext cx="137160" cy="227520"/>
                </a:xfrm>
                <a:prstGeom prst="rect">
                  <a:avLst/>
                </a:prstGeom>
              </p:spPr>
            </p:pic>
          </mc:Fallback>
        </mc:AlternateContent>
      </p:grpSp>
      <p:grpSp>
        <p:nvGrpSpPr>
          <p:cNvPr id="843" name="Group 842">
            <a:extLst>
              <a:ext uri="{FF2B5EF4-FFF2-40B4-BE49-F238E27FC236}">
                <a16:creationId xmlns:a16="http://schemas.microsoft.com/office/drawing/2014/main" id="{CE2EA700-8AFD-E4B2-05C5-3A9CBA1497B6}"/>
              </a:ext>
            </a:extLst>
          </p:cNvPr>
          <p:cNvGrpSpPr/>
          <p:nvPr/>
        </p:nvGrpSpPr>
        <p:grpSpPr>
          <a:xfrm>
            <a:off x="10385788" y="8240889"/>
            <a:ext cx="263160" cy="73800"/>
            <a:chOff x="10385788" y="8240889"/>
            <a:chExt cx="263160" cy="73800"/>
          </a:xfrm>
        </p:grpSpPr>
        <mc:AlternateContent xmlns:mc="http://schemas.openxmlformats.org/markup-compatibility/2006">
          <mc:Choice xmlns:p14="http://schemas.microsoft.com/office/powerpoint/2010/main" Requires="p14">
            <p:contentPart p14:bwMode="auto" r:id="rId1300">
              <p14:nvContentPartPr>
                <p14:cNvPr id="838" name="Ink 837">
                  <a:extLst>
                    <a:ext uri="{FF2B5EF4-FFF2-40B4-BE49-F238E27FC236}">
                      <a16:creationId xmlns:a16="http://schemas.microsoft.com/office/drawing/2014/main" id="{35252850-D40C-7521-2CE0-DF915F6908AA}"/>
                    </a:ext>
                  </a:extLst>
                </p14:cNvPr>
                <p14:cNvContentPartPr/>
                <p14:nvPr/>
              </p14:nvContentPartPr>
              <p14:xfrm>
                <a:off x="10385788" y="8252769"/>
                <a:ext cx="53640" cy="61920"/>
              </p14:xfrm>
            </p:contentPart>
          </mc:Choice>
          <mc:Fallback>
            <p:pic>
              <p:nvPicPr>
                <p:cNvPr id="838" name="Ink 837">
                  <a:extLst>
                    <a:ext uri="{FF2B5EF4-FFF2-40B4-BE49-F238E27FC236}">
                      <a16:creationId xmlns:a16="http://schemas.microsoft.com/office/drawing/2014/main" id="{35252850-D40C-7521-2CE0-DF915F6908AA}"/>
                    </a:ext>
                  </a:extLst>
                </p:cNvPr>
                <p:cNvPicPr/>
                <p:nvPr/>
              </p:nvPicPr>
              <p:blipFill>
                <a:blip r:embed="rId1301"/>
                <a:stretch>
                  <a:fillRect/>
                </a:stretch>
              </p:blipFill>
              <p:spPr>
                <a:xfrm>
                  <a:off x="10379668" y="8246649"/>
                  <a:ext cx="65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302">
              <p14:nvContentPartPr>
                <p14:cNvPr id="839" name="Ink 838">
                  <a:extLst>
                    <a:ext uri="{FF2B5EF4-FFF2-40B4-BE49-F238E27FC236}">
                      <a16:creationId xmlns:a16="http://schemas.microsoft.com/office/drawing/2014/main" id="{B3B54500-E66B-72FF-8EE4-3E9F41D4589B}"/>
                    </a:ext>
                  </a:extLst>
                </p14:cNvPr>
                <p14:cNvContentPartPr/>
                <p14:nvPr/>
              </p14:nvContentPartPr>
              <p14:xfrm>
                <a:off x="10491628" y="8252769"/>
                <a:ext cx="68040" cy="19440"/>
              </p14:xfrm>
            </p:contentPart>
          </mc:Choice>
          <mc:Fallback>
            <p:pic>
              <p:nvPicPr>
                <p:cNvPr id="839" name="Ink 838">
                  <a:extLst>
                    <a:ext uri="{FF2B5EF4-FFF2-40B4-BE49-F238E27FC236}">
                      <a16:creationId xmlns:a16="http://schemas.microsoft.com/office/drawing/2014/main" id="{B3B54500-E66B-72FF-8EE4-3E9F41D4589B}"/>
                    </a:ext>
                  </a:extLst>
                </p:cNvPr>
                <p:cNvPicPr/>
                <p:nvPr/>
              </p:nvPicPr>
              <p:blipFill>
                <a:blip r:embed="rId1303"/>
                <a:stretch>
                  <a:fillRect/>
                </a:stretch>
              </p:blipFill>
              <p:spPr>
                <a:xfrm>
                  <a:off x="10485508" y="8246649"/>
                  <a:ext cx="802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304">
              <p14:nvContentPartPr>
                <p14:cNvPr id="840" name="Ink 839">
                  <a:extLst>
                    <a:ext uri="{FF2B5EF4-FFF2-40B4-BE49-F238E27FC236}">
                      <a16:creationId xmlns:a16="http://schemas.microsoft.com/office/drawing/2014/main" id="{A8BA5D6A-8AFD-5E14-3876-4784E20D30F9}"/>
                    </a:ext>
                  </a:extLst>
                </p14:cNvPr>
                <p14:cNvContentPartPr/>
                <p14:nvPr/>
              </p14:nvContentPartPr>
              <p14:xfrm>
                <a:off x="10503508" y="8288049"/>
                <a:ext cx="47160" cy="360"/>
              </p14:xfrm>
            </p:contentPart>
          </mc:Choice>
          <mc:Fallback>
            <p:pic>
              <p:nvPicPr>
                <p:cNvPr id="840" name="Ink 839">
                  <a:extLst>
                    <a:ext uri="{FF2B5EF4-FFF2-40B4-BE49-F238E27FC236}">
                      <a16:creationId xmlns:a16="http://schemas.microsoft.com/office/drawing/2014/main" id="{A8BA5D6A-8AFD-5E14-3876-4784E20D30F9}"/>
                    </a:ext>
                  </a:extLst>
                </p:cNvPr>
                <p:cNvPicPr/>
                <p:nvPr/>
              </p:nvPicPr>
              <p:blipFill>
                <a:blip r:embed="rId1305"/>
                <a:stretch>
                  <a:fillRect/>
                </a:stretch>
              </p:blipFill>
              <p:spPr>
                <a:xfrm>
                  <a:off x="10497388" y="8281929"/>
                  <a:ext cx="59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306">
              <p14:nvContentPartPr>
                <p14:cNvPr id="841" name="Ink 840">
                  <a:extLst>
                    <a:ext uri="{FF2B5EF4-FFF2-40B4-BE49-F238E27FC236}">
                      <a16:creationId xmlns:a16="http://schemas.microsoft.com/office/drawing/2014/main" id="{46737DED-B190-4111-2EAB-3F97F86F8D9B}"/>
                    </a:ext>
                  </a:extLst>
                </p14:cNvPr>
                <p14:cNvContentPartPr/>
                <p14:nvPr/>
              </p14:nvContentPartPr>
              <p14:xfrm>
                <a:off x="10643908" y="8240889"/>
                <a:ext cx="5040" cy="69120"/>
              </p14:xfrm>
            </p:contentPart>
          </mc:Choice>
          <mc:Fallback>
            <p:pic>
              <p:nvPicPr>
                <p:cNvPr id="841" name="Ink 840">
                  <a:extLst>
                    <a:ext uri="{FF2B5EF4-FFF2-40B4-BE49-F238E27FC236}">
                      <a16:creationId xmlns:a16="http://schemas.microsoft.com/office/drawing/2014/main" id="{46737DED-B190-4111-2EAB-3F97F86F8D9B}"/>
                    </a:ext>
                  </a:extLst>
                </p:cNvPr>
                <p:cNvPicPr/>
                <p:nvPr/>
              </p:nvPicPr>
              <p:blipFill>
                <a:blip r:embed="rId1307"/>
                <a:stretch>
                  <a:fillRect/>
                </a:stretch>
              </p:blipFill>
              <p:spPr>
                <a:xfrm>
                  <a:off x="10637788" y="8234769"/>
                  <a:ext cx="17280" cy="8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8">
            <p14:nvContentPartPr>
              <p14:cNvPr id="842" name="Ink 841">
                <a:extLst>
                  <a:ext uri="{FF2B5EF4-FFF2-40B4-BE49-F238E27FC236}">
                    <a16:creationId xmlns:a16="http://schemas.microsoft.com/office/drawing/2014/main" id="{BDB2E5D5-112F-9EEE-92F0-A3B070C5AC1F}"/>
                  </a:ext>
                </a:extLst>
              </p14:cNvPr>
              <p14:cNvContentPartPr/>
              <p14:nvPr/>
            </p14:nvContentPartPr>
            <p14:xfrm>
              <a:off x="10376428" y="7772889"/>
              <a:ext cx="210960" cy="49320"/>
            </p14:xfrm>
          </p:contentPart>
        </mc:Choice>
        <mc:Fallback>
          <p:pic>
            <p:nvPicPr>
              <p:cNvPr id="842" name="Ink 841">
                <a:extLst>
                  <a:ext uri="{FF2B5EF4-FFF2-40B4-BE49-F238E27FC236}">
                    <a16:creationId xmlns:a16="http://schemas.microsoft.com/office/drawing/2014/main" id="{BDB2E5D5-112F-9EEE-92F0-A3B070C5AC1F}"/>
                  </a:ext>
                </a:extLst>
              </p:cNvPr>
              <p:cNvPicPr/>
              <p:nvPr/>
            </p:nvPicPr>
            <p:blipFill>
              <a:blip r:embed="rId1309"/>
              <a:stretch>
                <a:fillRect/>
              </a:stretch>
            </p:blipFill>
            <p:spPr>
              <a:xfrm>
                <a:off x="10370308" y="7766769"/>
                <a:ext cx="223200" cy="61560"/>
              </a:xfrm>
              <a:prstGeom prst="rect">
                <a:avLst/>
              </a:prstGeom>
            </p:spPr>
          </p:pic>
        </mc:Fallback>
      </mc:AlternateContent>
    </p:spTree>
    <p:extLst>
      <p:ext uri="{BB962C8B-B14F-4D97-AF65-F5344CB8AC3E}">
        <p14:creationId xmlns:p14="http://schemas.microsoft.com/office/powerpoint/2010/main" val="1247961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AF7A6-E81B-FF65-F477-0665E51A25E0}"/>
            </a:ext>
          </a:extLst>
        </p:cNvPr>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E68B705D-81D7-77D7-22A0-6488D0160E0C}"/>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2C4B1969-42C1-0782-13E0-E722C295C612}"/>
              </a:ext>
            </a:extLst>
          </p:cNvPr>
          <p:cNvSpPr>
            <a:spLocks noGrp="1"/>
          </p:cNvSpPr>
          <p:nvPr>
            <p:ph type="ctrTitle"/>
          </p:nvPr>
        </p:nvSpPr>
        <p:spPr>
          <a:xfrm>
            <a:off x="745684" y="1638168"/>
            <a:ext cx="9144000" cy="3063240"/>
          </a:xfrm>
        </p:spPr>
        <p:txBody>
          <a:bodyPr>
            <a:normAutofit/>
          </a:bodyPr>
          <a:lstStyle/>
          <a:p>
            <a:r>
              <a:rPr lang="en-US" sz="7200" dirty="0"/>
              <a:t>Alternating series</a:t>
            </a:r>
          </a:p>
        </p:txBody>
      </p:sp>
      <p:sp>
        <p:nvSpPr>
          <p:cNvPr id="3" name="Subtitle 2">
            <a:extLst>
              <a:ext uri="{FF2B5EF4-FFF2-40B4-BE49-F238E27FC236}">
                <a16:creationId xmlns:a16="http://schemas.microsoft.com/office/drawing/2014/main" id="{1C785F94-6CF9-27AE-21BE-A32D53206ECF}"/>
              </a:ext>
            </a:extLst>
          </p:cNvPr>
          <p:cNvSpPr>
            <a:spLocks noGrp="1"/>
          </p:cNvSpPr>
          <p:nvPr>
            <p:ph type="subTitle" idx="1"/>
          </p:nvPr>
        </p:nvSpPr>
        <p:spPr>
          <a:xfrm>
            <a:off x="-2298853" y="5167056"/>
            <a:ext cx="9144000" cy="1225296"/>
          </a:xfrm>
        </p:spPr>
        <p:txBody>
          <a:bodyPr>
            <a:normAutofit/>
          </a:bodyPr>
          <a:lstStyle/>
          <a:p>
            <a:pPr algn="ctr"/>
            <a:r>
              <a:rPr lang="en-US" sz="6600" b="1" dirty="0"/>
              <a:t>Section 5.5</a:t>
            </a:r>
          </a:p>
        </p:txBody>
      </p:sp>
      <p:sp>
        <p:nvSpPr>
          <p:cNvPr id="4" name="Footer Placeholder 3">
            <a:extLst>
              <a:ext uri="{FF2B5EF4-FFF2-40B4-BE49-F238E27FC236}">
                <a16:creationId xmlns:a16="http://schemas.microsoft.com/office/drawing/2014/main" id="{F39EB9CA-0278-CE49-B218-B78990BA7E98}"/>
              </a:ext>
            </a:extLst>
          </p:cNvPr>
          <p:cNvSpPr>
            <a:spLocks noGrp="1"/>
          </p:cNvSpPr>
          <p:nvPr>
            <p:ph type="ftr" sz="quarter" idx="11"/>
          </p:nvPr>
        </p:nvSpPr>
        <p:spPr/>
        <p:txBody>
          <a:bodyPr/>
          <a:lstStyle/>
          <a:p>
            <a:r>
              <a:rPr lang="en-US"/>
              <a:t>https://openstax.org/details/books/calculus-volume-1</a:t>
            </a:r>
          </a:p>
        </p:txBody>
      </p:sp>
      <p:grpSp>
        <p:nvGrpSpPr>
          <p:cNvPr id="25" name="Group 24">
            <a:extLst>
              <a:ext uri="{FF2B5EF4-FFF2-40B4-BE49-F238E27FC236}">
                <a16:creationId xmlns:a16="http://schemas.microsoft.com/office/drawing/2014/main" id="{3B2FD0BF-2C5E-3662-E9B8-7EF0E9497B12}"/>
              </a:ext>
            </a:extLst>
          </p:cNvPr>
          <p:cNvGrpSpPr/>
          <p:nvPr/>
        </p:nvGrpSpPr>
        <p:grpSpPr>
          <a:xfrm>
            <a:off x="3000526" y="1558874"/>
            <a:ext cx="641520" cy="466200"/>
            <a:chOff x="3000526" y="1558874"/>
            <a:chExt cx="641520" cy="466200"/>
          </a:xfrm>
        </p:grpSpPr>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303E91AF-27BF-6AAB-F356-4AA4A35326DB}"/>
                    </a:ext>
                  </a:extLst>
                </p14:cNvPr>
                <p14:cNvContentPartPr/>
                <p14:nvPr/>
              </p14:nvContentPartPr>
              <p14:xfrm>
                <a:off x="3000526" y="1779914"/>
                <a:ext cx="236160" cy="25200"/>
              </p14:xfrm>
            </p:contentPart>
          </mc:Choice>
          <mc:Fallback>
            <p:pic>
              <p:nvPicPr>
                <p:cNvPr id="5" name="Ink 4">
                  <a:extLst>
                    <a:ext uri="{FF2B5EF4-FFF2-40B4-BE49-F238E27FC236}">
                      <a16:creationId xmlns:a16="http://schemas.microsoft.com/office/drawing/2014/main" id="{303E91AF-27BF-6AAB-F356-4AA4A35326DB}"/>
                    </a:ext>
                  </a:extLst>
                </p:cNvPr>
                <p:cNvPicPr/>
                <p:nvPr/>
              </p:nvPicPr>
              <p:blipFill>
                <a:blip r:embed="rId5"/>
                <a:stretch>
                  <a:fillRect/>
                </a:stretch>
              </p:blipFill>
              <p:spPr>
                <a:xfrm>
                  <a:off x="2994406" y="1773794"/>
                  <a:ext cx="248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078291ED-6C04-637B-1C50-755A5A1ADEAF}"/>
                    </a:ext>
                  </a:extLst>
                </p14:cNvPr>
                <p14:cNvContentPartPr/>
                <p14:nvPr/>
              </p14:nvContentPartPr>
              <p14:xfrm>
                <a:off x="3480766" y="1558874"/>
                <a:ext cx="12960" cy="182880"/>
              </p14:xfrm>
            </p:contentPart>
          </mc:Choice>
          <mc:Fallback>
            <p:pic>
              <p:nvPicPr>
                <p:cNvPr id="6" name="Ink 5">
                  <a:extLst>
                    <a:ext uri="{FF2B5EF4-FFF2-40B4-BE49-F238E27FC236}">
                      <a16:creationId xmlns:a16="http://schemas.microsoft.com/office/drawing/2014/main" id="{078291ED-6C04-637B-1C50-755A5A1ADEAF}"/>
                    </a:ext>
                  </a:extLst>
                </p:cNvPr>
                <p:cNvPicPr/>
                <p:nvPr/>
              </p:nvPicPr>
              <p:blipFill>
                <a:blip r:embed="rId7"/>
                <a:stretch>
                  <a:fillRect/>
                </a:stretch>
              </p:blipFill>
              <p:spPr>
                <a:xfrm>
                  <a:off x="3474646" y="1552754"/>
                  <a:ext cx="25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CCBB2E4-22C9-F9EB-2482-F722A642D9CE}"/>
                    </a:ext>
                  </a:extLst>
                </p14:cNvPr>
                <p14:cNvContentPartPr/>
                <p14:nvPr/>
              </p14:nvContentPartPr>
              <p14:xfrm>
                <a:off x="3364126" y="1781714"/>
                <a:ext cx="226440" cy="360"/>
              </p14:xfrm>
            </p:contentPart>
          </mc:Choice>
          <mc:Fallback>
            <p:pic>
              <p:nvPicPr>
                <p:cNvPr id="7" name="Ink 6">
                  <a:extLst>
                    <a:ext uri="{FF2B5EF4-FFF2-40B4-BE49-F238E27FC236}">
                      <a16:creationId xmlns:a16="http://schemas.microsoft.com/office/drawing/2014/main" id="{9CCBB2E4-22C9-F9EB-2482-F722A642D9CE}"/>
                    </a:ext>
                  </a:extLst>
                </p:cNvPr>
                <p:cNvPicPr/>
                <p:nvPr/>
              </p:nvPicPr>
              <p:blipFill>
                <a:blip r:embed="rId9"/>
                <a:stretch>
                  <a:fillRect/>
                </a:stretch>
              </p:blipFill>
              <p:spPr>
                <a:xfrm>
                  <a:off x="3358006" y="1775594"/>
                  <a:ext cx="238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658094A7-B978-D637-D1AF-CA3CE0C057B0}"/>
                    </a:ext>
                  </a:extLst>
                </p14:cNvPr>
                <p14:cNvContentPartPr/>
                <p14:nvPr/>
              </p14:nvContentPartPr>
              <p14:xfrm>
                <a:off x="3445486" y="1869554"/>
                <a:ext cx="196560" cy="155520"/>
              </p14:xfrm>
            </p:contentPart>
          </mc:Choice>
          <mc:Fallback>
            <p:pic>
              <p:nvPicPr>
                <p:cNvPr id="8" name="Ink 7">
                  <a:extLst>
                    <a:ext uri="{FF2B5EF4-FFF2-40B4-BE49-F238E27FC236}">
                      <a16:creationId xmlns:a16="http://schemas.microsoft.com/office/drawing/2014/main" id="{658094A7-B978-D637-D1AF-CA3CE0C057B0}"/>
                    </a:ext>
                  </a:extLst>
                </p:cNvPr>
                <p:cNvPicPr/>
                <p:nvPr/>
              </p:nvPicPr>
              <p:blipFill>
                <a:blip r:embed="rId11"/>
                <a:stretch>
                  <a:fillRect/>
                </a:stretch>
              </p:blipFill>
              <p:spPr>
                <a:xfrm>
                  <a:off x="3439366" y="1863434"/>
                  <a:ext cx="208800" cy="167760"/>
                </a:xfrm>
                <a:prstGeom prst="rect">
                  <a:avLst/>
                </a:prstGeom>
              </p:spPr>
            </p:pic>
          </mc:Fallback>
        </mc:AlternateContent>
      </p:grpSp>
      <p:grpSp>
        <p:nvGrpSpPr>
          <p:cNvPr id="23" name="Group 22">
            <a:extLst>
              <a:ext uri="{FF2B5EF4-FFF2-40B4-BE49-F238E27FC236}">
                <a16:creationId xmlns:a16="http://schemas.microsoft.com/office/drawing/2014/main" id="{5E49F290-1322-1DDF-8F6E-3D3AA98C3C17}"/>
              </a:ext>
            </a:extLst>
          </p:cNvPr>
          <p:cNvGrpSpPr/>
          <p:nvPr/>
        </p:nvGrpSpPr>
        <p:grpSpPr>
          <a:xfrm>
            <a:off x="4114366" y="1488674"/>
            <a:ext cx="302760" cy="234720"/>
            <a:chOff x="4114366" y="1488674"/>
            <a:chExt cx="302760" cy="234720"/>
          </a:xfrm>
        </p:grpSpPr>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7015F0BB-5D67-D1D9-05CC-34DD6A2C60BA}"/>
                    </a:ext>
                  </a:extLst>
                </p14:cNvPr>
                <p14:cNvContentPartPr/>
                <p14:nvPr/>
              </p14:nvContentPartPr>
              <p14:xfrm>
                <a:off x="4273486" y="1488674"/>
                <a:ext cx="16920" cy="230760"/>
              </p14:xfrm>
            </p:contentPart>
          </mc:Choice>
          <mc:Fallback>
            <p:pic>
              <p:nvPicPr>
                <p:cNvPr id="10" name="Ink 9">
                  <a:extLst>
                    <a:ext uri="{FF2B5EF4-FFF2-40B4-BE49-F238E27FC236}">
                      <a16:creationId xmlns:a16="http://schemas.microsoft.com/office/drawing/2014/main" id="{7015F0BB-5D67-D1D9-05CC-34DD6A2C60BA}"/>
                    </a:ext>
                  </a:extLst>
                </p:cNvPr>
                <p:cNvPicPr/>
                <p:nvPr/>
              </p:nvPicPr>
              <p:blipFill>
                <a:blip r:embed="rId13"/>
                <a:stretch>
                  <a:fillRect/>
                </a:stretch>
              </p:blipFill>
              <p:spPr>
                <a:xfrm>
                  <a:off x="4267366" y="1482554"/>
                  <a:ext cx="291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49EBB18-3A15-0216-2C42-F676278E6BAE}"/>
                    </a:ext>
                  </a:extLst>
                </p14:cNvPr>
                <p14:cNvContentPartPr/>
                <p14:nvPr/>
              </p14:nvContentPartPr>
              <p14:xfrm>
                <a:off x="4114366" y="1723034"/>
                <a:ext cx="302760" cy="360"/>
              </p14:xfrm>
            </p:contentPart>
          </mc:Choice>
          <mc:Fallback>
            <p:pic>
              <p:nvPicPr>
                <p:cNvPr id="11" name="Ink 10">
                  <a:extLst>
                    <a:ext uri="{FF2B5EF4-FFF2-40B4-BE49-F238E27FC236}">
                      <a16:creationId xmlns:a16="http://schemas.microsoft.com/office/drawing/2014/main" id="{D49EBB18-3A15-0216-2C42-F676278E6BAE}"/>
                    </a:ext>
                  </a:extLst>
                </p:cNvPr>
                <p:cNvPicPr/>
                <p:nvPr/>
              </p:nvPicPr>
              <p:blipFill>
                <a:blip r:embed="rId15"/>
                <a:stretch>
                  <a:fillRect/>
                </a:stretch>
              </p:blipFill>
              <p:spPr>
                <a:xfrm>
                  <a:off x="4108246" y="1716914"/>
                  <a:ext cx="315000" cy="12600"/>
                </a:xfrm>
                <a:prstGeom prst="rect">
                  <a:avLst/>
                </a:prstGeom>
              </p:spPr>
            </p:pic>
          </mc:Fallback>
        </mc:AlternateContent>
      </p:grpSp>
      <p:grpSp>
        <p:nvGrpSpPr>
          <p:cNvPr id="22" name="Group 21">
            <a:extLst>
              <a:ext uri="{FF2B5EF4-FFF2-40B4-BE49-F238E27FC236}">
                <a16:creationId xmlns:a16="http://schemas.microsoft.com/office/drawing/2014/main" id="{87E67BD3-6BA5-5666-7051-BFED8D5A47F5}"/>
              </a:ext>
            </a:extLst>
          </p:cNvPr>
          <p:cNvGrpSpPr/>
          <p:nvPr/>
        </p:nvGrpSpPr>
        <p:grpSpPr>
          <a:xfrm>
            <a:off x="4240726" y="1816994"/>
            <a:ext cx="122760" cy="220680"/>
            <a:chOff x="4240726" y="1816994"/>
            <a:chExt cx="122760" cy="22068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D8CE5DA-6E4D-F273-E381-6E19B2E98A48}"/>
                    </a:ext>
                  </a:extLst>
                </p14:cNvPr>
                <p14:cNvContentPartPr/>
                <p14:nvPr/>
              </p14:nvContentPartPr>
              <p14:xfrm>
                <a:off x="4240726" y="1828154"/>
                <a:ext cx="102240" cy="37080"/>
              </p14:xfrm>
            </p:contentPart>
          </mc:Choice>
          <mc:Fallback>
            <p:pic>
              <p:nvPicPr>
                <p:cNvPr id="12" name="Ink 11">
                  <a:extLst>
                    <a:ext uri="{FF2B5EF4-FFF2-40B4-BE49-F238E27FC236}">
                      <a16:creationId xmlns:a16="http://schemas.microsoft.com/office/drawing/2014/main" id="{FD8CE5DA-6E4D-F273-E381-6E19B2E98A48}"/>
                    </a:ext>
                  </a:extLst>
                </p:cNvPr>
                <p:cNvPicPr/>
                <p:nvPr/>
              </p:nvPicPr>
              <p:blipFill>
                <a:blip r:embed="rId17"/>
                <a:stretch>
                  <a:fillRect/>
                </a:stretch>
              </p:blipFill>
              <p:spPr>
                <a:xfrm>
                  <a:off x="4234606" y="1822034"/>
                  <a:ext cx="1144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AE1C018-9A3D-0583-1095-68C7D5717A50}"/>
                    </a:ext>
                  </a:extLst>
                </p14:cNvPr>
                <p14:cNvContentPartPr/>
                <p14:nvPr/>
              </p14:nvContentPartPr>
              <p14:xfrm>
                <a:off x="4343686" y="1816994"/>
                <a:ext cx="19800" cy="220680"/>
              </p14:xfrm>
            </p:contentPart>
          </mc:Choice>
          <mc:Fallback>
            <p:pic>
              <p:nvPicPr>
                <p:cNvPr id="13" name="Ink 12">
                  <a:extLst>
                    <a:ext uri="{FF2B5EF4-FFF2-40B4-BE49-F238E27FC236}">
                      <a16:creationId xmlns:a16="http://schemas.microsoft.com/office/drawing/2014/main" id="{1AE1C018-9A3D-0583-1095-68C7D5717A50}"/>
                    </a:ext>
                  </a:extLst>
                </p:cNvPr>
                <p:cNvPicPr/>
                <p:nvPr/>
              </p:nvPicPr>
              <p:blipFill>
                <a:blip r:embed="rId19"/>
                <a:stretch>
                  <a:fillRect/>
                </a:stretch>
              </p:blipFill>
              <p:spPr>
                <a:xfrm>
                  <a:off x="4337566" y="1810874"/>
                  <a:ext cx="32040" cy="23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620EB23A-E8C6-BF19-0600-54BBF6421949}"/>
                  </a:ext>
                </a:extLst>
              </p14:cNvPr>
              <p14:cNvContentPartPr/>
              <p14:nvPr/>
            </p14:nvContentPartPr>
            <p14:xfrm>
              <a:off x="4864966" y="1758314"/>
              <a:ext cx="82080" cy="10800"/>
            </p14:xfrm>
          </p:contentPart>
        </mc:Choice>
        <mc:Fallback>
          <p:pic>
            <p:nvPicPr>
              <p:cNvPr id="15" name="Ink 14">
                <a:extLst>
                  <a:ext uri="{FF2B5EF4-FFF2-40B4-BE49-F238E27FC236}">
                    <a16:creationId xmlns:a16="http://schemas.microsoft.com/office/drawing/2014/main" id="{620EB23A-E8C6-BF19-0600-54BBF6421949}"/>
                  </a:ext>
                </a:extLst>
              </p:cNvPr>
              <p:cNvPicPr/>
              <p:nvPr/>
            </p:nvPicPr>
            <p:blipFill>
              <a:blip r:embed="rId21"/>
              <a:stretch>
                <a:fillRect/>
              </a:stretch>
            </p:blipFill>
            <p:spPr>
              <a:xfrm>
                <a:off x="4858846" y="1752194"/>
                <a:ext cx="94320" cy="23040"/>
              </a:xfrm>
              <a:prstGeom prst="rect">
                <a:avLst/>
              </a:prstGeom>
            </p:spPr>
          </p:pic>
        </mc:Fallback>
      </mc:AlternateContent>
      <p:grpSp>
        <p:nvGrpSpPr>
          <p:cNvPr id="21" name="Group 20">
            <a:extLst>
              <a:ext uri="{FF2B5EF4-FFF2-40B4-BE49-F238E27FC236}">
                <a16:creationId xmlns:a16="http://schemas.microsoft.com/office/drawing/2014/main" id="{9660DFDB-EC73-A6C8-1A87-95182C70ED1D}"/>
              </a:ext>
            </a:extLst>
          </p:cNvPr>
          <p:cNvGrpSpPr/>
          <p:nvPr/>
        </p:nvGrpSpPr>
        <p:grpSpPr>
          <a:xfrm>
            <a:off x="5192566" y="1546994"/>
            <a:ext cx="256320" cy="450000"/>
            <a:chOff x="5192566" y="1546994"/>
            <a:chExt cx="256320" cy="45000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749B9012-D715-6DA8-CB3E-65623221E863}"/>
                    </a:ext>
                  </a:extLst>
                </p14:cNvPr>
                <p14:cNvContentPartPr/>
                <p14:nvPr/>
              </p14:nvContentPartPr>
              <p14:xfrm>
                <a:off x="5298046" y="1546994"/>
                <a:ext cx="360" cy="176760"/>
              </p14:xfrm>
            </p:contentPart>
          </mc:Choice>
          <mc:Fallback>
            <p:pic>
              <p:nvPicPr>
                <p:cNvPr id="16" name="Ink 15">
                  <a:extLst>
                    <a:ext uri="{FF2B5EF4-FFF2-40B4-BE49-F238E27FC236}">
                      <a16:creationId xmlns:a16="http://schemas.microsoft.com/office/drawing/2014/main" id="{749B9012-D715-6DA8-CB3E-65623221E863}"/>
                    </a:ext>
                  </a:extLst>
                </p:cNvPr>
                <p:cNvPicPr/>
                <p:nvPr/>
              </p:nvPicPr>
              <p:blipFill>
                <a:blip r:embed="rId23"/>
                <a:stretch>
                  <a:fillRect/>
                </a:stretch>
              </p:blipFill>
              <p:spPr>
                <a:xfrm>
                  <a:off x="5291926" y="1540874"/>
                  <a:ext cx="126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427507DE-8926-64CC-1ECC-08AFDA588C7A}"/>
                    </a:ext>
                  </a:extLst>
                </p14:cNvPr>
                <p14:cNvContentPartPr/>
                <p14:nvPr/>
              </p14:nvContentPartPr>
              <p14:xfrm>
                <a:off x="5192566" y="1723034"/>
                <a:ext cx="172800" cy="360"/>
              </p14:xfrm>
            </p:contentPart>
          </mc:Choice>
          <mc:Fallback>
            <p:pic>
              <p:nvPicPr>
                <p:cNvPr id="17" name="Ink 16">
                  <a:extLst>
                    <a:ext uri="{FF2B5EF4-FFF2-40B4-BE49-F238E27FC236}">
                      <a16:creationId xmlns:a16="http://schemas.microsoft.com/office/drawing/2014/main" id="{427507DE-8926-64CC-1ECC-08AFDA588C7A}"/>
                    </a:ext>
                  </a:extLst>
                </p:cNvPr>
                <p:cNvPicPr/>
                <p:nvPr/>
              </p:nvPicPr>
              <p:blipFill>
                <a:blip r:embed="rId25"/>
                <a:stretch>
                  <a:fillRect/>
                </a:stretch>
              </p:blipFill>
              <p:spPr>
                <a:xfrm>
                  <a:off x="5186446" y="1716914"/>
                  <a:ext cx="185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1301B1BD-72A8-2ABD-695A-705A713D6D98}"/>
                    </a:ext>
                  </a:extLst>
                </p14:cNvPr>
                <p14:cNvContentPartPr/>
                <p14:nvPr/>
              </p14:nvContentPartPr>
              <p14:xfrm>
                <a:off x="5289766" y="1786034"/>
                <a:ext cx="159120" cy="210960"/>
              </p14:xfrm>
            </p:contentPart>
          </mc:Choice>
          <mc:Fallback>
            <p:pic>
              <p:nvPicPr>
                <p:cNvPr id="18" name="Ink 17">
                  <a:extLst>
                    <a:ext uri="{FF2B5EF4-FFF2-40B4-BE49-F238E27FC236}">
                      <a16:creationId xmlns:a16="http://schemas.microsoft.com/office/drawing/2014/main" id="{1301B1BD-72A8-2ABD-695A-705A713D6D98}"/>
                    </a:ext>
                  </a:extLst>
                </p:cNvPr>
                <p:cNvPicPr/>
                <p:nvPr/>
              </p:nvPicPr>
              <p:blipFill>
                <a:blip r:embed="rId27"/>
                <a:stretch>
                  <a:fillRect/>
                </a:stretch>
              </p:blipFill>
              <p:spPr>
                <a:xfrm>
                  <a:off x="5283646" y="1779914"/>
                  <a:ext cx="171360" cy="223200"/>
                </a:xfrm>
                <a:prstGeom prst="rect">
                  <a:avLst/>
                </a:prstGeom>
              </p:spPr>
            </p:pic>
          </mc:Fallback>
        </mc:AlternateContent>
      </p:grpSp>
      <p:grpSp>
        <p:nvGrpSpPr>
          <p:cNvPr id="31" name="Group 30">
            <a:extLst>
              <a:ext uri="{FF2B5EF4-FFF2-40B4-BE49-F238E27FC236}">
                <a16:creationId xmlns:a16="http://schemas.microsoft.com/office/drawing/2014/main" id="{71D483A5-146C-C132-1E3E-A651A9D982B2}"/>
              </a:ext>
            </a:extLst>
          </p:cNvPr>
          <p:cNvGrpSpPr/>
          <p:nvPr/>
        </p:nvGrpSpPr>
        <p:grpSpPr>
          <a:xfrm>
            <a:off x="5989966" y="1476434"/>
            <a:ext cx="326520" cy="235800"/>
            <a:chOff x="5989966" y="1476434"/>
            <a:chExt cx="326520" cy="235800"/>
          </a:xfrm>
        </p:grpSpPr>
        <mc:AlternateContent xmlns:mc="http://schemas.openxmlformats.org/markup-compatibility/2006">
          <mc:Choice xmlns:p14="http://schemas.microsoft.com/office/powerpoint/2010/main" Requires="p14">
            <p:contentPart p14:bwMode="auto" r:id="rId28">
              <p14:nvContentPartPr>
                <p14:cNvPr id="26" name="Ink 25">
                  <a:extLst>
                    <a:ext uri="{FF2B5EF4-FFF2-40B4-BE49-F238E27FC236}">
                      <a16:creationId xmlns:a16="http://schemas.microsoft.com/office/drawing/2014/main" id="{44157F87-2404-0D53-22D7-B9EE075D0E4C}"/>
                    </a:ext>
                  </a:extLst>
                </p14:cNvPr>
                <p14:cNvContentPartPr/>
                <p14:nvPr/>
              </p14:nvContentPartPr>
              <p14:xfrm>
                <a:off x="6114166" y="1476434"/>
                <a:ext cx="5040" cy="218880"/>
              </p14:xfrm>
            </p:contentPart>
          </mc:Choice>
          <mc:Fallback>
            <p:pic>
              <p:nvPicPr>
                <p:cNvPr id="26" name="Ink 25">
                  <a:extLst>
                    <a:ext uri="{FF2B5EF4-FFF2-40B4-BE49-F238E27FC236}">
                      <a16:creationId xmlns:a16="http://schemas.microsoft.com/office/drawing/2014/main" id="{44157F87-2404-0D53-22D7-B9EE075D0E4C}"/>
                    </a:ext>
                  </a:extLst>
                </p:cNvPr>
                <p:cNvPicPr/>
                <p:nvPr/>
              </p:nvPicPr>
              <p:blipFill>
                <a:blip r:embed="rId29"/>
                <a:stretch>
                  <a:fillRect/>
                </a:stretch>
              </p:blipFill>
              <p:spPr>
                <a:xfrm>
                  <a:off x="6108046" y="1470314"/>
                  <a:ext cx="172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7" name="Ink 26">
                  <a:extLst>
                    <a:ext uri="{FF2B5EF4-FFF2-40B4-BE49-F238E27FC236}">
                      <a16:creationId xmlns:a16="http://schemas.microsoft.com/office/drawing/2014/main" id="{238B35DB-DA52-6AC3-9B43-C1CDAF2FA4D5}"/>
                    </a:ext>
                  </a:extLst>
                </p14:cNvPr>
                <p14:cNvContentPartPr/>
                <p14:nvPr/>
              </p14:nvContentPartPr>
              <p14:xfrm>
                <a:off x="5989966" y="1699274"/>
                <a:ext cx="326520" cy="12960"/>
              </p14:xfrm>
            </p:contentPart>
          </mc:Choice>
          <mc:Fallback>
            <p:pic>
              <p:nvPicPr>
                <p:cNvPr id="27" name="Ink 26">
                  <a:extLst>
                    <a:ext uri="{FF2B5EF4-FFF2-40B4-BE49-F238E27FC236}">
                      <a16:creationId xmlns:a16="http://schemas.microsoft.com/office/drawing/2014/main" id="{238B35DB-DA52-6AC3-9B43-C1CDAF2FA4D5}"/>
                    </a:ext>
                  </a:extLst>
                </p:cNvPr>
                <p:cNvPicPr/>
                <p:nvPr/>
              </p:nvPicPr>
              <p:blipFill>
                <a:blip r:embed="rId31"/>
                <a:stretch>
                  <a:fillRect/>
                </a:stretch>
              </p:blipFill>
              <p:spPr>
                <a:xfrm>
                  <a:off x="5983846" y="1693154"/>
                  <a:ext cx="338760" cy="25200"/>
                </a:xfrm>
                <a:prstGeom prst="rect">
                  <a:avLst/>
                </a:prstGeom>
              </p:spPr>
            </p:pic>
          </mc:Fallback>
        </mc:AlternateContent>
      </p:grpSp>
      <p:grpSp>
        <p:nvGrpSpPr>
          <p:cNvPr id="30" name="Group 29">
            <a:extLst>
              <a:ext uri="{FF2B5EF4-FFF2-40B4-BE49-F238E27FC236}">
                <a16:creationId xmlns:a16="http://schemas.microsoft.com/office/drawing/2014/main" id="{F538FFA1-53C4-F75C-715D-70004D32367C}"/>
              </a:ext>
            </a:extLst>
          </p:cNvPr>
          <p:cNvGrpSpPr/>
          <p:nvPr/>
        </p:nvGrpSpPr>
        <p:grpSpPr>
          <a:xfrm>
            <a:off x="6118846" y="1804754"/>
            <a:ext cx="208080" cy="167400"/>
            <a:chOff x="6118846" y="1804754"/>
            <a:chExt cx="208080" cy="167400"/>
          </a:xfrm>
        </p:grpSpPr>
        <mc:AlternateContent xmlns:mc="http://schemas.openxmlformats.org/markup-compatibility/2006">
          <mc:Choice xmlns:p14="http://schemas.microsoft.com/office/powerpoint/2010/main" Requires="p14">
            <p:contentPart p14:bwMode="auto" r:id="rId32">
              <p14:nvContentPartPr>
                <p14:cNvPr id="28" name="Ink 27">
                  <a:extLst>
                    <a:ext uri="{FF2B5EF4-FFF2-40B4-BE49-F238E27FC236}">
                      <a16:creationId xmlns:a16="http://schemas.microsoft.com/office/drawing/2014/main" id="{6410B243-EB2D-2812-ADA9-8D6FD578282C}"/>
                    </a:ext>
                  </a:extLst>
                </p14:cNvPr>
                <p14:cNvContentPartPr/>
                <p14:nvPr/>
              </p14:nvContentPartPr>
              <p14:xfrm>
                <a:off x="6118846" y="1828154"/>
                <a:ext cx="32760" cy="144000"/>
              </p14:xfrm>
            </p:contentPart>
          </mc:Choice>
          <mc:Fallback>
            <p:pic>
              <p:nvPicPr>
                <p:cNvPr id="28" name="Ink 27">
                  <a:extLst>
                    <a:ext uri="{FF2B5EF4-FFF2-40B4-BE49-F238E27FC236}">
                      <a16:creationId xmlns:a16="http://schemas.microsoft.com/office/drawing/2014/main" id="{6410B243-EB2D-2812-ADA9-8D6FD578282C}"/>
                    </a:ext>
                  </a:extLst>
                </p:cNvPr>
                <p:cNvPicPr/>
                <p:nvPr/>
              </p:nvPicPr>
              <p:blipFill>
                <a:blip r:embed="rId33"/>
                <a:stretch>
                  <a:fillRect/>
                </a:stretch>
              </p:blipFill>
              <p:spPr>
                <a:xfrm>
                  <a:off x="6112726" y="1822034"/>
                  <a:ext cx="450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Ink 28">
                  <a:extLst>
                    <a:ext uri="{FF2B5EF4-FFF2-40B4-BE49-F238E27FC236}">
                      <a16:creationId xmlns:a16="http://schemas.microsoft.com/office/drawing/2014/main" id="{E7BE32F9-1C61-A0CF-8389-91F54EFC53B3}"/>
                    </a:ext>
                  </a:extLst>
                </p14:cNvPr>
                <p14:cNvContentPartPr/>
                <p14:nvPr/>
              </p14:nvContentPartPr>
              <p14:xfrm>
                <a:off x="6234406" y="1804754"/>
                <a:ext cx="92520" cy="160200"/>
              </p14:xfrm>
            </p:contentPart>
          </mc:Choice>
          <mc:Fallback>
            <p:pic>
              <p:nvPicPr>
                <p:cNvPr id="29" name="Ink 28">
                  <a:extLst>
                    <a:ext uri="{FF2B5EF4-FFF2-40B4-BE49-F238E27FC236}">
                      <a16:creationId xmlns:a16="http://schemas.microsoft.com/office/drawing/2014/main" id="{E7BE32F9-1C61-A0CF-8389-91F54EFC53B3}"/>
                    </a:ext>
                  </a:extLst>
                </p:cNvPr>
                <p:cNvPicPr/>
                <p:nvPr/>
              </p:nvPicPr>
              <p:blipFill>
                <a:blip r:embed="rId35"/>
                <a:stretch>
                  <a:fillRect/>
                </a:stretch>
              </p:blipFill>
              <p:spPr>
                <a:xfrm>
                  <a:off x="6228286" y="1798634"/>
                  <a:ext cx="104760" cy="172440"/>
                </a:xfrm>
                <a:prstGeom prst="rect">
                  <a:avLst/>
                </a:prstGeom>
              </p:spPr>
            </p:pic>
          </mc:Fallback>
        </mc:AlternateContent>
      </p:grpSp>
      <p:grpSp>
        <p:nvGrpSpPr>
          <p:cNvPr id="37" name="Group 36">
            <a:extLst>
              <a:ext uri="{FF2B5EF4-FFF2-40B4-BE49-F238E27FC236}">
                <a16:creationId xmlns:a16="http://schemas.microsoft.com/office/drawing/2014/main" id="{A89E8C54-4325-BAB8-B2B9-75713ECAD6C8}"/>
              </a:ext>
            </a:extLst>
          </p:cNvPr>
          <p:cNvGrpSpPr/>
          <p:nvPr/>
        </p:nvGrpSpPr>
        <p:grpSpPr>
          <a:xfrm>
            <a:off x="3821326" y="1734554"/>
            <a:ext cx="89280" cy="129600"/>
            <a:chOff x="3821326" y="1734554"/>
            <a:chExt cx="89280" cy="129600"/>
          </a:xfrm>
        </p:grpSpPr>
        <mc:AlternateContent xmlns:mc="http://schemas.openxmlformats.org/markup-compatibility/2006">
          <mc:Choice xmlns:p14="http://schemas.microsoft.com/office/powerpoint/2010/main" Requires="p14">
            <p:contentPart p14:bwMode="auto" r:id="rId36">
              <p14:nvContentPartPr>
                <p14:cNvPr id="32" name="Ink 31">
                  <a:extLst>
                    <a:ext uri="{FF2B5EF4-FFF2-40B4-BE49-F238E27FC236}">
                      <a16:creationId xmlns:a16="http://schemas.microsoft.com/office/drawing/2014/main" id="{7ED0AAB9-49A4-07C6-A5C3-926A50AF5AC3}"/>
                    </a:ext>
                  </a:extLst>
                </p14:cNvPr>
                <p14:cNvContentPartPr/>
                <p14:nvPr/>
              </p14:nvContentPartPr>
              <p14:xfrm>
                <a:off x="3856606" y="1734554"/>
                <a:ext cx="11520" cy="129600"/>
              </p14:xfrm>
            </p:contentPart>
          </mc:Choice>
          <mc:Fallback>
            <p:pic>
              <p:nvPicPr>
                <p:cNvPr id="32" name="Ink 31">
                  <a:extLst>
                    <a:ext uri="{FF2B5EF4-FFF2-40B4-BE49-F238E27FC236}">
                      <a16:creationId xmlns:a16="http://schemas.microsoft.com/office/drawing/2014/main" id="{7ED0AAB9-49A4-07C6-A5C3-926A50AF5AC3}"/>
                    </a:ext>
                  </a:extLst>
                </p:cNvPr>
                <p:cNvPicPr/>
                <p:nvPr/>
              </p:nvPicPr>
              <p:blipFill>
                <a:blip r:embed="rId37"/>
                <a:stretch>
                  <a:fillRect/>
                </a:stretch>
              </p:blipFill>
              <p:spPr>
                <a:xfrm>
                  <a:off x="3850486" y="1728434"/>
                  <a:ext cx="23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 name="Ink 32">
                  <a:extLst>
                    <a:ext uri="{FF2B5EF4-FFF2-40B4-BE49-F238E27FC236}">
                      <a16:creationId xmlns:a16="http://schemas.microsoft.com/office/drawing/2014/main" id="{6F751C9A-3077-309C-F30A-9790FA246026}"/>
                    </a:ext>
                  </a:extLst>
                </p14:cNvPr>
                <p14:cNvContentPartPr/>
                <p14:nvPr/>
              </p14:nvContentPartPr>
              <p14:xfrm>
                <a:off x="3821326" y="1770194"/>
                <a:ext cx="89280" cy="35280"/>
              </p14:xfrm>
            </p:contentPart>
          </mc:Choice>
          <mc:Fallback>
            <p:pic>
              <p:nvPicPr>
                <p:cNvPr id="33" name="Ink 32">
                  <a:extLst>
                    <a:ext uri="{FF2B5EF4-FFF2-40B4-BE49-F238E27FC236}">
                      <a16:creationId xmlns:a16="http://schemas.microsoft.com/office/drawing/2014/main" id="{6F751C9A-3077-309C-F30A-9790FA246026}"/>
                    </a:ext>
                  </a:extLst>
                </p:cNvPr>
                <p:cNvPicPr/>
                <p:nvPr/>
              </p:nvPicPr>
              <p:blipFill>
                <a:blip r:embed="rId39"/>
                <a:stretch>
                  <a:fillRect/>
                </a:stretch>
              </p:blipFill>
              <p:spPr>
                <a:xfrm>
                  <a:off x="3815206" y="1764074"/>
                  <a:ext cx="101520" cy="47520"/>
                </a:xfrm>
                <a:prstGeom prst="rect">
                  <a:avLst/>
                </a:prstGeom>
              </p:spPr>
            </p:pic>
          </mc:Fallback>
        </mc:AlternateContent>
      </p:grpSp>
      <p:grpSp>
        <p:nvGrpSpPr>
          <p:cNvPr id="36" name="Group 35">
            <a:extLst>
              <a:ext uri="{FF2B5EF4-FFF2-40B4-BE49-F238E27FC236}">
                <a16:creationId xmlns:a16="http://schemas.microsoft.com/office/drawing/2014/main" id="{74F56B5F-3446-CFF8-79D5-42564698CB55}"/>
              </a:ext>
            </a:extLst>
          </p:cNvPr>
          <p:cNvGrpSpPr/>
          <p:nvPr/>
        </p:nvGrpSpPr>
        <p:grpSpPr>
          <a:xfrm>
            <a:off x="5638606" y="1699274"/>
            <a:ext cx="168120" cy="173520"/>
            <a:chOff x="5638606" y="1699274"/>
            <a:chExt cx="168120" cy="173520"/>
          </a:xfrm>
        </p:grpSpPr>
        <mc:AlternateContent xmlns:mc="http://schemas.openxmlformats.org/markup-compatibility/2006">
          <mc:Choice xmlns:p14="http://schemas.microsoft.com/office/powerpoint/2010/main" Requires="p14">
            <p:contentPart p14:bwMode="auto" r:id="rId40">
              <p14:nvContentPartPr>
                <p14:cNvPr id="34" name="Ink 33">
                  <a:extLst>
                    <a:ext uri="{FF2B5EF4-FFF2-40B4-BE49-F238E27FC236}">
                      <a16:creationId xmlns:a16="http://schemas.microsoft.com/office/drawing/2014/main" id="{124126C7-BEA4-2B9B-A45F-43DAD566D3AA}"/>
                    </a:ext>
                  </a:extLst>
                </p14:cNvPr>
                <p14:cNvContentPartPr/>
                <p14:nvPr/>
              </p14:nvContentPartPr>
              <p14:xfrm>
                <a:off x="5696566" y="1699274"/>
                <a:ext cx="12960" cy="173520"/>
              </p14:xfrm>
            </p:contentPart>
          </mc:Choice>
          <mc:Fallback>
            <p:pic>
              <p:nvPicPr>
                <p:cNvPr id="34" name="Ink 33">
                  <a:extLst>
                    <a:ext uri="{FF2B5EF4-FFF2-40B4-BE49-F238E27FC236}">
                      <a16:creationId xmlns:a16="http://schemas.microsoft.com/office/drawing/2014/main" id="{124126C7-BEA4-2B9B-A45F-43DAD566D3AA}"/>
                    </a:ext>
                  </a:extLst>
                </p:cNvPr>
                <p:cNvPicPr/>
                <p:nvPr/>
              </p:nvPicPr>
              <p:blipFill>
                <a:blip r:embed="rId41"/>
                <a:stretch>
                  <a:fillRect/>
                </a:stretch>
              </p:blipFill>
              <p:spPr>
                <a:xfrm>
                  <a:off x="5690446" y="1693154"/>
                  <a:ext cx="252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 name="Ink 34">
                  <a:extLst>
                    <a:ext uri="{FF2B5EF4-FFF2-40B4-BE49-F238E27FC236}">
                      <a16:creationId xmlns:a16="http://schemas.microsoft.com/office/drawing/2014/main" id="{0C22260B-C9F9-82E1-ABE0-9D9BFEB58F4C}"/>
                    </a:ext>
                  </a:extLst>
                </p14:cNvPr>
                <p14:cNvContentPartPr/>
                <p14:nvPr/>
              </p14:nvContentPartPr>
              <p14:xfrm>
                <a:off x="5638606" y="1753274"/>
                <a:ext cx="168120" cy="16920"/>
              </p14:xfrm>
            </p:contentPart>
          </mc:Choice>
          <mc:Fallback>
            <p:pic>
              <p:nvPicPr>
                <p:cNvPr id="35" name="Ink 34">
                  <a:extLst>
                    <a:ext uri="{FF2B5EF4-FFF2-40B4-BE49-F238E27FC236}">
                      <a16:creationId xmlns:a16="http://schemas.microsoft.com/office/drawing/2014/main" id="{0C22260B-C9F9-82E1-ABE0-9D9BFEB58F4C}"/>
                    </a:ext>
                  </a:extLst>
                </p:cNvPr>
                <p:cNvPicPr/>
                <p:nvPr/>
              </p:nvPicPr>
              <p:blipFill>
                <a:blip r:embed="rId43"/>
                <a:stretch>
                  <a:fillRect/>
                </a:stretch>
              </p:blipFill>
              <p:spPr>
                <a:xfrm>
                  <a:off x="5632486" y="1747154"/>
                  <a:ext cx="180360" cy="2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8" name="Ink 37">
                <a:extLst>
                  <a:ext uri="{FF2B5EF4-FFF2-40B4-BE49-F238E27FC236}">
                    <a16:creationId xmlns:a16="http://schemas.microsoft.com/office/drawing/2014/main" id="{6EE27B19-AF9D-C330-1502-DC05AA3EA0A3}"/>
                  </a:ext>
                </a:extLst>
              </p14:cNvPr>
              <p14:cNvContentPartPr/>
              <p14:nvPr/>
            </p14:nvContentPartPr>
            <p14:xfrm>
              <a:off x="6553006" y="1734554"/>
              <a:ext cx="128160" cy="360"/>
            </p14:xfrm>
          </p:contentPart>
        </mc:Choice>
        <mc:Fallback>
          <p:pic>
            <p:nvPicPr>
              <p:cNvPr id="38" name="Ink 37">
                <a:extLst>
                  <a:ext uri="{FF2B5EF4-FFF2-40B4-BE49-F238E27FC236}">
                    <a16:creationId xmlns:a16="http://schemas.microsoft.com/office/drawing/2014/main" id="{6EE27B19-AF9D-C330-1502-DC05AA3EA0A3}"/>
                  </a:ext>
                </a:extLst>
              </p:cNvPr>
              <p:cNvPicPr/>
              <p:nvPr/>
            </p:nvPicPr>
            <p:blipFill>
              <a:blip r:embed="rId45"/>
              <a:stretch>
                <a:fillRect/>
              </a:stretch>
            </p:blipFill>
            <p:spPr>
              <a:xfrm>
                <a:off x="6546886" y="1728434"/>
                <a:ext cx="140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9" name="Ink 38">
                <a:extLst>
                  <a:ext uri="{FF2B5EF4-FFF2-40B4-BE49-F238E27FC236}">
                    <a16:creationId xmlns:a16="http://schemas.microsoft.com/office/drawing/2014/main" id="{B0129D42-6D81-3E0B-51DC-F9983AAABF3F}"/>
                  </a:ext>
                </a:extLst>
              </p14:cNvPr>
              <p14:cNvContentPartPr/>
              <p14:nvPr/>
            </p14:nvContentPartPr>
            <p14:xfrm>
              <a:off x="7009486" y="1746434"/>
              <a:ext cx="360" cy="16920"/>
            </p14:xfrm>
          </p:contentPart>
        </mc:Choice>
        <mc:Fallback>
          <p:pic>
            <p:nvPicPr>
              <p:cNvPr id="39" name="Ink 38">
                <a:extLst>
                  <a:ext uri="{FF2B5EF4-FFF2-40B4-BE49-F238E27FC236}">
                    <a16:creationId xmlns:a16="http://schemas.microsoft.com/office/drawing/2014/main" id="{B0129D42-6D81-3E0B-51DC-F9983AAABF3F}"/>
                  </a:ext>
                </a:extLst>
              </p:cNvPr>
              <p:cNvPicPr/>
              <p:nvPr/>
            </p:nvPicPr>
            <p:blipFill>
              <a:blip r:embed="rId47"/>
              <a:stretch>
                <a:fillRect/>
              </a:stretch>
            </p:blipFill>
            <p:spPr>
              <a:xfrm>
                <a:off x="7003366" y="1740314"/>
                <a:ext cx="126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Ink 39">
                <a:extLst>
                  <a:ext uri="{FF2B5EF4-FFF2-40B4-BE49-F238E27FC236}">
                    <a16:creationId xmlns:a16="http://schemas.microsoft.com/office/drawing/2014/main" id="{7DEDD03D-A2C1-17D3-2F39-96D48B06B6B2}"/>
                  </a:ext>
                </a:extLst>
              </p14:cNvPr>
              <p14:cNvContentPartPr/>
              <p14:nvPr/>
            </p14:nvContentPartPr>
            <p14:xfrm>
              <a:off x="7197766" y="1781714"/>
              <a:ext cx="23760" cy="9720"/>
            </p14:xfrm>
          </p:contentPart>
        </mc:Choice>
        <mc:Fallback>
          <p:pic>
            <p:nvPicPr>
              <p:cNvPr id="40" name="Ink 39">
                <a:extLst>
                  <a:ext uri="{FF2B5EF4-FFF2-40B4-BE49-F238E27FC236}">
                    <a16:creationId xmlns:a16="http://schemas.microsoft.com/office/drawing/2014/main" id="{7DEDD03D-A2C1-17D3-2F39-96D48B06B6B2}"/>
                  </a:ext>
                </a:extLst>
              </p:cNvPr>
              <p:cNvPicPr/>
              <p:nvPr/>
            </p:nvPicPr>
            <p:blipFill>
              <a:blip r:embed="rId49"/>
              <a:stretch>
                <a:fillRect/>
              </a:stretch>
            </p:blipFill>
            <p:spPr>
              <a:xfrm>
                <a:off x="7191646" y="1775594"/>
                <a:ext cx="36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1" name="Ink 40">
                <a:extLst>
                  <a:ext uri="{FF2B5EF4-FFF2-40B4-BE49-F238E27FC236}">
                    <a16:creationId xmlns:a16="http://schemas.microsoft.com/office/drawing/2014/main" id="{F70330F8-58CB-B844-9D1D-C625BE66DED7}"/>
                  </a:ext>
                </a:extLst>
              </p14:cNvPr>
              <p14:cNvContentPartPr/>
              <p14:nvPr/>
            </p14:nvContentPartPr>
            <p14:xfrm>
              <a:off x="7408366" y="1781714"/>
              <a:ext cx="24120" cy="360"/>
            </p14:xfrm>
          </p:contentPart>
        </mc:Choice>
        <mc:Fallback>
          <p:pic>
            <p:nvPicPr>
              <p:cNvPr id="41" name="Ink 40">
                <a:extLst>
                  <a:ext uri="{FF2B5EF4-FFF2-40B4-BE49-F238E27FC236}">
                    <a16:creationId xmlns:a16="http://schemas.microsoft.com/office/drawing/2014/main" id="{F70330F8-58CB-B844-9D1D-C625BE66DED7}"/>
                  </a:ext>
                </a:extLst>
              </p:cNvPr>
              <p:cNvPicPr/>
              <p:nvPr/>
            </p:nvPicPr>
            <p:blipFill>
              <a:blip r:embed="rId51"/>
              <a:stretch>
                <a:fillRect/>
              </a:stretch>
            </p:blipFill>
            <p:spPr>
              <a:xfrm>
                <a:off x="7402246" y="1775594"/>
                <a:ext cx="36360" cy="12600"/>
              </a:xfrm>
              <a:prstGeom prst="rect">
                <a:avLst/>
              </a:prstGeom>
            </p:spPr>
          </p:pic>
        </mc:Fallback>
      </mc:AlternateContent>
      <p:grpSp>
        <p:nvGrpSpPr>
          <p:cNvPr id="44" name="Group 43">
            <a:extLst>
              <a:ext uri="{FF2B5EF4-FFF2-40B4-BE49-F238E27FC236}">
                <a16:creationId xmlns:a16="http://schemas.microsoft.com/office/drawing/2014/main" id="{C19B933E-70C9-3745-E718-4E434413FE97}"/>
              </a:ext>
            </a:extLst>
          </p:cNvPr>
          <p:cNvGrpSpPr/>
          <p:nvPr/>
        </p:nvGrpSpPr>
        <p:grpSpPr>
          <a:xfrm>
            <a:off x="3431806" y="2438354"/>
            <a:ext cx="165240" cy="258120"/>
            <a:chOff x="3431806" y="2438354"/>
            <a:chExt cx="165240" cy="258120"/>
          </a:xfrm>
        </p:grpSpPr>
        <mc:AlternateContent xmlns:mc="http://schemas.openxmlformats.org/markup-compatibility/2006">
          <mc:Choice xmlns:p14="http://schemas.microsoft.com/office/powerpoint/2010/main" Requires="p14">
            <p:contentPart p14:bwMode="auto" r:id="rId52">
              <p14:nvContentPartPr>
                <p14:cNvPr id="42" name="Ink 41">
                  <a:extLst>
                    <a:ext uri="{FF2B5EF4-FFF2-40B4-BE49-F238E27FC236}">
                      <a16:creationId xmlns:a16="http://schemas.microsoft.com/office/drawing/2014/main" id="{EF05E358-4C42-991D-46E0-1318FE0A40E1}"/>
                    </a:ext>
                  </a:extLst>
                </p14:cNvPr>
                <p14:cNvContentPartPr/>
                <p14:nvPr/>
              </p14:nvContentPartPr>
              <p14:xfrm>
                <a:off x="3493006" y="2438354"/>
                <a:ext cx="360" cy="213480"/>
              </p14:xfrm>
            </p:contentPart>
          </mc:Choice>
          <mc:Fallback>
            <p:pic>
              <p:nvPicPr>
                <p:cNvPr id="42" name="Ink 41">
                  <a:extLst>
                    <a:ext uri="{FF2B5EF4-FFF2-40B4-BE49-F238E27FC236}">
                      <a16:creationId xmlns:a16="http://schemas.microsoft.com/office/drawing/2014/main" id="{EF05E358-4C42-991D-46E0-1318FE0A40E1}"/>
                    </a:ext>
                  </a:extLst>
                </p:cNvPr>
                <p:cNvPicPr/>
                <p:nvPr/>
              </p:nvPicPr>
              <p:blipFill>
                <a:blip r:embed="rId53"/>
                <a:stretch>
                  <a:fillRect/>
                </a:stretch>
              </p:blipFill>
              <p:spPr>
                <a:xfrm>
                  <a:off x="3486886" y="2432234"/>
                  <a:ext cx="126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Ink 42">
                  <a:extLst>
                    <a:ext uri="{FF2B5EF4-FFF2-40B4-BE49-F238E27FC236}">
                      <a16:creationId xmlns:a16="http://schemas.microsoft.com/office/drawing/2014/main" id="{ECB1F2AA-B6E7-1AEB-1070-6F9F60F5E0C6}"/>
                    </a:ext>
                  </a:extLst>
                </p14:cNvPr>
                <p14:cNvContentPartPr/>
                <p14:nvPr/>
              </p14:nvContentPartPr>
              <p14:xfrm>
                <a:off x="3431806" y="2696114"/>
                <a:ext cx="165240" cy="360"/>
              </p14:xfrm>
            </p:contentPart>
          </mc:Choice>
          <mc:Fallback>
            <p:pic>
              <p:nvPicPr>
                <p:cNvPr id="43" name="Ink 42">
                  <a:extLst>
                    <a:ext uri="{FF2B5EF4-FFF2-40B4-BE49-F238E27FC236}">
                      <a16:creationId xmlns:a16="http://schemas.microsoft.com/office/drawing/2014/main" id="{ECB1F2AA-B6E7-1AEB-1070-6F9F60F5E0C6}"/>
                    </a:ext>
                  </a:extLst>
                </p:cNvPr>
                <p:cNvPicPr/>
                <p:nvPr/>
              </p:nvPicPr>
              <p:blipFill>
                <a:blip r:embed="rId55"/>
                <a:stretch>
                  <a:fillRect/>
                </a:stretch>
              </p:blipFill>
              <p:spPr>
                <a:xfrm>
                  <a:off x="3425686" y="2689994"/>
                  <a:ext cx="177480" cy="1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45" name="Ink 44">
                <a:extLst>
                  <a:ext uri="{FF2B5EF4-FFF2-40B4-BE49-F238E27FC236}">
                    <a16:creationId xmlns:a16="http://schemas.microsoft.com/office/drawing/2014/main" id="{5B763BB0-3AC6-DD3C-EAA6-474CC740B532}"/>
                  </a:ext>
                </a:extLst>
              </p14:cNvPr>
              <p14:cNvContentPartPr/>
              <p14:nvPr/>
            </p14:nvContentPartPr>
            <p14:xfrm>
              <a:off x="3445846" y="2798714"/>
              <a:ext cx="154440" cy="177840"/>
            </p14:xfrm>
          </p:contentPart>
        </mc:Choice>
        <mc:Fallback>
          <p:pic>
            <p:nvPicPr>
              <p:cNvPr id="45" name="Ink 44">
                <a:extLst>
                  <a:ext uri="{FF2B5EF4-FFF2-40B4-BE49-F238E27FC236}">
                    <a16:creationId xmlns:a16="http://schemas.microsoft.com/office/drawing/2014/main" id="{5B763BB0-3AC6-DD3C-EAA6-474CC740B532}"/>
                  </a:ext>
                </a:extLst>
              </p:cNvPr>
              <p:cNvPicPr/>
              <p:nvPr/>
            </p:nvPicPr>
            <p:blipFill>
              <a:blip r:embed="rId57"/>
              <a:stretch>
                <a:fillRect/>
              </a:stretch>
            </p:blipFill>
            <p:spPr>
              <a:xfrm>
                <a:off x="3439726" y="2792594"/>
                <a:ext cx="1666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6" name="Ink 45">
                <a:extLst>
                  <a:ext uri="{FF2B5EF4-FFF2-40B4-BE49-F238E27FC236}">
                    <a16:creationId xmlns:a16="http://schemas.microsoft.com/office/drawing/2014/main" id="{0BF9D57F-EA9B-EE51-1ABB-228CC28F7073}"/>
                  </a:ext>
                </a:extLst>
              </p14:cNvPr>
              <p14:cNvContentPartPr/>
              <p14:nvPr/>
            </p14:nvContentPartPr>
            <p14:xfrm>
              <a:off x="3880006" y="2731394"/>
              <a:ext cx="145440" cy="360"/>
            </p14:xfrm>
          </p:contentPart>
        </mc:Choice>
        <mc:Fallback>
          <p:pic>
            <p:nvPicPr>
              <p:cNvPr id="46" name="Ink 45">
                <a:extLst>
                  <a:ext uri="{FF2B5EF4-FFF2-40B4-BE49-F238E27FC236}">
                    <a16:creationId xmlns:a16="http://schemas.microsoft.com/office/drawing/2014/main" id="{0BF9D57F-EA9B-EE51-1ABB-228CC28F7073}"/>
                  </a:ext>
                </a:extLst>
              </p:cNvPr>
              <p:cNvPicPr/>
              <p:nvPr/>
            </p:nvPicPr>
            <p:blipFill>
              <a:blip r:embed="rId59"/>
              <a:stretch>
                <a:fillRect/>
              </a:stretch>
            </p:blipFill>
            <p:spPr>
              <a:xfrm>
                <a:off x="3873886" y="2725274"/>
                <a:ext cx="157680" cy="12600"/>
              </a:xfrm>
              <a:prstGeom prst="rect">
                <a:avLst/>
              </a:prstGeom>
            </p:spPr>
          </p:pic>
        </mc:Fallback>
      </mc:AlternateContent>
      <p:grpSp>
        <p:nvGrpSpPr>
          <p:cNvPr id="56" name="Group 55">
            <a:extLst>
              <a:ext uri="{FF2B5EF4-FFF2-40B4-BE49-F238E27FC236}">
                <a16:creationId xmlns:a16="http://schemas.microsoft.com/office/drawing/2014/main" id="{D065092F-801D-E6F3-94ED-F5879F47698A}"/>
              </a:ext>
            </a:extLst>
          </p:cNvPr>
          <p:cNvGrpSpPr/>
          <p:nvPr/>
        </p:nvGrpSpPr>
        <p:grpSpPr>
          <a:xfrm>
            <a:off x="4149646" y="2391194"/>
            <a:ext cx="279360" cy="258120"/>
            <a:chOff x="4149646" y="2391194"/>
            <a:chExt cx="279360" cy="258120"/>
          </a:xfrm>
        </p:grpSpPr>
        <mc:AlternateContent xmlns:mc="http://schemas.openxmlformats.org/markup-compatibility/2006">
          <mc:Choice xmlns:p14="http://schemas.microsoft.com/office/powerpoint/2010/main" Requires="p14">
            <p:contentPart p14:bwMode="auto" r:id="rId60">
              <p14:nvContentPartPr>
                <p14:cNvPr id="47" name="Ink 46">
                  <a:extLst>
                    <a:ext uri="{FF2B5EF4-FFF2-40B4-BE49-F238E27FC236}">
                      <a16:creationId xmlns:a16="http://schemas.microsoft.com/office/drawing/2014/main" id="{7E4ADEAE-B067-5518-F26E-56C475B960FF}"/>
                    </a:ext>
                  </a:extLst>
                </p14:cNvPr>
                <p14:cNvContentPartPr/>
                <p14:nvPr/>
              </p14:nvContentPartPr>
              <p14:xfrm>
                <a:off x="4301926" y="2391194"/>
                <a:ext cx="360" cy="235080"/>
              </p14:xfrm>
            </p:contentPart>
          </mc:Choice>
          <mc:Fallback>
            <p:pic>
              <p:nvPicPr>
                <p:cNvPr id="47" name="Ink 46">
                  <a:extLst>
                    <a:ext uri="{FF2B5EF4-FFF2-40B4-BE49-F238E27FC236}">
                      <a16:creationId xmlns:a16="http://schemas.microsoft.com/office/drawing/2014/main" id="{7E4ADEAE-B067-5518-F26E-56C475B960FF}"/>
                    </a:ext>
                  </a:extLst>
                </p:cNvPr>
                <p:cNvPicPr/>
                <p:nvPr/>
              </p:nvPicPr>
              <p:blipFill>
                <a:blip r:embed="rId61"/>
                <a:stretch>
                  <a:fillRect/>
                </a:stretch>
              </p:blipFill>
              <p:spPr>
                <a:xfrm>
                  <a:off x="4295806" y="2385074"/>
                  <a:ext cx="126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8" name="Ink 47">
                  <a:extLst>
                    <a:ext uri="{FF2B5EF4-FFF2-40B4-BE49-F238E27FC236}">
                      <a16:creationId xmlns:a16="http://schemas.microsoft.com/office/drawing/2014/main" id="{FF5272CF-31D0-E6B9-A8B4-5AA41742B2C0}"/>
                    </a:ext>
                  </a:extLst>
                </p14:cNvPr>
                <p14:cNvContentPartPr/>
                <p14:nvPr/>
              </p14:nvContentPartPr>
              <p14:xfrm>
                <a:off x="4149646" y="2648954"/>
                <a:ext cx="279360" cy="360"/>
              </p14:xfrm>
            </p:contentPart>
          </mc:Choice>
          <mc:Fallback>
            <p:pic>
              <p:nvPicPr>
                <p:cNvPr id="48" name="Ink 47">
                  <a:extLst>
                    <a:ext uri="{FF2B5EF4-FFF2-40B4-BE49-F238E27FC236}">
                      <a16:creationId xmlns:a16="http://schemas.microsoft.com/office/drawing/2014/main" id="{FF5272CF-31D0-E6B9-A8B4-5AA41742B2C0}"/>
                    </a:ext>
                  </a:extLst>
                </p:cNvPr>
                <p:cNvPicPr/>
                <p:nvPr/>
              </p:nvPicPr>
              <p:blipFill>
                <a:blip r:embed="rId63"/>
                <a:stretch>
                  <a:fillRect/>
                </a:stretch>
              </p:blipFill>
              <p:spPr>
                <a:xfrm>
                  <a:off x="4143526" y="2642834"/>
                  <a:ext cx="291600" cy="1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49" name="Ink 48">
                <a:extLst>
                  <a:ext uri="{FF2B5EF4-FFF2-40B4-BE49-F238E27FC236}">
                    <a16:creationId xmlns:a16="http://schemas.microsoft.com/office/drawing/2014/main" id="{6AFFE364-6501-1AAA-8C9A-399EAFD2C166}"/>
                  </a:ext>
                </a:extLst>
              </p14:cNvPr>
              <p14:cNvContentPartPr/>
              <p14:nvPr/>
            </p14:nvContentPartPr>
            <p14:xfrm>
              <a:off x="4258366" y="2755154"/>
              <a:ext cx="122040" cy="235440"/>
            </p14:xfrm>
          </p:contentPart>
        </mc:Choice>
        <mc:Fallback>
          <p:pic>
            <p:nvPicPr>
              <p:cNvPr id="49" name="Ink 48">
                <a:extLst>
                  <a:ext uri="{FF2B5EF4-FFF2-40B4-BE49-F238E27FC236}">
                    <a16:creationId xmlns:a16="http://schemas.microsoft.com/office/drawing/2014/main" id="{6AFFE364-6501-1AAA-8C9A-399EAFD2C166}"/>
                  </a:ext>
                </a:extLst>
              </p:cNvPr>
              <p:cNvPicPr/>
              <p:nvPr/>
            </p:nvPicPr>
            <p:blipFill>
              <a:blip r:embed="rId65"/>
              <a:stretch>
                <a:fillRect/>
              </a:stretch>
            </p:blipFill>
            <p:spPr>
              <a:xfrm>
                <a:off x="4252246" y="2749034"/>
                <a:ext cx="134280" cy="247680"/>
              </a:xfrm>
              <a:prstGeom prst="rect">
                <a:avLst/>
              </a:prstGeom>
            </p:spPr>
          </p:pic>
        </mc:Fallback>
      </mc:AlternateContent>
      <p:grpSp>
        <p:nvGrpSpPr>
          <p:cNvPr id="55" name="Group 54">
            <a:extLst>
              <a:ext uri="{FF2B5EF4-FFF2-40B4-BE49-F238E27FC236}">
                <a16:creationId xmlns:a16="http://schemas.microsoft.com/office/drawing/2014/main" id="{B6AAD7A9-104B-2005-4962-58C25843D7C0}"/>
              </a:ext>
            </a:extLst>
          </p:cNvPr>
          <p:cNvGrpSpPr/>
          <p:nvPr/>
        </p:nvGrpSpPr>
        <p:grpSpPr>
          <a:xfrm>
            <a:off x="4723846" y="2602514"/>
            <a:ext cx="154440" cy="148680"/>
            <a:chOff x="4723846" y="2602514"/>
            <a:chExt cx="154440" cy="148680"/>
          </a:xfrm>
        </p:grpSpPr>
        <mc:AlternateContent xmlns:mc="http://schemas.openxmlformats.org/markup-compatibility/2006">
          <mc:Choice xmlns:p14="http://schemas.microsoft.com/office/powerpoint/2010/main" Requires="p14">
            <p:contentPart p14:bwMode="auto" r:id="rId66">
              <p14:nvContentPartPr>
                <p14:cNvPr id="50" name="Ink 49">
                  <a:extLst>
                    <a:ext uri="{FF2B5EF4-FFF2-40B4-BE49-F238E27FC236}">
                      <a16:creationId xmlns:a16="http://schemas.microsoft.com/office/drawing/2014/main" id="{7A58A3FB-BF2C-B9E8-240C-CB67D23A5F6E}"/>
                    </a:ext>
                  </a:extLst>
                </p14:cNvPr>
                <p14:cNvContentPartPr/>
                <p14:nvPr/>
              </p14:nvContentPartPr>
              <p14:xfrm>
                <a:off x="4794406" y="2602514"/>
                <a:ext cx="360" cy="148680"/>
              </p14:xfrm>
            </p:contentPart>
          </mc:Choice>
          <mc:Fallback>
            <p:pic>
              <p:nvPicPr>
                <p:cNvPr id="50" name="Ink 49">
                  <a:extLst>
                    <a:ext uri="{FF2B5EF4-FFF2-40B4-BE49-F238E27FC236}">
                      <a16:creationId xmlns:a16="http://schemas.microsoft.com/office/drawing/2014/main" id="{7A58A3FB-BF2C-B9E8-240C-CB67D23A5F6E}"/>
                    </a:ext>
                  </a:extLst>
                </p:cNvPr>
                <p:cNvPicPr/>
                <p:nvPr/>
              </p:nvPicPr>
              <p:blipFill>
                <a:blip r:embed="rId67"/>
                <a:stretch>
                  <a:fillRect/>
                </a:stretch>
              </p:blipFill>
              <p:spPr>
                <a:xfrm>
                  <a:off x="4788286" y="2596394"/>
                  <a:ext cx="12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1" name="Ink 50">
                  <a:extLst>
                    <a:ext uri="{FF2B5EF4-FFF2-40B4-BE49-F238E27FC236}">
                      <a16:creationId xmlns:a16="http://schemas.microsoft.com/office/drawing/2014/main" id="{EE4EF188-FE26-DF63-0F38-A5921DCF189F}"/>
                    </a:ext>
                  </a:extLst>
                </p14:cNvPr>
                <p14:cNvContentPartPr/>
                <p14:nvPr/>
              </p14:nvContentPartPr>
              <p14:xfrm>
                <a:off x="4723846" y="2660834"/>
                <a:ext cx="154440" cy="360"/>
              </p14:xfrm>
            </p:contentPart>
          </mc:Choice>
          <mc:Fallback>
            <p:pic>
              <p:nvPicPr>
                <p:cNvPr id="51" name="Ink 50">
                  <a:extLst>
                    <a:ext uri="{FF2B5EF4-FFF2-40B4-BE49-F238E27FC236}">
                      <a16:creationId xmlns:a16="http://schemas.microsoft.com/office/drawing/2014/main" id="{EE4EF188-FE26-DF63-0F38-A5921DCF189F}"/>
                    </a:ext>
                  </a:extLst>
                </p:cNvPr>
                <p:cNvPicPr/>
                <p:nvPr/>
              </p:nvPicPr>
              <p:blipFill>
                <a:blip r:embed="rId69"/>
                <a:stretch>
                  <a:fillRect/>
                </a:stretch>
              </p:blipFill>
              <p:spPr>
                <a:xfrm>
                  <a:off x="4717726" y="2654714"/>
                  <a:ext cx="166680" cy="12600"/>
                </a:xfrm>
                <a:prstGeom prst="rect">
                  <a:avLst/>
                </a:prstGeom>
              </p:spPr>
            </p:pic>
          </mc:Fallback>
        </mc:AlternateContent>
      </p:grpSp>
      <p:grpSp>
        <p:nvGrpSpPr>
          <p:cNvPr id="54" name="Group 53">
            <a:extLst>
              <a:ext uri="{FF2B5EF4-FFF2-40B4-BE49-F238E27FC236}">
                <a16:creationId xmlns:a16="http://schemas.microsoft.com/office/drawing/2014/main" id="{BA8F8696-A1AC-A104-3FE2-7105275B91F4}"/>
              </a:ext>
            </a:extLst>
          </p:cNvPr>
          <p:cNvGrpSpPr/>
          <p:nvPr/>
        </p:nvGrpSpPr>
        <p:grpSpPr>
          <a:xfrm>
            <a:off x="5133886" y="2426474"/>
            <a:ext cx="270360" cy="214200"/>
            <a:chOff x="5133886" y="2426474"/>
            <a:chExt cx="270360" cy="214200"/>
          </a:xfrm>
        </p:grpSpPr>
        <mc:AlternateContent xmlns:mc="http://schemas.openxmlformats.org/markup-compatibility/2006">
          <mc:Choice xmlns:p14="http://schemas.microsoft.com/office/powerpoint/2010/main" Requires="p14">
            <p:contentPart p14:bwMode="auto" r:id="rId70">
              <p14:nvContentPartPr>
                <p14:cNvPr id="52" name="Ink 51">
                  <a:extLst>
                    <a:ext uri="{FF2B5EF4-FFF2-40B4-BE49-F238E27FC236}">
                      <a16:creationId xmlns:a16="http://schemas.microsoft.com/office/drawing/2014/main" id="{E12ABD14-D8BB-1C45-7DCE-46905E2E0159}"/>
                    </a:ext>
                  </a:extLst>
                </p14:cNvPr>
                <p14:cNvContentPartPr/>
                <p14:nvPr/>
              </p14:nvContentPartPr>
              <p14:xfrm>
                <a:off x="5263126" y="2426474"/>
                <a:ext cx="360" cy="214200"/>
              </p14:xfrm>
            </p:contentPart>
          </mc:Choice>
          <mc:Fallback>
            <p:pic>
              <p:nvPicPr>
                <p:cNvPr id="52" name="Ink 51">
                  <a:extLst>
                    <a:ext uri="{FF2B5EF4-FFF2-40B4-BE49-F238E27FC236}">
                      <a16:creationId xmlns:a16="http://schemas.microsoft.com/office/drawing/2014/main" id="{E12ABD14-D8BB-1C45-7DCE-46905E2E0159}"/>
                    </a:ext>
                  </a:extLst>
                </p:cNvPr>
                <p:cNvPicPr/>
                <p:nvPr/>
              </p:nvPicPr>
              <p:blipFill>
                <a:blip r:embed="rId53"/>
                <a:stretch>
                  <a:fillRect/>
                </a:stretch>
              </p:blipFill>
              <p:spPr>
                <a:xfrm>
                  <a:off x="5257006" y="2420354"/>
                  <a:ext cx="126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3" name="Ink 52">
                  <a:extLst>
                    <a:ext uri="{FF2B5EF4-FFF2-40B4-BE49-F238E27FC236}">
                      <a16:creationId xmlns:a16="http://schemas.microsoft.com/office/drawing/2014/main" id="{5153D005-E1E4-CA12-9B89-B6B64167952A}"/>
                    </a:ext>
                  </a:extLst>
                </p14:cNvPr>
                <p14:cNvContentPartPr/>
                <p14:nvPr/>
              </p14:nvContentPartPr>
              <p14:xfrm>
                <a:off x="5133886" y="2613674"/>
                <a:ext cx="270360" cy="25200"/>
              </p14:xfrm>
            </p:contentPart>
          </mc:Choice>
          <mc:Fallback>
            <p:pic>
              <p:nvPicPr>
                <p:cNvPr id="53" name="Ink 52">
                  <a:extLst>
                    <a:ext uri="{FF2B5EF4-FFF2-40B4-BE49-F238E27FC236}">
                      <a16:creationId xmlns:a16="http://schemas.microsoft.com/office/drawing/2014/main" id="{5153D005-E1E4-CA12-9B89-B6B64167952A}"/>
                    </a:ext>
                  </a:extLst>
                </p:cNvPr>
                <p:cNvPicPr/>
                <p:nvPr/>
              </p:nvPicPr>
              <p:blipFill>
                <a:blip r:embed="rId72"/>
                <a:stretch>
                  <a:fillRect/>
                </a:stretch>
              </p:blipFill>
              <p:spPr>
                <a:xfrm>
                  <a:off x="5127766" y="2607554"/>
                  <a:ext cx="282600" cy="37440"/>
                </a:xfrm>
                <a:prstGeom prst="rect">
                  <a:avLst/>
                </a:prstGeom>
              </p:spPr>
            </p:pic>
          </mc:Fallback>
        </mc:AlternateContent>
      </p:grpSp>
      <p:grpSp>
        <p:nvGrpSpPr>
          <p:cNvPr id="63" name="Group 62">
            <a:extLst>
              <a:ext uri="{FF2B5EF4-FFF2-40B4-BE49-F238E27FC236}">
                <a16:creationId xmlns:a16="http://schemas.microsoft.com/office/drawing/2014/main" id="{B65573D6-4F41-BAB7-148E-FEDD1B6026A3}"/>
              </a:ext>
            </a:extLst>
          </p:cNvPr>
          <p:cNvGrpSpPr/>
          <p:nvPr/>
        </p:nvGrpSpPr>
        <p:grpSpPr>
          <a:xfrm>
            <a:off x="5169166" y="2761274"/>
            <a:ext cx="372600" cy="185760"/>
            <a:chOff x="5169166" y="2761274"/>
            <a:chExt cx="372600" cy="185760"/>
          </a:xfrm>
        </p:grpSpPr>
        <mc:AlternateContent xmlns:mc="http://schemas.openxmlformats.org/markup-compatibility/2006">
          <mc:Choice xmlns:p14="http://schemas.microsoft.com/office/powerpoint/2010/main" Requires="p14">
            <p:contentPart p14:bwMode="auto" r:id="rId73">
              <p14:nvContentPartPr>
                <p14:cNvPr id="57" name="Ink 56">
                  <a:extLst>
                    <a:ext uri="{FF2B5EF4-FFF2-40B4-BE49-F238E27FC236}">
                      <a16:creationId xmlns:a16="http://schemas.microsoft.com/office/drawing/2014/main" id="{DBD88F81-1323-4E64-3543-94E9B7E74ABB}"/>
                    </a:ext>
                  </a:extLst>
                </p14:cNvPr>
                <p14:cNvContentPartPr/>
                <p14:nvPr/>
              </p14:nvContentPartPr>
              <p14:xfrm>
                <a:off x="5169166" y="2764874"/>
                <a:ext cx="206640" cy="155160"/>
              </p14:xfrm>
            </p:contentPart>
          </mc:Choice>
          <mc:Fallback>
            <p:pic>
              <p:nvPicPr>
                <p:cNvPr id="57" name="Ink 56">
                  <a:extLst>
                    <a:ext uri="{FF2B5EF4-FFF2-40B4-BE49-F238E27FC236}">
                      <a16:creationId xmlns:a16="http://schemas.microsoft.com/office/drawing/2014/main" id="{DBD88F81-1323-4E64-3543-94E9B7E74ABB}"/>
                    </a:ext>
                  </a:extLst>
                </p:cNvPr>
                <p:cNvPicPr/>
                <p:nvPr/>
              </p:nvPicPr>
              <p:blipFill>
                <a:blip r:embed="rId74"/>
                <a:stretch>
                  <a:fillRect/>
                </a:stretch>
              </p:blipFill>
              <p:spPr>
                <a:xfrm>
                  <a:off x="5163046" y="2758754"/>
                  <a:ext cx="2188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8" name="Ink 57">
                  <a:extLst>
                    <a:ext uri="{FF2B5EF4-FFF2-40B4-BE49-F238E27FC236}">
                      <a16:creationId xmlns:a16="http://schemas.microsoft.com/office/drawing/2014/main" id="{A9BFACB7-F80C-458E-F11E-3F41C4D4DDAA}"/>
                    </a:ext>
                  </a:extLst>
                </p14:cNvPr>
                <p14:cNvContentPartPr/>
                <p14:nvPr/>
              </p14:nvContentPartPr>
              <p14:xfrm>
                <a:off x="5415766" y="2761274"/>
                <a:ext cx="126000" cy="185760"/>
              </p14:xfrm>
            </p:contentPart>
          </mc:Choice>
          <mc:Fallback>
            <p:pic>
              <p:nvPicPr>
                <p:cNvPr id="58" name="Ink 57">
                  <a:extLst>
                    <a:ext uri="{FF2B5EF4-FFF2-40B4-BE49-F238E27FC236}">
                      <a16:creationId xmlns:a16="http://schemas.microsoft.com/office/drawing/2014/main" id="{A9BFACB7-F80C-458E-F11E-3F41C4D4DDAA}"/>
                    </a:ext>
                  </a:extLst>
                </p:cNvPr>
                <p:cNvPicPr/>
                <p:nvPr/>
              </p:nvPicPr>
              <p:blipFill>
                <a:blip r:embed="rId76"/>
                <a:stretch>
                  <a:fillRect/>
                </a:stretch>
              </p:blipFill>
              <p:spPr>
                <a:xfrm>
                  <a:off x="5409646" y="2755154"/>
                  <a:ext cx="138240" cy="19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59" name="Ink 58">
                <a:extLst>
                  <a:ext uri="{FF2B5EF4-FFF2-40B4-BE49-F238E27FC236}">
                    <a16:creationId xmlns:a16="http://schemas.microsoft.com/office/drawing/2014/main" id="{08A2A17C-3ABC-92CA-5B71-D7020ACAF571}"/>
                  </a:ext>
                </a:extLst>
              </p14:cNvPr>
              <p14:cNvContentPartPr/>
              <p14:nvPr/>
            </p14:nvContentPartPr>
            <p14:xfrm>
              <a:off x="5743366" y="2707634"/>
              <a:ext cx="150480" cy="360"/>
            </p14:xfrm>
          </p:contentPart>
        </mc:Choice>
        <mc:Fallback>
          <p:pic>
            <p:nvPicPr>
              <p:cNvPr id="59" name="Ink 58">
                <a:extLst>
                  <a:ext uri="{FF2B5EF4-FFF2-40B4-BE49-F238E27FC236}">
                    <a16:creationId xmlns:a16="http://schemas.microsoft.com/office/drawing/2014/main" id="{08A2A17C-3ABC-92CA-5B71-D7020ACAF571}"/>
                  </a:ext>
                </a:extLst>
              </p:cNvPr>
              <p:cNvPicPr/>
              <p:nvPr/>
            </p:nvPicPr>
            <p:blipFill>
              <a:blip r:embed="rId69"/>
              <a:stretch>
                <a:fillRect/>
              </a:stretch>
            </p:blipFill>
            <p:spPr>
              <a:xfrm>
                <a:off x="5737246" y="2701514"/>
                <a:ext cx="1627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0" name="Ink 59">
                <a:extLst>
                  <a:ext uri="{FF2B5EF4-FFF2-40B4-BE49-F238E27FC236}">
                    <a16:creationId xmlns:a16="http://schemas.microsoft.com/office/drawing/2014/main" id="{8B4882DB-CAA3-A150-3AA3-AF970B3BF00F}"/>
                  </a:ext>
                </a:extLst>
              </p14:cNvPr>
              <p14:cNvContentPartPr/>
              <p14:nvPr/>
            </p14:nvContentPartPr>
            <p14:xfrm>
              <a:off x="6189406" y="2684234"/>
              <a:ext cx="360" cy="16920"/>
            </p14:xfrm>
          </p:contentPart>
        </mc:Choice>
        <mc:Fallback>
          <p:pic>
            <p:nvPicPr>
              <p:cNvPr id="60" name="Ink 59">
                <a:extLst>
                  <a:ext uri="{FF2B5EF4-FFF2-40B4-BE49-F238E27FC236}">
                    <a16:creationId xmlns:a16="http://schemas.microsoft.com/office/drawing/2014/main" id="{8B4882DB-CAA3-A150-3AA3-AF970B3BF00F}"/>
                  </a:ext>
                </a:extLst>
              </p:cNvPr>
              <p:cNvPicPr/>
              <p:nvPr/>
            </p:nvPicPr>
            <p:blipFill>
              <a:blip r:embed="rId47"/>
              <a:stretch>
                <a:fillRect/>
              </a:stretch>
            </p:blipFill>
            <p:spPr>
              <a:xfrm>
                <a:off x="6183286" y="2678114"/>
                <a:ext cx="126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1" name="Ink 60">
                <a:extLst>
                  <a:ext uri="{FF2B5EF4-FFF2-40B4-BE49-F238E27FC236}">
                    <a16:creationId xmlns:a16="http://schemas.microsoft.com/office/drawing/2014/main" id="{168F233E-A655-BE18-C9EC-AADC626ED44D}"/>
                  </a:ext>
                </a:extLst>
              </p14:cNvPr>
              <p14:cNvContentPartPr/>
              <p14:nvPr/>
            </p14:nvContentPartPr>
            <p14:xfrm>
              <a:off x="6341686" y="2702954"/>
              <a:ext cx="25920" cy="4680"/>
            </p14:xfrm>
          </p:contentPart>
        </mc:Choice>
        <mc:Fallback>
          <p:pic>
            <p:nvPicPr>
              <p:cNvPr id="61" name="Ink 60">
                <a:extLst>
                  <a:ext uri="{FF2B5EF4-FFF2-40B4-BE49-F238E27FC236}">
                    <a16:creationId xmlns:a16="http://schemas.microsoft.com/office/drawing/2014/main" id="{168F233E-A655-BE18-C9EC-AADC626ED44D}"/>
                  </a:ext>
                </a:extLst>
              </p:cNvPr>
              <p:cNvPicPr/>
              <p:nvPr/>
            </p:nvPicPr>
            <p:blipFill>
              <a:blip r:embed="rId80"/>
              <a:stretch>
                <a:fillRect/>
              </a:stretch>
            </p:blipFill>
            <p:spPr>
              <a:xfrm>
                <a:off x="6335566" y="2696834"/>
                <a:ext cx="381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2" name="Ink 61">
                <a:extLst>
                  <a:ext uri="{FF2B5EF4-FFF2-40B4-BE49-F238E27FC236}">
                    <a16:creationId xmlns:a16="http://schemas.microsoft.com/office/drawing/2014/main" id="{B0D46975-2898-AC8D-D631-78557E9C0DA6}"/>
                  </a:ext>
                </a:extLst>
              </p14:cNvPr>
              <p14:cNvContentPartPr/>
              <p14:nvPr/>
            </p14:nvContentPartPr>
            <p14:xfrm>
              <a:off x="6611326" y="2672354"/>
              <a:ext cx="360" cy="360"/>
            </p14:xfrm>
          </p:contentPart>
        </mc:Choice>
        <mc:Fallback>
          <p:pic>
            <p:nvPicPr>
              <p:cNvPr id="62" name="Ink 61">
                <a:extLst>
                  <a:ext uri="{FF2B5EF4-FFF2-40B4-BE49-F238E27FC236}">
                    <a16:creationId xmlns:a16="http://schemas.microsoft.com/office/drawing/2014/main" id="{B0D46975-2898-AC8D-D631-78557E9C0DA6}"/>
                  </a:ext>
                </a:extLst>
              </p:cNvPr>
              <p:cNvPicPr/>
              <p:nvPr/>
            </p:nvPicPr>
            <p:blipFill>
              <a:blip r:embed="rId82"/>
              <a:stretch>
                <a:fillRect/>
              </a:stretch>
            </p:blipFill>
            <p:spPr>
              <a:xfrm>
                <a:off x="6605206" y="2666234"/>
                <a:ext cx="12600" cy="12600"/>
              </a:xfrm>
              <a:prstGeom prst="rect">
                <a:avLst/>
              </a:prstGeom>
            </p:spPr>
          </p:pic>
        </mc:Fallback>
      </mc:AlternateContent>
    </p:spTree>
    <p:extLst>
      <p:ext uri="{BB962C8B-B14F-4D97-AF65-F5344CB8AC3E}">
        <p14:creationId xmlns:p14="http://schemas.microsoft.com/office/powerpoint/2010/main" val="1242037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59E39-EF25-6A0D-4651-FE9E85E3095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F74528-05C6-0185-7A01-F48D921F89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E90E04AA-BEE1-3262-4692-6F0A1C60B4CD}"/>
              </a:ext>
            </a:extLst>
          </p:cNvPr>
          <p:cNvPicPr>
            <a:picLocks noChangeAspect="1"/>
          </p:cNvPicPr>
          <p:nvPr/>
        </p:nvPicPr>
        <p:blipFill>
          <a:blip r:embed="rId2"/>
          <a:stretch>
            <a:fillRect/>
          </a:stretch>
        </p:blipFill>
        <p:spPr>
          <a:xfrm>
            <a:off x="608105" y="556591"/>
            <a:ext cx="10975789" cy="5596351"/>
          </a:xfrm>
          <a:prstGeom prst="rect">
            <a:avLst/>
          </a:prstGeom>
        </p:spPr>
      </p:pic>
      <p:pic>
        <p:nvPicPr>
          <p:cNvPr id="6" name="Picture 5">
            <a:extLst>
              <a:ext uri="{FF2B5EF4-FFF2-40B4-BE49-F238E27FC236}">
                <a16:creationId xmlns:a16="http://schemas.microsoft.com/office/drawing/2014/main" id="{11BBD2B3-39E9-0898-5732-4236E920C5B8}"/>
              </a:ext>
            </a:extLst>
          </p:cNvPr>
          <p:cNvPicPr>
            <a:picLocks noChangeAspect="1"/>
          </p:cNvPicPr>
          <p:nvPr/>
        </p:nvPicPr>
        <p:blipFill>
          <a:blip r:embed="rId3"/>
          <a:stretch>
            <a:fillRect/>
          </a:stretch>
        </p:blipFill>
        <p:spPr>
          <a:xfrm>
            <a:off x="752475" y="3214687"/>
            <a:ext cx="10538377" cy="428625"/>
          </a:xfrm>
          <a:prstGeom prst="rect">
            <a:avLst/>
          </a:prstGeom>
        </p:spPr>
      </p:pic>
      <p:pic>
        <p:nvPicPr>
          <p:cNvPr id="7" name="Picture 6">
            <a:extLst>
              <a:ext uri="{FF2B5EF4-FFF2-40B4-BE49-F238E27FC236}">
                <a16:creationId xmlns:a16="http://schemas.microsoft.com/office/drawing/2014/main" id="{1A9CAB2B-A69B-6446-D1C1-326F41715AAE}"/>
              </a:ext>
            </a:extLst>
          </p:cNvPr>
          <p:cNvPicPr>
            <a:picLocks noChangeAspect="1"/>
          </p:cNvPicPr>
          <p:nvPr/>
        </p:nvPicPr>
        <p:blipFill>
          <a:blip r:embed="rId4"/>
          <a:stretch>
            <a:fillRect/>
          </a:stretch>
        </p:blipFill>
        <p:spPr>
          <a:xfrm>
            <a:off x="825550" y="5101009"/>
            <a:ext cx="10540898" cy="432854"/>
          </a:xfrm>
          <a:prstGeom prst="rect">
            <a:avLst/>
          </a:prstGeom>
        </p:spPr>
      </p:pic>
      <p:pic>
        <p:nvPicPr>
          <p:cNvPr id="8" name="Picture 7">
            <a:extLst>
              <a:ext uri="{FF2B5EF4-FFF2-40B4-BE49-F238E27FC236}">
                <a16:creationId xmlns:a16="http://schemas.microsoft.com/office/drawing/2014/main" id="{D85CD50F-62FF-D486-E9D2-BCF2472D4CCA}"/>
              </a:ext>
            </a:extLst>
          </p:cNvPr>
          <p:cNvPicPr>
            <a:picLocks noChangeAspect="1"/>
          </p:cNvPicPr>
          <p:nvPr/>
        </p:nvPicPr>
        <p:blipFill>
          <a:blip r:embed="rId4"/>
          <a:stretch>
            <a:fillRect/>
          </a:stretch>
        </p:blipFill>
        <p:spPr>
          <a:xfrm>
            <a:off x="9140686" y="2612373"/>
            <a:ext cx="2225762" cy="432854"/>
          </a:xfrm>
          <a:prstGeom prst="rect">
            <a:avLst/>
          </a:prstGeom>
        </p:spPr>
      </p:pic>
      <p:pic>
        <p:nvPicPr>
          <p:cNvPr id="9" name="Picture 8">
            <a:extLst>
              <a:ext uri="{FF2B5EF4-FFF2-40B4-BE49-F238E27FC236}">
                <a16:creationId xmlns:a16="http://schemas.microsoft.com/office/drawing/2014/main" id="{3187EE06-9406-A411-7CFC-CFAE6939C20A}"/>
              </a:ext>
            </a:extLst>
          </p:cNvPr>
          <p:cNvPicPr>
            <a:picLocks noChangeAspect="1"/>
          </p:cNvPicPr>
          <p:nvPr/>
        </p:nvPicPr>
        <p:blipFill>
          <a:blip r:embed="rId5"/>
          <a:stretch>
            <a:fillRect/>
          </a:stretch>
        </p:blipFill>
        <p:spPr>
          <a:xfrm>
            <a:off x="9140686" y="4323522"/>
            <a:ext cx="2231329" cy="572498"/>
          </a:xfrm>
          <a:prstGeom prst="rect">
            <a:avLst/>
          </a:prstGeom>
        </p:spPr>
      </p:pic>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86A1F7B0-A651-159E-B6F7-9A5A34472A88}"/>
                  </a:ext>
                </a:extLst>
              </p14:cNvPr>
              <p14:cNvContentPartPr/>
              <p14:nvPr/>
            </p14:nvContentPartPr>
            <p14:xfrm>
              <a:off x="8944529" y="1838473"/>
              <a:ext cx="1541160" cy="360"/>
            </p14:xfrm>
          </p:contentPart>
        </mc:Choice>
        <mc:Fallback xmlns="">
          <p:pic>
            <p:nvPicPr>
              <p:cNvPr id="11" name="Ink 10">
                <a:extLst>
                  <a:ext uri="{FF2B5EF4-FFF2-40B4-BE49-F238E27FC236}">
                    <a16:creationId xmlns:a16="http://schemas.microsoft.com/office/drawing/2014/main" id="{86A1F7B0-A651-159E-B6F7-9A5A34472A88}"/>
                  </a:ext>
                </a:extLst>
              </p:cNvPr>
              <p:cNvPicPr/>
              <p:nvPr/>
            </p:nvPicPr>
            <p:blipFill>
              <a:blip r:embed="rId7"/>
              <a:stretch>
                <a:fillRect/>
              </a:stretch>
            </p:blipFill>
            <p:spPr>
              <a:xfrm>
                <a:off x="8890529" y="1730473"/>
                <a:ext cx="16488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9498B1F2-37E3-0E43-5D61-1F7F06A3F595}"/>
                  </a:ext>
                </a:extLst>
              </p14:cNvPr>
              <p14:cNvContentPartPr/>
              <p14:nvPr/>
            </p14:nvContentPartPr>
            <p14:xfrm>
              <a:off x="1943068" y="5532914"/>
              <a:ext cx="14760" cy="9720"/>
            </p14:xfrm>
          </p:contentPart>
        </mc:Choice>
        <mc:Fallback>
          <p:pic>
            <p:nvPicPr>
              <p:cNvPr id="3" name="Ink 2">
                <a:extLst>
                  <a:ext uri="{FF2B5EF4-FFF2-40B4-BE49-F238E27FC236}">
                    <a16:creationId xmlns:a16="http://schemas.microsoft.com/office/drawing/2014/main" id="{9498B1F2-37E3-0E43-5D61-1F7F06A3F595}"/>
                  </a:ext>
                </a:extLst>
              </p:cNvPr>
              <p:cNvPicPr/>
              <p:nvPr/>
            </p:nvPicPr>
            <p:blipFill>
              <a:blip r:embed="rId9"/>
              <a:stretch>
                <a:fillRect/>
              </a:stretch>
            </p:blipFill>
            <p:spPr>
              <a:xfrm>
                <a:off x="1889068" y="5424914"/>
                <a:ext cx="1224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8250FC5F-86AA-8F38-0234-9CC94835007B}"/>
                  </a:ext>
                </a:extLst>
              </p14:cNvPr>
              <p14:cNvContentPartPr/>
              <p14:nvPr/>
            </p14:nvContentPartPr>
            <p14:xfrm>
              <a:off x="1854148" y="5650634"/>
              <a:ext cx="9720" cy="360"/>
            </p14:xfrm>
          </p:contentPart>
        </mc:Choice>
        <mc:Fallback>
          <p:pic>
            <p:nvPicPr>
              <p:cNvPr id="5" name="Ink 4">
                <a:extLst>
                  <a:ext uri="{FF2B5EF4-FFF2-40B4-BE49-F238E27FC236}">
                    <a16:creationId xmlns:a16="http://schemas.microsoft.com/office/drawing/2014/main" id="{8250FC5F-86AA-8F38-0234-9CC94835007B}"/>
                  </a:ext>
                </a:extLst>
              </p:cNvPr>
              <p:cNvPicPr/>
              <p:nvPr/>
            </p:nvPicPr>
            <p:blipFill>
              <a:blip r:embed="rId11"/>
              <a:stretch>
                <a:fillRect/>
              </a:stretch>
            </p:blipFill>
            <p:spPr>
              <a:xfrm>
                <a:off x="1800508" y="5542634"/>
                <a:ext cx="1173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A9C50176-1FBE-E842-2C3F-2344D4F3C635}"/>
                  </a:ext>
                </a:extLst>
              </p14:cNvPr>
              <p14:cNvContentPartPr/>
              <p14:nvPr/>
            </p14:nvContentPartPr>
            <p14:xfrm>
              <a:off x="1763068" y="5519234"/>
              <a:ext cx="689760" cy="251280"/>
            </p14:xfrm>
          </p:contentPart>
        </mc:Choice>
        <mc:Fallback>
          <p:pic>
            <p:nvPicPr>
              <p:cNvPr id="10" name="Ink 9">
                <a:extLst>
                  <a:ext uri="{FF2B5EF4-FFF2-40B4-BE49-F238E27FC236}">
                    <a16:creationId xmlns:a16="http://schemas.microsoft.com/office/drawing/2014/main" id="{A9C50176-1FBE-E842-2C3F-2344D4F3C635}"/>
                  </a:ext>
                </a:extLst>
              </p:cNvPr>
              <p:cNvPicPr/>
              <p:nvPr/>
            </p:nvPicPr>
            <p:blipFill>
              <a:blip r:embed="rId13"/>
              <a:stretch>
                <a:fillRect/>
              </a:stretch>
            </p:blipFill>
            <p:spPr>
              <a:xfrm>
                <a:off x="1709068" y="5411234"/>
                <a:ext cx="79740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0AD4BA3-669C-81E7-F8D3-13EA389BCBEF}"/>
                  </a:ext>
                </a:extLst>
              </p14:cNvPr>
              <p14:cNvContentPartPr/>
              <p14:nvPr/>
            </p14:nvContentPartPr>
            <p14:xfrm>
              <a:off x="4625788" y="4470194"/>
              <a:ext cx="15480" cy="63720"/>
            </p14:xfrm>
          </p:contentPart>
        </mc:Choice>
        <mc:Fallback>
          <p:pic>
            <p:nvPicPr>
              <p:cNvPr id="12" name="Ink 11">
                <a:extLst>
                  <a:ext uri="{FF2B5EF4-FFF2-40B4-BE49-F238E27FC236}">
                    <a16:creationId xmlns:a16="http://schemas.microsoft.com/office/drawing/2014/main" id="{40AD4BA3-669C-81E7-F8D3-13EA389BCBEF}"/>
                  </a:ext>
                </a:extLst>
              </p:cNvPr>
              <p:cNvPicPr/>
              <p:nvPr/>
            </p:nvPicPr>
            <p:blipFill>
              <a:blip r:embed="rId15"/>
              <a:stretch>
                <a:fillRect/>
              </a:stretch>
            </p:blipFill>
            <p:spPr>
              <a:xfrm>
                <a:off x="4571788" y="4362554"/>
                <a:ext cx="1231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B0F62D4D-21ED-96C5-875F-777CF0FEFB99}"/>
                  </a:ext>
                </a:extLst>
              </p14:cNvPr>
              <p14:cNvContentPartPr/>
              <p14:nvPr/>
            </p14:nvContentPartPr>
            <p14:xfrm>
              <a:off x="4595188" y="2695394"/>
              <a:ext cx="302400" cy="24840"/>
            </p14:xfrm>
          </p:contentPart>
        </mc:Choice>
        <mc:Fallback>
          <p:pic>
            <p:nvPicPr>
              <p:cNvPr id="13" name="Ink 12">
                <a:extLst>
                  <a:ext uri="{FF2B5EF4-FFF2-40B4-BE49-F238E27FC236}">
                    <a16:creationId xmlns:a16="http://schemas.microsoft.com/office/drawing/2014/main" id="{B0F62D4D-21ED-96C5-875F-777CF0FEFB99}"/>
                  </a:ext>
                </a:extLst>
              </p:cNvPr>
              <p:cNvPicPr/>
              <p:nvPr/>
            </p:nvPicPr>
            <p:blipFill>
              <a:blip r:embed="rId17"/>
              <a:stretch>
                <a:fillRect/>
              </a:stretch>
            </p:blipFill>
            <p:spPr>
              <a:xfrm>
                <a:off x="4541188" y="2587754"/>
                <a:ext cx="410040" cy="240480"/>
              </a:xfrm>
              <a:prstGeom prst="rect">
                <a:avLst/>
              </a:prstGeom>
            </p:spPr>
          </p:pic>
        </mc:Fallback>
      </mc:AlternateContent>
    </p:spTree>
    <p:extLst>
      <p:ext uri="{BB962C8B-B14F-4D97-AF65-F5344CB8AC3E}">
        <p14:creationId xmlns:p14="http://schemas.microsoft.com/office/powerpoint/2010/main" val="288629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4AF14-17EB-D676-CA9E-F5C803243B0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8495BC-DCA6-557D-47A5-9DEC69EE08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24611CBF-1C79-1E92-BFA1-693FB122806F}"/>
              </a:ext>
            </a:extLst>
          </p:cNvPr>
          <p:cNvPicPr>
            <a:picLocks noChangeAspect="1"/>
          </p:cNvPicPr>
          <p:nvPr/>
        </p:nvPicPr>
        <p:blipFill>
          <a:blip r:embed="rId3"/>
          <a:stretch>
            <a:fillRect/>
          </a:stretch>
        </p:blipFill>
        <p:spPr>
          <a:xfrm>
            <a:off x="1143206" y="397566"/>
            <a:ext cx="9905588" cy="4591532"/>
          </a:xfrm>
          <a:prstGeom prst="rect">
            <a:avLst/>
          </a:prstGeom>
        </p:spPr>
      </p:pic>
      <p:pic>
        <p:nvPicPr>
          <p:cNvPr id="6" name="Picture 5">
            <a:extLst>
              <a:ext uri="{FF2B5EF4-FFF2-40B4-BE49-F238E27FC236}">
                <a16:creationId xmlns:a16="http://schemas.microsoft.com/office/drawing/2014/main" id="{B050E261-C63C-BBAC-1FDB-545831A6919A}"/>
              </a:ext>
            </a:extLst>
          </p:cNvPr>
          <p:cNvPicPr>
            <a:picLocks noChangeAspect="1"/>
          </p:cNvPicPr>
          <p:nvPr/>
        </p:nvPicPr>
        <p:blipFill>
          <a:blip r:embed="rId4"/>
          <a:stretch>
            <a:fillRect/>
          </a:stretch>
        </p:blipFill>
        <p:spPr>
          <a:xfrm>
            <a:off x="755788" y="5172661"/>
            <a:ext cx="10839450" cy="1000125"/>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2D3789E0-FAB2-7FA7-C21A-EF4C392B1534}"/>
                  </a:ext>
                </a:extLst>
              </p14:cNvPr>
              <p14:cNvContentPartPr/>
              <p14:nvPr/>
            </p14:nvContentPartPr>
            <p14:xfrm>
              <a:off x="1675948" y="3281114"/>
              <a:ext cx="1042920" cy="95040"/>
            </p14:xfrm>
          </p:contentPart>
        </mc:Choice>
        <mc:Fallback>
          <p:pic>
            <p:nvPicPr>
              <p:cNvPr id="3" name="Ink 2">
                <a:extLst>
                  <a:ext uri="{FF2B5EF4-FFF2-40B4-BE49-F238E27FC236}">
                    <a16:creationId xmlns:a16="http://schemas.microsoft.com/office/drawing/2014/main" id="{2D3789E0-FAB2-7FA7-C21A-EF4C392B1534}"/>
                  </a:ext>
                </a:extLst>
              </p:cNvPr>
              <p:cNvPicPr/>
              <p:nvPr/>
            </p:nvPicPr>
            <p:blipFill>
              <a:blip r:embed="rId6"/>
              <a:stretch>
                <a:fillRect/>
              </a:stretch>
            </p:blipFill>
            <p:spPr>
              <a:xfrm>
                <a:off x="1622308" y="3173474"/>
                <a:ext cx="115056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97572669-7573-934B-539E-99702A553A9B}"/>
                  </a:ext>
                </a:extLst>
              </p14:cNvPr>
              <p14:cNvContentPartPr/>
              <p14:nvPr/>
            </p14:nvContentPartPr>
            <p14:xfrm>
              <a:off x="1843348" y="3749114"/>
              <a:ext cx="151200" cy="109440"/>
            </p14:xfrm>
          </p:contentPart>
        </mc:Choice>
        <mc:Fallback>
          <p:pic>
            <p:nvPicPr>
              <p:cNvPr id="5" name="Ink 4">
                <a:extLst>
                  <a:ext uri="{FF2B5EF4-FFF2-40B4-BE49-F238E27FC236}">
                    <a16:creationId xmlns:a16="http://schemas.microsoft.com/office/drawing/2014/main" id="{97572669-7573-934B-539E-99702A553A9B}"/>
                  </a:ext>
                </a:extLst>
              </p:cNvPr>
              <p:cNvPicPr/>
              <p:nvPr/>
            </p:nvPicPr>
            <p:blipFill>
              <a:blip r:embed="rId8"/>
              <a:stretch>
                <a:fillRect/>
              </a:stretch>
            </p:blipFill>
            <p:spPr>
              <a:xfrm>
                <a:off x="1789348" y="3641114"/>
                <a:ext cx="25884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69AFD2C7-7771-AD4B-4F63-3C818552981C}"/>
                  </a:ext>
                </a:extLst>
              </p14:cNvPr>
              <p14:cNvContentPartPr/>
              <p14:nvPr/>
            </p14:nvContentPartPr>
            <p14:xfrm>
              <a:off x="1865668" y="4007594"/>
              <a:ext cx="117360" cy="126360"/>
            </p14:xfrm>
          </p:contentPart>
        </mc:Choice>
        <mc:Fallback>
          <p:pic>
            <p:nvPicPr>
              <p:cNvPr id="7" name="Ink 6">
                <a:extLst>
                  <a:ext uri="{FF2B5EF4-FFF2-40B4-BE49-F238E27FC236}">
                    <a16:creationId xmlns:a16="http://schemas.microsoft.com/office/drawing/2014/main" id="{69AFD2C7-7771-AD4B-4F63-3C818552981C}"/>
                  </a:ext>
                </a:extLst>
              </p:cNvPr>
              <p:cNvPicPr/>
              <p:nvPr/>
            </p:nvPicPr>
            <p:blipFill>
              <a:blip r:embed="rId10"/>
              <a:stretch>
                <a:fillRect/>
              </a:stretch>
            </p:blipFill>
            <p:spPr>
              <a:xfrm>
                <a:off x="1811668" y="3899594"/>
                <a:ext cx="225000" cy="342000"/>
              </a:xfrm>
              <a:prstGeom prst="rect">
                <a:avLst/>
              </a:prstGeom>
            </p:spPr>
          </p:pic>
        </mc:Fallback>
      </mc:AlternateContent>
      <p:grpSp>
        <p:nvGrpSpPr>
          <p:cNvPr id="18" name="Group 17">
            <a:extLst>
              <a:ext uri="{FF2B5EF4-FFF2-40B4-BE49-F238E27FC236}">
                <a16:creationId xmlns:a16="http://schemas.microsoft.com/office/drawing/2014/main" id="{820E9B33-0366-03AD-5DCF-1862A112F83A}"/>
              </a:ext>
            </a:extLst>
          </p:cNvPr>
          <p:cNvGrpSpPr/>
          <p:nvPr/>
        </p:nvGrpSpPr>
        <p:grpSpPr>
          <a:xfrm>
            <a:off x="6323188" y="3469754"/>
            <a:ext cx="602280" cy="261000"/>
            <a:chOff x="6323188" y="3469754"/>
            <a:chExt cx="602280" cy="261000"/>
          </a:xfrm>
        </p:grpSpPr>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43792D50-B994-70C1-8A43-28E487026AEB}"/>
                    </a:ext>
                  </a:extLst>
                </p14:cNvPr>
                <p14:cNvContentPartPr/>
                <p14:nvPr/>
              </p14:nvContentPartPr>
              <p14:xfrm>
                <a:off x="6323188" y="3469754"/>
                <a:ext cx="139320" cy="208440"/>
              </p14:xfrm>
            </p:contentPart>
          </mc:Choice>
          <mc:Fallback>
            <p:pic>
              <p:nvPicPr>
                <p:cNvPr id="8" name="Ink 7">
                  <a:extLst>
                    <a:ext uri="{FF2B5EF4-FFF2-40B4-BE49-F238E27FC236}">
                      <a16:creationId xmlns:a16="http://schemas.microsoft.com/office/drawing/2014/main" id="{43792D50-B994-70C1-8A43-28E487026AEB}"/>
                    </a:ext>
                  </a:extLst>
                </p:cNvPr>
                <p:cNvPicPr/>
                <p:nvPr/>
              </p:nvPicPr>
              <p:blipFill>
                <a:blip r:embed="rId12"/>
                <a:stretch>
                  <a:fillRect/>
                </a:stretch>
              </p:blipFill>
              <p:spPr>
                <a:xfrm>
                  <a:off x="6317068" y="3463634"/>
                  <a:ext cx="1515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C7C4B6EB-E5D2-F64D-6BC3-E75F90870890}"/>
                    </a:ext>
                  </a:extLst>
                </p14:cNvPr>
                <p14:cNvContentPartPr/>
                <p14:nvPr/>
              </p14:nvContentPartPr>
              <p14:xfrm>
                <a:off x="6517948" y="3645434"/>
                <a:ext cx="122760" cy="85320"/>
              </p14:xfrm>
            </p:contentPart>
          </mc:Choice>
          <mc:Fallback>
            <p:pic>
              <p:nvPicPr>
                <p:cNvPr id="9" name="Ink 8">
                  <a:extLst>
                    <a:ext uri="{FF2B5EF4-FFF2-40B4-BE49-F238E27FC236}">
                      <a16:creationId xmlns:a16="http://schemas.microsoft.com/office/drawing/2014/main" id="{C7C4B6EB-E5D2-F64D-6BC3-E75F90870890}"/>
                    </a:ext>
                  </a:extLst>
                </p:cNvPr>
                <p:cNvPicPr/>
                <p:nvPr/>
              </p:nvPicPr>
              <p:blipFill>
                <a:blip r:embed="rId14"/>
                <a:stretch>
                  <a:fillRect/>
                </a:stretch>
              </p:blipFill>
              <p:spPr>
                <a:xfrm>
                  <a:off x="6511828" y="3639314"/>
                  <a:ext cx="135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3AEFACFC-CEE1-8F27-99A5-9E98E5D2E832}"/>
                    </a:ext>
                  </a:extLst>
                </p14:cNvPr>
                <p14:cNvContentPartPr/>
                <p14:nvPr/>
              </p14:nvContentPartPr>
              <p14:xfrm>
                <a:off x="6740428" y="3528434"/>
                <a:ext cx="185040" cy="150840"/>
              </p14:xfrm>
            </p:contentPart>
          </mc:Choice>
          <mc:Fallback>
            <p:pic>
              <p:nvPicPr>
                <p:cNvPr id="10" name="Ink 9">
                  <a:extLst>
                    <a:ext uri="{FF2B5EF4-FFF2-40B4-BE49-F238E27FC236}">
                      <a16:creationId xmlns:a16="http://schemas.microsoft.com/office/drawing/2014/main" id="{3AEFACFC-CEE1-8F27-99A5-9E98E5D2E832}"/>
                    </a:ext>
                  </a:extLst>
                </p:cNvPr>
                <p:cNvPicPr/>
                <p:nvPr/>
              </p:nvPicPr>
              <p:blipFill>
                <a:blip r:embed="rId16"/>
                <a:stretch>
                  <a:fillRect/>
                </a:stretch>
              </p:blipFill>
              <p:spPr>
                <a:xfrm>
                  <a:off x="6734308" y="3522314"/>
                  <a:ext cx="197280" cy="16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64389C8F-89B7-B5EF-4E1C-3A6451480482}"/>
                  </a:ext>
                </a:extLst>
              </p14:cNvPr>
              <p14:cNvContentPartPr/>
              <p14:nvPr/>
            </p14:nvContentPartPr>
            <p14:xfrm>
              <a:off x="7104748" y="3526634"/>
              <a:ext cx="153360" cy="152280"/>
            </p14:xfrm>
          </p:contentPart>
        </mc:Choice>
        <mc:Fallback>
          <p:pic>
            <p:nvPicPr>
              <p:cNvPr id="11" name="Ink 10">
                <a:extLst>
                  <a:ext uri="{FF2B5EF4-FFF2-40B4-BE49-F238E27FC236}">
                    <a16:creationId xmlns:a16="http://schemas.microsoft.com/office/drawing/2014/main" id="{64389C8F-89B7-B5EF-4E1C-3A6451480482}"/>
                  </a:ext>
                </a:extLst>
              </p:cNvPr>
              <p:cNvPicPr/>
              <p:nvPr/>
            </p:nvPicPr>
            <p:blipFill>
              <a:blip r:embed="rId18"/>
              <a:stretch>
                <a:fillRect/>
              </a:stretch>
            </p:blipFill>
            <p:spPr>
              <a:xfrm>
                <a:off x="7098628" y="3520514"/>
                <a:ext cx="165600" cy="164520"/>
              </a:xfrm>
              <a:prstGeom prst="rect">
                <a:avLst/>
              </a:prstGeom>
            </p:spPr>
          </p:pic>
        </mc:Fallback>
      </mc:AlternateContent>
      <p:grpSp>
        <p:nvGrpSpPr>
          <p:cNvPr id="17" name="Group 16">
            <a:extLst>
              <a:ext uri="{FF2B5EF4-FFF2-40B4-BE49-F238E27FC236}">
                <a16:creationId xmlns:a16="http://schemas.microsoft.com/office/drawing/2014/main" id="{3BE11FB3-5F1F-5C21-7A57-A57B92A92F8B}"/>
              </a:ext>
            </a:extLst>
          </p:cNvPr>
          <p:cNvGrpSpPr/>
          <p:nvPr/>
        </p:nvGrpSpPr>
        <p:grpSpPr>
          <a:xfrm>
            <a:off x="6329668" y="3891674"/>
            <a:ext cx="617400" cy="232920"/>
            <a:chOff x="6329668" y="3891674"/>
            <a:chExt cx="617400" cy="232920"/>
          </a:xfrm>
        </p:grpSpPr>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B4B1C717-2678-67FD-9B48-3E71BBDBE7C4}"/>
                    </a:ext>
                  </a:extLst>
                </p14:cNvPr>
                <p14:cNvContentPartPr/>
                <p14:nvPr/>
              </p14:nvContentPartPr>
              <p14:xfrm>
                <a:off x="6329668" y="3891674"/>
                <a:ext cx="153000" cy="199800"/>
              </p14:xfrm>
            </p:contentPart>
          </mc:Choice>
          <mc:Fallback>
            <p:pic>
              <p:nvPicPr>
                <p:cNvPr id="12" name="Ink 11">
                  <a:extLst>
                    <a:ext uri="{FF2B5EF4-FFF2-40B4-BE49-F238E27FC236}">
                      <a16:creationId xmlns:a16="http://schemas.microsoft.com/office/drawing/2014/main" id="{B4B1C717-2678-67FD-9B48-3E71BBDBE7C4}"/>
                    </a:ext>
                  </a:extLst>
                </p:cNvPr>
                <p:cNvPicPr/>
                <p:nvPr/>
              </p:nvPicPr>
              <p:blipFill>
                <a:blip r:embed="rId20"/>
                <a:stretch>
                  <a:fillRect/>
                </a:stretch>
              </p:blipFill>
              <p:spPr>
                <a:xfrm>
                  <a:off x="6323548" y="3885554"/>
                  <a:ext cx="165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Ink 12">
                  <a:extLst>
                    <a:ext uri="{FF2B5EF4-FFF2-40B4-BE49-F238E27FC236}">
                      <a16:creationId xmlns:a16="http://schemas.microsoft.com/office/drawing/2014/main" id="{4AE97FAD-65A7-689C-B7BF-77AC5F2AB60C}"/>
                    </a:ext>
                  </a:extLst>
                </p14:cNvPr>
                <p14:cNvContentPartPr/>
                <p14:nvPr/>
              </p14:nvContentPartPr>
              <p14:xfrm>
                <a:off x="6576268" y="4041074"/>
                <a:ext cx="95400" cy="73440"/>
              </p14:xfrm>
            </p:contentPart>
          </mc:Choice>
          <mc:Fallback>
            <p:pic>
              <p:nvPicPr>
                <p:cNvPr id="13" name="Ink 12">
                  <a:extLst>
                    <a:ext uri="{FF2B5EF4-FFF2-40B4-BE49-F238E27FC236}">
                      <a16:creationId xmlns:a16="http://schemas.microsoft.com/office/drawing/2014/main" id="{4AE97FAD-65A7-689C-B7BF-77AC5F2AB60C}"/>
                    </a:ext>
                  </a:extLst>
                </p:cNvPr>
                <p:cNvPicPr/>
                <p:nvPr/>
              </p:nvPicPr>
              <p:blipFill>
                <a:blip r:embed="rId22"/>
                <a:stretch>
                  <a:fillRect/>
                </a:stretch>
              </p:blipFill>
              <p:spPr>
                <a:xfrm>
                  <a:off x="6570148" y="4034954"/>
                  <a:ext cx="107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Ink 13">
                  <a:extLst>
                    <a:ext uri="{FF2B5EF4-FFF2-40B4-BE49-F238E27FC236}">
                      <a16:creationId xmlns:a16="http://schemas.microsoft.com/office/drawing/2014/main" id="{5E34ECC7-4E54-0708-41A4-64BC9A54055F}"/>
                    </a:ext>
                  </a:extLst>
                </p14:cNvPr>
                <p14:cNvContentPartPr/>
                <p14:nvPr/>
              </p14:nvContentPartPr>
              <p14:xfrm>
                <a:off x="6728548" y="4020914"/>
                <a:ext cx="36360" cy="94680"/>
              </p14:xfrm>
            </p:contentPart>
          </mc:Choice>
          <mc:Fallback>
            <p:pic>
              <p:nvPicPr>
                <p:cNvPr id="14" name="Ink 13">
                  <a:extLst>
                    <a:ext uri="{FF2B5EF4-FFF2-40B4-BE49-F238E27FC236}">
                      <a16:creationId xmlns:a16="http://schemas.microsoft.com/office/drawing/2014/main" id="{5E34ECC7-4E54-0708-41A4-64BC9A54055F}"/>
                    </a:ext>
                  </a:extLst>
                </p:cNvPr>
                <p:cNvPicPr/>
                <p:nvPr/>
              </p:nvPicPr>
              <p:blipFill>
                <a:blip r:embed="rId24"/>
                <a:stretch>
                  <a:fillRect/>
                </a:stretch>
              </p:blipFill>
              <p:spPr>
                <a:xfrm>
                  <a:off x="6722428" y="4014794"/>
                  <a:ext cx="48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Ink 14">
                  <a:extLst>
                    <a:ext uri="{FF2B5EF4-FFF2-40B4-BE49-F238E27FC236}">
                      <a16:creationId xmlns:a16="http://schemas.microsoft.com/office/drawing/2014/main" id="{B48231DC-07A3-179F-ED99-2F1C4F366F0A}"/>
                    </a:ext>
                  </a:extLst>
                </p14:cNvPr>
                <p14:cNvContentPartPr/>
                <p14:nvPr/>
              </p14:nvContentPartPr>
              <p14:xfrm>
                <a:off x="6716668" y="4060514"/>
                <a:ext cx="113760" cy="7200"/>
              </p14:xfrm>
            </p:contentPart>
          </mc:Choice>
          <mc:Fallback>
            <p:pic>
              <p:nvPicPr>
                <p:cNvPr id="15" name="Ink 14">
                  <a:extLst>
                    <a:ext uri="{FF2B5EF4-FFF2-40B4-BE49-F238E27FC236}">
                      <a16:creationId xmlns:a16="http://schemas.microsoft.com/office/drawing/2014/main" id="{B48231DC-07A3-179F-ED99-2F1C4F366F0A}"/>
                    </a:ext>
                  </a:extLst>
                </p:cNvPr>
                <p:cNvPicPr/>
                <p:nvPr/>
              </p:nvPicPr>
              <p:blipFill>
                <a:blip r:embed="rId26"/>
                <a:stretch>
                  <a:fillRect/>
                </a:stretch>
              </p:blipFill>
              <p:spPr>
                <a:xfrm>
                  <a:off x="6710548" y="4054394"/>
                  <a:ext cx="126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Ink 15">
                  <a:extLst>
                    <a:ext uri="{FF2B5EF4-FFF2-40B4-BE49-F238E27FC236}">
                      <a16:creationId xmlns:a16="http://schemas.microsoft.com/office/drawing/2014/main" id="{5DAD8C1C-3254-7A5E-82F0-BCE2AC488876}"/>
                    </a:ext>
                  </a:extLst>
                </p14:cNvPr>
                <p14:cNvContentPartPr/>
                <p14:nvPr/>
              </p14:nvContentPartPr>
              <p14:xfrm>
                <a:off x="6927988" y="4020914"/>
                <a:ext cx="19080" cy="103680"/>
              </p14:xfrm>
            </p:contentPart>
          </mc:Choice>
          <mc:Fallback>
            <p:pic>
              <p:nvPicPr>
                <p:cNvPr id="16" name="Ink 15">
                  <a:extLst>
                    <a:ext uri="{FF2B5EF4-FFF2-40B4-BE49-F238E27FC236}">
                      <a16:creationId xmlns:a16="http://schemas.microsoft.com/office/drawing/2014/main" id="{5DAD8C1C-3254-7A5E-82F0-BCE2AC488876}"/>
                    </a:ext>
                  </a:extLst>
                </p:cNvPr>
                <p:cNvPicPr/>
                <p:nvPr/>
              </p:nvPicPr>
              <p:blipFill>
                <a:blip r:embed="rId28"/>
                <a:stretch>
                  <a:fillRect/>
                </a:stretch>
              </p:blipFill>
              <p:spPr>
                <a:xfrm>
                  <a:off x="6921868" y="4014794"/>
                  <a:ext cx="31320" cy="115920"/>
                </a:xfrm>
                <a:prstGeom prst="rect">
                  <a:avLst/>
                </a:prstGeom>
              </p:spPr>
            </p:pic>
          </mc:Fallback>
        </mc:AlternateContent>
      </p:grpSp>
      <p:grpSp>
        <p:nvGrpSpPr>
          <p:cNvPr id="31" name="Group 30">
            <a:extLst>
              <a:ext uri="{FF2B5EF4-FFF2-40B4-BE49-F238E27FC236}">
                <a16:creationId xmlns:a16="http://schemas.microsoft.com/office/drawing/2014/main" id="{BDB5EAC0-B6EA-5C00-9D91-41C8E28481E6}"/>
              </a:ext>
            </a:extLst>
          </p:cNvPr>
          <p:cNvGrpSpPr/>
          <p:nvPr/>
        </p:nvGrpSpPr>
        <p:grpSpPr>
          <a:xfrm>
            <a:off x="6493108" y="4278674"/>
            <a:ext cx="366120" cy="200520"/>
            <a:chOff x="6493108" y="4278674"/>
            <a:chExt cx="366120" cy="200520"/>
          </a:xfrm>
        </p:grpSpPr>
        <mc:AlternateContent xmlns:mc="http://schemas.openxmlformats.org/markup-compatibility/2006">
          <mc:Choice xmlns:p14="http://schemas.microsoft.com/office/powerpoint/2010/main" Requires="p14">
            <p:contentPart p14:bwMode="auto" r:id="rId29">
              <p14:nvContentPartPr>
                <p14:cNvPr id="25" name="Ink 24">
                  <a:extLst>
                    <a:ext uri="{FF2B5EF4-FFF2-40B4-BE49-F238E27FC236}">
                      <a16:creationId xmlns:a16="http://schemas.microsoft.com/office/drawing/2014/main" id="{37103868-7021-F156-AD49-5CB54D9D380D}"/>
                    </a:ext>
                  </a:extLst>
                </p14:cNvPr>
                <p14:cNvContentPartPr/>
                <p14:nvPr/>
              </p14:nvContentPartPr>
              <p14:xfrm>
                <a:off x="6493108" y="4278674"/>
                <a:ext cx="143640" cy="184320"/>
              </p14:xfrm>
            </p:contentPart>
          </mc:Choice>
          <mc:Fallback>
            <p:pic>
              <p:nvPicPr>
                <p:cNvPr id="25" name="Ink 24">
                  <a:extLst>
                    <a:ext uri="{FF2B5EF4-FFF2-40B4-BE49-F238E27FC236}">
                      <a16:creationId xmlns:a16="http://schemas.microsoft.com/office/drawing/2014/main" id="{37103868-7021-F156-AD49-5CB54D9D380D}"/>
                    </a:ext>
                  </a:extLst>
                </p:cNvPr>
                <p:cNvPicPr/>
                <p:nvPr/>
              </p:nvPicPr>
              <p:blipFill>
                <a:blip r:embed="rId30"/>
                <a:stretch>
                  <a:fillRect/>
                </a:stretch>
              </p:blipFill>
              <p:spPr>
                <a:xfrm>
                  <a:off x="6486988" y="4272554"/>
                  <a:ext cx="1558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Ink 25">
                  <a:extLst>
                    <a:ext uri="{FF2B5EF4-FFF2-40B4-BE49-F238E27FC236}">
                      <a16:creationId xmlns:a16="http://schemas.microsoft.com/office/drawing/2014/main" id="{6F7791FD-4866-2575-D805-ADEE9D93A9C8}"/>
                    </a:ext>
                  </a:extLst>
                </p14:cNvPr>
                <p14:cNvContentPartPr/>
                <p14:nvPr/>
              </p14:nvContentPartPr>
              <p14:xfrm>
                <a:off x="6740428" y="4407554"/>
                <a:ext cx="118800" cy="71640"/>
              </p14:xfrm>
            </p:contentPart>
          </mc:Choice>
          <mc:Fallback>
            <p:pic>
              <p:nvPicPr>
                <p:cNvPr id="26" name="Ink 25">
                  <a:extLst>
                    <a:ext uri="{FF2B5EF4-FFF2-40B4-BE49-F238E27FC236}">
                      <a16:creationId xmlns:a16="http://schemas.microsoft.com/office/drawing/2014/main" id="{6F7791FD-4866-2575-D805-ADEE9D93A9C8}"/>
                    </a:ext>
                  </a:extLst>
                </p:cNvPr>
                <p:cNvPicPr/>
                <p:nvPr/>
              </p:nvPicPr>
              <p:blipFill>
                <a:blip r:embed="rId32"/>
                <a:stretch>
                  <a:fillRect/>
                </a:stretch>
              </p:blipFill>
              <p:spPr>
                <a:xfrm>
                  <a:off x="6734308" y="4401434"/>
                  <a:ext cx="131040" cy="83880"/>
                </a:xfrm>
                <a:prstGeom prst="rect">
                  <a:avLst/>
                </a:prstGeom>
              </p:spPr>
            </p:pic>
          </mc:Fallback>
        </mc:AlternateContent>
      </p:grpSp>
      <p:grpSp>
        <p:nvGrpSpPr>
          <p:cNvPr id="30" name="Group 29">
            <a:extLst>
              <a:ext uri="{FF2B5EF4-FFF2-40B4-BE49-F238E27FC236}">
                <a16:creationId xmlns:a16="http://schemas.microsoft.com/office/drawing/2014/main" id="{A8ECF0C9-4CCE-B70B-ED8D-A62A74ABCC07}"/>
              </a:ext>
            </a:extLst>
          </p:cNvPr>
          <p:cNvGrpSpPr/>
          <p:nvPr/>
        </p:nvGrpSpPr>
        <p:grpSpPr>
          <a:xfrm>
            <a:off x="7033468" y="4336994"/>
            <a:ext cx="294120" cy="114840"/>
            <a:chOff x="7033468" y="4336994"/>
            <a:chExt cx="294120" cy="114840"/>
          </a:xfrm>
        </p:grpSpPr>
        <mc:AlternateContent xmlns:mc="http://schemas.openxmlformats.org/markup-compatibility/2006">
          <mc:Choice xmlns:p14="http://schemas.microsoft.com/office/powerpoint/2010/main" Requires="p14">
            <p:contentPart p14:bwMode="auto" r:id="rId33">
              <p14:nvContentPartPr>
                <p14:cNvPr id="27" name="Ink 26">
                  <a:extLst>
                    <a:ext uri="{FF2B5EF4-FFF2-40B4-BE49-F238E27FC236}">
                      <a16:creationId xmlns:a16="http://schemas.microsoft.com/office/drawing/2014/main" id="{34C2B8C8-B3BE-FDB8-FC44-7DAEA0BC9F6B}"/>
                    </a:ext>
                  </a:extLst>
                </p14:cNvPr>
                <p14:cNvContentPartPr/>
                <p14:nvPr/>
              </p14:nvContentPartPr>
              <p14:xfrm>
                <a:off x="7033468" y="4395674"/>
                <a:ext cx="243360" cy="12240"/>
              </p14:xfrm>
            </p:contentPart>
          </mc:Choice>
          <mc:Fallback>
            <p:pic>
              <p:nvPicPr>
                <p:cNvPr id="27" name="Ink 26">
                  <a:extLst>
                    <a:ext uri="{FF2B5EF4-FFF2-40B4-BE49-F238E27FC236}">
                      <a16:creationId xmlns:a16="http://schemas.microsoft.com/office/drawing/2014/main" id="{34C2B8C8-B3BE-FDB8-FC44-7DAEA0BC9F6B}"/>
                    </a:ext>
                  </a:extLst>
                </p:cNvPr>
                <p:cNvPicPr/>
                <p:nvPr/>
              </p:nvPicPr>
              <p:blipFill>
                <a:blip r:embed="rId34"/>
                <a:stretch>
                  <a:fillRect/>
                </a:stretch>
              </p:blipFill>
              <p:spPr>
                <a:xfrm>
                  <a:off x="7027348" y="4389554"/>
                  <a:ext cx="2556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Ink 27">
                  <a:extLst>
                    <a:ext uri="{FF2B5EF4-FFF2-40B4-BE49-F238E27FC236}">
                      <a16:creationId xmlns:a16="http://schemas.microsoft.com/office/drawing/2014/main" id="{99CA7C5B-AB4F-70F2-69C3-945AB60F195E}"/>
                    </a:ext>
                  </a:extLst>
                </p14:cNvPr>
                <p14:cNvContentPartPr/>
                <p14:nvPr/>
              </p14:nvContentPartPr>
              <p14:xfrm>
                <a:off x="7209148" y="4336994"/>
                <a:ext cx="118440" cy="114840"/>
              </p14:xfrm>
            </p:contentPart>
          </mc:Choice>
          <mc:Fallback>
            <p:pic>
              <p:nvPicPr>
                <p:cNvPr id="28" name="Ink 27">
                  <a:extLst>
                    <a:ext uri="{FF2B5EF4-FFF2-40B4-BE49-F238E27FC236}">
                      <a16:creationId xmlns:a16="http://schemas.microsoft.com/office/drawing/2014/main" id="{99CA7C5B-AB4F-70F2-69C3-945AB60F195E}"/>
                    </a:ext>
                  </a:extLst>
                </p:cNvPr>
                <p:cNvPicPr/>
                <p:nvPr/>
              </p:nvPicPr>
              <p:blipFill>
                <a:blip r:embed="rId36"/>
                <a:stretch>
                  <a:fillRect/>
                </a:stretch>
              </p:blipFill>
              <p:spPr>
                <a:xfrm>
                  <a:off x="7203028" y="4330874"/>
                  <a:ext cx="130680" cy="12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29" name="Ink 28">
                <a:extLst>
                  <a:ext uri="{FF2B5EF4-FFF2-40B4-BE49-F238E27FC236}">
                    <a16:creationId xmlns:a16="http://schemas.microsoft.com/office/drawing/2014/main" id="{56675221-6256-B4C0-7920-F8758E14429C}"/>
                  </a:ext>
                </a:extLst>
              </p14:cNvPr>
              <p14:cNvContentPartPr/>
              <p14:nvPr/>
            </p14:nvContentPartPr>
            <p14:xfrm>
              <a:off x="7541428" y="4324034"/>
              <a:ext cx="196920" cy="134280"/>
            </p14:xfrm>
          </p:contentPart>
        </mc:Choice>
        <mc:Fallback>
          <p:pic>
            <p:nvPicPr>
              <p:cNvPr id="29" name="Ink 28">
                <a:extLst>
                  <a:ext uri="{FF2B5EF4-FFF2-40B4-BE49-F238E27FC236}">
                    <a16:creationId xmlns:a16="http://schemas.microsoft.com/office/drawing/2014/main" id="{56675221-6256-B4C0-7920-F8758E14429C}"/>
                  </a:ext>
                </a:extLst>
              </p:cNvPr>
              <p:cNvPicPr/>
              <p:nvPr/>
            </p:nvPicPr>
            <p:blipFill>
              <a:blip r:embed="rId38"/>
              <a:stretch>
                <a:fillRect/>
              </a:stretch>
            </p:blipFill>
            <p:spPr>
              <a:xfrm>
                <a:off x="7535308" y="4317914"/>
                <a:ext cx="209160" cy="146520"/>
              </a:xfrm>
              <a:prstGeom prst="rect">
                <a:avLst/>
              </a:prstGeom>
            </p:spPr>
          </p:pic>
        </mc:Fallback>
      </mc:AlternateContent>
      <p:grpSp>
        <p:nvGrpSpPr>
          <p:cNvPr id="33" name="Group 32">
            <a:extLst>
              <a:ext uri="{FF2B5EF4-FFF2-40B4-BE49-F238E27FC236}">
                <a16:creationId xmlns:a16="http://schemas.microsoft.com/office/drawing/2014/main" id="{DFD30FC6-2CEA-7D75-DF05-6722448AAFFA}"/>
              </a:ext>
            </a:extLst>
          </p:cNvPr>
          <p:cNvGrpSpPr/>
          <p:nvPr/>
        </p:nvGrpSpPr>
        <p:grpSpPr>
          <a:xfrm>
            <a:off x="7185748" y="3844514"/>
            <a:ext cx="720360" cy="261720"/>
            <a:chOff x="7185748" y="3844514"/>
            <a:chExt cx="720360" cy="261720"/>
          </a:xfrm>
        </p:grpSpPr>
        <mc:AlternateContent xmlns:mc="http://schemas.openxmlformats.org/markup-compatibility/2006">
          <mc:Choice xmlns:p14="http://schemas.microsoft.com/office/powerpoint/2010/main" Requires="p14">
            <p:contentPart p14:bwMode="auto" r:id="rId39">
              <p14:nvContentPartPr>
                <p14:cNvPr id="20" name="Ink 19">
                  <a:extLst>
                    <a:ext uri="{FF2B5EF4-FFF2-40B4-BE49-F238E27FC236}">
                      <a16:creationId xmlns:a16="http://schemas.microsoft.com/office/drawing/2014/main" id="{F7FA9378-6BD0-BADF-AD40-E0ED242F7C8D}"/>
                    </a:ext>
                  </a:extLst>
                </p14:cNvPr>
                <p14:cNvContentPartPr/>
                <p14:nvPr/>
              </p14:nvContentPartPr>
              <p14:xfrm>
                <a:off x="7185748" y="3997514"/>
                <a:ext cx="168120" cy="360"/>
              </p14:xfrm>
            </p:contentPart>
          </mc:Choice>
          <mc:Fallback>
            <p:pic>
              <p:nvPicPr>
                <p:cNvPr id="20" name="Ink 19">
                  <a:extLst>
                    <a:ext uri="{FF2B5EF4-FFF2-40B4-BE49-F238E27FC236}">
                      <a16:creationId xmlns:a16="http://schemas.microsoft.com/office/drawing/2014/main" id="{F7FA9378-6BD0-BADF-AD40-E0ED242F7C8D}"/>
                    </a:ext>
                  </a:extLst>
                </p:cNvPr>
                <p:cNvPicPr/>
                <p:nvPr/>
              </p:nvPicPr>
              <p:blipFill>
                <a:blip r:embed="rId40"/>
                <a:stretch>
                  <a:fillRect/>
                </a:stretch>
              </p:blipFill>
              <p:spPr>
                <a:xfrm>
                  <a:off x="7179628" y="3991394"/>
                  <a:ext cx="1803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 name="Ink 20">
                  <a:extLst>
                    <a:ext uri="{FF2B5EF4-FFF2-40B4-BE49-F238E27FC236}">
                      <a16:creationId xmlns:a16="http://schemas.microsoft.com/office/drawing/2014/main" id="{63AC7B2C-C82B-9939-F4C3-63AC956F85F4}"/>
                    </a:ext>
                  </a:extLst>
                </p14:cNvPr>
                <p14:cNvContentPartPr/>
                <p14:nvPr/>
              </p14:nvContentPartPr>
              <p14:xfrm>
                <a:off x="7510468" y="3844514"/>
                <a:ext cx="168120" cy="226800"/>
              </p14:xfrm>
            </p:contentPart>
          </mc:Choice>
          <mc:Fallback>
            <p:pic>
              <p:nvPicPr>
                <p:cNvPr id="21" name="Ink 20">
                  <a:extLst>
                    <a:ext uri="{FF2B5EF4-FFF2-40B4-BE49-F238E27FC236}">
                      <a16:creationId xmlns:a16="http://schemas.microsoft.com/office/drawing/2014/main" id="{63AC7B2C-C82B-9939-F4C3-63AC956F85F4}"/>
                    </a:ext>
                  </a:extLst>
                </p:cNvPr>
                <p:cNvPicPr/>
                <p:nvPr/>
              </p:nvPicPr>
              <p:blipFill>
                <a:blip r:embed="rId42"/>
                <a:stretch>
                  <a:fillRect/>
                </a:stretch>
              </p:blipFill>
              <p:spPr>
                <a:xfrm>
                  <a:off x="7504348" y="3838394"/>
                  <a:ext cx="1803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2" name="Ink 21">
                  <a:extLst>
                    <a:ext uri="{FF2B5EF4-FFF2-40B4-BE49-F238E27FC236}">
                      <a16:creationId xmlns:a16="http://schemas.microsoft.com/office/drawing/2014/main" id="{8EB022E5-6DE6-1E80-CE1D-28D54DA84D49}"/>
                    </a:ext>
                  </a:extLst>
                </p14:cNvPr>
                <p14:cNvContentPartPr/>
                <p14:nvPr/>
              </p14:nvContentPartPr>
              <p14:xfrm>
                <a:off x="7748788" y="4032794"/>
                <a:ext cx="157320" cy="73440"/>
              </p14:xfrm>
            </p:contentPart>
          </mc:Choice>
          <mc:Fallback>
            <p:pic>
              <p:nvPicPr>
                <p:cNvPr id="22" name="Ink 21">
                  <a:extLst>
                    <a:ext uri="{FF2B5EF4-FFF2-40B4-BE49-F238E27FC236}">
                      <a16:creationId xmlns:a16="http://schemas.microsoft.com/office/drawing/2014/main" id="{8EB022E5-6DE6-1E80-CE1D-28D54DA84D49}"/>
                    </a:ext>
                  </a:extLst>
                </p:cNvPr>
                <p:cNvPicPr/>
                <p:nvPr/>
              </p:nvPicPr>
              <p:blipFill>
                <a:blip r:embed="rId44"/>
                <a:stretch>
                  <a:fillRect/>
                </a:stretch>
              </p:blipFill>
              <p:spPr>
                <a:xfrm>
                  <a:off x="7742668" y="4026674"/>
                  <a:ext cx="1695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Ink 31">
                  <a:extLst>
                    <a:ext uri="{FF2B5EF4-FFF2-40B4-BE49-F238E27FC236}">
                      <a16:creationId xmlns:a16="http://schemas.microsoft.com/office/drawing/2014/main" id="{2CF91CDB-10CF-6861-DE48-219035E82AEC}"/>
                    </a:ext>
                  </a:extLst>
                </p14:cNvPr>
                <p14:cNvContentPartPr/>
                <p14:nvPr/>
              </p14:nvContentPartPr>
              <p14:xfrm>
                <a:off x="7205908" y="3868634"/>
                <a:ext cx="166680" cy="93960"/>
              </p14:xfrm>
            </p:contentPart>
          </mc:Choice>
          <mc:Fallback>
            <p:pic>
              <p:nvPicPr>
                <p:cNvPr id="32" name="Ink 31">
                  <a:extLst>
                    <a:ext uri="{FF2B5EF4-FFF2-40B4-BE49-F238E27FC236}">
                      <a16:creationId xmlns:a16="http://schemas.microsoft.com/office/drawing/2014/main" id="{2CF91CDB-10CF-6861-DE48-219035E82AEC}"/>
                    </a:ext>
                  </a:extLst>
                </p:cNvPr>
                <p:cNvPicPr/>
                <p:nvPr/>
              </p:nvPicPr>
              <p:blipFill>
                <a:blip r:embed="rId46"/>
                <a:stretch>
                  <a:fillRect/>
                </a:stretch>
              </p:blipFill>
              <p:spPr>
                <a:xfrm>
                  <a:off x="7199788" y="3862514"/>
                  <a:ext cx="178920" cy="106200"/>
                </a:xfrm>
                <a:prstGeom prst="rect">
                  <a:avLst/>
                </a:prstGeom>
              </p:spPr>
            </p:pic>
          </mc:Fallback>
        </mc:AlternateContent>
      </p:grpSp>
      <p:grpSp>
        <p:nvGrpSpPr>
          <p:cNvPr id="43" name="Group 42">
            <a:extLst>
              <a:ext uri="{FF2B5EF4-FFF2-40B4-BE49-F238E27FC236}">
                <a16:creationId xmlns:a16="http://schemas.microsoft.com/office/drawing/2014/main" id="{ABD29A14-87D2-1484-504F-82125F370C9E}"/>
              </a:ext>
            </a:extLst>
          </p:cNvPr>
          <p:cNvGrpSpPr/>
          <p:nvPr/>
        </p:nvGrpSpPr>
        <p:grpSpPr>
          <a:xfrm>
            <a:off x="8637628" y="3745514"/>
            <a:ext cx="1303560" cy="342000"/>
            <a:chOff x="8637628" y="3745514"/>
            <a:chExt cx="1303560" cy="342000"/>
          </a:xfrm>
        </p:grpSpPr>
        <mc:AlternateContent xmlns:mc="http://schemas.openxmlformats.org/markup-compatibility/2006">
          <mc:Choice xmlns:p14="http://schemas.microsoft.com/office/powerpoint/2010/main" Requires="p14">
            <p:contentPart p14:bwMode="auto" r:id="rId47">
              <p14:nvContentPartPr>
                <p14:cNvPr id="34" name="Ink 33">
                  <a:extLst>
                    <a:ext uri="{FF2B5EF4-FFF2-40B4-BE49-F238E27FC236}">
                      <a16:creationId xmlns:a16="http://schemas.microsoft.com/office/drawing/2014/main" id="{FC62B61E-F365-687D-00DB-02E3C2F08E09}"/>
                    </a:ext>
                  </a:extLst>
                </p14:cNvPr>
                <p14:cNvContentPartPr/>
                <p14:nvPr/>
              </p14:nvContentPartPr>
              <p14:xfrm>
                <a:off x="8637628" y="3821474"/>
                <a:ext cx="146520" cy="256320"/>
              </p14:xfrm>
            </p:contentPart>
          </mc:Choice>
          <mc:Fallback>
            <p:pic>
              <p:nvPicPr>
                <p:cNvPr id="34" name="Ink 33">
                  <a:extLst>
                    <a:ext uri="{FF2B5EF4-FFF2-40B4-BE49-F238E27FC236}">
                      <a16:creationId xmlns:a16="http://schemas.microsoft.com/office/drawing/2014/main" id="{FC62B61E-F365-687D-00DB-02E3C2F08E09}"/>
                    </a:ext>
                  </a:extLst>
                </p:cNvPr>
                <p:cNvPicPr/>
                <p:nvPr/>
              </p:nvPicPr>
              <p:blipFill>
                <a:blip r:embed="rId48"/>
                <a:stretch>
                  <a:fillRect/>
                </a:stretch>
              </p:blipFill>
              <p:spPr>
                <a:xfrm>
                  <a:off x="8631508" y="3815354"/>
                  <a:ext cx="15876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Ink 34">
                  <a:extLst>
                    <a:ext uri="{FF2B5EF4-FFF2-40B4-BE49-F238E27FC236}">
                      <a16:creationId xmlns:a16="http://schemas.microsoft.com/office/drawing/2014/main" id="{3936F8B7-8A0F-8B2F-AA90-E76914D77427}"/>
                    </a:ext>
                  </a:extLst>
                </p14:cNvPr>
                <p14:cNvContentPartPr/>
                <p14:nvPr/>
              </p14:nvContentPartPr>
              <p14:xfrm>
                <a:off x="8814028" y="3985634"/>
                <a:ext cx="141480" cy="87480"/>
              </p14:xfrm>
            </p:contentPart>
          </mc:Choice>
          <mc:Fallback>
            <p:pic>
              <p:nvPicPr>
                <p:cNvPr id="35" name="Ink 34">
                  <a:extLst>
                    <a:ext uri="{FF2B5EF4-FFF2-40B4-BE49-F238E27FC236}">
                      <a16:creationId xmlns:a16="http://schemas.microsoft.com/office/drawing/2014/main" id="{3936F8B7-8A0F-8B2F-AA90-E76914D77427}"/>
                    </a:ext>
                  </a:extLst>
                </p:cNvPr>
                <p:cNvPicPr/>
                <p:nvPr/>
              </p:nvPicPr>
              <p:blipFill>
                <a:blip r:embed="rId50"/>
                <a:stretch>
                  <a:fillRect/>
                </a:stretch>
              </p:blipFill>
              <p:spPr>
                <a:xfrm>
                  <a:off x="8807908" y="3979514"/>
                  <a:ext cx="1537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Ink 35">
                  <a:extLst>
                    <a:ext uri="{FF2B5EF4-FFF2-40B4-BE49-F238E27FC236}">
                      <a16:creationId xmlns:a16="http://schemas.microsoft.com/office/drawing/2014/main" id="{EC19DD43-ED91-F966-7131-1CF2A2B81987}"/>
                    </a:ext>
                  </a:extLst>
                </p14:cNvPr>
                <p14:cNvContentPartPr/>
                <p14:nvPr/>
              </p14:nvContentPartPr>
              <p14:xfrm>
                <a:off x="9026068" y="3915074"/>
                <a:ext cx="118440" cy="12600"/>
              </p14:xfrm>
            </p:contentPart>
          </mc:Choice>
          <mc:Fallback>
            <p:pic>
              <p:nvPicPr>
                <p:cNvPr id="36" name="Ink 35">
                  <a:extLst>
                    <a:ext uri="{FF2B5EF4-FFF2-40B4-BE49-F238E27FC236}">
                      <a16:creationId xmlns:a16="http://schemas.microsoft.com/office/drawing/2014/main" id="{EC19DD43-ED91-F966-7131-1CF2A2B81987}"/>
                    </a:ext>
                  </a:extLst>
                </p:cNvPr>
                <p:cNvPicPr/>
                <p:nvPr/>
              </p:nvPicPr>
              <p:blipFill>
                <a:blip r:embed="rId52"/>
                <a:stretch>
                  <a:fillRect/>
                </a:stretch>
              </p:blipFill>
              <p:spPr>
                <a:xfrm>
                  <a:off x="9019948" y="3908954"/>
                  <a:ext cx="1306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Ink 36">
                  <a:extLst>
                    <a:ext uri="{FF2B5EF4-FFF2-40B4-BE49-F238E27FC236}">
                      <a16:creationId xmlns:a16="http://schemas.microsoft.com/office/drawing/2014/main" id="{C148C4F0-2859-ADAA-FD99-15B197EC1B7F}"/>
                    </a:ext>
                  </a:extLst>
                </p14:cNvPr>
                <p14:cNvContentPartPr/>
                <p14:nvPr/>
              </p14:nvContentPartPr>
              <p14:xfrm>
                <a:off x="9061348" y="3962234"/>
                <a:ext cx="135360" cy="360"/>
              </p14:xfrm>
            </p:contentPart>
          </mc:Choice>
          <mc:Fallback>
            <p:pic>
              <p:nvPicPr>
                <p:cNvPr id="37" name="Ink 36">
                  <a:extLst>
                    <a:ext uri="{FF2B5EF4-FFF2-40B4-BE49-F238E27FC236}">
                      <a16:creationId xmlns:a16="http://schemas.microsoft.com/office/drawing/2014/main" id="{C148C4F0-2859-ADAA-FD99-15B197EC1B7F}"/>
                    </a:ext>
                  </a:extLst>
                </p:cNvPr>
                <p:cNvPicPr/>
                <p:nvPr/>
              </p:nvPicPr>
              <p:blipFill>
                <a:blip r:embed="rId54"/>
                <a:stretch>
                  <a:fillRect/>
                </a:stretch>
              </p:blipFill>
              <p:spPr>
                <a:xfrm>
                  <a:off x="9055228" y="3956114"/>
                  <a:ext cx="147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Ink 37">
                  <a:extLst>
                    <a:ext uri="{FF2B5EF4-FFF2-40B4-BE49-F238E27FC236}">
                      <a16:creationId xmlns:a16="http://schemas.microsoft.com/office/drawing/2014/main" id="{770F543D-1940-4FA8-7113-888FFCA8CB19}"/>
                    </a:ext>
                  </a:extLst>
                </p14:cNvPr>
                <p14:cNvContentPartPr/>
                <p14:nvPr/>
              </p14:nvContentPartPr>
              <p14:xfrm>
                <a:off x="9325228" y="3745514"/>
                <a:ext cx="147240" cy="321840"/>
              </p14:xfrm>
            </p:contentPart>
          </mc:Choice>
          <mc:Fallback>
            <p:pic>
              <p:nvPicPr>
                <p:cNvPr id="38" name="Ink 37">
                  <a:extLst>
                    <a:ext uri="{FF2B5EF4-FFF2-40B4-BE49-F238E27FC236}">
                      <a16:creationId xmlns:a16="http://schemas.microsoft.com/office/drawing/2014/main" id="{770F543D-1940-4FA8-7113-888FFCA8CB19}"/>
                    </a:ext>
                  </a:extLst>
                </p:cNvPr>
                <p:cNvPicPr/>
                <p:nvPr/>
              </p:nvPicPr>
              <p:blipFill>
                <a:blip r:embed="rId56"/>
                <a:stretch>
                  <a:fillRect/>
                </a:stretch>
              </p:blipFill>
              <p:spPr>
                <a:xfrm>
                  <a:off x="9319108" y="3739394"/>
                  <a:ext cx="15948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Ink 38">
                  <a:extLst>
                    <a:ext uri="{FF2B5EF4-FFF2-40B4-BE49-F238E27FC236}">
                      <a16:creationId xmlns:a16="http://schemas.microsoft.com/office/drawing/2014/main" id="{3C501EAE-659E-25F6-1DE5-DB46A1EEDAAA}"/>
                    </a:ext>
                  </a:extLst>
                </p14:cNvPr>
                <p14:cNvContentPartPr/>
                <p14:nvPr/>
              </p14:nvContentPartPr>
              <p14:xfrm>
                <a:off x="9319108" y="3903194"/>
                <a:ext cx="146880" cy="47520"/>
              </p14:xfrm>
            </p:contentPart>
          </mc:Choice>
          <mc:Fallback>
            <p:pic>
              <p:nvPicPr>
                <p:cNvPr id="39" name="Ink 38">
                  <a:extLst>
                    <a:ext uri="{FF2B5EF4-FFF2-40B4-BE49-F238E27FC236}">
                      <a16:creationId xmlns:a16="http://schemas.microsoft.com/office/drawing/2014/main" id="{3C501EAE-659E-25F6-1DE5-DB46A1EEDAAA}"/>
                    </a:ext>
                  </a:extLst>
                </p:cNvPr>
                <p:cNvPicPr/>
                <p:nvPr/>
              </p:nvPicPr>
              <p:blipFill>
                <a:blip r:embed="rId58"/>
                <a:stretch>
                  <a:fillRect/>
                </a:stretch>
              </p:blipFill>
              <p:spPr>
                <a:xfrm>
                  <a:off x="9312988" y="3897074"/>
                  <a:ext cx="1591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Ink 39">
                  <a:extLst>
                    <a:ext uri="{FF2B5EF4-FFF2-40B4-BE49-F238E27FC236}">
                      <a16:creationId xmlns:a16="http://schemas.microsoft.com/office/drawing/2014/main" id="{27539ABC-C5A7-1B0A-E627-E21EB2E0296E}"/>
                    </a:ext>
                  </a:extLst>
                </p14:cNvPr>
                <p14:cNvContentPartPr/>
                <p14:nvPr/>
              </p14:nvContentPartPr>
              <p14:xfrm>
                <a:off x="9524668" y="3762794"/>
                <a:ext cx="49680" cy="324720"/>
              </p14:xfrm>
            </p:contentPart>
          </mc:Choice>
          <mc:Fallback>
            <p:pic>
              <p:nvPicPr>
                <p:cNvPr id="40" name="Ink 39">
                  <a:extLst>
                    <a:ext uri="{FF2B5EF4-FFF2-40B4-BE49-F238E27FC236}">
                      <a16:creationId xmlns:a16="http://schemas.microsoft.com/office/drawing/2014/main" id="{27539ABC-C5A7-1B0A-E627-E21EB2E0296E}"/>
                    </a:ext>
                  </a:extLst>
                </p:cNvPr>
                <p:cNvPicPr/>
                <p:nvPr/>
              </p:nvPicPr>
              <p:blipFill>
                <a:blip r:embed="rId60"/>
                <a:stretch>
                  <a:fillRect/>
                </a:stretch>
              </p:blipFill>
              <p:spPr>
                <a:xfrm>
                  <a:off x="9518548" y="3756674"/>
                  <a:ext cx="6192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Ink 40">
                  <a:extLst>
                    <a:ext uri="{FF2B5EF4-FFF2-40B4-BE49-F238E27FC236}">
                      <a16:creationId xmlns:a16="http://schemas.microsoft.com/office/drawing/2014/main" id="{F9217E0C-0B55-F048-1042-9F6605528AC6}"/>
                    </a:ext>
                  </a:extLst>
                </p14:cNvPr>
                <p14:cNvContentPartPr/>
                <p14:nvPr/>
              </p14:nvContentPartPr>
              <p14:xfrm>
                <a:off x="9647428" y="3903914"/>
                <a:ext cx="121320" cy="127440"/>
              </p14:xfrm>
            </p:contentPart>
          </mc:Choice>
          <mc:Fallback>
            <p:pic>
              <p:nvPicPr>
                <p:cNvPr id="41" name="Ink 40">
                  <a:extLst>
                    <a:ext uri="{FF2B5EF4-FFF2-40B4-BE49-F238E27FC236}">
                      <a16:creationId xmlns:a16="http://schemas.microsoft.com/office/drawing/2014/main" id="{F9217E0C-0B55-F048-1042-9F6605528AC6}"/>
                    </a:ext>
                  </a:extLst>
                </p:cNvPr>
                <p:cNvPicPr/>
                <p:nvPr/>
              </p:nvPicPr>
              <p:blipFill>
                <a:blip r:embed="rId62"/>
                <a:stretch>
                  <a:fillRect/>
                </a:stretch>
              </p:blipFill>
              <p:spPr>
                <a:xfrm>
                  <a:off x="9641308" y="3897794"/>
                  <a:ext cx="133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Ink 41">
                  <a:extLst>
                    <a:ext uri="{FF2B5EF4-FFF2-40B4-BE49-F238E27FC236}">
                      <a16:creationId xmlns:a16="http://schemas.microsoft.com/office/drawing/2014/main" id="{842240FF-8570-6101-066A-F6EEF914B9F1}"/>
                    </a:ext>
                  </a:extLst>
                </p14:cNvPr>
                <p14:cNvContentPartPr/>
                <p14:nvPr/>
              </p14:nvContentPartPr>
              <p14:xfrm>
                <a:off x="9846868" y="3762794"/>
                <a:ext cx="94320" cy="308160"/>
              </p14:xfrm>
            </p:contentPart>
          </mc:Choice>
          <mc:Fallback>
            <p:pic>
              <p:nvPicPr>
                <p:cNvPr id="42" name="Ink 41">
                  <a:extLst>
                    <a:ext uri="{FF2B5EF4-FFF2-40B4-BE49-F238E27FC236}">
                      <a16:creationId xmlns:a16="http://schemas.microsoft.com/office/drawing/2014/main" id="{842240FF-8570-6101-066A-F6EEF914B9F1}"/>
                    </a:ext>
                  </a:extLst>
                </p:cNvPr>
                <p:cNvPicPr/>
                <p:nvPr/>
              </p:nvPicPr>
              <p:blipFill>
                <a:blip r:embed="rId64"/>
                <a:stretch>
                  <a:fillRect/>
                </a:stretch>
              </p:blipFill>
              <p:spPr>
                <a:xfrm>
                  <a:off x="9840748" y="3756674"/>
                  <a:ext cx="106560" cy="320400"/>
                </a:xfrm>
                <a:prstGeom prst="rect">
                  <a:avLst/>
                </a:prstGeom>
              </p:spPr>
            </p:pic>
          </mc:Fallback>
        </mc:AlternateContent>
      </p:grpSp>
      <p:grpSp>
        <p:nvGrpSpPr>
          <p:cNvPr id="53" name="Group 52">
            <a:extLst>
              <a:ext uri="{FF2B5EF4-FFF2-40B4-BE49-F238E27FC236}">
                <a16:creationId xmlns:a16="http://schemas.microsoft.com/office/drawing/2014/main" id="{C3F9CD5F-8814-99BB-B381-7EA381A1E041}"/>
              </a:ext>
            </a:extLst>
          </p:cNvPr>
          <p:cNvGrpSpPr/>
          <p:nvPr/>
        </p:nvGrpSpPr>
        <p:grpSpPr>
          <a:xfrm>
            <a:off x="10479748" y="3750914"/>
            <a:ext cx="1170360" cy="335520"/>
            <a:chOff x="10479748" y="3750914"/>
            <a:chExt cx="1170360" cy="335520"/>
          </a:xfrm>
        </p:grpSpPr>
        <mc:AlternateContent xmlns:mc="http://schemas.openxmlformats.org/markup-compatibility/2006">
          <mc:Choice xmlns:p14="http://schemas.microsoft.com/office/powerpoint/2010/main" Requires="p14">
            <p:contentPart p14:bwMode="auto" r:id="rId65">
              <p14:nvContentPartPr>
                <p14:cNvPr id="44" name="Ink 43">
                  <a:extLst>
                    <a:ext uri="{FF2B5EF4-FFF2-40B4-BE49-F238E27FC236}">
                      <a16:creationId xmlns:a16="http://schemas.microsoft.com/office/drawing/2014/main" id="{FD4AB1C6-01BA-961E-BD6B-8A70F910546D}"/>
                    </a:ext>
                  </a:extLst>
                </p14:cNvPr>
                <p14:cNvContentPartPr/>
                <p14:nvPr/>
              </p14:nvContentPartPr>
              <p14:xfrm>
                <a:off x="10503508" y="3764594"/>
                <a:ext cx="117360" cy="303480"/>
              </p14:xfrm>
            </p:contentPart>
          </mc:Choice>
          <mc:Fallback>
            <p:pic>
              <p:nvPicPr>
                <p:cNvPr id="44" name="Ink 43">
                  <a:extLst>
                    <a:ext uri="{FF2B5EF4-FFF2-40B4-BE49-F238E27FC236}">
                      <a16:creationId xmlns:a16="http://schemas.microsoft.com/office/drawing/2014/main" id="{FD4AB1C6-01BA-961E-BD6B-8A70F910546D}"/>
                    </a:ext>
                  </a:extLst>
                </p:cNvPr>
                <p:cNvPicPr/>
                <p:nvPr/>
              </p:nvPicPr>
              <p:blipFill>
                <a:blip r:embed="rId66"/>
                <a:stretch>
                  <a:fillRect/>
                </a:stretch>
              </p:blipFill>
              <p:spPr>
                <a:xfrm>
                  <a:off x="10497388" y="3758474"/>
                  <a:ext cx="12960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Ink 44">
                  <a:extLst>
                    <a:ext uri="{FF2B5EF4-FFF2-40B4-BE49-F238E27FC236}">
                      <a16:creationId xmlns:a16="http://schemas.microsoft.com/office/drawing/2014/main" id="{7C022C5B-4C83-7255-F313-3F627EBC3E05}"/>
                    </a:ext>
                  </a:extLst>
                </p14:cNvPr>
                <p14:cNvContentPartPr/>
                <p14:nvPr/>
              </p14:nvContentPartPr>
              <p14:xfrm>
                <a:off x="10479748" y="3926234"/>
                <a:ext cx="143640" cy="24480"/>
              </p14:xfrm>
            </p:contentPart>
          </mc:Choice>
          <mc:Fallback>
            <p:pic>
              <p:nvPicPr>
                <p:cNvPr id="45" name="Ink 44">
                  <a:extLst>
                    <a:ext uri="{FF2B5EF4-FFF2-40B4-BE49-F238E27FC236}">
                      <a16:creationId xmlns:a16="http://schemas.microsoft.com/office/drawing/2014/main" id="{7C022C5B-4C83-7255-F313-3F627EBC3E05}"/>
                    </a:ext>
                  </a:extLst>
                </p:cNvPr>
                <p:cNvPicPr/>
                <p:nvPr/>
              </p:nvPicPr>
              <p:blipFill>
                <a:blip r:embed="rId68"/>
                <a:stretch>
                  <a:fillRect/>
                </a:stretch>
              </p:blipFill>
              <p:spPr>
                <a:xfrm>
                  <a:off x="10473628" y="3920114"/>
                  <a:ext cx="155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Ink 45">
                  <a:extLst>
                    <a:ext uri="{FF2B5EF4-FFF2-40B4-BE49-F238E27FC236}">
                      <a16:creationId xmlns:a16="http://schemas.microsoft.com/office/drawing/2014/main" id="{D6C5E52F-D57B-C237-F129-953088F46266}"/>
                    </a:ext>
                  </a:extLst>
                </p14:cNvPr>
                <p14:cNvContentPartPr/>
                <p14:nvPr/>
              </p14:nvContentPartPr>
              <p14:xfrm>
                <a:off x="10687468" y="3750914"/>
                <a:ext cx="51120" cy="116280"/>
              </p14:xfrm>
            </p:contentPart>
          </mc:Choice>
          <mc:Fallback>
            <p:pic>
              <p:nvPicPr>
                <p:cNvPr id="46" name="Ink 45">
                  <a:extLst>
                    <a:ext uri="{FF2B5EF4-FFF2-40B4-BE49-F238E27FC236}">
                      <a16:creationId xmlns:a16="http://schemas.microsoft.com/office/drawing/2014/main" id="{D6C5E52F-D57B-C237-F129-953088F46266}"/>
                    </a:ext>
                  </a:extLst>
                </p:cNvPr>
                <p:cNvPicPr/>
                <p:nvPr/>
              </p:nvPicPr>
              <p:blipFill>
                <a:blip r:embed="rId70"/>
                <a:stretch>
                  <a:fillRect/>
                </a:stretch>
              </p:blipFill>
              <p:spPr>
                <a:xfrm>
                  <a:off x="10681348" y="3744794"/>
                  <a:ext cx="633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Ink 46">
                  <a:extLst>
                    <a:ext uri="{FF2B5EF4-FFF2-40B4-BE49-F238E27FC236}">
                      <a16:creationId xmlns:a16="http://schemas.microsoft.com/office/drawing/2014/main" id="{58D1B324-12DD-A3EB-315B-A487CE800A0E}"/>
                    </a:ext>
                  </a:extLst>
                </p14:cNvPr>
                <p14:cNvContentPartPr/>
                <p14:nvPr/>
              </p14:nvContentPartPr>
              <p14:xfrm>
                <a:off x="10759108" y="3786194"/>
                <a:ext cx="96120" cy="275040"/>
              </p14:xfrm>
            </p:contentPart>
          </mc:Choice>
          <mc:Fallback>
            <p:pic>
              <p:nvPicPr>
                <p:cNvPr id="47" name="Ink 46">
                  <a:extLst>
                    <a:ext uri="{FF2B5EF4-FFF2-40B4-BE49-F238E27FC236}">
                      <a16:creationId xmlns:a16="http://schemas.microsoft.com/office/drawing/2014/main" id="{58D1B324-12DD-A3EB-315B-A487CE800A0E}"/>
                    </a:ext>
                  </a:extLst>
                </p:cNvPr>
                <p:cNvPicPr/>
                <p:nvPr/>
              </p:nvPicPr>
              <p:blipFill>
                <a:blip r:embed="rId72"/>
                <a:stretch>
                  <a:fillRect/>
                </a:stretch>
              </p:blipFill>
              <p:spPr>
                <a:xfrm>
                  <a:off x="10752988" y="3780074"/>
                  <a:ext cx="10836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Ink 47">
                  <a:extLst>
                    <a:ext uri="{FF2B5EF4-FFF2-40B4-BE49-F238E27FC236}">
                      <a16:creationId xmlns:a16="http://schemas.microsoft.com/office/drawing/2014/main" id="{C3814D2D-EEB9-6859-6B79-691D3659E2E4}"/>
                    </a:ext>
                  </a:extLst>
                </p14:cNvPr>
                <p14:cNvContentPartPr/>
                <p14:nvPr/>
              </p14:nvContentPartPr>
              <p14:xfrm>
                <a:off x="10867108" y="3915074"/>
                <a:ext cx="94320" cy="96480"/>
              </p14:xfrm>
            </p:contentPart>
          </mc:Choice>
          <mc:Fallback>
            <p:pic>
              <p:nvPicPr>
                <p:cNvPr id="48" name="Ink 47">
                  <a:extLst>
                    <a:ext uri="{FF2B5EF4-FFF2-40B4-BE49-F238E27FC236}">
                      <a16:creationId xmlns:a16="http://schemas.microsoft.com/office/drawing/2014/main" id="{C3814D2D-EEB9-6859-6B79-691D3659E2E4}"/>
                    </a:ext>
                  </a:extLst>
                </p:cNvPr>
                <p:cNvPicPr/>
                <p:nvPr/>
              </p:nvPicPr>
              <p:blipFill>
                <a:blip r:embed="rId74"/>
                <a:stretch>
                  <a:fillRect/>
                </a:stretch>
              </p:blipFill>
              <p:spPr>
                <a:xfrm>
                  <a:off x="10860988" y="3908954"/>
                  <a:ext cx="106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Ink 48">
                  <a:extLst>
                    <a:ext uri="{FF2B5EF4-FFF2-40B4-BE49-F238E27FC236}">
                      <a16:creationId xmlns:a16="http://schemas.microsoft.com/office/drawing/2014/main" id="{F82EC0A4-A3CD-8F35-A3A4-B7A91D98D058}"/>
                    </a:ext>
                  </a:extLst>
                </p14:cNvPr>
                <p14:cNvContentPartPr/>
                <p14:nvPr/>
              </p14:nvContentPartPr>
              <p14:xfrm>
                <a:off x="10859908" y="3879794"/>
                <a:ext cx="112680" cy="113040"/>
              </p14:xfrm>
            </p:contentPart>
          </mc:Choice>
          <mc:Fallback>
            <p:pic>
              <p:nvPicPr>
                <p:cNvPr id="49" name="Ink 48">
                  <a:extLst>
                    <a:ext uri="{FF2B5EF4-FFF2-40B4-BE49-F238E27FC236}">
                      <a16:creationId xmlns:a16="http://schemas.microsoft.com/office/drawing/2014/main" id="{F82EC0A4-A3CD-8F35-A3A4-B7A91D98D058}"/>
                    </a:ext>
                  </a:extLst>
                </p:cNvPr>
                <p:cNvPicPr/>
                <p:nvPr/>
              </p:nvPicPr>
              <p:blipFill>
                <a:blip r:embed="rId76"/>
                <a:stretch>
                  <a:fillRect/>
                </a:stretch>
              </p:blipFill>
              <p:spPr>
                <a:xfrm>
                  <a:off x="10853788" y="3873674"/>
                  <a:ext cx="124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Ink 49">
                  <a:extLst>
                    <a:ext uri="{FF2B5EF4-FFF2-40B4-BE49-F238E27FC236}">
                      <a16:creationId xmlns:a16="http://schemas.microsoft.com/office/drawing/2014/main" id="{E68912EF-86BB-998A-ACEC-FF4EC7863D8C}"/>
                    </a:ext>
                  </a:extLst>
                </p14:cNvPr>
                <p14:cNvContentPartPr/>
                <p14:nvPr/>
              </p14:nvContentPartPr>
              <p14:xfrm>
                <a:off x="11054668" y="3762794"/>
                <a:ext cx="83880" cy="323640"/>
              </p14:xfrm>
            </p:contentPart>
          </mc:Choice>
          <mc:Fallback>
            <p:pic>
              <p:nvPicPr>
                <p:cNvPr id="50" name="Ink 49">
                  <a:extLst>
                    <a:ext uri="{FF2B5EF4-FFF2-40B4-BE49-F238E27FC236}">
                      <a16:creationId xmlns:a16="http://schemas.microsoft.com/office/drawing/2014/main" id="{E68912EF-86BB-998A-ACEC-FF4EC7863D8C}"/>
                    </a:ext>
                  </a:extLst>
                </p:cNvPr>
                <p:cNvPicPr/>
                <p:nvPr/>
              </p:nvPicPr>
              <p:blipFill>
                <a:blip r:embed="rId78"/>
                <a:stretch>
                  <a:fillRect/>
                </a:stretch>
              </p:blipFill>
              <p:spPr>
                <a:xfrm>
                  <a:off x="11048548" y="3756674"/>
                  <a:ext cx="9612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Ink 50">
                  <a:extLst>
                    <a:ext uri="{FF2B5EF4-FFF2-40B4-BE49-F238E27FC236}">
                      <a16:creationId xmlns:a16="http://schemas.microsoft.com/office/drawing/2014/main" id="{340A50A2-045E-0EC2-291C-1F6D862998A8}"/>
                    </a:ext>
                  </a:extLst>
                </p14:cNvPr>
                <p14:cNvContentPartPr/>
                <p14:nvPr/>
              </p14:nvContentPartPr>
              <p14:xfrm>
                <a:off x="11224588" y="3879794"/>
                <a:ext cx="189000" cy="70920"/>
              </p14:xfrm>
            </p:contentPart>
          </mc:Choice>
          <mc:Fallback>
            <p:pic>
              <p:nvPicPr>
                <p:cNvPr id="51" name="Ink 50">
                  <a:extLst>
                    <a:ext uri="{FF2B5EF4-FFF2-40B4-BE49-F238E27FC236}">
                      <a16:creationId xmlns:a16="http://schemas.microsoft.com/office/drawing/2014/main" id="{340A50A2-045E-0EC2-291C-1F6D862998A8}"/>
                    </a:ext>
                  </a:extLst>
                </p:cNvPr>
                <p:cNvPicPr/>
                <p:nvPr/>
              </p:nvPicPr>
              <p:blipFill>
                <a:blip r:embed="rId80"/>
                <a:stretch>
                  <a:fillRect/>
                </a:stretch>
              </p:blipFill>
              <p:spPr>
                <a:xfrm>
                  <a:off x="11218468" y="3873674"/>
                  <a:ext cx="201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Ink 51">
                  <a:extLst>
                    <a:ext uri="{FF2B5EF4-FFF2-40B4-BE49-F238E27FC236}">
                      <a16:creationId xmlns:a16="http://schemas.microsoft.com/office/drawing/2014/main" id="{5FDB5BC7-B95A-4AFD-7CCC-C5A7F9AE7951}"/>
                    </a:ext>
                  </a:extLst>
                </p14:cNvPr>
                <p14:cNvContentPartPr/>
                <p14:nvPr/>
              </p14:nvContentPartPr>
              <p14:xfrm>
                <a:off x="11491348" y="3841634"/>
                <a:ext cx="158760" cy="154800"/>
              </p14:xfrm>
            </p:contentPart>
          </mc:Choice>
          <mc:Fallback>
            <p:pic>
              <p:nvPicPr>
                <p:cNvPr id="52" name="Ink 51">
                  <a:extLst>
                    <a:ext uri="{FF2B5EF4-FFF2-40B4-BE49-F238E27FC236}">
                      <a16:creationId xmlns:a16="http://schemas.microsoft.com/office/drawing/2014/main" id="{5FDB5BC7-B95A-4AFD-7CCC-C5A7F9AE7951}"/>
                    </a:ext>
                  </a:extLst>
                </p:cNvPr>
                <p:cNvPicPr/>
                <p:nvPr/>
              </p:nvPicPr>
              <p:blipFill>
                <a:blip r:embed="rId82"/>
                <a:stretch>
                  <a:fillRect/>
                </a:stretch>
              </p:blipFill>
              <p:spPr>
                <a:xfrm>
                  <a:off x="11485228" y="3835514"/>
                  <a:ext cx="171000" cy="167040"/>
                </a:xfrm>
                <a:prstGeom prst="rect">
                  <a:avLst/>
                </a:prstGeom>
              </p:spPr>
            </p:pic>
          </mc:Fallback>
        </mc:AlternateContent>
      </p:grpSp>
      <p:grpSp>
        <p:nvGrpSpPr>
          <p:cNvPr id="76" name="Group 75">
            <a:extLst>
              <a:ext uri="{FF2B5EF4-FFF2-40B4-BE49-F238E27FC236}">
                <a16:creationId xmlns:a16="http://schemas.microsoft.com/office/drawing/2014/main" id="{95A8A886-5746-FFE1-8ED1-70793AD300B4}"/>
              </a:ext>
            </a:extLst>
          </p:cNvPr>
          <p:cNvGrpSpPr/>
          <p:nvPr/>
        </p:nvGrpSpPr>
        <p:grpSpPr>
          <a:xfrm>
            <a:off x="10445188" y="4172834"/>
            <a:ext cx="516240" cy="243000"/>
            <a:chOff x="10445188" y="4172834"/>
            <a:chExt cx="516240" cy="243000"/>
          </a:xfrm>
        </p:grpSpPr>
        <mc:AlternateContent xmlns:mc="http://schemas.openxmlformats.org/markup-compatibility/2006">
          <mc:Choice xmlns:p14="http://schemas.microsoft.com/office/powerpoint/2010/main" Requires="p14">
            <p:contentPart p14:bwMode="auto" r:id="rId83">
              <p14:nvContentPartPr>
                <p14:cNvPr id="54" name="Ink 53">
                  <a:extLst>
                    <a:ext uri="{FF2B5EF4-FFF2-40B4-BE49-F238E27FC236}">
                      <a16:creationId xmlns:a16="http://schemas.microsoft.com/office/drawing/2014/main" id="{99F1954F-0BFD-EC06-1E65-E91759E55CE0}"/>
                    </a:ext>
                  </a:extLst>
                </p14:cNvPr>
                <p14:cNvContentPartPr/>
                <p14:nvPr/>
              </p14:nvContentPartPr>
              <p14:xfrm>
                <a:off x="10453468" y="4186514"/>
                <a:ext cx="144000" cy="229320"/>
              </p14:xfrm>
            </p:contentPart>
          </mc:Choice>
          <mc:Fallback>
            <p:pic>
              <p:nvPicPr>
                <p:cNvPr id="54" name="Ink 53">
                  <a:extLst>
                    <a:ext uri="{FF2B5EF4-FFF2-40B4-BE49-F238E27FC236}">
                      <a16:creationId xmlns:a16="http://schemas.microsoft.com/office/drawing/2014/main" id="{99F1954F-0BFD-EC06-1E65-E91759E55CE0}"/>
                    </a:ext>
                  </a:extLst>
                </p:cNvPr>
                <p:cNvPicPr/>
                <p:nvPr/>
              </p:nvPicPr>
              <p:blipFill>
                <a:blip r:embed="rId84"/>
                <a:stretch>
                  <a:fillRect/>
                </a:stretch>
              </p:blipFill>
              <p:spPr>
                <a:xfrm>
                  <a:off x="10447348" y="4180394"/>
                  <a:ext cx="1562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Ink 54">
                  <a:extLst>
                    <a:ext uri="{FF2B5EF4-FFF2-40B4-BE49-F238E27FC236}">
                      <a16:creationId xmlns:a16="http://schemas.microsoft.com/office/drawing/2014/main" id="{2E5B4BB2-F7F2-FB1F-69E8-08502520C0CC}"/>
                    </a:ext>
                  </a:extLst>
                </p14:cNvPr>
                <p14:cNvContentPartPr/>
                <p14:nvPr/>
              </p14:nvContentPartPr>
              <p14:xfrm>
                <a:off x="10445188" y="4266794"/>
                <a:ext cx="170640" cy="360"/>
              </p14:xfrm>
            </p:contentPart>
          </mc:Choice>
          <mc:Fallback>
            <p:pic>
              <p:nvPicPr>
                <p:cNvPr id="55" name="Ink 54">
                  <a:extLst>
                    <a:ext uri="{FF2B5EF4-FFF2-40B4-BE49-F238E27FC236}">
                      <a16:creationId xmlns:a16="http://schemas.microsoft.com/office/drawing/2014/main" id="{2E5B4BB2-F7F2-FB1F-69E8-08502520C0CC}"/>
                    </a:ext>
                  </a:extLst>
                </p:cNvPr>
                <p:cNvPicPr/>
                <p:nvPr/>
              </p:nvPicPr>
              <p:blipFill>
                <a:blip r:embed="rId86"/>
                <a:stretch>
                  <a:fillRect/>
                </a:stretch>
              </p:blipFill>
              <p:spPr>
                <a:xfrm>
                  <a:off x="10439068" y="4260674"/>
                  <a:ext cx="182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Ink 55">
                  <a:extLst>
                    <a:ext uri="{FF2B5EF4-FFF2-40B4-BE49-F238E27FC236}">
                      <a16:creationId xmlns:a16="http://schemas.microsoft.com/office/drawing/2014/main" id="{C0BD0A76-FE0F-B9F5-04E0-4B7923DA2ABE}"/>
                    </a:ext>
                  </a:extLst>
                </p14:cNvPr>
                <p14:cNvContentPartPr/>
                <p14:nvPr/>
              </p14:nvContentPartPr>
              <p14:xfrm>
                <a:off x="10642468" y="4172834"/>
                <a:ext cx="68040" cy="224640"/>
              </p14:xfrm>
            </p:contentPart>
          </mc:Choice>
          <mc:Fallback>
            <p:pic>
              <p:nvPicPr>
                <p:cNvPr id="56" name="Ink 55">
                  <a:extLst>
                    <a:ext uri="{FF2B5EF4-FFF2-40B4-BE49-F238E27FC236}">
                      <a16:creationId xmlns:a16="http://schemas.microsoft.com/office/drawing/2014/main" id="{C0BD0A76-FE0F-B9F5-04E0-4B7923DA2ABE}"/>
                    </a:ext>
                  </a:extLst>
                </p:cNvPr>
                <p:cNvPicPr/>
                <p:nvPr/>
              </p:nvPicPr>
              <p:blipFill>
                <a:blip r:embed="rId88"/>
                <a:stretch>
                  <a:fillRect/>
                </a:stretch>
              </p:blipFill>
              <p:spPr>
                <a:xfrm>
                  <a:off x="10636348" y="4166714"/>
                  <a:ext cx="802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Ink 56">
                  <a:extLst>
                    <a:ext uri="{FF2B5EF4-FFF2-40B4-BE49-F238E27FC236}">
                      <a16:creationId xmlns:a16="http://schemas.microsoft.com/office/drawing/2014/main" id="{FBC82799-1F76-3EE0-E77B-278FED971BEA}"/>
                    </a:ext>
                  </a:extLst>
                </p14:cNvPr>
                <p14:cNvContentPartPr/>
                <p14:nvPr/>
              </p14:nvContentPartPr>
              <p14:xfrm>
                <a:off x="10726348" y="4266794"/>
                <a:ext cx="101520" cy="69480"/>
              </p14:xfrm>
            </p:contentPart>
          </mc:Choice>
          <mc:Fallback>
            <p:pic>
              <p:nvPicPr>
                <p:cNvPr id="57" name="Ink 56">
                  <a:extLst>
                    <a:ext uri="{FF2B5EF4-FFF2-40B4-BE49-F238E27FC236}">
                      <a16:creationId xmlns:a16="http://schemas.microsoft.com/office/drawing/2014/main" id="{FBC82799-1F76-3EE0-E77B-278FED971BEA}"/>
                    </a:ext>
                  </a:extLst>
                </p:cNvPr>
                <p:cNvPicPr/>
                <p:nvPr/>
              </p:nvPicPr>
              <p:blipFill>
                <a:blip r:embed="rId90"/>
                <a:stretch>
                  <a:fillRect/>
                </a:stretch>
              </p:blipFill>
              <p:spPr>
                <a:xfrm>
                  <a:off x="10720228" y="4260674"/>
                  <a:ext cx="1137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Ink 57">
                  <a:extLst>
                    <a:ext uri="{FF2B5EF4-FFF2-40B4-BE49-F238E27FC236}">
                      <a16:creationId xmlns:a16="http://schemas.microsoft.com/office/drawing/2014/main" id="{836F2887-711E-D0E5-BBA4-7A24DF28A975}"/>
                    </a:ext>
                  </a:extLst>
                </p14:cNvPr>
                <p14:cNvContentPartPr/>
                <p14:nvPr/>
              </p14:nvContentPartPr>
              <p14:xfrm>
                <a:off x="10744348" y="4243394"/>
                <a:ext cx="87840" cy="97560"/>
              </p14:xfrm>
            </p:contentPart>
          </mc:Choice>
          <mc:Fallback>
            <p:pic>
              <p:nvPicPr>
                <p:cNvPr id="58" name="Ink 57">
                  <a:extLst>
                    <a:ext uri="{FF2B5EF4-FFF2-40B4-BE49-F238E27FC236}">
                      <a16:creationId xmlns:a16="http://schemas.microsoft.com/office/drawing/2014/main" id="{836F2887-711E-D0E5-BBA4-7A24DF28A975}"/>
                    </a:ext>
                  </a:extLst>
                </p:cNvPr>
                <p:cNvPicPr/>
                <p:nvPr/>
              </p:nvPicPr>
              <p:blipFill>
                <a:blip r:embed="rId92"/>
                <a:stretch>
                  <a:fillRect/>
                </a:stretch>
              </p:blipFill>
              <p:spPr>
                <a:xfrm>
                  <a:off x="10738228" y="4237274"/>
                  <a:ext cx="100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Ink 58">
                  <a:extLst>
                    <a:ext uri="{FF2B5EF4-FFF2-40B4-BE49-F238E27FC236}">
                      <a16:creationId xmlns:a16="http://schemas.microsoft.com/office/drawing/2014/main" id="{D336E2BC-CE10-46DD-1088-5FDFAD1E2C71}"/>
                    </a:ext>
                  </a:extLst>
                </p14:cNvPr>
                <p14:cNvContentPartPr/>
                <p14:nvPr/>
              </p14:nvContentPartPr>
              <p14:xfrm>
                <a:off x="10901668" y="4220354"/>
                <a:ext cx="59760" cy="145800"/>
              </p14:xfrm>
            </p:contentPart>
          </mc:Choice>
          <mc:Fallback>
            <p:pic>
              <p:nvPicPr>
                <p:cNvPr id="59" name="Ink 58">
                  <a:extLst>
                    <a:ext uri="{FF2B5EF4-FFF2-40B4-BE49-F238E27FC236}">
                      <a16:creationId xmlns:a16="http://schemas.microsoft.com/office/drawing/2014/main" id="{D336E2BC-CE10-46DD-1088-5FDFAD1E2C71}"/>
                    </a:ext>
                  </a:extLst>
                </p:cNvPr>
                <p:cNvPicPr/>
                <p:nvPr/>
              </p:nvPicPr>
              <p:blipFill>
                <a:blip r:embed="rId94"/>
                <a:stretch>
                  <a:fillRect/>
                </a:stretch>
              </p:blipFill>
              <p:spPr>
                <a:xfrm>
                  <a:off x="10895548" y="4214234"/>
                  <a:ext cx="72000" cy="158040"/>
                </a:xfrm>
                <a:prstGeom prst="rect">
                  <a:avLst/>
                </a:prstGeom>
              </p:spPr>
            </p:pic>
          </mc:Fallback>
        </mc:AlternateContent>
      </p:grpSp>
      <p:grpSp>
        <p:nvGrpSpPr>
          <p:cNvPr id="75" name="Group 74">
            <a:extLst>
              <a:ext uri="{FF2B5EF4-FFF2-40B4-BE49-F238E27FC236}">
                <a16:creationId xmlns:a16="http://schemas.microsoft.com/office/drawing/2014/main" id="{ACDDA01C-0BC6-B59A-2324-520086697E6E}"/>
              </a:ext>
            </a:extLst>
          </p:cNvPr>
          <p:cNvGrpSpPr/>
          <p:nvPr/>
        </p:nvGrpSpPr>
        <p:grpSpPr>
          <a:xfrm>
            <a:off x="11124868" y="4149794"/>
            <a:ext cx="1737360" cy="329400"/>
            <a:chOff x="11124868" y="4149794"/>
            <a:chExt cx="1737360" cy="329400"/>
          </a:xfrm>
        </p:grpSpPr>
        <mc:AlternateContent xmlns:mc="http://schemas.openxmlformats.org/markup-compatibility/2006">
          <mc:Choice xmlns:p14="http://schemas.microsoft.com/office/powerpoint/2010/main" Requires="p14">
            <p:contentPart p14:bwMode="auto" r:id="rId95">
              <p14:nvContentPartPr>
                <p14:cNvPr id="60" name="Ink 59">
                  <a:extLst>
                    <a:ext uri="{FF2B5EF4-FFF2-40B4-BE49-F238E27FC236}">
                      <a16:creationId xmlns:a16="http://schemas.microsoft.com/office/drawing/2014/main" id="{C012CF38-9BF4-BBB6-C17C-F79771036CE8}"/>
                    </a:ext>
                  </a:extLst>
                </p14:cNvPr>
                <p14:cNvContentPartPr/>
                <p14:nvPr/>
              </p14:nvContentPartPr>
              <p14:xfrm>
                <a:off x="11127028" y="4278674"/>
                <a:ext cx="9720" cy="59040"/>
              </p14:xfrm>
            </p:contentPart>
          </mc:Choice>
          <mc:Fallback>
            <p:pic>
              <p:nvPicPr>
                <p:cNvPr id="60" name="Ink 59">
                  <a:extLst>
                    <a:ext uri="{FF2B5EF4-FFF2-40B4-BE49-F238E27FC236}">
                      <a16:creationId xmlns:a16="http://schemas.microsoft.com/office/drawing/2014/main" id="{C012CF38-9BF4-BBB6-C17C-F79771036CE8}"/>
                    </a:ext>
                  </a:extLst>
                </p:cNvPr>
                <p:cNvPicPr/>
                <p:nvPr/>
              </p:nvPicPr>
              <p:blipFill>
                <a:blip r:embed="rId96"/>
                <a:stretch>
                  <a:fillRect/>
                </a:stretch>
              </p:blipFill>
              <p:spPr>
                <a:xfrm>
                  <a:off x="11120908" y="4272554"/>
                  <a:ext cx="21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Ink 60">
                  <a:extLst>
                    <a:ext uri="{FF2B5EF4-FFF2-40B4-BE49-F238E27FC236}">
                      <a16:creationId xmlns:a16="http://schemas.microsoft.com/office/drawing/2014/main" id="{0878458D-EB3C-744D-8DE6-F24CC876AE62}"/>
                    </a:ext>
                  </a:extLst>
                </p14:cNvPr>
                <p14:cNvContentPartPr/>
                <p14:nvPr/>
              </p14:nvContentPartPr>
              <p14:xfrm>
                <a:off x="11124868" y="4208114"/>
                <a:ext cx="4680" cy="360"/>
              </p14:xfrm>
            </p:contentPart>
          </mc:Choice>
          <mc:Fallback>
            <p:pic>
              <p:nvPicPr>
                <p:cNvPr id="61" name="Ink 60">
                  <a:extLst>
                    <a:ext uri="{FF2B5EF4-FFF2-40B4-BE49-F238E27FC236}">
                      <a16:creationId xmlns:a16="http://schemas.microsoft.com/office/drawing/2014/main" id="{0878458D-EB3C-744D-8DE6-F24CC876AE62}"/>
                    </a:ext>
                  </a:extLst>
                </p:cNvPr>
                <p:cNvPicPr/>
                <p:nvPr/>
              </p:nvPicPr>
              <p:blipFill>
                <a:blip r:embed="rId98"/>
                <a:stretch>
                  <a:fillRect/>
                </a:stretch>
              </p:blipFill>
              <p:spPr>
                <a:xfrm>
                  <a:off x="11118748" y="4201994"/>
                  <a:ext cx="169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Ink 61">
                  <a:extLst>
                    <a:ext uri="{FF2B5EF4-FFF2-40B4-BE49-F238E27FC236}">
                      <a16:creationId xmlns:a16="http://schemas.microsoft.com/office/drawing/2014/main" id="{3B3DD586-9CFF-0952-E03C-110D35CED0F0}"/>
                    </a:ext>
                  </a:extLst>
                </p14:cNvPr>
                <p14:cNvContentPartPr/>
                <p14:nvPr/>
              </p14:nvContentPartPr>
              <p14:xfrm>
                <a:off x="11160508" y="4269674"/>
                <a:ext cx="104400" cy="93240"/>
              </p14:xfrm>
            </p:contentPart>
          </mc:Choice>
          <mc:Fallback>
            <p:pic>
              <p:nvPicPr>
                <p:cNvPr id="62" name="Ink 61">
                  <a:extLst>
                    <a:ext uri="{FF2B5EF4-FFF2-40B4-BE49-F238E27FC236}">
                      <a16:creationId xmlns:a16="http://schemas.microsoft.com/office/drawing/2014/main" id="{3B3DD586-9CFF-0952-E03C-110D35CED0F0}"/>
                    </a:ext>
                  </a:extLst>
                </p:cNvPr>
                <p:cNvPicPr/>
                <p:nvPr/>
              </p:nvPicPr>
              <p:blipFill>
                <a:blip r:embed="rId100"/>
                <a:stretch>
                  <a:fillRect/>
                </a:stretch>
              </p:blipFill>
              <p:spPr>
                <a:xfrm>
                  <a:off x="11154388" y="4263554"/>
                  <a:ext cx="116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Ink 62">
                  <a:extLst>
                    <a:ext uri="{FF2B5EF4-FFF2-40B4-BE49-F238E27FC236}">
                      <a16:creationId xmlns:a16="http://schemas.microsoft.com/office/drawing/2014/main" id="{0D7B5B58-E65D-9494-66FE-AFCE06838B90}"/>
                    </a:ext>
                  </a:extLst>
                </p14:cNvPr>
                <p14:cNvContentPartPr/>
                <p14:nvPr/>
              </p14:nvContentPartPr>
              <p14:xfrm>
                <a:off x="11396308" y="4255274"/>
                <a:ext cx="141120" cy="101160"/>
              </p14:xfrm>
            </p:contentPart>
          </mc:Choice>
          <mc:Fallback>
            <p:pic>
              <p:nvPicPr>
                <p:cNvPr id="63" name="Ink 62">
                  <a:extLst>
                    <a:ext uri="{FF2B5EF4-FFF2-40B4-BE49-F238E27FC236}">
                      <a16:creationId xmlns:a16="http://schemas.microsoft.com/office/drawing/2014/main" id="{0D7B5B58-E65D-9494-66FE-AFCE06838B90}"/>
                    </a:ext>
                  </a:extLst>
                </p:cNvPr>
                <p:cNvPicPr/>
                <p:nvPr/>
              </p:nvPicPr>
              <p:blipFill>
                <a:blip r:embed="rId102"/>
                <a:stretch>
                  <a:fillRect/>
                </a:stretch>
              </p:blipFill>
              <p:spPr>
                <a:xfrm>
                  <a:off x="11390188" y="4249154"/>
                  <a:ext cx="153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Ink 63">
                  <a:extLst>
                    <a:ext uri="{FF2B5EF4-FFF2-40B4-BE49-F238E27FC236}">
                      <a16:creationId xmlns:a16="http://schemas.microsoft.com/office/drawing/2014/main" id="{5177F177-D64F-2846-381B-136810765840}"/>
                    </a:ext>
                  </a:extLst>
                </p14:cNvPr>
                <p14:cNvContentPartPr/>
                <p14:nvPr/>
              </p14:nvContentPartPr>
              <p14:xfrm>
                <a:off x="11534908" y="4182194"/>
                <a:ext cx="360" cy="212040"/>
              </p14:xfrm>
            </p:contentPart>
          </mc:Choice>
          <mc:Fallback>
            <p:pic>
              <p:nvPicPr>
                <p:cNvPr id="64" name="Ink 63">
                  <a:extLst>
                    <a:ext uri="{FF2B5EF4-FFF2-40B4-BE49-F238E27FC236}">
                      <a16:creationId xmlns:a16="http://schemas.microsoft.com/office/drawing/2014/main" id="{5177F177-D64F-2846-381B-136810765840}"/>
                    </a:ext>
                  </a:extLst>
                </p:cNvPr>
                <p:cNvPicPr/>
                <p:nvPr/>
              </p:nvPicPr>
              <p:blipFill>
                <a:blip r:embed="rId104"/>
                <a:stretch>
                  <a:fillRect/>
                </a:stretch>
              </p:blipFill>
              <p:spPr>
                <a:xfrm>
                  <a:off x="11528788" y="4176074"/>
                  <a:ext cx="126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Ink 64">
                  <a:extLst>
                    <a:ext uri="{FF2B5EF4-FFF2-40B4-BE49-F238E27FC236}">
                      <a16:creationId xmlns:a16="http://schemas.microsoft.com/office/drawing/2014/main" id="{FBC9E7C9-B40F-F516-FD09-46E49BB0007E}"/>
                    </a:ext>
                  </a:extLst>
                </p14:cNvPr>
                <p14:cNvContentPartPr/>
                <p14:nvPr/>
              </p14:nvContentPartPr>
              <p14:xfrm>
                <a:off x="11582068" y="4296674"/>
                <a:ext cx="112320" cy="98280"/>
              </p14:xfrm>
            </p:contentPart>
          </mc:Choice>
          <mc:Fallback>
            <p:pic>
              <p:nvPicPr>
                <p:cNvPr id="65" name="Ink 64">
                  <a:extLst>
                    <a:ext uri="{FF2B5EF4-FFF2-40B4-BE49-F238E27FC236}">
                      <a16:creationId xmlns:a16="http://schemas.microsoft.com/office/drawing/2014/main" id="{FBC9E7C9-B40F-F516-FD09-46E49BB0007E}"/>
                    </a:ext>
                  </a:extLst>
                </p:cNvPr>
                <p:cNvPicPr/>
                <p:nvPr/>
              </p:nvPicPr>
              <p:blipFill>
                <a:blip r:embed="rId106"/>
                <a:stretch>
                  <a:fillRect/>
                </a:stretch>
              </p:blipFill>
              <p:spPr>
                <a:xfrm>
                  <a:off x="11575948" y="4290554"/>
                  <a:ext cx="124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Ink 65">
                  <a:extLst>
                    <a:ext uri="{FF2B5EF4-FFF2-40B4-BE49-F238E27FC236}">
                      <a16:creationId xmlns:a16="http://schemas.microsoft.com/office/drawing/2014/main" id="{1928B03B-226C-DC04-E260-194B2A4D723F}"/>
                    </a:ext>
                  </a:extLst>
                </p14:cNvPr>
                <p14:cNvContentPartPr/>
                <p14:nvPr/>
              </p14:nvContentPartPr>
              <p14:xfrm>
                <a:off x="11749108" y="4278674"/>
                <a:ext cx="95040" cy="96480"/>
              </p14:xfrm>
            </p:contentPart>
          </mc:Choice>
          <mc:Fallback>
            <p:pic>
              <p:nvPicPr>
                <p:cNvPr id="66" name="Ink 65">
                  <a:extLst>
                    <a:ext uri="{FF2B5EF4-FFF2-40B4-BE49-F238E27FC236}">
                      <a16:creationId xmlns:a16="http://schemas.microsoft.com/office/drawing/2014/main" id="{1928B03B-226C-DC04-E260-194B2A4D723F}"/>
                    </a:ext>
                  </a:extLst>
                </p:cNvPr>
                <p:cNvPicPr/>
                <p:nvPr/>
              </p:nvPicPr>
              <p:blipFill>
                <a:blip r:embed="rId108"/>
                <a:stretch>
                  <a:fillRect/>
                </a:stretch>
              </p:blipFill>
              <p:spPr>
                <a:xfrm>
                  <a:off x="11742988" y="4272554"/>
                  <a:ext cx="107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Ink 66">
                  <a:extLst>
                    <a:ext uri="{FF2B5EF4-FFF2-40B4-BE49-F238E27FC236}">
                      <a16:creationId xmlns:a16="http://schemas.microsoft.com/office/drawing/2014/main" id="{5DE35A79-0EFA-CE35-A0C3-6775D1301CF5}"/>
                    </a:ext>
                  </a:extLst>
                </p14:cNvPr>
                <p14:cNvContentPartPr/>
                <p14:nvPr/>
              </p14:nvContentPartPr>
              <p14:xfrm>
                <a:off x="11886628" y="4290194"/>
                <a:ext cx="86040" cy="46800"/>
              </p14:xfrm>
            </p:contentPart>
          </mc:Choice>
          <mc:Fallback>
            <p:pic>
              <p:nvPicPr>
                <p:cNvPr id="67" name="Ink 66">
                  <a:extLst>
                    <a:ext uri="{FF2B5EF4-FFF2-40B4-BE49-F238E27FC236}">
                      <a16:creationId xmlns:a16="http://schemas.microsoft.com/office/drawing/2014/main" id="{5DE35A79-0EFA-CE35-A0C3-6775D1301CF5}"/>
                    </a:ext>
                  </a:extLst>
                </p:cNvPr>
                <p:cNvPicPr/>
                <p:nvPr/>
              </p:nvPicPr>
              <p:blipFill>
                <a:blip r:embed="rId110"/>
                <a:stretch>
                  <a:fillRect/>
                </a:stretch>
              </p:blipFill>
              <p:spPr>
                <a:xfrm>
                  <a:off x="11880508" y="4284074"/>
                  <a:ext cx="982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Ink 67">
                  <a:extLst>
                    <a:ext uri="{FF2B5EF4-FFF2-40B4-BE49-F238E27FC236}">
                      <a16:creationId xmlns:a16="http://schemas.microsoft.com/office/drawing/2014/main" id="{64787FED-34BF-AC39-5CBD-C967D660A9D1}"/>
                    </a:ext>
                  </a:extLst>
                </p14:cNvPr>
                <p14:cNvContentPartPr/>
                <p14:nvPr/>
              </p14:nvContentPartPr>
              <p14:xfrm>
                <a:off x="12015508" y="4302794"/>
                <a:ext cx="84240" cy="70920"/>
              </p14:xfrm>
            </p:contentPart>
          </mc:Choice>
          <mc:Fallback>
            <p:pic>
              <p:nvPicPr>
                <p:cNvPr id="68" name="Ink 67">
                  <a:extLst>
                    <a:ext uri="{FF2B5EF4-FFF2-40B4-BE49-F238E27FC236}">
                      <a16:creationId xmlns:a16="http://schemas.microsoft.com/office/drawing/2014/main" id="{64787FED-34BF-AC39-5CBD-C967D660A9D1}"/>
                    </a:ext>
                  </a:extLst>
                </p:cNvPr>
                <p:cNvPicPr/>
                <p:nvPr/>
              </p:nvPicPr>
              <p:blipFill>
                <a:blip r:embed="rId112"/>
                <a:stretch>
                  <a:fillRect/>
                </a:stretch>
              </p:blipFill>
              <p:spPr>
                <a:xfrm>
                  <a:off x="12009388" y="4296674"/>
                  <a:ext cx="96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Ink 68">
                  <a:extLst>
                    <a:ext uri="{FF2B5EF4-FFF2-40B4-BE49-F238E27FC236}">
                      <a16:creationId xmlns:a16="http://schemas.microsoft.com/office/drawing/2014/main" id="{C57F46F7-AAD3-AF7F-6E39-A581BBD4C34F}"/>
                    </a:ext>
                  </a:extLst>
                </p14:cNvPr>
                <p14:cNvContentPartPr/>
                <p14:nvPr/>
              </p14:nvContentPartPr>
              <p14:xfrm>
                <a:off x="12147988" y="4266794"/>
                <a:ext cx="100800" cy="97920"/>
              </p14:xfrm>
            </p:contentPart>
          </mc:Choice>
          <mc:Fallback>
            <p:pic>
              <p:nvPicPr>
                <p:cNvPr id="69" name="Ink 68">
                  <a:extLst>
                    <a:ext uri="{FF2B5EF4-FFF2-40B4-BE49-F238E27FC236}">
                      <a16:creationId xmlns:a16="http://schemas.microsoft.com/office/drawing/2014/main" id="{C57F46F7-AAD3-AF7F-6E39-A581BBD4C34F}"/>
                    </a:ext>
                  </a:extLst>
                </p:cNvPr>
                <p:cNvPicPr/>
                <p:nvPr/>
              </p:nvPicPr>
              <p:blipFill>
                <a:blip r:embed="rId114"/>
                <a:stretch>
                  <a:fillRect/>
                </a:stretch>
              </p:blipFill>
              <p:spPr>
                <a:xfrm>
                  <a:off x="12141868" y="4260674"/>
                  <a:ext cx="1130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Ink 69">
                  <a:extLst>
                    <a:ext uri="{FF2B5EF4-FFF2-40B4-BE49-F238E27FC236}">
                      <a16:creationId xmlns:a16="http://schemas.microsoft.com/office/drawing/2014/main" id="{5D30944F-46B3-7B2C-A21F-81BC24DBC4BE}"/>
                    </a:ext>
                  </a:extLst>
                </p14:cNvPr>
                <p14:cNvContentPartPr/>
                <p14:nvPr/>
              </p14:nvContentPartPr>
              <p14:xfrm>
                <a:off x="12294148" y="4236554"/>
                <a:ext cx="73440" cy="104760"/>
              </p14:xfrm>
            </p:contentPart>
          </mc:Choice>
          <mc:Fallback>
            <p:pic>
              <p:nvPicPr>
                <p:cNvPr id="70" name="Ink 69">
                  <a:extLst>
                    <a:ext uri="{FF2B5EF4-FFF2-40B4-BE49-F238E27FC236}">
                      <a16:creationId xmlns:a16="http://schemas.microsoft.com/office/drawing/2014/main" id="{5D30944F-46B3-7B2C-A21F-81BC24DBC4BE}"/>
                    </a:ext>
                  </a:extLst>
                </p:cNvPr>
                <p:cNvPicPr/>
                <p:nvPr/>
              </p:nvPicPr>
              <p:blipFill>
                <a:blip r:embed="rId116"/>
                <a:stretch>
                  <a:fillRect/>
                </a:stretch>
              </p:blipFill>
              <p:spPr>
                <a:xfrm>
                  <a:off x="12288028" y="4230434"/>
                  <a:ext cx="85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Ink 70">
                  <a:extLst>
                    <a:ext uri="{FF2B5EF4-FFF2-40B4-BE49-F238E27FC236}">
                      <a16:creationId xmlns:a16="http://schemas.microsoft.com/office/drawing/2014/main" id="{C18F4783-2A33-1043-3C25-FF865BC0B019}"/>
                    </a:ext>
                  </a:extLst>
                </p14:cNvPr>
                <p14:cNvContentPartPr/>
                <p14:nvPr/>
              </p14:nvContentPartPr>
              <p14:xfrm>
                <a:off x="12402508" y="4243394"/>
                <a:ext cx="12960" cy="75600"/>
              </p14:xfrm>
            </p:contentPart>
          </mc:Choice>
          <mc:Fallback>
            <p:pic>
              <p:nvPicPr>
                <p:cNvPr id="71" name="Ink 70">
                  <a:extLst>
                    <a:ext uri="{FF2B5EF4-FFF2-40B4-BE49-F238E27FC236}">
                      <a16:creationId xmlns:a16="http://schemas.microsoft.com/office/drawing/2014/main" id="{C18F4783-2A33-1043-3C25-FF865BC0B019}"/>
                    </a:ext>
                  </a:extLst>
                </p:cNvPr>
                <p:cNvPicPr/>
                <p:nvPr/>
              </p:nvPicPr>
              <p:blipFill>
                <a:blip r:embed="rId118"/>
                <a:stretch>
                  <a:fillRect/>
                </a:stretch>
              </p:blipFill>
              <p:spPr>
                <a:xfrm>
                  <a:off x="12396388" y="4237274"/>
                  <a:ext cx="25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Ink 71">
                  <a:extLst>
                    <a:ext uri="{FF2B5EF4-FFF2-40B4-BE49-F238E27FC236}">
                      <a16:creationId xmlns:a16="http://schemas.microsoft.com/office/drawing/2014/main" id="{14870BFF-CD2C-5B56-BA76-136DCAACFB4E}"/>
                    </a:ext>
                  </a:extLst>
                </p14:cNvPr>
                <p14:cNvContentPartPr/>
                <p14:nvPr/>
              </p14:nvContentPartPr>
              <p14:xfrm>
                <a:off x="12414388" y="4149794"/>
                <a:ext cx="16920" cy="360"/>
              </p14:xfrm>
            </p:contentPart>
          </mc:Choice>
          <mc:Fallback>
            <p:pic>
              <p:nvPicPr>
                <p:cNvPr id="72" name="Ink 71">
                  <a:extLst>
                    <a:ext uri="{FF2B5EF4-FFF2-40B4-BE49-F238E27FC236}">
                      <a16:creationId xmlns:a16="http://schemas.microsoft.com/office/drawing/2014/main" id="{14870BFF-CD2C-5B56-BA76-136DCAACFB4E}"/>
                    </a:ext>
                  </a:extLst>
                </p:cNvPr>
                <p:cNvPicPr/>
                <p:nvPr/>
              </p:nvPicPr>
              <p:blipFill>
                <a:blip r:embed="rId120"/>
                <a:stretch>
                  <a:fillRect/>
                </a:stretch>
              </p:blipFill>
              <p:spPr>
                <a:xfrm>
                  <a:off x="12408268" y="4143674"/>
                  <a:ext cx="291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Ink 72">
                  <a:extLst>
                    <a:ext uri="{FF2B5EF4-FFF2-40B4-BE49-F238E27FC236}">
                      <a16:creationId xmlns:a16="http://schemas.microsoft.com/office/drawing/2014/main" id="{F44DC402-4342-158B-7542-EE0C1E59963D}"/>
                    </a:ext>
                  </a:extLst>
                </p14:cNvPr>
                <p14:cNvContentPartPr/>
                <p14:nvPr/>
              </p14:nvContentPartPr>
              <p14:xfrm>
                <a:off x="12507988" y="4258514"/>
                <a:ext cx="156600" cy="56160"/>
              </p14:xfrm>
            </p:contentPart>
          </mc:Choice>
          <mc:Fallback>
            <p:pic>
              <p:nvPicPr>
                <p:cNvPr id="73" name="Ink 72">
                  <a:extLst>
                    <a:ext uri="{FF2B5EF4-FFF2-40B4-BE49-F238E27FC236}">
                      <a16:creationId xmlns:a16="http://schemas.microsoft.com/office/drawing/2014/main" id="{F44DC402-4342-158B-7542-EE0C1E59963D}"/>
                    </a:ext>
                  </a:extLst>
                </p:cNvPr>
                <p:cNvPicPr/>
                <p:nvPr/>
              </p:nvPicPr>
              <p:blipFill>
                <a:blip r:embed="rId122"/>
                <a:stretch>
                  <a:fillRect/>
                </a:stretch>
              </p:blipFill>
              <p:spPr>
                <a:xfrm>
                  <a:off x="12501868" y="4252394"/>
                  <a:ext cx="168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Ink 73">
                  <a:extLst>
                    <a:ext uri="{FF2B5EF4-FFF2-40B4-BE49-F238E27FC236}">
                      <a16:creationId xmlns:a16="http://schemas.microsoft.com/office/drawing/2014/main" id="{E48E5640-5726-0526-8C92-68FFBABF439E}"/>
                    </a:ext>
                  </a:extLst>
                </p14:cNvPr>
                <p14:cNvContentPartPr/>
                <p14:nvPr/>
              </p14:nvContentPartPr>
              <p14:xfrm>
                <a:off x="12747028" y="4220714"/>
                <a:ext cx="115200" cy="258480"/>
              </p14:xfrm>
            </p:contentPart>
          </mc:Choice>
          <mc:Fallback>
            <p:pic>
              <p:nvPicPr>
                <p:cNvPr id="74" name="Ink 73">
                  <a:extLst>
                    <a:ext uri="{FF2B5EF4-FFF2-40B4-BE49-F238E27FC236}">
                      <a16:creationId xmlns:a16="http://schemas.microsoft.com/office/drawing/2014/main" id="{E48E5640-5726-0526-8C92-68FFBABF439E}"/>
                    </a:ext>
                  </a:extLst>
                </p:cNvPr>
                <p:cNvPicPr/>
                <p:nvPr/>
              </p:nvPicPr>
              <p:blipFill>
                <a:blip r:embed="rId124"/>
                <a:stretch>
                  <a:fillRect/>
                </a:stretch>
              </p:blipFill>
              <p:spPr>
                <a:xfrm>
                  <a:off x="12740908" y="4214594"/>
                  <a:ext cx="127440" cy="27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5">
            <p14:nvContentPartPr>
              <p14:cNvPr id="77" name="Ink 76">
                <a:extLst>
                  <a:ext uri="{FF2B5EF4-FFF2-40B4-BE49-F238E27FC236}">
                    <a16:creationId xmlns:a16="http://schemas.microsoft.com/office/drawing/2014/main" id="{E2FF314D-B123-BAA6-D7B5-00F2E19FB7D1}"/>
                  </a:ext>
                </a:extLst>
              </p14:cNvPr>
              <p14:cNvContentPartPr/>
              <p14:nvPr/>
            </p14:nvContentPartPr>
            <p14:xfrm>
              <a:off x="3997440" y="3750779"/>
              <a:ext cx="497520" cy="23760"/>
            </p14:xfrm>
          </p:contentPart>
        </mc:Choice>
        <mc:Fallback>
          <p:pic>
            <p:nvPicPr>
              <p:cNvPr id="77" name="Ink 76">
                <a:extLst>
                  <a:ext uri="{FF2B5EF4-FFF2-40B4-BE49-F238E27FC236}">
                    <a16:creationId xmlns:a16="http://schemas.microsoft.com/office/drawing/2014/main" id="{E2FF314D-B123-BAA6-D7B5-00F2E19FB7D1}"/>
                  </a:ext>
                </a:extLst>
              </p:cNvPr>
              <p:cNvPicPr/>
              <p:nvPr/>
            </p:nvPicPr>
            <p:blipFill>
              <a:blip r:embed="rId126"/>
              <a:stretch>
                <a:fillRect/>
              </a:stretch>
            </p:blipFill>
            <p:spPr>
              <a:xfrm>
                <a:off x="3943440" y="3643139"/>
                <a:ext cx="6051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Ink 77">
                <a:extLst>
                  <a:ext uri="{FF2B5EF4-FFF2-40B4-BE49-F238E27FC236}">
                    <a16:creationId xmlns:a16="http://schemas.microsoft.com/office/drawing/2014/main" id="{DB5B3203-6FBD-3B93-8A27-4D92FEC71635}"/>
                  </a:ext>
                </a:extLst>
              </p14:cNvPr>
              <p14:cNvContentPartPr/>
              <p14:nvPr/>
            </p14:nvContentPartPr>
            <p14:xfrm>
              <a:off x="3384720" y="5783699"/>
              <a:ext cx="663840" cy="102240"/>
            </p14:xfrm>
          </p:contentPart>
        </mc:Choice>
        <mc:Fallback>
          <p:pic>
            <p:nvPicPr>
              <p:cNvPr id="78" name="Ink 77">
                <a:extLst>
                  <a:ext uri="{FF2B5EF4-FFF2-40B4-BE49-F238E27FC236}">
                    <a16:creationId xmlns:a16="http://schemas.microsoft.com/office/drawing/2014/main" id="{DB5B3203-6FBD-3B93-8A27-4D92FEC71635}"/>
                  </a:ext>
                </a:extLst>
              </p:cNvPr>
              <p:cNvPicPr/>
              <p:nvPr/>
            </p:nvPicPr>
            <p:blipFill>
              <a:blip r:embed="rId128"/>
              <a:stretch>
                <a:fillRect/>
              </a:stretch>
            </p:blipFill>
            <p:spPr>
              <a:xfrm>
                <a:off x="3330720" y="5675699"/>
                <a:ext cx="77148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Ink 78">
                <a:extLst>
                  <a:ext uri="{FF2B5EF4-FFF2-40B4-BE49-F238E27FC236}">
                    <a16:creationId xmlns:a16="http://schemas.microsoft.com/office/drawing/2014/main" id="{121C6384-89B3-9E6A-49C9-D69C610FD4BD}"/>
                  </a:ext>
                </a:extLst>
              </p14:cNvPr>
              <p14:cNvContentPartPr/>
              <p14:nvPr/>
            </p14:nvContentPartPr>
            <p14:xfrm>
              <a:off x="8568360" y="5405339"/>
              <a:ext cx="1629000" cy="209880"/>
            </p14:xfrm>
          </p:contentPart>
        </mc:Choice>
        <mc:Fallback>
          <p:pic>
            <p:nvPicPr>
              <p:cNvPr id="79" name="Ink 78">
                <a:extLst>
                  <a:ext uri="{FF2B5EF4-FFF2-40B4-BE49-F238E27FC236}">
                    <a16:creationId xmlns:a16="http://schemas.microsoft.com/office/drawing/2014/main" id="{121C6384-89B3-9E6A-49C9-D69C610FD4BD}"/>
                  </a:ext>
                </a:extLst>
              </p:cNvPr>
              <p:cNvPicPr/>
              <p:nvPr/>
            </p:nvPicPr>
            <p:blipFill>
              <a:blip r:embed="rId130"/>
              <a:stretch>
                <a:fillRect/>
              </a:stretch>
            </p:blipFill>
            <p:spPr>
              <a:xfrm>
                <a:off x="8514360" y="5297699"/>
                <a:ext cx="1736640" cy="425520"/>
              </a:xfrm>
              <a:prstGeom prst="rect">
                <a:avLst/>
              </a:prstGeom>
            </p:spPr>
          </p:pic>
        </mc:Fallback>
      </mc:AlternateContent>
      <p:grpSp>
        <p:nvGrpSpPr>
          <p:cNvPr id="84" name="Group 83">
            <a:extLst>
              <a:ext uri="{FF2B5EF4-FFF2-40B4-BE49-F238E27FC236}">
                <a16:creationId xmlns:a16="http://schemas.microsoft.com/office/drawing/2014/main" id="{4303C8AB-2E4E-EC85-5226-CE84FED53415}"/>
              </a:ext>
            </a:extLst>
          </p:cNvPr>
          <p:cNvGrpSpPr/>
          <p:nvPr/>
        </p:nvGrpSpPr>
        <p:grpSpPr>
          <a:xfrm>
            <a:off x="3997800" y="3312299"/>
            <a:ext cx="550800" cy="228600"/>
            <a:chOff x="3997800" y="3312299"/>
            <a:chExt cx="550800" cy="228600"/>
          </a:xfrm>
        </p:grpSpPr>
        <mc:AlternateContent xmlns:mc="http://schemas.openxmlformats.org/markup-compatibility/2006">
          <mc:Choice xmlns:p14="http://schemas.microsoft.com/office/powerpoint/2010/main" Requires="p14">
            <p:contentPart p14:bwMode="auto" r:id="rId131">
              <p14:nvContentPartPr>
                <p14:cNvPr id="80" name="Ink 79">
                  <a:extLst>
                    <a:ext uri="{FF2B5EF4-FFF2-40B4-BE49-F238E27FC236}">
                      <a16:creationId xmlns:a16="http://schemas.microsoft.com/office/drawing/2014/main" id="{8ED7B05E-E3B4-1750-3AF8-41FD8A937D09}"/>
                    </a:ext>
                  </a:extLst>
                </p14:cNvPr>
                <p14:cNvContentPartPr/>
                <p14:nvPr/>
              </p14:nvContentPartPr>
              <p14:xfrm>
                <a:off x="3997800" y="3404459"/>
                <a:ext cx="97560" cy="136440"/>
              </p14:xfrm>
            </p:contentPart>
          </mc:Choice>
          <mc:Fallback>
            <p:pic>
              <p:nvPicPr>
                <p:cNvPr id="80" name="Ink 79">
                  <a:extLst>
                    <a:ext uri="{FF2B5EF4-FFF2-40B4-BE49-F238E27FC236}">
                      <a16:creationId xmlns:a16="http://schemas.microsoft.com/office/drawing/2014/main" id="{8ED7B05E-E3B4-1750-3AF8-41FD8A937D09}"/>
                    </a:ext>
                  </a:extLst>
                </p:cNvPr>
                <p:cNvPicPr/>
                <p:nvPr/>
              </p:nvPicPr>
              <p:blipFill>
                <a:blip r:embed="rId132"/>
                <a:stretch>
                  <a:fillRect/>
                </a:stretch>
              </p:blipFill>
              <p:spPr>
                <a:xfrm>
                  <a:off x="3991680" y="3398339"/>
                  <a:ext cx="109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Ink 80">
                  <a:extLst>
                    <a:ext uri="{FF2B5EF4-FFF2-40B4-BE49-F238E27FC236}">
                      <a16:creationId xmlns:a16="http://schemas.microsoft.com/office/drawing/2014/main" id="{C7E8DD2E-196C-EF00-3CC8-CB0677B75C5C}"/>
                    </a:ext>
                  </a:extLst>
                </p14:cNvPr>
                <p14:cNvContentPartPr/>
                <p14:nvPr/>
              </p14:nvContentPartPr>
              <p14:xfrm>
                <a:off x="4182840" y="3346139"/>
                <a:ext cx="121680" cy="96840"/>
              </p14:xfrm>
            </p:contentPart>
          </mc:Choice>
          <mc:Fallback>
            <p:pic>
              <p:nvPicPr>
                <p:cNvPr id="81" name="Ink 80">
                  <a:extLst>
                    <a:ext uri="{FF2B5EF4-FFF2-40B4-BE49-F238E27FC236}">
                      <a16:creationId xmlns:a16="http://schemas.microsoft.com/office/drawing/2014/main" id="{C7E8DD2E-196C-EF00-3CC8-CB0677B75C5C}"/>
                    </a:ext>
                  </a:extLst>
                </p:cNvPr>
                <p:cNvPicPr/>
                <p:nvPr/>
              </p:nvPicPr>
              <p:blipFill>
                <a:blip r:embed="rId134"/>
                <a:stretch>
                  <a:fillRect/>
                </a:stretch>
              </p:blipFill>
              <p:spPr>
                <a:xfrm>
                  <a:off x="4176720" y="3340019"/>
                  <a:ext cx="133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Ink 81">
                  <a:extLst>
                    <a:ext uri="{FF2B5EF4-FFF2-40B4-BE49-F238E27FC236}">
                      <a16:creationId xmlns:a16="http://schemas.microsoft.com/office/drawing/2014/main" id="{A19158AD-8A6E-5927-21DE-0B4A50E8A877}"/>
                    </a:ext>
                  </a:extLst>
                </p14:cNvPr>
                <p14:cNvContentPartPr/>
                <p14:nvPr/>
              </p14:nvContentPartPr>
              <p14:xfrm>
                <a:off x="4189680" y="3433979"/>
                <a:ext cx="149040" cy="74160"/>
              </p14:xfrm>
            </p:contentPart>
          </mc:Choice>
          <mc:Fallback>
            <p:pic>
              <p:nvPicPr>
                <p:cNvPr id="82" name="Ink 81">
                  <a:extLst>
                    <a:ext uri="{FF2B5EF4-FFF2-40B4-BE49-F238E27FC236}">
                      <a16:creationId xmlns:a16="http://schemas.microsoft.com/office/drawing/2014/main" id="{A19158AD-8A6E-5927-21DE-0B4A50E8A877}"/>
                    </a:ext>
                  </a:extLst>
                </p:cNvPr>
                <p:cNvPicPr/>
                <p:nvPr/>
              </p:nvPicPr>
              <p:blipFill>
                <a:blip r:embed="rId136"/>
                <a:stretch>
                  <a:fillRect/>
                </a:stretch>
              </p:blipFill>
              <p:spPr>
                <a:xfrm>
                  <a:off x="4183560" y="3427859"/>
                  <a:ext cx="161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Ink 82">
                  <a:extLst>
                    <a:ext uri="{FF2B5EF4-FFF2-40B4-BE49-F238E27FC236}">
                      <a16:creationId xmlns:a16="http://schemas.microsoft.com/office/drawing/2014/main" id="{7A05C67B-4D02-BA5C-B235-C6ED14117115}"/>
                    </a:ext>
                  </a:extLst>
                </p14:cNvPr>
                <p14:cNvContentPartPr/>
                <p14:nvPr/>
              </p14:nvContentPartPr>
              <p14:xfrm>
                <a:off x="4380120" y="3312299"/>
                <a:ext cx="168480" cy="226800"/>
              </p14:xfrm>
            </p:contentPart>
          </mc:Choice>
          <mc:Fallback>
            <p:pic>
              <p:nvPicPr>
                <p:cNvPr id="83" name="Ink 82">
                  <a:extLst>
                    <a:ext uri="{FF2B5EF4-FFF2-40B4-BE49-F238E27FC236}">
                      <a16:creationId xmlns:a16="http://schemas.microsoft.com/office/drawing/2014/main" id="{7A05C67B-4D02-BA5C-B235-C6ED14117115}"/>
                    </a:ext>
                  </a:extLst>
                </p:cNvPr>
                <p:cNvPicPr/>
                <p:nvPr/>
              </p:nvPicPr>
              <p:blipFill>
                <a:blip r:embed="rId138"/>
                <a:stretch>
                  <a:fillRect/>
                </a:stretch>
              </p:blipFill>
              <p:spPr>
                <a:xfrm>
                  <a:off x="4374000" y="3306179"/>
                  <a:ext cx="180720" cy="239040"/>
                </a:xfrm>
                <a:prstGeom prst="rect">
                  <a:avLst/>
                </a:prstGeom>
              </p:spPr>
            </p:pic>
          </mc:Fallback>
        </mc:AlternateContent>
      </p:grpSp>
    </p:spTree>
    <p:extLst>
      <p:ext uri="{BB962C8B-B14F-4D97-AF65-F5344CB8AC3E}">
        <p14:creationId xmlns:p14="http://schemas.microsoft.com/office/powerpoint/2010/main" val="2677709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B3B5A5-47E4-8833-6826-B23F992CD75A}"/>
              </a:ext>
            </a:extLst>
          </p:cNvPr>
          <p:cNvSpPr>
            <a:spLocks noGrp="1"/>
          </p:cNvSpPr>
          <p:nvPr>
            <p:ph type="ftr" sz="quarter" idx="11"/>
          </p:nvPr>
        </p:nvSpPr>
        <p:spPr/>
        <p:txBody>
          <a:bodyPr/>
          <a:lstStyle/>
          <a:p>
            <a:r>
              <a:rPr lang="en-US"/>
              <a:t>https://openstax.org/details/books/calculus-volume-1</a:t>
            </a:r>
          </a:p>
        </p:txBody>
      </p:sp>
      <p:sp>
        <p:nvSpPr>
          <p:cNvPr id="4" name="TextBox 3">
            <a:extLst>
              <a:ext uri="{FF2B5EF4-FFF2-40B4-BE49-F238E27FC236}">
                <a16:creationId xmlns:a16="http://schemas.microsoft.com/office/drawing/2014/main" id="{8B215676-ED8B-D83F-710F-0B546CFEF6F0}"/>
              </a:ext>
            </a:extLst>
          </p:cNvPr>
          <p:cNvSpPr txBox="1"/>
          <p:nvPr/>
        </p:nvSpPr>
        <p:spPr>
          <a:xfrm>
            <a:off x="534228" y="342108"/>
            <a:ext cx="6097656" cy="584775"/>
          </a:xfrm>
          <a:prstGeom prst="rect">
            <a:avLst/>
          </a:prstGeom>
          <a:noFill/>
        </p:spPr>
        <p:txBody>
          <a:bodyPr wrap="square">
            <a:spAutoFit/>
          </a:bodyPr>
          <a:lstStyle/>
          <a:p>
            <a:r>
              <a:rPr lang="en-US" sz="3200" b="0" i="0" dirty="0">
                <a:effectLst/>
                <a:latin typeface="Neue Helvetica W01"/>
              </a:rPr>
              <a:t>The Alternating Harmonic Series</a:t>
            </a:r>
            <a:endParaRPr lang="en-US" sz="3200" dirty="0"/>
          </a:p>
        </p:txBody>
      </p:sp>
      <p:pic>
        <p:nvPicPr>
          <p:cNvPr id="6" name="Picture 5">
            <a:extLst>
              <a:ext uri="{FF2B5EF4-FFF2-40B4-BE49-F238E27FC236}">
                <a16:creationId xmlns:a16="http://schemas.microsoft.com/office/drawing/2014/main" id="{935D1648-EEA5-BAB6-2B9C-15C07467C28A}"/>
              </a:ext>
            </a:extLst>
          </p:cNvPr>
          <p:cNvPicPr>
            <a:picLocks noChangeAspect="1"/>
          </p:cNvPicPr>
          <p:nvPr/>
        </p:nvPicPr>
        <p:blipFill>
          <a:blip r:embed="rId2"/>
          <a:stretch>
            <a:fillRect/>
          </a:stretch>
        </p:blipFill>
        <p:spPr>
          <a:xfrm>
            <a:off x="2059884" y="1140930"/>
            <a:ext cx="4572000" cy="1276350"/>
          </a:xfrm>
          <a:prstGeom prst="rect">
            <a:avLst/>
          </a:prstGeom>
        </p:spPr>
      </p:pic>
      <p:pic>
        <p:nvPicPr>
          <p:cNvPr id="8" name="Picture 7">
            <a:extLst>
              <a:ext uri="{FF2B5EF4-FFF2-40B4-BE49-F238E27FC236}">
                <a16:creationId xmlns:a16="http://schemas.microsoft.com/office/drawing/2014/main" id="{76415976-B627-61C4-6329-76C69953F25F}"/>
              </a:ext>
            </a:extLst>
          </p:cNvPr>
          <p:cNvPicPr>
            <a:picLocks noChangeAspect="1"/>
          </p:cNvPicPr>
          <p:nvPr/>
        </p:nvPicPr>
        <p:blipFill>
          <a:blip r:embed="rId3"/>
          <a:stretch>
            <a:fillRect/>
          </a:stretch>
        </p:blipFill>
        <p:spPr>
          <a:xfrm>
            <a:off x="1297056" y="2952750"/>
            <a:ext cx="4295775" cy="952500"/>
          </a:xfrm>
          <a:prstGeom prst="rect">
            <a:avLst/>
          </a:prstGeom>
        </p:spPr>
      </p:pic>
      <p:sp>
        <p:nvSpPr>
          <p:cNvPr id="10" name="TextBox 9">
            <a:extLst>
              <a:ext uri="{FF2B5EF4-FFF2-40B4-BE49-F238E27FC236}">
                <a16:creationId xmlns:a16="http://schemas.microsoft.com/office/drawing/2014/main" id="{574A1258-B973-1195-0901-3FF25F2373B7}"/>
              </a:ext>
            </a:extLst>
          </p:cNvPr>
          <p:cNvSpPr txBox="1"/>
          <p:nvPr/>
        </p:nvSpPr>
        <p:spPr>
          <a:xfrm>
            <a:off x="1297056" y="4608379"/>
            <a:ext cx="7409622" cy="369332"/>
          </a:xfrm>
          <a:prstGeom prst="rect">
            <a:avLst/>
          </a:prstGeom>
          <a:noFill/>
        </p:spPr>
        <p:txBody>
          <a:bodyPr wrap="square">
            <a:spAutoFit/>
          </a:bodyPr>
          <a:lstStyle/>
          <a:p>
            <a:r>
              <a:rPr lang="en-US" b="0" i="0" dirty="0">
                <a:solidFill>
                  <a:srgbClr val="424242"/>
                </a:solidFill>
                <a:effectLst/>
                <a:latin typeface="Neue Helvetica W01"/>
              </a:rPr>
              <a:t>By the Alternating Series Test, the Alternating Harmonic Series converges.</a:t>
            </a:r>
            <a:endParaRPr lang="en-US" dirty="0"/>
          </a:p>
        </p:txBody>
      </p:sp>
      <p:grpSp>
        <p:nvGrpSpPr>
          <p:cNvPr id="11" name="Group 10">
            <a:extLst>
              <a:ext uri="{FF2B5EF4-FFF2-40B4-BE49-F238E27FC236}">
                <a16:creationId xmlns:a16="http://schemas.microsoft.com/office/drawing/2014/main" id="{2F665F0D-F2C0-92AF-AAA6-21812D6B2694}"/>
              </a:ext>
            </a:extLst>
          </p:cNvPr>
          <p:cNvGrpSpPr/>
          <p:nvPr/>
        </p:nvGrpSpPr>
        <p:grpSpPr>
          <a:xfrm>
            <a:off x="9495214" y="194339"/>
            <a:ext cx="657360" cy="360000"/>
            <a:chOff x="9495214" y="194339"/>
            <a:chExt cx="657360" cy="36000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3BFC293-61B4-428A-DF06-83C5A011CB93}"/>
                    </a:ext>
                  </a:extLst>
                </p14:cNvPr>
                <p14:cNvContentPartPr/>
                <p14:nvPr/>
              </p14:nvContentPartPr>
              <p14:xfrm>
                <a:off x="9495214" y="262379"/>
                <a:ext cx="227160" cy="231840"/>
              </p14:xfrm>
            </p:contentPart>
          </mc:Choice>
          <mc:Fallback>
            <p:pic>
              <p:nvPicPr>
                <p:cNvPr id="3" name="Ink 2">
                  <a:extLst>
                    <a:ext uri="{FF2B5EF4-FFF2-40B4-BE49-F238E27FC236}">
                      <a16:creationId xmlns:a16="http://schemas.microsoft.com/office/drawing/2014/main" id="{43BFC293-61B4-428A-DF06-83C5A011CB93}"/>
                    </a:ext>
                  </a:extLst>
                </p:cNvPr>
                <p:cNvPicPr/>
                <p:nvPr/>
              </p:nvPicPr>
              <p:blipFill>
                <a:blip r:embed="rId5"/>
                <a:stretch>
                  <a:fillRect/>
                </a:stretch>
              </p:blipFill>
              <p:spPr>
                <a:xfrm>
                  <a:off x="9489094" y="256259"/>
                  <a:ext cx="2394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C0D2CBC-5AB3-6AEE-09C0-C2674DAAD283}"/>
                    </a:ext>
                  </a:extLst>
                </p14:cNvPr>
                <p14:cNvContentPartPr/>
                <p14:nvPr/>
              </p14:nvContentPartPr>
              <p14:xfrm>
                <a:off x="10038454" y="194339"/>
                <a:ext cx="360" cy="160560"/>
              </p14:xfrm>
            </p:contentPart>
          </mc:Choice>
          <mc:Fallback>
            <p:pic>
              <p:nvPicPr>
                <p:cNvPr id="5" name="Ink 4">
                  <a:extLst>
                    <a:ext uri="{FF2B5EF4-FFF2-40B4-BE49-F238E27FC236}">
                      <a16:creationId xmlns:a16="http://schemas.microsoft.com/office/drawing/2014/main" id="{0C0D2CBC-5AB3-6AEE-09C0-C2674DAAD283}"/>
                    </a:ext>
                  </a:extLst>
                </p:cNvPr>
                <p:cNvPicPr/>
                <p:nvPr/>
              </p:nvPicPr>
              <p:blipFill>
                <a:blip r:embed="rId7"/>
                <a:stretch>
                  <a:fillRect/>
                </a:stretch>
              </p:blipFill>
              <p:spPr>
                <a:xfrm>
                  <a:off x="10032334" y="188219"/>
                  <a:ext cx="12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A1DDFC8-AC37-9BA8-659C-2CA36797925E}"/>
                    </a:ext>
                  </a:extLst>
                </p14:cNvPr>
                <p14:cNvContentPartPr/>
                <p14:nvPr/>
              </p14:nvContentPartPr>
              <p14:xfrm>
                <a:off x="9902014" y="339779"/>
                <a:ext cx="250200" cy="4320"/>
              </p14:xfrm>
            </p:contentPart>
          </mc:Choice>
          <mc:Fallback>
            <p:pic>
              <p:nvPicPr>
                <p:cNvPr id="7" name="Ink 6">
                  <a:extLst>
                    <a:ext uri="{FF2B5EF4-FFF2-40B4-BE49-F238E27FC236}">
                      <a16:creationId xmlns:a16="http://schemas.microsoft.com/office/drawing/2014/main" id="{FA1DDFC8-AC37-9BA8-659C-2CA36797925E}"/>
                    </a:ext>
                  </a:extLst>
                </p:cNvPr>
                <p:cNvPicPr/>
                <p:nvPr/>
              </p:nvPicPr>
              <p:blipFill>
                <a:blip r:embed="rId9"/>
                <a:stretch>
                  <a:fillRect/>
                </a:stretch>
              </p:blipFill>
              <p:spPr>
                <a:xfrm>
                  <a:off x="9895894" y="333659"/>
                  <a:ext cx="262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6A9A32E-D757-4396-9AD3-075B4A66F72B}"/>
                    </a:ext>
                  </a:extLst>
                </p14:cNvPr>
                <p14:cNvContentPartPr/>
                <p14:nvPr/>
              </p14:nvContentPartPr>
              <p14:xfrm>
                <a:off x="10000294" y="437339"/>
                <a:ext cx="152280" cy="117000"/>
              </p14:xfrm>
            </p:contentPart>
          </mc:Choice>
          <mc:Fallback>
            <p:pic>
              <p:nvPicPr>
                <p:cNvPr id="9" name="Ink 8">
                  <a:extLst>
                    <a:ext uri="{FF2B5EF4-FFF2-40B4-BE49-F238E27FC236}">
                      <a16:creationId xmlns:a16="http://schemas.microsoft.com/office/drawing/2014/main" id="{C6A9A32E-D757-4396-9AD3-075B4A66F72B}"/>
                    </a:ext>
                  </a:extLst>
                </p:cNvPr>
                <p:cNvPicPr/>
                <p:nvPr/>
              </p:nvPicPr>
              <p:blipFill>
                <a:blip r:embed="rId11"/>
                <a:stretch>
                  <a:fillRect/>
                </a:stretch>
              </p:blipFill>
              <p:spPr>
                <a:xfrm>
                  <a:off x="9994174" y="431219"/>
                  <a:ext cx="164520" cy="12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59E64988-E87B-B0B9-BBCF-6EA4F25D0599}"/>
                  </a:ext>
                </a:extLst>
              </p14:cNvPr>
              <p14:cNvContentPartPr/>
              <p14:nvPr/>
            </p14:nvContentPartPr>
            <p14:xfrm>
              <a:off x="9484054" y="553979"/>
              <a:ext cx="69480" cy="92880"/>
            </p14:xfrm>
          </p:contentPart>
        </mc:Choice>
        <mc:Fallback>
          <p:pic>
            <p:nvPicPr>
              <p:cNvPr id="12" name="Ink 11">
                <a:extLst>
                  <a:ext uri="{FF2B5EF4-FFF2-40B4-BE49-F238E27FC236}">
                    <a16:creationId xmlns:a16="http://schemas.microsoft.com/office/drawing/2014/main" id="{59E64988-E87B-B0B9-BBCF-6EA4F25D0599}"/>
                  </a:ext>
                </a:extLst>
              </p:cNvPr>
              <p:cNvPicPr/>
              <p:nvPr/>
            </p:nvPicPr>
            <p:blipFill>
              <a:blip r:embed="rId13"/>
              <a:stretch>
                <a:fillRect/>
              </a:stretch>
            </p:blipFill>
            <p:spPr>
              <a:xfrm>
                <a:off x="9477934" y="547859"/>
                <a:ext cx="81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D3948A17-4829-8898-0CDE-0D3E11DABBA6}"/>
                  </a:ext>
                </a:extLst>
              </p14:cNvPr>
              <p14:cNvContentPartPr/>
              <p14:nvPr/>
            </p14:nvContentPartPr>
            <p14:xfrm>
              <a:off x="9590974" y="583139"/>
              <a:ext cx="68400" cy="360"/>
            </p14:xfrm>
          </p:contentPart>
        </mc:Choice>
        <mc:Fallback>
          <p:pic>
            <p:nvPicPr>
              <p:cNvPr id="13" name="Ink 12">
                <a:extLst>
                  <a:ext uri="{FF2B5EF4-FFF2-40B4-BE49-F238E27FC236}">
                    <a16:creationId xmlns:a16="http://schemas.microsoft.com/office/drawing/2014/main" id="{D3948A17-4829-8898-0CDE-0D3E11DABBA6}"/>
                  </a:ext>
                </a:extLst>
              </p:cNvPr>
              <p:cNvPicPr/>
              <p:nvPr/>
            </p:nvPicPr>
            <p:blipFill>
              <a:blip r:embed="rId15"/>
              <a:stretch>
                <a:fillRect/>
              </a:stretch>
            </p:blipFill>
            <p:spPr>
              <a:xfrm>
                <a:off x="9584854" y="577019"/>
                <a:ext cx="80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96D86341-AF67-7397-5780-45A292711264}"/>
                  </a:ext>
                </a:extLst>
              </p14:cNvPr>
              <p14:cNvContentPartPr/>
              <p14:nvPr/>
            </p14:nvContentPartPr>
            <p14:xfrm>
              <a:off x="9620134" y="612299"/>
              <a:ext cx="83160" cy="360"/>
            </p14:xfrm>
          </p:contentPart>
        </mc:Choice>
        <mc:Fallback>
          <p:pic>
            <p:nvPicPr>
              <p:cNvPr id="14" name="Ink 13">
                <a:extLst>
                  <a:ext uri="{FF2B5EF4-FFF2-40B4-BE49-F238E27FC236}">
                    <a16:creationId xmlns:a16="http://schemas.microsoft.com/office/drawing/2014/main" id="{96D86341-AF67-7397-5780-45A292711264}"/>
                  </a:ext>
                </a:extLst>
              </p:cNvPr>
              <p:cNvPicPr/>
              <p:nvPr/>
            </p:nvPicPr>
            <p:blipFill>
              <a:blip r:embed="rId17"/>
              <a:stretch>
                <a:fillRect/>
              </a:stretch>
            </p:blipFill>
            <p:spPr>
              <a:xfrm>
                <a:off x="9614014" y="606179"/>
                <a:ext cx="95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23753F87-07F5-8DF1-B627-920F72300868}"/>
                  </a:ext>
                </a:extLst>
              </p14:cNvPr>
              <p14:cNvContentPartPr/>
              <p14:nvPr/>
            </p14:nvContentPartPr>
            <p14:xfrm>
              <a:off x="9756574" y="592859"/>
              <a:ext cx="360" cy="66600"/>
            </p14:xfrm>
          </p:contentPart>
        </mc:Choice>
        <mc:Fallback>
          <p:pic>
            <p:nvPicPr>
              <p:cNvPr id="15" name="Ink 14">
                <a:extLst>
                  <a:ext uri="{FF2B5EF4-FFF2-40B4-BE49-F238E27FC236}">
                    <a16:creationId xmlns:a16="http://schemas.microsoft.com/office/drawing/2014/main" id="{23753F87-07F5-8DF1-B627-920F72300868}"/>
                  </a:ext>
                </a:extLst>
              </p:cNvPr>
              <p:cNvPicPr/>
              <p:nvPr/>
            </p:nvPicPr>
            <p:blipFill>
              <a:blip r:embed="rId19"/>
              <a:stretch>
                <a:fillRect/>
              </a:stretch>
            </p:blipFill>
            <p:spPr>
              <a:xfrm>
                <a:off x="9750454" y="586739"/>
                <a:ext cx="126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4E668C88-AE8E-24C7-364B-943F4AB4CA04}"/>
                  </a:ext>
                </a:extLst>
              </p14:cNvPr>
              <p14:cNvContentPartPr/>
              <p14:nvPr/>
            </p14:nvContentPartPr>
            <p14:xfrm>
              <a:off x="9460654" y="119099"/>
              <a:ext cx="227880" cy="85320"/>
            </p14:xfrm>
          </p:contentPart>
        </mc:Choice>
        <mc:Fallback>
          <p:pic>
            <p:nvPicPr>
              <p:cNvPr id="20" name="Ink 19">
                <a:extLst>
                  <a:ext uri="{FF2B5EF4-FFF2-40B4-BE49-F238E27FC236}">
                    <a16:creationId xmlns:a16="http://schemas.microsoft.com/office/drawing/2014/main" id="{4E668C88-AE8E-24C7-364B-943F4AB4CA04}"/>
                  </a:ext>
                </a:extLst>
              </p:cNvPr>
              <p:cNvPicPr/>
              <p:nvPr/>
            </p:nvPicPr>
            <p:blipFill>
              <a:blip r:embed="rId21"/>
              <a:stretch>
                <a:fillRect/>
              </a:stretch>
            </p:blipFill>
            <p:spPr>
              <a:xfrm>
                <a:off x="9454534" y="112979"/>
                <a:ext cx="240120" cy="97560"/>
              </a:xfrm>
              <a:prstGeom prst="rect">
                <a:avLst/>
              </a:prstGeom>
            </p:spPr>
          </p:pic>
        </mc:Fallback>
      </mc:AlternateContent>
      <p:grpSp>
        <p:nvGrpSpPr>
          <p:cNvPr id="32" name="Group 31">
            <a:extLst>
              <a:ext uri="{FF2B5EF4-FFF2-40B4-BE49-F238E27FC236}">
                <a16:creationId xmlns:a16="http://schemas.microsoft.com/office/drawing/2014/main" id="{032AE2E3-CCB1-0A2E-B258-0A765657E753}"/>
              </a:ext>
            </a:extLst>
          </p:cNvPr>
          <p:cNvGrpSpPr/>
          <p:nvPr/>
        </p:nvGrpSpPr>
        <p:grpSpPr>
          <a:xfrm>
            <a:off x="7702774" y="1419779"/>
            <a:ext cx="1188000" cy="426240"/>
            <a:chOff x="7702774" y="1419779"/>
            <a:chExt cx="1188000" cy="426240"/>
          </a:xfrm>
        </p:grpSpPr>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45575036-53E7-3E7B-AA2D-E493A4E6B698}"/>
                    </a:ext>
                  </a:extLst>
                </p14:cNvPr>
                <p14:cNvContentPartPr/>
                <p14:nvPr/>
              </p14:nvContentPartPr>
              <p14:xfrm>
                <a:off x="7702774" y="1488179"/>
                <a:ext cx="129960" cy="314280"/>
              </p14:xfrm>
            </p:contentPart>
          </mc:Choice>
          <mc:Fallback>
            <p:pic>
              <p:nvPicPr>
                <p:cNvPr id="21" name="Ink 20">
                  <a:extLst>
                    <a:ext uri="{FF2B5EF4-FFF2-40B4-BE49-F238E27FC236}">
                      <a16:creationId xmlns:a16="http://schemas.microsoft.com/office/drawing/2014/main" id="{45575036-53E7-3E7B-AA2D-E493A4E6B698}"/>
                    </a:ext>
                  </a:extLst>
                </p:cNvPr>
                <p:cNvPicPr/>
                <p:nvPr/>
              </p:nvPicPr>
              <p:blipFill>
                <a:blip r:embed="rId23"/>
                <a:stretch>
                  <a:fillRect/>
                </a:stretch>
              </p:blipFill>
              <p:spPr>
                <a:xfrm>
                  <a:off x="7696654" y="1482059"/>
                  <a:ext cx="14220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06711CE3-1687-204B-BD83-67EE362C62AC}"/>
                    </a:ext>
                  </a:extLst>
                </p14:cNvPr>
                <p14:cNvContentPartPr/>
                <p14:nvPr/>
              </p14:nvContentPartPr>
              <p14:xfrm>
                <a:off x="7898254" y="1731179"/>
                <a:ext cx="129600" cy="114840"/>
              </p14:xfrm>
            </p:contentPart>
          </mc:Choice>
          <mc:Fallback>
            <p:pic>
              <p:nvPicPr>
                <p:cNvPr id="22" name="Ink 21">
                  <a:extLst>
                    <a:ext uri="{FF2B5EF4-FFF2-40B4-BE49-F238E27FC236}">
                      <a16:creationId xmlns:a16="http://schemas.microsoft.com/office/drawing/2014/main" id="{06711CE3-1687-204B-BD83-67EE362C62AC}"/>
                    </a:ext>
                  </a:extLst>
                </p:cNvPr>
                <p:cNvPicPr/>
                <p:nvPr/>
              </p:nvPicPr>
              <p:blipFill>
                <a:blip r:embed="rId25"/>
                <a:stretch>
                  <a:fillRect/>
                </a:stretch>
              </p:blipFill>
              <p:spPr>
                <a:xfrm>
                  <a:off x="7892134" y="1725059"/>
                  <a:ext cx="141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10BBD2A5-D2FB-BA56-229E-6161071D06DC}"/>
                    </a:ext>
                  </a:extLst>
                </p14:cNvPr>
                <p14:cNvContentPartPr/>
                <p14:nvPr/>
              </p14:nvContentPartPr>
              <p14:xfrm>
                <a:off x="8093374" y="1595099"/>
                <a:ext cx="111960" cy="10080"/>
              </p14:xfrm>
            </p:contentPart>
          </mc:Choice>
          <mc:Fallback>
            <p:pic>
              <p:nvPicPr>
                <p:cNvPr id="23" name="Ink 22">
                  <a:extLst>
                    <a:ext uri="{FF2B5EF4-FFF2-40B4-BE49-F238E27FC236}">
                      <a16:creationId xmlns:a16="http://schemas.microsoft.com/office/drawing/2014/main" id="{10BBD2A5-D2FB-BA56-229E-6161071D06DC}"/>
                    </a:ext>
                  </a:extLst>
                </p:cNvPr>
                <p:cNvPicPr/>
                <p:nvPr/>
              </p:nvPicPr>
              <p:blipFill>
                <a:blip r:embed="rId27"/>
                <a:stretch>
                  <a:fillRect/>
                </a:stretch>
              </p:blipFill>
              <p:spPr>
                <a:xfrm>
                  <a:off x="8087254" y="1588979"/>
                  <a:ext cx="124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58513E37-23CD-C2EA-F96E-86849B3301F5}"/>
                    </a:ext>
                  </a:extLst>
                </p14:cNvPr>
                <p14:cNvContentPartPr/>
                <p14:nvPr/>
              </p14:nvContentPartPr>
              <p14:xfrm>
                <a:off x="8131894" y="1641899"/>
                <a:ext cx="114840" cy="11880"/>
              </p14:xfrm>
            </p:contentPart>
          </mc:Choice>
          <mc:Fallback>
            <p:pic>
              <p:nvPicPr>
                <p:cNvPr id="24" name="Ink 23">
                  <a:extLst>
                    <a:ext uri="{FF2B5EF4-FFF2-40B4-BE49-F238E27FC236}">
                      <a16:creationId xmlns:a16="http://schemas.microsoft.com/office/drawing/2014/main" id="{58513E37-23CD-C2EA-F96E-86849B3301F5}"/>
                    </a:ext>
                  </a:extLst>
                </p:cNvPr>
                <p:cNvPicPr/>
                <p:nvPr/>
              </p:nvPicPr>
              <p:blipFill>
                <a:blip r:embed="rId29"/>
                <a:stretch>
                  <a:fillRect/>
                </a:stretch>
              </p:blipFill>
              <p:spPr>
                <a:xfrm>
                  <a:off x="8125774" y="1635779"/>
                  <a:ext cx="127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3F7EC38A-1F37-7185-F9F3-EA7830B931A8}"/>
                    </a:ext>
                  </a:extLst>
                </p14:cNvPr>
                <p14:cNvContentPartPr/>
                <p14:nvPr/>
              </p14:nvContentPartPr>
              <p14:xfrm>
                <a:off x="8444374" y="1419779"/>
                <a:ext cx="9000" cy="171720"/>
              </p14:xfrm>
            </p:contentPart>
          </mc:Choice>
          <mc:Fallback>
            <p:pic>
              <p:nvPicPr>
                <p:cNvPr id="25" name="Ink 24">
                  <a:extLst>
                    <a:ext uri="{FF2B5EF4-FFF2-40B4-BE49-F238E27FC236}">
                      <a16:creationId xmlns:a16="http://schemas.microsoft.com/office/drawing/2014/main" id="{3F7EC38A-1F37-7185-F9F3-EA7830B931A8}"/>
                    </a:ext>
                  </a:extLst>
                </p:cNvPr>
                <p:cNvPicPr/>
                <p:nvPr/>
              </p:nvPicPr>
              <p:blipFill>
                <a:blip r:embed="rId31"/>
                <a:stretch>
                  <a:fillRect/>
                </a:stretch>
              </p:blipFill>
              <p:spPr>
                <a:xfrm>
                  <a:off x="8438254" y="1413659"/>
                  <a:ext cx="212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7C53637F-D923-E3B7-C854-15395FEAAEF5}"/>
                    </a:ext>
                  </a:extLst>
                </p14:cNvPr>
                <p14:cNvContentPartPr/>
                <p14:nvPr/>
              </p14:nvContentPartPr>
              <p14:xfrm>
                <a:off x="8336014" y="1585019"/>
                <a:ext cx="222120" cy="360"/>
              </p14:xfrm>
            </p:contentPart>
          </mc:Choice>
          <mc:Fallback>
            <p:pic>
              <p:nvPicPr>
                <p:cNvPr id="26" name="Ink 25">
                  <a:extLst>
                    <a:ext uri="{FF2B5EF4-FFF2-40B4-BE49-F238E27FC236}">
                      <a16:creationId xmlns:a16="http://schemas.microsoft.com/office/drawing/2014/main" id="{7C53637F-D923-E3B7-C854-15395FEAAEF5}"/>
                    </a:ext>
                  </a:extLst>
                </p:cNvPr>
                <p:cNvPicPr/>
                <p:nvPr/>
              </p:nvPicPr>
              <p:blipFill>
                <a:blip r:embed="rId33"/>
                <a:stretch>
                  <a:fillRect/>
                </a:stretch>
              </p:blipFill>
              <p:spPr>
                <a:xfrm>
                  <a:off x="8329894" y="1578899"/>
                  <a:ext cx="2343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Ink 28">
                  <a:extLst>
                    <a:ext uri="{FF2B5EF4-FFF2-40B4-BE49-F238E27FC236}">
                      <a16:creationId xmlns:a16="http://schemas.microsoft.com/office/drawing/2014/main" id="{7C2D5129-A2E3-8AF2-3DC8-3CEFE2D094EB}"/>
                    </a:ext>
                  </a:extLst>
                </p14:cNvPr>
                <p14:cNvContentPartPr/>
                <p14:nvPr/>
              </p14:nvContentPartPr>
              <p14:xfrm>
                <a:off x="8433574" y="1679339"/>
                <a:ext cx="114840" cy="106200"/>
              </p14:xfrm>
            </p:contentPart>
          </mc:Choice>
          <mc:Fallback>
            <p:pic>
              <p:nvPicPr>
                <p:cNvPr id="29" name="Ink 28">
                  <a:extLst>
                    <a:ext uri="{FF2B5EF4-FFF2-40B4-BE49-F238E27FC236}">
                      <a16:creationId xmlns:a16="http://schemas.microsoft.com/office/drawing/2014/main" id="{7C2D5129-A2E3-8AF2-3DC8-3CEFE2D094EB}"/>
                    </a:ext>
                  </a:extLst>
                </p:cNvPr>
                <p:cNvPicPr/>
                <p:nvPr/>
              </p:nvPicPr>
              <p:blipFill>
                <a:blip r:embed="rId35"/>
                <a:stretch>
                  <a:fillRect/>
                </a:stretch>
              </p:blipFill>
              <p:spPr>
                <a:xfrm>
                  <a:off x="8427454" y="1673219"/>
                  <a:ext cx="127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Ink 29">
                  <a:extLst>
                    <a:ext uri="{FF2B5EF4-FFF2-40B4-BE49-F238E27FC236}">
                      <a16:creationId xmlns:a16="http://schemas.microsoft.com/office/drawing/2014/main" id="{81E8C197-D9EE-1E1A-EF3E-A5825C136D4F}"/>
                    </a:ext>
                  </a:extLst>
                </p14:cNvPr>
                <p14:cNvContentPartPr/>
                <p14:nvPr/>
              </p14:nvContentPartPr>
              <p14:xfrm>
                <a:off x="8735254" y="1517339"/>
                <a:ext cx="155520" cy="164880"/>
              </p14:xfrm>
            </p:contentPart>
          </mc:Choice>
          <mc:Fallback>
            <p:pic>
              <p:nvPicPr>
                <p:cNvPr id="30" name="Ink 29">
                  <a:extLst>
                    <a:ext uri="{FF2B5EF4-FFF2-40B4-BE49-F238E27FC236}">
                      <a16:creationId xmlns:a16="http://schemas.microsoft.com/office/drawing/2014/main" id="{81E8C197-D9EE-1E1A-EF3E-A5825C136D4F}"/>
                    </a:ext>
                  </a:extLst>
                </p:cNvPr>
                <p:cNvPicPr/>
                <p:nvPr/>
              </p:nvPicPr>
              <p:blipFill>
                <a:blip r:embed="rId37"/>
                <a:stretch>
                  <a:fillRect/>
                </a:stretch>
              </p:blipFill>
              <p:spPr>
                <a:xfrm>
                  <a:off x="8729134" y="1511219"/>
                  <a:ext cx="167760" cy="17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31" name="Ink 30">
                <a:extLst>
                  <a:ext uri="{FF2B5EF4-FFF2-40B4-BE49-F238E27FC236}">
                    <a16:creationId xmlns:a16="http://schemas.microsoft.com/office/drawing/2014/main" id="{954F4EAF-F658-8C45-8D9F-9D7923C71B87}"/>
                  </a:ext>
                </a:extLst>
              </p14:cNvPr>
              <p14:cNvContentPartPr/>
              <p14:nvPr/>
            </p14:nvContentPartPr>
            <p14:xfrm>
              <a:off x="9127654" y="1522739"/>
              <a:ext cx="167040" cy="190800"/>
            </p14:xfrm>
          </p:contentPart>
        </mc:Choice>
        <mc:Fallback>
          <p:pic>
            <p:nvPicPr>
              <p:cNvPr id="31" name="Ink 30">
                <a:extLst>
                  <a:ext uri="{FF2B5EF4-FFF2-40B4-BE49-F238E27FC236}">
                    <a16:creationId xmlns:a16="http://schemas.microsoft.com/office/drawing/2014/main" id="{954F4EAF-F658-8C45-8D9F-9D7923C71B87}"/>
                  </a:ext>
                </a:extLst>
              </p:cNvPr>
              <p:cNvPicPr/>
              <p:nvPr/>
            </p:nvPicPr>
            <p:blipFill>
              <a:blip r:embed="rId39"/>
              <a:stretch>
                <a:fillRect/>
              </a:stretch>
            </p:blipFill>
            <p:spPr>
              <a:xfrm>
                <a:off x="9121534" y="1516619"/>
                <a:ext cx="179280" cy="203040"/>
              </a:xfrm>
              <a:prstGeom prst="rect">
                <a:avLst/>
              </a:prstGeom>
            </p:spPr>
          </p:pic>
        </mc:Fallback>
      </mc:AlternateContent>
      <p:grpSp>
        <p:nvGrpSpPr>
          <p:cNvPr id="51" name="Group 50">
            <a:extLst>
              <a:ext uri="{FF2B5EF4-FFF2-40B4-BE49-F238E27FC236}">
                <a16:creationId xmlns:a16="http://schemas.microsoft.com/office/drawing/2014/main" id="{2E299FBF-4192-6B9F-4A8C-B5BF8B499A40}"/>
              </a:ext>
            </a:extLst>
          </p:cNvPr>
          <p:cNvGrpSpPr/>
          <p:nvPr/>
        </p:nvGrpSpPr>
        <p:grpSpPr>
          <a:xfrm>
            <a:off x="7231894" y="2207819"/>
            <a:ext cx="763200" cy="304920"/>
            <a:chOff x="7231894" y="2207819"/>
            <a:chExt cx="763200" cy="304920"/>
          </a:xfrm>
        </p:grpSpPr>
        <mc:AlternateContent xmlns:mc="http://schemas.openxmlformats.org/markup-compatibility/2006">
          <mc:Choice xmlns:p14="http://schemas.microsoft.com/office/powerpoint/2010/main" Requires="p14">
            <p:contentPart p14:bwMode="auto" r:id="rId40">
              <p14:nvContentPartPr>
                <p14:cNvPr id="33" name="Ink 32">
                  <a:extLst>
                    <a:ext uri="{FF2B5EF4-FFF2-40B4-BE49-F238E27FC236}">
                      <a16:creationId xmlns:a16="http://schemas.microsoft.com/office/drawing/2014/main" id="{98B9E728-A65E-85B8-E43A-9CF268CF74F9}"/>
                    </a:ext>
                  </a:extLst>
                </p14:cNvPr>
                <p14:cNvContentPartPr/>
                <p14:nvPr/>
              </p14:nvContentPartPr>
              <p14:xfrm>
                <a:off x="7246654" y="2207819"/>
                <a:ext cx="120600" cy="253440"/>
              </p14:xfrm>
            </p:contentPart>
          </mc:Choice>
          <mc:Fallback>
            <p:pic>
              <p:nvPicPr>
                <p:cNvPr id="33" name="Ink 32">
                  <a:extLst>
                    <a:ext uri="{FF2B5EF4-FFF2-40B4-BE49-F238E27FC236}">
                      <a16:creationId xmlns:a16="http://schemas.microsoft.com/office/drawing/2014/main" id="{98B9E728-A65E-85B8-E43A-9CF268CF74F9}"/>
                    </a:ext>
                  </a:extLst>
                </p:cNvPr>
                <p:cNvPicPr/>
                <p:nvPr/>
              </p:nvPicPr>
              <p:blipFill>
                <a:blip r:embed="rId41"/>
                <a:stretch>
                  <a:fillRect/>
                </a:stretch>
              </p:blipFill>
              <p:spPr>
                <a:xfrm>
                  <a:off x="7240534" y="2201699"/>
                  <a:ext cx="1328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 name="Ink 33">
                  <a:extLst>
                    <a:ext uri="{FF2B5EF4-FFF2-40B4-BE49-F238E27FC236}">
                      <a16:creationId xmlns:a16="http://schemas.microsoft.com/office/drawing/2014/main" id="{0C801DE6-E845-D928-0187-EEB0C3FA84CE}"/>
                    </a:ext>
                  </a:extLst>
                </p14:cNvPr>
                <p14:cNvContentPartPr/>
                <p14:nvPr/>
              </p14:nvContentPartPr>
              <p14:xfrm>
                <a:off x="7453294" y="2412299"/>
                <a:ext cx="97560" cy="66960"/>
              </p14:xfrm>
            </p:contentPart>
          </mc:Choice>
          <mc:Fallback>
            <p:pic>
              <p:nvPicPr>
                <p:cNvPr id="34" name="Ink 33">
                  <a:extLst>
                    <a:ext uri="{FF2B5EF4-FFF2-40B4-BE49-F238E27FC236}">
                      <a16:creationId xmlns:a16="http://schemas.microsoft.com/office/drawing/2014/main" id="{0C801DE6-E845-D928-0187-EEB0C3FA84CE}"/>
                    </a:ext>
                  </a:extLst>
                </p:cNvPr>
                <p:cNvPicPr/>
                <p:nvPr/>
              </p:nvPicPr>
              <p:blipFill>
                <a:blip r:embed="rId43"/>
                <a:stretch>
                  <a:fillRect/>
                </a:stretch>
              </p:blipFill>
              <p:spPr>
                <a:xfrm>
                  <a:off x="7447174" y="2406179"/>
                  <a:ext cx="109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Ink 34">
                  <a:extLst>
                    <a:ext uri="{FF2B5EF4-FFF2-40B4-BE49-F238E27FC236}">
                      <a16:creationId xmlns:a16="http://schemas.microsoft.com/office/drawing/2014/main" id="{E1C16E52-0F28-2C08-87F4-34D21E76002F}"/>
                    </a:ext>
                  </a:extLst>
                </p14:cNvPr>
                <p14:cNvContentPartPr/>
                <p14:nvPr/>
              </p14:nvContentPartPr>
              <p14:xfrm>
                <a:off x="7231894" y="2403659"/>
                <a:ext cx="132120" cy="66960"/>
              </p14:xfrm>
            </p:contentPart>
          </mc:Choice>
          <mc:Fallback>
            <p:pic>
              <p:nvPicPr>
                <p:cNvPr id="35" name="Ink 34">
                  <a:extLst>
                    <a:ext uri="{FF2B5EF4-FFF2-40B4-BE49-F238E27FC236}">
                      <a16:creationId xmlns:a16="http://schemas.microsoft.com/office/drawing/2014/main" id="{E1C16E52-0F28-2C08-87F4-34D21E76002F}"/>
                    </a:ext>
                  </a:extLst>
                </p:cNvPr>
                <p:cNvPicPr/>
                <p:nvPr/>
              </p:nvPicPr>
              <p:blipFill>
                <a:blip r:embed="rId45"/>
                <a:stretch>
                  <a:fillRect/>
                </a:stretch>
              </p:blipFill>
              <p:spPr>
                <a:xfrm>
                  <a:off x="7225774" y="2397539"/>
                  <a:ext cx="144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7" name="Ink 36">
                  <a:extLst>
                    <a:ext uri="{FF2B5EF4-FFF2-40B4-BE49-F238E27FC236}">
                      <a16:creationId xmlns:a16="http://schemas.microsoft.com/office/drawing/2014/main" id="{E789067D-0CF4-EE05-A5E0-853E39881E9C}"/>
                    </a:ext>
                  </a:extLst>
                </p14:cNvPr>
                <p14:cNvContentPartPr/>
                <p14:nvPr/>
              </p14:nvContentPartPr>
              <p14:xfrm>
                <a:off x="7626094" y="2421659"/>
                <a:ext cx="360" cy="73440"/>
              </p14:xfrm>
            </p:contentPart>
          </mc:Choice>
          <mc:Fallback>
            <p:pic>
              <p:nvPicPr>
                <p:cNvPr id="37" name="Ink 36">
                  <a:extLst>
                    <a:ext uri="{FF2B5EF4-FFF2-40B4-BE49-F238E27FC236}">
                      <a16:creationId xmlns:a16="http://schemas.microsoft.com/office/drawing/2014/main" id="{E789067D-0CF4-EE05-A5E0-853E39881E9C}"/>
                    </a:ext>
                  </a:extLst>
                </p:cNvPr>
                <p:cNvPicPr/>
                <p:nvPr/>
              </p:nvPicPr>
              <p:blipFill>
                <a:blip r:embed="rId47"/>
                <a:stretch>
                  <a:fillRect/>
                </a:stretch>
              </p:blipFill>
              <p:spPr>
                <a:xfrm>
                  <a:off x="7619974" y="2415539"/>
                  <a:ext cx="12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Ink 37">
                  <a:extLst>
                    <a:ext uri="{FF2B5EF4-FFF2-40B4-BE49-F238E27FC236}">
                      <a16:creationId xmlns:a16="http://schemas.microsoft.com/office/drawing/2014/main" id="{093570EA-6783-4166-2C78-3D8568C482F5}"/>
                    </a:ext>
                  </a:extLst>
                </p14:cNvPr>
                <p14:cNvContentPartPr/>
                <p14:nvPr/>
              </p14:nvContentPartPr>
              <p14:xfrm>
                <a:off x="7606654" y="2460899"/>
                <a:ext cx="95400" cy="360"/>
              </p14:xfrm>
            </p:contentPart>
          </mc:Choice>
          <mc:Fallback>
            <p:pic>
              <p:nvPicPr>
                <p:cNvPr id="38" name="Ink 37">
                  <a:extLst>
                    <a:ext uri="{FF2B5EF4-FFF2-40B4-BE49-F238E27FC236}">
                      <a16:creationId xmlns:a16="http://schemas.microsoft.com/office/drawing/2014/main" id="{093570EA-6783-4166-2C78-3D8568C482F5}"/>
                    </a:ext>
                  </a:extLst>
                </p:cNvPr>
                <p:cNvPicPr/>
                <p:nvPr/>
              </p:nvPicPr>
              <p:blipFill>
                <a:blip r:embed="rId49"/>
                <a:stretch>
                  <a:fillRect/>
                </a:stretch>
              </p:blipFill>
              <p:spPr>
                <a:xfrm>
                  <a:off x="7600534" y="2454779"/>
                  <a:ext cx="107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 name="Ink 38">
                  <a:extLst>
                    <a:ext uri="{FF2B5EF4-FFF2-40B4-BE49-F238E27FC236}">
                      <a16:creationId xmlns:a16="http://schemas.microsoft.com/office/drawing/2014/main" id="{47834546-BB09-BBAE-C471-39C5F31308AA}"/>
                    </a:ext>
                  </a:extLst>
                </p14:cNvPr>
                <p14:cNvContentPartPr/>
                <p14:nvPr/>
              </p14:nvContentPartPr>
              <p14:xfrm>
                <a:off x="7791694" y="2431739"/>
                <a:ext cx="360" cy="81000"/>
              </p14:xfrm>
            </p:contentPart>
          </mc:Choice>
          <mc:Fallback>
            <p:pic>
              <p:nvPicPr>
                <p:cNvPr id="39" name="Ink 38">
                  <a:extLst>
                    <a:ext uri="{FF2B5EF4-FFF2-40B4-BE49-F238E27FC236}">
                      <a16:creationId xmlns:a16="http://schemas.microsoft.com/office/drawing/2014/main" id="{47834546-BB09-BBAE-C471-39C5F31308AA}"/>
                    </a:ext>
                  </a:extLst>
                </p:cNvPr>
                <p:cNvPicPr/>
                <p:nvPr/>
              </p:nvPicPr>
              <p:blipFill>
                <a:blip r:embed="rId51"/>
                <a:stretch>
                  <a:fillRect/>
                </a:stretch>
              </p:blipFill>
              <p:spPr>
                <a:xfrm>
                  <a:off x="7785574" y="2425619"/>
                  <a:ext cx="12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Ink 39">
                  <a:extLst>
                    <a:ext uri="{FF2B5EF4-FFF2-40B4-BE49-F238E27FC236}">
                      <a16:creationId xmlns:a16="http://schemas.microsoft.com/office/drawing/2014/main" id="{E92B1CD5-7778-9FF9-3078-30C88AC15FAD}"/>
                    </a:ext>
                  </a:extLst>
                </p14:cNvPr>
                <p14:cNvContentPartPr/>
                <p14:nvPr/>
              </p14:nvContentPartPr>
              <p14:xfrm>
                <a:off x="7869454" y="2314739"/>
                <a:ext cx="125640" cy="360"/>
              </p14:xfrm>
            </p:contentPart>
          </mc:Choice>
          <mc:Fallback>
            <p:pic>
              <p:nvPicPr>
                <p:cNvPr id="40" name="Ink 39">
                  <a:extLst>
                    <a:ext uri="{FF2B5EF4-FFF2-40B4-BE49-F238E27FC236}">
                      <a16:creationId xmlns:a16="http://schemas.microsoft.com/office/drawing/2014/main" id="{E92B1CD5-7778-9FF9-3078-30C88AC15FAD}"/>
                    </a:ext>
                  </a:extLst>
                </p:cNvPr>
                <p:cNvPicPr/>
                <p:nvPr/>
              </p:nvPicPr>
              <p:blipFill>
                <a:blip r:embed="rId53"/>
                <a:stretch>
                  <a:fillRect/>
                </a:stretch>
              </p:blipFill>
              <p:spPr>
                <a:xfrm>
                  <a:off x="7863334" y="2308619"/>
                  <a:ext cx="137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Ink 40">
                  <a:extLst>
                    <a:ext uri="{FF2B5EF4-FFF2-40B4-BE49-F238E27FC236}">
                      <a16:creationId xmlns:a16="http://schemas.microsoft.com/office/drawing/2014/main" id="{8C366B15-B963-4B06-FEFE-ACFC76870A8C}"/>
                    </a:ext>
                  </a:extLst>
                </p14:cNvPr>
                <p14:cNvContentPartPr/>
                <p14:nvPr/>
              </p14:nvContentPartPr>
              <p14:xfrm>
                <a:off x="7937134" y="2343899"/>
                <a:ext cx="36720" cy="360"/>
              </p14:xfrm>
            </p:contentPart>
          </mc:Choice>
          <mc:Fallback>
            <p:pic>
              <p:nvPicPr>
                <p:cNvPr id="41" name="Ink 40">
                  <a:extLst>
                    <a:ext uri="{FF2B5EF4-FFF2-40B4-BE49-F238E27FC236}">
                      <a16:creationId xmlns:a16="http://schemas.microsoft.com/office/drawing/2014/main" id="{8C366B15-B963-4B06-FEFE-ACFC76870A8C}"/>
                    </a:ext>
                  </a:extLst>
                </p:cNvPr>
                <p:cNvPicPr/>
                <p:nvPr/>
              </p:nvPicPr>
              <p:blipFill>
                <a:blip r:embed="rId55"/>
                <a:stretch>
                  <a:fillRect/>
                </a:stretch>
              </p:blipFill>
              <p:spPr>
                <a:xfrm>
                  <a:off x="7931014" y="2337779"/>
                  <a:ext cx="48960" cy="12600"/>
                </a:xfrm>
                <a:prstGeom prst="rect">
                  <a:avLst/>
                </a:prstGeom>
              </p:spPr>
            </p:pic>
          </mc:Fallback>
        </mc:AlternateContent>
      </p:grpSp>
      <p:grpSp>
        <p:nvGrpSpPr>
          <p:cNvPr id="49" name="Group 48">
            <a:extLst>
              <a:ext uri="{FF2B5EF4-FFF2-40B4-BE49-F238E27FC236}">
                <a16:creationId xmlns:a16="http://schemas.microsoft.com/office/drawing/2014/main" id="{C319BCA6-4828-01A1-3EE0-155DE55A5517}"/>
              </a:ext>
            </a:extLst>
          </p:cNvPr>
          <p:cNvGrpSpPr/>
          <p:nvPr/>
        </p:nvGrpSpPr>
        <p:grpSpPr>
          <a:xfrm>
            <a:off x="8278054" y="2130059"/>
            <a:ext cx="342720" cy="148320"/>
            <a:chOff x="8278054" y="2130059"/>
            <a:chExt cx="342720" cy="148320"/>
          </a:xfrm>
        </p:grpSpPr>
        <mc:AlternateContent xmlns:mc="http://schemas.openxmlformats.org/markup-compatibility/2006">
          <mc:Choice xmlns:p14="http://schemas.microsoft.com/office/powerpoint/2010/main" Requires="p14">
            <p:contentPart p14:bwMode="auto" r:id="rId56">
              <p14:nvContentPartPr>
                <p14:cNvPr id="42" name="Ink 41">
                  <a:extLst>
                    <a:ext uri="{FF2B5EF4-FFF2-40B4-BE49-F238E27FC236}">
                      <a16:creationId xmlns:a16="http://schemas.microsoft.com/office/drawing/2014/main" id="{2788E702-AFFC-3039-604D-9C94797EB151}"/>
                    </a:ext>
                  </a:extLst>
                </p14:cNvPr>
                <p14:cNvContentPartPr/>
                <p14:nvPr/>
              </p14:nvContentPartPr>
              <p14:xfrm>
                <a:off x="8404414" y="2130059"/>
                <a:ext cx="20520" cy="144720"/>
              </p14:xfrm>
            </p:contentPart>
          </mc:Choice>
          <mc:Fallback>
            <p:pic>
              <p:nvPicPr>
                <p:cNvPr id="42" name="Ink 41">
                  <a:extLst>
                    <a:ext uri="{FF2B5EF4-FFF2-40B4-BE49-F238E27FC236}">
                      <a16:creationId xmlns:a16="http://schemas.microsoft.com/office/drawing/2014/main" id="{2788E702-AFFC-3039-604D-9C94797EB151}"/>
                    </a:ext>
                  </a:extLst>
                </p:cNvPr>
                <p:cNvPicPr/>
                <p:nvPr/>
              </p:nvPicPr>
              <p:blipFill>
                <a:blip r:embed="rId57"/>
                <a:stretch>
                  <a:fillRect/>
                </a:stretch>
              </p:blipFill>
              <p:spPr>
                <a:xfrm>
                  <a:off x="8398294" y="2123939"/>
                  <a:ext cx="327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Ink 42">
                  <a:extLst>
                    <a:ext uri="{FF2B5EF4-FFF2-40B4-BE49-F238E27FC236}">
                      <a16:creationId xmlns:a16="http://schemas.microsoft.com/office/drawing/2014/main" id="{37FC4B5D-DF49-0CD8-DCFF-83897B260D39}"/>
                    </a:ext>
                  </a:extLst>
                </p14:cNvPr>
                <p14:cNvContentPartPr/>
                <p14:nvPr/>
              </p14:nvContentPartPr>
              <p14:xfrm>
                <a:off x="8278054" y="2266139"/>
                <a:ext cx="342720" cy="12240"/>
              </p14:xfrm>
            </p:contentPart>
          </mc:Choice>
          <mc:Fallback>
            <p:pic>
              <p:nvPicPr>
                <p:cNvPr id="43" name="Ink 42">
                  <a:extLst>
                    <a:ext uri="{FF2B5EF4-FFF2-40B4-BE49-F238E27FC236}">
                      <a16:creationId xmlns:a16="http://schemas.microsoft.com/office/drawing/2014/main" id="{37FC4B5D-DF49-0CD8-DCFF-83897B260D39}"/>
                    </a:ext>
                  </a:extLst>
                </p:cNvPr>
                <p:cNvPicPr/>
                <p:nvPr/>
              </p:nvPicPr>
              <p:blipFill>
                <a:blip r:embed="rId59"/>
                <a:stretch>
                  <a:fillRect/>
                </a:stretch>
              </p:blipFill>
              <p:spPr>
                <a:xfrm>
                  <a:off x="8271934" y="2260019"/>
                  <a:ext cx="354960" cy="24480"/>
                </a:xfrm>
                <a:prstGeom prst="rect">
                  <a:avLst/>
                </a:prstGeom>
              </p:spPr>
            </p:pic>
          </mc:Fallback>
        </mc:AlternateContent>
      </p:grpSp>
      <p:grpSp>
        <p:nvGrpSpPr>
          <p:cNvPr id="48" name="Group 47">
            <a:extLst>
              <a:ext uri="{FF2B5EF4-FFF2-40B4-BE49-F238E27FC236}">
                <a16:creationId xmlns:a16="http://schemas.microsoft.com/office/drawing/2014/main" id="{D4F2C2D0-F478-0AC5-0147-2AA1A0F1279D}"/>
              </a:ext>
            </a:extLst>
          </p:cNvPr>
          <p:cNvGrpSpPr/>
          <p:nvPr/>
        </p:nvGrpSpPr>
        <p:grpSpPr>
          <a:xfrm>
            <a:off x="8316574" y="2363339"/>
            <a:ext cx="419040" cy="128160"/>
            <a:chOff x="8316574" y="2363339"/>
            <a:chExt cx="419040" cy="128160"/>
          </a:xfrm>
        </p:grpSpPr>
        <mc:AlternateContent xmlns:mc="http://schemas.openxmlformats.org/markup-compatibility/2006">
          <mc:Choice xmlns:p14="http://schemas.microsoft.com/office/powerpoint/2010/main" Requires="p14">
            <p:contentPart p14:bwMode="auto" r:id="rId60">
              <p14:nvContentPartPr>
                <p14:cNvPr id="44" name="Ink 43">
                  <a:extLst>
                    <a:ext uri="{FF2B5EF4-FFF2-40B4-BE49-F238E27FC236}">
                      <a16:creationId xmlns:a16="http://schemas.microsoft.com/office/drawing/2014/main" id="{ED9E98AB-6449-0C60-B772-0F9F61DE34FF}"/>
                    </a:ext>
                  </a:extLst>
                </p14:cNvPr>
                <p14:cNvContentPartPr/>
                <p14:nvPr/>
              </p14:nvContentPartPr>
              <p14:xfrm>
                <a:off x="8316574" y="2383139"/>
                <a:ext cx="143280" cy="108360"/>
              </p14:xfrm>
            </p:contentPart>
          </mc:Choice>
          <mc:Fallback>
            <p:pic>
              <p:nvPicPr>
                <p:cNvPr id="44" name="Ink 43">
                  <a:extLst>
                    <a:ext uri="{FF2B5EF4-FFF2-40B4-BE49-F238E27FC236}">
                      <a16:creationId xmlns:a16="http://schemas.microsoft.com/office/drawing/2014/main" id="{ED9E98AB-6449-0C60-B772-0F9F61DE34FF}"/>
                    </a:ext>
                  </a:extLst>
                </p:cNvPr>
                <p:cNvPicPr/>
                <p:nvPr/>
              </p:nvPicPr>
              <p:blipFill>
                <a:blip r:embed="rId61"/>
                <a:stretch>
                  <a:fillRect/>
                </a:stretch>
              </p:blipFill>
              <p:spPr>
                <a:xfrm>
                  <a:off x="8310454" y="2377019"/>
                  <a:ext cx="155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Ink 44">
                  <a:extLst>
                    <a:ext uri="{FF2B5EF4-FFF2-40B4-BE49-F238E27FC236}">
                      <a16:creationId xmlns:a16="http://schemas.microsoft.com/office/drawing/2014/main" id="{4D7BCF75-680F-3520-118F-A7203A5D5CD0}"/>
                    </a:ext>
                  </a:extLst>
                </p14:cNvPr>
                <p14:cNvContentPartPr/>
                <p14:nvPr/>
              </p14:nvContentPartPr>
              <p14:xfrm>
                <a:off x="8552014" y="2363339"/>
                <a:ext cx="7920" cy="91080"/>
              </p14:xfrm>
            </p:contentPart>
          </mc:Choice>
          <mc:Fallback>
            <p:pic>
              <p:nvPicPr>
                <p:cNvPr id="45" name="Ink 44">
                  <a:extLst>
                    <a:ext uri="{FF2B5EF4-FFF2-40B4-BE49-F238E27FC236}">
                      <a16:creationId xmlns:a16="http://schemas.microsoft.com/office/drawing/2014/main" id="{4D7BCF75-680F-3520-118F-A7203A5D5CD0}"/>
                    </a:ext>
                  </a:extLst>
                </p:cNvPr>
                <p:cNvPicPr/>
                <p:nvPr/>
              </p:nvPicPr>
              <p:blipFill>
                <a:blip r:embed="rId63"/>
                <a:stretch>
                  <a:fillRect/>
                </a:stretch>
              </p:blipFill>
              <p:spPr>
                <a:xfrm>
                  <a:off x="8545894" y="2357219"/>
                  <a:ext cx="20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Ink 45">
                  <a:extLst>
                    <a:ext uri="{FF2B5EF4-FFF2-40B4-BE49-F238E27FC236}">
                      <a16:creationId xmlns:a16="http://schemas.microsoft.com/office/drawing/2014/main" id="{6699FBC0-5026-5740-0CFB-D3AB42A79C49}"/>
                    </a:ext>
                  </a:extLst>
                </p14:cNvPr>
                <p14:cNvContentPartPr/>
                <p14:nvPr/>
              </p14:nvContentPartPr>
              <p14:xfrm>
                <a:off x="8521054" y="2402579"/>
                <a:ext cx="124560" cy="10440"/>
              </p14:xfrm>
            </p:contentPart>
          </mc:Choice>
          <mc:Fallback>
            <p:pic>
              <p:nvPicPr>
                <p:cNvPr id="46" name="Ink 45">
                  <a:extLst>
                    <a:ext uri="{FF2B5EF4-FFF2-40B4-BE49-F238E27FC236}">
                      <a16:creationId xmlns:a16="http://schemas.microsoft.com/office/drawing/2014/main" id="{6699FBC0-5026-5740-0CFB-D3AB42A79C49}"/>
                    </a:ext>
                  </a:extLst>
                </p:cNvPr>
                <p:cNvPicPr/>
                <p:nvPr/>
              </p:nvPicPr>
              <p:blipFill>
                <a:blip r:embed="rId65"/>
                <a:stretch>
                  <a:fillRect/>
                </a:stretch>
              </p:blipFill>
              <p:spPr>
                <a:xfrm>
                  <a:off x="8514934" y="2396459"/>
                  <a:ext cx="136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 name="Ink 46">
                  <a:extLst>
                    <a:ext uri="{FF2B5EF4-FFF2-40B4-BE49-F238E27FC236}">
                      <a16:creationId xmlns:a16="http://schemas.microsoft.com/office/drawing/2014/main" id="{C9EE7F7D-0B5F-C29C-2215-9C1B7F8999DF}"/>
                    </a:ext>
                  </a:extLst>
                </p14:cNvPr>
                <p14:cNvContentPartPr/>
                <p14:nvPr/>
              </p14:nvContentPartPr>
              <p14:xfrm>
                <a:off x="8735254" y="2392499"/>
                <a:ext cx="360" cy="92520"/>
              </p14:xfrm>
            </p:contentPart>
          </mc:Choice>
          <mc:Fallback>
            <p:pic>
              <p:nvPicPr>
                <p:cNvPr id="47" name="Ink 46">
                  <a:extLst>
                    <a:ext uri="{FF2B5EF4-FFF2-40B4-BE49-F238E27FC236}">
                      <a16:creationId xmlns:a16="http://schemas.microsoft.com/office/drawing/2014/main" id="{C9EE7F7D-0B5F-C29C-2215-9C1B7F8999DF}"/>
                    </a:ext>
                  </a:extLst>
                </p:cNvPr>
                <p:cNvPicPr/>
                <p:nvPr/>
              </p:nvPicPr>
              <p:blipFill>
                <a:blip r:embed="rId67"/>
                <a:stretch>
                  <a:fillRect/>
                </a:stretch>
              </p:blipFill>
              <p:spPr>
                <a:xfrm>
                  <a:off x="8729134" y="2386379"/>
                  <a:ext cx="12600" cy="104760"/>
                </a:xfrm>
                <a:prstGeom prst="rect">
                  <a:avLst/>
                </a:prstGeom>
              </p:spPr>
            </p:pic>
          </mc:Fallback>
        </mc:AlternateContent>
      </p:grpSp>
      <p:grpSp>
        <p:nvGrpSpPr>
          <p:cNvPr id="59" name="Group 58">
            <a:extLst>
              <a:ext uri="{FF2B5EF4-FFF2-40B4-BE49-F238E27FC236}">
                <a16:creationId xmlns:a16="http://schemas.microsoft.com/office/drawing/2014/main" id="{DB1434C0-B2B3-A0FE-4AD9-2CF5B58715BF}"/>
              </a:ext>
            </a:extLst>
          </p:cNvPr>
          <p:cNvGrpSpPr/>
          <p:nvPr/>
        </p:nvGrpSpPr>
        <p:grpSpPr>
          <a:xfrm>
            <a:off x="10145374" y="2013059"/>
            <a:ext cx="1107000" cy="513720"/>
            <a:chOff x="10145374" y="2013059"/>
            <a:chExt cx="1107000" cy="513720"/>
          </a:xfrm>
        </p:grpSpPr>
        <mc:AlternateContent xmlns:mc="http://schemas.openxmlformats.org/markup-compatibility/2006">
          <mc:Choice xmlns:p14="http://schemas.microsoft.com/office/powerpoint/2010/main" Requires="p14">
            <p:contentPart p14:bwMode="auto" r:id="rId68">
              <p14:nvContentPartPr>
                <p14:cNvPr id="52" name="Ink 51">
                  <a:extLst>
                    <a:ext uri="{FF2B5EF4-FFF2-40B4-BE49-F238E27FC236}">
                      <a16:creationId xmlns:a16="http://schemas.microsoft.com/office/drawing/2014/main" id="{B039C4E7-D1DA-DB2D-C35C-00054091E64A}"/>
                    </a:ext>
                  </a:extLst>
                </p14:cNvPr>
                <p14:cNvContentPartPr/>
                <p14:nvPr/>
              </p14:nvContentPartPr>
              <p14:xfrm>
                <a:off x="10254454" y="2013059"/>
                <a:ext cx="7920" cy="177120"/>
              </p14:xfrm>
            </p:contentPart>
          </mc:Choice>
          <mc:Fallback>
            <p:pic>
              <p:nvPicPr>
                <p:cNvPr id="52" name="Ink 51">
                  <a:extLst>
                    <a:ext uri="{FF2B5EF4-FFF2-40B4-BE49-F238E27FC236}">
                      <a16:creationId xmlns:a16="http://schemas.microsoft.com/office/drawing/2014/main" id="{B039C4E7-D1DA-DB2D-C35C-00054091E64A}"/>
                    </a:ext>
                  </a:extLst>
                </p:cNvPr>
                <p:cNvPicPr/>
                <p:nvPr/>
              </p:nvPicPr>
              <p:blipFill>
                <a:blip r:embed="rId69"/>
                <a:stretch>
                  <a:fillRect/>
                </a:stretch>
              </p:blipFill>
              <p:spPr>
                <a:xfrm>
                  <a:off x="10248334" y="2006939"/>
                  <a:ext cx="20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3" name="Ink 52">
                  <a:extLst>
                    <a:ext uri="{FF2B5EF4-FFF2-40B4-BE49-F238E27FC236}">
                      <a16:creationId xmlns:a16="http://schemas.microsoft.com/office/drawing/2014/main" id="{5282EA7D-0989-C359-18E0-52285920C856}"/>
                    </a:ext>
                  </a:extLst>
                </p14:cNvPr>
                <p14:cNvContentPartPr/>
                <p14:nvPr/>
              </p14:nvContentPartPr>
              <p14:xfrm>
                <a:off x="10145374" y="2227259"/>
                <a:ext cx="213120" cy="21240"/>
              </p14:xfrm>
            </p:contentPart>
          </mc:Choice>
          <mc:Fallback>
            <p:pic>
              <p:nvPicPr>
                <p:cNvPr id="53" name="Ink 52">
                  <a:extLst>
                    <a:ext uri="{FF2B5EF4-FFF2-40B4-BE49-F238E27FC236}">
                      <a16:creationId xmlns:a16="http://schemas.microsoft.com/office/drawing/2014/main" id="{5282EA7D-0989-C359-18E0-52285920C856}"/>
                    </a:ext>
                  </a:extLst>
                </p:cNvPr>
                <p:cNvPicPr/>
                <p:nvPr/>
              </p:nvPicPr>
              <p:blipFill>
                <a:blip r:embed="rId71"/>
                <a:stretch>
                  <a:fillRect/>
                </a:stretch>
              </p:blipFill>
              <p:spPr>
                <a:xfrm>
                  <a:off x="10139254" y="2221139"/>
                  <a:ext cx="2253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4" name="Ink 53">
                  <a:extLst>
                    <a:ext uri="{FF2B5EF4-FFF2-40B4-BE49-F238E27FC236}">
                      <a16:creationId xmlns:a16="http://schemas.microsoft.com/office/drawing/2014/main" id="{03878BB8-8E2D-A09D-E093-C0BCF11C8026}"/>
                    </a:ext>
                  </a:extLst>
                </p14:cNvPr>
                <p14:cNvContentPartPr/>
                <p14:nvPr/>
              </p14:nvContentPartPr>
              <p14:xfrm>
                <a:off x="10232854" y="2383139"/>
                <a:ext cx="149040" cy="143640"/>
              </p14:xfrm>
            </p:contentPart>
          </mc:Choice>
          <mc:Fallback>
            <p:pic>
              <p:nvPicPr>
                <p:cNvPr id="54" name="Ink 53">
                  <a:extLst>
                    <a:ext uri="{FF2B5EF4-FFF2-40B4-BE49-F238E27FC236}">
                      <a16:creationId xmlns:a16="http://schemas.microsoft.com/office/drawing/2014/main" id="{03878BB8-8E2D-A09D-E093-C0BCF11C8026}"/>
                    </a:ext>
                  </a:extLst>
                </p:cNvPr>
                <p:cNvPicPr/>
                <p:nvPr/>
              </p:nvPicPr>
              <p:blipFill>
                <a:blip r:embed="rId73"/>
                <a:stretch>
                  <a:fillRect/>
                </a:stretch>
              </p:blipFill>
              <p:spPr>
                <a:xfrm>
                  <a:off x="10226734" y="2377019"/>
                  <a:ext cx="1612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5" name="Ink 54">
                  <a:extLst>
                    <a:ext uri="{FF2B5EF4-FFF2-40B4-BE49-F238E27FC236}">
                      <a16:creationId xmlns:a16="http://schemas.microsoft.com/office/drawing/2014/main" id="{1CCB2DD3-D125-35BF-CDFC-1BB396E577A2}"/>
                    </a:ext>
                  </a:extLst>
                </p14:cNvPr>
                <p14:cNvContentPartPr/>
                <p14:nvPr/>
              </p14:nvContentPartPr>
              <p14:xfrm>
                <a:off x="10495654" y="2247059"/>
                <a:ext cx="170280" cy="360"/>
              </p14:xfrm>
            </p:contentPart>
          </mc:Choice>
          <mc:Fallback>
            <p:pic>
              <p:nvPicPr>
                <p:cNvPr id="55" name="Ink 54">
                  <a:extLst>
                    <a:ext uri="{FF2B5EF4-FFF2-40B4-BE49-F238E27FC236}">
                      <a16:creationId xmlns:a16="http://schemas.microsoft.com/office/drawing/2014/main" id="{1CCB2DD3-D125-35BF-CDFC-1BB396E577A2}"/>
                    </a:ext>
                  </a:extLst>
                </p:cNvPr>
                <p:cNvPicPr/>
                <p:nvPr/>
              </p:nvPicPr>
              <p:blipFill>
                <a:blip r:embed="rId75"/>
                <a:stretch>
                  <a:fillRect/>
                </a:stretch>
              </p:blipFill>
              <p:spPr>
                <a:xfrm>
                  <a:off x="10489534" y="2240939"/>
                  <a:ext cx="182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6" name="Ink 55">
                  <a:extLst>
                    <a:ext uri="{FF2B5EF4-FFF2-40B4-BE49-F238E27FC236}">
                      <a16:creationId xmlns:a16="http://schemas.microsoft.com/office/drawing/2014/main" id="{17EA2D60-EE6D-09BB-E4EE-7821104BEEB2}"/>
                    </a:ext>
                  </a:extLst>
                </p14:cNvPr>
                <p14:cNvContentPartPr/>
                <p14:nvPr/>
              </p14:nvContentPartPr>
              <p14:xfrm>
                <a:off x="10553974" y="2305019"/>
                <a:ext cx="132840" cy="360"/>
              </p14:xfrm>
            </p:contentPart>
          </mc:Choice>
          <mc:Fallback>
            <p:pic>
              <p:nvPicPr>
                <p:cNvPr id="56" name="Ink 55">
                  <a:extLst>
                    <a:ext uri="{FF2B5EF4-FFF2-40B4-BE49-F238E27FC236}">
                      <a16:creationId xmlns:a16="http://schemas.microsoft.com/office/drawing/2014/main" id="{17EA2D60-EE6D-09BB-E4EE-7821104BEEB2}"/>
                    </a:ext>
                  </a:extLst>
                </p:cNvPr>
                <p:cNvPicPr/>
                <p:nvPr/>
              </p:nvPicPr>
              <p:blipFill>
                <a:blip r:embed="rId77"/>
                <a:stretch>
                  <a:fillRect/>
                </a:stretch>
              </p:blipFill>
              <p:spPr>
                <a:xfrm>
                  <a:off x="10547854" y="2298899"/>
                  <a:ext cx="1450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7" name="Ink 56">
                  <a:extLst>
                    <a:ext uri="{FF2B5EF4-FFF2-40B4-BE49-F238E27FC236}">
                      <a16:creationId xmlns:a16="http://schemas.microsoft.com/office/drawing/2014/main" id="{B8CFB1CD-4EB8-6ADC-9316-94E9A31CF3DB}"/>
                    </a:ext>
                  </a:extLst>
                </p14:cNvPr>
                <p14:cNvContentPartPr/>
                <p14:nvPr/>
              </p14:nvContentPartPr>
              <p14:xfrm>
                <a:off x="10826134" y="2119979"/>
                <a:ext cx="179640" cy="275760"/>
              </p14:xfrm>
            </p:contentPart>
          </mc:Choice>
          <mc:Fallback>
            <p:pic>
              <p:nvPicPr>
                <p:cNvPr id="57" name="Ink 56">
                  <a:extLst>
                    <a:ext uri="{FF2B5EF4-FFF2-40B4-BE49-F238E27FC236}">
                      <a16:creationId xmlns:a16="http://schemas.microsoft.com/office/drawing/2014/main" id="{B8CFB1CD-4EB8-6ADC-9316-94E9A31CF3DB}"/>
                    </a:ext>
                  </a:extLst>
                </p:cNvPr>
                <p:cNvPicPr/>
                <p:nvPr/>
              </p:nvPicPr>
              <p:blipFill>
                <a:blip r:embed="rId79"/>
                <a:stretch>
                  <a:fillRect/>
                </a:stretch>
              </p:blipFill>
              <p:spPr>
                <a:xfrm>
                  <a:off x="10820014" y="2113859"/>
                  <a:ext cx="19188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Ink 57">
                  <a:extLst>
                    <a:ext uri="{FF2B5EF4-FFF2-40B4-BE49-F238E27FC236}">
                      <a16:creationId xmlns:a16="http://schemas.microsoft.com/office/drawing/2014/main" id="{67746C89-E5CB-75AA-256C-F29593DE35B3}"/>
                    </a:ext>
                  </a:extLst>
                </p14:cNvPr>
                <p14:cNvContentPartPr/>
                <p14:nvPr/>
              </p14:nvContentPartPr>
              <p14:xfrm>
                <a:off x="11108734" y="2363339"/>
                <a:ext cx="143640" cy="122400"/>
              </p14:xfrm>
            </p:contentPart>
          </mc:Choice>
          <mc:Fallback>
            <p:pic>
              <p:nvPicPr>
                <p:cNvPr id="58" name="Ink 57">
                  <a:extLst>
                    <a:ext uri="{FF2B5EF4-FFF2-40B4-BE49-F238E27FC236}">
                      <a16:creationId xmlns:a16="http://schemas.microsoft.com/office/drawing/2014/main" id="{67746C89-E5CB-75AA-256C-F29593DE35B3}"/>
                    </a:ext>
                  </a:extLst>
                </p:cNvPr>
                <p:cNvPicPr/>
                <p:nvPr/>
              </p:nvPicPr>
              <p:blipFill>
                <a:blip r:embed="rId81"/>
                <a:stretch>
                  <a:fillRect/>
                </a:stretch>
              </p:blipFill>
              <p:spPr>
                <a:xfrm>
                  <a:off x="11102614" y="2357219"/>
                  <a:ext cx="155880" cy="134640"/>
                </a:xfrm>
                <a:prstGeom prst="rect">
                  <a:avLst/>
                </a:prstGeom>
              </p:spPr>
            </p:pic>
          </mc:Fallback>
        </mc:AlternateContent>
      </p:grpSp>
      <p:grpSp>
        <p:nvGrpSpPr>
          <p:cNvPr id="66" name="Group 65">
            <a:extLst>
              <a:ext uri="{FF2B5EF4-FFF2-40B4-BE49-F238E27FC236}">
                <a16:creationId xmlns:a16="http://schemas.microsoft.com/office/drawing/2014/main" id="{A81316F3-029C-BCCC-A0B5-50BFF27C421D}"/>
              </a:ext>
            </a:extLst>
          </p:cNvPr>
          <p:cNvGrpSpPr/>
          <p:nvPr/>
        </p:nvGrpSpPr>
        <p:grpSpPr>
          <a:xfrm>
            <a:off x="8413414" y="2986139"/>
            <a:ext cx="432720" cy="137520"/>
            <a:chOff x="8413414" y="2986139"/>
            <a:chExt cx="432720" cy="137520"/>
          </a:xfrm>
        </p:grpSpPr>
        <mc:AlternateContent xmlns:mc="http://schemas.openxmlformats.org/markup-compatibility/2006">
          <mc:Choice xmlns:p14="http://schemas.microsoft.com/office/powerpoint/2010/main" Requires="p14">
            <p:contentPart p14:bwMode="auto" r:id="rId82">
              <p14:nvContentPartPr>
                <p14:cNvPr id="60" name="Ink 59">
                  <a:extLst>
                    <a:ext uri="{FF2B5EF4-FFF2-40B4-BE49-F238E27FC236}">
                      <a16:creationId xmlns:a16="http://schemas.microsoft.com/office/drawing/2014/main" id="{4CAF1767-4706-6A92-54BB-FE41A51D3AD1}"/>
                    </a:ext>
                  </a:extLst>
                </p14:cNvPr>
                <p14:cNvContentPartPr/>
                <p14:nvPr/>
              </p14:nvContentPartPr>
              <p14:xfrm>
                <a:off x="8413414" y="2986139"/>
                <a:ext cx="148680" cy="137520"/>
              </p14:xfrm>
            </p:contentPart>
          </mc:Choice>
          <mc:Fallback>
            <p:pic>
              <p:nvPicPr>
                <p:cNvPr id="60" name="Ink 59">
                  <a:extLst>
                    <a:ext uri="{FF2B5EF4-FFF2-40B4-BE49-F238E27FC236}">
                      <a16:creationId xmlns:a16="http://schemas.microsoft.com/office/drawing/2014/main" id="{4CAF1767-4706-6A92-54BB-FE41A51D3AD1}"/>
                    </a:ext>
                  </a:extLst>
                </p:cNvPr>
                <p:cNvPicPr/>
                <p:nvPr/>
              </p:nvPicPr>
              <p:blipFill>
                <a:blip r:embed="rId83"/>
                <a:stretch>
                  <a:fillRect/>
                </a:stretch>
              </p:blipFill>
              <p:spPr>
                <a:xfrm>
                  <a:off x="8407294" y="2980019"/>
                  <a:ext cx="1609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1" name="Ink 60">
                  <a:extLst>
                    <a:ext uri="{FF2B5EF4-FFF2-40B4-BE49-F238E27FC236}">
                      <a16:creationId xmlns:a16="http://schemas.microsoft.com/office/drawing/2014/main" id="{98BF495A-CD2D-5F94-3EE8-96C2D678EE7F}"/>
                    </a:ext>
                  </a:extLst>
                </p14:cNvPr>
                <p14:cNvContentPartPr/>
                <p14:nvPr/>
              </p14:nvContentPartPr>
              <p14:xfrm>
                <a:off x="8685934" y="2995859"/>
                <a:ext cx="6480" cy="127440"/>
              </p14:xfrm>
            </p:contentPart>
          </mc:Choice>
          <mc:Fallback>
            <p:pic>
              <p:nvPicPr>
                <p:cNvPr id="61" name="Ink 60">
                  <a:extLst>
                    <a:ext uri="{FF2B5EF4-FFF2-40B4-BE49-F238E27FC236}">
                      <a16:creationId xmlns:a16="http://schemas.microsoft.com/office/drawing/2014/main" id="{98BF495A-CD2D-5F94-3EE8-96C2D678EE7F}"/>
                    </a:ext>
                  </a:extLst>
                </p:cNvPr>
                <p:cNvPicPr/>
                <p:nvPr/>
              </p:nvPicPr>
              <p:blipFill>
                <a:blip r:embed="rId85"/>
                <a:stretch>
                  <a:fillRect/>
                </a:stretch>
              </p:blipFill>
              <p:spPr>
                <a:xfrm>
                  <a:off x="8679814" y="2989739"/>
                  <a:ext cx="18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2" name="Ink 61">
                  <a:extLst>
                    <a:ext uri="{FF2B5EF4-FFF2-40B4-BE49-F238E27FC236}">
                      <a16:creationId xmlns:a16="http://schemas.microsoft.com/office/drawing/2014/main" id="{866C819D-35B4-1997-58E2-DDF87697ACB2}"/>
                    </a:ext>
                  </a:extLst>
                </p14:cNvPr>
                <p14:cNvContentPartPr/>
                <p14:nvPr/>
              </p14:nvContentPartPr>
              <p14:xfrm>
                <a:off x="8628334" y="3048419"/>
                <a:ext cx="136800" cy="15840"/>
              </p14:xfrm>
            </p:contentPart>
          </mc:Choice>
          <mc:Fallback>
            <p:pic>
              <p:nvPicPr>
                <p:cNvPr id="62" name="Ink 61">
                  <a:extLst>
                    <a:ext uri="{FF2B5EF4-FFF2-40B4-BE49-F238E27FC236}">
                      <a16:creationId xmlns:a16="http://schemas.microsoft.com/office/drawing/2014/main" id="{866C819D-35B4-1997-58E2-DDF87697ACB2}"/>
                    </a:ext>
                  </a:extLst>
                </p:cNvPr>
                <p:cNvPicPr/>
                <p:nvPr/>
              </p:nvPicPr>
              <p:blipFill>
                <a:blip r:embed="rId87"/>
                <a:stretch>
                  <a:fillRect/>
                </a:stretch>
              </p:blipFill>
              <p:spPr>
                <a:xfrm>
                  <a:off x="8622214" y="3042299"/>
                  <a:ext cx="1490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3" name="Ink 62">
                  <a:extLst>
                    <a:ext uri="{FF2B5EF4-FFF2-40B4-BE49-F238E27FC236}">
                      <a16:creationId xmlns:a16="http://schemas.microsoft.com/office/drawing/2014/main" id="{5B4DF17E-9192-F0E3-D108-8F46602F0002}"/>
                    </a:ext>
                  </a:extLst>
                </p14:cNvPr>
                <p14:cNvContentPartPr/>
                <p14:nvPr/>
              </p14:nvContentPartPr>
              <p14:xfrm>
                <a:off x="8842174" y="3005219"/>
                <a:ext cx="3960" cy="111600"/>
              </p14:xfrm>
            </p:contentPart>
          </mc:Choice>
          <mc:Fallback>
            <p:pic>
              <p:nvPicPr>
                <p:cNvPr id="63" name="Ink 62">
                  <a:extLst>
                    <a:ext uri="{FF2B5EF4-FFF2-40B4-BE49-F238E27FC236}">
                      <a16:creationId xmlns:a16="http://schemas.microsoft.com/office/drawing/2014/main" id="{5B4DF17E-9192-F0E3-D108-8F46602F0002}"/>
                    </a:ext>
                  </a:extLst>
                </p:cNvPr>
                <p:cNvPicPr/>
                <p:nvPr/>
              </p:nvPicPr>
              <p:blipFill>
                <a:blip r:embed="rId89"/>
                <a:stretch>
                  <a:fillRect/>
                </a:stretch>
              </p:blipFill>
              <p:spPr>
                <a:xfrm>
                  <a:off x="8836054" y="2999099"/>
                  <a:ext cx="16200" cy="12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
            <p14:nvContentPartPr>
              <p14:cNvPr id="67" name="Ink 66">
                <a:extLst>
                  <a:ext uri="{FF2B5EF4-FFF2-40B4-BE49-F238E27FC236}">
                    <a16:creationId xmlns:a16="http://schemas.microsoft.com/office/drawing/2014/main" id="{5418CDF2-3228-D783-77F1-4E4B7FD55123}"/>
                  </a:ext>
                </a:extLst>
              </p14:cNvPr>
              <p14:cNvContentPartPr/>
              <p14:nvPr/>
            </p14:nvContentPartPr>
            <p14:xfrm>
              <a:off x="9271294" y="2159219"/>
              <a:ext cx="203400" cy="146160"/>
            </p14:xfrm>
          </p:contentPart>
        </mc:Choice>
        <mc:Fallback>
          <p:pic>
            <p:nvPicPr>
              <p:cNvPr id="67" name="Ink 66">
                <a:extLst>
                  <a:ext uri="{FF2B5EF4-FFF2-40B4-BE49-F238E27FC236}">
                    <a16:creationId xmlns:a16="http://schemas.microsoft.com/office/drawing/2014/main" id="{5418CDF2-3228-D783-77F1-4E4B7FD55123}"/>
                  </a:ext>
                </a:extLst>
              </p:cNvPr>
              <p:cNvPicPr/>
              <p:nvPr/>
            </p:nvPicPr>
            <p:blipFill>
              <a:blip r:embed="rId91"/>
              <a:stretch>
                <a:fillRect/>
              </a:stretch>
            </p:blipFill>
            <p:spPr>
              <a:xfrm>
                <a:off x="9265174" y="2153099"/>
                <a:ext cx="2156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8" name="Ink 67">
                <a:extLst>
                  <a:ext uri="{FF2B5EF4-FFF2-40B4-BE49-F238E27FC236}">
                    <a16:creationId xmlns:a16="http://schemas.microsoft.com/office/drawing/2014/main" id="{EB2C17FC-45E8-5E01-E776-DC8051FE1ED0}"/>
                  </a:ext>
                </a:extLst>
              </p14:cNvPr>
              <p14:cNvContentPartPr/>
              <p14:nvPr/>
            </p14:nvContentPartPr>
            <p14:xfrm>
              <a:off x="9260134" y="2363339"/>
              <a:ext cx="214200" cy="51840"/>
            </p14:xfrm>
          </p:contentPart>
        </mc:Choice>
        <mc:Fallback>
          <p:pic>
            <p:nvPicPr>
              <p:cNvPr id="68" name="Ink 67">
                <a:extLst>
                  <a:ext uri="{FF2B5EF4-FFF2-40B4-BE49-F238E27FC236}">
                    <a16:creationId xmlns:a16="http://schemas.microsoft.com/office/drawing/2014/main" id="{EB2C17FC-45E8-5E01-E776-DC8051FE1ED0}"/>
                  </a:ext>
                </a:extLst>
              </p:cNvPr>
              <p:cNvPicPr/>
              <p:nvPr/>
            </p:nvPicPr>
            <p:blipFill>
              <a:blip r:embed="rId93"/>
              <a:stretch>
                <a:fillRect/>
              </a:stretch>
            </p:blipFill>
            <p:spPr>
              <a:xfrm>
                <a:off x="9254014" y="2357219"/>
                <a:ext cx="226440" cy="64080"/>
              </a:xfrm>
              <a:prstGeom prst="rect">
                <a:avLst/>
              </a:prstGeom>
            </p:spPr>
          </p:pic>
        </mc:Fallback>
      </mc:AlternateContent>
      <p:grpSp>
        <p:nvGrpSpPr>
          <p:cNvPr id="70" name="Group 69">
            <a:extLst>
              <a:ext uri="{FF2B5EF4-FFF2-40B4-BE49-F238E27FC236}">
                <a16:creationId xmlns:a16="http://schemas.microsoft.com/office/drawing/2014/main" id="{15EAC66D-2A74-150B-D9D6-A47F7063AB67}"/>
              </a:ext>
            </a:extLst>
          </p:cNvPr>
          <p:cNvGrpSpPr/>
          <p:nvPr/>
        </p:nvGrpSpPr>
        <p:grpSpPr>
          <a:xfrm>
            <a:off x="9153214" y="2956619"/>
            <a:ext cx="590040" cy="179280"/>
            <a:chOff x="9153214" y="2956619"/>
            <a:chExt cx="590040" cy="179280"/>
          </a:xfrm>
        </p:grpSpPr>
        <mc:AlternateContent xmlns:mc="http://schemas.openxmlformats.org/markup-compatibility/2006">
          <mc:Choice xmlns:p14="http://schemas.microsoft.com/office/powerpoint/2010/main" Requires="p14">
            <p:contentPart p14:bwMode="auto" r:id="rId94">
              <p14:nvContentPartPr>
                <p14:cNvPr id="64" name="Ink 63">
                  <a:extLst>
                    <a:ext uri="{FF2B5EF4-FFF2-40B4-BE49-F238E27FC236}">
                      <a16:creationId xmlns:a16="http://schemas.microsoft.com/office/drawing/2014/main" id="{D362B7BB-7C31-E2A4-E566-AD76CDDFB10C}"/>
                    </a:ext>
                  </a:extLst>
                </p14:cNvPr>
                <p14:cNvContentPartPr/>
                <p14:nvPr/>
              </p14:nvContentPartPr>
              <p14:xfrm>
                <a:off x="9153214" y="2956619"/>
                <a:ext cx="142200" cy="108000"/>
              </p14:xfrm>
            </p:contentPart>
          </mc:Choice>
          <mc:Fallback>
            <p:pic>
              <p:nvPicPr>
                <p:cNvPr id="64" name="Ink 63">
                  <a:extLst>
                    <a:ext uri="{FF2B5EF4-FFF2-40B4-BE49-F238E27FC236}">
                      <a16:creationId xmlns:a16="http://schemas.microsoft.com/office/drawing/2014/main" id="{D362B7BB-7C31-E2A4-E566-AD76CDDFB10C}"/>
                    </a:ext>
                  </a:extLst>
                </p:cNvPr>
                <p:cNvPicPr/>
                <p:nvPr/>
              </p:nvPicPr>
              <p:blipFill>
                <a:blip r:embed="rId95"/>
                <a:stretch>
                  <a:fillRect/>
                </a:stretch>
              </p:blipFill>
              <p:spPr>
                <a:xfrm>
                  <a:off x="9147094" y="2950499"/>
                  <a:ext cx="154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Ink 64">
                  <a:extLst>
                    <a:ext uri="{FF2B5EF4-FFF2-40B4-BE49-F238E27FC236}">
                      <a16:creationId xmlns:a16="http://schemas.microsoft.com/office/drawing/2014/main" id="{82994860-449F-A95B-C5FD-A69BB7414AF9}"/>
                    </a:ext>
                  </a:extLst>
                </p14:cNvPr>
                <p14:cNvContentPartPr/>
                <p14:nvPr/>
              </p14:nvContentPartPr>
              <p14:xfrm>
                <a:off x="9503134" y="2986139"/>
                <a:ext cx="240120" cy="149760"/>
              </p14:xfrm>
            </p:contentPart>
          </mc:Choice>
          <mc:Fallback>
            <p:pic>
              <p:nvPicPr>
                <p:cNvPr id="65" name="Ink 64">
                  <a:extLst>
                    <a:ext uri="{FF2B5EF4-FFF2-40B4-BE49-F238E27FC236}">
                      <a16:creationId xmlns:a16="http://schemas.microsoft.com/office/drawing/2014/main" id="{82994860-449F-A95B-C5FD-A69BB7414AF9}"/>
                    </a:ext>
                  </a:extLst>
                </p:cNvPr>
                <p:cNvPicPr/>
                <p:nvPr/>
              </p:nvPicPr>
              <p:blipFill>
                <a:blip r:embed="rId97"/>
                <a:stretch>
                  <a:fillRect/>
                </a:stretch>
              </p:blipFill>
              <p:spPr>
                <a:xfrm>
                  <a:off x="9497014" y="2980019"/>
                  <a:ext cx="252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9" name="Ink 68">
                  <a:extLst>
                    <a:ext uri="{FF2B5EF4-FFF2-40B4-BE49-F238E27FC236}">
                      <a16:creationId xmlns:a16="http://schemas.microsoft.com/office/drawing/2014/main" id="{3ACC2E74-C8DD-19A5-A755-8FEDDC1E80A0}"/>
                    </a:ext>
                  </a:extLst>
                </p14:cNvPr>
                <p14:cNvContentPartPr/>
                <p14:nvPr/>
              </p14:nvContentPartPr>
              <p14:xfrm>
                <a:off x="9206854" y="3044459"/>
                <a:ext cx="131400" cy="72000"/>
              </p14:xfrm>
            </p:contentPart>
          </mc:Choice>
          <mc:Fallback>
            <p:pic>
              <p:nvPicPr>
                <p:cNvPr id="69" name="Ink 68">
                  <a:extLst>
                    <a:ext uri="{FF2B5EF4-FFF2-40B4-BE49-F238E27FC236}">
                      <a16:creationId xmlns:a16="http://schemas.microsoft.com/office/drawing/2014/main" id="{3ACC2E74-C8DD-19A5-A755-8FEDDC1E80A0}"/>
                    </a:ext>
                  </a:extLst>
                </p:cNvPr>
                <p:cNvPicPr/>
                <p:nvPr/>
              </p:nvPicPr>
              <p:blipFill>
                <a:blip r:embed="rId99"/>
                <a:stretch>
                  <a:fillRect/>
                </a:stretch>
              </p:blipFill>
              <p:spPr>
                <a:xfrm>
                  <a:off x="9200734" y="3038339"/>
                  <a:ext cx="143640" cy="8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71" name="Ink 70">
                <a:extLst>
                  <a:ext uri="{FF2B5EF4-FFF2-40B4-BE49-F238E27FC236}">
                    <a16:creationId xmlns:a16="http://schemas.microsoft.com/office/drawing/2014/main" id="{2A7A7399-E52A-8E3E-8A28-85955A3CCE2E}"/>
                  </a:ext>
                </a:extLst>
              </p14:cNvPr>
              <p14:cNvContentPartPr/>
              <p14:nvPr/>
            </p14:nvContentPartPr>
            <p14:xfrm>
              <a:off x="1419694" y="3061379"/>
              <a:ext cx="268560" cy="209520"/>
            </p14:xfrm>
          </p:contentPart>
        </mc:Choice>
        <mc:Fallback>
          <p:pic>
            <p:nvPicPr>
              <p:cNvPr id="71" name="Ink 70">
                <a:extLst>
                  <a:ext uri="{FF2B5EF4-FFF2-40B4-BE49-F238E27FC236}">
                    <a16:creationId xmlns:a16="http://schemas.microsoft.com/office/drawing/2014/main" id="{2A7A7399-E52A-8E3E-8A28-85955A3CCE2E}"/>
                  </a:ext>
                </a:extLst>
              </p:cNvPr>
              <p:cNvPicPr/>
              <p:nvPr/>
            </p:nvPicPr>
            <p:blipFill>
              <a:blip r:embed="rId101"/>
              <a:stretch>
                <a:fillRect/>
              </a:stretch>
            </p:blipFill>
            <p:spPr>
              <a:xfrm>
                <a:off x="1413574" y="3055259"/>
                <a:ext cx="280800" cy="221760"/>
              </a:xfrm>
              <a:prstGeom prst="rect">
                <a:avLst/>
              </a:prstGeom>
            </p:spPr>
          </p:pic>
        </mc:Fallback>
      </mc:AlternateContent>
      <p:grpSp>
        <p:nvGrpSpPr>
          <p:cNvPr id="79" name="Group 78">
            <a:extLst>
              <a:ext uri="{FF2B5EF4-FFF2-40B4-BE49-F238E27FC236}">
                <a16:creationId xmlns:a16="http://schemas.microsoft.com/office/drawing/2014/main" id="{493A2F6F-F417-2B15-5A9B-DBD87B53D8FF}"/>
              </a:ext>
            </a:extLst>
          </p:cNvPr>
          <p:cNvGrpSpPr/>
          <p:nvPr/>
        </p:nvGrpSpPr>
        <p:grpSpPr>
          <a:xfrm>
            <a:off x="7606654" y="3491579"/>
            <a:ext cx="679680" cy="495360"/>
            <a:chOff x="7606654" y="3491579"/>
            <a:chExt cx="679680" cy="495360"/>
          </a:xfrm>
        </p:grpSpPr>
        <mc:AlternateContent xmlns:mc="http://schemas.openxmlformats.org/markup-compatibility/2006">
          <mc:Choice xmlns:p14="http://schemas.microsoft.com/office/powerpoint/2010/main" Requires="p14">
            <p:contentPart p14:bwMode="auto" r:id="rId102">
              <p14:nvContentPartPr>
                <p14:cNvPr id="72" name="Ink 71">
                  <a:extLst>
                    <a:ext uri="{FF2B5EF4-FFF2-40B4-BE49-F238E27FC236}">
                      <a16:creationId xmlns:a16="http://schemas.microsoft.com/office/drawing/2014/main" id="{A0143167-3F23-E3D1-2656-0ECD4007D8B0}"/>
                    </a:ext>
                  </a:extLst>
                </p14:cNvPr>
                <p14:cNvContentPartPr/>
                <p14:nvPr/>
              </p14:nvContentPartPr>
              <p14:xfrm>
                <a:off x="7717174" y="3491579"/>
                <a:ext cx="16560" cy="242640"/>
              </p14:xfrm>
            </p:contentPart>
          </mc:Choice>
          <mc:Fallback>
            <p:pic>
              <p:nvPicPr>
                <p:cNvPr id="72" name="Ink 71">
                  <a:extLst>
                    <a:ext uri="{FF2B5EF4-FFF2-40B4-BE49-F238E27FC236}">
                      <a16:creationId xmlns:a16="http://schemas.microsoft.com/office/drawing/2014/main" id="{A0143167-3F23-E3D1-2656-0ECD4007D8B0}"/>
                    </a:ext>
                  </a:extLst>
                </p:cNvPr>
                <p:cNvPicPr/>
                <p:nvPr/>
              </p:nvPicPr>
              <p:blipFill>
                <a:blip r:embed="rId103"/>
                <a:stretch>
                  <a:fillRect/>
                </a:stretch>
              </p:blipFill>
              <p:spPr>
                <a:xfrm>
                  <a:off x="7711054" y="3485459"/>
                  <a:ext cx="288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3" name="Ink 72">
                  <a:extLst>
                    <a:ext uri="{FF2B5EF4-FFF2-40B4-BE49-F238E27FC236}">
                      <a16:creationId xmlns:a16="http://schemas.microsoft.com/office/drawing/2014/main" id="{2773C095-710D-5AAD-E43E-BE041EE73D8A}"/>
                    </a:ext>
                  </a:extLst>
                </p14:cNvPr>
                <p14:cNvContentPartPr/>
                <p14:nvPr/>
              </p14:nvContentPartPr>
              <p14:xfrm>
                <a:off x="7606654" y="3726299"/>
                <a:ext cx="252360" cy="9000"/>
              </p14:xfrm>
            </p:contentPart>
          </mc:Choice>
          <mc:Fallback>
            <p:pic>
              <p:nvPicPr>
                <p:cNvPr id="73" name="Ink 72">
                  <a:extLst>
                    <a:ext uri="{FF2B5EF4-FFF2-40B4-BE49-F238E27FC236}">
                      <a16:creationId xmlns:a16="http://schemas.microsoft.com/office/drawing/2014/main" id="{2773C095-710D-5AAD-E43E-BE041EE73D8A}"/>
                    </a:ext>
                  </a:extLst>
                </p:cNvPr>
                <p:cNvPicPr/>
                <p:nvPr/>
              </p:nvPicPr>
              <p:blipFill>
                <a:blip r:embed="rId105"/>
                <a:stretch>
                  <a:fillRect/>
                </a:stretch>
              </p:blipFill>
              <p:spPr>
                <a:xfrm>
                  <a:off x="7600534" y="3720179"/>
                  <a:ext cx="2646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5" name="Ink 74">
                  <a:extLst>
                    <a:ext uri="{FF2B5EF4-FFF2-40B4-BE49-F238E27FC236}">
                      <a16:creationId xmlns:a16="http://schemas.microsoft.com/office/drawing/2014/main" id="{14719B75-DFA5-CE6D-6E40-DD92048834E2}"/>
                    </a:ext>
                  </a:extLst>
                </p14:cNvPr>
                <p14:cNvContentPartPr/>
                <p14:nvPr/>
              </p14:nvContentPartPr>
              <p14:xfrm>
                <a:off x="7703854" y="3851939"/>
                <a:ext cx="117000" cy="135000"/>
              </p14:xfrm>
            </p:contentPart>
          </mc:Choice>
          <mc:Fallback>
            <p:pic>
              <p:nvPicPr>
                <p:cNvPr id="75" name="Ink 74">
                  <a:extLst>
                    <a:ext uri="{FF2B5EF4-FFF2-40B4-BE49-F238E27FC236}">
                      <a16:creationId xmlns:a16="http://schemas.microsoft.com/office/drawing/2014/main" id="{14719B75-DFA5-CE6D-6E40-DD92048834E2}"/>
                    </a:ext>
                  </a:extLst>
                </p:cNvPr>
                <p:cNvPicPr/>
                <p:nvPr/>
              </p:nvPicPr>
              <p:blipFill>
                <a:blip r:embed="rId107"/>
                <a:stretch>
                  <a:fillRect/>
                </a:stretch>
              </p:blipFill>
              <p:spPr>
                <a:xfrm>
                  <a:off x="7697734" y="3845819"/>
                  <a:ext cx="1292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6" name="Ink 75">
                  <a:extLst>
                    <a:ext uri="{FF2B5EF4-FFF2-40B4-BE49-F238E27FC236}">
                      <a16:creationId xmlns:a16="http://schemas.microsoft.com/office/drawing/2014/main" id="{25A91E1C-622F-0137-4E85-821B01560DDB}"/>
                    </a:ext>
                  </a:extLst>
                </p14:cNvPr>
                <p14:cNvContentPartPr/>
                <p14:nvPr/>
              </p14:nvContentPartPr>
              <p14:xfrm>
                <a:off x="7995454" y="3754739"/>
                <a:ext cx="272160" cy="3960"/>
              </p14:xfrm>
            </p:contentPart>
          </mc:Choice>
          <mc:Fallback>
            <p:pic>
              <p:nvPicPr>
                <p:cNvPr id="76" name="Ink 75">
                  <a:extLst>
                    <a:ext uri="{FF2B5EF4-FFF2-40B4-BE49-F238E27FC236}">
                      <a16:creationId xmlns:a16="http://schemas.microsoft.com/office/drawing/2014/main" id="{25A91E1C-622F-0137-4E85-821B01560DDB}"/>
                    </a:ext>
                  </a:extLst>
                </p:cNvPr>
                <p:cNvPicPr/>
                <p:nvPr/>
              </p:nvPicPr>
              <p:blipFill>
                <a:blip r:embed="rId109"/>
                <a:stretch>
                  <a:fillRect/>
                </a:stretch>
              </p:blipFill>
              <p:spPr>
                <a:xfrm>
                  <a:off x="7989334" y="3748619"/>
                  <a:ext cx="2844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7" name="Ink 76">
                  <a:extLst>
                    <a:ext uri="{FF2B5EF4-FFF2-40B4-BE49-F238E27FC236}">
                      <a16:creationId xmlns:a16="http://schemas.microsoft.com/office/drawing/2014/main" id="{5FE5E78C-9EB7-6C1B-F47A-D4A9C2657CFC}"/>
                    </a:ext>
                  </a:extLst>
                </p14:cNvPr>
                <p14:cNvContentPartPr/>
                <p14:nvPr/>
              </p14:nvContentPartPr>
              <p14:xfrm>
                <a:off x="8190214" y="3705779"/>
                <a:ext cx="96120" cy="128520"/>
              </p14:xfrm>
            </p:contentPart>
          </mc:Choice>
          <mc:Fallback>
            <p:pic>
              <p:nvPicPr>
                <p:cNvPr id="77" name="Ink 76">
                  <a:extLst>
                    <a:ext uri="{FF2B5EF4-FFF2-40B4-BE49-F238E27FC236}">
                      <a16:creationId xmlns:a16="http://schemas.microsoft.com/office/drawing/2014/main" id="{5FE5E78C-9EB7-6C1B-F47A-D4A9C2657CFC}"/>
                    </a:ext>
                  </a:extLst>
                </p:cNvPr>
                <p:cNvPicPr/>
                <p:nvPr/>
              </p:nvPicPr>
              <p:blipFill>
                <a:blip r:embed="rId111"/>
                <a:stretch>
                  <a:fillRect/>
                </a:stretch>
              </p:blipFill>
              <p:spPr>
                <a:xfrm>
                  <a:off x="8184094" y="3699659"/>
                  <a:ext cx="108360" cy="14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
            <p14:nvContentPartPr>
              <p14:cNvPr id="78" name="Ink 77">
                <a:extLst>
                  <a:ext uri="{FF2B5EF4-FFF2-40B4-BE49-F238E27FC236}">
                    <a16:creationId xmlns:a16="http://schemas.microsoft.com/office/drawing/2014/main" id="{17E2A5B2-6779-5786-150C-9E4A57A6EF1F}"/>
                  </a:ext>
                </a:extLst>
              </p14:cNvPr>
              <p14:cNvContentPartPr/>
              <p14:nvPr/>
            </p14:nvContentPartPr>
            <p14:xfrm>
              <a:off x="8462014" y="3633059"/>
              <a:ext cx="216000" cy="223200"/>
            </p14:xfrm>
          </p:contentPart>
        </mc:Choice>
        <mc:Fallback>
          <p:pic>
            <p:nvPicPr>
              <p:cNvPr id="78" name="Ink 77">
                <a:extLst>
                  <a:ext uri="{FF2B5EF4-FFF2-40B4-BE49-F238E27FC236}">
                    <a16:creationId xmlns:a16="http://schemas.microsoft.com/office/drawing/2014/main" id="{17E2A5B2-6779-5786-150C-9E4A57A6EF1F}"/>
                  </a:ext>
                </a:extLst>
              </p:cNvPr>
              <p:cNvPicPr/>
              <p:nvPr/>
            </p:nvPicPr>
            <p:blipFill>
              <a:blip r:embed="rId113"/>
              <a:stretch>
                <a:fillRect/>
              </a:stretch>
            </p:blipFill>
            <p:spPr>
              <a:xfrm>
                <a:off x="8455894" y="3626939"/>
                <a:ext cx="228240" cy="235440"/>
              </a:xfrm>
              <a:prstGeom prst="rect">
                <a:avLst/>
              </a:prstGeom>
            </p:spPr>
          </p:pic>
        </mc:Fallback>
      </mc:AlternateContent>
      <p:grpSp>
        <p:nvGrpSpPr>
          <p:cNvPr id="82" name="Group 81">
            <a:extLst>
              <a:ext uri="{FF2B5EF4-FFF2-40B4-BE49-F238E27FC236}">
                <a16:creationId xmlns:a16="http://schemas.microsoft.com/office/drawing/2014/main" id="{0288CCC4-41F2-8722-CC34-2662244F8150}"/>
              </a:ext>
            </a:extLst>
          </p:cNvPr>
          <p:cNvGrpSpPr/>
          <p:nvPr/>
        </p:nvGrpSpPr>
        <p:grpSpPr>
          <a:xfrm>
            <a:off x="9078694" y="3711539"/>
            <a:ext cx="263160" cy="126720"/>
            <a:chOff x="9078694" y="3711539"/>
            <a:chExt cx="263160" cy="126720"/>
          </a:xfrm>
        </p:grpSpPr>
        <mc:AlternateContent xmlns:mc="http://schemas.openxmlformats.org/markup-compatibility/2006">
          <mc:Choice xmlns:p14="http://schemas.microsoft.com/office/powerpoint/2010/main" Requires="p14">
            <p:contentPart p14:bwMode="auto" r:id="rId114">
              <p14:nvContentPartPr>
                <p14:cNvPr id="80" name="Ink 79">
                  <a:extLst>
                    <a:ext uri="{FF2B5EF4-FFF2-40B4-BE49-F238E27FC236}">
                      <a16:creationId xmlns:a16="http://schemas.microsoft.com/office/drawing/2014/main" id="{2773E51D-66C1-D584-ADA6-1474BC31DD3A}"/>
                    </a:ext>
                  </a:extLst>
                </p14:cNvPr>
                <p14:cNvContentPartPr/>
                <p14:nvPr/>
              </p14:nvContentPartPr>
              <p14:xfrm>
                <a:off x="9078694" y="3727379"/>
                <a:ext cx="117000" cy="93600"/>
              </p14:xfrm>
            </p:contentPart>
          </mc:Choice>
          <mc:Fallback>
            <p:pic>
              <p:nvPicPr>
                <p:cNvPr id="80" name="Ink 79">
                  <a:extLst>
                    <a:ext uri="{FF2B5EF4-FFF2-40B4-BE49-F238E27FC236}">
                      <a16:creationId xmlns:a16="http://schemas.microsoft.com/office/drawing/2014/main" id="{2773E51D-66C1-D584-ADA6-1474BC31DD3A}"/>
                    </a:ext>
                  </a:extLst>
                </p:cNvPr>
                <p:cNvPicPr/>
                <p:nvPr/>
              </p:nvPicPr>
              <p:blipFill>
                <a:blip r:embed="rId115"/>
                <a:stretch>
                  <a:fillRect/>
                </a:stretch>
              </p:blipFill>
              <p:spPr>
                <a:xfrm>
                  <a:off x="9072574" y="3721259"/>
                  <a:ext cx="129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1" name="Ink 80">
                  <a:extLst>
                    <a:ext uri="{FF2B5EF4-FFF2-40B4-BE49-F238E27FC236}">
                      <a16:creationId xmlns:a16="http://schemas.microsoft.com/office/drawing/2014/main" id="{802F0251-C590-8B3F-8CA1-D6D3D62A9639}"/>
                    </a:ext>
                  </a:extLst>
                </p14:cNvPr>
                <p14:cNvContentPartPr/>
                <p14:nvPr/>
              </p14:nvContentPartPr>
              <p14:xfrm>
                <a:off x="9281014" y="3711539"/>
                <a:ext cx="60840" cy="126720"/>
              </p14:xfrm>
            </p:contentPart>
          </mc:Choice>
          <mc:Fallback>
            <p:pic>
              <p:nvPicPr>
                <p:cNvPr id="81" name="Ink 80">
                  <a:extLst>
                    <a:ext uri="{FF2B5EF4-FFF2-40B4-BE49-F238E27FC236}">
                      <a16:creationId xmlns:a16="http://schemas.microsoft.com/office/drawing/2014/main" id="{802F0251-C590-8B3F-8CA1-D6D3D62A9639}"/>
                    </a:ext>
                  </a:extLst>
                </p:cNvPr>
                <p:cNvPicPr/>
                <p:nvPr/>
              </p:nvPicPr>
              <p:blipFill>
                <a:blip r:embed="rId117"/>
                <a:stretch>
                  <a:fillRect/>
                </a:stretch>
              </p:blipFill>
              <p:spPr>
                <a:xfrm>
                  <a:off x="9274894" y="3705419"/>
                  <a:ext cx="73080" cy="138960"/>
                </a:xfrm>
                <a:prstGeom prst="rect">
                  <a:avLst/>
                </a:prstGeom>
              </p:spPr>
            </p:pic>
          </mc:Fallback>
        </mc:AlternateContent>
      </p:grpSp>
      <p:grpSp>
        <p:nvGrpSpPr>
          <p:cNvPr id="87" name="Group 86">
            <a:extLst>
              <a:ext uri="{FF2B5EF4-FFF2-40B4-BE49-F238E27FC236}">
                <a16:creationId xmlns:a16="http://schemas.microsoft.com/office/drawing/2014/main" id="{6CDE47E3-D319-4493-D6E7-0C6393333831}"/>
              </a:ext>
            </a:extLst>
          </p:cNvPr>
          <p:cNvGrpSpPr/>
          <p:nvPr/>
        </p:nvGrpSpPr>
        <p:grpSpPr>
          <a:xfrm>
            <a:off x="9668374" y="3733139"/>
            <a:ext cx="839520" cy="149040"/>
            <a:chOff x="9668374" y="3733139"/>
            <a:chExt cx="839520" cy="149040"/>
          </a:xfrm>
        </p:grpSpPr>
        <mc:AlternateContent xmlns:mc="http://schemas.openxmlformats.org/markup-compatibility/2006">
          <mc:Choice xmlns:p14="http://schemas.microsoft.com/office/powerpoint/2010/main" Requires="p14">
            <p:contentPart p14:bwMode="auto" r:id="rId118">
              <p14:nvContentPartPr>
                <p14:cNvPr id="83" name="Ink 82">
                  <a:extLst>
                    <a:ext uri="{FF2B5EF4-FFF2-40B4-BE49-F238E27FC236}">
                      <a16:creationId xmlns:a16="http://schemas.microsoft.com/office/drawing/2014/main" id="{C9BDD66E-919E-8EF8-4485-AFE501A43A3F}"/>
                    </a:ext>
                  </a:extLst>
                </p14:cNvPr>
                <p14:cNvContentPartPr/>
                <p14:nvPr/>
              </p14:nvContentPartPr>
              <p14:xfrm>
                <a:off x="9668374" y="3764099"/>
                <a:ext cx="144720" cy="111600"/>
              </p14:xfrm>
            </p:contentPart>
          </mc:Choice>
          <mc:Fallback>
            <p:pic>
              <p:nvPicPr>
                <p:cNvPr id="83" name="Ink 82">
                  <a:extLst>
                    <a:ext uri="{FF2B5EF4-FFF2-40B4-BE49-F238E27FC236}">
                      <a16:creationId xmlns:a16="http://schemas.microsoft.com/office/drawing/2014/main" id="{C9BDD66E-919E-8EF8-4485-AFE501A43A3F}"/>
                    </a:ext>
                  </a:extLst>
                </p:cNvPr>
                <p:cNvPicPr/>
                <p:nvPr/>
              </p:nvPicPr>
              <p:blipFill>
                <a:blip r:embed="rId119"/>
                <a:stretch>
                  <a:fillRect/>
                </a:stretch>
              </p:blipFill>
              <p:spPr>
                <a:xfrm>
                  <a:off x="9662254" y="3757979"/>
                  <a:ext cx="1569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4" name="Ink 83">
                  <a:extLst>
                    <a:ext uri="{FF2B5EF4-FFF2-40B4-BE49-F238E27FC236}">
                      <a16:creationId xmlns:a16="http://schemas.microsoft.com/office/drawing/2014/main" id="{61350820-1769-7D37-C477-277E40FA6CF3}"/>
                    </a:ext>
                  </a:extLst>
                </p14:cNvPr>
                <p14:cNvContentPartPr/>
                <p14:nvPr/>
              </p14:nvContentPartPr>
              <p14:xfrm>
                <a:off x="9844054" y="3803339"/>
                <a:ext cx="171360" cy="20520"/>
              </p14:xfrm>
            </p:contentPart>
          </mc:Choice>
          <mc:Fallback>
            <p:pic>
              <p:nvPicPr>
                <p:cNvPr id="84" name="Ink 83">
                  <a:extLst>
                    <a:ext uri="{FF2B5EF4-FFF2-40B4-BE49-F238E27FC236}">
                      <a16:creationId xmlns:a16="http://schemas.microsoft.com/office/drawing/2014/main" id="{61350820-1769-7D37-C477-277E40FA6CF3}"/>
                    </a:ext>
                  </a:extLst>
                </p:cNvPr>
                <p:cNvPicPr/>
                <p:nvPr/>
              </p:nvPicPr>
              <p:blipFill>
                <a:blip r:embed="rId121"/>
                <a:stretch>
                  <a:fillRect/>
                </a:stretch>
              </p:blipFill>
              <p:spPr>
                <a:xfrm>
                  <a:off x="9837934" y="3797219"/>
                  <a:ext cx="1836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5" name="Ink 84">
                  <a:extLst>
                    <a:ext uri="{FF2B5EF4-FFF2-40B4-BE49-F238E27FC236}">
                      <a16:creationId xmlns:a16="http://schemas.microsoft.com/office/drawing/2014/main" id="{A1DC516C-D382-239B-4316-2AC5D71F515F}"/>
                    </a:ext>
                  </a:extLst>
                </p14:cNvPr>
                <p14:cNvContentPartPr/>
                <p14:nvPr/>
              </p14:nvContentPartPr>
              <p14:xfrm>
                <a:off x="9935854" y="3764099"/>
                <a:ext cx="126720" cy="118080"/>
              </p14:xfrm>
            </p:contentPart>
          </mc:Choice>
          <mc:Fallback>
            <p:pic>
              <p:nvPicPr>
                <p:cNvPr id="85" name="Ink 84">
                  <a:extLst>
                    <a:ext uri="{FF2B5EF4-FFF2-40B4-BE49-F238E27FC236}">
                      <a16:creationId xmlns:a16="http://schemas.microsoft.com/office/drawing/2014/main" id="{A1DC516C-D382-239B-4316-2AC5D71F515F}"/>
                    </a:ext>
                  </a:extLst>
                </p:cNvPr>
                <p:cNvPicPr/>
                <p:nvPr/>
              </p:nvPicPr>
              <p:blipFill>
                <a:blip r:embed="rId123"/>
                <a:stretch>
                  <a:fillRect/>
                </a:stretch>
              </p:blipFill>
              <p:spPr>
                <a:xfrm>
                  <a:off x="9929734" y="3757979"/>
                  <a:ext cx="138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6" name="Ink 85">
                  <a:extLst>
                    <a:ext uri="{FF2B5EF4-FFF2-40B4-BE49-F238E27FC236}">
                      <a16:creationId xmlns:a16="http://schemas.microsoft.com/office/drawing/2014/main" id="{C43ACEFB-B045-639A-B33F-166927931EB9}"/>
                    </a:ext>
                  </a:extLst>
                </p14:cNvPr>
                <p14:cNvContentPartPr/>
                <p14:nvPr/>
              </p14:nvContentPartPr>
              <p14:xfrm>
                <a:off x="10176334" y="3733139"/>
                <a:ext cx="331560" cy="88560"/>
              </p14:xfrm>
            </p:contentPart>
          </mc:Choice>
          <mc:Fallback>
            <p:pic>
              <p:nvPicPr>
                <p:cNvPr id="86" name="Ink 85">
                  <a:extLst>
                    <a:ext uri="{FF2B5EF4-FFF2-40B4-BE49-F238E27FC236}">
                      <a16:creationId xmlns:a16="http://schemas.microsoft.com/office/drawing/2014/main" id="{C43ACEFB-B045-639A-B33F-166927931EB9}"/>
                    </a:ext>
                  </a:extLst>
                </p:cNvPr>
                <p:cNvPicPr/>
                <p:nvPr/>
              </p:nvPicPr>
              <p:blipFill>
                <a:blip r:embed="rId125"/>
                <a:stretch>
                  <a:fillRect/>
                </a:stretch>
              </p:blipFill>
              <p:spPr>
                <a:xfrm>
                  <a:off x="10170214" y="3727019"/>
                  <a:ext cx="343800" cy="10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
            <p14:nvContentPartPr>
              <p14:cNvPr id="88" name="Ink 87">
                <a:extLst>
                  <a:ext uri="{FF2B5EF4-FFF2-40B4-BE49-F238E27FC236}">
                    <a16:creationId xmlns:a16="http://schemas.microsoft.com/office/drawing/2014/main" id="{FA30724D-DAE1-6BC7-AC73-8266FBDB3A18}"/>
                  </a:ext>
                </a:extLst>
              </p14:cNvPr>
              <p14:cNvContentPartPr/>
              <p14:nvPr/>
            </p14:nvContentPartPr>
            <p14:xfrm>
              <a:off x="1361374" y="3537659"/>
              <a:ext cx="252000" cy="216360"/>
            </p14:xfrm>
          </p:contentPart>
        </mc:Choice>
        <mc:Fallback>
          <p:pic>
            <p:nvPicPr>
              <p:cNvPr id="88" name="Ink 87">
                <a:extLst>
                  <a:ext uri="{FF2B5EF4-FFF2-40B4-BE49-F238E27FC236}">
                    <a16:creationId xmlns:a16="http://schemas.microsoft.com/office/drawing/2014/main" id="{FA30724D-DAE1-6BC7-AC73-8266FBDB3A18}"/>
                  </a:ext>
                </a:extLst>
              </p:cNvPr>
              <p:cNvPicPr/>
              <p:nvPr/>
            </p:nvPicPr>
            <p:blipFill>
              <a:blip r:embed="rId127"/>
              <a:stretch>
                <a:fillRect/>
              </a:stretch>
            </p:blipFill>
            <p:spPr>
              <a:xfrm>
                <a:off x="1355254" y="3531539"/>
                <a:ext cx="2642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9" name="Ink 88">
                <a:extLst>
                  <a:ext uri="{FF2B5EF4-FFF2-40B4-BE49-F238E27FC236}">
                    <a16:creationId xmlns:a16="http://schemas.microsoft.com/office/drawing/2014/main" id="{5FF17309-1DD3-99AA-C547-4D0450F4B72A}"/>
                  </a:ext>
                </a:extLst>
              </p14:cNvPr>
              <p14:cNvContentPartPr/>
              <p14:nvPr/>
            </p14:nvContentPartPr>
            <p14:xfrm>
              <a:off x="7157374" y="4931579"/>
              <a:ext cx="993240" cy="49320"/>
            </p14:xfrm>
          </p:contentPart>
        </mc:Choice>
        <mc:Fallback>
          <p:pic>
            <p:nvPicPr>
              <p:cNvPr id="89" name="Ink 88">
                <a:extLst>
                  <a:ext uri="{FF2B5EF4-FFF2-40B4-BE49-F238E27FC236}">
                    <a16:creationId xmlns:a16="http://schemas.microsoft.com/office/drawing/2014/main" id="{5FF17309-1DD3-99AA-C547-4D0450F4B72A}"/>
                  </a:ext>
                </a:extLst>
              </p:cNvPr>
              <p:cNvPicPr/>
              <p:nvPr/>
            </p:nvPicPr>
            <p:blipFill>
              <a:blip r:embed="rId129"/>
              <a:stretch>
                <a:fillRect/>
              </a:stretch>
            </p:blipFill>
            <p:spPr>
              <a:xfrm>
                <a:off x="7151254" y="4925459"/>
                <a:ext cx="1005480" cy="61560"/>
              </a:xfrm>
              <a:prstGeom prst="rect">
                <a:avLst/>
              </a:prstGeom>
            </p:spPr>
          </p:pic>
        </mc:Fallback>
      </mc:AlternateContent>
    </p:spTree>
    <p:extLst>
      <p:ext uri="{BB962C8B-B14F-4D97-AF65-F5344CB8AC3E}">
        <p14:creationId xmlns:p14="http://schemas.microsoft.com/office/powerpoint/2010/main" val="388000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ABE33C44-421B-611A-1E49-2C51347D7D0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D48E6A-1062-B9B0-9167-2192CC45DA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2D98D6F0-A6F6-E380-4312-97333A159D3E}"/>
              </a:ext>
            </a:extLst>
          </p:cNvPr>
          <p:cNvPicPr>
            <a:picLocks noChangeAspect="1"/>
          </p:cNvPicPr>
          <p:nvPr/>
        </p:nvPicPr>
        <p:blipFill>
          <a:blip r:embed="rId2"/>
          <a:stretch>
            <a:fillRect/>
          </a:stretch>
        </p:blipFill>
        <p:spPr>
          <a:xfrm>
            <a:off x="0" y="0"/>
            <a:ext cx="11544300" cy="3209925"/>
          </a:xfrm>
          <a:prstGeom prst="rect">
            <a:avLst/>
          </a:prstGeom>
        </p:spPr>
      </p:pic>
      <p:grpSp>
        <p:nvGrpSpPr>
          <p:cNvPr id="6" name="Group 5">
            <a:extLst>
              <a:ext uri="{FF2B5EF4-FFF2-40B4-BE49-F238E27FC236}">
                <a16:creationId xmlns:a16="http://schemas.microsoft.com/office/drawing/2014/main" id="{B1ED65A2-2240-5520-7C08-99A861131640}"/>
              </a:ext>
            </a:extLst>
          </p:cNvPr>
          <p:cNvGrpSpPr/>
          <p:nvPr/>
        </p:nvGrpSpPr>
        <p:grpSpPr>
          <a:xfrm>
            <a:off x="648574" y="3536939"/>
            <a:ext cx="370800" cy="335520"/>
            <a:chOff x="648574" y="3536939"/>
            <a:chExt cx="370800" cy="33552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A59A12A6-CD6A-6FE8-3E35-63C4D01CC840}"/>
                    </a:ext>
                  </a:extLst>
                </p14:cNvPr>
                <p14:cNvContentPartPr/>
                <p14:nvPr/>
              </p14:nvContentPartPr>
              <p14:xfrm>
                <a:off x="717334" y="3590579"/>
                <a:ext cx="161640" cy="198360"/>
              </p14:xfrm>
            </p:contentPart>
          </mc:Choice>
          <mc:Fallback>
            <p:pic>
              <p:nvPicPr>
                <p:cNvPr id="3" name="Ink 2">
                  <a:extLst>
                    <a:ext uri="{FF2B5EF4-FFF2-40B4-BE49-F238E27FC236}">
                      <a16:creationId xmlns:a16="http://schemas.microsoft.com/office/drawing/2014/main" id="{A59A12A6-CD6A-6FE8-3E35-63C4D01CC840}"/>
                    </a:ext>
                  </a:extLst>
                </p:cNvPr>
                <p:cNvPicPr/>
                <p:nvPr/>
              </p:nvPicPr>
              <p:blipFill>
                <a:blip r:embed="rId4"/>
                <a:stretch>
                  <a:fillRect/>
                </a:stretch>
              </p:blipFill>
              <p:spPr>
                <a:xfrm>
                  <a:off x="711214" y="3584459"/>
                  <a:ext cx="1738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07F5051B-5F91-8E9C-0472-7893DCB6A5A0}"/>
                    </a:ext>
                  </a:extLst>
                </p14:cNvPr>
                <p14:cNvContentPartPr/>
                <p14:nvPr/>
              </p14:nvContentPartPr>
              <p14:xfrm>
                <a:off x="648574" y="3536939"/>
                <a:ext cx="370800" cy="335520"/>
              </p14:xfrm>
            </p:contentPart>
          </mc:Choice>
          <mc:Fallback>
            <p:pic>
              <p:nvPicPr>
                <p:cNvPr id="5" name="Ink 4">
                  <a:extLst>
                    <a:ext uri="{FF2B5EF4-FFF2-40B4-BE49-F238E27FC236}">
                      <a16:creationId xmlns:a16="http://schemas.microsoft.com/office/drawing/2014/main" id="{07F5051B-5F91-8E9C-0472-7893DCB6A5A0}"/>
                    </a:ext>
                  </a:extLst>
                </p:cNvPr>
                <p:cNvPicPr/>
                <p:nvPr/>
              </p:nvPicPr>
              <p:blipFill>
                <a:blip r:embed="rId6"/>
                <a:stretch>
                  <a:fillRect/>
                </a:stretch>
              </p:blipFill>
              <p:spPr>
                <a:xfrm>
                  <a:off x="642454" y="3530819"/>
                  <a:ext cx="383040" cy="347760"/>
                </a:xfrm>
                <a:prstGeom prst="rect">
                  <a:avLst/>
                </a:prstGeom>
              </p:spPr>
            </p:pic>
          </mc:Fallback>
        </mc:AlternateContent>
      </p:grpSp>
      <p:grpSp>
        <p:nvGrpSpPr>
          <p:cNvPr id="159" name="Group 158">
            <a:extLst>
              <a:ext uri="{FF2B5EF4-FFF2-40B4-BE49-F238E27FC236}">
                <a16:creationId xmlns:a16="http://schemas.microsoft.com/office/drawing/2014/main" id="{D99F898F-F24A-53BE-E7B9-78127B77372B}"/>
              </a:ext>
            </a:extLst>
          </p:cNvPr>
          <p:cNvGrpSpPr/>
          <p:nvPr/>
        </p:nvGrpSpPr>
        <p:grpSpPr>
          <a:xfrm>
            <a:off x="1459294" y="2184419"/>
            <a:ext cx="6352560" cy="4672800"/>
            <a:chOff x="1459294" y="2184419"/>
            <a:chExt cx="6352560" cy="4672800"/>
          </a:xfrm>
        </p:grpSpPr>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982C45D3-A226-F05F-3B20-162AC181AF54}"/>
                    </a:ext>
                  </a:extLst>
                </p14:cNvPr>
                <p14:cNvContentPartPr/>
                <p14:nvPr/>
              </p14:nvContentPartPr>
              <p14:xfrm>
                <a:off x="1459294" y="3530819"/>
                <a:ext cx="166680" cy="316440"/>
              </p14:xfrm>
            </p:contentPart>
          </mc:Choice>
          <mc:Fallback>
            <p:pic>
              <p:nvPicPr>
                <p:cNvPr id="7" name="Ink 6">
                  <a:extLst>
                    <a:ext uri="{FF2B5EF4-FFF2-40B4-BE49-F238E27FC236}">
                      <a16:creationId xmlns:a16="http://schemas.microsoft.com/office/drawing/2014/main" id="{982C45D3-A226-F05F-3B20-162AC181AF54}"/>
                    </a:ext>
                  </a:extLst>
                </p:cNvPr>
                <p:cNvPicPr/>
                <p:nvPr/>
              </p:nvPicPr>
              <p:blipFill>
                <a:blip r:embed="rId8"/>
                <a:stretch>
                  <a:fillRect/>
                </a:stretch>
              </p:blipFill>
              <p:spPr>
                <a:xfrm>
                  <a:off x="1453174" y="3524699"/>
                  <a:ext cx="17892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24E82795-4601-0983-A253-A53279263927}"/>
                    </a:ext>
                  </a:extLst>
                </p14:cNvPr>
                <p14:cNvContentPartPr/>
                <p14:nvPr/>
              </p14:nvContentPartPr>
              <p14:xfrm>
                <a:off x="1672774" y="3793259"/>
                <a:ext cx="137880" cy="145800"/>
              </p14:xfrm>
            </p:contentPart>
          </mc:Choice>
          <mc:Fallback>
            <p:pic>
              <p:nvPicPr>
                <p:cNvPr id="8" name="Ink 7">
                  <a:extLst>
                    <a:ext uri="{FF2B5EF4-FFF2-40B4-BE49-F238E27FC236}">
                      <a16:creationId xmlns:a16="http://schemas.microsoft.com/office/drawing/2014/main" id="{24E82795-4601-0983-A253-A53279263927}"/>
                    </a:ext>
                  </a:extLst>
                </p:cNvPr>
                <p:cNvPicPr/>
                <p:nvPr/>
              </p:nvPicPr>
              <p:blipFill>
                <a:blip r:embed="rId10"/>
                <a:stretch>
                  <a:fillRect/>
                </a:stretch>
              </p:blipFill>
              <p:spPr>
                <a:xfrm>
                  <a:off x="1666654" y="3787139"/>
                  <a:ext cx="150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8AB555B0-9BFA-8106-F61F-07676742FE40}"/>
                    </a:ext>
                  </a:extLst>
                </p14:cNvPr>
                <p14:cNvContentPartPr/>
                <p14:nvPr/>
              </p14:nvContentPartPr>
              <p14:xfrm>
                <a:off x="1935214" y="3676979"/>
                <a:ext cx="126000" cy="360"/>
              </p14:xfrm>
            </p:contentPart>
          </mc:Choice>
          <mc:Fallback>
            <p:pic>
              <p:nvPicPr>
                <p:cNvPr id="9" name="Ink 8">
                  <a:extLst>
                    <a:ext uri="{FF2B5EF4-FFF2-40B4-BE49-F238E27FC236}">
                      <a16:creationId xmlns:a16="http://schemas.microsoft.com/office/drawing/2014/main" id="{8AB555B0-9BFA-8106-F61F-07676742FE40}"/>
                    </a:ext>
                  </a:extLst>
                </p:cNvPr>
                <p:cNvPicPr/>
                <p:nvPr/>
              </p:nvPicPr>
              <p:blipFill>
                <a:blip r:embed="rId12"/>
                <a:stretch>
                  <a:fillRect/>
                </a:stretch>
              </p:blipFill>
              <p:spPr>
                <a:xfrm>
                  <a:off x="1929094" y="3670859"/>
                  <a:ext cx="138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3FD55F76-4497-1493-238B-55B439CE00E6}"/>
                    </a:ext>
                  </a:extLst>
                </p14:cNvPr>
                <p14:cNvContentPartPr/>
                <p14:nvPr/>
              </p14:nvContentPartPr>
              <p14:xfrm>
                <a:off x="1935214" y="3715499"/>
                <a:ext cx="116280" cy="19440"/>
              </p14:xfrm>
            </p:contentPart>
          </mc:Choice>
          <mc:Fallback>
            <p:pic>
              <p:nvPicPr>
                <p:cNvPr id="10" name="Ink 9">
                  <a:extLst>
                    <a:ext uri="{FF2B5EF4-FFF2-40B4-BE49-F238E27FC236}">
                      <a16:creationId xmlns:a16="http://schemas.microsoft.com/office/drawing/2014/main" id="{3FD55F76-4497-1493-238B-55B439CE00E6}"/>
                    </a:ext>
                  </a:extLst>
                </p:cNvPr>
                <p:cNvPicPr/>
                <p:nvPr/>
              </p:nvPicPr>
              <p:blipFill>
                <a:blip r:embed="rId14"/>
                <a:stretch>
                  <a:fillRect/>
                </a:stretch>
              </p:blipFill>
              <p:spPr>
                <a:xfrm>
                  <a:off x="1929094" y="3709379"/>
                  <a:ext cx="1285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52E26E0A-24FA-CDA5-EA79-C51BD50A2F6D}"/>
                    </a:ext>
                  </a:extLst>
                </p14:cNvPr>
                <p14:cNvContentPartPr/>
                <p14:nvPr/>
              </p14:nvContentPartPr>
              <p14:xfrm>
                <a:off x="2565574" y="3482219"/>
                <a:ext cx="11880" cy="171000"/>
              </p14:xfrm>
            </p:contentPart>
          </mc:Choice>
          <mc:Fallback>
            <p:pic>
              <p:nvPicPr>
                <p:cNvPr id="11" name="Ink 10">
                  <a:extLst>
                    <a:ext uri="{FF2B5EF4-FFF2-40B4-BE49-F238E27FC236}">
                      <a16:creationId xmlns:a16="http://schemas.microsoft.com/office/drawing/2014/main" id="{52E26E0A-24FA-CDA5-EA79-C51BD50A2F6D}"/>
                    </a:ext>
                  </a:extLst>
                </p:cNvPr>
                <p:cNvPicPr/>
                <p:nvPr/>
              </p:nvPicPr>
              <p:blipFill>
                <a:blip r:embed="rId16"/>
                <a:stretch>
                  <a:fillRect/>
                </a:stretch>
              </p:blipFill>
              <p:spPr>
                <a:xfrm>
                  <a:off x="2559454" y="3476099"/>
                  <a:ext cx="241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8EC7B762-0755-A59C-DC15-F292C5EF99D3}"/>
                    </a:ext>
                  </a:extLst>
                </p14:cNvPr>
                <p14:cNvContentPartPr/>
                <p14:nvPr/>
              </p14:nvContentPartPr>
              <p14:xfrm>
                <a:off x="2411854" y="3667259"/>
                <a:ext cx="309960" cy="42840"/>
              </p14:xfrm>
            </p:contentPart>
          </mc:Choice>
          <mc:Fallback>
            <p:pic>
              <p:nvPicPr>
                <p:cNvPr id="12" name="Ink 11">
                  <a:extLst>
                    <a:ext uri="{FF2B5EF4-FFF2-40B4-BE49-F238E27FC236}">
                      <a16:creationId xmlns:a16="http://schemas.microsoft.com/office/drawing/2014/main" id="{8EC7B762-0755-A59C-DC15-F292C5EF99D3}"/>
                    </a:ext>
                  </a:extLst>
                </p:cNvPr>
                <p:cNvPicPr/>
                <p:nvPr/>
              </p:nvPicPr>
              <p:blipFill>
                <a:blip r:embed="rId18"/>
                <a:stretch>
                  <a:fillRect/>
                </a:stretch>
              </p:blipFill>
              <p:spPr>
                <a:xfrm>
                  <a:off x="2405734" y="3661139"/>
                  <a:ext cx="3222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4945E2EA-1F7F-DC69-8D56-C81288118D44}"/>
                    </a:ext>
                  </a:extLst>
                </p14:cNvPr>
                <p14:cNvContentPartPr/>
                <p14:nvPr/>
              </p14:nvContentPartPr>
              <p14:xfrm>
                <a:off x="2509414" y="3851939"/>
                <a:ext cx="118440" cy="168120"/>
              </p14:xfrm>
            </p:contentPart>
          </mc:Choice>
          <mc:Fallback>
            <p:pic>
              <p:nvPicPr>
                <p:cNvPr id="13" name="Ink 12">
                  <a:extLst>
                    <a:ext uri="{FF2B5EF4-FFF2-40B4-BE49-F238E27FC236}">
                      <a16:creationId xmlns:a16="http://schemas.microsoft.com/office/drawing/2014/main" id="{4945E2EA-1F7F-DC69-8D56-C81288118D44}"/>
                    </a:ext>
                  </a:extLst>
                </p:cNvPr>
                <p:cNvPicPr/>
                <p:nvPr/>
              </p:nvPicPr>
              <p:blipFill>
                <a:blip r:embed="rId20"/>
                <a:stretch>
                  <a:fillRect/>
                </a:stretch>
              </p:blipFill>
              <p:spPr>
                <a:xfrm>
                  <a:off x="2503294" y="3845819"/>
                  <a:ext cx="130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21B256BE-CC8E-B72B-1BDE-AA665E00F1E8}"/>
                    </a:ext>
                  </a:extLst>
                </p14:cNvPr>
                <p14:cNvContentPartPr/>
                <p14:nvPr/>
              </p14:nvContentPartPr>
              <p14:xfrm>
                <a:off x="2635774" y="3769499"/>
                <a:ext cx="113760" cy="85320"/>
              </p14:xfrm>
            </p:contentPart>
          </mc:Choice>
          <mc:Fallback>
            <p:pic>
              <p:nvPicPr>
                <p:cNvPr id="14" name="Ink 13">
                  <a:extLst>
                    <a:ext uri="{FF2B5EF4-FFF2-40B4-BE49-F238E27FC236}">
                      <a16:creationId xmlns:a16="http://schemas.microsoft.com/office/drawing/2014/main" id="{21B256BE-CC8E-B72B-1BDE-AA665E00F1E8}"/>
                    </a:ext>
                  </a:extLst>
                </p:cNvPr>
                <p:cNvPicPr/>
                <p:nvPr/>
              </p:nvPicPr>
              <p:blipFill>
                <a:blip r:embed="rId22"/>
                <a:stretch>
                  <a:fillRect/>
                </a:stretch>
              </p:blipFill>
              <p:spPr>
                <a:xfrm>
                  <a:off x="2629654" y="3763379"/>
                  <a:ext cx="126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Ink 16">
                  <a:extLst>
                    <a:ext uri="{FF2B5EF4-FFF2-40B4-BE49-F238E27FC236}">
                      <a16:creationId xmlns:a16="http://schemas.microsoft.com/office/drawing/2014/main" id="{DE52CB43-85E8-EA78-4A27-1FF5D02022AC}"/>
                    </a:ext>
                  </a:extLst>
                </p14:cNvPr>
                <p14:cNvContentPartPr/>
                <p14:nvPr/>
              </p14:nvContentPartPr>
              <p14:xfrm>
                <a:off x="3024934" y="3628019"/>
                <a:ext cx="134280" cy="167760"/>
              </p14:xfrm>
            </p:contentPart>
          </mc:Choice>
          <mc:Fallback>
            <p:pic>
              <p:nvPicPr>
                <p:cNvPr id="17" name="Ink 16">
                  <a:extLst>
                    <a:ext uri="{FF2B5EF4-FFF2-40B4-BE49-F238E27FC236}">
                      <a16:creationId xmlns:a16="http://schemas.microsoft.com/office/drawing/2014/main" id="{DE52CB43-85E8-EA78-4A27-1FF5D02022AC}"/>
                    </a:ext>
                  </a:extLst>
                </p:cNvPr>
                <p:cNvPicPr/>
                <p:nvPr/>
              </p:nvPicPr>
              <p:blipFill>
                <a:blip r:embed="rId24"/>
                <a:stretch>
                  <a:fillRect/>
                </a:stretch>
              </p:blipFill>
              <p:spPr>
                <a:xfrm>
                  <a:off x="3018814" y="3621899"/>
                  <a:ext cx="1465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DBE63E37-2243-035C-96A2-109F31810FD2}"/>
                    </a:ext>
                  </a:extLst>
                </p14:cNvPr>
                <p14:cNvContentPartPr/>
                <p14:nvPr/>
              </p14:nvContentPartPr>
              <p14:xfrm>
                <a:off x="3326254" y="3618659"/>
                <a:ext cx="167760" cy="186120"/>
              </p14:xfrm>
            </p:contentPart>
          </mc:Choice>
          <mc:Fallback>
            <p:pic>
              <p:nvPicPr>
                <p:cNvPr id="18" name="Ink 17">
                  <a:extLst>
                    <a:ext uri="{FF2B5EF4-FFF2-40B4-BE49-F238E27FC236}">
                      <a16:creationId xmlns:a16="http://schemas.microsoft.com/office/drawing/2014/main" id="{DBE63E37-2243-035C-96A2-109F31810FD2}"/>
                    </a:ext>
                  </a:extLst>
                </p:cNvPr>
                <p:cNvPicPr/>
                <p:nvPr/>
              </p:nvPicPr>
              <p:blipFill>
                <a:blip r:embed="rId26"/>
                <a:stretch>
                  <a:fillRect/>
                </a:stretch>
              </p:blipFill>
              <p:spPr>
                <a:xfrm>
                  <a:off x="3320134" y="3612539"/>
                  <a:ext cx="1800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7FAD621E-820B-3223-1BB2-218E97D5B313}"/>
                    </a:ext>
                  </a:extLst>
                </p14:cNvPr>
                <p14:cNvContentPartPr/>
                <p14:nvPr/>
              </p14:nvContentPartPr>
              <p14:xfrm>
                <a:off x="4012414" y="3540899"/>
                <a:ext cx="102240" cy="257040"/>
              </p14:xfrm>
            </p:contentPart>
          </mc:Choice>
          <mc:Fallback>
            <p:pic>
              <p:nvPicPr>
                <p:cNvPr id="20" name="Ink 19">
                  <a:extLst>
                    <a:ext uri="{FF2B5EF4-FFF2-40B4-BE49-F238E27FC236}">
                      <a16:creationId xmlns:a16="http://schemas.microsoft.com/office/drawing/2014/main" id="{7FAD621E-820B-3223-1BB2-218E97D5B313}"/>
                    </a:ext>
                  </a:extLst>
                </p:cNvPr>
                <p:cNvPicPr/>
                <p:nvPr/>
              </p:nvPicPr>
              <p:blipFill>
                <a:blip r:embed="rId28"/>
                <a:stretch>
                  <a:fillRect/>
                </a:stretch>
              </p:blipFill>
              <p:spPr>
                <a:xfrm>
                  <a:off x="4006294" y="3534779"/>
                  <a:ext cx="1144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Ink 20">
                  <a:extLst>
                    <a:ext uri="{FF2B5EF4-FFF2-40B4-BE49-F238E27FC236}">
                      <a16:creationId xmlns:a16="http://schemas.microsoft.com/office/drawing/2014/main" id="{D4C8AC8B-014F-59C4-2E99-3C23E2D4D692}"/>
                    </a:ext>
                  </a:extLst>
                </p14:cNvPr>
                <p14:cNvContentPartPr/>
                <p14:nvPr/>
              </p14:nvContentPartPr>
              <p14:xfrm>
                <a:off x="3987934" y="3686699"/>
                <a:ext cx="160560" cy="86400"/>
              </p14:xfrm>
            </p:contentPart>
          </mc:Choice>
          <mc:Fallback>
            <p:pic>
              <p:nvPicPr>
                <p:cNvPr id="21" name="Ink 20">
                  <a:extLst>
                    <a:ext uri="{FF2B5EF4-FFF2-40B4-BE49-F238E27FC236}">
                      <a16:creationId xmlns:a16="http://schemas.microsoft.com/office/drawing/2014/main" id="{D4C8AC8B-014F-59C4-2E99-3C23E2D4D692}"/>
                    </a:ext>
                  </a:extLst>
                </p:cNvPr>
                <p:cNvPicPr/>
                <p:nvPr/>
              </p:nvPicPr>
              <p:blipFill>
                <a:blip r:embed="rId30"/>
                <a:stretch>
                  <a:fillRect/>
                </a:stretch>
              </p:blipFill>
              <p:spPr>
                <a:xfrm>
                  <a:off x="3981814" y="3680579"/>
                  <a:ext cx="172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Ink 21">
                  <a:extLst>
                    <a:ext uri="{FF2B5EF4-FFF2-40B4-BE49-F238E27FC236}">
                      <a16:creationId xmlns:a16="http://schemas.microsoft.com/office/drawing/2014/main" id="{D50AB3FC-3A39-C6B7-2D5F-F239DA0B2668}"/>
                    </a:ext>
                  </a:extLst>
                </p14:cNvPr>
                <p14:cNvContentPartPr/>
                <p14:nvPr/>
              </p14:nvContentPartPr>
              <p14:xfrm>
                <a:off x="4201774" y="3703979"/>
                <a:ext cx="108360" cy="56160"/>
              </p14:xfrm>
            </p:contentPart>
          </mc:Choice>
          <mc:Fallback>
            <p:pic>
              <p:nvPicPr>
                <p:cNvPr id="22" name="Ink 21">
                  <a:extLst>
                    <a:ext uri="{FF2B5EF4-FFF2-40B4-BE49-F238E27FC236}">
                      <a16:creationId xmlns:a16="http://schemas.microsoft.com/office/drawing/2014/main" id="{D50AB3FC-3A39-C6B7-2D5F-F239DA0B2668}"/>
                    </a:ext>
                  </a:extLst>
                </p:cNvPr>
                <p:cNvPicPr/>
                <p:nvPr/>
              </p:nvPicPr>
              <p:blipFill>
                <a:blip r:embed="rId32"/>
                <a:stretch>
                  <a:fillRect/>
                </a:stretch>
              </p:blipFill>
              <p:spPr>
                <a:xfrm>
                  <a:off x="4195654" y="3697859"/>
                  <a:ext cx="120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Ink 22">
                  <a:extLst>
                    <a:ext uri="{FF2B5EF4-FFF2-40B4-BE49-F238E27FC236}">
                      <a16:creationId xmlns:a16="http://schemas.microsoft.com/office/drawing/2014/main" id="{0F6882B1-A0F6-A778-EEC8-B88394DD724F}"/>
                    </a:ext>
                  </a:extLst>
                </p14:cNvPr>
                <p14:cNvContentPartPr/>
                <p14:nvPr/>
              </p14:nvContentPartPr>
              <p14:xfrm>
                <a:off x="4493734" y="3671579"/>
                <a:ext cx="120240" cy="93240"/>
              </p14:xfrm>
            </p:contentPart>
          </mc:Choice>
          <mc:Fallback>
            <p:pic>
              <p:nvPicPr>
                <p:cNvPr id="23" name="Ink 22">
                  <a:extLst>
                    <a:ext uri="{FF2B5EF4-FFF2-40B4-BE49-F238E27FC236}">
                      <a16:creationId xmlns:a16="http://schemas.microsoft.com/office/drawing/2014/main" id="{0F6882B1-A0F6-A778-EEC8-B88394DD724F}"/>
                    </a:ext>
                  </a:extLst>
                </p:cNvPr>
                <p:cNvPicPr/>
                <p:nvPr/>
              </p:nvPicPr>
              <p:blipFill>
                <a:blip r:embed="rId34"/>
                <a:stretch>
                  <a:fillRect/>
                </a:stretch>
              </p:blipFill>
              <p:spPr>
                <a:xfrm>
                  <a:off x="4487614" y="3665459"/>
                  <a:ext cx="132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6F08A1FC-8ECF-D8D1-3690-14F617DD9F57}"/>
                    </a:ext>
                  </a:extLst>
                </p14:cNvPr>
                <p14:cNvContentPartPr/>
                <p14:nvPr/>
              </p14:nvContentPartPr>
              <p14:xfrm>
                <a:off x="4658974" y="3646019"/>
                <a:ext cx="88560" cy="68760"/>
              </p14:xfrm>
            </p:contentPart>
          </mc:Choice>
          <mc:Fallback>
            <p:pic>
              <p:nvPicPr>
                <p:cNvPr id="24" name="Ink 23">
                  <a:extLst>
                    <a:ext uri="{FF2B5EF4-FFF2-40B4-BE49-F238E27FC236}">
                      <a16:creationId xmlns:a16="http://schemas.microsoft.com/office/drawing/2014/main" id="{6F08A1FC-8ECF-D8D1-3690-14F617DD9F57}"/>
                    </a:ext>
                  </a:extLst>
                </p:cNvPr>
                <p:cNvPicPr/>
                <p:nvPr/>
              </p:nvPicPr>
              <p:blipFill>
                <a:blip r:embed="rId36"/>
                <a:stretch>
                  <a:fillRect/>
                </a:stretch>
              </p:blipFill>
              <p:spPr>
                <a:xfrm>
                  <a:off x="4652854" y="3639899"/>
                  <a:ext cx="100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Ink 24">
                  <a:extLst>
                    <a:ext uri="{FF2B5EF4-FFF2-40B4-BE49-F238E27FC236}">
                      <a16:creationId xmlns:a16="http://schemas.microsoft.com/office/drawing/2014/main" id="{A8257E7A-8E2A-B5E2-B433-21D32C8A6C2B}"/>
                    </a:ext>
                  </a:extLst>
                </p14:cNvPr>
                <p14:cNvContentPartPr/>
                <p14:nvPr/>
              </p14:nvContentPartPr>
              <p14:xfrm>
                <a:off x="4742854" y="3715499"/>
                <a:ext cx="52560" cy="44280"/>
              </p14:xfrm>
            </p:contentPart>
          </mc:Choice>
          <mc:Fallback>
            <p:pic>
              <p:nvPicPr>
                <p:cNvPr id="25" name="Ink 24">
                  <a:extLst>
                    <a:ext uri="{FF2B5EF4-FFF2-40B4-BE49-F238E27FC236}">
                      <a16:creationId xmlns:a16="http://schemas.microsoft.com/office/drawing/2014/main" id="{A8257E7A-8E2A-B5E2-B433-21D32C8A6C2B}"/>
                    </a:ext>
                  </a:extLst>
                </p:cNvPr>
                <p:cNvPicPr/>
                <p:nvPr/>
              </p:nvPicPr>
              <p:blipFill>
                <a:blip r:embed="rId38"/>
                <a:stretch>
                  <a:fillRect/>
                </a:stretch>
              </p:blipFill>
              <p:spPr>
                <a:xfrm>
                  <a:off x="4736734" y="3709379"/>
                  <a:ext cx="648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Ink 25">
                  <a:extLst>
                    <a:ext uri="{FF2B5EF4-FFF2-40B4-BE49-F238E27FC236}">
                      <a16:creationId xmlns:a16="http://schemas.microsoft.com/office/drawing/2014/main" id="{33208BB3-F3A8-1A9C-C148-F54BBCDDDFD6}"/>
                    </a:ext>
                  </a:extLst>
                </p14:cNvPr>
                <p14:cNvContentPartPr/>
                <p14:nvPr/>
              </p14:nvContentPartPr>
              <p14:xfrm>
                <a:off x="5015374" y="3618659"/>
                <a:ext cx="4320" cy="146160"/>
              </p14:xfrm>
            </p:contentPart>
          </mc:Choice>
          <mc:Fallback>
            <p:pic>
              <p:nvPicPr>
                <p:cNvPr id="26" name="Ink 25">
                  <a:extLst>
                    <a:ext uri="{FF2B5EF4-FFF2-40B4-BE49-F238E27FC236}">
                      <a16:creationId xmlns:a16="http://schemas.microsoft.com/office/drawing/2014/main" id="{33208BB3-F3A8-1A9C-C148-F54BBCDDDFD6}"/>
                    </a:ext>
                  </a:extLst>
                </p:cNvPr>
                <p:cNvPicPr/>
                <p:nvPr/>
              </p:nvPicPr>
              <p:blipFill>
                <a:blip r:embed="rId40"/>
                <a:stretch>
                  <a:fillRect/>
                </a:stretch>
              </p:blipFill>
              <p:spPr>
                <a:xfrm>
                  <a:off x="5009254" y="3612539"/>
                  <a:ext cx="16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Ink 28">
                  <a:extLst>
                    <a:ext uri="{FF2B5EF4-FFF2-40B4-BE49-F238E27FC236}">
                      <a16:creationId xmlns:a16="http://schemas.microsoft.com/office/drawing/2014/main" id="{6B3D0D1D-574D-7A19-146B-F20B6DB603BB}"/>
                    </a:ext>
                  </a:extLst>
                </p14:cNvPr>
                <p14:cNvContentPartPr/>
                <p14:nvPr/>
              </p14:nvContentPartPr>
              <p14:xfrm>
                <a:off x="1478014" y="4348019"/>
                <a:ext cx="174960" cy="293760"/>
              </p14:xfrm>
            </p:contentPart>
          </mc:Choice>
          <mc:Fallback>
            <p:pic>
              <p:nvPicPr>
                <p:cNvPr id="29" name="Ink 28">
                  <a:extLst>
                    <a:ext uri="{FF2B5EF4-FFF2-40B4-BE49-F238E27FC236}">
                      <a16:creationId xmlns:a16="http://schemas.microsoft.com/office/drawing/2014/main" id="{6B3D0D1D-574D-7A19-146B-F20B6DB603BB}"/>
                    </a:ext>
                  </a:extLst>
                </p:cNvPr>
                <p:cNvPicPr/>
                <p:nvPr/>
              </p:nvPicPr>
              <p:blipFill>
                <a:blip r:embed="rId42"/>
                <a:stretch>
                  <a:fillRect/>
                </a:stretch>
              </p:blipFill>
              <p:spPr>
                <a:xfrm>
                  <a:off x="1471894" y="4341899"/>
                  <a:ext cx="18720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Ink 29">
                  <a:extLst>
                    <a:ext uri="{FF2B5EF4-FFF2-40B4-BE49-F238E27FC236}">
                      <a16:creationId xmlns:a16="http://schemas.microsoft.com/office/drawing/2014/main" id="{EF89599B-EF51-C518-BC53-CF67935CEA46}"/>
                    </a:ext>
                  </a:extLst>
                </p14:cNvPr>
                <p14:cNvContentPartPr/>
                <p14:nvPr/>
              </p14:nvContentPartPr>
              <p14:xfrm>
                <a:off x="1701934" y="4610819"/>
                <a:ext cx="118800" cy="97560"/>
              </p14:xfrm>
            </p:contentPart>
          </mc:Choice>
          <mc:Fallback>
            <p:pic>
              <p:nvPicPr>
                <p:cNvPr id="30" name="Ink 29">
                  <a:extLst>
                    <a:ext uri="{FF2B5EF4-FFF2-40B4-BE49-F238E27FC236}">
                      <a16:creationId xmlns:a16="http://schemas.microsoft.com/office/drawing/2014/main" id="{EF89599B-EF51-C518-BC53-CF67935CEA46}"/>
                    </a:ext>
                  </a:extLst>
                </p:cNvPr>
                <p:cNvPicPr/>
                <p:nvPr/>
              </p:nvPicPr>
              <p:blipFill>
                <a:blip r:embed="rId44"/>
                <a:stretch>
                  <a:fillRect/>
                </a:stretch>
              </p:blipFill>
              <p:spPr>
                <a:xfrm>
                  <a:off x="1695814" y="4604699"/>
                  <a:ext cx="131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Ink 30">
                  <a:extLst>
                    <a:ext uri="{FF2B5EF4-FFF2-40B4-BE49-F238E27FC236}">
                      <a16:creationId xmlns:a16="http://schemas.microsoft.com/office/drawing/2014/main" id="{6CC3B7B2-F626-C5F3-3212-FEBA26CD4AB3}"/>
                    </a:ext>
                  </a:extLst>
                </p14:cNvPr>
                <p14:cNvContentPartPr/>
                <p14:nvPr/>
              </p14:nvContentPartPr>
              <p14:xfrm>
                <a:off x="1876894" y="4629899"/>
                <a:ext cx="10440" cy="81720"/>
              </p14:xfrm>
            </p:contentPart>
          </mc:Choice>
          <mc:Fallback>
            <p:pic>
              <p:nvPicPr>
                <p:cNvPr id="31" name="Ink 30">
                  <a:extLst>
                    <a:ext uri="{FF2B5EF4-FFF2-40B4-BE49-F238E27FC236}">
                      <a16:creationId xmlns:a16="http://schemas.microsoft.com/office/drawing/2014/main" id="{6CC3B7B2-F626-C5F3-3212-FEBA26CD4AB3}"/>
                    </a:ext>
                  </a:extLst>
                </p:cNvPr>
                <p:cNvPicPr/>
                <p:nvPr/>
              </p:nvPicPr>
              <p:blipFill>
                <a:blip r:embed="rId46"/>
                <a:stretch>
                  <a:fillRect/>
                </a:stretch>
              </p:blipFill>
              <p:spPr>
                <a:xfrm>
                  <a:off x="1870774" y="4623779"/>
                  <a:ext cx="226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Ink 31">
                  <a:extLst>
                    <a:ext uri="{FF2B5EF4-FFF2-40B4-BE49-F238E27FC236}">
                      <a16:creationId xmlns:a16="http://schemas.microsoft.com/office/drawing/2014/main" id="{467658F6-1B67-6AA5-2F92-4FE2069093BD}"/>
                    </a:ext>
                  </a:extLst>
                </p14:cNvPr>
                <p14:cNvContentPartPr/>
                <p14:nvPr/>
              </p14:nvContentPartPr>
              <p14:xfrm>
                <a:off x="1857454" y="4678499"/>
                <a:ext cx="73440" cy="360"/>
              </p14:xfrm>
            </p:contentPart>
          </mc:Choice>
          <mc:Fallback>
            <p:pic>
              <p:nvPicPr>
                <p:cNvPr id="32" name="Ink 31">
                  <a:extLst>
                    <a:ext uri="{FF2B5EF4-FFF2-40B4-BE49-F238E27FC236}">
                      <a16:creationId xmlns:a16="http://schemas.microsoft.com/office/drawing/2014/main" id="{467658F6-1B67-6AA5-2F92-4FE2069093BD}"/>
                    </a:ext>
                  </a:extLst>
                </p:cNvPr>
                <p:cNvPicPr/>
                <p:nvPr/>
              </p:nvPicPr>
              <p:blipFill>
                <a:blip r:embed="rId48"/>
                <a:stretch>
                  <a:fillRect/>
                </a:stretch>
              </p:blipFill>
              <p:spPr>
                <a:xfrm>
                  <a:off x="1851334" y="4672379"/>
                  <a:ext cx="85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Ink 32">
                  <a:extLst>
                    <a:ext uri="{FF2B5EF4-FFF2-40B4-BE49-F238E27FC236}">
                      <a16:creationId xmlns:a16="http://schemas.microsoft.com/office/drawing/2014/main" id="{2AB907E6-F2CA-13B6-AD25-BBBA2CDA7580}"/>
                    </a:ext>
                  </a:extLst>
                </p14:cNvPr>
                <p14:cNvContentPartPr/>
                <p14:nvPr/>
              </p14:nvContentPartPr>
              <p14:xfrm>
                <a:off x="2023054" y="4659419"/>
                <a:ext cx="360" cy="65520"/>
              </p14:xfrm>
            </p:contentPart>
          </mc:Choice>
          <mc:Fallback>
            <p:pic>
              <p:nvPicPr>
                <p:cNvPr id="33" name="Ink 32">
                  <a:extLst>
                    <a:ext uri="{FF2B5EF4-FFF2-40B4-BE49-F238E27FC236}">
                      <a16:creationId xmlns:a16="http://schemas.microsoft.com/office/drawing/2014/main" id="{2AB907E6-F2CA-13B6-AD25-BBBA2CDA7580}"/>
                    </a:ext>
                  </a:extLst>
                </p:cNvPr>
                <p:cNvPicPr/>
                <p:nvPr/>
              </p:nvPicPr>
              <p:blipFill>
                <a:blip r:embed="rId50"/>
                <a:stretch>
                  <a:fillRect/>
                </a:stretch>
              </p:blipFill>
              <p:spPr>
                <a:xfrm>
                  <a:off x="2016934" y="4653299"/>
                  <a:ext cx="12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Ink 33">
                  <a:extLst>
                    <a:ext uri="{FF2B5EF4-FFF2-40B4-BE49-F238E27FC236}">
                      <a16:creationId xmlns:a16="http://schemas.microsoft.com/office/drawing/2014/main" id="{E1C37ABD-D57E-4441-92BD-5C1B69D1A3FE}"/>
                    </a:ext>
                  </a:extLst>
                </p14:cNvPr>
                <p14:cNvContentPartPr/>
                <p14:nvPr/>
              </p14:nvContentPartPr>
              <p14:xfrm>
                <a:off x="2149414" y="4513619"/>
                <a:ext cx="119880" cy="12240"/>
              </p14:xfrm>
            </p:contentPart>
          </mc:Choice>
          <mc:Fallback>
            <p:pic>
              <p:nvPicPr>
                <p:cNvPr id="34" name="Ink 33">
                  <a:extLst>
                    <a:ext uri="{FF2B5EF4-FFF2-40B4-BE49-F238E27FC236}">
                      <a16:creationId xmlns:a16="http://schemas.microsoft.com/office/drawing/2014/main" id="{E1C37ABD-D57E-4441-92BD-5C1B69D1A3FE}"/>
                    </a:ext>
                  </a:extLst>
                </p:cNvPr>
                <p:cNvPicPr/>
                <p:nvPr/>
              </p:nvPicPr>
              <p:blipFill>
                <a:blip r:embed="rId52"/>
                <a:stretch>
                  <a:fillRect/>
                </a:stretch>
              </p:blipFill>
              <p:spPr>
                <a:xfrm>
                  <a:off x="2143294" y="4507499"/>
                  <a:ext cx="132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Ink 34">
                  <a:extLst>
                    <a:ext uri="{FF2B5EF4-FFF2-40B4-BE49-F238E27FC236}">
                      <a16:creationId xmlns:a16="http://schemas.microsoft.com/office/drawing/2014/main" id="{AAB51E13-D532-FBBE-72D3-8DEFCBADD5AF}"/>
                    </a:ext>
                  </a:extLst>
                </p14:cNvPr>
                <p14:cNvContentPartPr/>
                <p14:nvPr/>
              </p14:nvContentPartPr>
              <p14:xfrm>
                <a:off x="2188294" y="4581659"/>
                <a:ext cx="85320" cy="360"/>
              </p14:xfrm>
            </p:contentPart>
          </mc:Choice>
          <mc:Fallback>
            <p:pic>
              <p:nvPicPr>
                <p:cNvPr id="35" name="Ink 34">
                  <a:extLst>
                    <a:ext uri="{FF2B5EF4-FFF2-40B4-BE49-F238E27FC236}">
                      <a16:creationId xmlns:a16="http://schemas.microsoft.com/office/drawing/2014/main" id="{AAB51E13-D532-FBBE-72D3-8DEFCBADD5AF}"/>
                    </a:ext>
                  </a:extLst>
                </p:cNvPr>
                <p:cNvPicPr/>
                <p:nvPr/>
              </p:nvPicPr>
              <p:blipFill>
                <a:blip r:embed="rId54"/>
                <a:stretch>
                  <a:fillRect/>
                </a:stretch>
              </p:blipFill>
              <p:spPr>
                <a:xfrm>
                  <a:off x="2182174" y="4575539"/>
                  <a:ext cx="975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Ink 35">
                  <a:extLst>
                    <a:ext uri="{FF2B5EF4-FFF2-40B4-BE49-F238E27FC236}">
                      <a16:creationId xmlns:a16="http://schemas.microsoft.com/office/drawing/2014/main" id="{2B5C4C58-84CC-E30D-4C12-A526FBF5679D}"/>
                    </a:ext>
                  </a:extLst>
                </p14:cNvPr>
                <p14:cNvContentPartPr/>
                <p14:nvPr/>
              </p14:nvContentPartPr>
              <p14:xfrm>
                <a:off x="2952934" y="4163339"/>
                <a:ext cx="3960" cy="208800"/>
              </p14:xfrm>
            </p:contentPart>
          </mc:Choice>
          <mc:Fallback>
            <p:pic>
              <p:nvPicPr>
                <p:cNvPr id="36" name="Ink 35">
                  <a:extLst>
                    <a:ext uri="{FF2B5EF4-FFF2-40B4-BE49-F238E27FC236}">
                      <a16:creationId xmlns:a16="http://schemas.microsoft.com/office/drawing/2014/main" id="{2B5C4C58-84CC-E30D-4C12-A526FBF5679D}"/>
                    </a:ext>
                  </a:extLst>
                </p:cNvPr>
                <p:cNvPicPr/>
                <p:nvPr/>
              </p:nvPicPr>
              <p:blipFill>
                <a:blip r:embed="rId56"/>
                <a:stretch>
                  <a:fillRect/>
                </a:stretch>
              </p:blipFill>
              <p:spPr>
                <a:xfrm>
                  <a:off x="2946814" y="4157219"/>
                  <a:ext cx="162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Ink 36">
                  <a:extLst>
                    <a:ext uri="{FF2B5EF4-FFF2-40B4-BE49-F238E27FC236}">
                      <a16:creationId xmlns:a16="http://schemas.microsoft.com/office/drawing/2014/main" id="{0E564B82-B5F5-E1EB-ABBA-69D94FAB4291}"/>
                    </a:ext>
                  </a:extLst>
                </p14:cNvPr>
                <p14:cNvContentPartPr/>
                <p14:nvPr/>
              </p14:nvContentPartPr>
              <p14:xfrm>
                <a:off x="2732614" y="4396619"/>
                <a:ext cx="542160" cy="38880"/>
              </p14:xfrm>
            </p:contentPart>
          </mc:Choice>
          <mc:Fallback>
            <p:pic>
              <p:nvPicPr>
                <p:cNvPr id="37" name="Ink 36">
                  <a:extLst>
                    <a:ext uri="{FF2B5EF4-FFF2-40B4-BE49-F238E27FC236}">
                      <a16:creationId xmlns:a16="http://schemas.microsoft.com/office/drawing/2014/main" id="{0E564B82-B5F5-E1EB-ABBA-69D94FAB4291}"/>
                    </a:ext>
                  </a:extLst>
                </p:cNvPr>
                <p:cNvPicPr/>
                <p:nvPr/>
              </p:nvPicPr>
              <p:blipFill>
                <a:blip r:embed="rId58"/>
                <a:stretch>
                  <a:fillRect/>
                </a:stretch>
              </p:blipFill>
              <p:spPr>
                <a:xfrm>
                  <a:off x="2726494" y="4390499"/>
                  <a:ext cx="5544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Ink 37">
                  <a:extLst>
                    <a:ext uri="{FF2B5EF4-FFF2-40B4-BE49-F238E27FC236}">
                      <a16:creationId xmlns:a16="http://schemas.microsoft.com/office/drawing/2014/main" id="{3BE2E2A0-F61D-C249-3578-D39C42E1AB44}"/>
                    </a:ext>
                  </a:extLst>
                </p14:cNvPr>
                <p14:cNvContentPartPr/>
                <p14:nvPr/>
              </p14:nvContentPartPr>
              <p14:xfrm>
                <a:off x="2781934" y="4581659"/>
                <a:ext cx="119160" cy="119880"/>
              </p14:xfrm>
            </p:contentPart>
          </mc:Choice>
          <mc:Fallback>
            <p:pic>
              <p:nvPicPr>
                <p:cNvPr id="38" name="Ink 37">
                  <a:extLst>
                    <a:ext uri="{FF2B5EF4-FFF2-40B4-BE49-F238E27FC236}">
                      <a16:creationId xmlns:a16="http://schemas.microsoft.com/office/drawing/2014/main" id="{3BE2E2A0-F61D-C249-3578-D39C42E1AB44}"/>
                    </a:ext>
                  </a:extLst>
                </p:cNvPr>
                <p:cNvPicPr/>
                <p:nvPr/>
              </p:nvPicPr>
              <p:blipFill>
                <a:blip r:embed="rId60"/>
                <a:stretch>
                  <a:fillRect/>
                </a:stretch>
              </p:blipFill>
              <p:spPr>
                <a:xfrm>
                  <a:off x="2775814" y="4575539"/>
                  <a:ext cx="131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Ink 38">
                  <a:extLst>
                    <a:ext uri="{FF2B5EF4-FFF2-40B4-BE49-F238E27FC236}">
                      <a16:creationId xmlns:a16="http://schemas.microsoft.com/office/drawing/2014/main" id="{A6142085-8DE2-1486-CF07-D8A1E52E944C}"/>
                    </a:ext>
                  </a:extLst>
                </p14:cNvPr>
                <p14:cNvContentPartPr/>
                <p14:nvPr/>
              </p14:nvContentPartPr>
              <p14:xfrm>
                <a:off x="3015214" y="4571579"/>
                <a:ext cx="8280" cy="121680"/>
              </p14:xfrm>
            </p:contentPart>
          </mc:Choice>
          <mc:Fallback>
            <p:pic>
              <p:nvPicPr>
                <p:cNvPr id="39" name="Ink 38">
                  <a:extLst>
                    <a:ext uri="{FF2B5EF4-FFF2-40B4-BE49-F238E27FC236}">
                      <a16:creationId xmlns:a16="http://schemas.microsoft.com/office/drawing/2014/main" id="{A6142085-8DE2-1486-CF07-D8A1E52E944C}"/>
                    </a:ext>
                  </a:extLst>
                </p:cNvPr>
                <p:cNvPicPr/>
                <p:nvPr/>
              </p:nvPicPr>
              <p:blipFill>
                <a:blip r:embed="rId62"/>
                <a:stretch>
                  <a:fillRect/>
                </a:stretch>
              </p:blipFill>
              <p:spPr>
                <a:xfrm>
                  <a:off x="3009094" y="4565459"/>
                  <a:ext cx="20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Ink 39">
                  <a:extLst>
                    <a:ext uri="{FF2B5EF4-FFF2-40B4-BE49-F238E27FC236}">
                      <a16:creationId xmlns:a16="http://schemas.microsoft.com/office/drawing/2014/main" id="{4D6CF89C-7619-503F-983C-D4430265868D}"/>
                    </a:ext>
                  </a:extLst>
                </p14:cNvPr>
                <p14:cNvContentPartPr/>
                <p14:nvPr/>
              </p14:nvContentPartPr>
              <p14:xfrm>
                <a:off x="2975974" y="4622339"/>
                <a:ext cx="105120" cy="7920"/>
              </p14:xfrm>
            </p:contentPart>
          </mc:Choice>
          <mc:Fallback>
            <p:pic>
              <p:nvPicPr>
                <p:cNvPr id="40" name="Ink 39">
                  <a:extLst>
                    <a:ext uri="{FF2B5EF4-FFF2-40B4-BE49-F238E27FC236}">
                      <a16:creationId xmlns:a16="http://schemas.microsoft.com/office/drawing/2014/main" id="{4D6CF89C-7619-503F-983C-D4430265868D}"/>
                    </a:ext>
                  </a:extLst>
                </p:cNvPr>
                <p:cNvPicPr/>
                <p:nvPr/>
              </p:nvPicPr>
              <p:blipFill>
                <a:blip r:embed="rId64"/>
                <a:stretch>
                  <a:fillRect/>
                </a:stretch>
              </p:blipFill>
              <p:spPr>
                <a:xfrm>
                  <a:off x="2969854" y="4616219"/>
                  <a:ext cx="1173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Ink 40">
                  <a:extLst>
                    <a:ext uri="{FF2B5EF4-FFF2-40B4-BE49-F238E27FC236}">
                      <a16:creationId xmlns:a16="http://schemas.microsoft.com/office/drawing/2014/main" id="{6318B155-DFCE-EC8E-2E26-9A1ABFA6EB28}"/>
                    </a:ext>
                  </a:extLst>
                </p14:cNvPr>
                <p14:cNvContentPartPr/>
                <p14:nvPr/>
              </p14:nvContentPartPr>
              <p14:xfrm>
                <a:off x="3209614" y="4571579"/>
                <a:ext cx="9720" cy="124200"/>
              </p14:xfrm>
            </p:contentPart>
          </mc:Choice>
          <mc:Fallback>
            <p:pic>
              <p:nvPicPr>
                <p:cNvPr id="41" name="Ink 40">
                  <a:extLst>
                    <a:ext uri="{FF2B5EF4-FFF2-40B4-BE49-F238E27FC236}">
                      <a16:creationId xmlns:a16="http://schemas.microsoft.com/office/drawing/2014/main" id="{6318B155-DFCE-EC8E-2E26-9A1ABFA6EB28}"/>
                    </a:ext>
                  </a:extLst>
                </p:cNvPr>
                <p:cNvPicPr/>
                <p:nvPr/>
              </p:nvPicPr>
              <p:blipFill>
                <a:blip r:embed="rId66"/>
                <a:stretch>
                  <a:fillRect/>
                </a:stretch>
              </p:blipFill>
              <p:spPr>
                <a:xfrm>
                  <a:off x="3203494" y="4565459"/>
                  <a:ext cx="21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Ink 44">
                  <a:extLst>
                    <a:ext uri="{FF2B5EF4-FFF2-40B4-BE49-F238E27FC236}">
                      <a16:creationId xmlns:a16="http://schemas.microsoft.com/office/drawing/2014/main" id="{F6677A3D-6650-CD8D-C150-E2A35D161B99}"/>
                    </a:ext>
                  </a:extLst>
                </p14:cNvPr>
                <p14:cNvContentPartPr/>
                <p14:nvPr/>
              </p14:nvContentPartPr>
              <p14:xfrm>
                <a:off x="2643334" y="4513619"/>
                <a:ext cx="113040" cy="263880"/>
              </p14:xfrm>
            </p:contentPart>
          </mc:Choice>
          <mc:Fallback>
            <p:pic>
              <p:nvPicPr>
                <p:cNvPr id="45" name="Ink 44">
                  <a:extLst>
                    <a:ext uri="{FF2B5EF4-FFF2-40B4-BE49-F238E27FC236}">
                      <a16:creationId xmlns:a16="http://schemas.microsoft.com/office/drawing/2014/main" id="{F6677A3D-6650-CD8D-C150-E2A35D161B99}"/>
                    </a:ext>
                  </a:extLst>
                </p:cNvPr>
                <p:cNvPicPr/>
                <p:nvPr/>
              </p:nvPicPr>
              <p:blipFill>
                <a:blip r:embed="rId68"/>
                <a:stretch>
                  <a:fillRect/>
                </a:stretch>
              </p:blipFill>
              <p:spPr>
                <a:xfrm>
                  <a:off x="2637214" y="4507499"/>
                  <a:ext cx="1252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Ink 45">
                  <a:extLst>
                    <a:ext uri="{FF2B5EF4-FFF2-40B4-BE49-F238E27FC236}">
                      <a16:creationId xmlns:a16="http://schemas.microsoft.com/office/drawing/2014/main" id="{F3E346D2-0BB1-8C14-A0C7-20D4B949252A}"/>
                    </a:ext>
                  </a:extLst>
                </p14:cNvPr>
                <p14:cNvContentPartPr/>
                <p14:nvPr/>
              </p14:nvContentPartPr>
              <p14:xfrm>
                <a:off x="3297454" y="4552139"/>
                <a:ext cx="193680" cy="249480"/>
              </p14:xfrm>
            </p:contentPart>
          </mc:Choice>
          <mc:Fallback>
            <p:pic>
              <p:nvPicPr>
                <p:cNvPr id="46" name="Ink 45">
                  <a:extLst>
                    <a:ext uri="{FF2B5EF4-FFF2-40B4-BE49-F238E27FC236}">
                      <a16:creationId xmlns:a16="http://schemas.microsoft.com/office/drawing/2014/main" id="{F3E346D2-0BB1-8C14-A0C7-20D4B949252A}"/>
                    </a:ext>
                  </a:extLst>
                </p:cNvPr>
                <p:cNvPicPr/>
                <p:nvPr/>
              </p:nvPicPr>
              <p:blipFill>
                <a:blip r:embed="rId70"/>
                <a:stretch>
                  <a:fillRect/>
                </a:stretch>
              </p:blipFill>
              <p:spPr>
                <a:xfrm>
                  <a:off x="3291334" y="4546019"/>
                  <a:ext cx="2059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Ink 46">
                  <a:extLst>
                    <a:ext uri="{FF2B5EF4-FFF2-40B4-BE49-F238E27FC236}">
                      <a16:creationId xmlns:a16="http://schemas.microsoft.com/office/drawing/2014/main" id="{6C02BA75-6FF2-5ADC-816E-9DE18463197C}"/>
                    </a:ext>
                  </a:extLst>
                </p14:cNvPr>
                <p14:cNvContentPartPr/>
                <p14:nvPr/>
              </p14:nvContentPartPr>
              <p14:xfrm>
                <a:off x="3464494" y="4493459"/>
                <a:ext cx="177840" cy="101520"/>
              </p14:xfrm>
            </p:contentPart>
          </mc:Choice>
          <mc:Fallback>
            <p:pic>
              <p:nvPicPr>
                <p:cNvPr id="47" name="Ink 46">
                  <a:extLst>
                    <a:ext uri="{FF2B5EF4-FFF2-40B4-BE49-F238E27FC236}">
                      <a16:creationId xmlns:a16="http://schemas.microsoft.com/office/drawing/2014/main" id="{6C02BA75-6FF2-5ADC-816E-9DE18463197C}"/>
                    </a:ext>
                  </a:extLst>
                </p:cNvPr>
                <p:cNvPicPr/>
                <p:nvPr/>
              </p:nvPicPr>
              <p:blipFill>
                <a:blip r:embed="rId72"/>
                <a:stretch>
                  <a:fillRect/>
                </a:stretch>
              </p:blipFill>
              <p:spPr>
                <a:xfrm>
                  <a:off x="3458374" y="4487339"/>
                  <a:ext cx="190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Ink 48">
                  <a:extLst>
                    <a:ext uri="{FF2B5EF4-FFF2-40B4-BE49-F238E27FC236}">
                      <a16:creationId xmlns:a16="http://schemas.microsoft.com/office/drawing/2014/main" id="{9A7B65DC-D59D-BFCA-B5D4-F74508A003F7}"/>
                    </a:ext>
                  </a:extLst>
                </p14:cNvPr>
                <p14:cNvContentPartPr/>
                <p14:nvPr/>
              </p14:nvContentPartPr>
              <p14:xfrm>
                <a:off x="5444854" y="4036619"/>
                <a:ext cx="11880" cy="222480"/>
              </p14:xfrm>
            </p:contentPart>
          </mc:Choice>
          <mc:Fallback>
            <p:pic>
              <p:nvPicPr>
                <p:cNvPr id="49" name="Ink 48">
                  <a:extLst>
                    <a:ext uri="{FF2B5EF4-FFF2-40B4-BE49-F238E27FC236}">
                      <a16:creationId xmlns:a16="http://schemas.microsoft.com/office/drawing/2014/main" id="{9A7B65DC-D59D-BFCA-B5D4-F74508A003F7}"/>
                    </a:ext>
                  </a:extLst>
                </p:cNvPr>
                <p:cNvPicPr/>
                <p:nvPr/>
              </p:nvPicPr>
              <p:blipFill>
                <a:blip r:embed="rId74"/>
                <a:stretch>
                  <a:fillRect/>
                </a:stretch>
              </p:blipFill>
              <p:spPr>
                <a:xfrm>
                  <a:off x="5438734" y="4030499"/>
                  <a:ext cx="241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Ink 49">
                  <a:extLst>
                    <a:ext uri="{FF2B5EF4-FFF2-40B4-BE49-F238E27FC236}">
                      <a16:creationId xmlns:a16="http://schemas.microsoft.com/office/drawing/2014/main" id="{381D914F-AB3E-FF94-5A3C-5A6185B3884F}"/>
                    </a:ext>
                  </a:extLst>
                </p14:cNvPr>
                <p14:cNvContentPartPr/>
                <p14:nvPr/>
              </p14:nvContentPartPr>
              <p14:xfrm>
                <a:off x="5262334" y="4318859"/>
                <a:ext cx="335160" cy="360"/>
              </p14:xfrm>
            </p:contentPart>
          </mc:Choice>
          <mc:Fallback>
            <p:pic>
              <p:nvPicPr>
                <p:cNvPr id="50" name="Ink 49">
                  <a:extLst>
                    <a:ext uri="{FF2B5EF4-FFF2-40B4-BE49-F238E27FC236}">
                      <a16:creationId xmlns:a16="http://schemas.microsoft.com/office/drawing/2014/main" id="{381D914F-AB3E-FF94-5A3C-5A6185B3884F}"/>
                    </a:ext>
                  </a:extLst>
                </p:cNvPr>
                <p:cNvPicPr/>
                <p:nvPr/>
              </p:nvPicPr>
              <p:blipFill>
                <a:blip r:embed="rId76"/>
                <a:stretch>
                  <a:fillRect/>
                </a:stretch>
              </p:blipFill>
              <p:spPr>
                <a:xfrm>
                  <a:off x="5256214" y="4312739"/>
                  <a:ext cx="347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Ink 50">
                  <a:extLst>
                    <a:ext uri="{FF2B5EF4-FFF2-40B4-BE49-F238E27FC236}">
                      <a16:creationId xmlns:a16="http://schemas.microsoft.com/office/drawing/2014/main" id="{01F9BE10-4BAF-3162-EECB-7CAB0B441140}"/>
                    </a:ext>
                  </a:extLst>
                </p14:cNvPr>
                <p14:cNvContentPartPr/>
                <p14:nvPr/>
              </p14:nvContentPartPr>
              <p14:xfrm>
                <a:off x="5349454" y="4526579"/>
                <a:ext cx="133200" cy="108720"/>
              </p14:xfrm>
            </p:contentPart>
          </mc:Choice>
          <mc:Fallback>
            <p:pic>
              <p:nvPicPr>
                <p:cNvPr id="51" name="Ink 50">
                  <a:extLst>
                    <a:ext uri="{FF2B5EF4-FFF2-40B4-BE49-F238E27FC236}">
                      <a16:creationId xmlns:a16="http://schemas.microsoft.com/office/drawing/2014/main" id="{01F9BE10-4BAF-3162-EECB-7CAB0B441140}"/>
                    </a:ext>
                  </a:extLst>
                </p:cNvPr>
                <p:cNvPicPr/>
                <p:nvPr/>
              </p:nvPicPr>
              <p:blipFill>
                <a:blip r:embed="rId78"/>
                <a:stretch>
                  <a:fillRect/>
                </a:stretch>
              </p:blipFill>
              <p:spPr>
                <a:xfrm>
                  <a:off x="5343334" y="4520459"/>
                  <a:ext cx="145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Ink 51">
                  <a:extLst>
                    <a:ext uri="{FF2B5EF4-FFF2-40B4-BE49-F238E27FC236}">
                      <a16:creationId xmlns:a16="http://schemas.microsoft.com/office/drawing/2014/main" id="{1474164D-3AD9-EA7B-9255-3BC7346E1740}"/>
                    </a:ext>
                  </a:extLst>
                </p14:cNvPr>
                <p14:cNvContentPartPr/>
                <p14:nvPr/>
              </p14:nvContentPartPr>
              <p14:xfrm>
                <a:off x="5493094" y="4425779"/>
                <a:ext cx="100440" cy="66240"/>
              </p14:xfrm>
            </p:contentPart>
          </mc:Choice>
          <mc:Fallback>
            <p:pic>
              <p:nvPicPr>
                <p:cNvPr id="52" name="Ink 51">
                  <a:extLst>
                    <a:ext uri="{FF2B5EF4-FFF2-40B4-BE49-F238E27FC236}">
                      <a16:creationId xmlns:a16="http://schemas.microsoft.com/office/drawing/2014/main" id="{1474164D-3AD9-EA7B-9255-3BC7346E1740}"/>
                    </a:ext>
                  </a:extLst>
                </p:cNvPr>
                <p:cNvPicPr/>
                <p:nvPr/>
              </p:nvPicPr>
              <p:blipFill>
                <a:blip r:embed="rId80"/>
                <a:stretch>
                  <a:fillRect/>
                </a:stretch>
              </p:blipFill>
              <p:spPr>
                <a:xfrm>
                  <a:off x="5486974" y="4419659"/>
                  <a:ext cx="112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Ink 54">
                  <a:extLst>
                    <a:ext uri="{FF2B5EF4-FFF2-40B4-BE49-F238E27FC236}">
                      <a16:creationId xmlns:a16="http://schemas.microsoft.com/office/drawing/2014/main" id="{DD56A2FB-89C8-2A96-632E-DC0DE3F96561}"/>
                    </a:ext>
                  </a:extLst>
                </p14:cNvPr>
                <p14:cNvContentPartPr/>
                <p14:nvPr/>
              </p14:nvContentPartPr>
              <p14:xfrm>
                <a:off x="5826454" y="4299059"/>
                <a:ext cx="67320" cy="8280"/>
              </p14:xfrm>
            </p:contentPart>
          </mc:Choice>
          <mc:Fallback>
            <p:pic>
              <p:nvPicPr>
                <p:cNvPr id="55" name="Ink 54">
                  <a:extLst>
                    <a:ext uri="{FF2B5EF4-FFF2-40B4-BE49-F238E27FC236}">
                      <a16:creationId xmlns:a16="http://schemas.microsoft.com/office/drawing/2014/main" id="{DD56A2FB-89C8-2A96-632E-DC0DE3F96561}"/>
                    </a:ext>
                  </a:extLst>
                </p:cNvPr>
                <p:cNvPicPr/>
                <p:nvPr/>
              </p:nvPicPr>
              <p:blipFill>
                <a:blip r:embed="rId82"/>
                <a:stretch>
                  <a:fillRect/>
                </a:stretch>
              </p:blipFill>
              <p:spPr>
                <a:xfrm>
                  <a:off x="5820334" y="4292939"/>
                  <a:ext cx="795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Ink 55">
                  <a:extLst>
                    <a:ext uri="{FF2B5EF4-FFF2-40B4-BE49-F238E27FC236}">
                      <a16:creationId xmlns:a16="http://schemas.microsoft.com/office/drawing/2014/main" id="{AE7BAC70-5AAA-D662-AE40-32D0DB0BE4DF}"/>
                    </a:ext>
                  </a:extLst>
                </p14:cNvPr>
                <p14:cNvContentPartPr/>
                <p14:nvPr/>
              </p14:nvContentPartPr>
              <p14:xfrm>
                <a:off x="5835814" y="4378979"/>
                <a:ext cx="72360" cy="7920"/>
              </p14:xfrm>
            </p:contentPart>
          </mc:Choice>
          <mc:Fallback>
            <p:pic>
              <p:nvPicPr>
                <p:cNvPr id="56" name="Ink 55">
                  <a:extLst>
                    <a:ext uri="{FF2B5EF4-FFF2-40B4-BE49-F238E27FC236}">
                      <a16:creationId xmlns:a16="http://schemas.microsoft.com/office/drawing/2014/main" id="{AE7BAC70-5AAA-D662-AE40-32D0DB0BE4DF}"/>
                    </a:ext>
                  </a:extLst>
                </p:cNvPr>
                <p:cNvPicPr/>
                <p:nvPr/>
              </p:nvPicPr>
              <p:blipFill>
                <a:blip r:embed="rId84"/>
                <a:stretch>
                  <a:fillRect/>
                </a:stretch>
              </p:blipFill>
              <p:spPr>
                <a:xfrm>
                  <a:off x="5829694" y="4372859"/>
                  <a:ext cx="846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8" name="Ink 57">
                  <a:extLst>
                    <a:ext uri="{FF2B5EF4-FFF2-40B4-BE49-F238E27FC236}">
                      <a16:creationId xmlns:a16="http://schemas.microsoft.com/office/drawing/2014/main" id="{C92D1F30-E56A-D11B-0FFE-F7586AA40C65}"/>
                    </a:ext>
                  </a:extLst>
                </p14:cNvPr>
                <p14:cNvContentPartPr/>
                <p14:nvPr/>
              </p14:nvContentPartPr>
              <p14:xfrm>
                <a:off x="6071254" y="4192139"/>
                <a:ext cx="159840" cy="310320"/>
              </p14:xfrm>
            </p:contentPart>
          </mc:Choice>
          <mc:Fallback>
            <p:pic>
              <p:nvPicPr>
                <p:cNvPr id="58" name="Ink 57">
                  <a:extLst>
                    <a:ext uri="{FF2B5EF4-FFF2-40B4-BE49-F238E27FC236}">
                      <a16:creationId xmlns:a16="http://schemas.microsoft.com/office/drawing/2014/main" id="{C92D1F30-E56A-D11B-0FFE-F7586AA40C65}"/>
                    </a:ext>
                  </a:extLst>
                </p:cNvPr>
                <p:cNvPicPr/>
                <p:nvPr/>
              </p:nvPicPr>
              <p:blipFill>
                <a:blip r:embed="rId86"/>
                <a:stretch>
                  <a:fillRect/>
                </a:stretch>
              </p:blipFill>
              <p:spPr>
                <a:xfrm>
                  <a:off x="6065134" y="4186019"/>
                  <a:ext cx="17208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9" name="Ink 58">
                  <a:extLst>
                    <a:ext uri="{FF2B5EF4-FFF2-40B4-BE49-F238E27FC236}">
                      <a16:creationId xmlns:a16="http://schemas.microsoft.com/office/drawing/2014/main" id="{C484F2BA-6067-ACCA-4F97-0B61E2CC93E4}"/>
                    </a:ext>
                  </a:extLst>
                </p14:cNvPr>
                <p14:cNvContentPartPr/>
                <p14:nvPr/>
              </p14:nvContentPartPr>
              <p14:xfrm>
                <a:off x="6303094" y="4455299"/>
                <a:ext cx="98640" cy="118080"/>
              </p14:xfrm>
            </p:contentPart>
          </mc:Choice>
          <mc:Fallback>
            <p:pic>
              <p:nvPicPr>
                <p:cNvPr id="59" name="Ink 58">
                  <a:extLst>
                    <a:ext uri="{FF2B5EF4-FFF2-40B4-BE49-F238E27FC236}">
                      <a16:creationId xmlns:a16="http://schemas.microsoft.com/office/drawing/2014/main" id="{C484F2BA-6067-ACCA-4F97-0B61E2CC93E4}"/>
                    </a:ext>
                  </a:extLst>
                </p:cNvPr>
                <p:cNvPicPr/>
                <p:nvPr/>
              </p:nvPicPr>
              <p:blipFill>
                <a:blip r:embed="rId88"/>
                <a:stretch>
                  <a:fillRect/>
                </a:stretch>
              </p:blipFill>
              <p:spPr>
                <a:xfrm>
                  <a:off x="6296974" y="4449179"/>
                  <a:ext cx="110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1" name="Ink 60">
                  <a:extLst>
                    <a:ext uri="{FF2B5EF4-FFF2-40B4-BE49-F238E27FC236}">
                      <a16:creationId xmlns:a16="http://schemas.microsoft.com/office/drawing/2014/main" id="{BD40B02D-3FA2-2297-5385-19360F60F686}"/>
                    </a:ext>
                  </a:extLst>
                </p14:cNvPr>
                <p14:cNvContentPartPr/>
                <p14:nvPr/>
              </p14:nvContentPartPr>
              <p14:xfrm>
                <a:off x="3101254" y="5223539"/>
                <a:ext cx="128520" cy="154800"/>
              </p14:xfrm>
            </p:contentPart>
          </mc:Choice>
          <mc:Fallback>
            <p:pic>
              <p:nvPicPr>
                <p:cNvPr id="61" name="Ink 60">
                  <a:extLst>
                    <a:ext uri="{FF2B5EF4-FFF2-40B4-BE49-F238E27FC236}">
                      <a16:creationId xmlns:a16="http://schemas.microsoft.com/office/drawing/2014/main" id="{BD40B02D-3FA2-2297-5385-19360F60F686}"/>
                    </a:ext>
                  </a:extLst>
                </p:cNvPr>
                <p:cNvPicPr/>
                <p:nvPr/>
              </p:nvPicPr>
              <p:blipFill>
                <a:blip r:embed="rId90"/>
                <a:stretch>
                  <a:fillRect/>
                </a:stretch>
              </p:blipFill>
              <p:spPr>
                <a:xfrm>
                  <a:off x="3095134" y="5217419"/>
                  <a:ext cx="1407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2" name="Ink 61">
                  <a:extLst>
                    <a:ext uri="{FF2B5EF4-FFF2-40B4-BE49-F238E27FC236}">
                      <a16:creationId xmlns:a16="http://schemas.microsoft.com/office/drawing/2014/main" id="{EF7A2B14-E022-3535-60DC-EDF23C0D4AD0}"/>
                    </a:ext>
                  </a:extLst>
                </p14:cNvPr>
                <p14:cNvContentPartPr/>
                <p14:nvPr/>
              </p14:nvContentPartPr>
              <p14:xfrm>
                <a:off x="3328414" y="5233259"/>
                <a:ext cx="7920" cy="88920"/>
              </p14:xfrm>
            </p:contentPart>
          </mc:Choice>
          <mc:Fallback>
            <p:pic>
              <p:nvPicPr>
                <p:cNvPr id="62" name="Ink 61">
                  <a:extLst>
                    <a:ext uri="{FF2B5EF4-FFF2-40B4-BE49-F238E27FC236}">
                      <a16:creationId xmlns:a16="http://schemas.microsoft.com/office/drawing/2014/main" id="{EF7A2B14-E022-3535-60DC-EDF23C0D4AD0}"/>
                    </a:ext>
                  </a:extLst>
                </p:cNvPr>
                <p:cNvPicPr/>
                <p:nvPr/>
              </p:nvPicPr>
              <p:blipFill>
                <a:blip r:embed="rId92"/>
                <a:stretch>
                  <a:fillRect/>
                </a:stretch>
              </p:blipFill>
              <p:spPr>
                <a:xfrm>
                  <a:off x="3322294" y="5227139"/>
                  <a:ext cx="20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3" name="Ink 62">
                  <a:extLst>
                    <a:ext uri="{FF2B5EF4-FFF2-40B4-BE49-F238E27FC236}">
                      <a16:creationId xmlns:a16="http://schemas.microsoft.com/office/drawing/2014/main" id="{C0F27F85-80E3-C65F-F493-D988E505A512}"/>
                    </a:ext>
                  </a:extLst>
                </p14:cNvPr>
                <p14:cNvContentPartPr/>
                <p14:nvPr/>
              </p14:nvContentPartPr>
              <p14:xfrm>
                <a:off x="3287734" y="5281859"/>
                <a:ext cx="137520" cy="360"/>
              </p14:xfrm>
            </p:contentPart>
          </mc:Choice>
          <mc:Fallback>
            <p:pic>
              <p:nvPicPr>
                <p:cNvPr id="63" name="Ink 62">
                  <a:extLst>
                    <a:ext uri="{FF2B5EF4-FFF2-40B4-BE49-F238E27FC236}">
                      <a16:creationId xmlns:a16="http://schemas.microsoft.com/office/drawing/2014/main" id="{C0F27F85-80E3-C65F-F493-D988E505A512}"/>
                    </a:ext>
                  </a:extLst>
                </p:cNvPr>
                <p:cNvPicPr/>
                <p:nvPr/>
              </p:nvPicPr>
              <p:blipFill>
                <a:blip r:embed="rId94"/>
                <a:stretch>
                  <a:fillRect/>
                </a:stretch>
              </p:blipFill>
              <p:spPr>
                <a:xfrm>
                  <a:off x="3281614" y="5275739"/>
                  <a:ext cx="149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4" name="Ink 63">
                  <a:extLst>
                    <a:ext uri="{FF2B5EF4-FFF2-40B4-BE49-F238E27FC236}">
                      <a16:creationId xmlns:a16="http://schemas.microsoft.com/office/drawing/2014/main" id="{43777D31-0399-3642-C3A6-FF72C5A2DF0E}"/>
                    </a:ext>
                  </a:extLst>
                </p14:cNvPr>
                <p14:cNvContentPartPr/>
                <p14:nvPr/>
              </p14:nvContentPartPr>
              <p14:xfrm>
                <a:off x="3501574" y="5233259"/>
                <a:ext cx="360" cy="107280"/>
              </p14:xfrm>
            </p:contentPart>
          </mc:Choice>
          <mc:Fallback>
            <p:pic>
              <p:nvPicPr>
                <p:cNvPr id="64" name="Ink 63">
                  <a:extLst>
                    <a:ext uri="{FF2B5EF4-FFF2-40B4-BE49-F238E27FC236}">
                      <a16:creationId xmlns:a16="http://schemas.microsoft.com/office/drawing/2014/main" id="{43777D31-0399-3642-C3A6-FF72C5A2DF0E}"/>
                    </a:ext>
                  </a:extLst>
                </p:cNvPr>
                <p:cNvPicPr/>
                <p:nvPr/>
              </p:nvPicPr>
              <p:blipFill>
                <a:blip r:embed="rId96"/>
                <a:stretch>
                  <a:fillRect/>
                </a:stretch>
              </p:blipFill>
              <p:spPr>
                <a:xfrm>
                  <a:off x="3495454" y="5227139"/>
                  <a:ext cx="12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5" name="Ink 64">
                  <a:extLst>
                    <a:ext uri="{FF2B5EF4-FFF2-40B4-BE49-F238E27FC236}">
                      <a16:creationId xmlns:a16="http://schemas.microsoft.com/office/drawing/2014/main" id="{D29A72A3-DCF8-F298-49AA-3E345BB5ECCA}"/>
                    </a:ext>
                  </a:extLst>
                </p14:cNvPr>
                <p14:cNvContentPartPr/>
                <p14:nvPr/>
              </p14:nvContentPartPr>
              <p14:xfrm>
                <a:off x="3812614" y="5214179"/>
                <a:ext cx="209520" cy="98640"/>
              </p14:xfrm>
            </p:contentPart>
          </mc:Choice>
          <mc:Fallback>
            <p:pic>
              <p:nvPicPr>
                <p:cNvPr id="65" name="Ink 64">
                  <a:extLst>
                    <a:ext uri="{FF2B5EF4-FFF2-40B4-BE49-F238E27FC236}">
                      <a16:creationId xmlns:a16="http://schemas.microsoft.com/office/drawing/2014/main" id="{D29A72A3-DCF8-F298-49AA-3E345BB5ECCA}"/>
                    </a:ext>
                  </a:extLst>
                </p:cNvPr>
                <p:cNvPicPr/>
                <p:nvPr/>
              </p:nvPicPr>
              <p:blipFill>
                <a:blip r:embed="rId98"/>
                <a:stretch>
                  <a:fillRect/>
                </a:stretch>
              </p:blipFill>
              <p:spPr>
                <a:xfrm>
                  <a:off x="3806494" y="5208059"/>
                  <a:ext cx="221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6" name="Ink 65">
                  <a:extLst>
                    <a:ext uri="{FF2B5EF4-FFF2-40B4-BE49-F238E27FC236}">
                      <a16:creationId xmlns:a16="http://schemas.microsoft.com/office/drawing/2014/main" id="{4B395F81-CA03-215E-FD2B-8775BA884FDB}"/>
                    </a:ext>
                  </a:extLst>
                </p14:cNvPr>
                <p14:cNvContentPartPr/>
                <p14:nvPr/>
              </p14:nvContentPartPr>
              <p14:xfrm>
                <a:off x="4172614" y="5227139"/>
                <a:ext cx="219600" cy="129960"/>
              </p14:xfrm>
            </p:contentPart>
          </mc:Choice>
          <mc:Fallback>
            <p:pic>
              <p:nvPicPr>
                <p:cNvPr id="66" name="Ink 65">
                  <a:extLst>
                    <a:ext uri="{FF2B5EF4-FFF2-40B4-BE49-F238E27FC236}">
                      <a16:creationId xmlns:a16="http://schemas.microsoft.com/office/drawing/2014/main" id="{4B395F81-CA03-215E-FD2B-8775BA884FDB}"/>
                    </a:ext>
                  </a:extLst>
                </p:cNvPr>
                <p:cNvPicPr/>
                <p:nvPr/>
              </p:nvPicPr>
              <p:blipFill>
                <a:blip r:embed="rId100"/>
                <a:stretch>
                  <a:fillRect/>
                </a:stretch>
              </p:blipFill>
              <p:spPr>
                <a:xfrm>
                  <a:off x="4166494" y="5221019"/>
                  <a:ext cx="231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9" name="Ink 68">
                  <a:extLst>
                    <a:ext uri="{FF2B5EF4-FFF2-40B4-BE49-F238E27FC236}">
                      <a16:creationId xmlns:a16="http://schemas.microsoft.com/office/drawing/2014/main" id="{F8A89D5B-6617-A6B7-D8C3-ADE141DFD9C0}"/>
                    </a:ext>
                  </a:extLst>
                </p14:cNvPr>
                <p14:cNvContentPartPr/>
                <p14:nvPr/>
              </p14:nvContentPartPr>
              <p14:xfrm>
                <a:off x="2937094" y="5126339"/>
                <a:ext cx="156600" cy="288000"/>
              </p14:xfrm>
            </p:contentPart>
          </mc:Choice>
          <mc:Fallback>
            <p:pic>
              <p:nvPicPr>
                <p:cNvPr id="69" name="Ink 68">
                  <a:extLst>
                    <a:ext uri="{FF2B5EF4-FFF2-40B4-BE49-F238E27FC236}">
                      <a16:creationId xmlns:a16="http://schemas.microsoft.com/office/drawing/2014/main" id="{F8A89D5B-6617-A6B7-D8C3-ADE141DFD9C0}"/>
                    </a:ext>
                  </a:extLst>
                </p:cNvPr>
                <p:cNvPicPr/>
                <p:nvPr/>
              </p:nvPicPr>
              <p:blipFill>
                <a:blip r:embed="rId102"/>
                <a:stretch>
                  <a:fillRect/>
                </a:stretch>
              </p:blipFill>
              <p:spPr>
                <a:xfrm>
                  <a:off x="2930974" y="5120219"/>
                  <a:ext cx="1688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0" name="Ink 69">
                  <a:extLst>
                    <a:ext uri="{FF2B5EF4-FFF2-40B4-BE49-F238E27FC236}">
                      <a16:creationId xmlns:a16="http://schemas.microsoft.com/office/drawing/2014/main" id="{E6E4FB45-BEF9-E470-5DCD-0A1B5BE2AB7C}"/>
                    </a:ext>
                  </a:extLst>
                </p14:cNvPr>
                <p14:cNvContentPartPr/>
                <p14:nvPr/>
              </p14:nvContentPartPr>
              <p14:xfrm>
                <a:off x="3550174" y="5116619"/>
                <a:ext cx="95760" cy="316080"/>
              </p14:xfrm>
            </p:contentPart>
          </mc:Choice>
          <mc:Fallback>
            <p:pic>
              <p:nvPicPr>
                <p:cNvPr id="70" name="Ink 69">
                  <a:extLst>
                    <a:ext uri="{FF2B5EF4-FFF2-40B4-BE49-F238E27FC236}">
                      <a16:creationId xmlns:a16="http://schemas.microsoft.com/office/drawing/2014/main" id="{E6E4FB45-BEF9-E470-5DCD-0A1B5BE2AB7C}"/>
                    </a:ext>
                  </a:extLst>
                </p:cNvPr>
                <p:cNvPicPr/>
                <p:nvPr/>
              </p:nvPicPr>
              <p:blipFill>
                <a:blip r:embed="rId104"/>
                <a:stretch>
                  <a:fillRect/>
                </a:stretch>
              </p:blipFill>
              <p:spPr>
                <a:xfrm>
                  <a:off x="3544054" y="5110499"/>
                  <a:ext cx="10800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1" name="Ink 70">
                  <a:extLst>
                    <a:ext uri="{FF2B5EF4-FFF2-40B4-BE49-F238E27FC236}">
                      <a16:creationId xmlns:a16="http://schemas.microsoft.com/office/drawing/2014/main" id="{3F17EAED-41B3-D017-68A5-5D09CD023DF7}"/>
                    </a:ext>
                  </a:extLst>
                </p14:cNvPr>
                <p14:cNvContentPartPr/>
                <p14:nvPr/>
              </p14:nvContentPartPr>
              <p14:xfrm>
                <a:off x="3579334" y="5024099"/>
                <a:ext cx="202320" cy="91800"/>
              </p14:xfrm>
            </p:contentPart>
          </mc:Choice>
          <mc:Fallback>
            <p:pic>
              <p:nvPicPr>
                <p:cNvPr id="71" name="Ink 70">
                  <a:extLst>
                    <a:ext uri="{FF2B5EF4-FFF2-40B4-BE49-F238E27FC236}">
                      <a16:creationId xmlns:a16="http://schemas.microsoft.com/office/drawing/2014/main" id="{3F17EAED-41B3-D017-68A5-5D09CD023DF7}"/>
                    </a:ext>
                  </a:extLst>
                </p:cNvPr>
                <p:cNvPicPr/>
                <p:nvPr/>
              </p:nvPicPr>
              <p:blipFill>
                <a:blip r:embed="rId106"/>
                <a:stretch>
                  <a:fillRect/>
                </a:stretch>
              </p:blipFill>
              <p:spPr>
                <a:xfrm>
                  <a:off x="3573214" y="5017979"/>
                  <a:ext cx="214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3" name="Ink 72">
                  <a:extLst>
                    <a:ext uri="{FF2B5EF4-FFF2-40B4-BE49-F238E27FC236}">
                      <a16:creationId xmlns:a16="http://schemas.microsoft.com/office/drawing/2014/main" id="{9A1CE34D-8B36-53F3-FD8F-28F2C1C9BB5A}"/>
                    </a:ext>
                  </a:extLst>
                </p14:cNvPr>
                <p14:cNvContentPartPr/>
                <p14:nvPr/>
              </p14:nvContentPartPr>
              <p14:xfrm>
                <a:off x="4367374" y="5087819"/>
                <a:ext cx="211320" cy="69120"/>
              </p14:xfrm>
            </p:contentPart>
          </mc:Choice>
          <mc:Fallback>
            <p:pic>
              <p:nvPicPr>
                <p:cNvPr id="73" name="Ink 72">
                  <a:extLst>
                    <a:ext uri="{FF2B5EF4-FFF2-40B4-BE49-F238E27FC236}">
                      <a16:creationId xmlns:a16="http://schemas.microsoft.com/office/drawing/2014/main" id="{9A1CE34D-8B36-53F3-FD8F-28F2C1C9BB5A}"/>
                    </a:ext>
                  </a:extLst>
                </p:cNvPr>
                <p:cNvPicPr/>
                <p:nvPr/>
              </p:nvPicPr>
              <p:blipFill>
                <a:blip r:embed="rId108"/>
                <a:stretch>
                  <a:fillRect/>
                </a:stretch>
              </p:blipFill>
              <p:spPr>
                <a:xfrm>
                  <a:off x="4361254" y="5081699"/>
                  <a:ext cx="223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4" name="Ink 73">
                  <a:extLst>
                    <a:ext uri="{FF2B5EF4-FFF2-40B4-BE49-F238E27FC236}">
                      <a16:creationId xmlns:a16="http://schemas.microsoft.com/office/drawing/2014/main" id="{F15AC095-B812-27C3-A5FA-0298014AECD7}"/>
                    </a:ext>
                  </a:extLst>
                </p14:cNvPr>
                <p14:cNvContentPartPr/>
                <p14:nvPr/>
              </p14:nvContentPartPr>
              <p14:xfrm>
                <a:off x="3458734" y="5544299"/>
                <a:ext cx="3960" cy="139680"/>
              </p14:xfrm>
            </p:contentPart>
          </mc:Choice>
          <mc:Fallback>
            <p:pic>
              <p:nvPicPr>
                <p:cNvPr id="74" name="Ink 73">
                  <a:extLst>
                    <a:ext uri="{FF2B5EF4-FFF2-40B4-BE49-F238E27FC236}">
                      <a16:creationId xmlns:a16="http://schemas.microsoft.com/office/drawing/2014/main" id="{F15AC095-B812-27C3-A5FA-0298014AECD7}"/>
                    </a:ext>
                  </a:extLst>
                </p:cNvPr>
                <p:cNvPicPr/>
                <p:nvPr/>
              </p:nvPicPr>
              <p:blipFill>
                <a:blip r:embed="rId110"/>
                <a:stretch>
                  <a:fillRect/>
                </a:stretch>
              </p:blipFill>
              <p:spPr>
                <a:xfrm>
                  <a:off x="3452614" y="5538179"/>
                  <a:ext cx="162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5" name="Ink 74">
                  <a:extLst>
                    <a:ext uri="{FF2B5EF4-FFF2-40B4-BE49-F238E27FC236}">
                      <a16:creationId xmlns:a16="http://schemas.microsoft.com/office/drawing/2014/main" id="{99D2A67B-E733-7CFD-8932-FEF2DAC8EC33}"/>
                    </a:ext>
                  </a:extLst>
                </p14:cNvPr>
                <p14:cNvContentPartPr/>
                <p14:nvPr/>
              </p14:nvContentPartPr>
              <p14:xfrm>
                <a:off x="3335974" y="5729339"/>
                <a:ext cx="207360" cy="360"/>
              </p14:xfrm>
            </p:contentPart>
          </mc:Choice>
          <mc:Fallback>
            <p:pic>
              <p:nvPicPr>
                <p:cNvPr id="75" name="Ink 74">
                  <a:extLst>
                    <a:ext uri="{FF2B5EF4-FFF2-40B4-BE49-F238E27FC236}">
                      <a16:creationId xmlns:a16="http://schemas.microsoft.com/office/drawing/2014/main" id="{99D2A67B-E733-7CFD-8932-FEF2DAC8EC33}"/>
                    </a:ext>
                  </a:extLst>
                </p:cNvPr>
                <p:cNvPicPr/>
                <p:nvPr/>
              </p:nvPicPr>
              <p:blipFill>
                <a:blip r:embed="rId112"/>
                <a:stretch>
                  <a:fillRect/>
                </a:stretch>
              </p:blipFill>
              <p:spPr>
                <a:xfrm>
                  <a:off x="3329854" y="5723219"/>
                  <a:ext cx="219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6" name="Ink 75">
                  <a:extLst>
                    <a:ext uri="{FF2B5EF4-FFF2-40B4-BE49-F238E27FC236}">
                      <a16:creationId xmlns:a16="http://schemas.microsoft.com/office/drawing/2014/main" id="{F60CD0D5-73BB-04CA-05A5-371118E754FC}"/>
                    </a:ext>
                  </a:extLst>
                </p14:cNvPr>
                <p14:cNvContentPartPr/>
                <p14:nvPr/>
              </p14:nvContentPartPr>
              <p14:xfrm>
                <a:off x="3355414" y="5900699"/>
                <a:ext cx="128160" cy="103680"/>
              </p14:xfrm>
            </p:contentPart>
          </mc:Choice>
          <mc:Fallback>
            <p:pic>
              <p:nvPicPr>
                <p:cNvPr id="76" name="Ink 75">
                  <a:extLst>
                    <a:ext uri="{FF2B5EF4-FFF2-40B4-BE49-F238E27FC236}">
                      <a16:creationId xmlns:a16="http://schemas.microsoft.com/office/drawing/2014/main" id="{F60CD0D5-73BB-04CA-05A5-371118E754FC}"/>
                    </a:ext>
                  </a:extLst>
                </p:cNvPr>
                <p:cNvPicPr/>
                <p:nvPr/>
              </p:nvPicPr>
              <p:blipFill>
                <a:blip r:embed="rId114"/>
                <a:stretch>
                  <a:fillRect/>
                </a:stretch>
              </p:blipFill>
              <p:spPr>
                <a:xfrm>
                  <a:off x="3349294" y="5894579"/>
                  <a:ext cx="140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7" name="Ink 76">
                  <a:extLst>
                    <a:ext uri="{FF2B5EF4-FFF2-40B4-BE49-F238E27FC236}">
                      <a16:creationId xmlns:a16="http://schemas.microsoft.com/office/drawing/2014/main" id="{10E2F490-4B7E-E33F-3403-69BC06D45685}"/>
                    </a:ext>
                  </a:extLst>
                </p14:cNvPr>
                <p14:cNvContentPartPr/>
                <p14:nvPr/>
              </p14:nvContentPartPr>
              <p14:xfrm>
                <a:off x="3491494" y="5826179"/>
                <a:ext cx="97920" cy="91080"/>
              </p14:xfrm>
            </p:contentPart>
          </mc:Choice>
          <mc:Fallback>
            <p:pic>
              <p:nvPicPr>
                <p:cNvPr id="77" name="Ink 76">
                  <a:extLst>
                    <a:ext uri="{FF2B5EF4-FFF2-40B4-BE49-F238E27FC236}">
                      <a16:creationId xmlns:a16="http://schemas.microsoft.com/office/drawing/2014/main" id="{10E2F490-4B7E-E33F-3403-69BC06D45685}"/>
                    </a:ext>
                  </a:extLst>
                </p:cNvPr>
                <p:cNvPicPr/>
                <p:nvPr/>
              </p:nvPicPr>
              <p:blipFill>
                <a:blip r:embed="rId116"/>
                <a:stretch>
                  <a:fillRect/>
                </a:stretch>
              </p:blipFill>
              <p:spPr>
                <a:xfrm>
                  <a:off x="3485374" y="5820059"/>
                  <a:ext cx="110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8" name="Ink 77">
                  <a:extLst>
                    <a:ext uri="{FF2B5EF4-FFF2-40B4-BE49-F238E27FC236}">
                      <a16:creationId xmlns:a16="http://schemas.microsoft.com/office/drawing/2014/main" id="{71F10D24-D672-7951-620B-F8B84A0A0D20}"/>
                    </a:ext>
                  </a:extLst>
                </p14:cNvPr>
                <p14:cNvContentPartPr/>
                <p14:nvPr/>
              </p14:nvContentPartPr>
              <p14:xfrm>
                <a:off x="3832414" y="5758499"/>
                <a:ext cx="141120" cy="102960"/>
              </p14:xfrm>
            </p:contentPart>
          </mc:Choice>
          <mc:Fallback>
            <p:pic>
              <p:nvPicPr>
                <p:cNvPr id="78" name="Ink 77">
                  <a:extLst>
                    <a:ext uri="{FF2B5EF4-FFF2-40B4-BE49-F238E27FC236}">
                      <a16:creationId xmlns:a16="http://schemas.microsoft.com/office/drawing/2014/main" id="{71F10D24-D672-7951-620B-F8B84A0A0D20}"/>
                    </a:ext>
                  </a:extLst>
                </p:cNvPr>
                <p:cNvPicPr/>
                <p:nvPr/>
              </p:nvPicPr>
              <p:blipFill>
                <a:blip r:embed="rId118"/>
                <a:stretch>
                  <a:fillRect/>
                </a:stretch>
              </p:blipFill>
              <p:spPr>
                <a:xfrm>
                  <a:off x="3826294" y="5752379"/>
                  <a:ext cx="153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9" name="Ink 78">
                  <a:extLst>
                    <a:ext uri="{FF2B5EF4-FFF2-40B4-BE49-F238E27FC236}">
                      <a16:creationId xmlns:a16="http://schemas.microsoft.com/office/drawing/2014/main" id="{D8B92F10-6C7A-06C3-22AA-565980A05683}"/>
                    </a:ext>
                  </a:extLst>
                </p14:cNvPr>
                <p14:cNvContentPartPr/>
                <p14:nvPr/>
              </p14:nvContentPartPr>
              <p14:xfrm>
                <a:off x="4458454" y="5534939"/>
                <a:ext cx="25560" cy="193680"/>
              </p14:xfrm>
            </p:contentPart>
          </mc:Choice>
          <mc:Fallback>
            <p:pic>
              <p:nvPicPr>
                <p:cNvPr id="79" name="Ink 78">
                  <a:extLst>
                    <a:ext uri="{FF2B5EF4-FFF2-40B4-BE49-F238E27FC236}">
                      <a16:creationId xmlns:a16="http://schemas.microsoft.com/office/drawing/2014/main" id="{D8B92F10-6C7A-06C3-22AA-565980A05683}"/>
                    </a:ext>
                  </a:extLst>
                </p:cNvPr>
                <p:cNvPicPr/>
                <p:nvPr/>
              </p:nvPicPr>
              <p:blipFill>
                <a:blip r:embed="rId120"/>
                <a:stretch>
                  <a:fillRect/>
                </a:stretch>
              </p:blipFill>
              <p:spPr>
                <a:xfrm>
                  <a:off x="4452334" y="5528819"/>
                  <a:ext cx="378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0" name="Ink 79">
                  <a:extLst>
                    <a:ext uri="{FF2B5EF4-FFF2-40B4-BE49-F238E27FC236}">
                      <a16:creationId xmlns:a16="http://schemas.microsoft.com/office/drawing/2014/main" id="{22701078-CBED-9D3D-69F2-6BAD291E5C57}"/>
                    </a:ext>
                  </a:extLst>
                </p14:cNvPr>
                <p14:cNvContentPartPr/>
                <p14:nvPr/>
              </p14:nvContentPartPr>
              <p14:xfrm>
                <a:off x="4260454" y="5758139"/>
                <a:ext cx="495000" cy="10800"/>
              </p14:xfrm>
            </p:contentPart>
          </mc:Choice>
          <mc:Fallback>
            <p:pic>
              <p:nvPicPr>
                <p:cNvPr id="80" name="Ink 79">
                  <a:extLst>
                    <a:ext uri="{FF2B5EF4-FFF2-40B4-BE49-F238E27FC236}">
                      <a16:creationId xmlns:a16="http://schemas.microsoft.com/office/drawing/2014/main" id="{22701078-CBED-9D3D-69F2-6BAD291E5C57}"/>
                    </a:ext>
                  </a:extLst>
                </p:cNvPr>
                <p:cNvPicPr/>
                <p:nvPr/>
              </p:nvPicPr>
              <p:blipFill>
                <a:blip r:embed="rId122"/>
                <a:stretch>
                  <a:fillRect/>
                </a:stretch>
              </p:blipFill>
              <p:spPr>
                <a:xfrm>
                  <a:off x="4254334" y="5752019"/>
                  <a:ext cx="507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1" name="Ink 80">
                  <a:extLst>
                    <a:ext uri="{FF2B5EF4-FFF2-40B4-BE49-F238E27FC236}">
                      <a16:creationId xmlns:a16="http://schemas.microsoft.com/office/drawing/2014/main" id="{B9B56089-3DE2-8666-27E7-4E8768C2ED40}"/>
                    </a:ext>
                  </a:extLst>
                </p14:cNvPr>
                <p14:cNvContentPartPr/>
                <p14:nvPr/>
              </p14:nvContentPartPr>
              <p14:xfrm>
                <a:off x="4241734" y="5836259"/>
                <a:ext cx="65520" cy="222840"/>
              </p14:xfrm>
            </p:contentPart>
          </mc:Choice>
          <mc:Fallback>
            <p:pic>
              <p:nvPicPr>
                <p:cNvPr id="81" name="Ink 80">
                  <a:extLst>
                    <a:ext uri="{FF2B5EF4-FFF2-40B4-BE49-F238E27FC236}">
                      <a16:creationId xmlns:a16="http://schemas.microsoft.com/office/drawing/2014/main" id="{B9B56089-3DE2-8666-27E7-4E8768C2ED40}"/>
                    </a:ext>
                  </a:extLst>
                </p:cNvPr>
                <p:cNvPicPr/>
                <p:nvPr/>
              </p:nvPicPr>
              <p:blipFill>
                <a:blip r:embed="rId124"/>
                <a:stretch>
                  <a:fillRect/>
                </a:stretch>
              </p:blipFill>
              <p:spPr>
                <a:xfrm>
                  <a:off x="4235614" y="5830139"/>
                  <a:ext cx="777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2" name="Ink 81">
                  <a:extLst>
                    <a:ext uri="{FF2B5EF4-FFF2-40B4-BE49-F238E27FC236}">
                      <a16:creationId xmlns:a16="http://schemas.microsoft.com/office/drawing/2014/main" id="{AEC68986-D011-3EE1-682A-1F46EBF02471}"/>
                    </a:ext>
                  </a:extLst>
                </p14:cNvPr>
                <p14:cNvContentPartPr/>
                <p14:nvPr/>
              </p14:nvContentPartPr>
              <p14:xfrm>
                <a:off x="4357294" y="5933819"/>
                <a:ext cx="98280" cy="89640"/>
              </p14:xfrm>
            </p:contentPart>
          </mc:Choice>
          <mc:Fallback>
            <p:pic>
              <p:nvPicPr>
                <p:cNvPr id="82" name="Ink 81">
                  <a:extLst>
                    <a:ext uri="{FF2B5EF4-FFF2-40B4-BE49-F238E27FC236}">
                      <a16:creationId xmlns:a16="http://schemas.microsoft.com/office/drawing/2014/main" id="{AEC68986-D011-3EE1-682A-1F46EBF02471}"/>
                    </a:ext>
                  </a:extLst>
                </p:cNvPr>
                <p:cNvPicPr/>
                <p:nvPr/>
              </p:nvPicPr>
              <p:blipFill>
                <a:blip r:embed="rId126"/>
                <a:stretch>
                  <a:fillRect/>
                </a:stretch>
              </p:blipFill>
              <p:spPr>
                <a:xfrm>
                  <a:off x="4351174" y="5927699"/>
                  <a:ext cx="110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3" name="Ink 82">
                  <a:extLst>
                    <a:ext uri="{FF2B5EF4-FFF2-40B4-BE49-F238E27FC236}">
                      <a16:creationId xmlns:a16="http://schemas.microsoft.com/office/drawing/2014/main" id="{F0796D9B-23DE-7082-2950-D25FB97ED5D3}"/>
                    </a:ext>
                  </a:extLst>
                </p14:cNvPr>
                <p14:cNvContentPartPr/>
                <p14:nvPr/>
              </p14:nvContentPartPr>
              <p14:xfrm>
                <a:off x="4511014" y="5904659"/>
                <a:ext cx="12240" cy="97920"/>
              </p14:xfrm>
            </p:contentPart>
          </mc:Choice>
          <mc:Fallback>
            <p:pic>
              <p:nvPicPr>
                <p:cNvPr id="83" name="Ink 82">
                  <a:extLst>
                    <a:ext uri="{FF2B5EF4-FFF2-40B4-BE49-F238E27FC236}">
                      <a16:creationId xmlns:a16="http://schemas.microsoft.com/office/drawing/2014/main" id="{F0796D9B-23DE-7082-2950-D25FB97ED5D3}"/>
                    </a:ext>
                  </a:extLst>
                </p:cNvPr>
                <p:cNvPicPr/>
                <p:nvPr/>
              </p:nvPicPr>
              <p:blipFill>
                <a:blip r:embed="rId128"/>
                <a:stretch>
                  <a:fillRect/>
                </a:stretch>
              </p:blipFill>
              <p:spPr>
                <a:xfrm>
                  <a:off x="4504894" y="5898539"/>
                  <a:ext cx="244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4" name="Ink 83">
                  <a:extLst>
                    <a:ext uri="{FF2B5EF4-FFF2-40B4-BE49-F238E27FC236}">
                      <a16:creationId xmlns:a16="http://schemas.microsoft.com/office/drawing/2014/main" id="{C2FC57A4-897E-A3A9-B4B3-1AA37546E98D}"/>
                    </a:ext>
                  </a:extLst>
                </p14:cNvPr>
                <p14:cNvContentPartPr/>
                <p14:nvPr/>
              </p14:nvContentPartPr>
              <p14:xfrm>
                <a:off x="4493734" y="5955059"/>
                <a:ext cx="101880" cy="8280"/>
              </p14:xfrm>
            </p:contentPart>
          </mc:Choice>
          <mc:Fallback>
            <p:pic>
              <p:nvPicPr>
                <p:cNvPr id="84" name="Ink 83">
                  <a:extLst>
                    <a:ext uri="{FF2B5EF4-FFF2-40B4-BE49-F238E27FC236}">
                      <a16:creationId xmlns:a16="http://schemas.microsoft.com/office/drawing/2014/main" id="{C2FC57A4-897E-A3A9-B4B3-1AA37546E98D}"/>
                    </a:ext>
                  </a:extLst>
                </p:cNvPr>
                <p:cNvPicPr/>
                <p:nvPr/>
              </p:nvPicPr>
              <p:blipFill>
                <a:blip r:embed="rId130"/>
                <a:stretch>
                  <a:fillRect/>
                </a:stretch>
              </p:blipFill>
              <p:spPr>
                <a:xfrm>
                  <a:off x="4487614" y="5948939"/>
                  <a:ext cx="1141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5" name="Ink 84">
                  <a:extLst>
                    <a:ext uri="{FF2B5EF4-FFF2-40B4-BE49-F238E27FC236}">
                      <a16:creationId xmlns:a16="http://schemas.microsoft.com/office/drawing/2014/main" id="{26396BF6-2113-801E-DD7D-F644550DBED4}"/>
                    </a:ext>
                  </a:extLst>
                </p14:cNvPr>
                <p14:cNvContentPartPr/>
                <p14:nvPr/>
              </p14:nvContentPartPr>
              <p14:xfrm>
                <a:off x="4649254" y="5904659"/>
                <a:ext cx="18360" cy="103320"/>
              </p14:xfrm>
            </p:contentPart>
          </mc:Choice>
          <mc:Fallback>
            <p:pic>
              <p:nvPicPr>
                <p:cNvPr id="85" name="Ink 84">
                  <a:extLst>
                    <a:ext uri="{FF2B5EF4-FFF2-40B4-BE49-F238E27FC236}">
                      <a16:creationId xmlns:a16="http://schemas.microsoft.com/office/drawing/2014/main" id="{26396BF6-2113-801E-DD7D-F644550DBED4}"/>
                    </a:ext>
                  </a:extLst>
                </p:cNvPr>
                <p:cNvPicPr/>
                <p:nvPr/>
              </p:nvPicPr>
              <p:blipFill>
                <a:blip r:embed="rId132"/>
                <a:stretch>
                  <a:fillRect/>
                </a:stretch>
              </p:blipFill>
              <p:spPr>
                <a:xfrm>
                  <a:off x="4643134" y="5898539"/>
                  <a:ext cx="30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6" name="Ink 85">
                  <a:extLst>
                    <a:ext uri="{FF2B5EF4-FFF2-40B4-BE49-F238E27FC236}">
                      <a16:creationId xmlns:a16="http://schemas.microsoft.com/office/drawing/2014/main" id="{7225F0F5-0328-75F2-7A3C-89F9017056B1}"/>
                    </a:ext>
                  </a:extLst>
                </p14:cNvPr>
                <p14:cNvContentPartPr/>
                <p14:nvPr/>
              </p14:nvContentPartPr>
              <p14:xfrm>
                <a:off x="4669054" y="5856059"/>
                <a:ext cx="159120" cy="182520"/>
              </p14:xfrm>
            </p:contentPart>
          </mc:Choice>
          <mc:Fallback>
            <p:pic>
              <p:nvPicPr>
                <p:cNvPr id="86" name="Ink 85">
                  <a:extLst>
                    <a:ext uri="{FF2B5EF4-FFF2-40B4-BE49-F238E27FC236}">
                      <a16:creationId xmlns:a16="http://schemas.microsoft.com/office/drawing/2014/main" id="{7225F0F5-0328-75F2-7A3C-89F9017056B1}"/>
                    </a:ext>
                  </a:extLst>
                </p:cNvPr>
                <p:cNvPicPr/>
                <p:nvPr/>
              </p:nvPicPr>
              <p:blipFill>
                <a:blip r:embed="rId134"/>
                <a:stretch>
                  <a:fillRect/>
                </a:stretch>
              </p:blipFill>
              <p:spPr>
                <a:xfrm>
                  <a:off x="4662934" y="5849939"/>
                  <a:ext cx="1713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7" name="Ink 86">
                  <a:extLst>
                    <a:ext uri="{FF2B5EF4-FFF2-40B4-BE49-F238E27FC236}">
                      <a16:creationId xmlns:a16="http://schemas.microsoft.com/office/drawing/2014/main" id="{4FD08C56-2D51-BEF3-11D3-B298E265983B}"/>
                    </a:ext>
                  </a:extLst>
                </p14:cNvPr>
                <p14:cNvContentPartPr/>
                <p14:nvPr/>
              </p14:nvContentPartPr>
              <p14:xfrm>
                <a:off x="4853734" y="5844899"/>
                <a:ext cx="131760" cy="81000"/>
              </p14:xfrm>
            </p:contentPart>
          </mc:Choice>
          <mc:Fallback>
            <p:pic>
              <p:nvPicPr>
                <p:cNvPr id="87" name="Ink 86">
                  <a:extLst>
                    <a:ext uri="{FF2B5EF4-FFF2-40B4-BE49-F238E27FC236}">
                      <a16:creationId xmlns:a16="http://schemas.microsoft.com/office/drawing/2014/main" id="{4FD08C56-2D51-BEF3-11D3-B298E265983B}"/>
                    </a:ext>
                  </a:extLst>
                </p:cNvPr>
                <p:cNvPicPr/>
                <p:nvPr/>
              </p:nvPicPr>
              <p:blipFill>
                <a:blip r:embed="rId136"/>
                <a:stretch>
                  <a:fillRect/>
                </a:stretch>
              </p:blipFill>
              <p:spPr>
                <a:xfrm>
                  <a:off x="4847614" y="5838779"/>
                  <a:ext cx="144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1" name="Ink 90">
                  <a:extLst>
                    <a:ext uri="{FF2B5EF4-FFF2-40B4-BE49-F238E27FC236}">
                      <a16:creationId xmlns:a16="http://schemas.microsoft.com/office/drawing/2014/main" id="{B899FD71-5CC4-4F85-E17C-76185FDDF998}"/>
                    </a:ext>
                  </a:extLst>
                </p14:cNvPr>
                <p14:cNvContentPartPr/>
                <p14:nvPr/>
              </p14:nvContentPartPr>
              <p14:xfrm>
                <a:off x="4230574" y="4279979"/>
                <a:ext cx="212760" cy="106560"/>
              </p14:xfrm>
            </p:contentPart>
          </mc:Choice>
          <mc:Fallback>
            <p:pic>
              <p:nvPicPr>
                <p:cNvPr id="91" name="Ink 90">
                  <a:extLst>
                    <a:ext uri="{FF2B5EF4-FFF2-40B4-BE49-F238E27FC236}">
                      <a16:creationId xmlns:a16="http://schemas.microsoft.com/office/drawing/2014/main" id="{B899FD71-5CC4-4F85-E17C-76185FDDF998}"/>
                    </a:ext>
                  </a:extLst>
                </p:cNvPr>
                <p:cNvPicPr/>
                <p:nvPr/>
              </p:nvPicPr>
              <p:blipFill>
                <a:blip r:embed="rId138"/>
                <a:stretch>
                  <a:fillRect/>
                </a:stretch>
              </p:blipFill>
              <p:spPr>
                <a:xfrm>
                  <a:off x="4224454" y="4273859"/>
                  <a:ext cx="225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2" name="Ink 91">
                  <a:extLst>
                    <a:ext uri="{FF2B5EF4-FFF2-40B4-BE49-F238E27FC236}">
                      <a16:creationId xmlns:a16="http://schemas.microsoft.com/office/drawing/2014/main" id="{4A3497D5-9C34-64B5-334B-EC955E2B918C}"/>
                    </a:ext>
                  </a:extLst>
                </p14:cNvPr>
                <p14:cNvContentPartPr/>
                <p14:nvPr/>
              </p14:nvContentPartPr>
              <p14:xfrm>
                <a:off x="4279534" y="4474379"/>
                <a:ext cx="205200" cy="9360"/>
              </p14:xfrm>
            </p:contentPart>
          </mc:Choice>
          <mc:Fallback>
            <p:pic>
              <p:nvPicPr>
                <p:cNvPr id="92" name="Ink 91">
                  <a:extLst>
                    <a:ext uri="{FF2B5EF4-FFF2-40B4-BE49-F238E27FC236}">
                      <a16:creationId xmlns:a16="http://schemas.microsoft.com/office/drawing/2014/main" id="{4A3497D5-9C34-64B5-334B-EC955E2B918C}"/>
                    </a:ext>
                  </a:extLst>
                </p:cNvPr>
                <p:cNvPicPr/>
                <p:nvPr/>
              </p:nvPicPr>
              <p:blipFill>
                <a:blip r:embed="rId140"/>
                <a:stretch>
                  <a:fillRect/>
                </a:stretch>
              </p:blipFill>
              <p:spPr>
                <a:xfrm>
                  <a:off x="4273414" y="4468259"/>
                  <a:ext cx="217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3" name="Ink 92">
                  <a:extLst>
                    <a:ext uri="{FF2B5EF4-FFF2-40B4-BE49-F238E27FC236}">
                      <a16:creationId xmlns:a16="http://schemas.microsoft.com/office/drawing/2014/main" id="{43EE0E0C-5DF4-12CB-A3F7-AFF69D8639EE}"/>
                    </a:ext>
                  </a:extLst>
                </p14:cNvPr>
                <p14:cNvContentPartPr/>
                <p14:nvPr/>
              </p14:nvContentPartPr>
              <p14:xfrm>
                <a:off x="1754494" y="6079259"/>
                <a:ext cx="35640" cy="227520"/>
              </p14:xfrm>
            </p:contentPart>
          </mc:Choice>
          <mc:Fallback>
            <p:pic>
              <p:nvPicPr>
                <p:cNvPr id="93" name="Ink 92">
                  <a:extLst>
                    <a:ext uri="{FF2B5EF4-FFF2-40B4-BE49-F238E27FC236}">
                      <a16:creationId xmlns:a16="http://schemas.microsoft.com/office/drawing/2014/main" id="{43EE0E0C-5DF4-12CB-A3F7-AFF69D8639EE}"/>
                    </a:ext>
                  </a:extLst>
                </p:cNvPr>
                <p:cNvPicPr/>
                <p:nvPr/>
              </p:nvPicPr>
              <p:blipFill>
                <a:blip r:embed="rId142"/>
                <a:stretch>
                  <a:fillRect/>
                </a:stretch>
              </p:blipFill>
              <p:spPr>
                <a:xfrm>
                  <a:off x="1748374" y="6073139"/>
                  <a:ext cx="478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4" name="Ink 93">
                  <a:extLst>
                    <a:ext uri="{FF2B5EF4-FFF2-40B4-BE49-F238E27FC236}">
                      <a16:creationId xmlns:a16="http://schemas.microsoft.com/office/drawing/2014/main" id="{189E2509-D516-D3FE-000B-D68E129A6CED}"/>
                    </a:ext>
                  </a:extLst>
                </p14:cNvPr>
                <p14:cNvContentPartPr/>
                <p14:nvPr/>
              </p14:nvContentPartPr>
              <p14:xfrm>
                <a:off x="1624174" y="6342059"/>
                <a:ext cx="315360" cy="10080"/>
              </p14:xfrm>
            </p:contentPart>
          </mc:Choice>
          <mc:Fallback>
            <p:pic>
              <p:nvPicPr>
                <p:cNvPr id="94" name="Ink 93">
                  <a:extLst>
                    <a:ext uri="{FF2B5EF4-FFF2-40B4-BE49-F238E27FC236}">
                      <a16:creationId xmlns:a16="http://schemas.microsoft.com/office/drawing/2014/main" id="{189E2509-D516-D3FE-000B-D68E129A6CED}"/>
                    </a:ext>
                  </a:extLst>
                </p:cNvPr>
                <p:cNvPicPr/>
                <p:nvPr/>
              </p:nvPicPr>
              <p:blipFill>
                <a:blip r:embed="rId144"/>
                <a:stretch>
                  <a:fillRect/>
                </a:stretch>
              </p:blipFill>
              <p:spPr>
                <a:xfrm>
                  <a:off x="1618054" y="6335939"/>
                  <a:ext cx="327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6" name="Ink 95">
                  <a:extLst>
                    <a:ext uri="{FF2B5EF4-FFF2-40B4-BE49-F238E27FC236}">
                      <a16:creationId xmlns:a16="http://schemas.microsoft.com/office/drawing/2014/main" id="{759D9215-9670-DB7A-2E64-6CFA732059EF}"/>
                    </a:ext>
                  </a:extLst>
                </p14:cNvPr>
                <p14:cNvContentPartPr/>
                <p14:nvPr/>
              </p14:nvContentPartPr>
              <p14:xfrm>
                <a:off x="1711294" y="6458699"/>
                <a:ext cx="98280" cy="137880"/>
              </p14:xfrm>
            </p:contentPart>
          </mc:Choice>
          <mc:Fallback>
            <p:pic>
              <p:nvPicPr>
                <p:cNvPr id="96" name="Ink 95">
                  <a:extLst>
                    <a:ext uri="{FF2B5EF4-FFF2-40B4-BE49-F238E27FC236}">
                      <a16:creationId xmlns:a16="http://schemas.microsoft.com/office/drawing/2014/main" id="{759D9215-9670-DB7A-2E64-6CFA732059EF}"/>
                    </a:ext>
                  </a:extLst>
                </p:cNvPr>
                <p:cNvPicPr/>
                <p:nvPr/>
              </p:nvPicPr>
              <p:blipFill>
                <a:blip r:embed="rId146"/>
                <a:stretch>
                  <a:fillRect/>
                </a:stretch>
              </p:blipFill>
              <p:spPr>
                <a:xfrm>
                  <a:off x="1705174" y="6452579"/>
                  <a:ext cx="1105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7" name="Ink 96">
                  <a:extLst>
                    <a:ext uri="{FF2B5EF4-FFF2-40B4-BE49-F238E27FC236}">
                      <a16:creationId xmlns:a16="http://schemas.microsoft.com/office/drawing/2014/main" id="{817401D4-1573-EB22-D81F-2EF55AEE5562}"/>
                    </a:ext>
                  </a:extLst>
                </p14:cNvPr>
                <p14:cNvContentPartPr/>
                <p14:nvPr/>
              </p14:nvContentPartPr>
              <p14:xfrm>
                <a:off x="1820734" y="6402179"/>
                <a:ext cx="144360" cy="80280"/>
              </p14:xfrm>
            </p:contentPart>
          </mc:Choice>
          <mc:Fallback>
            <p:pic>
              <p:nvPicPr>
                <p:cNvPr id="97" name="Ink 96">
                  <a:extLst>
                    <a:ext uri="{FF2B5EF4-FFF2-40B4-BE49-F238E27FC236}">
                      <a16:creationId xmlns:a16="http://schemas.microsoft.com/office/drawing/2014/main" id="{817401D4-1573-EB22-D81F-2EF55AEE5562}"/>
                    </a:ext>
                  </a:extLst>
                </p:cNvPr>
                <p:cNvPicPr/>
                <p:nvPr/>
              </p:nvPicPr>
              <p:blipFill>
                <a:blip r:embed="rId148"/>
                <a:stretch>
                  <a:fillRect/>
                </a:stretch>
              </p:blipFill>
              <p:spPr>
                <a:xfrm>
                  <a:off x="1814614" y="6396059"/>
                  <a:ext cx="156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8" name="Ink 97">
                  <a:extLst>
                    <a:ext uri="{FF2B5EF4-FFF2-40B4-BE49-F238E27FC236}">
                      <a16:creationId xmlns:a16="http://schemas.microsoft.com/office/drawing/2014/main" id="{2732D270-6C23-6134-8FC6-F1EC2B31559D}"/>
                    </a:ext>
                  </a:extLst>
                </p14:cNvPr>
                <p14:cNvContentPartPr/>
                <p14:nvPr/>
              </p14:nvContentPartPr>
              <p14:xfrm>
                <a:off x="2128174" y="6400379"/>
                <a:ext cx="232920" cy="360"/>
              </p14:xfrm>
            </p:contentPart>
          </mc:Choice>
          <mc:Fallback>
            <p:pic>
              <p:nvPicPr>
                <p:cNvPr id="98" name="Ink 97">
                  <a:extLst>
                    <a:ext uri="{FF2B5EF4-FFF2-40B4-BE49-F238E27FC236}">
                      <a16:creationId xmlns:a16="http://schemas.microsoft.com/office/drawing/2014/main" id="{2732D270-6C23-6134-8FC6-F1EC2B31559D}"/>
                    </a:ext>
                  </a:extLst>
                </p:cNvPr>
                <p:cNvPicPr/>
                <p:nvPr/>
              </p:nvPicPr>
              <p:blipFill>
                <a:blip r:embed="rId150"/>
                <a:stretch>
                  <a:fillRect/>
                </a:stretch>
              </p:blipFill>
              <p:spPr>
                <a:xfrm>
                  <a:off x="2122054" y="6394259"/>
                  <a:ext cx="2451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9" name="Ink 98">
                  <a:extLst>
                    <a:ext uri="{FF2B5EF4-FFF2-40B4-BE49-F238E27FC236}">
                      <a16:creationId xmlns:a16="http://schemas.microsoft.com/office/drawing/2014/main" id="{B5AA8B67-32ED-1EE1-FCF7-23279777BF22}"/>
                    </a:ext>
                  </a:extLst>
                </p14:cNvPr>
                <p14:cNvContentPartPr/>
                <p14:nvPr/>
              </p14:nvContentPartPr>
              <p14:xfrm>
                <a:off x="2304934" y="6342419"/>
                <a:ext cx="100800" cy="118080"/>
              </p14:xfrm>
            </p:contentPart>
          </mc:Choice>
          <mc:Fallback>
            <p:pic>
              <p:nvPicPr>
                <p:cNvPr id="99" name="Ink 98">
                  <a:extLst>
                    <a:ext uri="{FF2B5EF4-FFF2-40B4-BE49-F238E27FC236}">
                      <a16:creationId xmlns:a16="http://schemas.microsoft.com/office/drawing/2014/main" id="{B5AA8B67-32ED-1EE1-FCF7-23279777BF22}"/>
                    </a:ext>
                  </a:extLst>
                </p:cNvPr>
                <p:cNvPicPr/>
                <p:nvPr/>
              </p:nvPicPr>
              <p:blipFill>
                <a:blip r:embed="rId152"/>
                <a:stretch>
                  <a:fillRect/>
                </a:stretch>
              </p:blipFill>
              <p:spPr>
                <a:xfrm>
                  <a:off x="2298814" y="6336299"/>
                  <a:ext cx="113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0" name="Ink 99">
                  <a:extLst>
                    <a:ext uri="{FF2B5EF4-FFF2-40B4-BE49-F238E27FC236}">
                      <a16:creationId xmlns:a16="http://schemas.microsoft.com/office/drawing/2014/main" id="{0263D944-1796-3367-222D-DBB4C668CD8C}"/>
                    </a:ext>
                  </a:extLst>
                </p14:cNvPr>
                <p14:cNvContentPartPr/>
                <p14:nvPr/>
              </p14:nvContentPartPr>
              <p14:xfrm>
                <a:off x="2529574" y="6350699"/>
                <a:ext cx="145800" cy="150480"/>
              </p14:xfrm>
            </p:contentPart>
          </mc:Choice>
          <mc:Fallback>
            <p:pic>
              <p:nvPicPr>
                <p:cNvPr id="100" name="Ink 99">
                  <a:extLst>
                    <a:ext uri="{FF2B5EF4-FFF2-40B4-BE49-F238E27FC236}">
                      <a16:creationId xmlns:a16="http://schemas.microsoft.com/office/drawing/2014/main" id="{0263D944-1796-3367-222D-DBB4C668CD8C}"/>
                    </a:ext>
                  </a:extLst>
                </p:cNvPr>
                <p:cNvPicPr/>
                <p:nvPr/>
              </p:nvPicPr>
              <p:blipFill>
                <a:blip r:embed="rId154"/>
                <a:stretch>
                  <a:fillRect/>
                </a:stretch>
              </p:blipFill>
              <p:spPr>
                <a:xfrm>
                  <a:off x="2523454" y="6344579"/>
                  <a:ext cx="1580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2" name="Ink 101">
                  <a:extLst>
                    <a:ext uri="{FF2B5EF4-FFF2-40B4-BE49-F238E27FC236}">
                      <a16:creationId xmlns:a16="http://schemas.microsoft.com/office/drawing/2014/main" id="{5930A596-6939-4E08-8F3F-0DE70C25B589}"/>
                    </a:ext>
                  </a:extLst>
                </p14:cNvPr>
                <p14:cNvContentPartPr/>
                <p14:nvPr/>
              </p14:nvContentPartPr>
              <p14:xfrm>
                <a:off x="3346054" y="6400379"/>
                <a:ext cx="258480" cy="9360"/>
              </p14:xfrm>
            </p:contentPart>
          </mc:Choice>
          <mc:Fallback>
            <p:pic>
              <p:nvPicPr>
                <p:cNvPr id="102" name="Ink 101">
                  <a:extLst>
                    <a:ext uri="{FF2B5EF4-FFF2-40B4-BE49-F238E27FC236}">
                      <a16:creationId xmlns:a16="http://schemas.microsoft.com/office/drawing/2014/main" id="{5930A596-6939-4E08-8F3F-0DE70C25B589}"/>
                    </a:ext>
                  </a:extLst>
                </p:cNvPr>
                <p:cNvPicPr/>
                <p:nvPr/>
              </p:nvPicPr>
              <p:blipFill>
                <a:blip r:embed="rId156"/>
                <a:stretch>
                  <a:fillRect/>
                </a:stretch>
              </p:blipFill>
              <p:spPr>
                <a:xfrm>
                  <a:off x="3339934" y="6394259"/>
                  <a:ext cx="2707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3" name="Ink 102">
                  <a:extLst>
                    <a:ext uri="{FF2B5EF4-FFF2-40B4-BE49-F238E27FC236}">
                      <a16:creationId xmlns:a16="http://schemas.microsoft.com/office/drawing/2014/main" id="{57AF49FC-9287-4A29-C35E-0EEECE70F06F}"/>
                    </a:ext>
                  </a:extLst>
                </p14:cNvPr>
                <p14:cNvContentPartPr/>
                <p14:nvPr/>
              </p14:nvContentPartPr>
              <p14:xfrm>
                <a:off x="3334534" y="6441059"/>
                <a:ext cx="301320" cy="27720"/>
              </p14:xfrm>
            </p:contentPart>
          </mc:Choice>
          <mc:Fallback>
            <p:pic>
              <p:nvPicPr>
                <p:cNvPr id="103" name="Ink 102">
                  <a:extLst>
                    <a:ext uri="{FF2B5EF4-FFF2-40B4-BE49-F238E27FC236}">
                      <a16:creationId xmlns:a16="http://schemas.microsoft.com/office/drawing/2014/main" id="{57AF49FC-9287-4A29-C35E-0EEECE70F06F}"/>
                    </a:ext>
                  </a:extLst>
                </p:cNvPr>
                <p:cNvPicPr/>
                <p:nvPr/>
              </p:nvPicPr>
              <p:blipFill>
                <a:blip r:embed="rId158"/>
                <a:stretch>
                  <a:fillRect/>
                </a:stretch>
              </p:blipFill>
              <p:spPr>
                <a:xfrm>
                  <a:off x="3328414" y="6434939"/>
                  <a:ext cx="313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4" name="Ink 103">
                  <a:extLst>
                    <a:ext uri="{FF2B5EF4-FFF2-40B4-BE49-F238E27FC236}">
                      <a16:creationId xmlns:a16="http://schemas.microsoft.com/office/drawing/2014/main" id="{5D6F21CF-15ED-4CC1-39B0-7B94BC5E3FC4}"/>
                    </a:ext>
                  </a:extLst>
                </p14:cNvPr>
                <p14:cNvContentPartPr/>
                <p14:nvPr/>
              </p14:nvContentPartPr>
              <p14:xfrm>
                <a:off x="3553414" y="6303179"/>
                <a:ext cx="160200" cy="216360"/>
              </p14:xfrm>
            </p:contentPart>
          </mc:Choice>
          <mc:Fallback>
            <p:pic>
              <p:nvPicPr>
                <p:cNvPr id="104" name="Ink 103">
                  <a:extLst>
                    <a:ext uri="{FF2B5EF4-FFF2-40B4-BE49-F238E27FC236}">
                      <a16:creationId xmlns:a16="http://schemas.microsoft.com/office/drawing/2014/main" id="{5D6F21CF-15ED-4CC1-39B0-7B94BC5E3FC4}"/>
                    </a:ext>
                  </a:extLst>
                </p:cNvPr>
                <p:cNvPicPr/>
                <p:nvPr/>
              </p:nvPicPr>
              <p:blipFill>
                <a:blip r:embed="rId160"/>
                <a:stretch>
                  <a:fillRect/>
                </a:stretch>
              </p:blipFill>
              <p:spPr>
                <a:xfrm>
                  <a:off x="3547294" y="6297059"/>
                  <a:ext cx="1724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6" name="Ink 105">
                  <a:extLst>
                    <a:ext uri="{FF2B5EF4-FFF2-40B4-BE49-F238E27FC236}">
                      <a16:creationId xmlns:a16="http://schemas.microsoft.com/office/drawing/2014/main" id="{61CED6B9-C4E0-3EB4-7C0F-8698DAFCE0E2}"/>
                    </a:ext>
                  </a:extLst>
                </p14:cNvPr>
                <p14:cNvContentPartPr/>
                <p14:nvPr/>
              </p14:nvContentPartPr>
              <p14:xfrm>
                <a:off x="4104214" y="6429539"/>
                <a:ext cx="268200" cy="178560"/>
              </p14:xfrm>
            </p:contentPart>
          </mc:Choice>
          <mc:Fallback>
            <p:pic>
              <p:nvPicPr>
                <p:cNvPr id="106" name="Ink 105">
                  <a:extLst>
                    <a:ext uri="{FF2B5EF4-FFF2-40B4-BE49-F238E27FC236}">
                      <a16:creationId xmlns:a16="http://schemas.microsoft.com/office/drawing/2014/main" id="{61CED6B9-C4E0-3EB4-7C0F-8698DAFCE0E2}"/>
                    </a:ext>
                  </a:extLst>
                </p:cNvPr>
                <p:cNvPicPr/>
                <p:nvPr/>
              </p:nvPicPr>
              <p:blipFill>
                <a:blip r:embed="rId162"/>
                <a:stretch>
                  <a:fillRect/>
                </a:stretch>
              </p:blipFill>
              <p:spPr>
                <a:xfrm>
                  <a:off x="4098094" y="6423419"/>
                  <a:ext cx="2804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7" name="Ink 106">
                  <a:extLst>
                    <a:ext uri="{FF2B5EF4-FFF2-40B4-BE49-F238E27FC236}">
                      <a16:creationId xmlns:a16="http://schemas.microsoft.com/office/drawing/2014/main" id="{1AA1F249-EC9F-22F4-BD60-B2B25B9B6289}"/>
                    </a:ext>
                  </a:extLst>
                </p14:cNvPr>
                <p14:cNvContentPartPr/>
                <p14:nvPr/>
              </p14:nvContentPartPr>
              <p14:xfrm>
                <a:off x="4610014" y="6351779"/>
                <a:ext cx="31320" cy="168840"/>
              </p14:xfrm>
            </p:contentPart>
          </mc:Choice>
          <mc:Fallback>
            <p:pic>
              <p:nvPicPr>
                <p:cNvPr id="107" name="Ink 106">
                  <a:extLst>
                    <a:ext uri="{FF2B5EF4-FFF2-40B4-BE49-F238E27FC236}">
                      <a16:creationId xmlns:a16="http://schemas.microsoft.com/office/drawing/2014/main" id="{1AA1F249-EC9F-22F4-BD60-B2B25B9B6289}"/>
                    </a:ext>
                  </a:extLst>
                </p:cNvPr>
                <p:cNvPicPr/>
                <p:nvPr/>
              </p:nvPicPr>
              <p:blipFill>
                <a:blip r:embed="rId164"/>
                <a:stretch>
                  <a:fillRect/>
                </a:stretch>
              </p:blipFill>
              <p:spPr>
                <a:xfrm>
                  <a:off x="4603894" y="6345659"/>
                  <a:ext cx="435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8" name="Ink 107">
                  <a:extLst>
                    <a:ext uri="{FF2B5EF4-FFF2-40B4-BE49-F238E27FC236}">
                      <a16:creationId xmlns:a16="http://schemas.microsoft.com/office/drawing/2014/main" id="{BBEDF130-E453-D164-2242-BE5F872100BF}"/>
                    </a:ext>
                  </a:extLst>
                </p14:cNvPr>
                <p14:cNvContentPartPr/>
                <p14:nvPr/>
              </p14:nvContentPartPr>
              <p14:xfrm>
                <a:off x="4669054" y="6420179"/>
                <a:ext cx="77400" cy="360"/>
              </p14:xfrm>
            </p:contentPart>
          </mc:Choice>
          <mc:Fallback>
            <p:pic>
              <p:nvPicPr>
                <p:cNvPr id="108" name="Ink 107">
                  <a:extLst>
                    <a:ext uri="{FF2B5EF4-FFF2-40B4-BE49-F238E27FC236}">
                      <a16:creationId xmlns:a16="http://schemas.microsoft.com/office/drawing/2014/main" id="{BBEDF130-E453-D164-2242-BE5F872100BF}"/>
                    </a:ext>
                  </a:extLst>
                </p:cNvPr>
                <p:cNvPicPr/>
                <p:nvPr/>
              </p:nvPicPr>
              <p:blipFill>
                <a:blip r:embed="rId166"/>
                <a:stretch>
                  <a:fillRect/>
                </a:stretch>
              </p:blipFill>
              <p:spPr>
                <a:xfrm>
                  <a:off x="4662934" y="6414059"/>
                  <a:ext cx="89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9" name="Ink 108">
                  <a:extLst>
                    <a:ext uri="{FF2B5EF4-FFF2-40B4-BE49-F238E27FC236}">
                      <a16:creationId xmlns:a16="http://schemas.microsoft.com/office/drawing/2014/main" id="{E20E41F7-7189-A28C-B225-0A7D3D1AACAE}"/>
                    </a:ext>
                  </a:extLst>
                </p14:cNvPr>
                <p14:cNvContentPartPr/>
                <p14:nvPr/>
              </p14:nvContentPartPr>
              <p14:xfrm>
                <a:off x="4805134" y="6351779"/>
                <a:ext cx="3960" cy="126720"/>
              </p14:xfrm>
            </p:contentPart>
          </mc:Choice>
          <mc:Fallback>
            <p:pic>
              <p:nvPicPr>
                <p:cNvPr id="109" name="Ink 108">
                  <a:extLst>
                    <a:ext uri="{FF2B5EF4-FFF2-40B4-BE49-F238E27FC236}">
                      <a16:creationId xmlns:a16="http://schemas.microsoft.com/office/drawing/2014/main" id="{E20E41F7-7189-A28C-B225-0A7D3D1AACAE}"/>
                    </a:ext>
                  </a:extLst>
                </p:cNvPr>
                <p:cNvPicPr/>
                <p:nvPr/>
              </p:nvPicPr>
              <p:blipFill>
                <a:blip r:embed="rId168"/>
                <a:stretch>
                  <a:fillRect/>
                </a:stretch>
              </p:blipFill>
              <p:spPr>
                <a:xfrm>
                  <a:off x="4799014" y="6345659"/>
                  <a:ext cx="162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0" name="Ink 109">
                  <a:extLst>
                    <a:ext uri="{FF2B5EF4-FFF2-40B4-BE49-F238E27FC236}">
                      <a16:creationId xmlns:a16="http://schemas.microsoft.com/office/drawing/2014/main" id="{7D33BD16-AF7E-A9B6-2ED7-E95DAF4C8176}"/>
                    </a:ext>
                  </a:extLst>
                </p14:cNvPr>
                <p14:cNvContentPartPr/>
                <p14:nvPr/>
              </p14:nvContentPartPr>
              <p14:xfrm>
                <a:off x="4902334" y="6332339"/>
                <a:ext cx="77040" cy="206280"/>
              </p14:xfrm>
            </p:contentPart>
          </mc:Choice>
          <mc:Fallback>
            <p:pic>
              <p:nvPicPr>
                <p:cNvPr id="110" name="Ink 109">
                  <a:extLst>
                    <a:ext uri="{FF2B5EF4-FFF2-40B4-BE49-F238E27FC236}">
                      <a16:creationId xmlns:a16="http://schemas.microsoft.com/office/drawing/2014/main" id="{7D33BD16-AF7E-A9B6-2ED7-E95DAF4C8176}"/>
                    </a:ext>
                  </a:extLst>
                </p:cNvPr>
                <p:cNvPicPr/>
                <p:nvPr/>
              </p:nvPicPr>
              <p:blipFill>
                <a:blip r:embed="rId170"/>
                <a:stretch>
                  <a:fillRect/>
                </a:stretch>
              </p:blipFill>
              <p:spPr>
                <a:xfrm>
                  <a:off x="4896214" y="6326219"/>
                  <a:ext cx="892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1" name="Ink 110">
                  <a:extLst>
                    <a:ext uri="{FF2B5EF4-FFF2-40B4-BE49-F238E27FC236}">
                      <a16:creationId xmlns:a16="http://schemas.microsoft.com/office/drawing/2014/main" id="{4F8BDFB3-E82C-095B-DD9B-FC9FD4699E16}"/>
                    </a:ext>
                  </a:extLst>
                </p14:cNvPr>
                <p14:cNvContentPartPr/>
                <p14:nvPr/>
              </p14:nvContentPartPr>
              <p14:xfrm>
                <a:off x="4970014" y="6261419"/>
                <a:ext cx="99360" cy="53280"/>
              </p14:xfrm>
            </p:contentPart>
          </mc:Choice>
          <mc:Fallback>
            <p:pic>
              <p:nvPicPr>
                <p:cNvPr id="111" name="Ink 110">
                  <a:extLst>
                    <a:ext uri="{FF2B5EF4-FFF2-40B4-BE49-F238E27FC236}">
                      <a16:creationId xmlns:a16="http://schemas.microsoft.com/office/drawing/2014/main" id="{4F8BDFB3-E82C-095B-DD9B-FC9FD4699E16}"/>
                    </a:ext>
                  </a:extLst>
                </p:cNvPr>
                <p:cNvPicPr/>
                <p:nvPr/>
              </p:nvPicPr>
              <p:blipFill>
                <a:blip r:embed="rId172"/>
                <a:stretch>
                  <a:fillRect/>
                </a:stretch>
              </p:blipFill>
              <p:spPr>
                <a:xfrm>
                  <a:off x="4963894" y="6255299"/>
                  <a:ext cx="1116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2" name="Ink 111">
                  <a:extLst>
                    <a:ext uri="{FF2B5EF4-FFF2-40B4-BE49-F238E27FC236}">
                      <a16:creationId xmlns:a16="http://schemas.microsoft.com/office/drawing/2014/main" id="{545829B2-2BCB-505A-11B0-E33514F2C090}"/>
                    </a:ext>
                  </a:extLst>
                </p14:cNvPr>
                <p14:cNvContentPartPr/>
                <p14:nvPr/>
              </p14:nvContentPartPr>
              <p14:xfrm>
                <a:off x="5112214" y="6206339"/>
                <a:ext cx="4320" cy="92880"/>
              </p14:xfrm>
            </p:contentPart>
          </mc:Choice>
          <mc:Fallback>
            <p:pic>
              <p:nvPicPr>
                <p:cNvPr id="112" name="Ink 111">
                  <a:extLst>
                    <a:ext uri="{FF2B5EF4-FFF2-40B4-BE49-F238E27FC236}">
                      <a16:creationId xmlns:a16="http://schemas.microsoft.com/office/drawing/2014/main" id="{545829B2-2BCB-505A-11B0-E33514F2C090}"/>
                    </a:ext>
                  </a:extLst>
                </p:cNvPr>
                <p:cNvPicPr/>
                <p:nvPr/>
              </p:nvPicPr>
              <p:blipFill>
                <a:blip r:embed="rId174"/>
                <a:stretch>
                  <a:fillRect/>
                </a:stretch>
              </p:blipFill>
              <p:spPr>
                <a:xfrm>
                  <a:off x="5106094" y="6200219"/>
                  <a:ext cx="16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3" name="Ink 112">
                  <a:extLst>
                    <a:ext uri="{FF2B5EF4-FFF2-40B4-BE49-F238E27FC236}">
                      <a16:creationId xmlns:a16="http://schemas.microsoft.com/office/drawing/2014/main" id="{8594D5A7-3BB0-4782-FA3E-2CD4ABF0FD10}"/>
                    </a:ext>
                  </a:extLst>
                </p14:cNvPr>
                <p14:cNvContentPartPr/>
                <p14:nvPr/>
              </p14:nvContentPartPr>
              <p14:xfrm>
                <a:off x="5087014" y="6235499"/>
                <a:ext cx="61200" cy="360"/>
              </p14:xfrm>
            </p:contentPart>
          </mc:Choice>
          <mc:Fallback>
            <p:pic>
              <p:nvPicPr>
                <p:cNvPr id="113" name="Ink 112">
                  <a:extLst>
                    <a:ext uri="{FF2B5EF4-FFF2-40B4-BE49-F238E27FC236}">
                      <a16:creationId xmlns:a16="http://schemas.microsoft.com/office/drawing/2014/main" id="{8594D5A7-3BB0-4782-FA3E-2CD4ABF0FD10}"/>
                    </a:ext>
                  </a:extLst>
                </p:cNvPr>
                <p:cNvPicPr/>
                <p:nvPr/>
              </p:nvPicPr>
              <p:blipFill>
                <a:blip r:embed="rId176"/>
                <a:stretch>
                  <a:fillRect/>
                </a:stretch>
              </p:blipFill>
              <p:spPr>
                <a:xfrm>
                  <a:off x="5080894" y="6229379"/>
                  <a:ext cx="73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4" name="Ink 113">
                  <a:extLst>
                    <a:ext uri="{FF2B5EF4-FFF2-40B4-BE49-F238E27FC236}">
                      <a16:creationId xmlns:a16="http://schemas.microsoft.com/office/drawing/2014/main" id="{1AFA7471-46F8-DA55-8620-D911A5298E43}"/>
                    </a:ext>
                  </a:extLst>
                </p14:cNvPr>
                <p14:cNvContentPartPr/>
                <p14:nvPr/>
              </p14:nvContentPartPr>
              <p14:xfrm>
                <a:off x="5213374" y="6196259"/>
                <a:ext cx="15840" cy="97920"/>
              </p14:xfrm>
            </p:contentPart>
          </mc:Choice>
          <mc:Fallback>
            <p:pic>
              <p:nvPicPr>
                <p:cNvPr id="114" name="Ink 113">
                  <a:extLst>
                    <a:ext uri="{FF2B5EF4-FFF2-40B4-BE49-F238E27FC236}">
                      <a16:creationId xmlns:a16="http://schemas.microsoft.com/office/drawing/2014/main" id="{1AFA7471-46F8-DA55-8620-D911A5298E43}"/>
                    </a:ext>
                  </a:extLst>
                </p:cNvPr>
                <p:cNvPicPr/>
                <p:nvPr/>
              </p:nvPicPr>
              <p:blipFill>
                <a:blip r:embed="rId178"/>
                <a:stretch>
                  <a:fillRect/>
                </a:stretch>
              </p:blipFill>
              <p:spPr>
                <a:xfrm>
                  <a:off x="5207254" y="6190139"/>
                  <a:ext cx="28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5" name="Ink 114">
                  <a:extLst>
                    <a:ext uri="{FF2B5EF4-FFF2-40B4-BE49-F238E27FC236}">
                      <a16:creationId xmlns:a16="http://schemas.microsoft.com/office/drawing/2014/main" id="{A499E10F-19D5-FFE6-9B83-4AFD8BDC2774}"/>
                    </a:ext>
                  </a:extLst>
                </p14:cNvPr>
                <p14:cNvContentPartPr/>
                <p14:nvPr/>
              </p14:nvContentPartPr>
              <p14:xfrm>
                <a:off x="5299774" y="6400379"/>
                <a:ext cx="90720" cy="95040"/>
              </p14:xfrm>
            </p:contentPart>
          </mc:Choice>
          <mc:Fallback>
            <p:pic>
              <p:nvPicPr>
                <p:cNvPr id="115" name="Ink 114">
                  <a:extLst>
                    <a:ext uri="{FF2B5EF4-FFF2-40B4-BE49-F238E27FC236}">
                      <a16:creationId xmlns:a16="http://schemas.microsoft.com/office/drawing/2014/main" id="{A499E10F-19D5-FFE6-9B83-4AFD8BDC2774}"/>
                    </a:ext>
                  </a:extLst>
                </p:cNvPr>
                <p:cNvPicPr/>
                <p:nvPr/>
              </p:nvPicPr>
              <p:blipFill>
                <a:blip r:embed="rId180"/>
                <a:stretch>
                  <a:fillRect/>
                </a:stretch>
              </p:blipFill>
              <p:spPr>
                <a:xfrm>
                  <a:off x="5293654" y="6394259"/>
                  <a:ext cx="102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6" name="Ink 115">
                  <a:extLst>
                    <a:ext uri="{FF2B5EF4-FFF2-40B4-BE49-F238E27FC236}">
                      <a16:creationId xmlns:a16="http://schemas.microsoft.com/office/drawing/2014/main" id="{C6F01E4A-5E12-78BC-0B47-11409DAFE5C5}"/>
                    </a:ext>
                  </a:extLst>
                </p14:cNvPr>
                <p14:cNvContentPartPr/>
                <p14:nvPr/>
              </p14:nvContentPartPr>
              <p14:xfrm>
                <a:off x="5398774" y="6272219"/>
                <a:ext cx="143640" cy="81720"/>
              </p14:xfrm>
            </p:contentPart>
          </mc:Choice>
          <mc:Fallback>
            <p:pic>
              <p:nvPicPr>
                <p:cNvPr id="116" name="Ink 115">
                  <a:extLst>
                    <a:ext uri="{FF2B5EF4-FFF2-40B4-BE49-F238E27FC236}">
                      <a16:creationId xmlns:a16="http://schemas.microsoft.com/office/drawing/2014/main" id="{C6F01E4A-5E12-78BC-0B47-11409DAFE5C5}"/>
                    </a:ext>
                  </a:extLst>
                </p:cNvPr>
                <p:cNvPicPr/>
                <p:nvPr/>
              </p:nvPicPr>
              <p:blipFill>
                <a:blip r:embed="rId182"/>
                <a:stretch>
                  <a:fillRect/>
                </a:stretch>
              </p:blipFill>
              <p:spPr>
                <a:xfrm>
                  <a:off x="5392654" y="6266099"/>
                  <a:ext cx="155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8" name="Ink 117">
                  <a:extLst>
                    <a:ext uri="{FF2B5EF4-FFF2-40B4-BE49-F238E27FC236}">
                      <a16:creationId xmlns:a16="http://schemas.microsoft.com/office/drawing/2014/main" id="{2729F027-7389-7555-9E70-BDC087337649}"/>
                    </a:ext>
                  </a:extLst>
                </p14:cNvPr>
                <p14:cNvContentPartPr/>
                <p14:nvPr/>
              </p14:nvContentPartPr>
              <p14:xfrm>
                <a:off x="5827894" y="6412619"/>
                <a:ext cx="122040" cy="97200"/>
              </p14:xfrm>
            </p:contentPart>
          </mc:Choice>
          <mc:Fallback>
            <p:pic>
              <p:nvPicPr>
                <p:cNvPr id="118" name="Ink 117">
                  <a:extLst>
                    <a:ext uri="{FF2B5EF4-FFF2-40B4-BE49-F238E27FC236}">
                      <a16:creationId xmlns:a16="http://schemas.microsoft.com/office/drawing/2014/main" id="{2729F027-7389-7555-9E70-BDC087337649}"/>
                    </a:ext>
                  </a:extLst>
                </p:cNvPr>
                <p:cNvPicPr/>
                <p:nvPr/>
              </p:nvPicPr>
              <p:blipFill>
                <a:blip r:embed="rId184"/>
                <a:stretch>
                  <a:fillRect/>
                </a:stretch>
              </p:blipFill>
              <p:spPr>
                <a:xfrm>
                  <a:off x="5821774" y="6406499"/>
                  <a:ext cx="134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9" name="Ink 118">
                  <a:extLst>
                    <a:ext uri="{FF2B5EF4-FFF2-40B4-BE49-F238E27FC236}">
                      <a16:creationId xmlns:a16="http://schemas.microsoft.com/office/drawing/2014/main" id="{48915B05-0396-85DA-0948-A111859FEE17}"/>
                    </a:ext>
                  </a:extLst>
                </p14:cNvPr>
                <p14:cNvContentPartPr/>
                <p14:nvPr/>
              </p14:nvContentPartPr>
              <p14:xfrm>
                <a:off x="5967934" y="6403619"/>
                <a:ext cx="60120" cy="82080"/>
              </p14:xfrm>
            </p:contentPart>
          </mc:Choice>
          <mc:Fallback>
            <p:pic>
              <p:nvPicPr>
                <p:cNvPr id="119" name="Ink 118">
                  <a:extLst>
                    <a:ext uri="{FF2B5EF4-FFF2-40B4-BE49-F238E27FC236}">
                      <a16:creationId xmlns:a16="http://schemas.microsoft.com/office/drawing/2014/main" id="{48915B05-0396-85DA-0948-A111859FEE17}"/>
                    </a:ext>
                  </a:extLst>
                </p:cNvPr>
                <p:cNvPicPr/>
                <p:nvPr/>
              </p:nvPicPr>
              <p:blipFill>
                <a:blip r:embed="rId186"/>
                <a:stretch>
                  <a:fillRect/>
                </a:stretch>
              </p:blipFill>
              <p:spPr>
                <a:xfrm>
                  <a:off x="5961814" y="6397499"/>
                  <a:ext cx="72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0" name="Ink 119">
                  <a:extLst>
                    <a:ext uri="{FF2B5EF4-FFF2-40B4-BE49-F238E27FC236}">
                      <a16:creationId xmlns:a16="http://schemas.microsoft.com/office/drawing/2014/main" id="{59391882-A14F-4397-803E-8883D600F71A}"/>
                    </a:ext>
                  </a:extLst>
                </p14:cNvPr>
                <p14:cNvContentPartPr/>
                <p14:nvPr/>
              </p14:nvContentPartPr>
              <p14:xfrm>
                <a:off x="6108334" y="6429539"/>
                <a:ext cx="109440" cy="79920"/>
              </p14:xfrm>
            </p:contentPart>
          </mc:Choice>
          <mc:Fallback>
            <p:pic>
              <p:nvPicPr>
                <p:cNvPr id="120" name="Ink 119">
                  <a:extLst>
                    <a:ext uri="{FF2B5EF4-FFF2-40B4-BE49-F238E27FC236}">
                      <a16:creationId xmlns:a16="http://schemas.microsoft.com/office/drawing/2014/main" id="{59391882-A14F-4397-803E-8883D600F71A}"/>
                    </a:ext>
                  </a:extLst>
                </p:cNvPr>
                <p:cNvPicPr/>
                <p:nvPr/>
              </p:nvPicPr>
              <p:blipFill>
                <a:blip r:embed="rId188"/>
                <a:stretch>
                  <a:fillRect/>
                </a:stretch>
              </p:blipFill>
              <p:spPr>
                <a:xfrm>
                  <a:off x="6102214" y="6423419"/>
                  <a:ext cx="1216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1" name="Ink 120">
                  <a:extLst>
                    <a:ext uri="{FF2B5EF4-FFF2-40B4-BE49-F238E27FC236}">
                      <a16:creationId xmlns:a16="http://schemas.microsoft.com/office/drawing/2014/main" id="{CF51FD1E-6EE4-2FC1-42CF-C18E3740E2C4}"/>
                    </a:ext>
                  </a:extLst>
                </p14:cNvPr>
                <p14:cNvContentPartPr/>
                <p14:nvPr/>
              </p14:nvContentPartPr>
              <p14:xfrm>
                <a:off x="6263854" y="6428819"/>
                <a:ext cx="129600" cy="84960"/>
              </p14:xfrm>
            </p:contentPart>
          </mc:Choice>
          <mc:Fallback>
            <p:pic>
              <p:nvPicPr>
                <p:cNvPr id="121" name="Ink 120">
                  <a:extLst>
                    <a:ext uri="{FF2B5EF4-FFF2-40B4-BE49-F238E27FC236}">
                      <a16:creationId xmlns:a16="http://schemas.microsoft.com/office/drawing/2014/main" id="{CF51FD1E-6EE4-2FC1-42CF-C18E3740E2C4}"/>
                    </a:ext>
                  </a:extLst>
                </p:cNvPr>
                <p:cNvPicPr/>
                <p:nvPr/>
              </p:nvPicPr>
              <p:blipFill>
                <a:blip r:embed="rId190"/>
                <a:stretch>
                  <a:fillRect/>
                </a:stretch>
              </p:blipFill>
              <p:spPr>
                <a:xfrm>
                  <a:off x="6257734" y="6422699"/>
                  <a:ext cx="141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2" name="Ink 121">
                  <a:extLst>
                    <a:ext uri="{FF2B5EF4-FFF2-40B4-BE49-F238E27FC236}">
                      <a16:creationId xmlns:a16="http://schemas.microsoft.com/office/drawing/2014/main" id="{2142D578-077C-99AA-6142-79578998446D}"/>
                    </a:ext>
                  </a:extLst>
                </p14:cNvPr>
                <p14:cNvContentPartPr/>
                <p14:nvPr/>
              </p14:nvContentPartPr>
              <p14:xfrm>
                <a:off x="6445294" y="6443219"/>
                <a:ext cx="120600" cy="83160"/>
              </p14:xfrm>
            </p:contentPart>
          </mc:Choice>
          <mc:Fallback>
            <p:pic>
              <p:nvPicPr>
                <p:cNvPr id="122" name="Ink 121">
                  <a:extLst>
                    <a:ext uri="{FF2B5EF4-FFF2-40B4-BE49-F238E27FC236}">
                      <a16:creationId xmlns:a16="http://schemas.microsoft.com/office/drawing/2014/main" id="{2142D578-077C-99AA-6142-79578998446D}"/>
                    </a:ext>
                  </a:extLst>
                </p:cNvPr>
                <p:cNvPicPr/>
                <p:nvPr/>
              </p:nvPicPr>
              <p:blipFill>
                <a:blip r:embed="rId192"/>
                <a:stretch>
                  <a:fillRect/>
                </a:stretch>
              </p:blipFill>
              <p:spPr>
                <a:xfrm>
                  <a:off x="6439174" y="6437099"/>
                  <a:ext cx="132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3" name="Ink 122">
                  <a:extLst>
                    <a:ext uri="{FF2B5EF4-FFF2-40B4-BE49-F238E27FC236}">
                      <a16:creationId xmlns:a16="http://schemas.microsoft.com/office/drawing/2014/main" id="{E59DBE80-E739-0F52-8543-F32B21E40BA4}"/>
                    </a:ext>
                  </a:extLst>
                </p14:cNvPr>
                <p14:cNvContentPartPr/>
                <p14:nvPr/>
              </p14:nvContentPartPr>
              <p14:xfrm>
                <a:off x="6584974" y="6473819"/>
                <a:ext cx="122400" cy="36720"/>
              </p14:xfrm>
            </p:contentPart>
          </mc:Choice>
          <mc:Fallback>
            <p:pic>
              <p:nvPicPr>
                <p:cNvPr id="123" name="Ink 122">
                  <a:extLst>
                    <a:ext uri="{FF2B5EF4-FFF2-40B4-BE49-F238E27FC236}">
                      <a16:creationId xmlns:a16="http://schemas.microsoft.com/office/drawing/2014/main" id="{E59DBE80-E739-0F52-8543-F32B21E40BA4}"/>
                    </a:ext>
                  </a:extLst>
                </p:cNvPr>
                <p:cNvPicPr/>
                <p:nvPr/>
              </p:nvPicPr>
              <p:blipFill>
                <a:blip r:embed="rId194"/>
                <a:stretch>
                  <a:fillRect/>
                </a:stretch>
              </p:blipFill>
              <p:spPr>
                <a:xfrm>
                  <a:off x="6578854" y="6467699"/>
                  <a:ext cx="1346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4" name="Ink 123">
                  <a:extLst>
                    <a:ext uri="{FF2B5EF4-FFF2-40B4-BE49-F238E27FC236}">
                      <a16:creationId xmlns:a16="http://schemas.microsoft.com/office/drawing/2014/main" id="{3B3F7B9E-966C-2B18-3F0E-352C67C4F5D1}"/>
                    </a:ext>
                  </a:extLst>
                </p14:cNvPr>
                <p14:cNvContentPartPr/>
                <p14:nvPr/>
              </p14:nvContentPartPr>
              <p14:xfrm>
                <a:off x="6693694" y="6468779"/>
                <a:ext cx="88560" cy="183960"/>
              </p14:xfrm>
            </p:contentPart>
          </mc:Choice>
          <mc:Fallback>
            <p:pic>
              <p:nvPicPr>
                <p:cNvPr id="124" name="Ink 123">
                  <a:extLst>
                    <a:ext uri="{FF2B5EF4-FFF2-40B4-BE49-F238E27FC236}">
                      <a16:creationId xmlns:a16="http://schemas.microsoft.com/office/drawing/2014/main" id="{3B3F7B9E-966C-2B18-3F0E-352C67C4F5D1}"/>
                    </a:ext>
                  </a:extLst>
                </p:cNvPr>
                <p:cNvPicPr/>
                <p:nvPr/>
              </p:nvPicPr>
              <p:blipFill>
                <a:blip r:embed="rId196"/>
                <a:stretch>
                  <a:fillRect/>
                </a:stretch>
              </p:blipFill>
              <p:spPr>
                <a:xfrm>
                  <a:off x="6687574" y="6462659"/>
                  <a:ext cx="1008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5" name="Ink 124">
                  <a:extLst>
                    <a:ext uri="{FF2B5EF4-FFF2-40B4-BE49-F238E27FC236}">
                      <a16:creationId xmlns:a16="http://schemas.microsoft.com/office/drawing/2014/main" id="{4FCD819A-2E33-EE35-C31C-BE6A813D148B}"/>
                    </a:ext>
                  </a:extLst>
                </p14:cNvPr>
                <p14:cNvContentPartPr/>
                <p14:nvPr/>
              </p14:nvContentPartPr>
              <p14:xfrm>
                <a:off x="6827974" y="6448979"/>
                <a:ext cx="150840" cy="91440"/>
              </p14:xfrm>
            </p:contentPart>
          </mc:Choice>
          <mc:Fallback>
            <p:pic>
              <p:nvPicPr>
                <p:cNvPr id="125" name="Ink 124">
                  <a:extLst>
                    <a:ext uri="{FF2B5EF4-FFF2-40B4-BE49-F238E27FC236}">
                      <a16:creationId xmlns:a16="http://schemas.microsoft.com/office/drawing/2014/main" id="{4FCD819A-2E33-EE35-C31C-BE6A813D148B}"/>
                    </a:ext>
                  </a:extLst>
                </p:cNvPr>
                <p:cNvPicPr/>
                <p:nvPr/>
              </p:nvPicPr>
              <p:blipFill>
                <a:blip r:embed="rId198"/>
                <a:stretch>
                  <a:fillRect/>
                </a:stretch>
              </p:blipFill>
              <p:spPr>
                <a:xfrm>
                  <a:off x="6821854" y="6442859"/>
                  <a:ext cx="163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6" name="Ink 125">
                  <a:extLst>
                    <a:ext uri="{FF2B5EF4-FFF2-40B4-BE49-F238E27FC236}">
                      <a16:creationId xmlns:a16="http://schemas.microsoft.com/office/drawing/2014/main" id="{163CEE3E-3A25-41A9-F4FC-8C108160046D}"/>
                    </a:ext>
                  </a:extLst>
                </p14:cNvPr>
                <p14:cNvContentPartPr/>
                <p14:nvPr/>
              </p14:nvContentPartPr>
              <p14:xfrm>
                <a:off x="7043614" y="6442499"/>
                <a:ext cx="79920" cy="107280"/>
              </p14:xfrm>
            </p:contentPart>
          </mc:Choice>
          <mc:Fallback>
            <p:pic>
              <p:nvPicPr>
                <p:cNvPr id="126" name="Ink 125">
                  <a:extLst>
                    <a:ext uri="{FF2B5EF4-FFF2-40B4-BE49-F238E27FC236}">
                      <a16:creationId xmlns:a16="http://schemas.microsoft.com/office/drawing/2014/main" id="{163CEE3E-3A25-41A9-F4FC-8C108160046D}"/>
                    </a:ext>
                  </a:extLst>
                </p:cNvPr>
                <p:cNvPicPr/>
                <p:nvPr/>
              </p:nvPicPr>
              <p:blipFill>
                <a:blip r:embed="rId200"/>
                <a:stretch>
                  <a:fillRect/>
                </a:stretch>
              </p:blipFill>
              <p:spPr>
                <a:xfrm>
                  <a:off x="7037494" y="6436379"/>
                  <a:ext cx="92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8" name="Ink 127">
                  <a:extLst>
                    <a:ext uri="{FF2B5EF4-FFF2-40B4-BE49-F238E27FC236}">
                      <a16:creationId xmlns:a16="http://schemas.microsoft.com/office/drawing/2014/main" id="{40518936-6859-3184-642E-EB7D3020945D}"/>
                    </a:ext>
                  </a:extLst>
                </p14:cNvPr>
                <p14:cNvContentPartPr/>
                <p14:nvPr/>
              </p14:nvContentPartPr>
              <p14:xfrm>
                <a:off x="7227574" y="6527099"/>
                <a:ext cx="360" cy="7920"/>
              </p14:xfrm>
            </p:contentPart>
          </mc:Choice>
          <mc:Fallback>
            <p:pic>
              <p:nvPicPr>
                <p:cNvPr id="128" name="Ink 127">
                  <a:extLst>
                    <a:ext uri="{FF2B5EF4-FFF2-40B4-BE49-F238E27FC236}">
                      <a16:creationId xmlns:a16="http://schemas.microsoft.com/office/drawing/2014/main" id="{40518936-6859-3184-642E-EB7D3020945D}"/>
                    </a:ext>
                  </a:extLst>
                </p:cNvPr>
                <p:cNvPicPr/>
                <p:nvPr/>
              </p:nvPicPr>
              <p:blipFill>
                <a:blip r:embed="rId202"/>
                <a:stretch>
                  <a:fillRect/>
                </a:stretch>
              </p:blipFill>
              <p:spPr>
                <a:xfrm>
                  <a:off x="7221454" y="6520979"/>
                  <a:ext cx="126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0" name="Ink 129">
                  <a:extLst>
                    <a:ext uri="{FF2B5EF4-FFF2-40B4-BE49-F238E27FC236}">
                      <a16:creationId xmlns:a16="http://schemas.microsoft.com/office/drawing/2014/main" id="{7EC4BC42-6E32-B8EB-E779-EAF098ADDFF0}"/>
                    </a:ext>
                  </a:extLst>
                </p14:cNvPr>
                <p14:cNvContentPartPr/>
                <p14:nvPr/>
              </p14:nvContentPartPr>
              <p14:xfrm>
                <a:off x="4844014" y="6595139"/>
                <a:ext cx="117000" cy="112680"/>
              </p14:xfrm>
            </p:contentPart>
          </mc:Choice>
          <mc:Fallback>
            <p:pic>
              <p:nvPicPr>
                <p:cNvPr id="130" name="Ink 129">
                  <a:extLst>
                    <a:ext uri="{FF2B5EF4-FFF2-40B4-BE49-F238E27FC236}">
                      <a16:creationId xmlns:a16="http://schemas.microsoft.com/office/drawing/2014/main" id="{7EC4BC42-6E32-B8EB-E779-EAF098ADDFF0}"/>
                    </a:ext>
                  </a:extLst>
                </p:cNvPr>
                <p:cNvPicPr/>
                <p:nvPr/>
              </p:nvPicPr>
              <p:blipFill>
                <a:blip r:embed="rId204"/>
                <a:stretch>
                  <a:fillRect/>
                </a:stretch>
              </p:blipFill>
              <p:spPr>
                <a:xfrm>
                  <a:off x="4837894" y="6589019"/>
                  <a:ext cx="129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1" name="Ink 130">
                  <a:extLst>
                    <a:ext uri="{FF2B5EF4-FFF2-40B4-BE49-F238E27FC236}">
                      <a16:creationId xmlns:a16="http://schemas.microsoft.com/office/drawing/2014/main" id="{3E0FF3D7-F9D9-7D27-D2BE-58AAC86D078C}"/>
                    </a:ext>
                  </a:extLst>
                </p14:cNvPr>
                <p14:cNvContentPartPr/>
                <p14:nvPr/>
              </p14:nvContentPartPr>
              <p14:xfrm>
                <a:off x="5018974" y="6663539"/>
                <a:ext cx="91080" cy="141840"/>
              </p14:xfrm>
            </p:contentPart>
          </mc:Choice>
          <mc:Fallback>
            <p:pic>
              <p:nvPicPr>
                <p:cNvPr id="131" name="Ink 130">
                  <a:extLst>
                    <a:ext uri="{FF2B5EF4-FFF2-40B4-BE49-F238E27FC236}">
                      <a16:creationId xmlns:a16="http://schemas.microsoft.com/office/drawing/2014/main" id="{3E0FF3D7-F9D9-7D27-D2BE-58AAC86D078C}"/>
                    </a:ext>
                  </a:extLst>
                </p:cNvPr>
                <p:cNvPicPr/>
                <p:nvPr/>
              </p:nvPicPr>
              <p:blipFill>
                <a:blip r:embed="rId206"/>
                <a:stretch>
                  <a:fillRect/>
                </a:stretch>
              </p:blipFill>
              <p:spPr>
                <a:xfrm>
                  <a:off x="5012854" y="6657419"/>
                  <a:ext cx="103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2" name="Ink 131">
                  <a:extLst>
                    <a:ext uri="{FF2B5EF4-FFF2-40B4-BE49-F238E27FC236}">
                      <a16:creationId xmlns:a16="http://schemas.microsoft.com/office/drawing/2014/main" id="{66DFCDC9-2A65-9E1F-0064-28E4D65E2084}"/>
                    </a:ext>
                  </a:extLst>
                </p14:cNvPr>
                <p14:cNvContentPartPr/>
                <p14:nvPr/>
              </p14:nvContentPartPr>
              <p14:xfrm>
                <a:off x="5320294" y="6597299"/>
                <a:ext cx="142560" cy="153720"/>
              </p14:xfrm>
            </p:contentPart>
          </mc:Choice>
          <mc:Fallback>
            <p:pic>
              <p:nvPicPr>
                <p:cNvPr id="132" name="Ink 131">
                  <a:extLst>
                    <a:ext uri="{FF2B5EF4-FFF2-40B4-BE49-F238E27FC236}">
                      <a16:creationId xmlns:a16="http://schemas.microsoft.com/office/drawing/2014/main" id="{66DFCDC9-2A65-9E1F-0064-28E4D65E2084}"/>
                    </a:ext>
                  </a:extLst>
                </p:cNvPr>
                <p:cNvPicPr/>
                <p:nvPr/>
              </p:nvPicPr>
              <p:blipFill>
                <a:blip r:embed="rId208"/>
                <a:stretch>
                  <a:fillRect/>
                </a:stretch>
              </p:blipFill>
              <p:spPr>
                <a:xfrm>
                  <a:off x="5314174" y="6591179"/>
                  <a:ext cx="1548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3" name="Ink 132">
                  <a:extLst>
                    <a:ext uri="{FF2B5EF4-FFF2-40B4-BE49-F238E27FC236}">
                      <a16:creationId xmlns:a16="http://schemas.microsoft.com/office/drawing/2014/main" id="{209B9FBA-1690-58F6-9E56-2632151775DB}"/>
                    </a:ext>
                  </a:extLst>
                </p14:cNvPr>
                <p14:cNvContentPartPr/>
                <p14:nvPr/>
              </p14:nvContentPartPr>
              <p14:xfrm>
                <a:off x="5349454" y="6668939"/>
                <a:ext cx="129960" cy="3960"/>
              </p14:xfrm>
            </p:contentPart>
          </mc:Choice>
          <mc:Fallback>
            <p:pic>
              <p:nvPicPr>
                <p:cNvPr id="133" name="Ink 132">
                  <a:extLst>
                    <a:ext uri="{FF2B5EF4-FFF2-40B4-BE49-F238E27FC236}">
                      <a16:creationId xmlns:a16="http://schemas.microsoft.com/office/drawing/2014/main" id="{209B9FBA-1690-58F6-9E56-2632151775DB}"/>
                    </a:ext>
                  </a:extLst>
                </p:cNvPr>
                <p:cNvPicPr/>
                <p:nvPr/>
              </p:nvPicPr>
              <p:blipFill>
                <a:blip r:embed="rId210"/>
                <a:stretch>
                  <a:fillRect/>
                </a:stretch>
              </p:blipFill>
              <p:spPr>
                <a:xfrm>
                  <a:off x="5343334" y="6662819"/>
                  <a:ext cx="1422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4" name="Ink 133">
                  <a:extLst>
                    <a:ext uri="{FF2B5EF4-FFF2-40B4-BE49-F238E27FC236}">
                      <a16:creationId xmlns:a16="http://schemas.microsoft.com/office/drawing/2014/main" id="{E4B54A69-5BEC-808A-A658-ECD609711475}"/>
                    </a:ext>
                  </a:extLst>
                </p14:cNvPr>
                <p14:cNvContentPartPr/>
                <p14:nvPr/>
              </p14:nvContentPartPr>
              <p14:xfrm>
                <a:off x="5621974" y="6604859"/>
                <a:ext cx="360" cy="134640"/>
              </p14:xfrm>
            </p:contentPart>
          </mc:Choice>
          <mc:Fallback>
            <p:pic>
              <p:nvPicPr>
                <p:cNvPr id="134" name="Ink 133">
                  <a:extLst>
                    <a:ext uri="{FF2B5EF4-FFF2-40B4-BE49-F238E27FC236}">
                      <a16:creationId xmlns:a16="http://schemas.microsoft.com/office/drawing/2014/main" id="{E4B54A69-5BEC-808A-A658-ECD609711475}"/>
                    </a:ext>
                  </a:extLst>
                </p:cNvPr>
                <p:cNvPicPr/>
                <p:nvPr/>
              </p:nvPicPr>
              <p:blipFill>
                <a:blip r:embed="rId212"/>
                <a:stretch>
                  <a:fillRect/>
                </a:stretch>
              </p:blipFill>
              <p:spPr>
                <a:xfrm>
                  <a:off x="5615854" y="6598739"/>
                  <a:ext cx="12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5" name="Ink 134">
                  <a:extLst>
                    <a:ext uri="{FF2B5EF4-FFF2-40B4-BE49-F238E27FC236}">
                      <a16:creationId xmlns:a16="http://schemas.microsoft.com/office/drawing/2014/main" id="{025D6B34-BCD0-F70D-127F-70DF803DBD58}"/>
                    </a:ext>
                  </a:extLst>
                </p14:cNvPr>
                <p14:cNvContentPartPr/>
                <p14:nvPr/>
              </p14:nvContentPartPr>
              <p14:xfrm>
                <a:off x="5758054" y="6614939"/>
                <a:ext cx="10800" cy="118440"/>
              </p14:xfrm>
            </p:contentPart>
          </mc:Choice>
          <mc:Fallback>
            <p:pic>
              <p:nvPicPr>
                <p:cNvPr id="135" name="Ink 134">
                  <a:extLst>
                    <a:ext uri="{FF2B5EF4-FFF2-40B4-BE49-F238E27FC236}">
                      <a16:creationId xmlns:a16="http://schemas.microsoft.com/office/drawing/2014/main" id="{025D6B34-BCD0-F70D-127F-70DF803DBD58}"/>
                    </a:ext>
                  </a:extLst>
                </p:cNvPr>
                <p:cNvPicPr/>
                <p:nvPr/>
              </p:nvPicPr>
              <p:blipFill>
                <a:blip r:embed="rId214"/>
                <a:stretch>
                  <a:fillRect/>
                </a:stretch>
              </p:blipFill>
              <p:spPr>
                <a:xfrm>
                  <a:off x="5751934" y="6608819"/>
                  <a:ext cx="23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6" name="Ink 135">
                  <a:extLst>
                    <a:ext uri="{FF2B5EF4-FFF2-40B4-BE49-F238E27FC236}">
                      <a16:creationId xmlns:a16="http://schemas.microsoft.com/office/drawing/2014/main" id="{849670EF-29BD-F0E2-CE09-9D73A8541158}"/>
                    </a:ext>
                  </a:extLst>
                </p14:cNvPr>
                <p14:cNvContentPartPr/>
                <p14:nvPr/>
              </p14:nvContentPartPr>
              <p14:xfrm>
                <a:off x="5699734" y="6672899"/>
                <a:ext cx="125280" cy="360"/>
              </p14:xfrm>
            </p:contentPart>
          </mc:Choice>
          <mc:Fallback>
            <p:pic>
              <p:nvPicPr>
                <p:cNvPr id="136" name="Ink 135">
                  <a:extLst>
                    <a:ext uri="{FF2B5EF4-FFF2-40B4-BE49-F238E27FC236}">
                      <a16:creationId xmlns:a16="http://schemas.microsoft.com/office/drawing/2014/main" id="{849670EF-29BD-F0E2-CE09-9D73A8541158}"/>
                    </a:ext>
                  </a:extLst>
                </p:cNvPr>
                <p:cNvPicPr/>
                <p:nvPr/>
              </p:nvPicPr>
              <p:blipFill>
                <a:blip r:embed="rId12"/>
                <a:stretch>
                  <a:fillRect/>
                </a:stretch>
              </p:blipFill>
              <p:spPr>
                <a:xfrm>
                  <a:off x="5693614" y="6666779"/>
                  <a:ext cx="137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7" name="Ink 136">
                  <a:extLst>
                    <a:ext uri="{FF2B5EF4-FFF2-40B4-BE49-F238E27FC236}">
                      <a16:creationId xmlns:a16="http://schemas.microsoft.com/office/drawing/2014/main" id="{AFFC1701-E536-B727-3C35-4E9EE7714C31}"/>
                    </a:ext>
                  </a:extLst>
                </p14:cNvPr>
                <p14:cNvContentPartPr/>
                <p14:nvPr/>
              </p14:nvContentPartPr>
              <p14:xfrm>
                <a:off x="5931934" y="6741299"/>
                <a:ext cx="2160" cy="360"/>
              </p14:xfrm>
            </p:contentPart>
          </mc:Choice>
          <mc:Fallback>
            <p:pic>
              <p:nvPicPr>
                <p:cNvPr id="137" name="Ink 136">
                  <a:extLst>
                    <a:ext uri="{FF2B5EF4-FFF2-40B4-BE49-F238E27FC236}">
                      <a16:creationId xmlns:a16="http://schemas.microsoft.com/office/drawing/2014/main" id="{AFFC1701-E536-B727-3C35-4E9EE7714C31}"/>
                    </a:ext>
                  </a:extLst>
                </p:cNvPr>
                <p:cNvPicPr/>
                <p:nvPr/>
              </p:nvPicPr>
              <p:blipFill>
                <a:blip r:embed="rId217"/>
                <a:stretch>
                  <a:fillRect/>
                </a:stretch>
              </p:blipFill>
              <p:spPr>
                <a:xfrm>
                  <a:off x="5925814" y="6735179"/>
                  <a:ext cx="14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8" name="Ink 137">
                  <a:extLst>
                    <a:ext uri="{FF2B5EF4-FFF2-40B4-BE49-F238E27FC236}">
                      <a16:creationId xmlns:a16="http://schemas.microsoft.com/office/drawing/2014/main" id="{994CBB21-EE0C-04CE-3578-EBCA0C6D75D1}"/>
                    </a:ext>
                  </a:extLst>
                </p14:cNvPr>
                <p14:cNvContentPartPr/>
                <p14:nvPr/>
              </p14:nvContentPartPr>
              <p14:xfrm>
                <a:off x="6053254" y="6606299"/>
                <a:ext cx="124200" cy="147600"/>
              </p14:xfrm>
            </p:contentPart>
          </mc:Choice>
          <mc:Fallback>
            <p:pic>
              <p:nvPicPr>
                <p:cNvPr id="138" name="Ink 137">
                  <a:extLst>
                    <a:ext uri="{FF2B5EF4-FFF2-40B4-BE49-F238E27FC236}">
                      <a16:creationId xmlns:a16="http://schemas.microsoft.com/office/drawing/2014/main" id="{994CBB21-EE0C-04CE-3578-EBCA0C6D75D1}"/>
                    </a:ext>
                  </a:extLst>
                </p:cNvPr>
                <p:cNvPicPr/>
                <p:nvPr/>
              </p:nvPicPr>
              <p:blipFill>
                <a:blip r:embed="rId219"/>
                <a:stretch>
                  <a:fillRect/>
                </a:stretch>
              </p:blipFill>
              <p:spPr>
                <a:xfrm>
                  <a:off x="6047134" y="6600179"/>
                  <a:ext cx="136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9" name="Ink 138">
                  <a:extLst>
                    <a:ext uri="{FF2B5EF4-FFF2-40B4-BE49-F238E27FC236}">
                      <a16:creationId xmlns:a16="http://schemas.microsoft.com/office/drawing/2014/main" id="{B780F332-466E-E07B-062D-FDA8537927A4}"/>
                    </a:ext>
                  </a:extLst>
                </p14:cNvPr>
                <p14:cNvContentPartPr/>
                <p14:nvPr/>
              </p14:nvContentPartPr>
              <p14:xfrm>
                <a:off x="6147574" y="6684779"/>
                <a:ext cx="138600" cy="78480"/>
              </p14:xfrm>
            </p:contentPart>
          </mc:Choice>
          <mc:Fallback>
            <p:pic>
              <p:nvPicPr>
                <p:cNvPr id="139" name="Ink 138">
                  <a:extLst>
                    <a:ext uri="{FF2B5EF4-FFF2-40B4-BE49-F238E27FC236}">
                      <a16:creationId xmlns:a16="http://schemas.microsoft.com/office/drawing/2014/main" id="{B780F332-466E-E07B-062D-FDA8537927A4}"/>
                    </a:ext>
                  </a:extLst>
                </p:cNvPr>
                <p:cNvPicPr/>
                <p:nvPr/>
              </p:nvPicPr>
              <p:blipFill>
                <a:blip r:embed="rId221"/>
                <a:stretch>
                  <a:fillRect/>
                </a:stretch>
              </p:blipFill>
              <p:spPr>
                <a:xfrm>
                  <a:off x="6141454" y="6678659"/>
                  <a:ext cx="150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0" name="Ink 139">
                  <a:extLst>
                    <a:ext uri="{FF2B5EF4-FFF2-40B4-BE49-F238E27FC236}">
                      <a16:creationId xmlns:a16="http://schemas.microsoft.com/office/drawing/2014/main" id="{8A480271-C5D2-08DB-239E-039D7EE4559D}"/>
                    </a:ext>
                  </a:extLst>
                </p14:cNvPr>
                <p14:cNvContentPartPr/>
                <p14:nvPr/>
              </p14:nvContentPartPr>
              <p14:xfrm>
                <a:off x="6332254" y="6690539"/>
                <a:ext cx="99000" cy="57600"/>
              </p14:xfrm>
            </p:contentPart>
          </mc:Choice>
          <mc:Fallback>
            <p:pic>
              <p:nvPicPr>
                <p:cNvPr id="140" name="Ink 139">
                  <a:extLst>
                    <a:ext uri="{FF2B5EF4-FFF2-40B4-BE49-F238E27FC236}">
                      <a16:creationId xmlns:a16="http://schemas.microsoft.com/office/drawing/2014/main" id="{8A480271-C5D2-08DB-239E-039D7EE4559D}"/>
                    </a:ext>
                  </a:extLst>
                </p:cNvPr>
                <p:cNvPicPr/>
                <p:nvPr/>
              </p:nvPicPr>
              <p:blipFill>
                <a:blip r:embed="rId223"/>
                <a:stretch>
                  <a:fillRect/>
                </a:stretch>
              </p:blipFill>
              <p:spPr>
                <a:xfrm>
                  <a:off x="6326134" y="6684419"/>
                  <a:ext cx="1112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1" name="Ink 140">
                  <a:extLst>
                    <a:ext uri="{FF2B5EF4-FFF2-40B4-BE49-F238E27FC236}">
                      <a16:creationId xmlns:a16="http://schemas.microsoft.com/office/drawing/2014/main" id="{C01FE7B3-2BE7-2675-CB26-BC525D18868D}"/>
                    </a:ext>
                  </a:extLst>
                </p14:cNvPr>
                <p14:cNvContentPartPr/>
                <p14:nvPr/>
              </p14:nvContentPartPr>
              <p14:xfrm>
                <a:off x="6507214" y="6692699"/>
                <a:ext cx="8280" cy="57960"/>
              </p14:xfrm>
            </p:contentPart>
          </mc:Choice>
          <mc:Fallback>
            <p:pic>
              <p:nvPicPr>
                <p:cNvPr id="141" name="Ink 140">
                  <a:extLst>
                    <a:ext uri="{FF2B5EF4-FFF2-40B4-BE49-F238E27FC236}">
                      <a16:creationId xmlns:a16="http://schemas.microsoft.com/office/drawing/2014/main" id="{C01FE7B3-2BE7-2675-CB26-BC525D18868D}"/>
                    </a:ext>
                  </a:extLst>
                </p:cNvPr>
                <p:cNvPicPr/>
                <p:nvPr/>
              </p:nvPicPr>
              <p:blipFill>
                <a:blip r:embed="rId225"/>
                <a:stretch>
                  <a:fillRect/>
                </a:stretch>
              </p:blipFill>
              <p:spPr>
                <a:xfrm>
                  <a:off x="6501094" y="6686579"/>
                  <a:ext cx="20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2" name="Ink 141">
                  <a:extLst>
                    <a:ext uri="{FF2B5EF4-FFF2-40B4-BE49-F238E27FC236}">
                      <a16:creationId xmlns:a16="http://schemas.microsoft.com/office/drawing/2014/main" id="{D8896543-CEC1-73A7-49C5-151EC8FDF451}"/>
                    </a:ext>
                  </a:extLst>
                </p14:cNvPr>
                <p14:cNvContentPartPr/>
                <p14:nvPr/>
              </p14:nvContentPartPr>
              <p14:xfrm>
                <a:off x="6516934" y="6626459"/>
                <a:ext cx="20160" cy="8280"/>
              </p14:xfrm>
            </p:contentPart>
          </mc:Choice>
          <mc:Fallback>
            <p:pic>
              <p:nvPicPr>
                <p:cNvPr id="142" name="Ink 141">
                  <a:extLst>
                    <a:ext uri="{FF2B5EF4-FFF2-40B4-BE49-F238E27FC236}">
                      <a16:creationId xmlns:a16="http://schemas.microsoft.com/office/drawing/2014/main" id="{D8896543-CEC1-73A7-49C5-151EC8FDF451}"/>
                    </a:ext>
                  </a:extLst>
                </p:cNvPr>
                <p:cNvPicPr/>
                <p:nvPr/>
              </p:nvPicPr>
              <p:blipFill>
                <a:blip r:embed="rId227"/>
                <a:stretch>
                  <a:fillRect/>
                </a:stretch>
              </p:blipFill>
              <p:spPr>
                <a:xfrm>
                  <a:off x="6510814" y="6620339"/>
                  <a:ext cx="32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3" name="Ink 142">
                  <a:extLst>
                    <a:ext uri="{FF2B5EF4-FFF2-40B4-BE49-F238E27FC236}">
                      <a16:creationId xmlns:a16="http://schemas.microsoft.com/office/drawing/2014/main" id="{563A65A5-81AF-1CC4-FBD3-C90879C112F2}"/>
                    </a:ext>
                  </a:extLst>
                </p14:cNvPr>
                <p14:cNvContentPartPr/>
                <p14:nvPr/>
              </p14:nvContentPartPr>
              <p14:xfrm>
                <a:off x="6584974" y="6693779"/>
                <a:ext cx="76680" cy="59400"/>
              </p14:xfrm>
            </p:contentPart>
          </mc:Choice>
          <mc:Fallback>
            <p:pic>
              <p:nvPicPr>
                <p:cNvPr id="143" name="Ink 142">
                  <a:extLst>
                    <a:ext uri="{FF2B5EF4-FFF2-40B4-BE49-F238E27FC236}">
                      <a16:creationId xmlns:a16="http://schemas.microsoft.com/office/drawing/2014/main" id="{563A65A5-81AF-1CC4-FBD3-C90879C112F2}"/>
                    </a:ext>
                  </a:extLst>
                </p:cNvPr>
                <p:cNvPicPr/>
                <p:nvPr/>
              </p:nvPicPr>
              <p:blipFill>
                <a:blip r:embed="rId229"/>
                <a:stretch>
                  <a:fillRect/>
                </a:stretch>
              </p:blipFill>
              <p:spPr>
                <a:xfrm>
                  <a:off x="6578854" y="6687659"/>
                  <a:ext cx="88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4" name="Ink 143">
                  <a:extLst>
                    <a:ext uri="{FF2B5EF4-FFF2-40B4-BE49-F238E27FC236}">
                      <a16:creationId xmlns:a16="http://schemas.microsoft.com/office/drawing/2014/main" id="{2CFD2B98-1072-25E5-12CA-16BF10F551C8}"/>
                    </a:ext>
                  </a:extLst>
                </p14:cNvPr>
                <p14:cNvContentPartPr/>
                <p14:nvPr/>
              </p14:nvContentPartPr>
              <p14:xfrm>
                <a:off x="6721774" y="6692699"/>
                <a:ext cx="66960" cy="79560"/>
              </p14:xfrm>
            </p:contentPart>
          </mc:Choice>
          <mc:Fallback>
            <p:pic>
              <p:nvPicPr>
                <p:cNvPr id="144" name="Ink 143">
                  <a:extLst>
                    <a:ext uri="{FF2B5EF4-FFF2-40B4-BE49-F238E27FC236}">
                      <a16:creationId xmlns:a16="http://schemas.microsoft.com/office/drawing/2014/main" id="{2CFD2B98-1072-25E5-12CA-16BF10F551C8}"/>
                    </a:ext>
                  </a:extLst>
                </p:cNvPr>
                <p:cNvPicPr/>
                <p:nvPr/>
              </p:nvPicPr>
              <p:blipFill>
                <a:blip r:embed="rId231"/>
                <a:stretch>
                  <a:fillRect/>
                </a:stretch>
              </p:blipFill>
              <p:spPr>
                <a:xfrm>
                  <a:off x="6715654" y="6686579"/>
                  <a:ext cx="79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5" name="Ink 144">
                  <a:extLst>
                    <a:ext uri="{FF2B5EF4-FFF2-40B4-BE49-F238E27FC236}">
                      <a16:creationId xmlns:a16="http://schemas.microsoft.com/office/drawing/2014/main" id="{3712C7B9-122D-1409-38B3-ED3EF0A9DCAA}"/>
                    </a:ext>
                  </a:extLst>
                </p14:cNvPr>
                <p14:cNvContentPartPr/>
                <p14:nvPr/>
              </p14:nvContentPartPr>
              <p14:xfrm>
                <a:off x="7080694" y="6653459"/>
                <a:ext cx="10800" cy="93240"/>
              </p14:xfrm>
            </p:contentPart>
          </mc:Choice>
          <mc:Fallback>
            <p:pic>
              <p:nvPicPr>
                <p:cNvPr id="145" name="Ink 144">
                  <a:extLst>
                    <a:ext uri="{FF2B5EF4-FFF2-40B4-BE49-F238E27FC236}">
                      <a16:creationId xmlns:a16="http://schemas.microsoft.com/office/drawing/2014/main" id="{3712C7B9-122D-1409-38B3-ED3EF0A9DCAA}"/>
                    </a:ext>
                  </a:extLst>
                </p:cNvPr>
                <p:cNvPicPr/>
                <p:nvPr/>
              </p:nvPicPr>
              <p:blipFill>
                <a:blip r:embed="rId233"/>
                <a:stretch>
                  <a:fillRect/>
                </a:stretch>
              </p:blipFill>
              <p:spPr>
                <a:xfrm>
                  <a:off x="7074574" y="6647339"/>
                  <a:ext cx="23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6" name="Ink 145">
                  <a:extLst>
                    <a:ext uri="{FF2B5EF4-FFF2-40B4-BE49-F238E27FC236}">
                      <a16:creationId xmlns:a16="http://schemas.microsoft.com/office/drawing/2014/main" id="{D8C31A4C-47BF-3503-6379-5EE2FAFDFF7B}"/>
                    </a:ext>
                  </a:extLst>
                </p14:cNvPr>
                <p14:cNvContentPartPr/>
                <p14:nvPr/>
              </p14:nvContentPartPr>
              <p14:xfrm>
                <a:off x="6997534" y="6585779"/>
                <a:ext cx="176760" cy="19440"/>
              </p14:xfrm>
            </p:contentPart>
          </mc:Choice>
          <mc:Fallback>
            <p:pic>
              <p:nvPicPr>
                <p:cNvPr id="146" name="Ink 145">
                  <a:extLst>
                    <a:ext uri="{FF2B5EF4-FFF2-40B4-BE49-F238E27FC236}">
                      <a16:creationId xmlns:a16="http://schemas.microsoft.com/office/drawing/2014/main" id="{D8C31A4C-47BF-3503-6379-5EE2FAFDFF7B}"/>
                    </a:ext>
                  </a:extLst>
                </p:cNvPr>
                <p:cNvPicPr/>
                <p:nvPr/>
              </p:nvPicPr>
              <p:blipFill>
                <a:blip r:embed="rId235"/>
                <a:stretch>
                  <a:fillRect/>
                </a:stretch>
              </p:blipFill>
              <p:spPr>
                <a:xfrm>
                  <a:off x="6991414" y="6579659"/>
                  <a:ext cx="189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7" name="Ink 146">
                  <a:extLst>
                    <a:ext uri="{FF2B5EF4-FFF2-40B4-BE49-F238E27FC236}">
                      <a16:creationId xmlns:a16="http://schemas.microsoft.com/office/drawing/2014/main" id="{A0D0B704-5754-5BC4-BF4D-F4EBB04C53A7}"/>
                    </a:ext>
                  </a:extLst>
                </p14:cNvPr>
                <p14:cNvContentPartPr/>
                <p14:nvPr/>
              </p14:nvContentPartPr>
              <p14:xfrm>
                <a:off x="7168894" y="6643379"/>
                <a:ext cx="96840" cy="90360"/>
              </p14:xfrm>
            </p:contentPart>
          </mc:Choice>
          <mc:Fallback>
            <p:pic>
              <p:nvPicPr>
                <p:cNvPr id="147" name="Ink 146">
                  <a:extLst>
                    <a:ext uri="{FF2B5EF4-FFF2-40B4-BE49-F238E27FC236}">
                      <a16:creationId xmlns:a16="http://schemas.microsoft.com/office/drawing/2014/main" id="{A0D0B704-5754-5BC4-BF4D-F4EBB04C53A7}"/>
                    </a:ext>
                  </a:extLst>
                </p:cNvPr>
                <p:cNvPicPr/>
                <p:nvPr/>
              </p:nvPicPr>
              <p:blipFill>
                <a:blip r:embed="rId237"/>
                <a:stretch>
                  <a:fillRect/>
                </a:stretch>
              </p:blipFill>
              <p:spPr>
                <a:xfrm>
                  <a:off x="7162774" y="6637259"/>
                  <a:ext cx="109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8" name="Ink 147">
                  <a:extLst>
                    <a:ext uri="{FF2B5EF4-FFF2-40B4-BE49-F238E27FC236}">
                      <a16:creationId xmlns:a16="http://schemas.microsoft.com/office/drawing/2014/main" id="{90724E12-E02C-5B8F-BDBF-979C2C668304}"/>
                    </a:ext>
                  </a:extLst>
                </p14:cNvPr>
                <p14:cNvContentPartPr/>
                <p14:nvPr/>
              </p14:nvContentPartPr>
              <p14:xfrm>
                <a:off x="7391014" y="6636899"/>
                <a:ext cx="49680" cy="106920"/>
              </p14:xfrm>
            </p:contentPart>
          </mc:Choice>
          <mc:Fallback>
            <p:pic>
              <p:nvPicPr>
                <p:cNvPr id="148" name="Ink 147">
                  <a:extLst>
                    <a:ext uri="{FF2B5EF4-FFF2-40B4-BE49-F238E27FC236}">
                      <a16:creationId xmlns:a16="http://schemas.microsoft.com/office/drawing/2014/main" id="{90724E12-E02C-5B8F-BDBF-979C2C668304}"/>
                    </a:ext>
                  </a:extLst>
                </p:cNvPr>
                <p:cNvPicPr/>
                <p:nvPr/>
              </p:nvPicPr>
              <p:blipFill>
                <a:blip r:embed="rId239"/>
                <a:stretch>
                  <a:fillRect/>
                </a:stretch>
              </p:blipFill>
              <p:spPr>
                <a:xfrm>
                  <a:off x="7384894" y="6630779"/>
                  <a:ext cx="61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9" name="Ink 148">
                  <a:extLst>
                    <a:ext uri="{FF2B5EF4-FFF2-40B4-BE49-F238E27FC236}">
                      <a16:creationId xmlns:a16="http://schemas.microsoft.com/office/drawing/2014/main" id="{DD160C78-CE4A-9B46-A013-6B0693D4DE47}"/>
                    </a:ext>
                  </a:extLst>
                </p14:cNvPr>
                <p14:cNvContentPartPr/>
                <p14:nvPr/>
              </p14:nvContentPartPr>
              <p14:xfrm>
                <a:off x="7557694" y="6575699"/>
                <a:ext cx="360" cy="167040"/>
              </p14:xfrm>
            </p:contentPart>
          </mc:Choice>
          <mc:Fallback>
            <p:pic>
              <p:nvPicPr>
                <p:cNvPr id="149" name="Ink 148">
                  <a:extLst>
                    <a:ext uri="{FF2B5EF4-FFF2-40B4-BE49-F238E27FC236}">
                      <a16:creationId xmlns:a16="http://schemas.microsoft.com/office/drawing/2014/main" id="{DD160C78-CE4A-9B46-A013-6B0693D4DE47}"/>
                    </a:ext>
                  </a:extLst>
                </p:cNvPr>
                <p:cNvPicPr/>
                <p:nvPr/>
              </p:nvPicPr>
              <p:blipFill>
                <a:blip r:embed="rId241"/>
                <a:stretch>
                  <a:fillRect/>
                </a:stretch>
              </p:blipFill>
              <p:spPr>
                <a:xfrm>
                  <a:off x="7551574" y="6569579"/>
                  <a:ext cx="12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0" name="Ink 149">
                  <a:extLst>
                    <a:ext uri="{FF2B5EF4-FFF2-40B4-BE49-F238E27FC236}">
                      <a16:creationId xmlns:a16="http://schemas.microsoft.com/office/drawing/2014/main" id="{8DEB0ABF-24CC-8C3F-682E-515E77E27656}"/>
                    </a:ext>
                  </a:extLst>
                </p14:cNvPr>
                <p14:cNvContentPartPr/>
                <p14:nvPr/>
              </p14:nvContentPartPr>
              <p14:xfrm>
                <a:off x="7490014" y="6656339"/>
                <a:ext cx="138960" cy="26640"/>
              </p14:xfrm>
            </p:contentPart>
          </mc:Choice>
          <mc:Fallback>
            <p:pic>
              <p:nvPicPr>
                <p:cNvPr id="150" name="Ink 149">
                  <a:extLst>
                    <a:ext uri="{FF2B5EF4-FFF2-40B4-BE49-F238E27FC236}">
                      <a16:creationId xmlns:a16="http://schemas.microsoft.com/office/drawing/2014/main" id="{8DEB0ABF-24CC-8C3F-682E-515E77E27656}"/>
                    </a:ext>
                  </a:extLst>
                </p:cNvPr>
                <p:cNvPicPr/>
                <p:nvPr/>
              </p:nvPicPr>
              <p:blipFill>
                <a:blip r:embed="rId243"/>
                <a:stretch>
                  <a:fillRect/>
                </a:stretch>
              </p:blipFill>
              <p:spPr>
                <a:xfrm>
                  <a:off x="7483894" y="6650219"/>
                  <a:ext cx="1512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1" name="Ink 150">
                  <a:extLst>
                    <a:ext uri="{FF2B5EF4-FFF2-40B4-BE49-F238E27FC236}">
                      <a16:creationId xmlns:a16="http://schemas.microsoft.com/office/drawing/2014/main" id="{C7AB11B4-E250-8D63-5971-A8DA8BA8A26A}"/>
                    </a:ext>
                  </a:extLst>
                </p14:cNvPr>
                <p14:cNvContentPartPr/>
                <p14:nvPr/>
              </p14:nvContentPartPr>
              <p14:xfrm>
                <a:off x="7721134" y="6779819"/>
                <a:ext cx="2520" cy="360"/>
              </p14:xfrm>
            </p:contentPart>
          </mc:Choice>
          <mc:Fallback>
            <p:pic>
              <p:nvPicPr>
                <p:cNvPr id="151" name="Ink 150">
                  <a:extLst>
                    <a:ext uri="{FF2B5EF4-FFF2-40B4-BE49-F238E27FC236}">
                      <a16:creationId xmlns:a16="http://schemas.microsoft.com/office/drawing/2014/main" id="{C7AB11B4-E250-8D63-5971-A8DA8BA8A26A}"/>
                    </a:ext>
                  </a:extLst>
                </p:cNvPr>
                <p:cNvPicPr/>
                <p:nvPr/>
              </p:nvPicPr>
              <p:blipFill>
                <a:blip r:embed="rId217"/>
                <a:stretch>
                  <a:fillRect/>
                </a:stretch>
              </p:blipFill>
              <p:spPr>
                <a:xfrm>
                  <a:off x="7715014" y="6773699"/>
                  <a:ext cx="14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5" name="Ink 154">
                  <a:extLst>
                    <a:ext uri="{FF2B5EF4-FFF2-40B4-BE49-F238E27FC236}">
                      <a16:creationId xmlns:a16="http://schemas.microsoft.com/office/drawing/2014/main" id="{10AE59C8-0966-4E7B-1235-70E6AD34AF01}"/>
                    </a:ext>
                  </a:extLst>
                </p14:cNvPr>
                <p14:cNvContentPartPr/>
                <p14:nvPr/>
              </p14:nvContentPartPr>
              <p14:xfrm>
                <a:off x="6563734" y="2247059"/>
                <a:ext cx="1248120" cy="4610160"/>
              </p14:xfrm>
            </p:contentPart>
          </mc:Choice>
          <mc:Fallback>
            <p:pic>
              <p:nvPicPr>
                <p:cNvPr id="155" name="Ink 154">
                  <a:extLst>
                    <a:ext uri="{FF2B5EF4-FFF2-40B4-BE49-F238E27FC236}">
                      <a16:creationId xmlns:a16="http://schemas.microsoft.com/office/drawing/2014/main" id="{10AE59C8-0966-4E7B-1235-70E6AD34AF01}"/>
                    </a:ext>
                  </a:extLst>
                </p:cNvPr>
                <p:cNvPicPr/>
                <p:nvPr/>
              </p:nvPicPr>
              <p:blipFill>
                <a:blip r:embed="rId246"/>
                <a:stretch>
                  <a:fillRect/>
                </a:stretch>
              </p:blipFill>
              <p:spPr>
                <a:xfrm>
                  <a:off x="6557614" y="2240939"/>
                  <a:ext cx="1260360" cy="4622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7" name="Ink 156">
                  <a:extLst>
                    <a:ext uri="{FF2B5EF4-FFF2-40B4-BE49-F238E27FC236}">
                      <a16:creationId xmlns:a16="http://schemas.microsoft.com/office/drawing/2014/main" id="{5CFFA6D1-A488-4C89-E432-E220AA7E7B35}"/>
                    </a:ext>
                  </a:extLst>
                </p14:cNvPr>
                <p14:cNvContentPartPr/>
                <p14:nvPr/>
              </p14:nvContentPartPr>
              <p14:xfrm>
                <a:off x="6954694" y="2276219"/>
                <a:ext cx="129240" cy="209880"/>
              </p14:xfrm>
            </p:contentPart>
          </mc:Choice>
          <mc:Fallback>
            <p:pic>
              <p:nvPicPr>
                <p:cNvPr id="157" name="Ink 156">
                  <a:extLst>
                    <a:ext uri="{FF2B5EF4-FFF2-40B4-BE49-F238E27FC236}">
                      <a16:creationId xmlns:a16="http://schemas.microsoft.com/office/drawing/2014/main" id="{5CFFA6D1-A488-4C89-E432-E220AA7E7B35}"/>
                    </a:ext>
                  </a:extLst>
                </p:cNvPr>
                <p:cNvPicPr/>
                <p:nvPr/>
              </p:nvPicPr>
              <p:blipFill>
                <a:blip r:embed="rId248"/>
                <a:stretch>
                  <a:fillRect/>
                </a:stretch>
              </p:blipFill>
              <p:spPr>
                <a:xfrm>
                  <a:off x="6948574" y="2270099"/>
                  <a:ext cx="1414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8" name="Ink 157">
                  <a:extLst>
                    <a:ext uri="{FF2B5EF4-FFF2-40B4-BE49-F238E27FC236}">
                      <a16:creationId xmlns:a16="http://schemas.microsoft.com/office/drawing/2014/main" id="{A4449587-2F03-7D18-FD3A-79A5E6E4D4C4}"/>
                    </a:ext>
                  </a:extLst>
                </p14:cNvPr>
                <p14:cNvContentPartPr/>
                <p14:nvPr/>
              </p14:nvContentPartPr>
              <p14:xfrm>
                <a:off x="6741214" y="2184419"/>
                <a:ext cx="515520" cy="369720"/>
              </p14:xfrm>
            </p:contentPart>
          </mc:Choice>
          <mc:Fallback>
            <p:pic>
              <p:nvPicPr>
                <p:cNvPr id="158" name="Ink 157">
                  <a:extLst>
                    <a:ext uri="{FF2B5EF4-FFF2-40B4-BE49-F238E27FC236}">
                      <a16:creationId xmlns:a16="http://schemas.microsoft.com/office/drawing/2014/main" id="{A4449587-2F03-7D18-FD3A-79A5E6E4D4C4}"/>
                    </a:ext>
                  </a:extLst>
                </p:cNvPr>
                <p:cNvPicPr/>
                <p:nvPr/>
              </p:nvPicPr>
              <p:blipFill>
                <a:blip r:embed="rId250"/>
                <a:stretch>
                  <a:fillRect/>
                </a:stretch>
              </p:blipFill>
              <p:spPr>
                <a:xfrm>
                  <a:off x="6735094" y="2178299"/>
                  <a:ext cx="527760" cy="381960"/>
                </a:xfrm>
                <a:prstGeom prst="rect">
                  <a:avLst/>
                </a:prstGeom>
              </p:spPr>
            </p:pic>
          </mc:Fallback>
        </mc:AlternateContent>
      </p:grpSp>
      <p:grpSp>
        <p:nvGrpSpPr>
          <p:cNvPr id="172" name="Group 171">
            <a:extLst>
              <a:ext uri="{FF2B5EF4-FFF2-40B4-BE49-F238E27FC236}">
                <a16:creationId xmlns:a16="http://schemas.microsoft.com/office/drawing/2014/main" id="{89A4D994-5376-4505-BB1A-E950D9664F75}"/>
              </a:ext>
            </a:extLst>
          </p:cNvPr>
          <p:cNvGrpSpPr/>
          <p:nvPr/>
        </p:nvGrpSpPr>
        <p:grpSpPr>
          <a:xfrm>
            <a:off x="7815814" y="2276219"/>
            <a:ext cx="557640" cy="343440"/>
            <a:chOff x="7815814" y="2276219"/>
            <a:chExt cx="557640" cy="343440"/>
          </a:xfrm>
        </p:grpSpPr>
        <mc:AlternateContent xmlns:mc="http://schemas.openxmlformats.org/markup-compatibility/2006">
          <mc:Choice xmlns:p14="http://schemas.microsoft.com/office/powerpoint/2010/main" Requires="p14">
            <p:contentPart p14:bwMode="auto" r:id="rId251">
              <p14:nvContentPartPr>
                <p14:cNvPr id="160" name="Ink 159">
                  <a:extLst>
                    <a:ext uri="{FF2B5EF4-FFF2-40B4-BE49-F238E27FC236}">
                      <a16:creationId xmlns:a16="http://schemas.microsoft.com/office/drawing/2014/main" id="{29D29593-481B-0E5E-4E39-FFD441A484D5}"/>
                    </a:ext>
                  </a:extLst>
                </p14:cNvPr>
                <p14:cNvContentPartPr/>
                <p14:nvPr/>
              </p14:nvContentPartPr>
              <p14:xfrm>
                <a:off x="7815814" y="2276219"/>
                <a:ext cx="149760" cy="320040"/>
              </p14:xfrm>
            </p:contentPart>
          </mc:Choice>
          <mc:Fallback>
            <p:pic>
              <p:nvPicPr>
                <p:cNvPr id="160" name="Ink 159">
                  <a:extLst>
                    <a:ext uri="{FF2B5EF4-FFF2-40B4-BE49-F238E27FC236}">
                      <a16:creationId xmlns:a16="http://schemas.microsoft.com/office/drawing/2014/main" id="{29D29593-481B-0E5E-4E39-FFD441A484D5}"/>
                    </a:ext>
                  </a:extLst>
                </p:cNvPr>
                <p:cNvPicPr/>
                <p:nvPr/>
              </p:nvPicPr>
              <p:blipFill>
                <a:blip r:embed="rId252"/>
                <a:stretch>
                  <a:fillRect/>
                </a:stretch>
              </p:blipFill>
              <p:spPr>
                <a:xfrm>
                  <a:off x="7809694" y="2270099"/>
                  <a:ext cx="16200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1" name="Ink 160">
                  <a:extLst>
                    <a:ext uri="{FF2B5EF4-FFF2-40B4-BE49-F238E27FC236}">
                      <a16:creationId xmlns:a16="http://schemas.microsoft.com/office/drawing/2014/main" id="{35652A49-7023-494C-15F6-5CF4CA1788DE}"/>
                    </a:ext>
                  </a:extLst>
                </p14:cNvPr>
                <p14:cNvContentPartPr/>
                <p14:nvPr/>
              </p14:nvContentPartPr>
              <p14:xfrm>
                <a:off x="8043694" y="2538659"/>
                <a:ext cx="100800" cy="81000"/>
              </p14:xfrm>
            </p:contentPart>
          </mc:Choice>
          <mc:Fallback>
            <p:pic>
              <p:nvPicPr>
                <p:cNvPr id="161" name="Ink 160">
                  <a:extLst>
                    <a:ext uri="{FF2B5EF4-FFF2-40B4-BE49-F238E27FC236}">
                      <a16:creationId xmlns:a16="http://schemas.microsoft.com/office/drawing/2014/main" id="{35652A49-7023-494C-15F6-5CF4CA1788DE}"/>
                    </a:ext>
                  </a:extLst>
                </p:cNvPr>
                <p:cNvPicPr/>
                <p:nvPr/>
              </p:nvPicPr>
              <p:blipFill>
                <a:blip r:embed="rId254"/>
                <a:stretch>
                  <a:fillRect/>
                </a:stretch>
              </p:blipFill>
              <p:spPr>
                <a:xfrm>
                  <a:off x="8037574" y="2532539"/>
                  <a:ext cx="113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2" name="Ink 161">
                  <a:extLst>
                    <a:ext uri="{FF2B5EF4-FFF2-40B4-BE49-F238E27FC236}">
                      <a16:creationId xmlns:a16="http://schemas.microsoft.com/office/drawing/2014/main" id="{1682C5ED-13F5-4124-E982-3686BB2907CD}"/>
                    </a:ext>
                  </a:extLst>
                </p14:cNvPr>
                <p14:cNvContentPartPr/>
                <p14:nvPr/>
              </p14:nvContentPartPr>
              <p14:xfrm>
                <a:off x="8258254" y="2383139"/>
                <a:ext cx="115200" cy="9000"/>
              </p14:xfrm>
            </p:contentPart>
          </mc:Choice>
          <mc:Fallback>
            <p:pic>
              <p:nvPicPr>
                <p:cNvPr id="162" name="Ink 161">
                  <a:extLst>
                    <a:ext uri="{FF2B5EF4-FFF2-40B4-BE49-F238E27FC236}">
                      <a16:creationId xmlns:a16="http://schemas.microsoft.com/office/drawing/2014/main" id="{1682C5ED-13F5-4124-E982-3686BB2907CD}"/>
                    </a:ext>
                  </a:extLst>
                </p:cNvPr>
                <p:cNvPicPr/>
                <p:nvPr/>
              </p:nvPicPr>
              <p:blipFill>
                <a:blip r:embed="rId256"/>
                <a:stretch>
                  <a:fillRect/>
                </a:stretch>
              </p:blipFill>
              <p:spPr>
                <a:xfrm>
                  <a:off x="8252134" y="2377019"/>
                  <a:ext cx="127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3" name="Ink 162">
                  <a:extLst>
                    <a:ext uri="{FF2B5EF4-FFF2-40B4-BE49-F238E27FC236}">
                      <a16:creationId xmlns:a16="http://schemas.microsoft.com/office/drawing/2014/main" id="{71A982D9-3BBA-8083-F897-FCB9358AEB6E}"/>
                    </a:ext>
                  </a:extLst>
                </p14:cNvPr>
                <p14:cNvContentPartPr/>
                <p14:nvPr/>
              </p14:nvContentPartPr>
              <p14:xfrm>
                <a:off x="8287414" y="2445059"/>
                <a:ext cx="68760" cy="6480"/>
              </p14:xfrm>
            </p:contentPart>
          </mc:Choice>
          <mc:Fallback>
            <p:pic>
              <p:nvPicPr>
                <p:cNvPr id="163" name="Ink 162">
                  <a:extLst>
                    <a:ext uri="{FF2B5EF4-FFF2-40B4-BE49-F238E27FC236}">
                      <a16:creationId xmlns:a16="http://schemas.microsoft.com/office/drawing/2014/main" id="{71A982D9-3BBA-8083-F897-FCB9358AEB6E}"/>
                    </a:ext>
                  </a:extLst>
                </p:cNvPr>
                <p:cNvPicPr/>
                <p:nvPr/>
              </p:nvPicPr>
              <p:blipFill>
                <a:blip r:embed="rId258"/>
                <a:stretch>
                  <a:fillRect/>
                </a:stretch>
              </p:blipFill>
              <p:spPr>
                <a:xfrm>
                  <a:off x="8281294" y="2438939"/>
                  <a:ext cx="81000" cy="18720"/>
                </a:xfrm>
                <a:prstGeom prst="rect">
                  <a:avLst/>
                </a:prstGeom>
              </p:spPr>
            </p:pic>
          </mc:Fallback>
        </mc:AlternateContent>
      </p:grpSp>
      <p:grpSp>
        <p:nvGrpSpPr>
          <p:cNvPr id="170" name="Group 169">
            <a:extLst>
              <a:ext uri="{FF2B5EF4-FFF2-40B4-BE49-F238E27FC236}">
                <a16:creationId xmlns:a16="http://schemas.microsoft.com/office/drawing/2014/main" id="{BFD6D4E5-DFCB-9D6B-30B3-ACC4888585CA}"/>
              </a:ext>
            </a:extLst>
          </p:cNvPr>
          <p:cNvGrpSpPr/>
          <p:nvPr/>
        </p:nvGrpSpPr>
        <p:grpSpPr>
          <a:xfrm>
            <a:off x="8679814" y="2207819"/>
            <a:ext cx="480240" cy="428040"/>
            <a:chOff x="8679814" y="2207819"/>
            <a:chExt cx="480240" cy="428040"/>
          </a:xfrm>
        </p:grpSpPr>
        <mc:AlternateContent xmlns:mc="http://schemas.openxmlformats.org/markup-compatibility/2006">
          <mc:Choice xmlns:p14="http://schemas.microsoft.com/office/powerpoint/2010/main" Requires="p14">
            <p:contentPart p14:bwMode="auto" r:id="rId259">
              <p14:nvContentPartPr>
                <p14:cNvPr id="164" name="Ink 163">
                  <a:extLst>
                    <a:ext uri="{FF2B5EF4-FFF2-40B4-BE49-F238E27FC236}">
                      <a16:creationId xmlns:a16="http://schemas.microsoft.com/office/drawing/2014/main" id="{F8B4F54A-C2C3-32F7-8A1A-27354B2ACCF5}"/>
                    </a:ext>
                  </a:extLst>
                </p14:cNvPr>
                <p14:cNvContentPartPr/>
                <p14:nvPr/>
              </p14:nvContentPartPr>
              <p14:xfrm>
                <a:off x="8754334" y="2207819"/>
                <a:ext cx="195120" cy="136080"/>
              </p14:xfrm>
            </p:contentPart>
          </mc:Choice>
          <mc:Fallback>
            <p:pic>
              <p:nvPicPr>
                <p:cNvPr id="164" name="Ink 163">
                  <a:extLst>
                    <a:ext uri="{FF2B5EF4-FFF2-40B4-BE49-F238E27FC236}">
                      <a16:creationId xmlns:a16="http://schemas.microsoft.com/office/drawing/2014/main" id="{F8B4F54A-C2C3-32F7-8A1A-27354B2ACCF5}"/>
                    </a:ext>
                  </a:extLst>
                </p:cNvPr>
                <p:cNvPicPr/>
                <p:nvPr/>
              </p:nvPicPr>
              <p:blipFill>
                <a:blip r:embed="rId260"/>
                <a:stretch>
                  <a:fillRect/>
                </a:stretch>
              </p:blipFill>
              <p:spPr>
                <a:xfrm>
                  <a:off x="8748214" y="2201699"/>
                  <a:ext cx="2073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5" name="Ink 164">
                  <a:extLst>
                    <a:ext uri="{FF2B5EF4-FFF2-40B4-BE49-F238E27FC236}">
                      <a16:creationId xmlns:a16="http://schemas.microsoft.com/office/drawing/2014/main" id="{A28DC121-6C53-1D87-FEDC-2CDA3B8BE21D}"/>
                    </a:ext>
                  </a:extLst>
                </p14:cNvPr>
                <p14:cNvContentPartPr/>
                <p14:nvPr/>
              </p14:nvContentPartPr>
              <p14:xfrm>
                <a:off x="8679814" y="2382779"/>
                <a:ext cx="480240" cy="10080"/>
              </p14:xfrm>
            </p:contentPart>
          </mc:Choice>
          <mc:Fallback>
            <p:pic>
              <p:nvPicPr>
                <p:cNvPr id="165" name="Ink 164">
                  <a:extLst>
                    <a:ext uri="{FF2B5EF4-FFF2-40B4-BE49-F238E27FC236}">
                      <a16:creationId xmlns:a16="http://schemas.microsoft.com/office/drawing/2014/main" id="{A28DC121-6C53-1D87-FEDC-2CDA3B8BE21D}"/>
                    </a:ext>
                  </a:extLst>
                </p:cNvPr>
                <p:cNvPicPr/>
                <p:nvPr/>
              </p:nvPicPr>
              <p:blipFill>
                <a:blip r:embed="rId262"/>
                <a:stretch>
                  <a:fillRect/>
                </a:stretch>
              </p:blipFill>
              <p:spPr>
                <a:xfrm>
                  <a:off x="8673694" y="2376659"/>
                  <a:ext cx="492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6" name="Ink 165">
                  <a:extLst>
                    <a:ext uri="{FF2B5EF4-FFF2-40B4-BE49-F238E27FC236}">
                      <a16:creationId xmlns:a16="http://schemas.microsoft.com/office/drawing/2014/main" id="{6CA429F0-F681-0252-0B77-68F92175DB6D}"/>
                    </a:ext>
                  </a:extLst>
                </p14:cNvPr>
                <p14:cNvContentPartPr/>
                <p14:nvPr/>
              </p14:nvContentPartPr>
              <p14:xfrm>
                <a:off x="8696014" y="2460899"/>
                <a:ext cx="137880" cy="140400"/>
              </p14:xfrm>
            </p:contentPart>
          </mc:Choice>
          <mc:Fallback>
            <p:pic>
              <p:nvPicPr>
                <p:cNvPr id="166" name="Ink 165">
                  <a:extLst>
                    <a:ext uri="{FF2B5EF4-FFF2-40B4-BE49-F238E27FC236}">
                      <a16:creationId xmlns:a16="http://schemas.microsoft.com/office/drawing/2014/main" id="{6CA429F0-F681-0252-0B77-68F92175DB6D}"/>
                    </a:ext>
                  </a:extLst>
                </p:cNvPr>
                <p:cNvPicPr/>
                <p:nvPr/>
              </p:nvPicPr>
              <p:blipFill>
                <a:blip r:embed="rId264"/>
                <a:stretch>
                  <a:fillRect/>
                </a:stretch>
              </p:blipFill>
              <p:spPr>
                <a:xfrm>
                  <a:off x="8689894" y="2454779"/>
                  <a:ext cx="150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7" name="Ink 166">
                  <a:extLst>
                    <a:ext uri="{FF2B5EF4-FFF2-40B4-BE49-F238E27FC236}">
                      <a16:creationId xmlns:a16="http://schemas.microsoft.com/office/drawing/2014/main" id="{E04D945D-27C7-332C-CA72-4F358627B22E}"/>
                    </a:ext>
                  </a:extLst>
                </p14:cNvPr>
                <p14:cNvContentPartPr/>
                <p14:nvPr/>
              </p14:nvContentPartPr>
              <p14:xfrm>
                <a:off x="8929294" y="2470259"/>
                <a:ext cx="8280" cy="128160"/>
              </p14:xfrm>
            </p:contentPart>
          </mc:Choice>
          <mc:Fallback>
            <p:pic>
              <p:nvPicPr>
                <p:cNvPr id="167" name="Ink 166">
                  <a:extLst>
                    <a:ext uri="{FF2B5EF4-FFF2-40B4-BE49-F238E27FC236}">
                      <a16:creationId xmlns:a16="http://schemas.microsoft.com/office/drawing/2014/main" id="{E04D945D-27C7-332C-CA72-4F358627B22E}"/>
                    </a:ext>
                  </a:extLst>
                </p:cNvPr>
                <p:cNvPicPr/>
                <p:nvPr/>
              </p:nvPicPr>
              <p:blipFill>
                <a:blip r:embed="rId266"/>
                <a:stretch>
                  <a:fillRect/>
                </a:stretch>
              </p:blipFill>
              <p:spPr>
                <a:xfrm>
                  <a:off x="8923174" y="2464139"/>
                  <a:ext cx="20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8" name="Ink 167">
                  <a:extLst>
                    <a:ext uri="{FF2B5EF4-FFF2-40B4-BE49-F238E27FC236}">
                      <a16:creationId xmlns:a16="http://schemas.microsoft.com/office/drawing/2014/main" id="{42B14036-7DE9-C03F-5635-6A060745DED0}"/>
                    </a:ext>
                  </a:extLst>
                </p14:cNvPr>
                <p14:cNvContentPartPr/>
                <p14:nvPr/>
              </p14:nvContentPartPr>
              <p14:xfrm>
                <a:off x="8900494" y="2521019"/>
                <a:ext cx="101880" cy="7920"/>
              </p14:xfrm>
            </p:contentPart>
          </mc:Choice>
          <mc:Fallback>
            <p:pic>
              <p:nvPicPr>
                <p:cNvPr id="168" name="Ink 167">
                  <a:extLst>
                    <a:ext uri="{FF2B5EF4-FFF2-40B4-BE49-F238E27FC236}">
                      <a16:creationId xmlns:a16="http://schemas.microsoft.com/office/drawing/2014/main" id="{42B14036-7DE9-C03F-5635-6A060745DED0}"/>
                    </a:ext>
                  </a:extLst>
                </p:cNvPr>
                <p:cNvPicPr/>
                <p:nvPr/>
              </p:nvPicPr>
              <p:blipFill>
                <a:blip r:embed="rId268"/>
                <a:stretch>
                  <a:fillRect/>
                </a:stretch>
              </p:blipFill>
              <p:spPr>
                <a:xfrm>
                  <a:off x="8894374" y="2514899"/>
                  <a:ext cx="1141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9" name="Ink 168">
                  <a:extLst>
                    <a:ext uri="{FF2B5EF4-FFF2-40B4-BE49-F238E27FC236}">
                      <a16:creationId xmlns:a16="http://schemas.microsoft.com/office/drawing/2014/main" id="{C2FB4B51-D485-F53B-694F-6601AE53112F}"/>
                    </a:ext>
                  </a:extLst>
                </p14:cNvPr>
                <p14:cNvContentPartPr/>
                <p14:nvPr/>
              </p14:nvContentPartPr>
              <p14:xfrm>
                <a:off x="9085534" y="2499419"/>
                <a:ext cx="19440" cy="136440"/>
              </p14:xfrm>
            </p:contentPart>
          </mc:Choice>
          <mc:Fallback>
            <p:pic>
              <p:nvPicPr>
                <p:cNvPr id="169" name="Ink 168">
                  <a:extLst>
                    <a:ext uri="{FF2B5EF4-FFF2-40B4-BE49-F238E27FC236}">
                      <a16:creationId xmlns:a16="http://schemas.microsoft.com/office/drawing/2014/main" id="{C2FB4B51-D485-F53B-694F-6601AE53112F}"/>
                    </a:ext>
                  </a:extLst>
                </p:cNvPr>
                <p:cNvPicPr/>
                <p:nvPr/>
              </p:nvPicPr>
              <p:blipFill>
                <a:blip r:embed="rId270"/>
                <a:stretch>
                  <a:fillRect/>
                </a:stretch>
              </p:blipFill>
              <p:spPr>
                <a:xfrm>
                  <a:off x="9079414" y="2493299"/>
                  <a:ext cx="31680" cy="14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1">
            <p14:nvContentPartPr>
              <p14:cNvPr id="173" name="Ink 172">
                <a:extLst>
                  <a:ext uri="{FF2B5EF4-FFF2-40B4-BE49-F238E27FC236}">
                    <a16:creationId xmlns:a16="http://schemas.microsoft.com/office/drawing/2014/main" id="{9DAD4F6B-A30C-37E0-322A-79F118C56EFA}"/>
                  </a:ext>
                </a:extLst>
              </p14:cNvPr>
              <p14:cNvContentPartPr/>
              <p14:nvPr/>
            </p14:nvContentPartPr>
            <p14:xfrm>
              <a:off x="9406294" y="2356139"/>
              <a:ext cx="177480" cy="157320"/>
            </p14:xfrm>
          </p:contentPart>
        </mc:Choice>
        <mc:Fallback>
          <p:pic>
            <p:nvPicPr>
              <p:cNvPr id="173" name="Ink 172">
                <a:extLst>
                  <a:ext uri="{FF2B5EF4-FFF2-40B4-BE49-F238E27FC236}">
                    <a16:creationId xmlns:a16="http://schemas.microsoft.com/office/drawing/2014/main" id="{9DAD4F6B-A30C-37E0-322A-79F118C56EFA}"/>
                  </a:ext>
                </a:extLst>
              </p:cNvPr>
              <p:cNvPicPr/>
              <p:nvPr/>
            </p:nvPicPr>
            <p:blipFill>
              <a:blip r:embed="rId272"/>
              <a:stretch>
                <a:fillRect/>
              </a:stretch>
            </p:blipFill>
            <p:spPr>
              <a:xfrm>
                <a:off x="9400174" y="2350019"/>
                <a:ext cx="1897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4" name="Ink 173">
                <a:extLst>
                  <a:ext uri="{FF2B5EF4-FFF2-40B4-BE49-F238E27FC236}">
                    <a16:creationId xmlns:a16="http://schemas.microsoft.com/office/drawing/2014/main" id="{FFD2022D-0C0B-B537-E08C-0A411D27672D}"/>
                  </a:ext>
                </a:extLst>
              </p14:cNvPr>
              <p14:cNvContentPartPr/>
              <p14:nvPr/>
            </p14:nvContentPartPr>
            <p14:xfrm>
              <a:off x="9799054" y="2324819"/>
              <a:ext cx="148320" cy="183600"/>
            </p14:xfrm>
          </p:contentPart>
        </mc:Choice>
        <mc:Fallback>
          <p:pic>
            <p:nvPicPr>
              <p:cNvPr id="174" name="Ink 173">
                <a:extLst>
                  <a:ext uri="{FF2B5EF4-FFF2-40B4-BE49-F238E27FC236}">
                    <a16:creationId xmlns:a16="http://schemas.microsoft.com/office/drawing/2014/main" id="{FFD2022D-0C0B-B537-E08C-0A411D27672D}"/>
                  </a:ext>
                </a:extLst>
              </p:cNvPr>
              <p:cNvPicPr/>
              <p:nvPr/>
            </p:nvPicPr>
            <p:blipFill>
              <a:blip r:embed="rId274"/>
              <a:stretch>
                <a:fillRect/>
              </a:stretch>
            </p:blipFill>
            <p:spPr>
              <a:xfrm>
                <a:off x="9792934" y="2318699"/>
                <a:ext cx="160560" cy="195840"/>
              </a:xfrm>
              <a:prstGeom prst="rect">
                <a:avLst/>
              </a:prstGeom>
            </p:spPr>
          </p:pic>
        </mc:Fallback>
      </mc:AlternateContent>
      <p:grpSp>
        <p:nvGrpSpPr>
          <p:cNvPr id="205" name="Group 204">
            <a:extLst>
              <a:ext uri="{FF2B5EF4-FFF2-40B4-BE49-F238E27FC236}">
                <a16:creationId xmlns:a16="http://schemas.microsoft.com/office/drawing/2014/main" id="{3F438B9D-071D-E0AE-D2D5-F9BE1A727886}"/>
              </a:ext>
            </a:extLst>
          </p:cNvPr>
          <p:cNvGrpSpPr/>
          <p:nvPr/>
        </p:nvGrpSpPr>
        <p:grpSpPr>
          <a:xfrm>
            <a:off x="8267974" y="3151379"/>
            <a:ext cx="101880" cy="68760"/>
            <a:chOff x="8267974" y="3151379"/>
            <a:chExt cx="101880" cy="68760"/>
          </a:xfrm>
        </p:grpSpPr>
        <mc:AlternateContent xmlns:mc="http://schemas.openxmlformats.org/markup-compatibility/2006">
          <mc:Choice xmlns:p14="http://schemas.microsoft.com/office/powerpoint/2010/main" Requires="p14">
            <p:contentPart p14:bwMode="auto" r:id="rId275">
              <p14:nvContentPartPr>
                <p14:cNvPr id="181" name="Ink 180">
                  <a:extLst>
                    <a:ext uri="{FF2B5EF4-FFF2-40B4-BE49-F238E27FC236}">
                      <a16:creationId xmlns:a16="http://schemas.microsoft.com/office/drawing/2014/main" id="{5B88817E-9443-E36D-C4D4-2CF0C120BAD3}"/>
                    </a:ext>
                  </a:extLst>
                </p14:cNvPr>
                <p14:cNvContentPartPr/>
                <p14:nvPr/>
              </p14:nvContentPartPr>
              <p14:xfrm>
                <a:off x="8267974" y="3151379"/>
                <a:ext cx="101880" cy="20520"/>
              </p14:xfrm>
            </p:contentPart>
          </mc:Choice>
          <mc:Fallback>
            <p:pic>
              <p:nvPicPr>
                <p:cNvPr id="181" name="Ink 180">
                  <a:extLst>
                    <a:ext uri="{FF2B5EF4-FFF2-40B4-BE49-F238E27FC236}">
                      <a16:creationId xmlns:a16="http://schemas.microsoft.com/office/drawing/2014/main" id="{5B88817E-9443-E36D-C4D4-2CF0C120BAD3}"/>
                    </a:ext>
                  </a:extLst>
                </p:cNvPr>
                <p:cNvPicPr/>
                <p:nvPr/>
              </p:nvPicPr>
              <p:blipFill>
                <a:blip r:embed="rId276"/>
                <a:stretch>
                  <a:fillRect/>
                </a:stretch>
              </p:blipFill>
              <p:spPr>
                <a:xfrm>
                  <a:off x="8261854" y="3145259"/>
                  <a:ext cx="114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2" name="Ink 181">
                  <a:extLst>
                    <a:ext uri="{FF2B5EF4-FFF2-40B4-BE49-F238E27FC236}">
                      <a16:creationId xmlns:a16="http://schemas.microsoft.com/office/drawing/2014/main" id="{AAD448C7-D178-8CBE-B730-A134A9BF92A4}"/>
                    </a:ext>
                  </a:extLst>
                </p14:cNvPr>
                <p14:cNvContentPartPr/>
                <p14:nvPr/>
              </p14:nvContentPartPr>
              <p14:xfrm>
                <a:off x="8287414" y="3219779"/>
                <a:ext cx="66960" cy="360"/>
              </p14:xfrm>
            </p:contentPart>
          </mc:Choice>
          <mc:Fallback>
            <p:pic>
              <p:nvPicPr>
                <p:cNvPr id="182" name="Ink 181">
                  <a:extLst>
                    <a:ext uri="{FF2B5EF4-FFF2-40B4-BE49-F238E27FC236}">
                      <a16:creationId xmlns:a16="http://schemas.microsoft.com/office/drawing/2014/main" id="{AAD448C7-D178-8CBE-B730-A134A9BF92A4}"/>
                    </a:ext>
                  </a:extLst>
                </p:cNvPr>
                <p:cNvPicPr/>
                <p:nvPr/>
              </p:nvPicPr>
              <p:blipFill>
                <a:blip r:embed="rId278"/>
                <a:stretch>
                  <a:fillRect/>
                </a:stretch>
              </p:blipFill>
              <p:spPr>
                <a:xfrm>
                  <a:off x="8281294" y="3213659"/>
                  <a:ext cx="79200" cy="12600"/>
                </a:xfrm>
                <a:prstGeom prst="rect">
                  <a:avLst/>
                </a:prstGeom>
              </p:spPr>
            </p:pic>
          </mc:Fallback>
        </mc:AlternateContent>
      </p:grpSp>
      <p:grpSp>
        <p:nvGrpSpPr>
          <p:cNvPr id="204" name="Group 203">
            <a:extLst>
              <a:ext uri="{FF2B5EF4-FFF2-40B4-BE49-F238E27FC236}">
                <a16:creationId xmlns:a16="http://schemas.microsoft.com/office/drawing/2014/main" id="{CF9D8C3B-289D-28B5-30CA-90A22A73D377}"/>
              </a:ext>
            </a:extLst>
          </p:cNvPr>
          <p:cNvGrpSpPr/>
          <p:nvPr/>
        </p:nvGrpSpPr>
        <p:grpSpPr>
          <a:xfrm>
            <a:off x="8647414" y="2918099"/>
            <a:ext cx="653760" cy="233640"/>
            <a:chOff x="8647414" y="2918099"/>
            <a:chExt cx="653760" cy="233640"/>
          </a:xfrm>
        </p:grpSpPr>
        <mc:AlternateContent xmlns:mc="http://schemas.openxmlformats.org/markup-compatibility/2006">
          <mc:Choice xmlns:p14="http://schemas.microsoft.com/office/powerpoint/2010/main" Requires="p14">
            <p:contentPart p14:bwMode="auto" r:id="rId279">
              <p14:nvContentPartPr>
                <p14:cNvPr id="183" name="Ink 182">
                  <a:extLst>
                    <a:ext uri="{FF2B5EF4-FFF2-40B4-BE49-F238E27FC236}">
                      <a16:creationId xmlns:a16="http://schemas.microsoft.com/office/drawing/2014/main" id="{E9A376AD-4486-0DA1-6808-2C81DB1BC436}"/>
                    </a:ext>
                  </a:extLst>
                </p14:cNvPr>
                <p14:cNvContentPartPr/>
                <p14:nvPr/>
              </p14:nvContentPartPr>
              <p14:xfrm>
                <a:off x="8773414" y="2918099"/>
                <a:ext cx="148320" cy="153000"/>
              </p14:xfrm>
            </p:contentPart>
          </mc:Choice>
          <mc:Fallback>
            <p:pic>
              <p:nvPicPr>
                <p:cNvPr id="183" name="Ink 182">
                  <a:extLst>
                    <a:ext uri="{FF2B5EF4-FFF2-40B4-BE49-F238E27FC236}">
                      <a16:creationId xmlns:a16="http://schemas.microsoft.com/office/drawing/2014/main" id="{E9A376AD-4486-0DA1-6808-2C81DB1BC436}"/>
                    </a:ext>
                  </a:extLst>
                </p:cNvPr>
                <p:cNvPicPr/>
                <p:nvPr/>
              </p:nvPicPr>
              <p:blipFill>
                <a:blip r:embed="rId280"/>
                <a:stretch>
                  <a:fillRect/>
                </a:stretch>
              </p:blipFill>
              <p:spPr>
                <a:xfrm>
                  <a:off x="8767294" y="2911979"/>
                  <a:ext cx="160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4" name="Ink 183">
                  <a:extLst>
                    <a:ext uri="{FF2B5EF4-FFF2-40B4-BE49-F238E27FC236}">
                      <a16:creationId xmlns:a16="http://schemas.microsoft.com/office/drawing/2014/main" id="{A2909378-9B63-48E3-7DAB-D8D9C4887943}"/>
                    </a:ext>
                  </a:extLst>
                </p14:cNvPr>
                <p14:cNvContentPartPr/>
                <p14:nvPr/>
              </p14:nvContentPartPr>
              <p14:xfrm>
                <a:off x="9017134" y="2947259"/>
                <a:ext cx="360" cy="103320"/>
              </p14:xfrm>
            </p:contentPart>
          </mc:Choice>
          <mc:Fallback>
            <p:pic>
              <p:nvPicPr>
                <p:cNvPr id="184" name="Ink 183">
                  <a:extLst>
                    <a:ext uri="{FF2B5EF4-FFF2-40B4-BE49-F238E27FC236}">
                      <a16:creationId xmlns:a16="http://schemas.microsoft.com/office/drawing/2014/main" id="{A2909378-9B63-48E3-7DAB-D8D9C4887943}"/>
                    </a:ext>
                  </a:extLst>
                </p:cNvPr>
                <p:cNvPicPr/>
                <p:nvPr/>
              </p:nvPicPr>
              <p:blipFill>
                <a:blip r:embed="rId96"/>
                <a:stretch>
                  <a:fillRect/>
                </a:stretch>
              </p:blipFill>
              <p:spPr>
                <a:xfrm>
                  <a:off x="9011014" y="2941139"/>
                  <a:ext cx="12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5" name="Ink 184">
                  <a:extLst>
                    <a:ext uri="{FF2B5EF4-FFF2-40B4-BE49-F238E27FC236}">
                      <a16:creationId xmlns:a16="http://schemas.microsoft.com/office/drawing/2014/main" id="{086F7C26-68C3-AA8E-F1E9-B529DE8CD4D5}"/>
                    </a:ext>
                  </a:extLst>
                </p14:cNvPr>
                <p14:cNvContentPartPr/>
                <p14:nvPr/>
              </p14:nvContentPartPr>
              <p14:xfrm>
                <a:off x="8987614" y="2986139"/>
                <a:ext cx="126000" cy="10080"/>
              </p14:xfrm>
            </p:contentPart>
          </mc:Choice>
          <mc:Fallback>
            <p:pic>
              <p:nvPicPr>
                <p:cNvPr id="185" name="Ink 184">
                  <a:extLst>
                    <a:ext uri="{FF2B5EF4-FFF2-40B4-BE49-F238E27FC236}">
                      <a16:creationId xmlns:a16="http://schemas.microsoft.com/office/drawing/2014/main" id="{086F7C26-68C3-AA8E-F1E9-B529DE8CD4D5}"/>
                    </a:ext>
                  </a:extLst>
                </p:cNvPr>
                <p:cNvPicPr/>
                <p:nvPr/>
              </p:nvPicPr>
              <p:blipFill>
                <a:blip r:embed="rId283"/>
                <a:stretch>
                  <a:fillRect/>
                </a:stretch>
              </p:blipFill>
              <p:spPr>
                <a:xfrm>
                  <a:off x="8981494" y="2980019"/>
                  <a:ext cx="138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6" name="Ink 185">
                  <a:extLst>
                    <a:ext uri="{FF2B5EF4-FFF2-40B4-BE49-F238E27FC236}">
                      <a16:creationId xmlns:a16="http://schemas.microsoft.com/office/drawing/2014/main" id="{411FB5C1-3848-6EFF-C156-F5C8BDB4FFB0}"/>
                    </a:ext>
                  </a:extLst>
                </p14:cNvPr>
                <p14:cNvContentPartPr/>
                <p14:nvPr/>
              </p14:nvContentPartPr>
              <p14:xfrm>
                <a:off x="9164734" y="2927459"/>
                <a:ext cx="7920" cy="176760"/>
              </p14:xfrm>
            </p:contentPart>
          </mc:Choice>
          <mc:Fallback>
            <p:pic>
              <p:nvPicPr>
                <p:cNvPr id="186" name="Ink 185">
                  <a:extLst>
                    <a:ext uri="{FF2B5EF4-FFF2-40B4-BE49-F238E27FC236}">
                      <a16:creationId xmlns:a16="http://schemas.microsoft.com/office/drawing/2014/main" id="{411FB5C1-3848-6EFF-C156-F5C8BDB4FFB0}"/>
                    </a:ext>
                  </a:extLst>
                </p:cNvPr>
                <p:cNvPicPr/>
                <p:nvPr/>
              </p:nvPicPr>
              <p:blipFill>
                <a:blip r:embed="rId285"/>
                <a:stretch>
                  <a:fillRect/>
                </a:stretch>
              </p:blipFill>
              <p:spPr>
                <a:xfrm>
                  <a:off x="9158614" y="2921339"/>
                  <a:ext cx="201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7" name="Ink 186">
                  <a:extLst>
                    <a:ext uri="{FF2B5EF4-FFF2-40B4-BE49-F238E27FC236}">
                      <a16:creationId xmlns:a16="http://schemas.microsoft.com/office/drawing/2014/main" id="{47649F0B-10ED-4C1A-53BE-C504435872AC}"/>
                    </a:ext>
                  </a:extLst>
                </p14:cNvPr>
                <p14:cNvContentPartPr/>
                <p14:nvPr/>
              </p14:nvContentPartPr>
              <p14:xfrm>
                <a:off x="8647414" y="3143459"/>
                <a:ext cx="653760" cy="8280"/>
              </p14:xfrm>
            </p:contentPart>
          </mc:Choice>
          <mc:Fallback>
            <p:pic>
              <p:nvPicPr>
                <p:cNvPr id="187" name="Ink 186">
                  <a:extLst>
                    <a:ext uri="{FF2B5EF4-FFF2-40B4-BE49-F238E27FC236}">
                      <a16:creationId xmlns:a16="http://schemas.microsoft.com/office/drawing/2014/main" id="{47649F0B-10ED-4C1A-53BE-C504435872AC}"/>
                    </a:ext>
                  </a:extLst>
                </p:cNvPr>
                <p:cNvPicPr/>
                <p:nvPr/>
              </p:nvPicPr>
              <p:blipFill>
                <a:blip r:embed="rId287"/>
                <a:stretch>
                  <a:fillRect/>
                </a:stretch>
              </p:blipFill>
              <p:spPr>
                <a:xfrm>
                  <a:off x="8641294" y="3137339"/>
                  <a:ext cx="666000" cy="20520"/>
                </a:xfrm>
                <a:prstGeom prst="rect">
                  <a:avLst/>
                </a:prstGeom>
              </p:spPr>
            </p:pic>
          </mc:Fallback>
        </mc:AlternateContent>
      </p:grpSp>
      <p:grpSp>
        <p:nvGrpSpPr>
          <p:cNvPr id="203" name="Group 202">
            <a:extLst>
              <a:ext uri="{FF2B5EF4-FFF2-40B4-BE49-F238E27FC236}">
                <a16:creationId xmlns:a16="http://schemas.microsoft.com/office/drawing/2014/main" id="{EC6C101E-7846-5164-7099-56D47A120382}"/>
              </a:ext>
            </a:extLst>
          </p:cNvPr>
          <p:cNvGrpSpPr/>
          <p:nvPr/>
        </p:nvGrpSpPr>
        <p:grpSpPr>
          <a:xfrm>
            <a:off x="8725174" y="3312659"/>
            <a:ext cx="581400" cy="142920"/>
            <a:chOff x="8725174" y="3312659"/>
            <a:chExt cx="581400" cy="142920"/>
          </a:xfrm>
        </p:grpSpPr>
        <mc:AlternateContent xmlns:mc="http://schemas.openxmlformats.org/markup-compatibility/2006">
          <mc:Choice xmlns:p14="http://schemas.microsoft.com/office/powerpoint/2010/main" Requires="p14">
            <p:contentPart p14:bwMode="auto" r:id="rId288">
              <p14:nvContentPartPr>
                <p14:cNvPr id="188" name="Ink 187">
                  <a:extLst>
                    <a:ext uri="{FF2B5EF4-FFF2-40B4-BE49-F238E27FC236}">
                      <a16:creationId xmlns:a16="http://schemas.microsoft.com/office/drawing/2014/main" id="{F5B000DA-55E7-876A-649E-E5B88943C5F0}"/>
                    </a:ext>
                  </a:extLst>
                </p14:cNvPr>
                <p14:cNvContentPartPr/>
                <p14:nvPr/>
              </p14:nvContentPartPr>
              <p14:xfrm>
                <a:off x="8725174" y="3316979"/>
                <a:ext cx="118800" cy="138600"/>
              </p14:xfrm>
            </p:contentPart>
          </mc:Choice>
          <mc:Fallback>
            <p:pic>
              <p:nvPicPr>
                <p:cNvPr id="188" name="Ink 187">
                  <a:extLst>
                    <a:ext uri="{FF2B5EF4-FFF2-40B4-BE49-F238E27FC236}">
                      <a16:creationId xmlns:a16="http://schemas.microsoft.com/office/drawing/2014/main" id="{F5B000DA-55E7-876A-649E-E5B88943C5F0}"/>
                    </a:ext>
                  </a:extLst>
                </p:cNvPr>
                <p:cNvPicPr/>
                <p:nvPr/>
              </p:nvPicPr>
              <p:blipFill>
                <a:blip r:embed="rId289"/>
                <a:stretch>
                  <a:fillRect/>
                </a:stretch>
              </p:blipFill>
              <p:spPr>
                <a:xfrm>
                  <a:off x="8719054" y="3310859"/>
                  <a:ext cx="131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9" name="Ink 188">
                  <a:extLst>
                    <a:ext uri="{FF2B5EF4-FFF2-40B4-BE49-F238E27FC236}">
                      <a16:creationId xmlns:a16="http://schemas.microsoft.com/office/drawing/2014/main" id="{C1BD35DE-CFE9-4310-92F8-048BCCA017E2}"/>
                    </a:ext>
                  </a:extLst>
                </p14:cNvPr>
                <p14:cNvContentPartPr/>
                <p14:nvPr/>
              </p14:nvContentPartPr>
              <p14:xfrm>
                <a:off x="8939374" y="3336059"/>
                <a:ext cx="24480" cy="96120"/>
              </p14:xfrm>
            </p:contentPart>
          </mc:Choice>
          <mc:Fallback>
            <p:pic>
              <p:nvPicPr>
                <p:cNvPr id="189" name="Ink 188">
                  <a:extLst>
                    <a:ext uri="{FF2B5EF4-FFF2-40B4-BE49-F238E27FC236}">
                      <a16:creationId xmlns:a16="http://schemas.microsoft.com/office/drawing/2014/main" id="{C1BD35DE-CFE9-4310-92F8-048BCCA017E2}"/>
                    </a:ext>
                  </a:extLst>
                </p:cNvPr>
                <p:cNvPicPr/>
                <p:nvPr/>
              </p:nvPicPr>
              <p:blipFill>
                <a:blip r:embed="rId291"/>
                <a:stretch>
                  <a:fillRect/>
                </a:stretch>
              </p:blipFill>
              <p:spPr>
                <a:xfrm>
                  <a:off x="8933254" y="3329939"/>
                  <a:ext cx="36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90" name="Ink 189">
                  <a:extLst>
                    <a:ext uri="{FF2B5EF4-FFF2-40B4-BE49-F238E27FC236}">
                      <a16:creationId xmlns:a16="http://schemas.microsoft.com/office/drawing/2014/main" id="{A98C22CD-ADF3-B44F-CD17-EA50736B1B6C}"/>
                    </a:ext>
                  </a:extLst>
                </p14:cNvPr>
                <p14:cNvContentPartPr/>
                <p14:nvPr/>
              </p14:nvContentPartPr>
              <p14:xfrm>
                <a:off x="8909854" y="3355499"/>
                <a:ext cx="120960" cy="10440"/>
              </p14:xfrm>
            </p:contentPart>
          </mc:Choice>
          <mc:Fallback>
            <p:pic>
              <p:nvPicPr>
                <p:cNvPr id="190" name="Ink 189">
                  <a:extLst>
                    <a:ext uri="{FF2B5EF4-FFF2-40B4-BE49-F238E27FC236}">
                      <a16:creationId xmlns:a16="http://schemas.microsoft.com/office/drawing/2014/main" id="{A98C22CD-ADF3-B44F-CD17-EA50736B1B6C}"/>
                    </a:ext>
                  </a:extLst>
                </p:cNvPr>
                <p:cNvPicPr/>
                <p:nvPr/>
              </p:nvPicPr>
              <p:blipFill>
                <a:blip r:embed="rId293"/>
                <a:stretch>
                  <a:fillRect/>
                </a:stretch>
              </p:blipFill>
              <p:spPr>
                <a:xfrm>
                  <a:off x="8903734" y="3349379"/>
                  <a:ext cx="133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1" name="Ink 190">
                  <a:extLst>
                    <a:ext uri="{FF2B5EF4-FFF2-40B4-BE49-F238E27FC236}">
                      <a16:creationId xmlns:a16="http://schemas.microsoft.com/office/drawing/2014/main" id="{84AD0333-B360-A317-07FE-28FBD8D467BB}"/>
                    </a:ext>
                  </a:extLst>
                </p14:cNvPr>
                <p14:cNvContentPartPr/>
                <p14:nvPr/>
              </p14:nvContentPartPr>
              <p14:xfrm>
                <a:off x="9104614" y="3312659"/>
                <a:ext cx="201960" cy="111240"/>
              </p14:xfrm>
            </p:contentPart>
          </mc:Choice>
          <mc:Fallback>
            <p:pic>
              <p:nvPicPr>
                <p:cNvPr id="191" name="Ink 190">
                  <a:extLst>
                    <a:ext uri="{FF2B5EF4-FFF2-40B4-BE49-F238E27FC236}">
                      <a16:creationId xmlns:a16="http://schemas.microsoft.com/office/drawing/2014/main" id="{84AD0333-B360-A317-07FE-28FBD8D467BB}"/>
                    </a:ext>
                  </a:extLst>
                </p:cNvPr>
                <p:cNvPicPr/>
                <p:nvPr/>
              </p:nvPicPr>
              <p:blipFill>
                <a:blip r:embed="rId295"/>
                <a:stretch>
                  <a:fillRect/>
                </a:stretch>
              </p:blipFill>
              <p:spPr>
                <a:xfrm>
                  <a:off x="9098494" y="3306539"/>
                  <a:ext cx="214200" cy="123480"/>
                </a:xfrm>
                <a:prstGeom prst="rect">
                  <a:avLst/>
                </a:prstGeom>
              </p:spPr>
            </p:pic>
          </mc:Fallback>
        </mc:AlternateContent>
      </p:grpSp>
      <p:grpSp>
        <p:nvGrpSpPr>
          <p:cNvPr id="202" name="Group 201">
            <a:extLst>
              <a:ext uri="{FF2B5EF4-FFF2-40B4-BE49-F238E27FC236}">
                <a16:creationId xmlns:a16="http://schemas.microsoft.com/office/drawing/2014/main" id="{9F4035CC-2CAC-3606-87FF-26F65B69760B}"/>
              </a:ext>
            </a:extLst>
          </p:cNvPr>
          <p:cNvGrpSpPr/>
          <p:nvPr/>
        </p:nvGrpSpPr>
        <p:grpSpPr>
          <a:xfrm>
            <a:off x="10703374" y="2872379"/>
            <a:ext cx="999000" cy="507960"/>
            <a:chOff x="10703374" y="2872379"/>
            <a:chExt cx="999000" cy="507960"/>
          </a:xfrm>
        </p:grpSpPr>
        <mc:AlternateContent xmlns:mc="http://schemas.openxmlformats.org/markup-compatibility/2006">
          <mc:Choice xmlns:p14="http://schemas.microsoft.com/office/powerpoint/2010/main" Requires="p14">
            <p:contentPart p14:bwMode="auto" r:id="rId296">
              <p14:nvContentPartPr>
                <p14:cNvPr id="192" name="Ink 191">
                  <a:extLst>
                    <a:ext uri="{FF2B5EF4-FFF2-40B4-BE49-F238E27FC236}">
                      <a16:creationId xmlns:a16="http://schemas.microsoft.com/office/drawing/2014/main" id="{38538E6A-5749-8983-29D2-BFF657A16FE9}"/>
                    </a:ext>
                  </a:extLst>
                </p14:cNvPr>
                <p14:cNvContentPartPr/>
                <p14:nvPr/>
              </p14:nvContentPartPr>
              <p14:xfrm>
                <a:off x="10703374" y="3015299"/>
                <a:ext cx="133920" cy="309240"/>
              </p14:xfrm>
            </p:contentPart>
          </mc:Choice>
          <mc:Fallback>
            <p:pic>
              <p:nvPicPr>
                <p:cNvPr id="192" name="Ink 191">
                  <a:extLst>
                    <a:ext uri="{FF2B5EF4-FFF2-40B4-BE49-F238E27FC236}">
                      <a16:creationId xmlns:a16="http://schemas.microsoft.com/office/drawing/2014/main" id="{38538E6A-5749-8983-29D2-BFF657A16FE9}"/>
                    </a:ext>
                  </a:extLst>
                </p:cNvPr>
                <p:cNvPicPr/>
                <p:nvPr/>
              </p:nvPicPr>
              <p:blipFill>
                <a:blip r:embed="rId297"/>
                <a:stretch>
                  <a:fillRect/>
                </a:stretch>
              </p:blipFill>
              <p:spPr>
                <a:xfrm>
                  <a:off x="10697254" y="3009179"/>
                  <a:ext cx="14616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3" name="Ink 192">
                  <a:extLst>
                    <a:ext uri="{FF2B5EF4-FFF2-40B4-BE49-F238E27FC236}">
                      <a16:creationId xmlns:a16="http://schemas.microsoft.com/office/drawing/2014/main" id="{636FCC7F-81DE-23B5-ED3A-3686D1561E53}"/>
                    </a:ext>
                  </a:extLst>
                </p14:cNvPr>
                <p14:cNvContentPartPr/>
                <p14:nvPr/>
              </p14:nvContentPartPr>
              <p14:xfrm>
                <a:off x="10894894" y="3277739"/>
                <a:ext cx="120600" cy="102600"/>
              </p14:xfrm>
            </p:contentPart>
          </mc:Choice>
          <mc:Fallback>
            <p:pic>
              <p:nvPicPr>
                <p:cNvPr id="193" name="Ink 192">
                  <a:extLst>
                    <a:ext uri="{FF2B5EF4-FFF2-40B4-BE49-F238E27FC236}">
                      <a16:creationId xmlns:a16="http://schemas.microsoft.com/office/drawing/2014/main" id="{636FCC7F-81DE-23B5-ED3A-3686D1561E53}"/>
                    </a:ext>
                  </a:extLst>
                </p:cNvPr>
                <p:cNvPicPr/>
                <p:nvPr/>
              </p:nvPicPr>
              <p:blipFill>
                <a:blip r:embed="rId299"/>
                <a:stretch>
                  <a:fillRect/>
                </a:stretch>
              </p:blipFill>
              <p:spPr>
                <a:xfrm>
                  <a:off x="10888774" y="3271619"/>
                  <a:ext cx="132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4" name="Ink 193">
                  <a:extLst>
                    <a:ext uri="{FF2B5EF4-FFF2-40B4-BE49-F238E27FC236}">
                      <a16:creationId xmlns:a16="http://schemas.microsoft.com/office/drawing/2014/main" id="{6AB25798-3B33-A819-AB66-86698FDDA3DF}"/>
                    </a:ext>
                  </a:extLst>
                </p14:cNvPr>
                <p14:cNvContentPartPr/>
                <p14:nvPr/>
              </p14:nvContentPartPr>
              <p14:xfrm>
                <a:off x="11069494" y="3083699"/>
                <a:ext cx="82080" cy="360"/>
              </p14:xfrm>
            </p:contentPart>
          </mc:Choice>
          <mc:Fallback>
            <p:pic>
              <p:nvPicPr>
                <p:cNvPr id="194" name="Ink 193">
                  <a:extLst>
                    <a:ext uri="{FF2B5EF4-FFF2-40B4-BE49-F238E27FC236}">
                      <a16:creationId xmlns:a16="http://schemas.microsoft.com/office/drawing/2014/main" id="{6AB25798-3B33-A819-AB66-86698FDDA3DF}"/>
                    </a:ext>
                  </a:extLst>
                </p:cNvPr>
                <p:cNvPicPr/>
                <p:nvPr/>
              </p:nvPicPr>
              <p:blipFill>
                <a:blip r:embed="rId301"/>
                <a:stretch>
                  <a:fillRect/>
                </a:stretch>
              </p:blipFill>
              <p:spPr>
                <a:xfrm>
                  <a:off x="11063374" y="3077579"/>
                  <a:ext cx="943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5" name="Ink 194">
                  <a:extLst>
                    <a:ext uri="{FF2B5EF4-FFF2-40B4-BE49-F238E27FC236}">
                      <a16:creationId xmlns:a16="http://schemas.microsoft.com/office/drawing/2014/main" id="{1C493F22-335F-90D1-E030-C9EAC8FE4276}"/>
                    </a:ext>
                  </a:extLst>
                </p14:cNvPr>
                <p14:cNvContentPartPr/>
                <p14:nvPr/>
              </p14:nvContentPartPr>
              <p14:xfrm>
                <a:off x="11099014" y="3118259"/>
                <a:ext cx="98280" cy="23760"/>
              </p14:xfrm>
            </p:contentPart>
          </mc:Choice>
          <mc:Fallback>
            <p:pic>
              <p:nvPicPr>
                <p:cNvPr id="195" name="Ink 194">
                  <a:extLst>
                    <a:ext uri="{FF2B5EF4-FFF2-40B4-BE49-F238E27FC236}">
                      <a16:creationId xmlns:a16="http://schemas.microsoft.com/office/drawing/2014/main" id="{1C493F22-335F-90D1-E030-C9EAC8FE4276}"/>
                    </a:ext>
                  </a:extLst>
                </p:cNvPr>
                <p:cNvPicPr/>
                <p:nvPr/>
              </p:nvPicPr>
              <p:blipFill>
                <a:blip r:embed="rId303"/>
                <a:stretch>
                  <a:fillRect/>
                </a:stretch>
              </p:blipFill>
              <p:spPr>
                <a:xfrm>
                  <a:off x="11092894" y="3112139"/>
                  <a:ext cx="110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6" name="Ink 195">
                  <a:extLst>
                    <a:ext uri="{FF2B5EF4-FFF2-40B4-BE49-F238E27FC236}">
                      <a16:creationId xmlns:a16="http://schemas.microsoft.com/office/drawing/2014/main" id="{3C6809B8-0B25-059E-129A-378FACB41873}"/>
                    </a:ext>
                  </a:extLst>
                </p14:cNvPr>
                <p14:cNvContentPartPr/>
                <p14:nvPr/>
              </p14:nvContentPartPr>
              <p14:xfrm>
                <a:off x="11423374" y="2872379"/>
                <a:ext cx="146160" cy="142920"/>
              </p14:xfrm>
            </p:contentPart>
          </mc:Choice>
          <mc:Fallback>
            <p:pic>
              <p:nvPicPr>
                <p:cNvPr id="196" name="Ink 195">
                  <a:extLst>
                    <a:ext uri="{FF2B5EF4-FFF2-40B4-BE49-F238E27FC236}">
                      <a16:creationId xmlns:a16="http://schemas.microsoft.com/office/drawing/2014/main" id="{3C6809B8-0B25-059E-129A-378FACB41873}"/>
                    </a:ext>
                  </a:extLst>
                </p:cNvPr>
                <p:cNvPicPr/>
                <p:nvPr/>
              </p:nvPicPr>
              <p:blipFill>
                <a:blip r:embed="rId305"/>
                <a:stretch>
                  <a:fillRect/>
                </a:stretch>
              </p:blipFill>
              <p:spPr>
                <a:xfrm>
                  <a:off x="11417254" y="2866259"/>
                  <a:ext cx="158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7" name="Ink 196">
                  <a:extLst>
                    <a:ext uri="{FF2B5EF4-FFF2-40B4-BE49-F238E27FC236}">
                      <a16:creationId xmlns:a16="http://schemas.microsoft.com/office/drawing/2014/main" id="{754C0EF8-D948-1B5D-1679-02CCC4F2CB90}"/>
                    </a:ext>
                  </a:extLst>
                </p14:cNvPr>
                <p14:cNvContentPartPr/>
                <p14:nvPr/>
              </p14:nvContentPartPr>
              <p14:xfrm>
                <a:off x="11380534" y="3083699"/>
                <a:ext cx="280080" cy="360"/>
              </p14:xfrm>
            </p:contentPart>
          </mc:Choice>
          <mc:Fallback>
            <p:pic>
              <p:nvPicPr>
                <p:cNvPr id="197" name="Ink 196">
                  <a:extLst>
                    <a:ext uri="{FF2B5EF4-FFF2-40B4-BE49-F238E27FC236}">
                      <a16:creationId xmlns:a16="http://schemas.microsoft.com/office/drawing/2014/main" id="{754C0EF8-D948-1B5D-1679-02CCC4F2CB90}"/>
                    </a:ext>
                  </a:extLst>
                </p:cNvPr>
                <p:cNvPicPr/>
                <p:nvPr/>
              </p:nvPicPr>
              <p:blipFill>
                <a:blip r:embed="rId307"/>
                <a:stretch>
                  <a:fillRect/>
                </a:stretch>
              </p:blipFill>
              <p:spPr>
                <a:xfrm>
                  <a:off x="11374414" y="3077579"/>
                  <a:ext cx="2923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8" name="Ink 197">
                  <a:extLst>
                    <a:ext uri="{FF2B5EF4-FFF2-40B4-BE49-F238E27FC236}">
                      <a16:creationId xmlns:a16="http://schemas.microsoft.com/office/drawing/2014/main" id="{2FD1197D-7116-D295-7A41-D482C29810F9}"/>
                    </a:ext>
                  </a:extLst>
                </p14:cNvPr>
                <p14:cNvContentPartPr/>
                <p14:nvPr/>
              </p14:nvContentPartPr>
              <p14:xfrm>
                <a:off x="11350654" y="3190619"/>
                <a:ext cx="101520" cy="68040"/>
              </p14:xfrm>
            </p:contentPart>
          </mc:Choice>
          <mc:Fallback>
            <p:pic>
              <p:nvPicPr>
                <p:cNvPr id="198" name="Ink 197">
                  <a:extLst>
                    <a:ext uri="{FF2B5EF4-FFF2-40B4-BE49-F238E27FC236}">
                      <a16:creationId xmlns:a16="http://schemas.microsoft.com/office/drawing/2014/main" id="{2FD1197D-7116-D295-7A41-D482C29810F9}"/>
                    </a:ext>
                  </a:extLst>
                </p:cNvPr>
                <p:cNvPicPr/>
                <p:nvPr/>
              </p:nvPicPr>
              <p:blipFill>
                <a:blip r:embed="rId309"/>
                <a:stretch>
                  <a:fillRect/>
                </a:stretch>
              </p:blipFill>
              <p:spPr>
                <a:xfrm>
                  <a:off x="11344534" y="3184499"/>
                  <a:ext cx="113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9" name="Ink 198">
                  <a:extLst>
                    <a:ext uri="{FF2B5EF4-FFF2-40B4-BE49-F238E27FC236}">
                      <a16:creationId xmlns:a16="http://schemas.microsoft.com/office/drawing/2014/main" id="{5736453E-DC92-2F6C-E81D-D44BAF6DB2EA}"/>
                    </a:ext>
                  </a:extLst>
                </p14:cNvPr>
                <p14:cNvContentPartPr/>
                <p14:nvPr/>
              </p14:nvContentPartPr>
              <p14:xfrm>
                <a:off x="11546134" y="3161459"/>
                <a:ext cx="12240" cy="105120"/>
              </p14:xfrm>
            </p:contentPart>
          </mc:Choice>
          <mc:Fallback>
            <p:pic>
              <p:nvPicPr>
                <p:cNvPr id="199" name="Ink 198">
                  <a:extLst>
                    <a:ext uri="{FF2B5EF4-FFF2-40B4-BE49-F238E27FC236}">
                      <a16:creationId xmlns:a16="http://schemas.microsoft.com/office/drawing/2014/main" id="{5736453E-DC92-2F6C-E81D-D44BAF6DB2EA}"/>
                    </a:ext>
                  </a:extLst>
                </p:cNvPr>
                <p:cNvPicPr/>
                <p:nvPr/>
              </p:nvPicPr>
              <p:blipFill>
                <a:blip r:embed="rId311"/>
                <a:stretch>
                  <a:fillRect/>
                </a:stretch>
              </p:blipFill>
              <p:spPr>
                <a:xfrm>
                  <a:off x="11540014" y="3155339"/>
                  <a:ext cx="24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0" name="Ink 199">
                  <a:extLst>
                    <a:ext uri="{FF2B5EF4-FFF2-40B4-BE49-F238E27FC236}">
                      <a16:creationId xmlns:a16="http://schemas.microsoft.com/office/drawing/2014/main" id="{4DF76319-2A95-52E5-7D39-4F08541581C6}"/>
                    </a:ext>
                  </a:extLst>
                </p14:cNvPr>
                <p14:cNvContentPartPr/>
                <p14:nvPr/>
              </p14:nvContentPartPr>
              <p14:xfrm>
                <a:off x="11525254" y="3218339"/>
                <a:ext cx="105480" cy="10440"/>
              </p14:xfrm>
            </p:contentPart>
          </mc:Choice>
          <mc:Fallback>
            <p:pic>
              <p:nvPicPr>
                <p:cNvPr id="200" name="Ink 199">
                  <a:extLst>
                    <a:ext uri="{FF2B5EF4-FFF2-40B4-BE49-F238E27FC236}">
                      <a16:creationId xmlns:a16="http://schemas.microsoft.com/office/drawing/2014/main" id="{4DF76319-2A95-52E5-7D39-4F08541581C6}"/>
                    </a:ext>
                  </a:extLst>
                </p:cNvPr>
                <p:cNvPicPr/>
                <p:nvPr/>
              </p:nvPicPr>
              <p:blipFill>
                <a:blip r:embed="rId313"/>
                <a:stretch>
                  <a:fillRect/>
                </a:stretch>
              </p:blipFill>
              <p:spPr>
                <a:xfrm>
                  <a:off x="11519134" y="3212219"/>
                  <a:ext cx="117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1" name="Ink 200">
                  <a:extLst>
                    <a:ext uri="{FF2B5EF4-FFF2-40B4-BE49-F238E27FC236}">
                      <a16:creationId xmlns:a16="http://schemas.microsoft.com/office/drawing/2014/main" id="{F660988D-9C81-54EA-69AA-B14DD15F22E7}"/>
                    </a:ext>
                  </a:extLst>
                </p14:cNvPr>
                <p14:cNvContentPartPr/>
                <p14:nvPr/>
              </p14:nvContentPartPr>
              <p14:xfrm>
                <a:off x="11702014" y="3199979"/>
                <a:ext cx="360" cy="102600"/>
              </p14:xfrm>
            </p:contentPart>
          </mc:Choice>
          <mc:Fallback>
            <p:pic>
              <p:nvPicPr>
                <p:cNvPr id="201" name="Ink 200">
                  <a:extLst>
                    <a:ext uri="{FF2B5EF4-FFF2-40B4-BE49-F238E27FC236}">
                      <a16:creationId xmlns:a16="http://schemas.microsoft.com/office/drawing/2014/main" id="{F660988D-9C81-54EA-69AA-B14DD15F22E7}"/>
                    </a:ext>
                  </a:extLst>
                </p:cNvPr>
                <p:cNvPicPr/>
                <p:nvPr/>
              </p:nvPicPr>
              <p:blipFill>
                <a:blip r:embed="rId315"/>
                <a:stretch>
                  <a:fillRect/>
                </a:stretch>
              </p:blipFill>
              <p:spPr>
                <a:xfrm>
                  <a:off x="11695894" y="3193859"/>
                  <a:ext cx="12600" cy="114840"/>
                </a:xfrm>
                <a:prstGeom prst="rect">
                  <a:avLst/>
                </a:prstGeom>
              </p:spPr>
            </p:pic>
          </mc:Fallback>
        </mc:AlternateContent>
      </p:grpSp>
      <p:grpSp>
        <p:nvGrpSpPr>
          <p:cNvPr id="231" name="Group 230">
            <a:extLst>
              <a:ext uri="{FF2B5EF4-FFF2-40B4-BE49-F238E27FC236}">
                <a16:creationId xmlns:a16="http://schemas.microsoft.com/office/drawing/2014/main" id="{D6366E39-A095-19D2-A40C-B47717369EF2}"/>
              </a:ext>
            </a:extLst>
          </p:cNvPr>
          <p:cNvGrpSpPr/>
          <p:nvPr/>
        </p:nvGrpSpPr>
        <p:grpSpPr>
          <a:xfrm>
            <a:off x="11147254" y="3861659"/>
            <a:ext cx="981720" cy="279720"/>
            <a:chOff x="11147254" y="3861659"/>
            <a:chExt cx="981720" cy="279720"/>
          </a:xfrm>
        </p:grpSpPr>
        <mc:AlternateContent xmlns:mc="http://schemas.openxmlformats.org/markup-compatibility/2006">
          <mc:Choice xmlns:p14="http://schemas.microsoft.com/office/powerpoint/2010/main" Requires="p14">
            <p:contentPart p14:bwMode="auto" r:id="rId316">
              <p14:nvContentPartPr>
                <p14:cNvPr id="224" name="Ink 223">
                  <a:extLst>
                    <a:ext uri="{FF2B5EF4-FFF2-40B4-BE49-F238E27FC236}">
                      <a16:creationId xmlns:a16="http://schemas.microsoft.com/office/drawing/2014/main" id="{00774900-F53E-C37E-4DAD-94C71EB3F8B7}"/>
                    </a:ext>
                  </a:extLst>
                </p14:cNvPr>
                <p14:cNvContentPartPr/>
                <p14:nvPr/>
              </p14:nvContentPartPr>
              <p14:xfrm>
                <a:off x="11147254" y="3948779"/>
                <a:ext cx="140040" cy="173160"/>
              </p14:xfrm>
            </p:contentPart>
          </mc:Choice>
          <mc:Fallback>
            <p:pic>
              <p:nvPicPr>
                <p:cNvPr id="224" name="Ink 223">
                  <a:extLst>
                    <a:ext uri="{FF2B5EF4-FFF2-40B4-BE49-F238E27FC236}">
                      <a16:creationId xmlns:a16="http://schemas.microsoft.com/office/drawing/2014/main" id="{00774900-F53E-C37E-4DAD-94C71EB3F8B7}"/>
                    </a:ext>
                  </a:extLst>
                </p:cNvPr>
                <p:cNvPicPr/>
                <p:nvPr/>
              </p:nvPicPr>
              <p:blipFill>
                <a:blip r:embed="rId317"/>
                <a:stretch>
                  <a:fillRect/>
                </a:stretch>
              </p:blipFill>
              <p:spPr>
                <a:xfrm>
                  <a:off x="11141134" y="3942659"/>
                  <a:ext cx="1522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25" name="Ink 224">
                  <a:extLst>
                    <a:ext uri="{FF2B5EF4-FFF2-40B4-BE49-F238E27FC236}">
                      <a16:creationId xmlns:a16="http://schemas.microsoft.com/office/drawing/2014/main" id="{A8FEA4F8-979C-AF8A-8A7B-60A9EBCA35DA}"/>
                    </a:ext>
                  </a:extLst>
                </p14:cNvPr>
                <p14:cNvContentPartPr/>
                <p14:nvPr/>
              </p14:nvContentPartPr>
              <p14:xfrm>
                <a:off x="11379454" y="3865619"/>
                <a:ext cx="65520" cy="253080"/>
              </p14:xfrm>
            </p:contentPart>
          </mc:Choice>
          <mc:Fallback>
            <p:pic>
              <p:nvPicPr>
                <p:cNvPr id="225" name="Ink 224">
                  <a:extLst>
                    <a:ext uri="{FF2B5EF4-FFF2-40B4-BE49-F238E27FC236}">
                      <a16:creationId xmlns:a16="http://schemas.microsoft.com/office/drawing/2014/main" id="{A8FEA4F8-979C-AF8A-8A7B-60A9EBCA35DA}"/>
                    </a:ext>
                  </a:extLst>
                </p:cNvPr>
                <p:cNvPicPr/>
                <p:nvPr/>
              </p:nvPicPr>
              <p:blipFill>
                <a:blip r:embed="rId319"/>
                <a:stretch>
                  <a:fillRect/>
                </a:stretch>
              </p:blipFill>
              <p:spPr>
                <a:xfrm>
                  <a:off x="11373334" y="3859499"/>
                  <a:ext cx="777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26" name="Ink 225">
                  <a:extLst>
                    <a:ext uri="{FF2B5EF4-FFF2-40B4-BE49-F238E27FC236}">
                      <a16:creationId xmlns:a16="http://schemas.microsoft.com/office/drawing/2014/main" id="{8A4D5931-6C24-B1B4-EB32-C13AAEFDA69E}"/>
                    </a:ext>
                  </a:extLst>
                </p14:cNvPr>
                <p14:cNvContentPartPr/>
                <p14:nvPr/>
              </p14:nvContentPartPr>
              <p14:xfrm>
                <a:off x="11468014" y="3939419"/>
                <a:ext cx="109440" cy="133920"/>
              </p14:xfrm>
            </p:contentPart>
          </mc:Choice>
          <mc:Fallback>
            <p:pic>
              <p:nvPicPr>
                <p:cNvPr id="226" name="Ink 225">
                  <a:extLst>
                    <a:ext uri="{FF2B5EF4-FFF2-40B4-BE49-F238E27FC236}">
                      <a16:creationId xmlns:a16="http://schemas.microsoft.com/office/drawing/2014/main" id="{8A4D5931-6C24-B1B4-EB32-C13AAEFDA69E}"/>
                    </a:ext>
                  </a:extLst>
                </p:cNvPr>
                <p:cNvPicPr/>
                <p:nvPr/>
              </p:nvPicPr>
              <p:blipFill>
                <a:blip r:embed="rId321"/>
                <a:stretch>
                  <a:fillRect/>
                </a:stretch>
              </p:blipFill>
              <p:spPr>
                <a:xfrm>
                  <a:off x="11461894" y="3933299"/>
                  <a:ext cx="1216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27" name="Ink 226">
                  <a:extLst>
                    <a:ext uri="{FF2B5EF4-FFF2-40B4-BE49-F238E27FC236}">
                      <a16:creationId xmlns:a16="http://schemas.microsoft.com/office/drawing/2014/main" id="{5F2BC7A2-0089-1B90-88D4-8878C10BC86F}"/>
                    </a:ext>
                  </a:extLst>
                </p14:cNvPr>
                <p14:cNvContentPartPr/>
                <p14:nvPr/>
              </p14:nvContentPartPr>
              <p14:xfrm>
                <a:off x="11672854" y="3939419"/>
                <a:ext cx="20160" cy="114120"/>
              </p14:xfrm>
            </p:contentPart>
          </mc:Choice>
          <mc:Fallback>
            <p:pic>
              <p:nvPicPr>
                <p:cNvPr id="227" name="Ink 226">
                  <a:extLst>
                    <a:ext uri="{FF2B5EF4-FFF2-40B4-BE49-F238E27FC236}">
                      <a16:creationId xmlns:a16="http://schemas.microsoft.com/office/drawing/2014/main" id="{5F2BC7A2-0089-1B90-88D4-8878C10BC86F}"/>
                    </a:ext>
                  </a:extLst>
                </p:cNvPr>
                <p:cNvPicPr/>
                <p:nvPr/>
              </p:nvPicPr>
              <p:blipFill>
                <a:blip r:embed="rId323"/>
                <a:stretch>
                  <a:fillRect/>
                </a:stretch>
              </p:blipFill>
              <p:spPr>
                <a:xfrm>
                  <a:off x="11666734" y="3933299"/>
                  <a:ext cx="32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28" name="Ink 227">
                  <a:extLst>
                    <a:ext uri="{FF2B5EF4-FFF2-40B4-BE49-F238E27FC236}">
                      <a16:creationId xmlns:a16="http://schemas.microsoft.com/office/drawing/2014/main" id="{0A45845D-732E-6453-FE5A-9CA8123D62BD}"/>
                    </a:ext>
                  </a:extLst>
                </p14:cNvPr>
                <p14:cNvContentPartPr/>
                <p14:nvPr/>
              </p14:nvContentPartPr>
              <p14:xfrm>
                <a:off x="11643694" y="3982619"/>
                <a:ext cx="144360" cy="15840"/>
              </p14:xfrm>
            </p:contentPart>
          </mc:Choice>
          <mc:Fallback>
            <p:pic>
              <p:nvPicPr>
                <p:cNvPr id="228" name="Ink 227">
                  <a:extLst>
                    <a:ext uri="{FF2B5EF4-FFF2-40B4-BE49-F238E27FC236}">
                      <a16:creationId xmlns:a16="http://schemas.microsoft.com/office/drawing/2014/main" id="{0A45845D-732E-6453-FE5A-9CA8123D62BD}"/>
                    </a:ext>
                  </a:extLst>
                </p:cNvPr>
                <p:cNvPicPr/>
                <p:nvPr/>
              </p:nvPicPr>
              <p:blipFill>
                <a:blip r:embed="rId325"/>
                <a:stretch>
                  <a:fillRect/>
                </a:stretch>
              </p:blipFill>
              <p:spPr>
                <a:xfrm>
                  <a:off x="11637574" y="3976499"/>
                  <a:ext cx="1566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29" name="Ink 228">
                  <a:extLst>
                    <a:ext uri="{FF2B5EF4-FFF2-40B4-BE49-F238E27FC236}">
                      <a16:creationId xmlns:a16="http://schemas.microsoft.com/office/drawing/2014/main" id="{DF93BB70-1F19-B2A9-F883-027490997FBD}"/>
                    </a:ext>
                  </a:extLst>
                </p14:cNvPr>
                <p14:cNvContentPartPr/>
                <p14:nvPr/>
              </p14:nvContentPartPr>
              <p14:xfrm>
                <a:off x="11847814" y="3909539"/>
                <a:ext cx="156240" cy="162720"/>
              </p14:xfrm>
            </p:contentPart>
          </mc:Choice>
          <mc:Fallback>
            <p:pic>
              <p:nvPicPr>
                <p:cNvPr id="229" name="Ink 228">
                  <a:extLst>
                    <a:ext uri="{FF2B5EF4-FFF2-40B4-BE49-F238E27FC236}">
                      <a16:creationId xmlns:a16="http://schemas.microsoft.com/office/drawing/2014/main" id="{DF93BB70-1F19-B2A9-F883-027490997FBD}"/>
                    </a:ext>
                  </a:extLst>
                </p:cNvPr>
                <p:cNvPicPr/>
                <p:nvPr/>
              </p:nvPicPr>
              <p:blipFill>
                <a:blip r:embed="rId327"/>
                <a:stretch>
                  <a:fillRect/>
                </a:stretch>
              </p:blipFill>
              <p:spPr>
                <a:xfrm>
                  <a:off x="11841694" y="3903419"/>
                  <a:ext cx="168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30" name="Ink 229">
                  <a:extLst>
                    <a:ext uri="{FF2B5EF4-FFF2-40B4-BE49-F238E27FC236}">
                      <a16:creationId xmlns:a16="http://schemas.microsoft.com/office/drawing/2014/main" id="{261685A7-0F25-9B90-DCF4-1DBB9C316F35}"/>
                    </a:ext>
                  </a:extLst>
                </p14:cNvPr>
                <p14:cNvContentPartPr/>
                <p14:nvPr/>
              </p14:nvContentPartPr>
              <p14:xfrm>
                <a:off x="12051574" y="3861659"/>
                <a:ext cx="77400" cy="279720"/>
              </p14:xfrm>
            </p:contentPart>
          </mc:Choice>
          <mc:Fallback>
            <p:pic>
              <p:nvPicPr>
                <p:cNvPr id="230" name="Ink 229">
                  <a:extLst>
                    <a:ext uri="{FF2B5EF4-FFF2-40B4-BE49-F238E27FC236}">
                      <a16:creationId xmlns:a16="http://schemas.microsoft.com/office/drawing/2014/main" id="{261685A7-0F25-9B90-DCF4-1DBB9C316F35}"/>
                    </a:ext>
                  </a:extLst>
                </p:cNvPr>
                <p:cNvPicPr/>
                <p:nvPr/>
              </p:nvPicPr>
              <p:blipFill>
                <a:blip r:embed="rId329"/>
                <a:stretch>
                  <a:fillRect/>
                </a:stretch>
              </p:blipFill>
              <p:spPr>
                <a:xfrm>
                  <a:off x="12045454" y="3855539"/>
                  <a:ext cx="89640" cy="291960"/>
                </a:xfrm>
                <a:prstGeom prst="rect">
                  <a:avLst/>
                </a:prstGeom>
              </p:spPr>
            </p:pic>
          </mc:Fallback>
        </mc:AlternateContent>
      </p:grpSp>
      <p:grpSp>
        <p:nvGrpSpPr>
          <p:cNvPr id="248" name="Group 247">
            <a:extLst>
              <a:ext uri="{FF2B5EF4-FFF2-40B4-BE49-F238E27FC236}">
                <a16:creationId xmlns:a16="http://schemas.microsoft.com/office/drawing/2014/main" id="{F082E409-5DA8-A75A-9C6D-E844A044DB4F}"/>
              </a:ext>
            </a:extLst>
          </p:cNvPr>
          <p:cNvGrpSpPr/>
          <p:nvPr/>
        </p:nvGrpSpPr>
        <p:grpSpPr>
          <a:xfrm>
            <a:off x="8843254" y="3998099"/>
            <a:ext cx="1424880" cy="775800"/>
            <a:chOff x="8843254" y="3998099"/>
            <a:chExt cx="1424880" cy="775800"/>
          </a:xfrm>
        </p:grpSpPr>
        <mc:AlternateContent xmlns:mc="http://schemas.openxmlformats.org/markup-compatibility/2006">
          <mc:Choice xmlns:p14="http://schemas.microsoft.com/office/powerpoint/2010/main" Requires="p14">
            <p:contentPart p14:bwMode="auto" r:id="rId330">
              <p14:nvContentPartPr>
                <p14:cNvPr id="211" name="Ink 210">
                  <a:extLst>
                    <a:ext uri="{FF2B5EF4-FFF2-40B4-BE49-F238E27FC236}">
                      <a16:creationId xmlns:a16="http://schemas.microsoft.com/office/drawing/2014/main" id="{655D731D-C892-96F5-0E16-B6375E3B7D30}"/>
                    </a:ext>
                  </a:extLst>
                </p14:cNvPr>
                <p14:cNvContentPartPr/>
                <p14:nvPr/>
              </p14:nvContentPartPr>
              <p14:xfrm>
                <a:off x="8980054" y="4094939"/>
                <a:ext cx="146520" cy="162000"/>
              </p14:xfrm>
            </p:contentPart>
          </mc:Choice>
          <mc:Fallback>
            <p:pic>
              <p:nvPicPr>
                <p:cNvPr id="211" name="Ink 210">
                  <a:extLst>
                    <a:ext uri="{FF2B5EF4-FFF2-40B4-BE49-F238E27FC236}">
                      <a16:creationId xmlns:a16="http://schemas.microsoft.com/office/drawing/2014/main" id="{655D731D-C892-96F5-0E16-B6375E3B7D30}"/>
                    </a:ext>
                  </a:extLst>
                </p:cNvPr>
                <p:cNvPicPr/>
                <p:nvPr/>
              </p:nvPicPr>
              <p:blipFill>
                <a:blip r:embed="rId331"/>
                <a:stretch>
                  <a:fillRect/>
                </a:stretch>
              </p:blipFill>
              <p:spPr>
                <a:xfrm>
                  <a:off x="8973934" y="4088819"/>
                  <a:ext cx="1587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2" name="Ink 211">
                  <a:extLst>
                    <a:ext uri="{FF2B5EF4-FFF2-40B4-BE49-F238E27FC236}">
                      <a16:creationId xmlns:a16="http://schemas.microsoft.com/office/drawing/2014/main" id="{C639468A-142C-3EA3-2B12-D6DBB95F1DA6}"/>
                    </a:ext>
                  </a:extLst>
                </p14:cNvPr>
                <p14:cNvContentPartPr/>
                <p14:nvPr/>
              </p14:nvContentPartPr>
              <p14:xfrm>
                <a:off x="9211534" y="4134179"/>
                <a:ext cx="14040" cy="132120"/>
              </p14:xfrm>
            </p:contentPart>
          </mc:Choice>
          <mc:Fallback>
            <p:pic>
              <p:nvPicPr>
                <p:cNvPr id="212" name="Ink 211">
                  <a:extLst>
                    <a:ext uri="{FF2B5EF4-FFF2-40B4-BE49-F238E27FC236}">
                      <a16:creationId xmlns:a16="http://schemas.microsoft.com/office/drawing/2014/main" id="{C639468A-142C-3EA3-2B12-D6DBB95F1DA6}"/>
                    </a:ext>
                  </a:extLst>
                </p:cNvPr>
                <p:cNvPicPr/>
                <p:nvPr/>
              </p:nvPicPr>
              <p:blipFill>
                <a:blip r:embed="rId333"/>
                <a:stretch>
                  <a:fillRect/>
                </a:stretch>
              </p:blipFill>
              <p:spPr>
                <a:xfrm>
                  <a:off x="9205414" y="4128059"/>
                  <a:ext cx="262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3" name="Ink 212">
                  <a:extLst>
                    <a:ext uri="{FF2B5EF4-FFF2-40B4-BE49-F238E27FC236}">
                      <a16:creationId xmlns:a16="http://schemas.microsoft.com/office/drawing/2014/main" id="{8AFD9A0A-E823-32B6-CE46-48278B031A7C}"/>
                    </a:ext>
                  </a:extLst>
                </p14:cNvPr>
                <p14:cNvContentPartPr/>
                <p14:nvPr/>
              </p14:nvContentPartPr>
              <p14:xfrm>
                <a:off x="9172654" y="4192139"/>
                <a:ext cx="111240" cy="360"/>
              </p14:xfrm>
            </p:contentPart>
          </mc:Choice>
          <mc:Fallback>
            <p:pic>
              <p:nvPicPr>
                <p:cNvPr id="213" name="Ink 212">
                  <a:extLst>
                    <a:ext uri="{FF2B5EF4-FFF2-40B4-BE49-F238E27FC236}">
                      <a16:creationId xmlns:a16="http://schemas.microsoft.com/office/drawing/2014/main" id="{8AFD9A0A-E823-32B6-CE46-48278B031A7C}"/>
                    </a:ext>
                  </a:extLst>
                </p:cNvPr>
                <p:cNvPicPr/>
                <p:nvPr/>
              </p:nvPicPr>
              <p:blipFill>
                <a:blip r:embed="rId335"/>
                <a:stretch>
                  <a:fillRect/>
                </a:stretch>
              </p:blipFill>
              <p:spPr>
                <a:xfrm>
                  <a:off x="9166534" y="4186019"/>
                  <a:ext cx="1234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4" name="Ink 213">
                  <a:extLst>
                    <a:ext uri="{FF2B5EF4-FFF2-40B4-BE49-F238E27FC236}">
                      <a16:creationId xmlns:a16="http://schemas.microsoft.com/office/drawing/2014/main" id="{4356D54F-072A-DE38-3925-600CDB96A499}"/>
                    </a:ext>
                  </a:extLst>
                </p14:cNvPr>
                <p14:cNvContentPartPr/>
                <p14:nvPr/>
              </p14:nvContentPartPr>
              <p14:xfrm>
                <a:off x="9347974" y="4134179"/>
                <a:ext cx="19440" cy="131040"/>
              </p14:xfrm>
            </p:contentPart>
          </mc:Choice>
          <mc:Fallback>
            <p:pic>
              <p:nvPicPr>
                <p:cNvPr id="214" name="Ink 213">
                  <a:extLst>
                    <a:ext uri="{FF2B5EF4-FFF2-40B4-BE49-F238E27FC236}">
                      <a16:creationId xmlns:a16="http://schemas.microsoft.com/office/drawing/2014/main" id="{4356D54F-072A-DE38-3925-600CDB96A499}"/>
                    </a:ext>
                  </a:extLst>
                </p:cNvPr>
                <p:cNvPicPr/>
                <p:nvPr/>
              </p:nvPicPr>
              <p:blipFill>
                <a:blip r:embed="rId337"/>
                <a:stretch>
                  <a:fillRect/>
                </a:stretch>
              </p:blipFill>
              <p:spPr>
                <a:xfrm>
                  <a:off x="9341854" y="4128059"/>
                  <a:ext cx="31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5" name="Ink 214">
                  <a:extLst>
                    <a:ext uri="{FF2B5EF4-FFF2-40B4-BE49-F238E27FC236}">
                      <a16:creationId xmlns:a16="http://schemas.microsoft.com/office/drawing/2014/main" id="{164DE215-601B-8490-9620-25575EB7D028}"/>
                    </a:ext>
                  </a:extLst>
                </p14:cNvPr>
                <p14:cNvContentPartPr/>
                <p14:nvPr/>
              </p14:nvContentPartPr>
              <p14:xfrm>
                <a:off x="8843254" y="3998099"/>
                <a:ext cx="147240" cy="415800"/>
              </p14:xfrm>
            </p:contentPart>
          </mc:Choice>
          <mc:Fallback>
            <p:pic>
              <p:nvPicPr>
                <p:cNvPr id="215" name="Ink 214">
                  <a:extLst>
                    <a:ext uri="{FF2B5EF4-FFF2-40B4-BE49-F238E27FC236}">
                      <a16:creationId xmlns:a16="http://schemas.microsoft.com/office/drawing/2014/main" id="{164DE215-601B-8490-9620-25575EB7D028}"/>
                    </a:ext>
                  </a:extLst>
                </p:cNvPr>
                <p:cNvPicPr/>
                <p:nvPr/>
              </p:nvPicPr>
              <p:blipFill>
                <a:blip r:embed="rId339"/>
                <a:stretch>
                  <a:fillRect/>
                </a:stretch>
              </p:blipFill>
              <p:spPr>
                <a:xfrm>
                  <a:off x="8837134" y="3991979"/>
                  <a:ext cx="15948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6" name="Ink 215">
                  <a:extLst>
                    <a:ext uri="{FF2B5EF4-FFF2-40B4-BE49-F238E27FC236}">
                      <a16:creationId xmlns:a16="http://schemas.microsoft.com/office/drawing/2014/main" id="{736B79FA-73C3-551A-04F6-9CD09EAA2523}"/>
                    </a:ext>
                  </a:extLst>
                </p14:cNvPr>
                <p14:cNvContentPartPr/>
                <p14:nvPr/>
              </p14:nvContentPartPr>
              <p14:xfrm>
                <a:off x="9415654" y="4065779"/>
                <a:ext cx="160200" cy="325800"/>
              </p14:xfrm>
            </p:contentPart>
          </mc:Choice>
          <mc:Fallback>
            <p:pic>
              <p:nvPicPr>
                <p:cNvPr id="216" name="Ink 215">
                  <a:extLst>
                    <a:ext uri="{FF2B5EF4-FFF2-40B4-BE49-F238E27FC236}">
                      <a16:creationId xmlns:a16="http://schemas.microsoft.com/office/drawing/2014/main" id="{736B79FA-73C3-551A-04F6-9CD09EAA2523}"/>
                    </a:ext>
                  </a:extLst>
                </p:cNvPr>
                <p:cNvPicPr/>
                <p:nvPr/>
              </p:nvPicPr>
              <p:blipFill>
                <a:blip r:embed="rId341"/>
                <a:stretch>
                  <a:fillRect/>
                </a:stretch>
              </p:blipFill>
              <p:spPr>
                <a:xfrm>
                  <a:off x="9409534" y="4059659"/>
                  <a:ext cx="17244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7" name="Ink 216">
                  <a:extLst>
                    <a:ext uri="{FF2B5EF4-FFF2-40B4-BE49-F238E27FC236}">
                      <a16:creationId xmlns:a16="http://schemas.microsoft.com/office/drawing/2014/main" id="{53DAD6E8-AAF6-FBF3-70D1-A40A11599E58}"/>
                    </a:ext>
                  </a:extLst>
                </p14:cNvPr>
                <p14:cNvContentPartPr/>
                <p14:nvPr/>
              </p14:nvContentPartPr>
              <p14:xfrm>
                <a:off x="9609694" y="4046699"/>
                <a:ext cx="81720" cy="285120"/>
              </p14:xfrm>
            </p:contentPart>
          </mc:Choice>
          <mc:Fallback>
            <p:pic>
              <p:nvPicPr>
                <p:cNvPr id="217" name="Ink 216">
                  <a:extLst>
                    <a:ext uri="{FF2B5EF4-FFF2-40B4-BE49-F238E27FC236}">
                      <a16:creationId xmlns:a16="http://schemas.microsoft.com/office/drawing/2014/main" id="{53DAD6E8-AAF6-FBF3-70D1-A40A11599E58}"/>
                    </a:ext>
                  </a:extLst>
                </p:cNvPr>
                <p:cNvPicPr/>
                <p:nvPr/>
              </p:nvPicPr>
              <p:blipFill>
                <a:blip r:embed="rId343"/>
                <a:stretch>
                  <a:fillRect/>
                </a:stretch>
              </p:blipFill>
              <p:spPr>
                <a:xfrm>
                  <a:off x="9603574" y="4040579"/>
                  <a:ext cx="9396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8" name="Ink 217">
                  <a:extLst>
                    <a:ext uri="{FF2B5EF4-FFF2-40B4-BE49-F238E27FC236}">
                      <a16:creationId xmlns:a16="http://schemas.microsoft.com/office/drawing/2014/main" id="{DECC882D-3656-36DE-8CC6-6DE9977A170C}"/>
                    </a:ext>
                  </a:extLst>
                </p14:cNvPr>
                <p14:cNvContentPartPr/>
                <p14:nvPr/>
              </p14:nvContentPartPr>
              <p14:xfrm>
                <a:off x="9717334" y="4163339"/>
                <a:ext cx="128520" cy="126360"/>
              </p14:xfrm>
            </p:contentPart>
          </mc:Choice>
          <mc:Fallback>
            <p:pic>
              <p:nvPicPr>
                <p:cNvPr id="218" name="Ink 217">
                  <a:extLst>
                    <a:ext uri="{FF2B5EF4-FFF2-40B4-BE49-F238E27FC236}">
                      <a16:creationId xmlns:a16="http://schemas.microsoft.com/office/drawing/2014/main" id="{DECC882D-3656-36DE-8CC6-6DE9977A170C}"/>
                    </a:ext>
                  </a:extLst>
                </p:cNvPr>
                <p:cNvPicPr/>
                <p:nvPr/>
              </p:nvPicPr>
              <p:blipFill>
                <a:blip r:embed="rId345"/>
                <a:stretch>
                  <a:fillRect/>
                </a:stretch>
              </p:blipFill>
              <p:spPr>
                <a:xfrm>
                  <a:off x="9711214" y="4157219"/>
                  <a:ext cx="140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9" name="Ink 218">
                  <a:extLst>
                    <a:ext uri="{FF2B5EF4-FFF2-40B4-BE49-F238E27FC236}">
                      <a16:creationId xmlns:a16="http://schemas.microsoft.com/office/drawing/2014/main" id="{2C4AD3F6-DE91-FC7D-EDB9-E50D4CBC343E}"/>
                    </a:ext>
                  </a:extLst>
                </p14:cNvPr>
                <p14:cNvContentPartPr/>
                <p14:nvPr/>
              </p14:nvContentPartPr>
              <p14:xfrm>
                <a:off x="9902014" y="4143539"/>
                <a:ext cx="10080" cy="148680"/>
              </p14:xfrm>
            </p:contentPart>
          </mc:Choice>
          <mc:Fallback>
            <p:pic>
              <p:nvPicPr>
                <p:cNvPr id="219" name="Ink 218">
                  <a:extLst>
                    <a:ext uri="{FF2B5EF4-FFF2-40B4-BE49-F238E27FC236}">
                      <a16:creationId xmlns:a16="http://schemas.microsoft.com/office/drawing/2014/main" id="{2C4AD3F6-DE91-FC7D-EDB9-E50D4CBC343E}"/>
                    </a:ext>
                  </a:extLst>
                </p:cNvPr>
                <p:cNvPicPr/>
                <p:nvPr/>
              </p:nvPicPr>
              <p:blipFill>
                <a:blip r:embed="rId347"/>
                <a:stretch>
                  <a:fillRect/>
                </a:stretch>
              </p:blipFill>
              <p:spPr>
                <a:xfrm>
                  <a:off x="9895894" y="4137419"/>
                  <a:ext cx="22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0" name="Ink 219">
                  <a:extLst>
                    <a:ext uri="{FF2B5EF4-FFF2-40B4-BE49-F238E27FC236}">
                      <a16:creationId xmlns:a16="http://schemas.microsoft.com/office/drawing/2014/main" id="{7E08CB36-397D-DB15-5D5A-8DB21C06D108}"/>
                    </a:ext>
                  </a:extLst>
                </p14:cNvPr>
                <p14:cNvContentPartPr/>
                <p14:nvPr/>
              </p14:nvContentPartPr>
              <p14:xfrm>
                <a:off x="9863494" y="4223459"/>
                <a:ext cx="123480" cy="7920"/>
              </p14:xfrm>
            </p:contentPart>
          </mc:Choice>
          <mc:Fallback>
            <p:pic>
              <p:nvPicPr>
                <p:cNvPr id="220" name="Ink 219">
                  <a:extLst>
                    <a:ext uri="{FF2B5EF4-FFF2-40B4-BE49-F238E27FC236}">
                      <a16:creationId xmlns:a16="http://schemas.microsoft.com/office/drawing/2014/main" id="{7E08CB36-397D-DB15-5D5A-8DB21C06D108}"/>
                    </a:ext>
                  </a:extLst>
                </p:cNvPr>
                <p:cNvPicPr/>
                <p:nvPr/>
              </p:nvPicPr>
              <p:blipFill>
                <a:blip r:embed="rId283"/>
                <a:stretch>
                  <a:fillRect/>
                </a:stretch>
              </p:blipFill>
              <p:spPr>
                <a:xfrm>
                  <a:off x="9857374" y="4217339"/>
                  <a:ext cx="135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1" name="Ink 220">
                  <a:extLst>
                    <a:ext uri="{FF2B5EF4-FFF2-40B4-BE49-F238E27FC236}">
                      <a16:creationId xmlns:a16="http://schemas.microsoft.com/office/drawing/2014/main" id="{C4EB7ABE-2544-0180-A5EF-1CA42E222A7E}"/>
                    </a:ext>
                  </a:extLst>
                </p14:cNvPr>
                <p14:cNvContentPartPr/>
                <p14:nvPr/>
              </p14:nvContentPartPr>
              <p14:xfrm>
                <a:off x="10038454" y="4124459"/>
                <a:ext cx="360" cy="159840"/>
              </p14:xfrm>
            </p:contentPart>
          </mc:Choice>
          <mc:Fallback>
            <p:pic>
              <p:nvPicPr>
                <p:cNvPr id="221" name="Ink 220">
                  <a:extLst>
                    <a:ext uri="{FF2B5EF4-FFF2-40B4-BE49-F238E27FC236}">
                      <a16:creationId xmlns:a16="http://schemas.microsoft.com/office/drawing/2014/main" id="{C4EB7ABE-2544-0180-A5EF-1CA42E222A7E}"/>
                    </a:ext>
                  </a:extLst>
                </p:cNvPr>
                <p:cNvPicPr/>
                <p:nvPr/>
              </p:nvPicPr>
              <p:blipFill>
                <a:blip r:embed="rId350"/>
                <a:stretch>
                  <a:fillRect/>
                </a:stretch>
              </p:blipFill>
              <p:spPr>
                <a:xfrm>
                  <a:off x="10032334" y="4118339"/>
                  <a:ext cx="126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2" name="Ink 221">
                  <a:extLst>
                    <a:ext uri="{FF2B5EF4-FFF2-40B4-BE49-F238E27FC236}">
                      <a16:creationId xmlns:a16="http://schemas.microsoft.com/office/drawing/2014/main" id="{A1EBC623-779A-7CF7-40B3-A1ADD88FEA34}"/>
                    </a:ext>
                  </a:extLst>
                </p14:cNvPr>
                <p14:cNvContentPartPr/>
                <p14:nvPr/>
              </p14:nvContentPartPr>
              <p14:xfrm>
                <a:off x="10145374" y="4056059"/>
                <a:ext cx="122760" cy="335520"/>
              </p14:xfrm>
            </p:contentPart>
          </mc:Choice>
          <mc:Fallback>
            <p:pic>
              <p:nvPicPr>
                <p:cNvPr id="222" name="Ink 221">
                  <a:extLst>
                    <a:ext uri="{FF2B5EF4-FFF2-40B4-BE49-F238E27FC236}">
                      <a16:creationId xmlns:a16="http://schemas.microsoft.com/office/drawing/2014/main" id="{A1EBC623-779A-7CF7-40B3-A1ADD88FEA34}"/>
                    </a:ext>
                  </a:extLst>
                </p:cNvPr>
                <p:cNvPicPr/>
                <p:nvPr/>
              </p:nvPicPr>
              <p:blipFill>
                <a:blip r:embed="rId352"/>
                <a:stretch>
                  <a:fillRect/>
                </a:stretch>
              </p:blipFill>
              <p:spPr>
                <a:xfrm>
                  <a:off x="10139254" y="4049939"/>
                  <a:ext cx="13500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2" name="Ink 231">
                  <a:extLst>
                    <a:ext uri="{FF2B5EF4-FFF2-40B4-BE49-F238E27FC236}">
                      <a16:creationId xmlns:a16="http://schemas.microsoft.com/office/drawing/2014/main" id="{5EE56A2F-5C2B-8445-914F-C0B413AF1AEC}"/>
                    </a:ext>
                  </a:extLst>
                </p14:cNvPr>
                <p14:cNvContentPartPr/>
                <p14:nvPr/>
              </p14:nvContentPartPr>
              <p14:xfrm>
                <a:off x="9007774" y="4600739"/>
                <a:ext cx="177840" cy="173160"/>
              </p14:xfrm>
            </p:contentPart>
          </mc:Choice>
          <mc:Fallback>
            <p:pic>
              <p:nvPicPr>
                <p:cNvPr id="232" name="Ink 231">
                  <a:extLst>
                    <a:ext uri="{FF2B5EF4-FFF2-40B4-BE49-F238E27FC236}">
                      <a16:creationId xmlns:a16="http://schemas.microsoft.com/office/drawing/2014/main" id="{5EE56A2F-5C2B-8445-914F-C0B413AF1AEC}"/>
                    </a:ext>
                  </a:extLst>
                </p:cNvPr>
                <p:cNvPicPr/>
                <p:nvPr/>
              </p:nvPicPr>
              <p:blipFill>
                <a:blip r:embed="rId354"/>
                <a:stretch>
                  <a:fillRect/>
                </a:stretch>
              </p:blipFill>
              <p:spPr>
                <a:xfrm>
                  <a:off x="9001654" y="4594619"/>
                  <a:ext cx="1900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33" name="Ink 232">
                  <a:extLst>
                    <a:ext uri="{FF2B5EF4-FFF2-40B4-BE49-F238E27FC236}">
                      <a16:creationId xmlns:a16="http://schemas.microsoft.com/office/drawing/2014/main" id="{8A2E37BA-ADF0-EE34-984C-B47719DE85DF}"/>
                    </a:ext>
                  </a:extLst>
                </p14:cNvPr>
                <p14:cNvContentPartPr/>
                <p14:nvPr/>
              </p14:nvContentPartPr>
              <p14:xfrm>
                <a:off x="9192454" y="4479419"/>
                <a:ext cx="128160" cy="104040"/>
              </p14:xfrm>
            </p:contentPart>
          </mc:Choice>
          <mc:Fallback>
            <p:pic>
              <p:nvPicPr>
                <p:cNvPr id="233" name="Ink 232">
                  <a:extLst>
                    <a:ext uri="{FF2B5EF4-FFF2-40B4-BE49-F238E27FC236}">
                      <a16:creationId xmlns:a16="http://schemas.microsoft.com/office/drawing/2014/main" id="{8A2E37BA-ADF0-EE34-984C-B47719DE85DF}"/>
                    </a:ext>
                  </a:extLst>
                </p:cNvPr>
                <p:cNvPicPr/>
                <p:nvPr/>
              </p:nvPicPr>
              <p:blipFill>
                <a:blip r:embed="rId356"/>
                <a:stretch>
                  <a:fillRect/>
                </a:stretch>
              </p:blipFill>
              <p:spPr>
                <a:xfrm>
                  <a:off x="9186334" y="4473299"/>
                  <a:ext cx="140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4" name="Ink 233">
                  <a:extLst>
                    <a:ext uri="{FF2B5EF4-FFF2-40B4-BE49-F238E27FC236}">
                      <a16:creationId xmlns:a16="http://schemas.microsoft.com/office/drawing/2014/main" id="{B1122153-1BC2-EA31-63E2-DAC494E688FD}"/>
                    </a:ext>
                  </a:extLst>
                </p14:cNvPr>
                <p14:cNvContentPartPr/>
                <p14:nvPr/>
              </p14:nvContentPartPr>
              <p14:xfrm>
                <a:off x="9399814" y="4581659"/>
                <a:ext cx="16200" cy="104040"/>
              </p14:xfrm>
            </p:contentPart>
          </mc:Choice>
          <mc:Fallback>
            <p:pic>
              <p:nvPicPr>
                <p:cNvPr id="234" name="Ink 233">
                  <a:extLst>
                    <a:ext uri="{FF2B5EF4-FFF2-40B4-BE49-F238E27FC236}">
                      <a16:creationId xmlns:a16="http://schemas.microsoft.com/office/drawing/2014/main" id="{B1122153-1BC2-EA31-63E2-DAC494E688FD}"/>
                    </a:ext>
                  </a:extLst>
                </p:cNvPr>
                <p:cNvPicPr/>
                <p:nvPr/>
              </p:nvPicPr>
              <p:blipFill>
                <a:blip r:embed="rId358"/>
                <a:stretch>
                  <a:fillRect/>
                </a:stretch>
              </p:blipFill>
              <p:spPr>
                <a:xfrm>
                  <a:off x="9393694" y="4575539"/>
                  <a:ext cx="28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5" name="Ink 234">
                  <a:extLst>
                    <a:ext uri="{FF2B5EF4-FFF2-40B4-BE49-F238E27FC236}">
                      <a16:creationId xmlns:a16="http://schemas.microsoft.com/office/drawing/2014/main" id="{A13A7EAC-7C7B-8506-0E85-3F600A3626AD}"/>
                    </a:ext>
                  </a:extLst>
                </p14:cNvPr>
                <p14:cNvContentPartPr/>
                <p14:nvPr/>
              </p14:nvContentPartPr>
              <p14:xfrm>
                <a:off x="9367054" y="4618379"/>
                <a:ext cx="112680" cy="21960"/>
              </p14:xfrm>
            </p:contentPart>
          </mc:Choice>
          <mc:Fallback>
            <p:pic>
              <p:nvPicPr>
                <p:cNvPr id="235" name="Ink 234">
                  <a:extLst>
                    <a:ext uri="{FF2B5EF4-FFF2-40B4-BE49-F238E27FC236}">
                      <a16:creationId xmlns:a16="http://schemas.microsoft.com/office/drawing/2014/main" id="{A13A7EAC-7C7B-8506-0E85-3F600A3626AD}"/>
                    </a:ext>
                  </a:extLst>
                </p:cNvPr>
                <p:cNvPicPr/>
                <p:nvPr/>
              </p:nvPicPr>
              <p:blipFill>
                <a:blip r:embed="rId360"/>
                <a:stretch>
                  <a:fillRect/>
                </a:stretch>
              </p:blipFill>
              <p:spPr>
                <a:xfrm>
                  <a:off x="9360934" y="4612259"/>
                  <a:ext cx="1249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36" name="Ink 235">
                  <a:extLst>
                    <a:ext uri="{FF2B5EF4-FFF2-40B4-BE49-F238E27FC236}">
                      <a16:creationId xmlns:a16="http://schemas.microsoft.com/office/drawing/2014/main" id="{AB855837-7D89-7D56-1BAC-389F47358A08}"/>
                    </a:ext>
                  </a:extLst>
                </p14:cNvPr>
                <p14:cNvContentPartPr/>
                <p14:nvPr/>
              </p14:nvContentPartPr>
              <p14:xfrm>
                <a:off x="9590614" y="4525859"/>
                <a:ext cx="173520" cy="193680"/>
              </p14:xfrm>
            </p:contentPart>
          </mc:Choice>
          <mc:Fallback>
            <p:pic>
              <p:nvPicPr>
                <p:cNvPr id="236" name="Ink 235">
                  <a:extLst>
                    <a:ext uri="{FF2B5EF4-FFF2-40B4-BE49-F238E27FC236}">
                      <a16:creationId xmlns:a16="http://schemas.microsoft.com/office/drawing/2014/main" id="{AB855837-7D89-7D56-1BAC-389F47358A08}"/>
                    </a:ext>
                  </a:extLst>
                </p:cNvPr>
                <p:cNvPicPr/>
                <p:nvPr/>
              </p:nvPicPr>
              <p:blipFill>
                <a:blip r:embed="rId362"/>
                <a:stretch>
                  <a:fillRect/>
                </a:stretch>
              </p:blipFill>
              <p:spPr>
                <a:xfrm>
                  <a:off x="9584494" y="4519739"/>
                  <a:ext cx="1857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37" name="Ink 236">
                  <a:extLst>
                    <a:ext uri="{FF2B5EF4-FFF2-40B4-BE49-F238E27FC236}">
                      <a16:creationId xmlns:a16="http://schemas.microsoft.com/office/drawing/2014/main" id="{45CCD2A0-4652-34A2-D229-D0638E777B0C}"/>
                    </a:ext>
                  </a:extLst>
                </p14:cNvPr>
                <p14:cNvContentPartPr/>
                <p14:nvPr/>
              </p14:nvContentPartPr>
              <p14:xfrm>
                <a:off x="9775654" y="4617659"/>
                <a:ext cx="129600" cy="90360"/>
              </p14:xfrm>
            </p:contentPart>
          </mc:Choice>
          <mc:Fallback>
            <p:pic>
              <p:nvPicPr>
                <p:cNvPr id="237" name="Ink 236">
                  <a:extLst>
                    <a:ext uri="{FF2B5EF4-FFF2-40B4-BE49-F238E27FC236}">
                      <a16:creationId xmlns:a16="http://schemas.microsoft.com/office/drawing/2014/main" id="{45CCD2A0-4652-34A2-D229-D0638E777B0C}"/>
                    </a:ext>
                  </a:extLst>
                </p:cNvPr>
                <p:cNvPicPr/>
                <p:nvPr/>
              </p:nvPicPr>
              <p:blipFill>
                <a:blip r:embed="rId364"/>
                <a:stretch>
                  <a:fillRect/>
                </a:stretch>
              </p:blipFill>
              <p:spPr>
                <a:xfrm>
                  <a:off x="9769534" y="4611539"/>
                  <a:ext cx="141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8" name="Ink 237">
                  <a:extLst>
                    <a:ext uri="{FF2B5EF4-FFF2-40B4-BE49-F238E27FC236}">
                      <a16:creationId xmlns:a16="http://schemas.microsoft.com/office/drawing/2014/main" id="{B1216D25-8EB4-59D3-E081-BD5D45CD99BF}"/>
                    </a:ext>
                  </a:extLst>
                </p14:cNvPr>
                <p14:cNvContentPartPr/>
                <p14:nvPr/>
              </p14:nvContentPartPr>
              <p14:xfrm>
                <a:off x="10016854" y="4591379"/>
                <a:ext cx="8640" cy="96480"/>
              </p14:xfrm>
            </p:contentPart>
          </mc:Choice>
          <mc:Fallback>
            <p:pic>
              <p:nvPicPr>
                <p:cNvPr id="238" name="Ink 237">
                  <a:extLst>
                    <a:ext uri="{FF2B5EF4-FFF2-40B4-BE49-F238E27FC236}">
                      <a16:creationId xmlns:a16="http://schemas.microsoft.com/office/drawing/2014/main" id="{B1216D25-8EB4-59D3-E081-BD5D45CD99BF}"/>
                    </a:ext>
                  </a:extLst>
                </p:cNvPr>
                <p:cNvPicPr/>
                <p:nvPr/>
              </p:nvPicPr>
              <p:blipFill>
                <a:blip r:embed="rId366"/>
                <a:stretch>
                  <a:fillRect/>
                </a:stretch>
              </p:blipFill>
              <p:spPr>
                <a:xfrm>
                  <a:off x="10010734" y="4585259"/>
                  <a:ext cx="20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39" name="Ink 238">
                  <a:extLst>
                    <a:ext uri="{FF2B5EF4-FFF2-40B4-BE49-F238E27FC236}">
                      <a16:creationId xmlns:a16="http://schemas.microsoft.com/office/drawing/2014/main" id="{19768B3B-89DB-A02A-24A1-B83C75F1BA7F}"/>
                    </a:ext>
                  </a:extLst>
                </p14:cNvPr>
                <p14:cNvContentPartPr/>
                <p14:nvPr/>
              </p14:nvContentPartPr>
              <p14:xfrm>
                <a:off x="9989854" y="4620899"/>
                <a:ext cx="127080" cy="19440"/>
              </p14:xfrm>
            </p:contentPart>
          </mc:Choice>
          <mc:Fallback>
            <p:pic>
              <p:nvPicPr>
                <p:cNvPr id="239" name="Ink 238">
                  <a:extLst>
                    <a:ext uri="{FF2B5EF4-FFF2-40B4-BE49-F238E27FC236}">
                      <a16:creationId xmlns:a16="http://schemas.microsoft.com/office/drawing/2014/main" id="{19768B3B-89DB-A02A-24A1-B83C75F1BA7F}"/>
                    </a:ext>
                  </a:extLst>
                </p:cNvPr>
                <p:cNvPicPr/>
                <p:nvPr/>
              </p:nvPicPr>
              <p:blipFill>
                <a:blip r:embed="rId368"/>
                <a:stretch>
                  <a:fillRect/>
                </a:stretch>
              </p:blipFill>
              <p:spPr>
                <a:xfrm>
                  <a:off x="9983734" y="4614779"/>
                  <a:ext cx="139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40" name="Ink 239">
                  <a:extLst>
                    <a:ext uri="{FF2B5EF4-FFF2-40B4-BE49-F238E27FC236}">
                      <a16:creationId xmlns:a16="http://schemas.microsoft.com/office/drawing/2014/main" id="{0776ED66-2B8D-1C5E-4D27-CCE8431A924F}"/>
                    </a:ext>
                  </a:extLst>
                </p14:cNvPr>
                <p14:cNvContentPartPr/>
                <p14:nvPr/>
              </p14:nvContentPartPr>
              <p14:xfrm>
                <a:off x="10203694" y="4562219"/>
                <a:ext cx="360" cy="151560"/>
              </p14:xfrm>
            </p:contentPart>
          </mc:Choice>
          <mc:Fallback>
            <p:pic>
              <p:nvPicPr>
                <p:cNvPr id="240" name="Ink 239">
                  <a:extLst>
                    <a:ext uri="{FF2B5EF4-FFF2-40B4-BE49-F238E27FC236}">
                      <a16:creationId xmlns:a16="http://schemas.microsoft.com/office/drawing/2014/main" id="{0776ED66-2B8D-1C5E-4D27-CCE8431A924F}"/>
                    </a:ext>
                  </a:extLst>
                </p:cNvPr>
                <p:cNvPicPr/>
                <p:nvPr/>
              </p:nvPicPr>
              <p:blipFill>
                <a:blip r:embed="rId370"/>
                <a:stretch>
                  <a:fillRect/>
                </a:stretch>
              </p:blipFill>
              <p:spPr>
                <a:xfrm>
                  <a:off x="10197574" y="4556099"/>
                  <a:ext cx="12600" cy="163800"/>
                </a:xfrm>
                <a:prstGeom prst="rect">
                  <a:avLst/>
                </a:prstGeom>
              </p:spPr>
            </p:pic>
          </mc:Fallback>
        </mc:AlternateContent>
      </p:grpSp>
      <p:grpSp>
        <p:nvGrpSpPr>
          <p:cNvPr id="247" name="Group 246">
            <a:extLst>
              <a:ext uri="{FF2B5EF4-FFF2-40B4-BE49-F238E27FC236}">
                <a16:creationId xmlns:a16="http://schemas.microsoft.com/office/drawing/2014/main" id="{AE5ABC1D-8ED8-EDED-9BDF-2EE009D1567E}"/>
              </a:ext>
            </a:extLst>
          </p:cNvPr>
          <p:cNvGrpSpPr/>
          <p:nvPr/>
        </p:nvGrpSpPr>
        <p:grpSpPr>
          <a:xfrm>
            <a:off x="11273614" y="4369619"/>
            <a:ext cx="895320" cy="257040"/>
            <a:chOff x="11273614" y="4369619"/>
            <a:chExt cx="895320" cy="257040"/>
          </a:xfrm>
        </p:grpSpPr>
        <mc:AlternateContent xmlns:mc="http://schemas.openxmlformats.org/markup-compatibility/2006">
          <mc:Choice xmlns:p14="http://schemas.microsoft.com/office/powerpoint/2010/main" Requires="p14">
            <p:contentPart p14:bwMode="auto" r:id="rId371">
              <p14:nvContentPartPr>
                <p14:cNvPr id="241" name="Ink 240">
                  <a:extLst>
                    <a:ext uri="{FF2B5EF4-FFF2-40B4-BE49-F238E27FC236}">
                      <a16:creationId xmlns:a16="http://schemas.microsoft.com/office/drawing/2014/main" id="{A10DA407-F983-0182-97A8-B787C3A9AEF8}"/>
                    </a:ext>
                  </a:extLst>
                </p14:cNvPr>
                <p14:cNvContentPartPr/>
                <p14:nvPr/>
              </p14:nvContentPartPr>
              <p14:xfrm>
                <a:off x="11273614" y="4522979"/>
                <a:ext cx="110160" cy="103680"/>
              </p14:xfrm>
            </p:contentPart>
          </mc:Choice>
          <mc:Fallback>
            <p:pic>
              <p:nvPicPr>
                <p:cNvPr id="241" name="Ink 240">
                  <a:extLst>
                    <a:ext uri="{FF2B5EF4-FFF2-40B4-BE49-F238E27FC236}">
                      <a16:creationId xmlns:a16="http://schemas.microsoft.com/office/drawing/2014/main" id="{A10DA407-F983-0182-97A8-B787C3A9AEF8}"/>
                    </a:ext>
                  </a:extLst>
                </p:cNvPr>
                <p:cNvPicPr/>
                <p:nvPr/>
              </p:nvPicPr>
              <p:blipFill>
                <a:blip r:embed="rId372"/>
                <a:stretch>
                  <a:fillRect/>
                </a:stretch>
              </p:blipFill>
              <p:spPr>
                <a:xfrm>
                  <a:off x="11267494" y="4516859"/>
                  <a:ext cx="122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2" name="Ink 241">
                  <a:extLst>
                    <a:ext uri="{FF2B5EF4-FFF2-40B4-BE49-F238E27FC236}">
                      <a16:creationId xmlns:a16="http://schemas.microsoft.com/office/drawing/2014/main" id="{193E233F-DF5A-F3C8-1A02-DEB563465375}"/>
                    </a:ext>
                  </a:extLst>
                </p14:cNvPr>
                <p14:cNvContentPartPr/>
                <p14:nvPr/>
              </p14:nvContentPartPr>
              <p14:xfrm>
                <a:off x="11410054" y="4369619"/>
                <a:ext cx="158760" cy="105480"/>
              </p14:xfrm>
            </p:contentPart>
          </mc:Choice>
          <mc:Fallback>
            <p:pic>
              <p:nvPicPr>
                <p:cNvPr id="242" name="Ink 241">
                  <a:extLst>
                    <a:ext uri="{FF2B5EF4-FFF2-40B4-BE49-F238E27FC236}">
                      <a16:creationId xmlns:a16="http://schemas.microsoft.com/office/drawing/2014/main" id="{193E233F-DF5A-F3C8-1A02-DEB563465375}"/>
                    </a:ext>
                  </a:extLst>
                </p:cNvPr>
                <p:cNvPicPr/>
                <p:nvPr/>
              </p:nvPicPr>
              <p:blipFill>
                <a:blip r:embed="rId374"/>
                <a:stretch>
                  <a:fillRect/>
                </a:stretch>
              </p:blipFill>
              <p:spPr>
                <a:xfrm>
                  <a:off x="11403934" y="4363499"/>
                  <a:ext cx="171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3" name="Ink 242">
                  <a:extLst>
                    <a:ext uri="{FF2B5EF4-FFF2-40B4-BE49-F238E27FC236}">
                      <a16:creationId xmlns:a16="http://schemas.microsoft.com/office/drawing/2014/main" id="{E4034D95-F9F3-1F6A-943B-1CE4CDEDC2E6}"/>
                    </a:ext>
                  </a:extLst>
                </p14:cNvPr>
                <p14:cNvContentPartPr/>
                <p14:nvPr/>
              </p14:nvContentPartPr>
              <p14:xfrm>
                <a:off x="11658454" y="4445219"/>
                <a:ext cx="24480" cy="133200"/>
              </p14:xfrm>
            </p:contentPart>
          </mc:Choice>
          <mc:Fallback>
            <p:pic>
              <p:nvPicPr>
                <p:cNvPr id="243" name="Ink 242">
                  <a:extLst>
                    <a:ext uri="{FF2B5EF4-FFF2-40B4-BE49-F238E27FC236}">
                      <a16:creationId xmlns:a16="http://schemas.microsoft.com/office/drawing/2014/main" id="{E4034D95-F9F3-1F6A-943B-1CE4CDEDC2E6}"/>
                    </a:ext>
                  </a:extLst>
                </p:cNvPr>
                <p:cNvPicPr/>
                <p:nvPr/>
              </p:nvPicPr>
              <p:blipFill>
                <a:blip r:embed="rId376"/>
                <a:stretch>
                  <a:fillRect/>
                </a:stretch>
              </p:blipFill>
              <p:spPr>
                <a:xfrm>
                  <a:off x="11652334" y="4439099"/>
                  <a:ext cx="367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4" name="Ink 243">
                  <a:extLst>
                    <a:ext uri="{FF2B5EF4-FFF2-40B4-BE49-F238E27FC236}">
                      <a16:creationId xmlns:a16="http://schemas.microsoft.com/office/drawing/2014/main" id="{86E65AD2-0019-0078-3930-E92BFEC764B7}"/>
                    </a:ext>
                  </a:extLst>
                </p14:cNvPr>
                <p14:cNvContentPartPr/>
                <p14:nvPr/>
              </p14:nvContentPartPr>
              <p14:xfrm>
                <a:off x="11623894" y="4505699"/>
                <a:ext cx="102960" cy="8280"/>
              </p14:xfrm>
            </p:contentPart>
          </mc:Choice>
          <mc:Fallback>
            <p:pic>
              <p:nvPicPr>
                <p:cNvPr id="244" name="Ink 243">
                  <a:extLst>
                    <a:ext uri="{FF2B5EF4-FFF2-40B4-BE49-F238E27FC236}">
                      <a16:creationId xmlns:a16="http://schemas.microsoft.com/office/drawing/2014/main" id="{86E65AD2-0019-0078-3930-E92BFEC764B7}"/>
                    </a:ext>
                  </a:extLst>
                </p:cNvPr>
                <p:cNvPicPr/>
                <p:nvPr/>
              </p:nvPicPr>
              <p:blipFill>
                <a:blip r:embed="rId378"/>
                <a:stretch>
                  <a:fillRect/>
                </a:stretch>
              </p:blipFill>
              <p:spPr>
                <a:xfrm>
                  <a:off x="11617774" y="4499579"/>
                  <a:ext cx="115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5" name="Ink 244">
                  <a:extLst>
                    <a:ext uri="{FF2B5EF4-FFF2-40B4-BE49-F238E27FC236}">
                      <a16:creationId xmlns:a16="http://schemas.microsoft.com/office/drawing/2014/main" id="{311851FA-8617-B824-5B8D-5D4CCE8206D4}"/>
                    </a:ext>
                  </a:extLst>
                </p14:cNvPr>
                <p14:cNvContentPartPr/>
                <p14:nvPr/>
              </p14:nvContentPartPr>
              <p14:xfrm>
                <a:off x="11799214" y="4426859"/>
                <a:ext cx="175320" cy="174600"/>
              </p14:xfrm>
            </p:contentPart>
          </mc:Choice>
          <mc:Fallback>
            <p:pic>
              <p:nvPicPr>
                <p:cNvPr id="245" name="Ink 244">
                  <a:extLst>
                    <a:ext uri="{FF2B5EF4-FFF2-40B4-BE49-F238E27FC236}">
                      <a16:creationId xmlns:a16="http://schemas.microsoft.com/office/drawing/2014/main" id="{311851FA-8617-B824-5B8D-5D4CCE8206D4}"/>
                    </a:ext>
                  </a:extLst>
                </p:cNvPr>
                <p:cNvPicPr/>
                <p:nvPr/>
              </p:nvPicPr>
              <p:blipFill>
                <a:blip r:embed="rId380"/>
                <a:stretch>
                  <a:fillRect/>
                </a:stretch>
              </p:blipFill>
              <p:spPr>
                <a:xfrm>
                  <a:off x="11793094" y="4420739"/>
                  <a:ext cx="187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6" name="Ink 245">
                  <a:extLst>
                    <a:ext uri="{FF2B5EF4-FFF2-40B4-BE49-F238E27FC236}">
                      <a16:creationId xmlns:a16="http://schemas.microsoft.com/office/drawing/2014/main" id="{AF514BE6-EF51-2614-DF2D-63A7AE81551E}"/>
                    </a:ext>
                  </a:extLst>
                </p14:cNvPr>
                <p14:cNvContentPartPr/>
                <p14:nvPr/>
              </p14:nvContentPartPr>
              <p14:xfrm>
                <a:off x="12052294" y="4542419"/>
                <a:ext cx="116640" cy="74880"/>
              </p14:xfrm>
            </p:contentPart>
          </mc:Choice>
          <mc:Fallback>
            <p:pic>
              <p:nvPicPr>
                <p:cNvPr id="246" name="Ink 245">
                  <a:extLst>
                    <a:ext uri="{FF2B5EF4-FFF2-40B4-BE49-F238E27FC236}">
                      <a16:creationId xmlns:a16="http://schemas.microsoft.com/office/drawing/2014/main" id="{AF514BE6-EF51-2614-DF2D-63A7AE81551E}"/>
                    </a:ext>
                  </a:extLst>
                </p:cNvPr>
                <p:cNvPicPr/>
                <p:nvPr/>
              </p:nvPicPr>
              <p:blipFill>
                <a:blip r:embed="rId382"/>
                <a:stretch>
                  <a:fillRect/>
                </a:stretch>
              </p:blipFill>
              <p:spPr>
                <a:xfrm>
                  <a:off x="12046174" y="4536299"/>
                  <a:ext cx="128880" cy="8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3">
            <p14:nvContentPartPr>
              <p14:cNvPr id="249" name="Ink 248">
                <a:extLst>
                  <a:ext uri="{FF2B5EF4-FFF2-40B4-BE49-F238E27FC236}">
                    <a16:creationId xmlns:a16="http://schemas.microsoft.com/office/drawing/2014/main" id="{A7F060EA-70F5-AB07-367E-4F4282C67716}"/>
                  </a:ext>
                </a:extLst>
              </p14:cNvPr>
              <p14:cNvContentPartPr/>
              <p14:nvPr/>
            </p14:nvContentPartPr>
            <p14:xfrm>
              <a:off x="10622374" y="4493819"/>
              <a:ext cx="215280" cy="184320"/>
            </p14:xfrm>
          </p:contentPart>
        </mc:Choice>
        <mc:Fallback>
          <p:pic>
            <p:nvPicPr>
              <p:cNvPr id="249" name="Ink 248">
                <a:extLst>
                  <a:ext uri="{FF2B5EF4-FFF2-40B4-BE49-F238E27FC236}">
                    <a16:creationId xmlns:a16="http://schemas.microsoft.com/office/drawing/2014/main" id="{A7F060EA-70F5-AB07-367E-4F4282C67716}"/>
                  </a:ext>
                </a:extLst>
              </p:cNvPr>
              <p:cNvPicPr/>
              <p:nvPr/>
            </p:nvPicPr>
            <p:blipFill>
              <a:blip r:embed="rId384"/>
              <a:stretch>
                <a:fillRect/>
              </a:stretch>
            </p:blipFill>
            <p:spPr>
              <a:xfrm>
                <a:off x="10616254" y="4487699"/>
                <a:ext cx="227520" cy="196560"/>
              </a:xfrm>
              <a:prstGeom prst="rect">
                <a:avLst/>
              </a:prstGeom>
            </p:spPr>
          </p:pic>
        </mc:Fallback>
      </mc:AlternateContent>
      <p:grpSp>
        <p:nvGrpSpPr>
          <p:cNvPr id="252" name="Group 251">
            <a:extLst>
              <a:ext uri="{FF2B5EF4-FFF2-40B4-BE49-F238E27FC236}">
                <a16:creationId xmlns:a16="http://schemas.microsoft.com/office/drawing/2014/main" id="{9407C68C-679F-2BB9-268F-BCCF4EBB03C4}"/>
              </a:ext>
            </a:extLst>
          </p:cNvPr>
          <p:cNvGrpSpPr/>
          <p:nvPr/>
        </p:nvGrpSpPr>
        <p:grpSpPr>
          <a:xfrm>
            <a:off x="9892654" y="3063899"/>
            <a:ext cx="302040" cy="308160"/>
            <a:chOff x="9892654" y="3063899"/>
            <a:chExt cx="302040" cy="308160"/>
          </a:xfrm>
        </p:grpSpPr>
        <mc:AlternateContent xmlns:mc="http://schemas.openxmlformats.org/markup-compatibility/2006">
          <mc:Choice xmlns:p14="http://schemas.microsoft.com/office/powerpoint/2010/main" Requires="p14">
            <p:contentPart p14:bwMode="auto" r:id="rId385">
              <p14:nvContentPartPr>
                <p14:cNvPr id="250" name="Ink 249">
                  <a:extLst>
                    <a:ext uri="{FF2B5EF4-FFF2-40B4-BE49-F238E27FC236}">
                      <a16:creationId xmlns:a16="http://schemas.microsoft.com/office/drawing/2014/main" id="{127E1E10-4031-A131-BA24-8ABCD3919D76}"/>
                    </a:ext>
                  </a:extLst>
                </p14:cNvPr>
                <p14:cNvContentPartPr/>
                <p14:nvPr/>
              </p14:nvContentPartPr>
              <p14:xfrm>
                <a:off x="9892654" y="3063899"/>
                <a:ext cx="227880" cy="238680"/>
              </p14:xfrm>
            </p:contentPart>
          </mc:Choice>
          <mc:Fallback>
            <p:pic>
              <p:nvPicPr>
                <p:cNvPr id="250" name="Ink 249">
                  <a:extLst>
                    <a:ext uri="{FF2B5EF4-FFF2-40B4-BE49-F238E27FC236}">
                      <a16:creationId xmlns:a16="http://schemas.microsoft.com/office/drawing/2014/main" id="{127E1E10-4031-A131-BA24-8ABCD3919D76}"/>
                    </a:ext>
                  </a:extLst>
                </p:cNvPr>
                <p:cNvPicPr/>
                <p:nvPr/>
              </p:nvPicPr>
              <p:blipFill>
                <a:blip r:embed="rId386"/>
                <a:stretch>
                  <a:fillRect/>
                </a:stretch>
              </p:blipFill>
              <p:spPr>
                <a:xfrm>
                  <a:off x="9886534" y="3057779"/>
                  <a:ext cx="2401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1" name="Ink 250">
                  <a:extLst>
                    <a:ext uri="{FF2B5EF4-FFF2-40B4-BE49-F238E27FC236}">
                      <a16:creationId xmlns:a16="http://schemas.microsoft.com/office/drawing/2014/main" id="{EC2E5343-2A49-63A1-B42A-5B88BDCC2E46}"/>
                    </a:ext>
                  </a:extLst>
                </p14:cNvPr>
                <p14:cNvContentPartPr/>
                <p14:nvPr/>
              </p14:nvContentPartPr>
              <p14:xfrm>
                <a:off x="10021174" y="3239219"/>
                <a:ext cx="173520" cy="132840"/>
              </p14:xfrm>
            </p:contentPart>
          </mc:Choice>
          <mc:Fallback>
            <p:pic>
              <p:nvPicPr>
                <p:cNvPr id="251" name="Ink 250">
                  <a:extLst>
                    <a:ext uri="{FF2B5EF4-FFF2-40B4-BE49-F238E27FC236}">
                      <a16:creationId xmlns:a16="http://schemas.microsoft.com/office/drawing/2014/main" id="{EC2E5343-2A49-63A1-B42A-5B88BDCC2E46}"/>
                    </a:ext>
                  </a:extLst>
                </p:cNvPr>
                <p:cNvPicPr/>
                <p:nvPr/>
              </p:nvPicPr>
              <p:blipFill>
                <a:blip r:embed="rId388"/>
                <a:stretch>
                  <a:fillRect/>
                </a:stretch>
              </p:blipFill>
              <p:spPr>
                <a:xfrm>
                  <a:off x="10015054" y="3233099"/>
                  <a:ext cx="185760" cy="145080"/>
                </a:xfrm>
                <a:prstGeom prst="rect">
                  <a:avLst/>
                </a:prstGeom>
              </p:spPr>
            </p:pic>
          </mc:Fallback>
        </mc:AlternateContent>
      </p:grpSp>
      <p:grpSp>
        <p:nvGrpSpPr>
          <p:cNvPr id="260" name="Group 259">
            <a:extLst>
              <a:ext uri="{FF2B5EF4-FFF2-40B4-BE49-F238E27FC236}">
                <a16:creationId xmlns:a16="http://schemas.microsoft.com/office/drawing/2014/main" id="{6458D3A6-CC28-1C69-C718-6830FEA00AF7}"/>
              </a:ext>
            </a:extLst>
          </p:cNvPr>
          <p:cNvGrpSpPr/>
          <p:nvPr/>
        </p:nvGrpSpPr>
        <p:grpSpPr>
          <a:xfrm>
            <a:off x="6770374" y="3112859"/>
            <a:ext cx="1264680" cy="496080"/>
            <a:chOff x="6770374" y="3112859"/>
            <a:chExt cx="1264680" cy="496080"/>
          </a:xfrm>
        </p:grpSpPr>
        <mc:AlternateContent xmlns:mc="http://schemas.openxmlformats.org/markup-compatibility/2006">
          <mc:Choice xmlns:p14="http://schemas.microsoft.com/office/powerpoint/2010/main" Requires="p14">
            <p:contentPart p14:bwMode="auto" r:id="rId389">
              <p14:nvContentPartPr>
                <p14:cNvPr id="175" name="Ink 174">
                  <a:extLst>
                    <a:ext uri="{FF2B5EF4-FFF2-40B4-BE49-F238E27FC236}">
                      <a16:creationId xmlns:a16="http://schemas.microsoft.com/office/drawing/2014/main" id="{4B84B2AC-7EF4-0BFA-1D0C-877B3A95CDFE}"/>
                    </a:ext>
                  </a:extLst>
                </p14:cNvPr>
                <p14:cNvContentPartPr/>
                <p14:nvPr/>
              </p14:nvContentPartPr>
              <p14:xfrm>
                <a:off x="7591174" y="3170819"/>
                <a:ext cx="123120" cy="231840"/>
              </p14:xfrm>
            </p:contentPart>
          </mc:Choice>
          <mc:Fallback>
            <p:pic>
              <p:nvPicPr>
                <p:cNvPr id="175" name="Ink 174">
                  <a:extLst>
                    <a:ext uri="{FF2B5EF4-FFF2-40B4-BE49-F238E27FC236}">
                      <a16:creationId xmlns:a16="http://schemas.microsoft.com/office/drawing/2014/main" id="{4B84B2AC-7EF4-0BFA-1D0C-877B3A95CDFE}"/>
                    </a:ext>
                  </a:extLst>
                </p:cNvPr>
                <p:cNvPicPr/>
                <p:nvPr/>
              </p:nvPicPr>
              <p:blipFill>
                <a:blip r:embed="rId390"/>
                <a:stretch>
                  <a:fillRect/>
                </a:stretch>
              </p:blipFill>
              <p:spPr>
                <a:xfrm>
                  <a:off x="7585054" y="3164699"/>
                  <a:ext cx="1353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76" name="Ink 175">
                  <a:extLst>
                    <a:ext uri="{FF2B5EF4-FFF2-40B4-BE49-F238E27FC236}">
                      <a16:creationId xmlns:a16="http://schemas.microsoft.com/office/drawing/2014/main" id="{B8EF1173-167A-9083-FB15-42004EAE950B}"/>
                    </a:ext>
                  </a:extLst>
                </p14:cNvPr>
                <p14:cNvContentPartPr/>
                <p14:nvPr/>
              </p14:nvContentPartPr>
              <p14:xfrm>
                <a:off x="7713574" y="3365579"/>
                <a:ext cx="79560" cy="65160"/>
              </p14:xfrm>
            </p:contentPart>
          </mc:Choice>
          <mc:Fallback>
            <p:pic>
              <p:nvPicPr>
                <p:cNvPr id="176" name="Ink 175">
                  <a:extLst>
                    <a:ext uri="{FF2B5EF4-FFF2-40B4-BE49-F238E27FC236}">
                      <a16:creationId xmlns:a16="http://schemas.microsoft.com/office/drawing/2014/main" id="{B8EF1173-167A-9083-FB15-42004EAE950B}"/>
                    </a:ext>
                  </a:extLst>
                </p:cNvPr>
                <p:cNvPicPr/>
                <p:nvPr/>
              </p:nvPicPr>
              <p:blipFill>
                <a:blip r:embed="rId392"/>
                <a:stretch>
                  <a:fillRect/>
                </a:stretch>
              </p:blipFill>
              <p:spPr>
                <a:xfrm>
                  <a:off x="7707454" y="3359459"/>
                  <a:ext cx="91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77" name="Ink 176">
                  <a:extLst>
                    <a:ext uri="{FF2B5EF4-FFF2-40B4-BE49-F238E27FC236}">
                      <a16:creationId xmlns:a16="http://schemas.microsoft.com/office/drawing/2014/main" id="{9C6598A1-6AD3-9889-B464-86646F0AF1D6}"/>
                    </a:ext>
                  </a:extLst>
                </p14:cNvPr>
                <p14:cNvContentPartPr/>
                <p14:nvPr/>
              </p14:nvContentPartPr>
              <p14:xfrm>
                <a:off x="7898614" y="3346139"/>
                <a:ext cx="360" cy="78840"/>
              </p14:xfrm>
            </p:contentPart>
          </mc:Choice>
          <mc:Fallback>
            <p:pic>
              <p:nvPicPr>
                <p:cNvPr id="177" name="Ink 176">
                  <a:extLst>
                    <a:ext uri="{FF2B5EF4-FFF2-40B4-BE49-F238E27FC236}">
                      <a16:creationId xmlns:a16="http://schemas.microsoft.com/office/drawing/2014/main" id="{9C6598A1-6AD3-9889-B464-86646F0AF1D6}"/>
                    </a:ext>
                  </a:extLst>
                </p:cNvPr>
                <p:cNvPicPr/>
                <p:nvPr/>
              </p:nvPicPr>
              <p:blipFill>
                <a:blip r:embed="rId394"/>
                <a:stretch>
                  <a:fillRect/>
                </a:stretch>
              </p:blipFill>
              <p:spPr>
                <a:xfrm>
                  <a:off x="7892494" y="3340019"/>
                  <a:ext cx="12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78" name="Ink 177">
                  <a:extLst>
                    <a:ext uri="{FF2B5EF4-FFF2-40B4-BE49-F238E27FC236}">
                      <a16:creationId xmlns:a16="http://schemas.microsoft.com/office/drawing/2014/main" id="{777DCDCC-C26D-FA6C-9DB5-6FE31FCC6ECA}"/>
                    </a:ext>
                  </a:extLst>
                </p14:cNvPr>
                <p14:cNvContentPartPr/>
                <p14:nvPr/>
              </p14:nvContentPartPr>
              <p14:xfrm>
                <a:off x="7869454" y="3355499"/>
                <a:ext cx="98640" cy="360"/>
              </p14:xfrm>
            </p:contentPart>
          </mc:Choice>
          <mc:Fallback>
            <p:pic>
              <p:nvPicPr>
                <p:cNvPr id="178" name="Ink 177">
                  <a:extLst>
                    <a:ext uri="{FF2B5EF4-FFF2-40B4-BE49-F238E27FC236}">
                      <a16:creationId xmlns:a16="http://schemas.microsoft.com/office/drawing/2014/main" id="{777DCDCC-C26D-FA6C-9DB5-6FE31FCC6ECA}"/>
                    </a:ext>
                  </a:extLst>
                </p:cNvPr>
                <p:cNvPicPr/>
                <p:nvPr/>
              </p:nvPicPr>
              <p:blipFill>
                <a:blip r:embed="rId396"/>
                <a:stretch>
                  <a:fillRect/>
                </a:stretch>
              </p:blipFill>
              <p:spPr>
                <a:xfrm>
                  <a:off x="7863334" y="3349379"/>
                  <a:ext cx="110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79" name="Ink 178">
                  <a:extLst>
                    <a:ext uri="{FF2B5EF4-FFF2-40B4-BE49-F238E27FC236}">
                      <a16:creationId xmlns:a16="http://schemas.microsoft.com/office/drawing/2014/main" id="{99EDCE4C-A648-7166-0A9F-3AAD538F4740}"/>
                    </a:ext>
                  </a:extLst>
                </p14:cNvPr>
                <p14:cNvContentPartPr/>
                <p14:nvPr/>
              </p14:nvContentPartPr>
              <p14:xfrm>
                <a:off x="8030734" y="3346139"/>
                <a:ext cx="4320" cy="86040"/>
              </p14:xfrm>
            </p:contentPart>
          </mc:Choice>
          <mc:Fallback>
            <p:pic>
              <p:nvPicPr>
                <p:cNvPr id="179" name="Ink 178">
                  <a:extLst>
                    <a:ext uri="{FF2B5EF4-FFF2-40B4-BE49-F238E27FC236}">
                      <a16:creationId xmlns:a16="http://schemas.microsoft.com/office/drawing/2014/main" id="{99EDCE4C-A648-7166-0A9F-3AAD538F4740}"/>
                    </a:ext>
                  </a:extLst>
                </p:cNvPr>
                <p:cNvPicPr/>
                <p:nvPr/>
              </p:nvPicPr>
              <p:blipFill>
                <a:blip r:embed="rId398"/>
                <a:stretch>
                  <a:fillRect/>
                </a:stretch>
              </p:blipFill>
              <p:spPr>
                <a:xfrm>
                  <a:off x="8024614" y="3340019"/>
                  <a:ext cx="165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3" name="Ink 252">
                  <a:extLst>
                    <a:ext uri="{FF2B5EF4-FFF2-40B4-BE49-F238E27FC236}">
                      <a16:creationId xmlns:a16="http://schemas.microsoft.com/office/drawing/2014/main" id="{99CEBC3D-6DCD-D07E-08E1-7E238302F46D}"/>
                    </a:ext>
                  </a:extLst>
                </p14:cNvPr>
                <p14:cNvContentPartPr/>
                <p14:nvPr/>
              </p14:nvContentPartPr>
              <p14:xfrm>
                <a:off x="6800254" y="3121499"/>
                <a:ext cx="115920" cy="389880"/>
              </p14:xfrm>
            </p:contentPart>
          </mc:Choice>
          <mc:Fallback>
            <p:pic>
              <p:nvPicPr>
                <p:cNvPr id="253" name="Ink 252">
                  <a:extLst>
                    <a:ext uri="{FF2B5EF4-FFF2-40B4-BE49-F238E27FC236}">
                      <a16:creationId xmlns:a16="http://schemas.microsoft.com/office/drawing/2014/main" id="{99CEBC3D-6DCD-D07E-08E1-7E238302F46D}"/>
                    </a:ext>
                  </a:extLst>
                </p:cNvPr>
                <p:cNvPicPr/>
                <p:nvPr/>
              </p:nvPicPr>
              <p:blipFill>
                <a:blip r:embed="rId400"/>
                <a:stretch>
                  <a:fillRect/>
                </a:stretch>
              </p:blipFill>
              <p:spPr>
                <a:xfrm>
                  <a:off x="6794134" y="3115379"/>
                  <a:ext cx="12816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4" name="Ink 253">
                  <a:extLst>
                    <a:ext uri="{FF2B5EF4-FFF2-40B4-BE49-F238E27FC236}">
                      <a16:creationId xmlns:a16="http://schemas.microsoft.com/office/drawing/2014/main" id="{19807DA3-9276-CA61-B890-E03FF7CAFEC1}"/>
                    </a:ext>
                  </a:extLst>
                </p14:cNvPr>
                <p14:cNvContentPartPr/>
                <p14:nvPr/>
              </p14:nvContentPartPr>
              <p14:xfrm>
                <a:off x="6770374" y="3262619"/>
                <a:ext cx="307800" cy="142560"/>
              </p14:xfrm>
            </p:contentPart>
          </mc:Choice>
          <mc:Fallback>
            <p:pic>
              <p:nvPicPr>
                <p:cNvPr id="254" name="Ink 253">
                  <a:extLst>
                    <a:ext uri="{FF2B5EF4-FFF2-40B4-BE49-F238E27FC236}">
                      <a16:creationId xmlns:a16="http://schemas.microsoft.com/office/drawing/2014/main" id="{19807DA3-9276-CA61-B890-E03FF7CAFEC1}"/>
                    </a:ext>
                  </a:extLst>
                </p:cNvPr>
                <p:cNvPicPr/>
                <p:nvPr/>
              </p:nvPicPr>
              <p:blipFill>
                <a:blip r:embed="rId402"/>
                <a:stretch>
                  <a:fillRect/>
                </a:stretch>
              </p:blipFill>
              <p:spPr>
                <a:xfrm>
                  <a:off x="6764254" y="3256499"/>
                  <a:ext cx="320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5" name="Ink 254">
                  <a:extLst>
                    <a:ext uri="{FF2B5EF4-FFF2-40B4-BE49-F238E27FC236}">
                      <a16:creationId xmlns:a16="http://schemas.microsoft.com/office/drawing/2014/main" id="{88FBAAE9-EA40-94B4-D4B0-EC5785A53AD5}"/>
                    </a:ext>
                  </a:extLst>
                </p14:cNvPr>
                <p14:cNvContentPartPr/>
                <p14:nvPr/>
              </p14:nvContentPartPr>
              <p14:xfrm>
                <a:off x="7120294" y="3306899"/>
                <a:ext cx="9720" cy="95040"/>
              </p14:xfrm>
            </p:contentPart>
          </mc:Choice>
          <mc:Fallback>
            <p:pic>
              <p:nvPicPr>
                <p:cNvPr id="255" name="Ink 254">
                  <a:extLst>
                    <a:ext uri="{FF2B5EF4-FFF2-40B4-BE49-F238E27FC236}">
                      <a16:creationId xmlns:a16="http://schemas.microsoft.com/office/drawing/2014/main" id="{88FBAAE9-EA40-94B4-D4B0-EC5785A53AD5}"/>
                    </a:ext>
                  </a:extLst>
                </p:cNvPr>
                <p:cNvPicPr/>
                <p:nvPr/>
              </p:nvPicPr>
              <p:blipFill>
                <a:blip r:embed="rId404"/>
                <a:stretch>
                  <a:fillRect/>
                </a:stretch>
              </p:blipFill>
              <p:spPr>
                <a:xfrm>
                  <a:off x="7114174" y="3300779"/>
                  <a:ext cx="21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6" name="Ink 255">
                  <a:extLst>
                    <a:ext uri="{FF2B5EF4-FFF2-40B4-BE49-F238E27FC236}">
                      <a16:creationId xmlns:a16="http://schemas.microsoft.com/office/drawing/2014/main" id="{4666FEB4-F236-4AF7-0367-50A4F21999D3}"/>
                    </a:ext>
                  </a:extLst>
                </p14:cNvPr>
                <p14:cNvContentPartPr/>
                <p14:nvPr/>
              </p14:nvContentPartPr>
              <p14:xfrm>
                <a:off x="7110574" y="3139859"/>
                <a:ext cx="14040" cy="11880"/>
              </p14:xfrm>
            </p:contentPart>
          </mc:Choice>
          <mc:Fallback>
            <p:pic>
              <p:nvPicPr>
                <p:cNvPr id="256" name="Ink 255">
                  <a:extLst>
                    <a:ext uri="{FF2B5EF4-FFF2-40B4-BE49-F238E27FC236}">
                      <a16:creationId xmlns:a16="http://schemas.microsoft.com/office/drawing/2014/main" id="{4666FEB4-F236-4AF7-0367-50A4F21999D3}"/>
                    </a:ext>
                  </a:extLst>
                </p:cNvPr>
                <p:cNvPicPr/>
                <p:nvPr/>
              </p:nvPicPr>
              <p:blipFill>
                <a:blip r:embed="rId406"/>
                <a:stretch>
                  <a:fillRect/>
                </a:stretch>
              </p:blipFill>
              <p:spPr>
                <a:xfrm>
                  <a:off x="7104454" y="3133739"/>
                  <a:ext cx="262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7" name="Ink 256">
                  <a:extLst>
                    <a:ext uri="{FF2B5EF4-FFF2-40B4-BE49-F238E27FC236}">
                      <a16:creationId xmlns:a16="http://schemas.microsoft.com/office/drawing/2014/main" id="{58C2957B-ABD5-29D7-3561-3EFCCD3199C2}"/>
                    </a:ext>
                  </a:extLst>
                </p14:cNvPr>
                <p14:cNvContentPartPr/>
                <p14:nvPr/>
              </p14:nvContentPartPr>
              <p14:xfrm>
                <a:off x="7236934" y="3112859"/>
                <a:ext cx="21240" cy="273240"/>
              </p14:xfrm>
            </p:contentPart>
          </mc:Choice>
          <mc:Fallback>
            <p:pic>
              <p:nvPicPr>
                <p:cNvPr id="257" name="Ink 256">
                  <a:extLst>
                    <a:ext uri="{FF2B5EF4-FFF2-40B4-BE49-F238E27FC236}">
                      <a16:creationId xmlns:a16="http://schemas.microsoft.com/office/drawing/2014/main" id="{58C2957B-ABD5-29D7-3561-3EFCCD3199C2}"/>
                    </a:ext>
                  </a:extLst>
                </p:cNvPr>
                <p:cNvPicPr/>
                <p:nvPr/>
              </p:nvPicPr>
              <p:blipFill>
                <a:blip r:embed="rId408"/>
                <a:stretch>
                  <a:fillRect/>
                </a:stretch>
              </p:blipFill>
              <p:spPr>
                <a:xfrm>
                  <a:off x="7230814" y="3106739"/>
                  <a:ext cx="3348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8" name="Ink 257">
                  <a:extLst>
                    <a:ext uri="{FF2B5EF4-FFF2-40B4-BE49-F238E27FC236}">
                      <a16:creationId xmlns:a16="http://schemas.microsoft.com/office/drawing/2014/main" id="{7C9E47DA-114C-6ABE-261B-F85FAA3E549E}"/>
                    </a:ext>
                  </a:extLst>
                </p14:cNvPr>
                <p14:cNvContentPartPr/>
                <p14:nvPr/>
              </p14:nvContentPartPr>
              <p14:xfrm>
                <a:off x="7281934" y="3206099"/>
                <a:ext cx="105480" cy="216000"/>
              </p14:xfrm>
            </p:contentPart>
          </mc:Choice>
          <mc:Fallback>
            <p:pic>
              <p:nvPicPr>
                <p:cNvPr id="258" name="Ink 257">
                  <a:extLst>
                    <a:ext uri="{FF2B5EF4-FFF2-40B4-BE49-F238E27FC236}">
                      <a16:creationId xmlns:a16="http://schemas.microsoft.com/office/drawing/2014/main" id="{7C9E47DA-114C-6ABE-261B-F85FAA3E549E}"/>
                    </a:ext>
                  </a:extLst>
                </p:cNvPr>
                <p:cNvPicPr/>
                <p:nvPr/>
              </p:nvPicPr>
              <p:blipFill>
                <a:blip r:embed="rId410"/>
                <a:stretch>
                  <a:fillRect/>
                </a:stretch>
              </p:blipFill>
              <p:spPr>
                <a:xfrm>
                  <a:off x="7275814" y="3199979"/>
                  <a:ext cx="1177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9" name="Ink 258">
                  <a:extLst>
                    <a:ext uri="{FF2B5EF4-FFF2-40B4-BE49-F238E27FC236}">
                      <a16:creationId xmlns:a16="http://schemas.microsoft.com/office/drawing/2014/main" id="{D4B06963-F6F7-ABB5-F964-6D2007ECD84A}"/>
                    </a:ext>
                  </a:extLst>
                </p14:cNvPr>
                <p14:cNvContentPartPr/>
                <p14:nvPr/>
              </p14:nvContentPartPr>
              <p14:xfrm>
                <a:off x="6857494" y="3432539"/>
                <a:ext cx="774360" cy="176400"/>
              </p14:xfrm>
            </p:contentPart>
          </mc:Choice>
          <mc:Fallback>
            <p:pic>
              <p:nvPicPr>
                <p:cNvPr id="259" name="Ink 258">
                  <a:extLst>
                    <a:ext uri="{FF2B5EF4-FFF2-40B4-BE49-F238E27FC236}">
                      <a16:creationId xmlns:a16="http://schemas.microsoft.com/office/drawing/2014/main" id="{D4B06963-F6F7-ABB5-F964-6D2007ECD84A}"/>
                    </a:ext>
                  </a:extLst>
                </p:cNvPr>
                <p:cNvPicPr/>
                <p:nvPr/>
              </p:nvPicPr>
              <p:blipFill>
                <a:blip r:embed="rId412"/>
                <a:stretch>
                  <a:fillRect/>
                </a:stretch>
              </p:blipFill>
              <p:spPr>
                <a:xfrm>
                  <a:off x="6851374" y="3426419"/>
                  <a:ext cx="786600" cy="188640"/>
                </a:xfrm>
                <a:prstGeom prst="rect">
                  <a:avLst/>
                </a:prstGeom>
              </p:spPr>
            </p:pic>
          </mc:Fallback>
        </mc:AlternateContent>
      </p:grpSp>
      <p:grpSp>
        <p:nvGrpSpPr>
          <p:cNvPr id="263" name="Group 262">
            <a:extLst>
              <a:ext uri="{FF2B5EF4-FFF2-40B4-BE49-F238E27FC236}">
                <a16:creationId xmlns:a16="http://schemas.microsoft.com/office/drawing/2014/main" id="{5643618F-F305-E76C-F7C3-7D06D3F93A73}"/>
              </a:ext>
            </a:extLst>
          </p:cNvPr>
          <p:cNvGrpSpPr/>
          <p:nvPr/>
        </p:nvGrpSpPr>
        <p:grpSpPr>
          <a:xfrm>
            <a:off x="7450774" y="3210059"/>
            <a:ext cx="10440" cy="103320"/>
            <a:chOff x="7450774" y="3210059"/>
            <a:chExt cx="10440" cy="103320"/>
          </a:xfrm>
        </p:grpSpPr>
        <mc:AlternateContent xmlns:mc="http://schemas.openxmlformats.org/markup-compatibility/2006">
          <mc:Choice xmlns:p14="http://schemas.microsoft.com/office/powerpoint/2010/main" Requires="p14">
            <p:contentPart p14:bwMode="auto" r:id="rId413">
              <p14:nvContentPartPr>
                <p14:cNvPr id="261" name="Ink 260">
                  <a:extLst>
                    <a:ext uri="{FF2B5EF4-FFF2-40B4-BE49-F238E27FC236}">
                      <a16:creationId xmlns:a16="http://schemas.microsoft.com/office/drawing/2014/main" id="{D913B40E-DFB1-61F2-3E1F-F4468900B871}"/>
                    </a:ext>
                  </a:extLst>
                </p14:cNvPr>
                <p14:cNvContentPartPr/>
                <p14:nvPr/>
              </p14:nvContentPartPr>
              <p14:xfrm>
                <a:off x="7459054" y="3210059"/>
                <a:ext cx="2160" cy="2160"/>
              </p14:xfrm>
            </p:contentPart>
          </mc:Choice>
          <mc:Fallback>
            <p:pic>
              <p:nvPicPr>
                <p:cNvPr id="261" name="Ink 260">
                  <a:extLst>
                    <a:ext uri="{FF2B5EF4-FFF2-40B4-BE49-F238E27FC236}">
                      <a16:creationId xmlns:a16="http://schemas.microsoft.com/office/drawing/2014/main" id="{D913B40E-DFB1-61F2-3E1F-F4468900B871}"/>
                    </a:ext>
                  </a:extLst>
                </p:cNvPr>
                <p:cNvPicPr/>
                <p:nvPr/>
              </p:nvPicPr>
              <p:blipFill>
                <a:blip r:embed="rId217"/>
                <a:stretch>
                  <a:fillRect/>
                </a:stretch>
              </p:blipFill>
              <p:spPr>
                <a:xfrm>
                  <a:off x="7452934" y="3203939"/>
                  <a:ext cx="144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2" name="Ink 261">
                  <a:extLst>
                    <a:ext uri="{FF2B5EF4-FFF2-40B4-BE49-F238E27FC236}">
                      <a16:creationId xmlns:a16="http://schemas.microsoft.com/office/drawing/2014/main" id="{37C1659B-F890-EA41-B49F-A7047755E82D}"/>
                    </a:ext>
                  </a:extLst>
                </p14:cNvPr>
                <p14:cNvContentPartPr/>
                <p14:nvPr/>
              </p14:nvContentPartPr>
              <p14:xfrm>
                <a:off x="7450774" y="3306899"/>
                <a:ext cx="360" cy="6480"/>
              </p14:xfrm>
            </p:contentPart>
          </mc:Choice>
          <mc:Fallback>
            <p:pic>
              <p:nvPicPr>
                <p:cNvPr id="262" name="Ink 261">
                  <a:extLst>
                    <a:ext uri="{FF2B5EF4-FFF2-40B4-BE49-F238E27FC236}">
                      <a16:creationId xmlns:a16="http://schemas.microsoft.com/office/drawing/2014/main" id="{37C1659B-F890-EA41-B49F-A7047755E82D}"/>
                    </a:ext>
                  </a:extLst>
                </p:cNvPr>
                <p:cNvPicPr/>
                <p:nvPr/>
              </p:nvPicPr>
              <p:blipFill>
                <a:blip r:embed="rId415"/>
                <a:stretch>
                  <a:fillRect/>
                </a:stretch>
              </p:blipFill>
              <p:spPr>
                <a:xfrm>
                  <a:off x="7444654" y="3300779"/>
                  <a:ext cx="12600" cy="18720"/>
                </a:xfrm>
                <a:prstGeom prst="rect">
                  <a:avLst/>
                </a:prstGeom>
              </p:spPr>
            </p:pic>
          </mc:Fallback>
        </mc:AlternateContent>
      </p:grpSp>
      <p:grpSp>
        <p:nvGrpSpPr>
          <p:cNvPr id="329" name="Group 328">
            <a:extLst>
              <a:ext uri="{FF2B5EF4-FFF2-40B4-BE49-F238E27FC236}">
                <a16:creationId xmlns:a16="http://schemas.microsoft.com/office/drawing/2014/main" id="{0D09D3DF-93BE-B8D8-C4AA-ED4ACD08ED30}"/>
              </a:ext>
            </a:extLst>
          </p:cNvPr>
          <p:cNvGrpSpPr/>
          <p:nvPr/>
        </p:nvGrpSpPr>
        <p:grpSpPr>
          <a:xfrm>
            <a:off x="7538614" y="5223539"/>
            <a:ext cx="3159360" cy="788760"/>
            <a:chOff x="7538614" y="5223539"/>
            <a:chExt cx="3159360" cy="788760"/>
          </a:xfrm>
        </p:grpSpPr>
        <mc:AlternateContent xmlns:mc="http://schemas.openxmlformats.org/markup-compatibility/2006">
          <mc:Choice xmlns:p14="http://schemas.microsoft.com/office/powerpoint/2010/main" Requires="p14">
            <p:contentPart p14:bwMode="auto" r:id="rId416">
              <p14:nvContentPartPr>
                <p14:cNvPr id="264" name="Ink 263">
                  <a:extLst>
                    <a:ext uri="{FF2B5EF4-FFF2-40B4-BE49-F238E27FC236}">
                      <a16:creationId xmlns:a16="http://schemas.microsoft.com/office/drawing/2014/main" id="{885C5DCE-765F-5A20-F70D-EDC54701162A}"/>
                    </a:ext>
                  </a:extLst>
                </p14:cNvPr>
                <p14:cNvContentPartPr/>
                <p14:nvPr/>
              </p14:nvContentPartPr>
              <p14:xfrm>
                <a:off x="8734894" y="5223539"/>
                <a:ext cx="137160" cy="241920"/>
              </p14:xfrm>
            </p:contentPart>
          </mc:Choice>
          <mc:Fallback>
            <p:pic>
              <p:nvPicPr>
                <p:cNvPr id="264" name="Ink 263">
                  <a:extLst>
                    <a:ext uri="{FF2B5EF4-FFF2-40B4-BE49-F238E27FC236}">
                      <a16:creationId xmlns:a16="http://schemas.microsoft.com/office/drawing/2014/main" id="{885C5DCE-765F-5A20-F70D-EDC54701162A}"/>
                    </a:ext>
                  </a:extLst>
                </p:cNvPr>
                <p:cNvPicPr/>
                <p:nvPr/>
              </p:nvPicPr>
              <p:blipFill>
                <a:blip r:embed="rId417"/>
                <a:stretch>
                  <a:fillRect/>
                </a:stretch>
              </p:blipFill>
              <p:spPr>
                <a:xfrm>
                  <a:off x="8728774" y="5217419"/>
                  <a:ext cx="1494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5" name="Ink 264">
                  <a:extLst>
                    <a:ext uri="{FF2B5EF4-FFF2-40B4-BE49-F238E27FC236}">
                      <a16:creationId xmlns:a16="http://schemas.microsoft.com/office/drawing/2014/main" id="{4FF8BE81-BCB9-E7A0-B2A6-AB2AD3F08CF2}"/>
                    </a:ext>
                  </a:extLst>
                </p14:cNvPr>
                <p14:cNvContentPartPr/>
                <p14:nvPr/>
              </p14:nvContentPartPr>
              <p14:xfrm>
                <a:off x="8647414" y="5476259"/>
                <a:ext cx="421920" cy="10080"/>
              </p14:xfrm>
            </p:contentPart>
          </mc:Choice>
          <mc:Fallback>
            <p:pic>
              <p:nvPicPr>
                <p:cNvPr id="265" name="Ink 264">
                  <a:extLst>
                    <a:ext uri="{FF2B5EF4-FFF2-40B4-BE49-F238E27FC236}">
                      <a16:creationId xmlns:a16="http://schemas.microsoft.com/office/drawing/2014/main" id="{4FF8BE81-BCB9-E7A0-B2A6-AB2AD3F08CF2}"/>
                    </a:ext>
                  </a:extLst>
                </p:cNvPr>
                <p:cNvPicPr/>
                <p:nvPr/>
              </p:nvPicPr>
              <p:blipFill>
                <a:blip r:embed="rId419"/>
                <a:stretch>
                  <a:fillRect/>
                </a:stretch>
              </p:blipFill>
              <p:spPr>
                <a:xfrm>
                  <a:off x="8641294" y="5470139"/>
                  <a:ext cx="434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6" name="Ink 265">
                  <a:extLst>
                    <a:ext uri="{FF2B5EF4-FFF2-40B4-BE49-F238E27FC236}">
                      <a16:creationId xmlns:a16="http://schemas.microsoft.com/office/drawing/2014/main" id="{5F1BD324-894C-C953-9654-D4CBB83D0398}"/>
                    </a:ext>
                  </a:extLst>
                </p14:cNvPr>
                <p14:cNvContentPartPr/>
                <p14:nvPr/>
              </p14:nvContentPartPr>
              <p14:xfrm>
                <a:off x="8676214" y="5583539"/>
                <a:ext cx="138240" cy="138960"/>
              </p14:xfrm>
            </p:contentPart>
          </mc:Choice>
          <mc:Fallback>
            <p:pic>
              <p:nvPicPr>
                <p:cNvPr id="266" name="Ink 265">
                  <a:extLst>
                    <a:ext uri="{FF2B5EF4-FFF2-40B4-BE49-F238E27FC236}">
                      <a16:creationId xmlns:a16="http://schemas.microsoft.com/office/drawing/2014/main" id="{5F1BD324-894C-C953-9654-D4CBB83D0398}"/>
                    </a:ext>
                  </a:extLst>
                </p:cNvPr>
                <p:cNvPicPr/>
                <p:nvPr/>
              </p:nvPicPr>
              <p:blipFill>
                <a:blip r:embed="rId421"/>
                <a:stretch>
                  <a:fillRect/>
                </a:stretch>
              </p:blipFill>
              <p:spPr>
                <a:xfrm>
                  <a:off x="8670094" y="5577419"/>
                  <a:ext cx="150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7" name="Ink 266">
                  <a:extLst>
                    <a:ext uri="{FF2B5EF4-FFF2-40B4-BE49-F238E27FC236}">
                      <a16:creationId xmlns:a16="http://schemas.microsoft.com/office/drawing/2014/main" id="{C8B0892F-A85E-7F68-BE76-CD09DCFAE85D}"/>
                    </a:ext>
                  </a:extLst>
                </p14:cNvPr>
                <p14:cNvContentPartPr/>
                <p14:nvPr/>
              </p14:nvContentPartPr>
              <p14:xfrm>
                <a:off x="8890774" y="5592899"/>
                <a:ext cx="4320" cy="102240"/>
              </p14:xfrm>
            </p:contentPart>
          </mc:Choice>
          <mc:Fallback>
            <p:pic>
              <p:nvPicPr>
                <p:cNvPr id="267" name="Ink 266">
                  <a:extLst>
                    <a:ext uri="{FF2B5EF4-FFF2-40B4-BE49-F238E27FC236}">
                      <a16:creationId xmlns:a16="http://schemas.microsoft.com/office/drawing/2014/main" id="{C8B0892F-A85E-7F68-BE76-CD09DCFAE85D}"/>
                    </a:ext>
                  </a:extLst>
                </p:cNvPr>
                <p:cNvPicPr/>
                <p:nvPr/>
              </p:nvPicPr>
              <p:blipFill>
                <a:blip r:embed="rId315"/>
                <a:stretch>
                  <a:fillRect/>
                </a:stretch>
              </p:blipFill>
              <p:spPr>
                <a:xfrm>
                  <a:off x="8884654" y="5586779"/>
                  <a:ext cx="16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8" name="Ink 267">
                  <a:extLst>
                    <a:ext uri="{FF2B5EF4-FFF2-40B4-BE49-F238E27FC236}">
                      <a16:creationId xmlns:a16="http://schemas.microsoft.com/office/drawing/2014/main" id="{CD188062-C1E6-FB2A-55FB-FCAE9965BCF3}"/>
                    </a:ext>
                  </a:extLst>
                </p14:cNvPr>
                <p14:cNvContentPartPr/>
                <p14:nvPr/>
              </p14:nvContentPartPr>
              <p14:xfrm>
                <a:off x="8842174" y="5651939"/>
                <a:ext cx="127080" cy="19800"/>
              </p14:xfrm>
            </p:contentPart>
          </mc:Choice>
          <mc:Fallback>
            <p:pic>
              <p:nvPicPr>
                <p:cNvPr id="268" name="Ink 267">
                  <a:extLst>
                    <a:ext uri="{FF2B5EF4-FFF2-40B4-BE49-F238E27FC236}">
                      <a16:creationId xmlns:a16="http://schemas.microsoft.com/office/drawing/2014/main" id="{CD188062-C1E6-FB2A-55FB-FCAE9965BCF3}"/>
                    </a:ext>
                  </a:extLst>
                </p:cNvPr>
                <p:cNvPicPr/>
                <p:nvPr/>
              </p:nvPicPr>
              <p:blipFill>
                <a:blip r:embed="rId424"/>
                <a:stretch>
                  <a:fillRect/>
                </a:stretch>
              </p:blipFill>
              <p:spPr>
                <a:xfrm>
                  <a:off x="8836054" y="5645819"/>
                  <a:ext cx="1393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9" name="Ink 268">
                  <a:extLst>
                    <a:ext uri="{FF2B5EF4-FFF2-40B4-BE49-F238E27FC236}">
                      <a16:creationId xmlns:a16="http://schemas.microsoft.com/office/drawing/2014/main" id="{03C2EDD4-CA61-6A57-98C6-A36D8AD4A777}"/>
                    </a:ext>
                  </a:extLst>
                </p14:cNvPr>
                <p14:cNvContentPartPr/>
                <p14:nvPr/>
              </p14:nvContentPartPr>
              <p14:xfrm>
                <a:off x="9046294" y="5592899"/>
                <a:ext cx="19440" cy="120600"/>
              </p14:xfrm>
            </p:contentPart>
          </mc:Choice>
          <mc:Fallback>
            <p:pic>
              <p:nvPicPr>
                <p:cNvPr id="269" name="Ink 268">
                  <a:extLst>
                    <a:ext uri="{FF2B5EF4-FFF2-40B4-BE49-F238E27FC236}">
                      <a16:creationId xmlns:a16="http://schemas.microsoft.com/office/drawing/2014/main" id="{03C2EDD4-CA61-6A57-98C6-A36D8AD4A777}"/>
                    </a:ext>
                  </a:extLst>
                </p:cNvPr>
                <p:cNvPicPr/>
                <p:nvPr/>
              </p:nvPicPr>
              <p:blipFill>
                <a:blip r:embed="rId426"/>
                <a:stretch>
                  <a:fillRect/>
                </a:stretch>
              </p:blipFill>
              <p:spPr>
                <a:xfrm>
                  <a:off x="9040174" y="5586779"/>
                  <a:ext cx="31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70" name="Ink 269">
                  <a:extLst>
                    <a:ext uri="{FF2B5EF4-FFF2-40B4-BE49-F238E27FC236}">
                      <a16:creationId xmlns:a16="http://schemas.microsoft.com/office/drawing/2014/main" id="{2C7B6D85-6B1F-349A-C3B0-D4E6D9F77F92}"/>
                    </a:ext>
                  </a:extLst>
                </p14:cNvPr>
                <p14:cNvContentPartPr/>
                <p14:nvPr/>
              </p14:nvContentPartPr>
              <p14:xfrm>
                <a:off x="9230974" y="5496059"/>
                <a:ext cx="231480" cy="10080"/>
              </p14:xfrm>
            </p:contentPart>
          </mc:Choice>
          <mc:Fallback>
            <p:pic>
              <p:nvPicPr>
                <p:cNvPr id="270" name="Ink 269">
                  <a:extLst>
                    <a:ext uri="{FF2B5EF4-FFF2-40B4-BE49-F238E27FC236}">
                      <a16:creationId xmlns:a16="http://schemas.microsoft.com/office/drawing/2014/main" id="{2C7B6D85-6B1F-349A-C3B0-D4E6D9F77F92}"/>
                    </a:ext>
                  </a:extLst>
                </p:cNvPr>
                <p:cNvPicPr/>
                <p:nvPr/>
              </p:nvPicPr>
              <p:blipFill>
                <a:blip r:embed="rId428"/>
                <a:stretch>
                  <a:fillRect/>
                </a:stretch>
              </p:blipFill>
              <p:spPr>
                <a:xfrm>
                  <a:off x="9224854" y="5489939"/>
                  <a:ext cx="243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1" name="Ink 270">
                  <a:extLst>
                    <a:ext uri="{FF2B5EF4-FFF2-40B4-BE49-F238E27FC236}">
                      <a16:creationId xmlns:a16="http://schemas.microsoft.com/office/drawing/2014/main" id="{7B50F42E-E792-EDB2-7B39-254DF7B43271}"/>
                    </a:ext>
                  </a:extLst>
                </p14:cNvPr>
                <p14:cNvContentPartPr/>
                <p14:nvPr/>
              </p14:nvContentPartPr>
              <p14:xfrm>
                <a:off x="9395494" y="5449619"/>
                <a:ext cx="119880" cy="143280"/>
              </p14:xfrm>
            </p:contentPart>
          </mc:Choice>
          <mc:Fallback>
            <p:pic>
              <p:nvPicPr>
                <p:cNvPr id="271" name="Ink 270">
                  <a:extLst>
                    <a:ext uri="{FF2B5EF4-FFF2-40B4-BE49-F238E27FC236}">
                      <a16:creationId xmlns:a16="http://schemas.microsoft.com/office/drawing/2014/main" id="{7B50F42E-E792-EDB2-7B39-254DF7B43271}"/>
                    </a:ext>
                  </a:extLst>
                </p:cNvPr>
                <p:cNvPicPr/>
                <p:nvPr/>
              </p:nvPicPr>
              <p:blipFill>
                <a:blip r:embed="rId430"/>
                <a:stretch>
                  <a:fillRect/>
                </a:stretch>
              </p:blipFill>
              <p:spPr>
                <a:xfrm>
                  <a:off x="9389374" y="5443499"/>
                  <a:ext cx="132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2" name="Ink 271">
                  <a:extLst>
                    <a:ext uri="{FF2B5EF4-FFF2-40B4-BE49-F238E27FC236}">
                      <a16:creationId xmlns:a16="http://schemas.microsoft.com/office/drawing/2014/main" id="{6ACDBBF1-7D59-BBDA-61A6-FB0DB4E6F67C}"/>
                    </a:ext>
                  </a:extLst>
                </p14:cNvPr>
                <p14:cNvContentPartPr/>
                <p14:nvPr/>
              </p14:nvContentPartPr>
              <p14:xfrm>
                <a:off x="9732454" y="5340179"/>
                <a:ext cx="14400" cy="296640"/>
              </p14:xfrm>
            </p:contentPart>
          </mc:Choice>
          <mc:Fallback>
            <p:pic>
              <p:nvPicPr>
                <p:cNvPr id="272" name="Ink 271">
                  <a:extLst>
                    <a:ext uri="{FF2B5EF4-FFF2-40B4-BE49-F238E27FC236}">
                      <a16:creationId xmlns:a16="http://schemas.microsoft.com/office/drawing/2014/main" id="{6ACDBBF1-7D59-BBDA-61A6-FB0DB4E6F67C}"/>
                    </a:ext>
                  </a:extLst>
                </p:cNvPr>
                <p:cNvPicPr/>
                <p:nvPr/>
              </p:nvPicPr>
              <p:blipFill>
                <a:blip r:embed="rId432"/>
                <a:stretch>
                  <a:fillRect/>
                </a:stretch>
              </p:blipFill>
              <p:spPr>
                <a:xfrm>
                  <a:off x="9726334" y="5334059"/>
                  <a:ext cx="2664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4" name="Ink 273">
                  <a:extLst>
                    <a:ext uri="{FF2B5EF4-FFF2-40B4-BE49-F238E27FC236}">
                      <a16:creationId xmlns:a16="http://schemas.microsoft.com/office/drawing/2014/main" id="{B0CBCBDA-82A7-270A-DF54-54A5F2E46A71}"/>
                    </a:ext>
                  </a:extLst>
                </p14:cNvPr>
                <p14:cNvContentPartPr/>
                <p14:nvPr/>
              </p14:nvContentPartPr>
              <p14:xfrm>
                <a:off x="9999574" y="5447459"/>
                <a:ext cx="157680" cy="3960"/>
              </p14:xfrm>
            </p:contentPart>
          </mc:Choice>
          <mc:Fallback>
            <p:pic>
              <p:nvPicPr>
                <p:cNvPr id="274" name="Ink 273">
                  <a:extLst>
                    <a:ext uri="{FF2B5EF4-FFF2-40B4-BE49-F238E27FC236}">
                      <a16:creationId xmlns:a16="http://schemas.microsoft.com/office/drawing/2014/main" id="{B0CBCBDA-82A7-270A-DF54-54A5F2E46A71}"/>
                    </a:ext>
                  </a:extLst>
                </p:cNvPr>
                <p:cNvPicPr/>
                <p:nvPr/>
              </p:nvPicPr>
              <p:blipFill>
                <a:blip r:embed="rId434"/>
                <a:stretch>
                  <a:fillRect/>
                </a:stretch>
              </p:blipFill>
              <p:spPr>
                <a:xfrm>
                  <a:off x="9993454" y="5441339"/>
                  <a:ext cx="1699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5" name="Ink 274">
                  <a:extLst>
                    <a:ext uri="{FF2B5EF4-FFF2-40B4-BE49-F238E27FC236}">
                      <a16:creationId xmlns:a16="http://schemas.microsoft.com/office/drawing/2014/main" id="{06C60D81-EF64-31E7-BF56-10E47DAAFF4D}"/>
                    </a:ext>
                  </a:extLst>
                </p14:cNvPr>
                <p14:cNvContentPartPr/>
                <p14:nvPr/>
              </p14:nvContentPartPr>
              <p14:xfrm>
                <a:off x="10007494" y="5525219"/>
                <a:ext cx="174600" cy="360"/>
              </p14:xfrm>
            </p:contentPart>
          </mc:Choice>
          <mc:Fallback>
            <p:pic>
              <p:nvPicPr>
                <p:cNvPr id="275" name="Ink 274">
                  <a:extLst>
                    <a:ext uri="{FF2B5EF4-FFF2-40B4-BE49-F238E27FC236}">
                      <a16:creationId xmlns:a16="http://schemas.microsoft.com/office/drawing/2014/main" id="{06C60D81-EF64-31E7-BF56-10E47DAAFF4D}"/>
                    </a:ext>
                  </a:extLst>
                </p:cNvPr>
                <p:cNvPicPr/>
                <p:nvPr/>
              </p:nvPicPr>
              <p:blipFill>
                <a:blip r:embed="rId436"/>
                <a:stretch>
                  <a:fillRect/>
                </a:stretch>
              </p:blipFill>
              <p:spPr>
                <a:xfrm>
                  <a:off x="10001374" y="5519099"/>
                  <a:ext cx="1868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6" name="Ink 275">
                  <a:extLst>
                    <a:ext uri="{FF2B5EF4-FFF2-40B4-BE49-F238E27FC236}">
                      <a16:creationId xmlns:a16="http://schemas.microsoft.com/office/drawing/2014/main" id="{0CC9151C-1513-B3DD-3298-CAD3FDFD4F68}"/>
                    </a:ext>
                  </a:extLst>
                </p14:cNvPr>
                <p14:cNvContentPartPr/>
                <p14:nvPr/>
              </p14:nvContentPartPr>
              <p14:xfrm>
                <a:off x="10104334" y="5349899"/>
                <a:ext cx="12240" cy="255600"/>
              </p14:xfrm>
            </p:contentPart>
          </mc:Choice>
          <mc:Fallback>
            <p:pic>
              <p:nvPicPr>
                <p:cNvPr id="276" name="Ink 275">
                  <a:extLst>
                    <a:ext uri="{FF2B5EF4-FFF2-40B4-BE49-F238E27FC236}">
                      <a16:creationId xmlns:a16="http://schemas.microsoft.com/office/drawing/2014/main" id="{0CC9151C-1513-B3DD-3298-CAD3FDFD4F68}"/>
                    </a:ext>
                  </a:extLst>
                </p:cNvPr>
                <p:cNvPicPr/>
                <p:nvPr/>
              </p:nvPicPr>
              <p:blipFill>
                <a:blip r:embed="rId438"/>
                <a:stretch>
                  <a:fillRect/>
                </a:stretch>
              </p:blipFill>
              <p:spPr>
                <a:xfrm>
                  <a:off x="10098214" y="5343779"/>
                  <a:ext cx="244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7" name="Ink 276">
                  <a:extLst>
                    <a:ext uri="{FF2B5EF4-FFF2-40B4-BE49-F238E27FC236}">
                      <a16:creationId xmlns:a16="http://schemas.microsoft.com/office/drawing/2014/main" id="{4213B8A2-F6DC-C749-8C61-EE03550D2CCB}"/>
                    </a:ext>
                  </a:extLst>
                </p14:cNvPr>
                <p14:cNvContentPartPr/>
                <p14:nvPr/>
              </p14:nvContentPartPr>
              <p14:xfrm>
                <a:off x="10325014" y="5463659"/>
                <a:ext cx="137160" cy="115560"/>
              </p14:xfrm>
            </p:contentPart>
          </mc:Choice>
          <mc:Fallback>
            <p:pic>
              <p:nvPicPr>
                <p:cNvPr id="277" name="Ink 276">
                  <a:extLst>
                    <a:ext uri="{FF2B5EF4-FFF2-40B4-BE49-F238E27FC236}">
                      <a16:creationId xmlns:a16="http://schemas.microsoft.com/office/drawing/2014/main" id="{4213B8A2-F6DC-C749-8C61-EE03550D2CCB}"/>
                    </a:ext>
                  </a:extLst>
                </p:cNvPr>
                <p:cNvPicPr/>
                <p:nvPr/>
              </p:nvPicPr>
              <p:blipFill>
                <a:blip r:embed="rId440"/>
                <a:stretch>
                  <a:fillRect/>
                </a:stretch>
              </p:blipFill>
              <p:spPr>
                <a:xfrm>
                  <a:off x="10318894" y="5457539"/>
                  <a:ext cx="149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9" name="Ink 278">
                  <a:extLst>
                    <a:ext uri="{FF2B5EF4-FFF2-40B4-BE49-F238E27FC236}">
                      <a16:creationId xmlns:a16="http://schemas.microsoft.com/office/drawing/2014/main" id="{AB09F256-32F2-D08F-24E9-06CC8D05FBA7}"/>
                    </a:ext>
                  </a:extLst>
                </p14:cNvPr>
                <p14:cNvContentPartPr/>
                <p14:nvPr/>
              </p14:nvContentPartPr>
              <p14:xfrm>
                <a:off x="7557334" y="5282579"/>
                <a:ext cx="107640" cy="329400"/>
              </p14:xfrm>
            </p:contentPart>
          </mc:Choice>
          <mc:Fallback>
            <p:pic>
              <p:nvPicPr>
                <p:cNvPr id="279" name="Ink 278">
                  <a:extLst>
                    <a:ext uri="{FF2B5EF4-FFF2-40B4-BE49-F238E27FC236}">
                      <a16:creationId xmlns:a16="http://schemas.microsoft.com/office/drawing/2014/main" id="{AB09F256-32F2-D08F-24E9-06CC8D05FBA7}"/>
                    </a:ext>
                  </a:extLst>
                </p:cNvPr>
                <p:cNvPicPr/>
                <p:nvPr/>
              </p:nvPicPr>
              <p:blipFill>
                <a:blip r:embed="rId442"/>
                <a:stretch>
                  <a:fillRect/>
                </a:stretch>
              </p:blipFill>
              <p:spPr>
                <a:xfrm>
                  <a:off x="7551214" y="5276459"/>
                  <a:ext cx="11988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80" name="Ink 279">
                  <a:extLst>
                    <a:ext uri="{FF2B5EF4-FFF2-40B4-BE49-F238E27FC236}">
                      <a16:creationId xmlns:a16="http://schemas.microsoft.com/office/drawing/2014/main" id="{4D924434-2BDE-20F0-C138-69394CCD021B}"/>
                    </a:ext>
                  </a:extLst>
                </p14:cNvPr>
                <p14:cNvContentPartPr/>
                <p14:nvPr/>
              </p14:nvContentPartPr>
              <p14:xfrm>
                <a:off x="7538614" y="5428379"/>
                <a:ext cx="262800" cy="143640"/>
              </p14:xfrm>
            </p:contentPart>
          </mc:Choice>
          <mc:Fallback>
            <p:pic>
              <p:nvPicPr>
                <p:cNvPr id="280" name="Ink 279">
                  <a:extLst>
                    <a:ext uri="{FF2B5EF4-FFF2-40B4-BE49-F238E27FC236}">
                      <a16:creationId xmlns:a16="http://schemas.microsoft.com/office/drawing/2014/main" id="{4D924434-2BDE-20F0-C138-69394CCD021B}"/>
                    </a:ext>
                  </a:extLst>
                </p:cNvPr>
                <p:cNvPicPr/>
                <p:nvPr/>
              </p:nvPicPr>
              <p:blipFill>
                <a:blip r:embed="rId444"/>
                <a:stretch>
                  <a:fillRect/>
                </a:stretch>
              </p:blipFill>
              <p:spPr>
                <a:xfrm>
                  <a:off x="7532494" y="5422259"/>
                  <a:ext cx="2750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1" name="Ink 280">
                  <a:extLst>
                    <a:ext uri="{FF2B5EF4-FFF2-40B4-BE49-F238E27FC236}">
                      <a16:creationId xmlns:a16="http://schemas.microsoft.com/office/drawing/2014/main" id="{02F505E3-4796-9DD0-6F26-3EECFA7FD8D2}"/>
                    </a:ext>
                  </a:extLst>
                </p14:cNvPr>
                <p14:cNvContentPartPr/>
                <p14:nvPr/>
              </p14:nvContentPartPr>
              <p14:xfrm>
                <a:off x="7818694" y="5456819"/>
                <a:ext cx="10800" cy="80640"/>
              </p14:xfrm>
            </p:contentPart>
          </mc:Choice>
          <mc:Fallback>
            <p:pic>
              <p:nvPicPr>
                <p:cNvPr id="281" name="Ink 280">
                  <a:extLst>
                    <a:ext uri="{FF2B5EF4-FFF2-40B4-BE49-F238E27FC236}">
                      <a16:creationId xmlns:a16="http://schemas.microsoft.com/office/drawing/2014/main" id="{02F505E3-4796-9DD0-6F26-3EECFA7FD8D2}"/>
                    </a:ext>
                  </a:extLst>
                </p:cNvPr>
                <p:cNvPicPr/>
                <p:nvPr/>
              </p:nvPicPr>
              <p:blipFill>
                <a:blip r:embed="rId446"/>
                <a:stretch>
                  <a:fillRect/>
                </a:stretch>
              </p:blipFill>
              <p:spPr>
                <a:xfrm>
                  <a:off x="7812574" y="5450699"/>
                  <a:ext cx="23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2" name="Ink 281">
                  <a:extLst>
                    <a:ext uri="{FF2B5EF4-FFF2-40B4-BE49-F238E27FC236}">
                      <a16:creationId xmlns:a16="http://schemas.microsoft.com/office/drawing/2014/main" id="{3A41ABFF-5EDB-7C75-8BBB-FE9EE3B33800}"/>
                    </a:ext>
                  </a:extLst>
                </p14:cNvPr>
                <p14:cNvContentPartPr/>
                <p14:nvPr/>
              </p14:nvContentPartPr>
              <p14:xfrm>
                <a:off x="7801054" y="5260619"/>
                <a:ext cx="6480" cy="11520"/>
              </p14:xfrm>
            </p:contentPart>
          </mc:Choice>
          <mc:Fallback>
            <p:pic>
              <p:nvPicPr>
                <p:cNvPr id="282" name="Ink 281">
                  <a:extLst>
                    <a:ext uri="{FF2B5EF4-FFF2-40B4-BE49-F238E27FC236}">
                      <a16:creationId xmlns:a16="http://schemas.microsoft.com/office/drawing/2014/main" id="{3A41ABFF-5EDB-7C75-8BBB-FE9EE3B33800}"/>
                    </a:ext>
                  </a:extLst>
                </p:cNvPr>
                <p:cNvPicPr/>
                <p:nvPr/>
              </p:nvPicPr>
              <p:blipFill>
                <a:blip r:embed="rId448"/>
                <a:stretch>
                  <a:fillRect/>
                </a:stretch>
              </p:blipFill>
              <p:spPr>
                <a:xfrm>
                  <a:off x="7794934" y="5254499"/>
                  <a:ext cx="18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3" name="Ink 282">
                  <a:extLst>
                    <a:ext uri="{FF2B5EF4-FFF2-40B4-BE49-F238E27FC236}">
                      <a16:creationId xmlns:a16="http://schemas.microsoft.com/office/drawing/2014/main" id="{97A119FD-13A1-3B7F-A086-63069B58BD1E}"/>
                    </a:ext>
                  </a:extLst>
                </p14:cNvPr>
                <p14:cNvContentPartPr/>
                <p14:nvPr/>
              </p14:nvContentPartPr>
              <p14:xfrm>
                <a:off x="7878814" y="5262419"/>
                <a:ext cx="46080" cy="280800"/>
              </p14:xfrm>
            </p:contentPart>
          </mc:Choice>
          <mc:Fallback>
            <p:pic>
              <p:nvPicPr>
                <p:cNvPr id="283" name="Ink 282">
                  <a:extLst>
                    <a:ext uri="{FF2B5EF4-FFF2-40B4-BE49-F238E27FC236}">
                      <a16:creationId xmlns:a16="http://schemas.microsoft.com/office/drawing/2014/main" id="{97A119FD-13A1-3B7F-A086-63069B58BD1E}"/>
                    </a:ext>
                  </a:extLst>
                </p:cNvPr>
                <p:cNvPicPr/>
                <p:nvPr/>
              </p:nvPicPr>
              <p:blipFill>
                <a:blip r:embed="rId450"/>
                <a:stretch>
                  <a:fillRect/>
                </a:stretch>
              </p:blipFill>
              <p:spPr>
                <a:xfrm>
                  <a:off x="7872694" y="5256299"/>
                  <a:ext cx="583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4" name="Ink 283">
                  <a:extLst>
                    <a:ext uri="{FF2B5EF4-FFF2-40B4-BE49-F238E27FC236}">
                      <a16:creationId xmlns:a16="http://schemas.microsoft.com/office/drawing/2014/main" id="{F7B85569-C2A3-7DC3-353A-4E66E441D6EA}"/>
                    </a:ext>
                  </a:extLst>
                </p14:cNvPr>
                <p14:cNvContentPartPr/>
                <p14:nvPr/>
              </p14:nvContentPartPr>
              <p14:xfrm>
                <a:off x="7950814" y="5369699"/>
                <a:ext cx="76680" cy="146520"/>
              </p14:xfrm>
            </p:contentPart>
          </mc:Choice>
          <mc:Fallback>
            <p:pic>
              <p:nvPicPr>
                <p:cNvPr id="284" name="Ink 283">
                  <a:extLst>
                    <a:ext uri="{FF2B5EF4-FFF2-40B4-BE49-F238E27FC236}">
                      <a16:creationId xmlns:a16="http://schemas.microsoft.com/office/drawing/2014/main" id="{F7B85569-C2A3-7DC3-353A-4E66E441D6EA}"/>
                    </a:ext>
                  </a:extLst>
                </p:cNvPr>
                <p:cNvPicPr/>
                <p:nvPr/>
              </p:nvPicPr>
              <p:blipFill>
                <a:blip r:embed="rId452"/>
                <a:stretch>
                  <a:fillRect/>
                </a:stretch>
              </p:blipFill>
              <p:spPr>
                <a:xfrm>
                  <a:off x="7944694" y="5363579"/>
                  <a:ext cx="88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5" name="Ink 284">
                  <a:extLst>
                    <a:ext uri="{FF2B5EF4-FFF2-40B4-BE49-F238E27FC236}">
                      <a16:creationId xmlns:a16="http://schemas.microsoft.com/office/drawing/2014/main" id="{0B83ACE9-CBA1-DBB6-5882-A74C5244F723}"/>
                    </a:ext>
                  </a:extLst>
                </p14:cNvPr>
                <p14:cNvContentPartPr/>
                <p14:nvPr/>
              </p14:nvContentPartPr>
              <p14:xfrm>
                <a:off x="8121814" y="5379059"/>
                <a:ext cx="360" cy="2160"/>
              </p14:xfrm>
            </p:contentPart>
          </mc:Choice>
          <mc:Fallback>
            <p:pic>
              <p:nvPicPr>
                <p:cNvPr id="285" name="Ink 284">
                  <a:extLst>
                    <a:ext uri="{FF2B5EF4-FFF2-40B4-BE49-F238E27FC236}">
                      <a16:creationId xmlns:a16="http://schemas.microsoft.com/office/drawing/2014/main" id="{0B83ACE9-CBA1-DBB6-5882-A74C5244F723}"/>
                    </a:ext>
                  </a:extLst>
                </p:cNvPr>
                <p:cNvPicPr/>
                <p:nvPr/>
              </p:nvPicPr>
              <p:blipFill>
                <a:blip r:embed="rId217"/>
                <a:stretch>
                  <a:fillRect/>
                </a:stretch>
              </p:blipFill>
              <p:spPr>
                <a:xfrm>
                  <a:off x="8115694" y="5372939"/>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6" name="Ink 285">
                  <a:extLst>
                    <a:ext uri="{FF2B5EF4-FFF2-40B4-BE49-F238E27FC236}">
                      <a16:creationId xmlns:a16="http://schemas.microsoft.com/office/drawing/2014/main" id="{E14E0344-752C-2A9A-0AD5-E20CA9812B2D}"/>
                    </a:ext>
                  </a:extLst>
                </p14:cNvPr>
                <p14:cNvContentPartPr/>
                <p14:nvPr/>
              </p14:nvContentPartPr>
              <p14:xfrm>
                <a:off x="8112454" y="5476619"/>
                <a:ext cx="360" cy="360"/>
              </p14:xfrm>
            </p:contentPart>
          </mc:Choice>
          <mc:Fallback>
            <p:pic>
              <p:nvPicPr>
                <p:cNvPr id="286" name="Ink 285">
                  <a:extLst>
                    <a:ext uri="{FF2B5EF4-FFF2-40B4-BE49-F238E27FC236}">
                      <a16:creationId xmlns:a16="http://schemas.microsoft.com/office/drawing/2014/main" id="{E14E0344-752C-2A9A-0AD5-E20CA9812B2D}"/>
                    </a:ext>
                  </a:extLst>
                </p:cNvPr>
                <p:cNvPicPr/>
                <p:nvPr/>
              </p:nvPicPr>
              <p:blipFill>
                <a:blip r:embed="rId217"/>
                <a:stretch>
                  <a:fillRect/>
                </a:stretch>
              </p:blipFill>
              <p:spPr>
                <a:xfrm>
                  <a:off x="8106334" y="5470499"/>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8" name="Ink 287">
                  <a:extLst>
                    <a:ext uri="{FF2B5EF4-FFF2-40B4-BE49-F238E27FC236}">
                      <a16:creationId xmlns:a16="http://schemas.microsoft.com/office/drawing/2014/main" id="{47E7FDB5-39C7-4E42-7F25-8B114062B1AD}"/>
                    </a:ext>
                  </a:extLst>
                </p14:cNvPr>
                <p14:cNvContentPartPr/>
                <p14:nvPr/>
              </p14:nvContentPartPr>
              <p14:xfrm>
                <a:off x="8190214" y="5875139"/>
                <a:ext cx="10440" cy="109800"/>
              </p14:xfrm>
            </p:contentPart>
          </mc:Choice>
          <mc:Fallback>
            <p:pic>
              <p:nvPicPr>
                <p:cNvPr id="288" name="Ink 287">
                  <a:extLst>
                    <a:ext uri="{FF2B5EF4-FFF2-40B4-BE49-F238E27FC236}">
                      <a16:creationId xmlns:a16="http://schemas.microsoft.com/office/drawing/2014/main" id="{47E7FDB5-39C7-4E42-7F25-8B114062B1AD}"/>
                    </a:ext>
                  </a:extLst>
                </p:cNvPr>
                <p:cNvPicPr/>
                <p:nvPr/>
              </p:nvPicPr>
              <p:blipFill>
                <a:blip r:embed="rId456"/>
                <a:stretch>
                  <a:fillRect/>
                </a:stretch>
              </p:blipFill>
              <p:spPr>
                <a:xfrm>
                  <a:off x="8184094" y="5869019"/>
                  <a:ext cx="22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9" name="Ink 288">
                  <a:extLst>
                    <a:ext uri="{FF2B5EF4-FFF2-40B4-BE49-F238E27FC236}">
                      <a16:creationId xmlns:a16="http://schemas.microsoft.com/office/drawing/2014/main" id="{72015ABF-C3D9-7491-3BC6-21A989CB362D}"/>
                    </a:ext>
                  </a:extLst>
                </p14:cNvPr>
                <p14:cNvContentPartPr/>
                <p14:nvPr/>
              </p14:nvContentPartPr>
              <p14:xfrm>
                <a:off x="8112454" y="5826899"/>
                <a:ext cx="276840" cy="147240"/>
              </p14:xfrm>
            </p:contentPart>
          </mc:Choice>
          <mc:Fallback>
            <p:pic>
              <p:nvPicPr>
                <p:cNvPr id="289" name="Ink 288">
                  <a:extLst>
                    <a:ext uri="{FF2B5EF4-FFF2-40B4-BE49-F238E27FC236}">
                      <a16:creationId xmlns:a16="http://schemas.microsoft.com/office/drawing/2014/main" id="{72015ABF-C3D9-7491-3BC6-21A989CB362D}"/>
                    </a:ext>
                  </a:extLst>
                </p:cNvPr>
                <p:cNvPicPr/>
                <p:nvPr/>
              </p:nvPicPr>
              <p:blipFill>
                <a:blip r:embed="rId458"/>
                <a:stretch>
                  <a:fillRect/>
                </a:stretch>
              </p:blipFill>
              <p:spPr>
                <a:xfrm>
                  <a:off x="8106334" y="5820779"/>
                  <a:ext cx="289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90" name="Ink 289">
                  <a:extLst>
                    <a:ext uri="{FF2B5EF4-FFF2-40B4-BE49-F238E27FC236}">
                      <a16:creationId xmlns:a16="http://schemas.microsoft.com/office/drawing/2014/main" id="{E0FF3F45-6956-049D-7363-04CCF910E008}"/>
                    </a:ext>
                  </a:extLst>
                </p14:cNvPr>
                <p14:cNvContentPartPr/>
                <p14:nvPr/>
              </p14:nvContentPartPr>
              <p14:xfrm>
                <a:off x="8433574" y="5906819"/>
                <a:ext cx="120960" cy="105480"/>
              </p14:xfrm>
            </p:contentPart>
          </mc:Choice>
          <mc:Fallback>
            <p:pic>
              <p:nvPicPr>
                <p:cNvPr id="290" name="Ink 289">
                  <a:extLst>
                    <a:ext uri="{FF2B5EF4-FFF2-40B4-BE49-F238E27FC236}">
                      <a16:creationId xmlns:a16="http://schemas.microsoft.com/office/drawing/2014/main" id="{E0FF3F45-6956-049D-7363-04CCF910E008}"/>
                    </a:ext>
                  </a:extLst>
                </p:cNvPr>
                <p:cNvPicPr/>
                <p:nvPr/>
              </p:nvPicPr>
              <p:blipFill>
                <a:blip r:embed="rId460"/>
                <a:stretch>
                  <a:fillRect/>
                </a:stretch>
              </p:blipFill>
              <p:spPr>
                <a:xfrm>
                  <a:off x="8427454" y="5900699"/>
                  <a:ext cx="133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1" name="Ink 290">
                  <a:extLst>
                    <a:ext uri="{FF2B5EF4-FFF2-40B4-BE49-F238E27FC236}">
                      <a16:creationId xmlns:a16="http://schemas.microsoft.com/office/drawing/2014/main" id="{BC4F98F5-04BE-624C-C5B8-CFB3261007BA}"/>
                    </a:ext>
                  </a:extLst>
                </p14:cNvPr>
                <p14:cNvContentPartPr/>
                <p14:nvPr/>
              </p14:nvContentPartPr>
              <p14:xfrm>
                <a:off x="8685934" y="5816459"/>
                <a:ext cx="138240" cy="166320"/>
              </p14:xfrm>
            </p:contentPart>
          </mc:Choice>
          <mc:Fallback>
            <p:pic>
              <p:nvPicPr>
                <p:cNvPr id="291" name="Ink 290">
                  <a:extLst>
                    <a:ext uri="{FF2B5EF4-FFF2-40B4-BE49-F238E27FC236}">
                      <a16:creationId xmlns:a16="http://schemas.microsoft.com/office/drawing/2014/main" id="{BC4F98F5-04BE-624C-C5B8-CFB3261007BA}"/>
                    </a:ext>
                  </a:extLst>
                </p:cNvPr>
                <p:cNvPicPr/>
                <p:nvPr/>
              </p:nvPicPr>
              <p:blipFill>
                <a:blip r:embed="rId462"/>
                <a:stretch>
                  <a:fillRect/>
                </a:stretch>
              </p:blipFill>
              <p:spPr>
                <a:xfrm>
                  <a:off x="8679814" y="5810339"/>
                  <a:ext cx="1504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2" name="Ink 291">
                  <a:extLst>
                    <a:ext uri="{FF2B5EF4-FFF2-40B4-BE49-F238E27FC236}">
                      <a16:creationId xmlns:a16="http://schemas.microsoft.com/office/drawing/2014/main" id="{7CDDD66E-A4BB-6155-D71B-3C44294BE722}"/>
                    </a:ext>
                  </a:extLst>
                </p14:cNvPr>
                <p14:cNvContentPartPr/>
                <p14:nvPr/>
              </p14:nvContentPartPr>
              <p14:xfrm>
                <a:off x="8715454" y="5878739"/>
                <a:ext cx="117360" cy="26280"/>
              </p14:xfrm>
            </p:contentPart>
          </mc:Choice>
          <mc:Fallback>
            <p:pic>
              <p:nvPicPr>
                <p:cNvPr id="292" name="Ink 291">
                  <a:extLst>
                    <a:ext uri="{FF2B5EF4-FFF2-40B4-BE49-F238E27FC236}">
                      <a16:creationId xmlns:a16="http://schemas.microsoft.com/office/drawing/2014/main" id="{7CDDD66E-A4BB-6155-D71B-3C44294BE722}"/>
                    </a:ext>
                  </a:extLst>
                </p:cNvPr>
                <p:cNvPicPr/>
                <p:nvPr/>
              </p:nvPicPr>
              <p:blipFill>
                <a:blip r:embed="rId464"/>
                <a:stretch>
                  <a:fillRect/>
                </a:stretch>
              </p:blipFill>
              <p:spPr>
                <a:xfrm>
                  <a:off x="8709334" y="5872619"/>
                  <a:ext cx="1296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3" name="Ink 292">
                  <a:extLst>
                    <a:ext uri="{FF2B5EF4-FFF2-40B4-BE49-F238E27FC236}">
                      <a16:creationId xmlns:a16="http://schemas.microsoft.com/office/drawing/2014/main" id="{F34B7020-EAB2-83B7-3FD8-63A0E6363867}"/>
                    </a:ext>
                  </a:extLst>
                </p14:cNvPr>
                <p14:cNvContentPartPr/>
                <p14:nvPr/>
              </p14:nvContentPartPr>
              <p14:xfrm>
                <a:off x="8909494" y="5826899"/>
                <a:ext cx="10800" cy="135000"/>
              </p14:xfrm>
            </p:contentPart>
          </mc:Choice>
          <mc:Fallback>
            <p:pic>
              <p:nvPicPr>
                <p:cNvPr id="293" name="Ink 292">
                  <a:extLst>
                    <a:ext uri="{FF2B5EF4-FFF2-40B4-BE49-F238E27FC236}">
                      <a16:creationId xmlns:a16="http://schemas.microsoft.com/office/drawing/2014/main" id="{F34B7020-EAB2-83B7-3FD8-63A0E6363867}"/>
                    </a:ext>
                  </a:extLst>
                </p:cNvPr>
                <p:cNvPicPr/>
                <p:nvPr/>
              </p:nvPicPr>
              <p:blipFill>
                <a:blip r:embed="rId466"/>
                <a:stretch>
                  <a:fillRect/>
                </a:stretch>
              </p:blipFill>
              <p:spPr>
                <a:xfrm>
                  <a:off x="8903374" y="5820779"/>
                  <a:ext cx="23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4" name="Ink 293">
                  <a:extLst>
                    <a:ext uri="{FF2B5EF4-FFF2-40B4-BE49-F238E27FC236}">
                      <a16:creationId xmlns:a16="http://schemas.microsoft.com/office/drawing/2014/main" id="{B96ED36D-A17F-FC0F-A027-F1A57A09C2DA}"/>
                    </a:ext>
                  </a:extLst>
                </p14:cNvPr>
                <p14:cNvContentPartPr/>
                <p14:nvPr/>
              </p14:nvContentPartPr>
              <p14:xfrm>
                <a:off x="9017134" y="5816819"/>
                <a:ext cx="2520" cy="136080"/>
              </p14:xfrm>
            </p:contentPart>
          </mc:Choice>
          <mc:Fallback>
            <p:pic>
              <p:nvPicPr>
                <p:cNvPr id="294" name="Ink 293">
                  <a:extLst>
                    <a:ext uri="{FF2B5EF4-FFF2-40B4-BE49-F238E27FC236}">
                      <a16:creationId xmlns:a16="http://schemas.microsoft.com/office/drawing/2014/main" id="{B96ED36D-A17F-FC0F-A027-F1A57A09C2DA}"/>
                    </a:ext>
                  </a:extLst>
                </p:cNvPr>
                <p:cNvPicPr/>
                <p:nvPr/>
              </p:nvPicPr>
              <p:blipFill>
                <a:blip r:embed="rId212"/>
                <a:stretch>
                  <a:fillRect/>
                </a:stretch>
              </p:blipFill>
              <p:spPr>
                <a:xfrm>
                  <a:off x="9011014" y="5810699"/>
                  <a:ext cx="14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5" name="Ink 294">
                  <a:extLst>
                    <a:ext uri="{FF2B5EF4-FFF2-40B4-BE49-F238E27FC236}">
                      <a16:creationId xmlns:a16="http://schemas.microsoft.com/office/drawing/2014/main" id="{BD8AB93A-C05E-DA00-0B85-B0C469EA3779}"/>
                    </a:ext>
                  </a:extLst>
                </p14:cNvPr>
                <p14:cNvContentPartPr/>
                <p14:nvPr/>
              </p14:nvContentPartPr>
              <p14:xfrm>
                <a:off x="8985454" y="5888819"/>
                <a:ext cx="86400" cy="25920"/>
              </p14:xfrm>
            </p:contentPart>
          </mc:Choice>
          <mc:Fallback>
            <p:pic>
              <p:nvPicPr>
                <p:cNvPr id="295" name="Ink 294">
                  <a:extLst>
                    <a:ext uri="{FF2B5EF4-FFF2-40B4-BE49-F238E27FC236}">
                      <a16:creationId xmlns:a16="http://schemas.microsoft.com/office/drawing/2014/main" id="{BD8AB93A-C05E-DA00-0B85-B0C469EA3779}"/>
                    </a:ext>
                  </a:extLst>
                </p:cNvPr>
                <p:cNvPicPr/>
                <p:nvPr/>
              </p:nvPicPr>
              <p:blipFill>
                <a:blip r:embed="rId469"/>
                <a:stretch>
                  <a:fillRect/>
                </a:stretch>
              </p:blipFill>
              <p:spPr>
                <a:xfrm>
                  <a:off x="8979334" y="5882699"/>
                  <a:ext cx="986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6" name="Ink 295">
                  <a:extLst>
                    <a:ext uri="{FF2B5EF4-FFF2-40B4-BE49-F238E27FC236}">
                      <a16:creationId xmlns:a16="http://schemas.microsoft.com/office/drawing/2014/main" id="{82A8677E-067E-49E4-3E82-10759BCAB583}"/>
                    </a:ext>
                  </a:extLst>
                </p14:cNvPr>
                <p14:cNvContentPartPr/>
                <p14:nvPr/>
              </p14:nvContentPartPr>
              <p14:xfrm>
                <a:off x="9143854" y="5911859"/>
                <a:ext cx="360" cy="14040"/>
              </p14:xfrm>
            </p:contentPart>
          </mc:Choice>
          <mc:Fallback>
            <p:pic>
              <p:nvPicPr>
                <p:cNvPr id="296" name="Ink 295">
                  <a:extLst>
                    <a:ext uri="{FF2B5EF4-FFF2-40B4-BE49-F238E27FC236}">
                      <a16:creationId xmlns:a16="http://schemas.microsoft.com/office/drawing/2014/main" id="{82A8677E-067E-49E4-3E82-10759BCAB583}"/>
                    </a:ext>
                  </a:extLst>
                </p:cNvPr>
                <p:cNvPicPr/>
                <p:nvPr/>
              </p:nvPicPr>
              <p:blipFill>
                <a:blip r:embed="rId202"/>
                <a:stretch>
                  <a:fillRect/>
                </a:stretch>
              </p:blipFill>
              <p:spPr>
                <a:xfrm>
                  <a:off x="9137734" y="5905739"/>
                  <a:ext cx="126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7" name="Ink 296">
                  <a:extLst>
                    <a:ext uri="{FF2B5EF4-FFF2-40B4-BE49-F238E27FC236}">
                      <a16:creationId xmlns:a16="http://schemas.microsoft.com/office/drawing/2014/main" id="{6B6A033F-1D55-D38A-99FE-1EAD5521F74F}"/>
                    </a:ext>
                  </a:extLst>
                </p14:cNvPr>
                <p14:cNvContentPartPr/>
                <p14:nvPr/>
              </p14:nvContentPartPr>
              <p14:xfrm>
                <a:off x="9260494" y="5768219"/>
                <a:ext cx="113760" cy="185040"/>
              </p14:xfrm>
            </p:contentPart>
          </mc:Choice>
          <mc:Fallback>
            <p:pic>
              <p:nvPicPr>
                <p:cNvPr id="297" name="Ink 296">
                  <a:extLst>
                    <a:ext uri="{FF2B5EF4-FFF2-40B4-BE49-F238E27FC236}">
                      <a16:creationId xmlns:a16="http://schemas.microsoft.com/office/drawing/2014/main" id="{6B6A033F-1D55-D38A-99FE-1EAD5521F74F}"/>
                    </a:ext>
                  </a:extLst>
                </p:cNvPr>
                <p:cNvPicPr/>
                <p:nvPr/>
              </p:nvPicPr>
              <p:blipFill>
                <a:blip r:embed="rId472"/>
                <a:stretch>
                  <a:fillRect/>
                </a:stretch>
              </p:blipFill>
              <p:spPr>
                <a:xfrm>
                  <a:off x="9254374" y="5762099"/>
                  <a:ext cx="126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8" name="Ink 297">
                  <a:extLst>
                    <a:ext uri="{FF2B5EF4-FFF2-40B4-BE49-F238E27FC236}">
                      <a16:creationId xmlns:a16="http://schemas.microsoft.com/office/drawing/2014/main" id="{5E7F9594-CB68-6759-9B81-F53E3181E078}"/>
                    </a:ext>
                  </a:extLst>
                </p14:cNvPr>
                <p14:cNvContentPartPr/>
                <p14:nvPr/>
              </p14:nvContentPartPr>
              <p14:xfrm>
                <a:off x="9396574" y="5844899"/>
                <a:ext cx="119160" cy="94680"/>
              </p14:xfrm>
            </p:contentPart>
          </mc:Choice>
          <mc:Fallback>
            <p:pic>
              <p:nvPicPr>
                <p:cNvPr id="298" name="Ink 297">
                  <a:extLst>
                    <a:ext uri="{FF2B5EF4-FFF2-40B4-BE49-F238E27FC236}">
                      <a16:creationId xmlns:a16="http://schemas.microsoft.com/office/drawing/2014/main" id="{5E7F9594-CB68-6759-9B81-F53E3181E078}"/>
                    </a:ext>
                  </a:extLst>
                </p:cNvPr>
                <p:cNvPicPr/>
                <p:nvPr/>
              </p:nvPicPr>
              <p:blipFill>
                <a:blip r:embed="rId474"/>
                <a:stretch>
                  <a:fillRect/>
                </a:stretch>
              </p:blipFill>
              <p:spPr>
                <a:xfrm>
                  <a:off x="9390454" y="5838779"/>
                  <a:ext cx="131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9" name="Ink 298">
                  <a:extLst>
                    <a:ext uri="{FF2B5EF4-FFF2-40B4-BE49-F238E27FC236}">
                      <a16:creationId xmlns:a16="http://schemas.microsoft.com/office/drawing/2014/main" id="{A44F447B-C4EB-0A7D-C4A0-81ADCD843C5D}"/>
                    </a:ext>
                  </a:extLst>
                </p14:cNvPr>
                <p14:cNvContentPartPr/>
                <p14:nvPr/>
              </p14:nvContentPartPr>
              <p14:xfrm>
                <a:off x="9561814" y="5845259"/>
                <a:ext cx="78840" cy="76680"/>
              </p14:xfrm>
            </p:contentPart>
          </mc:Choice>
          <mc:Fallback>
            <p:pic>
              <p:nvPicPr>
                <p:cNvPr id="299" name="Ink 298">
                  <a:extLst>
                    <a:ext uri="{FF2B5EF4-FFF2-40B4-BE49-F238E27FC236}">
                      <a16:creationId xmlns:a16="http://schemas.microsoft.com/office/drawing/2014/main" id="{A44F447B-C4EB-0A7D-C4A0-81ADCD843C5D}"/>
                    </a:ext>
                  </a:extLst>
                </p:cNvPr>
                <p:cNvPicPr/>
                <p:nvPr/>
              </p:nvPicPr>
              <p:blipFill>
                <a:blip r:embed="rId476"/>
                <a:stretch>
                  <a:fillRect/>
                </a:stretch>
              </p:blipFill>
              <p:spPr>
                <a:xfrm>
                  <a:off x="9555694" y="5839139"/>
                  <a:ext cx="91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00" name="Ink 299">
                  <a:extLst>
                    <a:ext uri="{FF2B5EF4-FFF2-40B4-BE49-F238E27FC236}">
                      <a16:creationId xmlns:a16="http://schemas.microsoft.com/office/drawing/2014/main" id="{55174A80-A93B-1629-BD1E-84499398C8BA}"/>
                    </a:ext>
                  </a:extLst>
                </p14:cNvPr>
                <p14:cNvContentPartPr/>
                <p14:nvPr/>
              </p14:nvContentPartPr>
              <p14:xfrm>
                <a:off x="9707974" y="5845979"/>
                <a:ext cx="19440" cy="63720"/>
              </p14:xfrm>
            </p:contentPart>
          </mc:Choice>
          <mc:Fallback>
            <p:pic>
              <p:nvPicPr>
                <p:cNvPr id="300" name="Ink 299">
                  <a:extLst>
                    <a:ext uri="{FF2B5EF4-FFF2-40B4-BE49-F238E27FC236}">
                      <a16:creationId xmlns:a16="http://schemas.microsoft.com/office/drawing/2014/main" id="{55174A80-A93B-1629-BD1E-84499398C8BA}"/>
                    </a:ext>
                  </a:extLst>
                </p:cNvPr>
                <p:cNvPicPr/>
                <p:nvPr/>
              </p:nvPicPr>
              <p:blipFill>
                <a:blip r:embed="rId478"/>
                <a:stretch>
                  <a:fillRect/>
                </a:stretch>
              </p:blipFill>
              <p:spPr>
                <a:xfrm>
                  <a:off x="9701854" y="5839859"/>
                  <a:ext cx="31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1" name="Ink 300">
                  <a:extLst>
                    <a:ext uri="{FF2B5EF4-FFF2-40B4-BE49-F238E27FC236}">
                      <a16:creationId xmlns:a16="http://schemas.microsoft.com/office/drawing/2014/main" id="{488C37BF-8520-859C-2BCD-A063FE51D5D2}"/>
                    </a:ext>
                  </a:extLst>
                </p14:cNvPr>
                <p14:cNvContentPartPr/>
                <p14:nvPr/>
              </p14:nvContentPartPr>
              <p14:xfrm>
                <a:off x="9727414" y="5778299"/>
                <a:ext cx="25200" cy="360"/>
              </p14:xfrm>
            </p:contentPart>
          </mc:Choice>
          <mc:Fallback>
            <p:pic>
              <p:nvPicPr>
                <p:cNvPr id="301" name="Ink 300">
                  <a:extLst>
                    <a:ext uri="{FF2B5EF4-FFF2-40B4-BE49-F238E27FC236}">
                      <a16:creationId xmlns:a16="http://schemas.microsoft.com/office/drawing/2014/main" id="{488C37BF-8520-859C-2BCD-A063FE51D5D2}"/>
                    </a:ext>
                  </a:extLst>
                </p:cNvPr>
                <p:cNvPicPr/>
                <p:nvPr/>
              </p:nvPicPr>
              <p:blipFill>
                <a:blip r:embed="rId480"/>
                <a:stretch>
                  <a:fillRect/>
                </a:stretch>
              </p:blipFill>
              <p:spPr>
                <a:xfrm>
                  <a:off x="9721294" y="5772179"/>
                  <a:ext cx="37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2" name="Ink 301">
                  <a:extLst>
                    <a:ext uri="{FF2B5EF4-FFF2-40B4-BE49-F238E27FC236}">
                      <a16:creationId xmlns:a16="http://schemas.microsoft.com/office/drawing/2014/main" id="{016B11B4-4081-C637-B95D-5AE27B826616}"/>
                    </a:ext>
                  </a:extLst>
                </p14:cNvPr>
                <p14:cNvContentPartPr/>
                <p14:nvPr/>
              </p14:nvContentPartPr>
              <p14:xfrm>
                <a:off x="9775654" y="5829059"/>
                <a:ext cx="126720" cy="81360"/>
              </p14:xfrm>
            </p:contentPart>
          </mc:Choice>
          <mc:Fallback>
            <p:pic>
              <p:nvPicPr>
                <p:cNvPr id="302" name="Ink 301">
                  <a:extLst>
                    <a:ext uri="{FF2B5EF4-FFF2-40B4-BE49-F238E27FC236}">
                      <a16:creationId xmlns:a16="http://schemas.microsoft.com/office/drawing/2014/main" id="{016B11B4-4081-C637-B95D-5AE27B826616}"/>
                    </a:ext>
                  </a:extLst>
                </p:cNvPr>
                <p:cNvPicPr/>
                <p:nvPr/>
              </p:nvPicPr>
              <p:blipFill>
                <a:blip r:embed="rId482"/>
                <a:stretch>
                  <a:fillRect/>
                </a:stretch>
              </p:blipFill>
              <p:spPr>
                <a:xfrm>
                  <a:off x="9769534" y="5822939"/>
                  <a:ext cx="138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3" name="Ink 302">
                  <a:extLst>
                    <a:ext uri="{FF2B5EF4-FFF2-40B4-BE49-F238E27FC236}">
                      <a16:creationId xmlns:a16="http://schemas.microsoft.com/office/drawing/2014/main" id="{4B0561F7-121B-507A-D4E4-CF5715A87990}"/>
                    </a:ext>
                  </a:extLst>
                </p14:cNvPr>
                <p14:cNvContentPartPr/>
                <p14:nvPr/>
              </p14:nvContentPartPr>
              <p14:xfrm>
                <a:off x="9963934" y="5799899"/>
                <a:ext cx="65520" cy="124920"/>
              </p14:xfrm>
            </p:contentPart>
          </mc:Choice>
          <mc:Fallback>
            <p:pic>
              <p:nvPicPr>
                <p:cNvPr id="303" name="Ink 302">
                  <a:extLst>
                    <a:ext uri="{FF2B5EF4-FFF2-40B4-BE49-F238E27FC236}">
                      <a16:creationId xmlns:a16="http://schemas.microsoft.com/office/drawing/2014/main" id="{4B0561F7-121B-507A-D4E4-CF5715A87990}"/>
                    </a:ext>
                  </a:extLst>
                </p:cNvPr>
                <p:cNvPicPr/>
                <p:nvPr/>
              </p:nvPicPr>
              <p:blipFill>
                <a:blip r:embed="rId484"/>
                <a:stretch>
                  <a:fillRect/>
                </a:stretch>
              </p:blipFill>
              <p:spPr>
                <a:xfrm>
                  <a:off x="9957814" y="5793779"/>
                  <a:ext cx="77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4" name="Ink 303">
                  <a:extLst>
                    <a:ext uri="{FF2B5EF4-FFF2-40B4-BE49-F238E27FC236}">
                      <a16:creationId xmlns:a16="http://schemas.microsoft.com/office/drawing/2014/main" id="{7389E213-F151-FAF3-A832-A7AF5D051603}"/>
                    </a:ext>
                  </a:extLst>
                </p14:cNvPr>
                <p14:cNvContentPartPr/>
                <p14:nvPr/>
              </p14:nvContentPartPr>
              <p14:xfrm>
                <a:off x="10142494" y="5719619"/>
                <a:ext cx="12960" cy="136800"/>
              </p14:xfrm>
            </p:contentPart>
          </mc:Choice>
          <mc:Fallback>
            <p:pic>
              <p:nvPicPr>
                <p:cNvPr id="304" name="Ink 303">
                  <a:extLst>
                    <a:ext uri="{FF2B5EF4-FFF2-40B4-BE49-F238E27FC236}">
                      <a16:creationId xmlns:a16="http://schemas.microsoft.com/office/drawing/2014/main" id="{7389E213-F151-FAF3-A832-A7AF5D051603}"/>
                    </a:ext>
                  </a:extLst>
                </p:cNvPr>
                <p:cNvPicPr/>
                <p:nvPr/>
              </p:nvPicPr>
              <p:blipFill>
                <a:blip r:embed="rId486"/>
                <a:stretch>
                  <a:fillRect/>
                </a:stretch>
              </p:blipFill>
              <p:spPr>
                <a:xfrm>
                  <a:off x="10136374" y="5713499"/>
                  <a:ext cx="25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5" name="Ink 304">
                  <a:extLst>
                    <a:ext uri="{FF2B5EF4-FFF2-40B4-BE49-F238E27FC236}">
                      <a16:creationId xmlns:a16="http://schemas.microsoft.com/office/drawing/2014/main" id="{74B5853F-E0F2-4F3F-A7CE-B4B5D7E0CB77}"/>
                    </a:ext>
                  </a:extLst>
                </p14:cNvPr>
                <p14:cNvContentPartPr/>
                <p14:nvPr/>
              </p14:nvContentPartPr>
              <p14:xfrm>
                <a:off x="10077334" y="5694419"/>
                <a:ext cx="177480" cy="25560"/>
              </p14:xfrm>
            </p:contentPart>
          </mc:Choice>
          <mc:Fallback>
            <p:pic>
              <p:nvPicPr>
                <p:cNvPr id="305" name="Ink 304">
                  <a:extLst>
                    <a:ext uri="{FF2B5EF4-FFF2-40B4-BE49-F238E27FC236}">
                      <a16:creationId xmlns:a16="http://schemas.microsoft.com/office/drawing/2014/main" id="{74B5853F-E0F2-4F3F-A7CE-B4B5D7E0CB77}"/>
                    </a:ext>
                  </a:extLst>
                </p:cNvPr>
                <p:cNvPicPr/>
                <p:nvPr/>
              </p:nvPicPr>
              <p:blipFill>
                <a:blip r:embed="rId488"/>
                <a:stretch>
                  <a:fillRect/>
                </a:stretch>
              </p:blipFill>
              <p:spPr>
                <a:xfrm>
                  <a:off x="10071214" y="5688299"/>
                  <a:ext cx="1897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6" name="Ink 305">
                  <a:extLst>
                    <a:ext uri="{FF2B5EF4-FFF2-40B4-BE49-F238E27FC236}">
                      <a16:creationId xmlns:a16="http://schemas.microsoft.com/office/drawing/2014/main" id="{650253DA-D2EA-8A13-81B4-3E4B06B590FB}"/>
                    </a:ext>
                  </a:extLst>
                </p14:cNvPr>
                <p14:cNvContentPartPr/>
                <p14:nvPr/>
              </p14:nvContentPartPr>
              <p14:xfrm>
                <a:off x="10252294" y="5766779"/>
                <a:ext cx="96120" cy="101160"/>
              </p14:xfrm>
            </p:contentPart>
          </mc:Choice>
          <mc:Fallback>
            <p:pic>
              <p:nvPicPr>
                <p:cNvPr id="306" name="Ink 305">
                  <a:extLst>
                    <a:ext uri="{FF2B5EF4-FFF2-40B4-BE49-F238E27FC236}">
                      <a16:creationId xmlns:a16="http://schemas.microsoft.com/office/drawing/2014/main" id="{650253DA-D2EA-8A13-81B4-3E4B06B590FB}"/>
                    </a:ext>
                  </a:extLst>
                </p:cNvPr>
                <p:cNvPicPr/>
                <p:nvPr/>
              </p:nvPicPr>
              <p:blipFill>
                <a:blip r:embed="rId490"/>
                <a:stretch>
                  <a:fillRect/>
                </a:stretch>
              </p:blipFill>
              <p:spPr>
                <a:xfrm>
                  <a:off x="10246174" y="5760659"/>
                  <a:ext cx="108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7" name="Ink 306">
                  <a:extLst>
                    <a:ext uri="{FF2B5EF4-FFF2-40B4-BE49-F238E27FC236}">
                      <a16:creationId xmlns:a16="http://schemas.microsoft.com/office/drawing/2014/main" id="{78CFE79B-A62F-A3EC-63B7-9FDE574705D0}"/>
                    </a:ext>
                  </a:extLst>
                </p14:cNvPr>
                <p14:cNvContentPartPr/>
                <p14:nvPr/>
              </p14:nvContentPartPr>
              <p14:xfrm>
                <a:off x="10417174" y="5754539"/>
                <a:ext cx="61560" cy="101880"/>
              </p14:xfrm>
            </p:contentPart>
          </mc:Choice>
          <mc:Fallback>
            <p:pic>
              <p:nvPicPr>
                <p:cNvPr id="307" name="Ink 306">
                  <a:extLst>
                    <a:ext uri="{FF2B5EF4-FFF2-40B4-BE49-F238E27FC236}">
                      <a16:creationId xmlns:a16="http://schemas.microsoft.com/office/drawing/2014/main" id="{78CFE79B-A62F-A3EC-63B7-9FDE574705D0}"/>
                    </a:ext>
                  </a:extLst>
                </p:cNvPr>
                <p:cNvPicPr/>
                <p:nvPr/>
              </p:nvPicPr>
              <p:blipFill>
                <a:blip r:embed="rId492"/>
                <a:stretch>
                  <a:fillRect/>
                </a:stretch>
              </p:blipFill>
              <p:spPr>
                <a:xfrm>
                  <a:off x="10411054" y="5748419"/>
                  <a:ext cx="73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8" name="Ink 307">
                  <a:extLst>
                    <a:ext uri="{FF2B5EF4-FFF2-40B4-BE49-F238E27FC236}">
                      <a16:creationId xmlns:a16="http://schemas.microsoft.com/office/drawing/2014/main" id="{3631187E-DAB0-949F-3232-718C5A6511B8}"/>
                    </a:ext>
                  </a:extLst>
                </p14:cNvPr>
                <p14:cNvContentPartPr/>
                <p14:nvPr/>
              </p14:nvContentPartPr>
              <p14:xfrm>
                <a:off x="10595014" y="5671379"/>
                <a:ext cx="7920" cy="153000"/>
              </p14:xfrm>
            </p:contentPart>
          </mc:Choice>
          <mc:Fallback>
            <p:pic>
              <p:nvPicPr>
                <p:cNvPr id="308" name="Ink 307">
                  <a:extLst>
                    <a:ext uri="{FF2B5EF4-FFF2-40B4-BE49-F238E27FC236}">
                      <a16:creationId xmlns:a16="http://schemas.microsoft.com/office/drawing/2014/main" id="{3631187E-DAB0-949F-3232-718C5A6511B8}"/>
                    </a:ext>
                  </a:extLst>
                </p:cNvPr>
                <p:cNvPicPr/>
                <p:nvPr/>
              </p:nvPicPr>
              <p:blipFill>
                <a:blip r:embed="rId494"/>
                <a:stretch>
                  <a:fillRect/>
                </a:stretch>
              </p:blipFill>
              <p:spPr>
                <a:xfrm>
                  <a:off x="10588894" y="5665259"/>
                  <a:ext cx="201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9" name="Ink 308">
                  <a:extLst>
                    <a:ext uri="{FF2B5EF4-FFF2-40B4-BE49-F238E27FC236}">
                      <a16:creationId xmlns:a16="http://schemas.microsoft.com/office/drawing/2014/main" id="{7D278375-C8AA-1223-F293-45BD065CB1EC}"/>
                    </a:ext>
                  </a:extLst>
                </p14:cNvPr>
                <p14:cNvContentPartPr/>
                <p14:nvPr/>
              </p14:nvContentPartPr>
              <p14:xfrm>
                <a:off x="10534534" y="5752739"/>
                <a:ext cx="163440" cy="6120"/>
              </p14:xfrm>
            </p:contentPart>
          </mc:Choice>
          <mc:Fallback>
            <p:pic>
              <p:nvPicPr>
                <p:cNvPr id="309" name="Ink 308">
                  <a:extLst>
                    <a:ext uri="{FF2B5EF4-FFF2-40B4-BE49-F238E27FC236}">
                      <a16:creationId xmlns:a16="http://schemas.microsoft.com/office/drawing/2014/main" id="{7D278375-C8AA-1223-F293-45BD065CB1EC}"/>
                    </a:ext>
                  </a:extLst>
                </p:cNvPr>
                <p:cNvPicPr/>
                <p:nvPr/>
              </p:nvPicPr>
              <p:blipFill>
                <a:blip r:embed="rId496"/>
                <a:stretch>
                  <a:fillRect/>
                </a:stretch>
              </p:blipFill>
              <p:spPr>
                <a:xfrm>
                  <a:off x="10528414" y="5746619"/>
                  <a:ext cx="175680" cy="18360"/>
                </a:xfrm>
                <a:prstGeom prst="rect">
                  <a:avLst/>
                </a:prstGeom>
              </p:spPr>
            </p:pic>
          </mc:Fallback>
        </mc:AlternateContent>
      </p:grpSp>
      <p:grpSp>
        <p:nvGrpSpPr>
          <p:cNvPr id="328" name="Group 327">
            <a:extLst>
              <a:ext uri="{FF2B5EF4-FFF2-40B4-BE49-F238E27FC236}">
                <a16:creationId xmlns:a16="http://schemas.microsoft.com/office/drawing/2014/main" id="{7A324A21-C48B-0F65-A277-26CB729BAD67}"/>
              </a:ext>
            </a:extLst>
          </p:cNvPr>
          <p:cNvGrpSpPr/>
          <p:nvPr/>
        </p:nvGrpSpPr>
        <p:grpSpPr>
          <a:xfrm>
            <a:off x="10991734" y="5622059"/>
            <a:ext cx="1576080" cy="211680"/>
            <a:chOff x="10991734" y="5622059"/>
            <a:chExt cx="1576080" cy="211680"/>
          </a:xfrm>
        </p:grpSpPr>
        <mc:AlternateContent xmlns:mc="http://schemas.openxmlformats.org/markup-compatibility/2006">
          <mc:Choice xmlns:p14="http://schemas.microsoft.com/office/powerpoint/2010/main" Requires="p14">
            <p:contentPart p14:bwMode="auto" r:id="rId497">
              <p14:nvContentPartPr>
                <p14:cNvPr id="310" name="Ink 309">
                  <a:extLst>
                    <a:ext uri="{FF2B5EF4-FFF2-40B4-BE49-F238E27FC236}">
                      <a16:creationId xmlns:a16="http://schemas.microsoft.com/office/drawing/2014/main" id="{FC718C1C-81E6-62DE-2671-22275CB8194A}"/>
                    </a:ext>
                  </a:extLst>
                </p14:cNvPr>
                <p14:cNvContentPartPr/>
                <p14:nvPr/>
              </p14:nvContentPartPr>
              <p14:xfrm>
                <a:off x="10991734" y="5739059"/>
                <a:ext cx="360" cy="80280"/>
              </p14:xfrm>
            </p:contentPart>
          </mc:Choice>
          <mc:Fallback>
            <p:pic>
              <p:nvPicPr>
                <p:cNvPr id="310" name="Ink 309">
                  <a:extLst>
                    <a:ext uri="{FF2B5EF4-FFF2-40B4-BE49-F238E27FC236}">
                      <a16:creationId xmlns:a16="http://schemas.microsoft.com/office/drawing/2014/main" id="{FC718C1C-81E6-62DE-2671-22275CB8194A}"/>
                    </a:ext>
                  </a:extLst>
                </p:cNvPr>
                <p:cNvPicPr/>
                <p:nvPr/>
              </p:nvPicPr>
              <p:blipFill>
                <a:blip r:embed="rId394"/>
                <a:stretch>
                  <a:fillRect/>
                </a:stretch>
              </p:blipFill>
              <p:spPr>
                <a:xfrm>
                  <a:off x="10985614" y="5732939"/>
                  <a:ext cx="12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1" name="Ink 310">
                  <a:extLst>
                    <a:ext uri="{FF2B5EF4-FFF2-40B4-BE49-F238E27FC236}">
                      <a16:creationId xmlns:a16="http://schemas.microsoft.com/office/drawing/2014/main" id="{3F0C8567-A5DC-D701-CF0D-55F6681264B2}"/>
                    </a:ext>
                  </a:extLst>
                </p14:cNvPr>
                <p14:cNvContentPartPr/>
                <p14:nvPr/>
              </p14:nvContentPartPr>
              <p14:xfrm>
                <a:off x="10991734" y="5699819"/>
                <a:ext cx="10080" cy="360"/>
              </p14:xfrm>
            </p:contentPart>
          </mc:Choice>
          <mc:Fallback>
            <p:pic>
              <p:nvPicPr>
                <p:cNvPr id="311" name="Ink 310">
                  <a:extLst>
                    <a:ext uri="{FF2B5EF4-FFF2-40B4-BE49-F238E27FC236}">
                      <a16:creationId xmlns:a16="http://schemas.microsoft.com/office/drawing/2014/main" id="{3F0C8567-A5DC-D701-CF0D-55F6681264B2}"/>
                    </a:ext>
                  </a:extLst>
                </p:cNvPr>
                <p:cNvPicPr/>
                <p:nvPr/>
              </p:nvPicPr>
              <p:blipFill>
                <a:blip r:embed="rId499"/>
                <a:stretch>
                  <a:fillRect/>
                </a:stretch>
              </p:blipFill>
              <p:spPr>
                <a:xfrm>
                  <a:off x="10985614" y="5693699"/>
                  <a:ext cx="223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2" name="Ink 311">
                  <a:extLst>
                    <a:ext uri="{FF2B5EF4-FFF2-40B4-BE49-F238E27FC236}">
                      <a16:creationId xmlns:a16="http://schemas.microsoft.com/office/drawing/2014/main" id="{D352EB48-38CC-E121-0816-23F921B6FBA3}"/>
                    </a:ext>
                  </a:extLst>
                </p14:cNvPr>
                <p14:cNvContentPartPr/>
                <p14:nvPr/>
              </p14:nvContentPartPr>
              <p14:xfrm>
                <a:off x="11070574" y="5743739"/>
                <a:ext cx="72720" cy="90000"/>
              </p14:xfrm>
            </p:contentPart>
          </mc:Choice>
          <mc:Fallback>
            <p:pic>
              <p:nvPicPr>
                <p:cNvPr id="312" name="Ink 311">
                  <a:extLst>
                    <a:ext uri="{FF2B5EF4-FFF2-40B4-BE49-F238E27FC236}">
                      <a16:creationId xmlns:a16="http://schemas.microsoft.com/office/drawing/2014/main" id="{D352EB48-38CC-E121-0816-23F921B6FBA3}"/>
                    </a:ext>
                  </a:extLst>
                </p:cNvPr>
                <p:cNvPicPr/>
                <p:nvPr/>
              </p:nvPicPr>
              <p:blipFill>
                <a:blip r:embed="rId501"/>
                <a:stretch>
                  <a:fillRect/>
                </a:stretch>
              </p:blipFill>
              <p:spPr>
                <a:xfrm>
                  <a:off x="11064454" y="5737619"/>
                  <a:ext cx="84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3" name="Ink 312">
                  <a:extLst>
                    <a:ext uri="{FF2B5EF4-FFF2-40B4-BE49-F238E27FC236}">
                      <a16:creationId xmlns:a16="http://schemas.microsoft.com/office/drawing/2014/main" id="{34078FE2-2AB0-CCD5-CA58-6F084EAC1969}"/>
                    </a:ext>
                  </a:extLst>
                </p14:cNvPr>
                <p14:cNvContentPartPr/>
                <p14:nvPr/>
              </p14:nvContentPartPr>
              <p14:xfrm>
                <a:off x="11264254" y="5749139"/>
                <a:ext cx="9720" cy="59400"/>
              </p14:xfrm>
            </p:contentPart>
          </mc:Choice>
          <mc:Fallback>
            <p:pic>
              <p:nvPicPr>
                <p:cNvPr id="313" name="Ink 312">
                  <a:extLst>
                    <a:ext uri="{FF2B5EF4-FFF2-40B4-BE49-F238E27FC236}">
                      <a16:creationId xmlns:a16="http://schemas.microsoft.com/office/drawing/2014/main" id="{34078FE2-2AB0-CCD5-CA58-6F084EAC1969}"/>
                    </a:ext>
                  </a:extLst>
                </p:cNvPr>
                <p:cNvPicPr/>
                <p:nvPr/>
              </p:nvPicPr>
              <p:blipFill>
                <a:blip r:embed="rId503"/>
                <a:stretch>
                  <a:fillRect/>
                </a:stretch>
              </p:blipFill>
              <p:spPr>
                <a:xfrm>
                  <a:off x="11258134" y="5743019"/>
                  <a:ext cx="21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14" name="Ink 313">
                  <a:extLst>
                    <a:ext uri="{FF2B5EF4-FFF2-40B4-BE49-F238E27FC236}">
                      <a16:creationId xmlns:a16="http://schemas.microsoft.com/office/drawing/2014/main" id="{7D5AA1CD-1668-5772-69D4-57ADD5929A4D}"/>
                    </a:ext>
                  </a:extLst>
                </p14:cNvPr>
                <p14:cNvContentPartPr/>
                <p14:nvPr/>
              </p14:nvContentPartPr>
              <p14:xfrm>
                <a:off x="11273614" y="5671379"/>
                <a:ext cx="23760" cy="6120"/>
              </p14:xfrm>
            </p:contentPart>
          </mc:Choice>
          <mc:Fallback>
            <p:pic>
              <p:nvPicPr>
                <p:cNvPr id="314" name="Ink 313">
                  <a:extLst>
                    <a:ext uri="{FF2B5EF4-FFF2-40B4-BE49-F238E27FC236}">
                      <a16:creationId xmlns:a16="http://schemas.microsoft.com/office/drawing/2014/main" id="{7D5AA1CD-1668-5772-69D4-57ADD5929A4D}"/>
                    </a:ext>
                  </a:extLst>
                </p:cNvPr>
                <p:cNvPicPr/>
                <p:nvPr/>
              </p:nvPicPr>
              <p:blipFill>
                <a:blip r:embed="rId505"/>
                <a:stretch>
                  <a:fillRect/>
                </a:stretch>
              </p:blipFill>
              <p:spPr>
                <a:xfrm>
                  <a:off x="11267494" y="5665259"/>
                  <a:ext cx="36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5" name="Ink 314">
                  <a:extLst>
                    <a:ext uri="{FF2B5EF4-FFF2-40B4-BE49-F238E27FC236}">
                      <a16:creationId xmlns:a16="http://schemas.microsoft.com/office/drawing/2014/main" id="{52C8FD82-4D75-A6A8-2BA9-59BFC46D7FA9}"/>
                    </a:ext>
                  </a:extLst>
                </p14:cNvPr>
                <p14:cNvContentPartPr/>
                <p14:nvPr/>
              </p14:nvContentPartPr>
              <p14:xfrm>
                <a:off x="11322574" y="5776139"/>
                <a:ext cx="102240" cy="35640"/>
              </p14:xfrm>
            </p:contentPart>
          </mc:Choice>
          <mc:Fallback>
            <p:pic>
              <p:nvPicPr>
                <p:cNvPr id="315" name="Ink 314">
                  <a:extLst>
                    <a:ext uri="{FF2B5EF4-FFF2-40B4-BE49-F238E27FC236}">
                      <a16:creationId xmlns:a16="http://schemas.microsoft.com/office/drawing/2014/main" id="{52C8FD82-4D75-A6A8-2BA9-59BFC46D7FA9}"/>
                    </a:ext>
                  </a:extLst>
                </p:cNvPr>
                <p:cNvPicPr/>
                <p:nvPr/>
              </p:nvPicPr>
              <p:blipFill>
                <a:blip r:embed="rId507"/>
                <a:stretch>
                  <a:fillRect/>
                </a:stretch>
              </p:blipFill>
              <p:spPr>
                <a:xfrm>
                  <a:off x="11316454" y="5770019"/>
                  <a:ext cx="1144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6" name="Ink 315">
                  <a:extLst>
                    <a:ext uri="{FF2B5EF4-FFF2-40B4-BE49-F238E27FC236}">
                      <a16:creationId xmlns:a16="http://schemas.microsoft.com/office/drawing/2014/main" id="{BD52158F-083D-8DEC-2BC4-E182ACEC2C8E}"/>
                    </a:ext>
                  </a:extLst>
                </p14:cNvPr>
                <p14:cNvContentPartPr/>
                <p14:nvPr/>
              </p14:nvContentPartPr>
              <p14:xfrm>
                <a:off x="11480614" y="5749139"/>
                <a:ext cx="100080" cy="59400"/>
              </p14:xfrm>
            </p:contentPart>
          </mc:Choice>
          <mc:Fallback>
            <p:pic>
              <p:nvPicPr>
                <p:cNvPr id="316" name="Ink 315">
                  <a:extLst>
                    <a:ext uri="{FF2B5EF4-FFF2-40B4-BE49-F238E27FC236}">
                      <a16:creationId xmlns:a16="http://schemas.microsoft.com/office/drawing/2014/main" id="{BD52158F-083D-8DEC-2BC4-E182ACEC2C8E}"/>
                    </a:ext>
                  </a:extLst>
                </p:cNvPr>
                <p:cNvPicPr/>
                <p:nvPr/>
              </p:nvPicPr>
              <p:blipFill>
                <a:blip r:embed="rId509"/>
                <a:stretch>
                  <a:fillRect/>
                </a:stretch>
              </p:blipFill>
              <p:spPr>
                <a:xfrm>
                  <a:off x="11474494" y="5743019"/>
                  <a:ext cx="112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7" name="Ink 316">
                  <a:extLst>
                    <a:ext uri="{FF2B5EF4-FFF2-40B4-BE49-F238E27FC236}">
                      <a16:creationId xmlns:a16="http://schemas.microsoft.com/office/drawing/2014/main" id="{8463F2EE-BB39-234B-B9C3-D203AD36089E}"/>
                    </a:ext>
                  </a:extLst>
                </p14:cNvPr>
                <p14:cNvContentPartPr/>
                <p14:nvPr/>
              </p14:nvContentPartPr>
              <p14:xfrm>
                <a:off x="11614174" y="5739419"/>
                <a:ext cx="88200" cy="84960"/>
              </p14:xfrm>
            </p:contentPart>
          </mc:Choice>
          <mc:Fallback>
            <p:pic>
              <p:nvPicPr>
                <p:cNvPr id="317" name="Ink 316">
                  <a:extLst>
                    <a:ext uri="{FF2B5EF4-FFF2-40B4-BE49-F238E27FC236}">
                      <a16:creationId xmlns:a16="http://schemas.microsoft.com/office/drawing/2014/main" id="{8463F2EE-BB39-234B-B9C3-D203AD36089E}"/>
                    </a:ext>
                  </a:extLst>
                </p:cNvPr>
                <p:cNvPicPr/>
                <p:nvPr/>
              </p:nvPicPr>
              <p:blipFill>
                <a:blip r:embed="rId511"/>
                <a:stretch>
                  <a:fillRect/>
                </a:stretch>
              </p:blipFill>
              <p:spPr>
                <a:xfrm>
                  <a:off x="11608054" y="5733299"/>
                  <a:ext cx="100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8" name="Ink 317">
                  <a:extLst>
                    <a:ext uri="{FF2B5EF4-FFF2-40B4-BE49-F238E27FC236}">
                      <a16:creationId xmlns:a16="http://schemas.microsoft.com/office/drawing/2014/main" id="{C251B4A5-14AF-A03F-4082-26C199670419}"/>
                    </a:ext>
                  </a:extLst>
                </p14:cNvPr>
                <p14:cNvContentPartPr/>
                <p14:nvPr/>
              </p14:nvContentPartPr>
              <p14:xfrm>
                <a:off x="11721454" y="5749139"/>
                <a:ext cx="82080" cy="57600"/>
              </p14:xfrm>
            </p:contentPart>
          </mc:Choice>
          <mc:Fallback>
            <p:pic>
              <p:nvPicPr>
                <p:cNvPr id="318" name="Ink 317">
                  <a:extLst>
                    <a:ext uri="{FF2B5EF4-FFF2-40B4-BE49-F238E27FC236}">
                      <a16:creationId xmlns:a16="http://schemas.microsoft.com/office/drawing/2014/main" id="{C251B4A5-14AF-A03F-4082-26C199670419}"/>
                    </a:ext>
                  </a:extLst>
                </p:cNvPr>
                <p:cNvPicPr/>
                <p:nvPr/>
              </p:nvPicPr>
              <p:blipFill>
                <a:blip r:embed="rId513"/>
                <a:stretch>
                  <a:fillRect/>
                </a:stretch>
              </p:blipFill>
              <p:spPr>
                <a:xfrm>
                  <a:off x="11715334" y="5743019"/>
                  <a:ext cx="94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9" name="Ink 318">
                  <a:extLst>
                    <a:ext uri="{FF2B5EF4-FFF2-40B4-BE49-F238E27FC236}">
                      <a16:creationId xmlns:a16="http://schemas.microsoft.com/office/drawing/2014/main" id="{67D07FB2-7ACB-D046-8CFC-141EB92C61BD}"/>
                    </a:ext>
                  </a:extLst>
                </p14:cNvPr>
                <p14:cNvContentPartPr/>
                <p14:nvPr/>
              </p14:nvContentPartPr>
              <p14:xfrm>
                <a:off x="11840254" y="5749859"/>
                <a:ext cx="94680" cy="64440"/>
              </p14:xfrm>
            </p:contentPart>
          </mc:Choice>
          <mc:Fallback>
            <p:pic>
              <p:nvPicPr>
                <p:cNvPr id="319" name="Ink 318">
                  <a:extLst>
                    <a:ext uri="{FF2B5EF4-FFF2-40B4-BE49-F238E27FC236}">
                      <a16:creationId xmlns:a16="http://schemas.microsoft.com/office/drawing/2014/main" id="{67D07FB2-7ACB-D046-8CFC-141EB92C61BD}"/>
                    </a:ext>
                  </a:extLst>
                </p:cNvPr>
                <p:cNvPicPr/>
                <p:nvPr/>
              </p:nvPicPr>
              <p:blipFill>
                <a:blip r:embed="rId515"/>
                <a:stretch>
                  <a:fillRect/>
                </a:stretch>
              </p:blipFill>
              <p:spPr>
                <a:xfrm>
                  <a:off x="11834134" y="5743739"/>
                  <a:ext cx="106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0" name="Ink 319">
                  <a:extLst>
                    <a:ext uri="{FF2B5EF4-FFF2-40B4-BE49-F238E27FC236}">
                      <a16:creationId xmlns:a16="http://schemas.microsoft.com/office/drawing/2014/main" id="{C8C1AACA-D232-8D63-2467-706CD69E031F}"/>
                    </a:ext>
                  </a:extLst>
                </p14:cNvPr>
                <p14:cNvContentPartPr/>
                <p14:nvPr/>
              </p14:nvContentPartPr>
              <p14:xfrm>
                <a:off x="11954734" y="5661299"/>
                <a:ext cx="16200" cy="137520"/>
              </p14:xfrm>
            </p:contentPart>
          </mc:Choice>
          <mc:Fallback>
            <p:pic>
              <p:nvPicPr>
                <p:cNvPr id="320" name="Ink 319">
                  <a:extLst>
                    <a:ext uri="{FF2B5EF4-FFF2-40B4-BE49-F238E27FC236}">
                      <a16:creationId xmlns:a16="http://schemas.microsoft.com/office/drawing/2014/main" id="{C8C1AACA-D232-8D63-2467-706CD69E031F}"/>
                    </a:ext>
                  </a:extLst>
                </p:cNvPr>
                <p:cNvPicPr/>
                <p:nvPr/>
              </p:nvPicPr>
              <p:blipFill>
                <a:blip r:embed="rId517"/>
                <a:stretch>
                  <a:fillRect/>
                </a:stretch>
              </p:blipFill>
              <p:spPr>
                <a:xfrm>
                  <a:off x="11948614" y="5655179"/>
                  <a:ext cx="284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1" name="Ink 320">
                  <a:extLst>
                    <a:ext uri="{FF2B5EF4-FFF2-40B4-BE49-F238E27FC236}">
                      <a16:creationId xmlns:a16="http://schemas.microsoft.com/office/drawing/2014/main" id="{D83248D1-1567-7CBD-A569-48F3259026AD}"/>
                    </a:ext>
                  </a:extLst>
                </p14:cNvPr>
                <p14:cNvContentPartPr/>
                <p14:nvPr/>
              </p14:nvContentPartPr>
              <p14:xfrm>
                <a:off x="11993974" y="5701259"/>
                <a:ext cx="86040" cy="77040"/>
              </p14:xfrm>
            </p:contentPart>
          </mc:Choice>
          <mc:Fallback>
            <p:pic>
              <p:nvPicPr>
                <p:cNvPr id="321" name="Ink 320">
                  <a:extLst>
                    <a:ext uri="{FF2B5EF4-FFF2-40B4-BE49-F238E27FC236}">
                      <a16:creationId xmlns:a16="http://schemas.microsoft.com/office/drawing/2014/main" id="{D83248D1-1567-7CBD-A569-48F3259026AD}"/>
                    </a:ext>
                  </a:extLst>
                </p:cNvPr>
                <p:cNvPicPr/>
                <p:nvPr/>
              </p:nvPicPr>
              <p:blipFill>
                <a:blip r:embed="rId519"/>
                <a:stretch>
                  <a:fillRect/>
                </a:stretch>
              </p:blipFill>
              <p:spPr>
                <a:xfrm>
                  <a:off x="11987854" y="5695139"/>
                  <a:ext cx="98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2" name="Ink 321">
                  <a:extLst>
                    <a:ext uri="{FF2B5EF4-FFF2-40B4-BE49-F238E27FC236}">
                      <a16:creationId xmlns:a16="http://schemas.microsoft.com/office/drawing/2014/main" id="{AC0CADE9-D1FB-0A36-9644-87B288D7EB67}"/>
                    </a:ext>
                  </a:extLst>
                </p14:cNvPr>
                <p14:cNvContentPartPr/>
                <p14:nvPr/>
              </p14:nvContentPartPr>
              <p14:xfrm>
                <a:off x="12123934" y="5690459"/>
                <a:ext cx="46080" cy="99360"/>
              </p14:xfrm>
            </p:contentPart>
          </mc:Choice>
          <mc:Fallback>
            <p:pic>
              <p:nvPicPr>
                <p:cNvPr id="322" name="Ink 321">
                  <a:extLst>
                    <a:ext uri="{FF2B5EF4-FFF2-40B4-BE49-F238E27FC236}">
                      <a16:creationId xmlns:a16="http://schemas.microsoft.com/office/drawing/2014/main" id="{AC0CADE9-D1FB-0A36-9644-87B288D7EB67}"/>
                    </a:ext>
                  </a:extLst>
                </p:cNvPr>
                <p:cNvPicPr/>
                <p:nvPr/>
              </p:nvPicPr>
              <p:blipFill>
                <a:blip r:embed="rId521"/>
                <a:stretch>
                  <a:fillRect/>
                </a:stretch>
              </p:blipFill>
              <p:spPr>
                <a:xfrm>
                  <a:off x="12117814" y="5684339"/>
                  <a:ext cx="58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3" name="Ink 322">
                  <a:extLst>
                    <a:ext uri="{FF2B5EF4-FFF2-40B4-BE49-F238E27FC236}">
                      <a16:creationId xmlns:a16="http://schemas.microsoft.com/office/drawing/2014/main" id="{244BCBA3-3461-DC99-9F10-8E8067F3DC27}"/>
                    </a:ext>
                  </a:extLst>
                </p14:cNvPr>
                <p14:cNvContentPartPr/>
                <p14:nvPr/>
              </p14:nvContentPartPr>
              <p14:xfrm>
                <a:off x="12236974" y="5709899"/>
                <a:ext cx="360" cy="65520"/>
              </p14:xfrm>
            </p:contentPart>
          </mc:Choice>
          <mc:Fallback>
            <p:pic>
              <p:nvPicPr>
                <p:cNvPr id="323" name="Ink 322">
                  <a:extLst>
                    <a:ext uri="{FF2B5EF4-FFF2-40B4-BE49-F238E27FC236}">
                      <a16:creationId xmlns:a16="http://schemas.microsoft.com/office/drawing/2014/main" id="{244BCBA3-3461-DC99-9F10-8E8067F3DC27}"/>
                    </a:ext>
                  </a:extLst>
                </p:cNvPr>
                <p:cNvPicPr/>
                <p:nvPr/>
              </p:nvPicPr>
              <p:blipFill>
                <a:blip r:embed="rId50"/>
                <a:stretch>
                  <a:fillRect/>
                </a:stretch>
              </p:blipFill>
              <p:spPr>
                <a:xfrm>
                  <a:off x="12230854" y="5703779"/>
                  <a:ext cx="12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4" name="Ink 323">
                  <a:extLst>
                    <a:ext uri="{FF2B5EF4-FFF2-40B4-BE49-F238E27FC236}">
                      <a16:creationId xmlns:a16="http://schemas.microsoft.com/office/drawing/2014/main" id="{3BC93F00-C28C-38DB-0B64-88C48D129AD6}"/>
                    </a:ext>
                  </a:extLst>
                </p14:cNvPr>
                <p14:cNvContentPartPr/>
                <p14:nvPr/>
              </p14:nvContentPartPr>
              <p14:xfrm>
                <a:off x="12236974" y="5622059"/>
                <a:ext cx="29160" cy="4320"/>
              </p14:xfrm>
            </p:contentPart>
          </mc:Choice>
          <mc:Fallback>
            <p:pic>
              <p:nvPicPr>
                <p:cNvPr id="324" name="Ink 323">
                  <a:extLst>
                    <a:ext uri="{FF2B5EF4-FFF2-40B4-BE49-F238E27FC236}">
                      <a16:creationId xmlns:a16="http://schemas.microsoft.com/office/drawing/2014/main" id="{3BC93F00-C28C-38DB-0B64-88C48D129AD6}"/>
                    </a:ext>
                  </a:extLst>
                </p:cNvPr>
                <p:cNvPicPr/>
                <p:nvPr/>
              </p:nvPicPr>
              <p:blipFill>
                <a:blip r:embed="rId524"/>
                <a:stretch>
                  <a:fillRect/>
                </a:stretch>
              </p:blipFill>
              <p:spPr>
                <a:xfrm>
                  <a:off x="12230854" y="5615939"/>
                  <a:ext cx="41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5" name="Ink 324">
                  <a:extLst>
                    <a:ext uri="{FF2B5EF4-FFF2-40B4-BE49-F238E27FC236}">
                      <a16:creationId xmlns:a16="http://schemas.microsoft.com/office/drawing/2014/main" id="{7D4647A7-819C-CEDE-C3A3-99FC87C87665}"/>
                    </a:ext>
                  </a:extLst>
                </p14:cNvPr>
                <p14:cNvContentPartPr/>
                <p14:nvPr/>
              </p14:nvContentPartPr>
              <p14:xfrm>
                <a:off x="12285574" y="5679659"/>
                <a:ext cx="113760" cy="91440"/>
              </p14:xfrm>
            </p:contentPart>
          </mc:Choice>
          <mc:Fallback>
            <p:pic>
              <p:nvPicPr>
                <p:cNvPr id="325" name="Ink 324">
                  <a:extLst>
                    <a:ext uri="{FF2B5EF4-FFF2-40B4-BE49-F238E27FC236}">
                      <a16:creationId xmlns:a16="http://schemas.microsoft.com/office/drawing/2014/main" id="{7D4647A7-819C-CEDE-C3A3-99FC87C87665}"/>
                    </a:ext>
                  </a:extLst>
                </p:cNvPr>
                <p:cNvPicPr/>
                <p:nvPr/>
              </p:nvPicPr>
              <p:blipFill>
                <a:blip r:embed="rId526"/>
                <a:stretch>
                  <a:fillRect/>
                </a:stretch>
              </p:blipFill>
              <p:spPr>
                <a:xfrm>
                  <a:off x="12279454" y="5673539"/>
                  <a:ext cx="126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6" name="Ink 325">
                  <a:extLst>
                    <a:ext uri="{FF2B5EF4-FFF2-40B4-BE49-F238E27FC236}">
                      <a16:creationId xmlns:a16="http://schemas.microsoft.com/office/drawing/2014/main" id="{33A9E154-6D65-8CC2-EEB3-5EBF91B86701}"/>
                    </a:ext>
                  </a:extLst>
                </p14:cNvPr>
                <p14:cNvContentPartPr/>
                <p14:nvPr/>
              </p14:nvContentPartPr>
              <p14:xfrm>
                <a:off x="12411934" y="5679659"/>
                <a:ext cx="108000" cy="121680"/>
              </p14:xfrm>
            </p:contentPart>
          </mc:Choice>
          <mc:Fallback>
            <p:pic>
              <p:nvPicPr>
                <p:cNvPr id="326" name="Ink 325">
                  <a:extLst>
                    <a:ext uri="{FF2B5EF4-FFF2-40B4-BE49-F238E27FC236}">
                      <a16:creationId xmlns:a16="http://schemas.microsoft.com/office/drawing/2014/main" id="{33A9E154-6D65-8CC2-EEB3-5EBF91B86701}"/>
                    </a:ext>
                  </a:extLst>
                </p:cNvPr>
                <p:cNvPicPr/>
                <p:nvPr/>
              </p:nvPicPr>
              <p:blipFill>
                <a:blip r:embed="rId528"/>
                <a:stretch>
                  <a:fillRect/>
                </a:stretch>
              </p:blipFill>
              <p:spPr>
                <a:xfrm>
                  <a:off x="12405814" y="5673539"/>
                  <a:ext cx="120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7" name="Ink 326">
                  <a:extLst>
                    <a:ext uri="{FF2B5EF4-FFF2-40B4-BE49-F238E27FC236}">
                      <a16:creationId xmlns:a16="http://schemas.microsoft.com/office/drawing/2014/main" id="{5A23BA18-EC38-EB68-0734-F86FDCF8C39F}"/>
                    </a:ext>
                  </a:extLst>
                </p14:cNvPr>
                <p14:cNvContentPartPr/>
                <p14:nvPr/>
              </p14:nvContentPartPr>
              <p14:xfrm>
                <a:off x="12567454" y="5787659"/>
                <a:ext cx="360" cy="360"/>
              </p14:xfrm>
            </p:contentPart>
          </mc:Choice>
          <mc:Fallback>
            <p:pic>
              <p:nvPicPr>
                <p:cNvPr id="327" name="Ink 326">
                  <a:extLst>
                    <a:ext uri="{FF2B5EF4-FFF2-40B4-BE49-F238E27FC236}">
                      <a16:creationId xmlns:a16="http://schemas.microsoft.com/office/drawing/2014/main" id="{5A23BA18-EC38-EB68-0734-F86FDCF8C39F}"/>
                    </a:ext>
                  </a:extLst>
                </p:cNvPr>
                <p:cNvPicPr/>
                <p:nvPr/>
              </p:nvPicPr>
              <p:blipFill>
                <a:blip r:embed="rId217"/>
                <a:stretch>
                  <a:fillRect/>
                </a:stretch>
              </p:blipFill>
              <p:spPr>
                <a:xfrm>
                  <a:off x="12561334" y="5781539"/>
                  <a:ext cx="12600" cy="12600"/>
                </a:xfrm>
                <a:prstGeom prst="rect">
                  <a:avLst/>
                </a:prstGeom>
              </p:spPr>
            </p:pic>
          </mc:Fallback>
        </mc:AlternateContent>
      </p:grpSp>
      <p:grpSp>
        <p:nvGrpSpPr>
          <p:cNvPr id="334" name="Group 333">
            <a:extLst>
              <a:ext uri="{FF2B5EF4-FFF2-40B4-BE49-F238E27FC236}">
                <a16:creationId xmlns:a16="http://schemas.microsoft.com/office/drawing/2014/main" id="{BEBD479D-E6DE-59E5-E6EC-D87899E503CD}"/>
              </a:ext>
            </a:extLst>
          </p:cNvPr>
          <p:cNvGrpSpPr/>
          <p:nvPr/>
        </p:nvGrpSpPr>
        <p:grpSpPr>
          <a:xfrm>
            <a:off x="8258254" y="6293459"/>
            <a:ext cx="437760" cy="138600"/>
            <a:chOff x="8258254" y="6293459"/>
            <a:chExt cx="437760" cy="138600"/>
          </a:xfrm>
        </p:grpSpPr>
        <mc:AlternateContent xmlns:mc="http://schemas.openxmlformats.org/markup-compatibility/2006">
          <mc:Choice xmlns:p14="http://schemas.microsoft.com/office/powerpoint/2010/main" Requires="p14">
            <p:contentPart p14:bwMode="auto" r:id="rId530">
              <p14:nvContentPartPr>
                <p14:cNvPr id="330" name="Ink 329">
                  <a:extLst>
                    <a:ext uri="{FF2B5EF4-FFF2-40B4-BE49-F238E27FC236}">
                      <a16:creationId xmlns:a16="http://schemas.microsoft.com/office/drawing/2014/main" id="{BFD3B6C9-E91E-6E20-FAEA-866D561BE6E3}"/>
                    </a:ext>
                  </a:extLst>
                </p14:cNvPr>
                <p14:cNvContentPartPr/>
                <p14:nvPr/>
              </p14:nvContentPartPr>
              <p14:xfrm>
                <a:off x="8258254" y="6293459"/>
                <a:ext cx="18360" cy="127080"/>
              </p14:xfrm>
            </p:contentPart>
          </mc:Choice>
          <mc:Fallback>
            <p:pic>
              <p:nvPicPr>
                <p:cNvPr id="330" name="Ink 329">
                  <a:extLst>
                    <a:ext uri="{FF2B5EF4-FFF2-40B4-BE49-F238E27FC236}">
                      <a16:creationId xmlns:a16="http://schemas.microsoft.com/office/drawing/2014/main" id="{BFD3B6C9-E91E-6E20-FAEA-866D561BE6E3}"/>
                    </a:ext>
                  </a:extLst>
                </p:cNvPr>
                <p:cNvPicPr/>
                <p:nvPr/>
              </p:nvPicPr>
              <p:blipFill>
                <a:blip r:embed="rId531"/>
                <a:stretch>
                  <a:fillRect/>
                </a:stretch>
              </p:blipFill>
              <p:spPr>
                <a:xfrm>
                  <a:off x="8252134" y="6287339"/>
                  <a:ext cx="30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1" name="Ink 330">
                  <a:extLst>
                    <a:ext uri="{FF2B5EF4-FFF2-40B4-BE49-F238E27FC236}">
                      <a16:creationId xmlns:a16="http://schemas.microsoft.com/office/drawing/2014/main" id="{AC5523E4-A457-EEFD-2444-11C6FCDE5C62}"/>
                    </a:ext>
                  </a:extLst>
                </p14:cNvPr>
                <p14:cNvContentPartPr/>
                <p14:nvPr/>
              </p14:nvContentPartPr>
              <p14:xfrm>
                <a:off x="8355814" y="6342419"/>
                <a:ext cx="360" cy="61560"/>
              </p14:xfrm>
            </p:contentPart>
          </mc:Choice>
          <mc:Fallback>
            <p:pic>
              <p:nvPicPr>
                <p:cNvPr id="331" name="Ink 330">
                  <a:extLst>
                    <a:ext uri="{FF2B5EF4-FFF2-40B4-BE49-F238E27FC236}">
                      <a16:creationId xmlns:a16="http://schemas.microsoft.com/office/drawing/2014/main" id="{AC5523E4-A457-EEFD-2444-11C6FCDE5C62}"/>
                    </a:ext>
                  </a:extLst>
                </p:cNvPr>
                <p:cNvPicPr/>
                <p:nvPr/>
              </p:nvPicPr>
              <p:blipFill>
                <a:blip r:embed="rId533"/>
                <a:stretch>
                  <a:fillRect/>
                </a:stretch>
              </p:blipFill>
              <p:spPr>
                <a:xfrm>
                  <a:off x="8349694" y="6336299"/>
                  <a:ext cx="12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2" name="Ink 331">
                  <a:extLst>
                    <a:ext uri="{FF2B5EF4-FFF2-40B4-BE49-F238E27FC236}">
                      <a16:creationId xmlns:a16="http://schemas.microsoft.com/office/drawing/2014/main" id="{9833AC09-BAEA-BD92-F33B-36407CA6A672}"/>
                    </a:ext>
                  </a:extLst>
                </p14:cNvPr>
                <p14:cNvContentPartPr/>
                <p14:nvPr/>
              </p14:nvContentPartPr>
              <p14:xfrm>
                <a:off x="8355814" y="6322619"/>
                <a:ext cx="17640" cy="360"/>
              </p14:xfrm>
            </p:contentPart>
          </mc:Choice>
          <mc:Fallback>
            <p:pic>
              <p:nvPicPr>
                <p:cNvPr id="332" name="Ink 331">
                  <a:extLst>
                    <a:ext uri="{FF2B5EF4-FFF2-40B4-BE49-F238E27FC236}">
                      <a16:creationId xmlns:a16="http://schemas.microsoft.com/office/drawing/2014/main" id="{9833AC09-BAEA-BD92-F33B-36407CA6A672}"/>
                    </a:ext>
                  </a:extLst>
                </p:cNvPr>
                <p:cNvPicPr/>
                <p:nvPr/>
              </p:nvPicPr>
              <p:blipFill>
                <a:blip r:embed="rId535"/>
                <a:stretch>
                  <a:fillRect/>
                </a:stretch>
              </p:blipFill>
              <p:spPr>
                <a:xfrm>
                  <a:off x="8349694" y="6316499"/>
                  <a:ext cx="29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3" name="Ink 332">
                  <a:extLst>
                    <a:ext uri="{FF2B5EF4-FFF2-40B4-BE49-F238E27FC236}">
                      <a16:creationId xmlns:a16="http://schemas.microsoft.com/office/drawing/2014/main" id="{AF3DF1E2-5273-142F-AA88-49CDF979D2BA}"/>
                    </a:ext>
                  </a:extLst>
                </p14:cNvPr>
                <p14:cNvContentPartPr/>
                <p14:nvPr/>
              </p14:nvContentPartPr>
              <p14:xfrm>
                <a:off x="8472094" y="6377699"/>
                <a:ext cx="223920" cy="54360"/>
              </p14:xfrm>
            </p:contentPart>
          </mc:Choice>
          <mc:Fallback>
            <p:pic>
              <p:nvPicPr>
                <p:cNvPr id="333" name="Ink 332">
                  <a:extLst>
                    <a:ext uri="{FF2B5EF4-FFF2-40B4-BE49-F238E27FC236}">
                      <a16:creationId xmlns:a16="http://schemas.microsoft.com/office/drawing/2014/main" id="{AF3DF1E2-5273-142F-AA88-49CDF979D2BA}"/>
                    </a:ext>
                  </a:extLst>
                </p:cNvPr>
                <p:cNvPicPr/>
                <p:nvPr/>
              </p:nvPicPr>
              <p:blipFill>
                <a:blip r:embed="rId537"/>
                <a:stretch>
                  <a:fillRect/>
                </a:stretch>
              </p:blipFill>
              <p:spPr>
                <a:xfrm>
                  <a:off x="8465974" y="6371579"/>
                  <a:ext cx="236160" cy="66600"/>
                </a:xfrm>
                <a:prstGeom prst="rect">
                  <a:avLst/>
                </a:prstGeom>
              </p:spPr>
            </p:pic>
          </mc:Fallback>
        </mc:AlternateContent>
      </p:grpSp>
      <p:grpSp>
        <p:nvGrpSpPr>
          <p:cNvPr id="348" name="Group 347">
            <a:extLst>
              <a:ext uri="{FF2B5EF4-FFF2-40B4-BE49-F238E27FC236}">
                <a16:creationId xmlns:a16="http://schemas.microsoft.com/office/drawing/2014/main" id="{376ABDF9-27E0-DF00-F3C7-BA4ECAB73DA9}"/>
              </a:ext>
            </a:extLst>
          </p:cNvPr>
          <p:cNvGrpSpPr/>
          <p:nvPr/>
        </p:nvGrpSpPr>
        <p:grpSpPr>
          <a:xfrm>
            <a:off x="8219374" y="6527099"/>
            <a:ext cx="541440" cy="136800"/>
            <a:chOff x="8219374" y="6527099"/>
            <a:chExt cx="541440" cy="136800"/>
          </a:xfrm>
        </p:grpSpPr>
        <mc:AlternateContent xmlns:mc="http://schemas.openxmlformats.org/markup-compatibility/2006">
          <mc:Choice xmlns:p14="http://schemas.microsoft.com/office/powerpoint/2010/main" Requires="p14">
            <p:contentPart p14:bwMode="auto" r:id="rId538">
              <p14:nvContentPartPr>
                <p14:cNvPr id="335" name="Ink 334">
                  <a:extLst>
                    <a:ext uri="{FF2B5EF4-FFF2-40B4-BE49-F238E27FC236}">
                      <a16:creationId xmlns:a16="http://schemas.microsoft.com/office/drawing/2014/main" id="{C3F205B1-EA60-6486-4AE5-F4E6C84803A3}"/>
                    </a:ext>
                  </a:extLst>
                </p14:cNvPr>
                <p14:cNvContentPartPr/>
                <p14:nvPr/>
              </p14:nvContentPartPr>
              <p14:xfrm>
                <a:off x="8219374" y="6575699"/>
                <a:ext cx="104760" cy="88200"/>
              </p14:xfrm>
            </p:contentPart>
          </mc:Choice>
          <mc:Fallback>
            <p:pic>
              <p:nvPicPr>
                <p:cNvPr id="335" name="Ink 334">
                  <a:extLst>
                    <a:ext uri="{FF2B5EF4-FFF2-40B4-BE49-F238E27FC236}">
                      <a16:creationId xmlns:a16="http://schemas.microsoft.com/office/drawing/2014/main" id="{C3F205B1-EA60-6486-4AE5-F4E6C84803A3}"/>
                    </a:ext>
                  </a:extLst>
                </p:cNvPr>
                <p:cNvPicPr/>
                <p:nvPr/>
              </p:nvPicPr>
              <p:blipFill>
                <a:blip r:embed="rId539"/>
                <a:stretch>
                  <a:fillRect/>
                </a:stretch>
              </p:blipFill>
              <p:spPr>
                <a:xfrm>
                  <a:off x="8213254" y="6569579"/>
                  <a:ext cx="117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6" name="Ink 335">
                  <a:extLst>
                    <a:ext uri="{FF2B5EF4-FFF2-40B4-BE49-F238E27FC236}">
                      <a16:creationId xmlns:a16="http://schemas.microsoft.com/office/drawing/2014/main" id="{3CEACC00-E2D4-040C-B62E-00C3CEAF10D6}"/>
                    </a:ext>
                  </a:extLst>
                </p14:cNvPr>
                <p14:cNvContentPartPr/>
                <p14:nvPr/>
              </p14:nvContentPartPr>
              <p14:xfrm>
                <a:off x="8345734" y="6634019"/>
                <a:ext cx="112680" cy="360"/>
              </p14:xfrm>
            </p:contentPart>
          </mc:Choice>
          <mc:Fallback>
            <p:pic>
              <p:nvPicPr>
                <p:cNvPr id="336" name="Ink 335">
                  <a:extLst>
                    <a:ext uri="{FF2B5EF4-FFF2-40B4-BE49-F238E27FC236}">
                      <a16:creationId xmlns:a16="http://schemas.microsoft.com/office/drawing/2014/main" id="{3CEACC00-E2D4-040C-B62E-00C3CEAF10D6}"/>
                    </a:ext>
                  </a:extLst>
                </p:cNvPr>
                <p:cNvPicPr/>
                <p:nvPr/>
              </p:nvPicPr>
              <p:blipFill>
                <a:blip r:embed="rId541"/>
                <a:stretch>
                  <a:fillRect/>
                </a:stretch>
              </p:blipFill>
              <p:spPr>
                <a:xfrm>
                  <a:off x="8339614" y="6627899"/>
                  <a:ext cx="1249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7" name="Ink 336">
                  <a:extLst>
                    <a:ext uri="{FF2B5EF4-FFF2-40B4-BE49-F238E27FC236}">
                      <a16:creationId xmlns:a16="http://schemas.microsoft.com/office/drawing/2014/main" id="{EC579B07-56B5-81E1-D3D8-28CDB4CF9FD4}"/>
                    </a:ext>
                  </a:extLst>
                </p14:cNvPr>
                <p14:cNvContentPartPr/>
                <p14:nvPr/>
              </p14:nvContentPartPr>
              <p14:xfrm>
                <a:off x="8421334" y="6595139"/>
                <a:ext cx="78480" cy="50040"/>
              </p14:xfrm>
            </p:contentPart>
          </mc:Choice>
          <mc:Fallback>
            <p:pic>
              <p:nvPicPr>
                <p:cNvPr id="337" name="Ink 336">
                  <a:extLst>
                    <a:ext uri="{FF2B5EF4-FFF2-40B4-BE49-F238E27FC236}">
                      <a16:creationId xmlns:a16="http://schemas.microsoft.com/office/drawing/2014/main" id="{EC579B07-56B5-81E1-D3D8-28CDB4CF9FD4}"/>
                    </a:ext>
                  </a:extLst>
                </p:cNvPr>
                <p:cNvPicPr/>
                <p:nvPr/>
              </p:nvPicPr>
              <p:blipFill>
                <a:blip r:embed="rId543"/>
                <a:stretch>
                  <a:fillRect/>
                </a:stretch>
              </p:blipFill>
              <p:spPr>
                <a:xfrm>
                  <a:off x="8415214" y="6589019"/>
                  <a:ext cx="907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8" name="Ink 337">
                  <a:extLst>
                    <a:ext uri="{FF2B5EF4-FFF2-40B4-BE49-F238E27FC236}">
                      <a16:creationId xmlns:a16="http://schemas.microsoft.com/office/drawing/2014/main" id="{536ECBE6-6D8A-26F7-A93C-7CDDB38EC2D1}"/>
                    </a:ext>
                  </a:extLst>
                </p14:cNvPr>
                <p14:cNvContentPartPr/>
                <p14:nvPr/>
              </p14:nvContentPartPr>
              <p14:xfrm>
                <a:off x="8558134" y="6527099"/>
                <a:ext cx="202680" cy="73440"/>
              </p14:xfrm>
            </p:contentPart>
          </mc:Choice>
          <mc:Fallback>
            <p:pic>
              <p:nvPicPr>
                <p:cNvPr id="338" name="Ink 337">
                  <a:extLst>
                    <a:ext uri="{FF2B5EF4-FFF2-40B4-BE49-F238E27FC236}">
                      <a16:creationId xmlns:a16="http://schemas.microsoft.com/office/drawing/2014/main" id="{536ECBE6-6D8A-26F7-A93C-7CDDB38EC2D1}"/>
                    </a:ext>
                  </a:extLst>
                </p:cNvPr>
                <p:cNvPicPr/>
                <p:nvPr/>
              </p:nvPicPr>
              <p:blipFill>
                <a:blip r:embed="rId545"/>
                <a:stretch>
                  <a:fillRect/>
                </a:stretch>
              </p:blipFill>
              <p:spPr>
                <a:xfrm>
                  <a:off x="8552014" y="6520979"/>
                  <a:ext cx="214920" cy="85680"/>
                </a:xfrm>
                <a:prstGeom prst="rect">
                  <a:avLst/>
                </a:prstGeom>
              </p:spPr>
            </p:pic>
          </mc:Fallback>
        </mc:AlternateContent>
      </p:grpSp>
      <p:grpSp>
        <p:nvGrpSpPr>
          <p:cNvPr id="355" name="Group 354">
            <a:extLst>
              <a:ext uri="{FF2B5EF4-FFF2-40B4-BE49-F238E27FC236}">
                <a16:creationId xmlns:a16="http://schemas.microsoft.com/office/drawing/2014/main" id="{5C464736-BE02-3184-0D26-E74277CCE75C}"/>
              </a:ext>
            </a:extLst>
          </p:cNvPr>
          <p:cNvGrpSpPr/>
          <p:nvPr/>
        </p:nvGrpSpPr>
        <p:grpSpPr>
          <a:xfrm>
            <a:off x="8950174" y="6167099"/>
            <a:ext cx="1002600" cy="434880"/>
            <a:chOff x="8950174" y="6167099"/>
            <a:chExt cx="1002600" cy="434880"/>
          </a:xfrm>
        </p:grpSpPr>
        <mc:AlternateContent xmlns:mc="http://schemas.openxmlformats.org/markup-compatibility/2006">
          <mc:Choice xmlns:p14="http://schemas.microsoft.com/office/powerpoint/2010/main" Requires="p14">
            <p:contentPart p14:bwMode="auto" r:id="rId546">
              <p14:nvContentPartPr>
                <p14:cNvPr id="339" name="Ink 338">
                  <a:extLst>
                    <a:ext uri="{FF2B5EF4-FFF2-40B4-BE49-F238E27FC236}">
                      <a16:creationId xmlns:a16="http://schemas.microsoft.com/office/drawing/2014/main" id="{45B452AF-18CF-57F0-41A0-B4AC755B3CA5}"/>
                    </a:ext>
                  </a:extLst>
                </p14:cNvPr>
                <p14:cNvContentPartPr/>
                <p14:nvPr/>
              </p14:nvContentPartPr>
              <p14:xfrm>
                <a:off x="8950174" y="6293459"/>
                <a:ext cx="79560" cy="180360"/>
              </p14:xfrm>
            </p:contentPart>
          </mc:Choice>
          <mc:Fallback>
            <p:pic>
              <p:nvPicPr>
                <p:cNvPr id="339" name="Ink 338">
                  <a:extLst>
                    <a:ext uri="{FF2B5EF4-FFF2-40B4-BE49-F238E27FC236}">
                      <a16:creationId xmlns:a16="http://schemas.microsoft.com/office/drawing/2014/main" id="{45B452AF-18CF-57F0-41A0-B4AC755B3CA5}"/>
                    </a:ext>
                  </a:extLst>
                </p:cNvPr>
                <p:cNvPicPr/>
                <p:nvPr/>
              </p:nvPicPr>
              <p:blipFill>
                <a:blip r:embed="rId547"/>
                <a:stretch>
                  <a:fillRect/>
                </a:stretch>
              </p:blipFill>
              <p:spPr>
                <a:xfrm>
                  <a:off x="8944054" y="6287339"/>
                  <a:ext cx="91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0" name="Ink 339">
                  <a:extLst>
                    <a:ext uri="{FF2B5EF4-FFF2-40B4-BE49-F238E27FC236}">
                      <a16:creationId xmlns:a16="http://schemas.microsoft.com/office/drawing/2014/main" id="{867B2A82-4FAD-4C1E-378E-054CCF59B8F4}"/>
                    </a:ext>
                  </a:extLst>
                </p14:cNvPr>
                <p14:cNvContentPartPr/>
                <p14:nvPr/>
              </p14:nvContentPartPr>
              <p14:xfrm>
                <a:off x="9046294" y="6348179"/>
                <a:ext cx="88200" cy="3960"/>
              </p14:xfrm>
            </p:contentPart>
          </mc:Choice>
          <mc:Fallback>
            <p:pic>
              <p:nvPicPr>
                <p:cNvPr id="340" name="Ink 339">
                  <a:extLst>
                    <a:ext uri="{FF2B5EF4-FFF2-40B4-BE49-F238E27FC236}">
                      <a16:creationId xmlns:a16="http://schemas.microsoft.com/office/drawing/2014/main" id="{867B2A82-4FAD-4C1E-378E-054CCF59B8F4}"/>
                    </a:ext>
                  </a:extLst>
                </p:cNvPr>
                <p:cNvPicPr/>
                <p:nvPr/>
              </p:nvPicPr>
              <p:blipFill>
                <a:blip r:embed="rId549"/>
                <a:stretch>
                  <a:fillRect/>
                </a:stretch>
              </p:blipFill>
              <p:spPr>
                <a:xfrm>
                  <a:off x="9040174" y="6342059"/>
                  <a:ext cx="100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1" name="Ink 340">
                  <a:extLst>
                    <a:ext uri="{FF2B5EF4-FFF2-40B4-BE49-F238E27FC236}">
                      <a16:creationId xmlns:a16="http://schemas.microsoft.com/office/drawing/2014/main" id="{D8D10D73-C119-8382-2D9C-0398E65DF5DD}"/>
                    </a:ext>
                  </a:extLst>
                </p14:cNvPr>
                <p14:cNvContentPartPr/>
                <p14:nvPr/>
              </p14:nvContentPartPr>
              <p14:xfrm>
                <a:off x="9192454" y="6284099"/>
                <a:ext cx="360" cy="117360"/>
              </p14:xfrm>
            </p:contentPart>
          </mc:Choice>
          <mc:Fallback>
            <p:pic>
              <p:nvPicPr>
                <p:cNvPr id="341" name="Ink 340">
                  <a:extLst>
                    <a:ext uri="{FF2B5EF4-FFF2-40B4-BE49-F238E27FC236}">
                      <a16:creationId xmlns:a16="http://schemas.microsoft.com/office/drawing/2014/main" id="{D8D10D73-C119-8382-2D9C-0398E65DF5DD}"/>
                    </a:ext>
                  </a:extLst>
                </p:cNvPr>
                <p:cNvPicPr/>
                <p:nvPr/>
              </p:nvPicPr>
              <p:blipFill>
                <a:blip r:embed="rId551"/>
                <a:stretch>
                  <a:fillRect/>
                </a:stretch>
              </p:blipFill>
              <p:spPr>
                <a:xfrm>
                  <a:off x="9186334" y="6277979"/>
                  <a:ext cx="12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2" name="Ink 341">
                  <a:extLst>
                    <a:ext uri="{FF2B5EF4-FFF2-40B4-BE49-F238E27FC236}">
                      <a16:creationId xmlns:a16="http://schemas.microsoft.com/office/drawing/2014/main" id="{6EFA1FE6-4BE9-220A-1DA5-E6D7B6378DEC}"/>
                    </a:ext>
                  </a:extLst>
                </p14:cNvPr>
                <p14:cNvContentPartPr/>
                <p14:nvPr/>
              </p14:nvContentPartPr>
              <p14:xfrm>
                <a:off x="9250774" y="6254579"/>
                <a:ext cx="106200" cy="169200"/>
              </p14:xfrm>
            </p:contentPart>
          </mc:Choice>
          <mc:Fallback>
            <p:pic>
              <p:nvPicPr>
                <p:cNvPr id="342" name="Ink 341">
                  <a:extLst>
                    <a:ext uri="{FF2B5EF4-FFF2-40B4-BE49-F238E27FC236}">
                      <a16:creationId xmlns:a16="http://schemas.microsoft.com/office/drawing/2014/main" id="{6EFA1FE6-4BE9-220A-1DA5-E6D7B6378DEC}"/>
                    </a:ext>
                  </a:extLst>
                </p:cNvPr>
                <p:cNvPicPr/>
                <p:nvPr/>
              </p:nvPicPr>
              <p:blipFill>
                <a:blip r:embed="rId553"/>
                <a:stretch>
                  <a:fillRect/>
                </a:stretch>
              </p:blipFill>
              <p:spPr>
                <a:xfrm>
                  <a:off x="9244654" y="6248459"/>
                  <a:ext cx="118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3" name="Ink 342">
                  <a:extLst>
                    <a:ext uri="{FF2B5EF4-FFF2-40B4-BE49-F238E27FC236}">
                      <a16:creationId xmlns:a16="http://schemas.microsoft.com/office/drawing/2014/main" id="{65714EB6-58E6-1285-2AA8-979110B8ACFE}"/>
                    </a:ext>
                  </a:extLst>
                </p14:cNvPr>
                <p14:cNvContentPartPr/>
                <p14:nvPr/>
              </p14:nvContentPartPr>
              <p14:xfrm>
                <a:off x="9337894" y="6206339"/>
                <a:ext cx="63720" cy="42120"/>
              </p14:xfrm>
            </p:contentPart>
          </mc:Choice>
          <mc:Fallback>
            <p:pic>
              <p:nvPicPr>
                <p:cNvPr id="343" name="Ink 342">
                  <a:extLst>
                    <a:ext uri="{FF2B5EF4-FFF2-40B4-BE49-F238E27FC236}">
                      <a16:creationId xmlns:a16="http://schemas.microsoft.com/office/drawing/2014/main" id="{65714EB6-58E6-1285-2AA8-979110B8ACFE}"/>
                    </a:ext>
                  </a:extLst>
                </p:cNvPr>
                <p:cNvPicPr/>
                <p:nvPr/>
              </p:nvPicPr>
              <p:blipFill>
                <a:blip r:embed="rId555"/>
                <a:stretch>
                  <a:fillRect/>
                </a:stretch>
              </p:blipFill>
              <p:spPr>
                <a:xfrm>
                  <a:off x="9331774" y="6200219"/>
                  <a:ext cx="759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4" name="Ink 343">
                  <a:extLst>
                    <a:ext uri="{FF2B5EF4-FFF2-40B4-BE49-F238E27FC236}">
                      <a16:creationId xmlns:a16="http://schemas.microsoft.com/office/drawing/2014/main" id="{3F230F5B-EDDE-6576-42CD-47F3855235A4}"/>
                    </a:ext>
                  </a:extLst>
                </p14:cNvPr>
                <p14:cNvContentPartPr/>
                <p14:nvPr/>
              </p14:nvContentPartPr>
              <p14:xfrm>
                <a:off x="9435454" y="6176819"/>
                <a:ext cx="18000" cy="46440"/>
              </p14:xfrm>
            </p:contentPart>
          </mc:Choice>
          <mc:Fallback>
            <p:pic>
              <p:nvPicPr>
                <p:cNvPr id="344" name="Ink 343">
                  <a:extLst>
                    <a:ext uri="{FF2B5EF4-FFF2-40B4-BE49-F238E27FC236}">
                      <a16:creationId xmlns:a16="http://schemas.microsoft.com/office/drawing/2014/main" id="{3F230F5B-EDDE-6576-42CD-47F3855235A4}"/>
                    </a:ext>
                  </a:extLst>
                </p:cNvPr>
                <p:cNvPicPr/>
                <p:nvPr/>
              </p:nvPicPr>
              <p:blipFill>
                <a:blip r:embed="rId557"/>
                <a:stretch>
                  <a:fillRect/>
                </a:stretch>
              </p:blipFill>
              <p:spPr>
                <a:xfrm>
                  <a:off x="9429334" y="6170699"/>
                  <a:ext cx="302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5" name="Ink 344">
                  <a:extLst>
                    <a:ext uri="{FF2B5EF4-FFF2-40B4-BE49-F238E27FC236}">
                      <a16:creationId xmlns:a16="http://schemas.microsoft.com/office/drawing/2014/main" id="{6E9E6660-3547-D006-F624-8E6080B491BE}"/>
                    </a:ext>
                  </a:extLst>
                </p14:cNvPr>
                <p14:cNvContentPartPr/>
                <p14:nvPr/>
              </p14:nvContentPartPr>
              <p14:xfrm>
                <a:off x="9415654" y="6176819"/>
                <a:ext cx="53640" cy="360"/>
              </p14:xfrm>
            </p:contentPart>
          </mc:Choice>
          <mc:Fallback>
            <p:pic>
              <p:nvPicPr>
                <p:cNvPr id="345" name="Ink 344">
                  <a:extLst>
                    <a:ext uri="{FF2B5EF4-FFF2-40B4-BE49-F238E27FC236}">
                      <a16:creationId xmlns:a16="http://schemas.microsoft.com/office/drawing/2014/main" id="{6E9E6660-3547-D006-F624-8E6080B491BE}"/>
                    </a:ext>
                  </a:extLst>
                </p:cNvPr>
                <p:cNvPicPr/>
                <p:nvPr/>
              </p:nvPicPr>
              <p:blipFill>
                <a:blip r:embed="rId559"/>
                <a:stretch>
                  <a:fillRect/>
                </a:stretch>
              </p:blipFill>
              <p:spPr>
                <a:xfrm>
                  <a:off x="9409534" y="6170699"/>
                  <a:ext cx="65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6" name="Ink 345">
                  <a:extLst>
                    <a:ext uri="{FF2B5EF4-FFF2-40B4-BE49-F238E27FC236}">
                      <a16:creationId xmlns:a16="http://schemas.microsoft.com/office/drawing/2014/main" id="{2B7DB4BA-8168-C7F9-298D-504A51525DC8}"/>
                    </a:ext>
                  </a:extLst>
                </p14:cNvPr>
                <p14:cNvContentPartPr/>
                <p14:nvPr/>
              </p14:nvContentPartPr>
              <p14:xfrm>
                <a:off x="9513214" y="6167099"/>
                <a:ext cx="15480" cy="43560"/>
              </p14:xfrm>
            </p:contentPart>
          </mc:Choice>
          <mc:Fallback>
            <p:pic>
              <p:nvPicPr>
                <p:cNvPr id="346" name="Ink 345">
                  <a:extLst>
                    <a:ext uri="{FF2B5EF4-FFF2-40B4-BE49-F238E27FC236}">
                      <a16:creationId xmlns:a16="http://schemas.microsoft.com/office/drawing/2014/main" id="{2B7DB4BA-8168-C7F9-298D-504A51525DC8}"/>
                    </a:ext>
                  </a:extLst>
                </p:cNvPr>
                <p:cNvPicPr/>
                <p:nvPr/>
              </p:nvPicPr>
              <p:blipFill>
                <a:blip r:embed="rId561"/>
                <a:stretch>
                  <a:fillRect/>
                </a:stretch>
              </p:blipFill>
              <p:spPr>
                <a:xfrm>
                  <a:off x="9507094" y="6160979"/>
                  <a:ext cx="277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9" name="Ink 348">
                  <a:extLst>
                    <a:ext uri="{FF2B5EF4-FFF2-40B4-BE49-F238E27FC236}">
                      <a16:creationId xmlns:a16="http://schemas.microsoft.com/office/drawing/2014/main" id="{368101E5-B388-94D0-9629-9564D8F6F6D9}"/>
                    </a:ext>
                  </a:extLst>
                </p14:cNvPr>
                <p14:cNvContentPartPr/>
                <p14:nvPr/>
              </p14:nvContentPartPr>
              <p14:xfrm>
                <a:off x="9688174" y="6212819"/>
                <a:ext cx="145440" cy="135720"/>
              </p14:xfrm>
            </p:contentPart>
          </mc:Choice>
          <mc:Fallback>
            <p:pic>
              <p:nvPicPr>
                <p:cNvPr id="349" name="Ink 348">
                  <a:extLst>
                    <a:ext uri="{FF2B5EF4-FFF2-40B4-BE49-F238E27FC236}">
                      <a16:creationId xmlns:a16="http://schemas.microsoft.com/office/drawing/2014/main" id="{368101E5-B388-94D0-9629-9564D8F6F6D9}"/>
                    </a:ext>
                  </a:extLst>
                </p:cNvPr>
                <p:cNvPicPr/>
                <p:nvPr/>
              </p:nvPicPr>
              <p:blipFill>
                <a:blip r:embed="rId563"/>
                <a:stretch>
                  <a:fillRect/>
                </a:stretch>
              </p:blipFill>
              <p:spPr>
                <a:xfrm>
                  <a:off x="9682054" y="6206699"/>
                  <a:ext cx="157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0" name="Ink 349">
                  <a:extLst>
                    <a:ext uri="{FF2B5EF4-FFF2-40B4-BE49-F238E27FC236}">
                      <a16:creationId xmlns:a16="http://schemas.microsoft.com/office/drawing/2014/main" id="{5980B3C1-7E4E-B049-C4EE-34A27AECA2F3}"/>
                    </a:ext>
                  </a:extLst>
                </p14:cNvPr>
                <p14:cNvContentPartPr/>
                <p14:nvPr/>
              </p14:nvContentPartPr>
              <p14:xfrm>
                <a:off x="9542374" y="6392459"/>
                <a:ext cx="410400" cy="28440"/>
              </p14:xfrm>
            </p:contentPart>
          </mc:Choice>
          <mc:Fallback>
            <p:pic>
              <p:nvPicPr>
                <p:cNvPr id="350" name="Ink 349">
                  <a:extLst>
                    <a:ext uri="{FF2B5EF4-FFF2-40B4-BE49-F238E27FC236}">
                      <a16:creationId xmlns:a16="http://schemas.microsoft.com/office/drawing/2014/main" id="{5980B3C1-7E4E-B049-C4EE-34A27AECA2F3}"/>
                    </a:ext>
                  </a:extLst>
                </p:cNvPr>
                <p:cNvPicPr/>
                <p:nvPr/>
              </p:nvPicPr>
              <p:blipFill>
                <a:blip r:embed="rId565"/>
                <a:stretch>
                  <a:fillRect/>
                </a:stretch>
              </p:blipFill>
              <p:spPr>
                <a:xfrm>
                  <a:off x="9536254" y="6386339"/>
                  <a:ext cx="422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1" name="Ink 350">
                  <a:extLst>
                    <a:ext uri="{FF2B5EF4-FFF2-40B4-BE49-F238E27FC236}">
                      <a16:creationId xmlns:a16="http://schemas.microsoft.com/office/drawing/2014/main" id="{EA147365-B4D9-FA36-C5ED-16D151DE373F}"/>
                    </a:ext>
                  </a:extLst>
                </p14:cNvPr>
                <p14:cNvContentPartPr/>
                <p14:nvPr/>
              </p14:nvContentPartPr>
              <p14:xfrm>
                <a:off x="9561454" y="6507299"/>
                <a:ext cx="131040" cy="83520"/>
              </p14:xfrm>
            </p:contentPart>
          </mc:Choice>
          <mc:Fallback>
            <p:pic>
              <p:nvPicPr>
                <p:cNvPr id="351" name="Ink 350">
                  <a:extLst>
                    <a:ext uri="{FF2B5EF4-FFF2-40B4-BE49-F238E27FC236}">
                      <a16:creationId xmlns:a16="http://schemas.microsoft.com/office/drawing/2014/main" id="{EA147365-B4D9-FA36-C5ED-16D151DE373F}"/>
                    </a:ext>
                  </a:extLst>
                </p:cNvPr>
                <p:cNvPicPr/>
                <p:nvPr/>
              </p:nvPicPr>
              <p:blipFill>
                <a:blip r:embed="rId567"/>
                <a:stretch>
                  <a:fillRect/>
                </a:stretch>
              </p:blipFill>
              <p:spPr>
                <a:xfrm>
                  <a:off x="9555334" y="6501179"/>
                  <a:ext cx="143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2" name="Ink 351">
                  <a:extLst>
                    <a:ext uri="{FF2B5EF4-FFF2-40B4-BE49-F238E27FC236}">
                      <a16:creationId xmlns:a16="http://schemas.microsoft.com/office/drawing/2014/main" id="{0AFCA22D-80E8-6A23-85A8-29F360C3157B}"/>
                    </a:ext>
                  </a:extLst>
                </p14:cNvPr>
                <p14:cNvContentPartPr/>
                <p14:nvPr/>
              </p14:nvContentPartPr>
              <p14:xfrm>
                <a:off x="9744694" y="6487859"/>
                <a:ext cx="18000" cy="96840"/>
              </p14:xfrm>
            </p:contentPart>
          </mc:Choice>
          <mc:Fallback>
            <p:pic>
              <p:nvPicPr>
                <p:cNvPr id="352" name="Ink 351">
                  <a:extLst>
                    <a:ext uri="{FF2B5EF4-FFF2-40B4-BE49-F238E27FC236}">
                      <a16:creationId xmlns:a16="http://schemas.microsoft.com/office/drawing/2014/main" id="{0AFCA22D-80E8-6A23-85A8-29F360C3157B}"/>
                    </a:ext>
                  </a:extLst>
                </p:cNvPr>
                <p:cNvPicPr/>
                <p:nvPr/>
              </p:nvPicPr>
              <p:blipFill>
                <a:blip r:embed="rId569"/>
                <a:stretch>
                  <a:fillRect/>
                </a:stretch>
              </p:blipFill>
              <p:spPr>
                <a:xfrm>
                  <a:off x="9738574" y="6481739"/>
                  <a:ext cx="30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3" name="Ink 352">
                  <a:extLst>
                    <a:ext uri="{FF2B5EF4-FFF2-40B4-BE49-F238E27FC236}">
                      <a16:creationId xmlns:a16="http://schemas.microsoft.com/office/drawing/2014/main" id="{A9998B29-8F8D-560D-2DBA-4340336CC7CB}"/>
                    </a:ext>
                  </a:extLst>
                </p14:cNvPr>
                <p14:cNvContentPartPr/>
                <p14:nvPr/>
              </p14:nvContentPartPr>
              <p14:xfrm>
                <a:off x="9678814" y="6527099"/>
                <a:ext cx="122760" cy="29520"/>
              </p14:xfrm>
            </p:contentPart>
          </mc:Choice>
          <mc:Fallback>
            <p:pic>
              <p:nvPicPr>
                <p:cNvPr id="353" name="Ink 352">
                  <a:extLst>
                    <a:ext uri="{FF2B5EF4-FFF2-40B4-BE49-F238E27FC236}">
                      <a16:creationId xmlns:a16="http://schemas.microsoft.com/office/drawing/2014/main" id="{A9998B29-8F8D-560D-2DBA-4340336CC7CB}"/>
                    </a:ext>
                  </a:extLst>
                </p:cNvPr>
                <p:cNvPicPr/>
                <p:nvPr/>
              </p:nvPicPr>
              <p:blipFill>
                <a:blip r:embed="rId571"/>
                <a:stretch>
                  <a:fillRect/>
                </a:stretch>
              </p:blipFill>
              <p:spPr>
                <a:xfrm>
                  <a:off x="9672694" y="6520979"/>
                  <a:ext cx="1350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4" name="Ink 353">
                  <a:extLst>
                    <a:ext uri="{FF2B5EF4-FFF2-40B4-BE49-F238E27FC236}">
                      <a16:creationId xmlns:a16="http://schemas.microsoft.com/office/drawing/2014/main" id="{2EBDC09C-8B50-0D70-6201-5E2AC3B6C720}"/>
                    </a:ext>
                  </a:extLst>
                </p14:cNvPr>
                <p14:cNvContentPartPr/>
                <p14:nvPr/>
              </p14:nvContentPartPr>
              <p14:xfrm>
                <a:off x="9863494" y="6478499"/>
                <a:ext cx="10080" cy="123480"/>
              </p14:xfrm>
            </p:contentPart>
          </mc:Choice>
          <mc:Fallback>
            <p:pic>
              <p:nvPicPr>
                <p:cNvPr id="354" name="Ink 353">
                  <a:extLst>
                    <a:ext uri="{FF2B5EF4-FFF2-40B4-BE49-F238E27FC236}">
                      <a16:creationId xmlns:a16="http://schemas.microsoft.com/office/drawing/2014/main" id="{2EBDC09C-8B50-0D70-6201-5E2AC3B6C720}"/>
                    </a:ext>
                  </a:extLst>
                </p:cNvPr>
                <p:cNvPicPr/>
                <p:nvPr/>
              </p:nvPicPr>
              <p:blipFill>
                <a:blip r:embed="rId573"/>
                <a:stretch>
                  <a:fillRect/>
                </a:stretch>
              </p:blipFill>
              <p:spPr>
                <a:xfrm>
                  <a:off x="9857374" y="6472379"/>
                  <a:ext cx="22320" cy="13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4">
            <p14:nvContentPartPr>
              <p14:cNvPr id="356" name="Ink 355">
                <a:extLst>
                  <a:ext uri="{FF2B5EF4-FFF2-40B4-BE49-F238E27FC236}">
                    <a16:creationId xmlns:a16="http://schemas.microsoft.com/office/drawing/2014/main" id="{929A9EAB-D583-E592-11B3-E5ACF0A7E070}"/>
                  </a:ext>
                </a:extLst>
              </p14:cNvPr>
              <p14:cNvContentPartPr/>
              <p14:nvPr/>
            </p14:nvContentPartPr>
            <p14:xfrm>
              <a:off x="8238814" y="320699"/>
              <a:ext cx="10800" cy="1278360"/>
            </p14:xfrm>
          </p:contentPart>
        </mc:Choice>
        <mc:Fallback>
          <p:pic>
            <p:nvPicPr>
              <p:cNvPr id="356" name="Ink 355">
                <a:extLst>
                  <a:ext uri="{FF2B5EF4-FFF2-40B4-BE49-F238E27FC236}">
                    <a16:creationId xmlns:a16="http://schemas.microsoft.com/office/drawing/2014/main" id="{929A9EAB-D583-E592-11B3-E5ACF0A7E070}"/>
                  </a:ext>
                </a:extLst>
              </p:cNvPr>
              <p:cNvPicPr/>
              <p:nvPr/>
            </p:nvPicPr>
            <p:blipFill>
              <a:blip r:embed="rId575"/>
              <a:stretch>
                <a:fillRect/>
              </a:stretch>
            </p:blipFill>
            <p:spPr>
              <a:xfrm>
                <a:off x="8232694" y="314579"/>
                <a:ext cx="23040" cy="12906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57" name="Ink 356">
                <a:extLst>
                  <a:ext uri="{FF2B5EF4-FFF2-40B4-BE49-F238E27FC236}">
                    <a16:creationId xmlns:a16="http://schemas.microsoft.com/office/drawing/2014/main" id="{1D9EA033-201F-AB18-04BC-0EBA4B54F8B4}"/>
                  </a:ext>
                </a:extLst>
              </p14:cNvPr>
              <p14:cNvContentPartPr/>
              <p14:nvPr/>
            </p14:nvContentPartPr>
            <p14:xfrm>
              <a:off x="7743094" y="1041059"/>
              <a:ext cx="2135520" cy="69840"/>
            </p14:xfrm>
          </p:contentPart>
        </mc:Choice>
        <mc:Fallback>
          <p:pic>
            <p:nvPicPr>
              <p:cNvPr id="357" name="Ink 356">
                <a:extLst>
                  <a:ext uri="{FF2B5EF4-FFF2-40B4-BE49-F238E27FC236}">
                    <a16:creationId xmlns:a16="http://schemas.microsoft.com/office/drawing/2014/main" id="{1D9EA033-201F-AB18-04BC-0EBA4B54F8B4}"/>
                  </a:ext>
                </a:extLst>
              </p:cNvPr>
              <p:cNvPicPr/>
              <p:nvPr/>
            </p:nvPicPr>
            <p:blipFill>
              <a:blip r:embed="rId577"/>
              <a:stretch>
                <a:fillRect/>
              </a:stretch>
            </p:blipFill>
            <p:spPr>
              <a:xfrm>
                <a:off x="7736974" y="1034939"/>
                <a:ext cx="2147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59" name="Ink 358">
                <a:extLst>
                  <a:ext uri="{FF2B5EF4-FFF2-40B4-BE49-F238E27FC236}">
                    <a16:creationId xmlns:a16="http://schemas.microsoft.com/office/drawing/2014/main" id="{0C7197EE-53F9-BCDB-A420-54B84CDFD9BF}"/>
                  </a:ext>
                </a:extLst>
              </p14:cNvPr>
              <p14:cNvContentPartPr/>
              <p14:nvPr/>
            </p14:nvContentPartPr>
            <p14:xfrm>
              <a:off x="7723294" y="602579"/>
              <a:ext cx="204480" cy="10080"/>
            </p14:xfrm>
          </p:contentPart>
        </mc:Choice>
        <mc:Fallback>
          <p:pic>
            <p:nvPicPr>
              <p:cNvPr id="359" name="Ink 358">
                <a:extLst>
                  <a:ext uri="{FF2B5EF4-FFF2-40B4-BE49-F238E27FC236}">
                    <a16:creationId xmlns:a16="http://schemas.microsoft.com/office/drawing/2014/main" id="{0C7197EE-53F9-BCDB-A420-54B84CDFD9BF}"/>
                  </a:ext>
                </a:extLst>
              </p:cNvPr>
              <p:cNvPicPr/>
              <p:nvPr/>
            </p:nvPicPr>
            <p:blipFill>
              <a:blip r:embed="rId579"/>
              <a:stretch>
                <a:fillRect/>
              </a:stretch>
            </p:blipFill>
            <p:spPr>
              <a:xfrm>
                <a:off x="7717174" y="596459"/>
                <a:ext cx="216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0" name="Ink 359">
                <a:extLst>
                  <a:ext uri="{FF2B5EF4-FFF2-40B4-BE49-F238E27FC236}">
                    <a16:creationId xmlns:a16="http://schemas.microsoft.com/office/drawing/2014/main" id="{E6560D5E-6172-B9A5-9E7B-2F16E0B70C93}"/>
                  </a:ext>
                </a:extLst>
              </p14:cNvPr>
              <p14:cNvContentPartPr/>
              <p14:nvPr/>
            </p14:nvContentPartPr>
            <p14:xfrm>
              <a:off x="8121814" y="602939"/>
              <a:ext cx="148680" cy="360"/>
            </p14:xfrm>
          </p:contentPart>
        </mc:Choice>
        <mc:Fallback>
          <p:pic>
            <p:nvPicPr>
              <p:cNvPr id="360" name="Ink 359">
                <a:extLst>
                  <a:ext uri="{FF2B5EF4-FFF2-40B4-BE49-F238E27FC236}">
                    <a16:creationId xmlns:a16="http://schemas.microsoft.com/office/drawing/2014/main" id="{E6560D5E-6172-B9A5-9E7B-2F16E0B70C93}"/>
                  </a:ext>
                </a:extLst>
              </p:cNvPr>
              <p:cNvPicPr/>
              <p:nvPr/>
            </p:nvPicPr>
            <p:blipFill>
              <a:blip r:embed="rId581"/>
              <a:stretch>
                <a:fillRect/>
              </a:stretch>
            </p:blipFill>
            <p:spPr>
              <a:xfrm>
                <a:off x="8115694" y="596819"/>
                <a:ext cx="1609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61" name="Ink 360">
                <a:extLst>
                  <a:ext uri="{FF2B5EF4-FFF2-40B4-BE49-F238E27FC236}">
                    <a16:creationId xmlns:a16="http://schemas.microsoft.com/office/drawing/2014/main" id="{5F2B2C26-CAB7-B00D-6A84-181DC6B04672}"/>
                  </a:ext>
                </a:extLst>
              </p14:cNvPr>
              <p14:cNvContentPartPr/>
              <p14:nvPr/>
            </p14:nvContentPartPr>
            <p14:xfrm>
              <a:off x="8452654" y="632099"/>
              <a:ext cx="162360" cy="18000"/>
            </p14:xfrm>
          </p:contentPart>
        </mc:Choice>
        <mc:Fallback>
          <p:pic>
            <p:nvPicPr>
              <p:cNvPr id="361" name="Ink 360">
                <a:extLst>
                  <a:ext uri="{FF2B5EF4-FFF2-40B4-BE49-F238E27FC236}">
                    <a16:creationId xmlns:a16="http://schemas.microsoft.com/office/drawing/2014/main" id="{5F2B2C26-CAB7-B00D-6A84-181DC6B04672}"/>
                  </a:ext>
                </a:extLst>
              </p:cNvPr>
              <p:cNvPicPr/>
              <p:nvPr/>
            </p:nvPicPr>
            <p:blipFill>
              <a:blip r:embed="rId583"/>
              <a:stretch>
                <a:fillRect/>
              </a:stretch>
            </p:blipFill>
            <p:spPr>
              <a:xfrm>
                <a:off x="8446534" y="625979"/>
                <a:ext cx="174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65" name="Ink 364">
                <a:extLst>
                  <a:ext uri="{FF2B5EF4-FFF2-40B4-BE49-F238E27FC236}">
                    <a16:creationId xmlns:a16="http://schemas.microsoft.com/office/drawing/2014/main" id="{39FB41F3-8B2E-B31C-A5BB-EAF56BB6C82D}"/>
                  </a:ext>
                </a:extLst>
              </p14:cNvPr>
              <p14:cNvContentPartPr/>
              <p14:nvPr/>
            </p14:nvContentPartPr>
            <p14:xfrm>
              <a:off x="7791694" y="1429139"/>
              <a:ext cx="216360" cy="20160"/>
            </p14:xfrm>
          </p:contentPart>
        </mc:Choice>
        <mc:Fallback>
          <p:pic>
            <p:nvPicPr>
              <p:cNvPr id="365" name="Ink 364">
                <a:extLst>
                  <a:ext uri="{FF2B5EF4-FFF2-40B4-BE49-F238E27FC236}">
                    <a16:creationId xmlns:a16="http://schemas.microsoft.com/office/drawing/2014/main" id="{39FB41F3-8B2E-B31C-A5BB-EAF56BB6C82D}"/>
                  </a:ext>
                </a:extLst>
              </p:cNvPr>
              <p:cNvPicPr/>
              <p:nvPr/>
            </p:nvPicPr>
            <p:blipFill>
              <a:blip r:embed="rId585"/>
              <a:stretch>
                <a:fillRect/>
              </a:stretch>
            </p:blipFill>
            <p:spPr>
              <a:xfrm>
                <a:off x="7785574" y="1423019"/>
                <a:ext cx="2286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66" name="Ink 365">
                <a:extLst>
                  <a:ext uri="{FF2B5EF4-FFF2-40B4-BE49-F238E27FC236}">
                    <a16:creationId xmlns:a16="http://schemas.microsoft.com/office/drawing/2014/main" id="{0BD3C74A-2407-BCB3-4C3C-38E78C08AB57}"/>
                  </a:ext>
                </a:extLst>
              </p14:cNvPr>
              <p14:cNvContentPartPr/>
              <p14:nvPr/>
            </p14:nvContentPartPr>
            <p14:xfrm>
              <a:off x="8404414" y="1478099"/>
              <a:ext cx="199440" cy="360"/>
            </p14:xfrm>
          </p:contentPart>
        </mc:Choice>
        <mc:Fallback>
          <p:pic>
            <p:nvPicPr>
              <p:cNvPr id="366" name="Ink 365">
                <a:extLst>
                  <a:ext uri="{FF2B5EF4-FFF2-40B4-BE49-F238E27FC236}">
                    <a16:creationId xmlns:a16="http://schemas.microsoft.com/office/drawing/2014/main" id="{0BD3C74A-2407-BCB3-4C3C-38E78C08AB57}"/>
                  </a:ext>
                </a:extLst>
              </p:cNvPr>
              <p:cNvPicPr/>
              <p:nvPr/>
            </p:nvPicPr>
            <p:blipFill>
              <a:blip r:embed="rId587"/>
              <a:stretch>
                <a:fillRect/>
              </a:stretch>
            </p:blipFill>
            <p:spPr>
              <a:xfrm>
                <a:off x="8398294" y="1471979"/>
                <a:ext cx="211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67" name="Ink 366">
                <a:extLst>
                  <a:ext uri="{FF2B5EF4-FFF2-40B4-BE49-F238E27FC236}">
                    <a16:creationId xmlns:a16="http://schemas.microsoft.com/office/drawing/2014/main" id="{9856B68E-3AD6-AA23-D974-EB6030F15569}"/>
                  </a:ext>
                </a:extLst>
              </p14:cNvPr>
              <p14:cNvContentPartPr/>
              <p14:nvPr/>
            </p14:nvContentPartPr>
            <p14:xfrm>
              <a:off x="9007774" y="1478099"/>
              <a:ext cx="165600" cy="6480"/>
            </p14:xfrm>
          </p:contentPart>
        </mc:Choice>
        <mc:Fallback>
          <p:pic>
            <p:nvPicPr>
              <p:cNvPr id="367" name="Ink 366">
                <a:extLst>
                  <a:ext uri="{FF2B5EF4-FFF2-40B4-BE49-F238E27FC236}">
                    <a16:creationId xmlns:a16="http://schemas.microsoft.com/office/drawing/2014/main" id="{9856B68E-3AD6-AA23-D974-EB6030F15569}"/>
                  </a:ext>
                </a:extLst>
              </p:cNvPr>
              <p:cNvPicPr/>
              <p:nvPr/>
            </p:nvPicPr>
            <p:blipFill>
              <a:blip r:embed="rId589"/>
              <a:stretch>
                <a:fillRect/>
              </a:stretch>
            </p:blipFill>
            <p:spPr>
              <a:xfrm>
                <a:off x="9001654" y="1471979"/>
                <a:ext cx="1778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68" name="Ink 367">
                <a:extLst>
                  <a:ext uri="{FF2B5EF4-FFF2-40B4-BE49-F238E27FC236}">
                    <a16:creationId xmlns:a16="http://schemas.microsoft.com/office/drawing/2014/main" id="{8A9FC192-2526-6339-F1E3-C6F2895F208A}"/>
                  </a:ext>
                </a:extLst>
              </p14:cNvPr>
              <p14:cNvContentPartPr/>
              <p14:nvPr/>
            </p14:nvContentPartPr>
            <p14:xfrm>
              <a:off x="9629854" y="1482419"/>
              <a:ext cx="74160" cy="15480"/>
            </p14:xfrm>
          </p:contentPart>
        </mc:Choice>
        <mc:Fallback>
          <p:pic>
            <p:nvPicPr>
              <p:cNvPr id="368" name="Ink 367">
                <a:extLst>
                  <a:ext uri="{FF2B5EF4-FFF2-40B4-BE49-F238E27FC236}">
                    <a16:creationId xmlns:a16="http://schemas.microsoft.com/office/drawing/2014/main" id="{8A9FC192-2526-6339-F1E3-C6F2895F208A}"/>
                  </a:ext>
                </a:extLst>
              </p:cNvPr>
              <p:cNvPicPr/>
              <p:nvPr/>
            </p:nvPicPr>
            <p:blipFill>
              <a:blip r:embed="rId591"/>
              <a:stretch>
                <a:fillRect/>
              </a:stretch>
            </p:blipFill>
            <p:spPr>
              <a:xfrm>
                <a:off x="9623734" y="1476299"/>
                <a:ext cx="864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69" name="Ink 368">
                <a:extLst>
                  <a:ext uri="{FF2B5EF4-FFF2-40B4-BE49-F238E27FC236}">
                    <a16:creationId xmlns:a16="http://schemas.microsoft.com/office/drawing/2014/main" id="{E46D8E32-7697-07B8-C307-7C3FCF75C352}"/>
                  </a:ext>
                </a:extLst>
              </p14:cNvPr>
              <p14:cNvContentPartPr/>
              <p14:nvPr/>
            </p14:nvContentPartPr>
            <p14:xfrm>
              <a:off x="8472094" y="924059"/>
              <a:ext cx="2160" cy="360"/>
            </p14:xfrm>
          </p:contentPart>
        </mc:Choice>
        <mc:Fallback>
          <p:pic>
            <p:nvPicPr>
              <p:cNvPr id="369" name="Ink 368">
                <a:extLst>
                  <a:ext uri="{FF2B5EF4-FFF2-40B4-BE49-F238E27FC236}">
                    <a16:creationId xmlns:a16="http://schemas.microsoft.com/office/drawing/2014/main" id="{E46D8E32-7697-07B8-C307-7C3FCF75C352}"/>
                  </a:ext>
                </a:extLst>
              </p:cNvPr>
              <p:cNvPicPr/>
              <p:nvPr/>
            </p:nvPicPr>
            <p:blipFill>
              <a:blip r:embed="rId217"/>
              <a:stretch>
                <a:fillRect/>
              </a:stretch>
            </p:blipFill>
            <p:spPr>
              <a:xfrm>
                <a:off x="8465974" y="917939"/>
                <a:ext cx="14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4" name="Ink 373">
                <a:extLst>
                  <a:ext uri="{FF2B5EF4-FFF2-40B4-BE49-F238E27FC236}">
                    <a16:creationId xmlns:a16="http://schemas.microsoft.com/office/drawing/2014/main" id="{B0031448-6B61-C113-0676-013EA86E197C}"/>
                  </a:ext>
                </a:extLst>
              </p14:cNvPr>
              <p14:cNvContentPartPr/>
              <p14:nvPr/>
            </p14:nvContentPartPr>
            <p14:xfrm>
              <a:off x="8725174" y="1332659"/>
              <a:ext cx="360" cy="360"/>
            </p14:xfrm>
          </p:contentPart>
        </mc:Choice>
        <mc:Fallback>
          <p:pic>
            <p:nvPicPr>
              <p:cNvPr id="374" name="Ink 373">
                <a:extLst>
                  <a:ext uri="{FF2B5EF4-FFF2-40B4-BE49-F238E27FC236}">
                    <a16:creationId xmlns:a16="http://schemas.microsoft.com/office/drawing/2014/main" id="{B0031448-6B61-C113-0676-013EA86E197C}"/>
                  </a:ext>
                </a:extLst>
              </p:cNvPr>
              <p:cNvPicPr/>
              <p:nvPr/>
            </p:nvPicPr>
            <p:blipFill>
              <a:blip r:embed="rId217"/>
              <a:stretch>
                <a:fillRect/>
              </a:stretch>
            </p:blipFill>
            <p:spPr>
              <a:xfrm>
                <a:off x="8719054" y="1326539"/>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75" name="Ink 374">
                <a:extLst>
                  <a:ext uri="{FF2B5EF4-FFF2-40B4-BE49-F238E27FC236}">
                    <a16:creationId xmlns:a16="http://schemas.microsoft.com/office/drawing/2014/main" id="{DA317380-060D-6CD4-8A20-B4337DCB79CE}"/>
                  </a:ext>
                </a:extLst>
              </p14:cNvPr>
              <p14:cNvContentPartPr/>
              <p14:nvPr/>
            </p14:nvContentPartPr>
            <p14:xfrm>
              <a:off x="9104614" y="1400339"/>
              <a:ext cx="2160" cy="360"/>
            </p14:xfrm>
          </p:contentPart>
        </mc:Choice>
        <mc:Fallback>
          <p:pic>
            <p:nvPicPr>
              <p:cNvPr id="375" name="Ink 374">
                <a:extLst>
                  <a:ext uri="{FF2B5EF4-FFF2-40B4-BE49-F238E27FC236}">
                    <a16:creationId xmlns:a16="http://schemas.microsoft.com/office/drawing/2014/main" id="{DA317380-060D-6CD4-8A20-B4337DCB79CE}"/>
                  </a:ext>
                </a:extLst>
              </p:cNvPr>
              <p:cNvPicPr/>
              <p:nvPr/>
            </p:nvPicPr>
            <p:blipFill>
              <a:blip r:embed="rId217"/>
              <a:stretch>
                <a:fillRect/>
              </a:stretch>
            </p:blipFill>
            <p:spPr>
              <a:xfrm>
                <a:off x="9098494" y="1394219"/>
                <a:ext cx="14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76" name="Ink 375">
                <a:extLst>
                  <a:ext uri="{FF2B5EF4-FFF2-40B4-BE49-F238E27FC236}">
                    <a16:creationId xmlns:a16="http://schemas.microsoft.com/office/drawing/2014/main" id="{C4CFF726-ED3A-C7F0-7DC2-A4FE057B0C40}"/>
                  </a:ext>
                </a:extLst>
              </p14:cNvPr>
              <p14:cNvContentPartPr/>
              <p14:nvPr/>
            </p14:nvContentPartPr>
            <p14:xfrm>
              <a:off x="9494134" y="1428059"/>
              <a:ext cx="360" cy="2160"/>
            </p14:xfrm>
          </p:contentPart>
        </mc:Choice>
        <mc:Fallback>
          <p:pic>
            <p:nvPicPr>
              <p:cNvPr id="376" name="Ink 375">
                <a:extLst>
                  <a:ext uri="{FF2B5EF4-FFF2-40B4-BE49-F238E27FC236}">
                    <a16:creationId xmlns:a16="http://schemas.microsoft.com/office/drawing/2014/main" id="{C4CFF726-ED3A-C7F0-7DC2-A4FE057B0C40}"/>
                  </a:ext>
                </a:extLst>
              </p:cNvPr>
              <p:cNvPicPr/>
              <p:nvPr/>
            </p:nvPicPr>
            <p:blipFill>
              <a:blip r:embed="rId217"/>
              <a:stretch>
                <a:fillRect/>
              </a:stretch>
            </p:blipFill>
            <p:spPr>
              <a:xfrm>
                <a:off x="9488014" y="1421939"/>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77" name="Ink 376">
                <a:extLst>
                  <a:ext uri="{FF2B5EF4-FFF2-40B4-BE49-F238E27FC236}">
                    <a16:creationId xmlns:a16="http://schemas.microsoft.com/office/drawing/2014/main" id="{0851DA5A-068B-B49A-A969-1C27AB15E6B1}"/>
                  </a:ext>
                </a:extLst>
              </p14:cNvPr>
              <p14:cNvContentPartPr/>
              <p14:nvPr/>
            </p14:nvContentPartPr>
            <p14:xfrm>
              <a:off x="9805174" y="1439579"/>
              <a:ext cx="2160" cy="360"/>
            </p14:xfrm>
          </p:contentPart>
        </mc:Choice>
        <mc:Fallback>
          <p:pic>
            <p:nvPicPr>
              <p:cNvPr id="377" name="Ink 376">
                <a:extLst>
                  <a:ext uri="{FF2B5EF4-FFF2-40B4-BE49-F238E27FC236}">
                    <a16:creationId xmlns:a16="http://schemas.microsoft.com/office/drawing/2014/main" id="{0851DA5A-068B-B49A-A969-1C27AB15E6B1}"/>
                  </a:ext>
                </a:extLst>
              </p:cNvPr>
              <p:cNvPicPr/>
              <p:nvPr/>
            </p:nvPicPr>
            <p:blipFill>
              <a:blip r:embed="rId217"/>
              <a:stretch>
                <a:fillRect/>
              </a:stretch>
            </p:blipFill>
            <p:spPr>
              <a:xfrm>
                <a:off x="9799054" y="1433459"/>
                <a:ext cx="14400" cy="12600"/>
              </a:xfrm>
              <a:prstGeom prst="rect">
                <a:avLst/>
              </a:prstGeom>
            </p:spPr>
          </p:pic>
        </mc:Fallback>
      </mc:AlternateContent>
      <p:grpSp>
        <p:nvGrpSpPr>
          <p:cNvPr id="382" name="Group 381">
            <a:extLst>
              <a:ext uri="{FF2B5EF4-FFF2-40B4-BE49-F238E27FC236}">
                <a16:creationId xmlns:a16="http://schemas.microsoft.com/office/drawing/2014/main" id="{3AF2A8CC-8C40-47EA-5EFB-E59B0AD55558}"/>
              </a:ext>
            </a:extLst>
          </p:cNvPr>
          <p:cNvGrpSpPr/>
          <p:nvPr/>
        </p:nvGrpSpPr>
        <p:grpSpPr>
          <a:xfrm>
            <a:off x="7217134" y="515099"/>
            <a:ext cx="292680" cy="257760"/>
            <a:chOff x="7217134" y="515099"/>
            <a:chExt cx="292680" cy="257760"/>
          </a:xfrm>
        </p:grpSpPr>
        <mc:AlternateContent xmlns:mc="http://schemas.openxmlformats.org/markup-compatibility/2006">
          <mc:Choice xmlns:p14="http://schemas.microsoft.com/office/powerpoint/2010/main" Requires="p14">
            <p:contentPart p14:bwMode="auto" r:id="rId597">
              <p14:nvContentPartPr>
                <p14:cNvPr id="378" name="Ink 377">
                  <a:extLst>
                    <a:ext uri="{FF2B5EF4-FFF2-40B4-BE49-F238E27FC236}">
                      <a16:creationId xmlns:a16="http://schemas.microsoft.com/office/drawing/2014/main" id="{A4A98083-BD3E-1813-E2BC-093C55B80706}"/>
                    </a:ext>
                  </a:extLst>
                </p14:cNvPr>
                <p14:cNvContentPartPr/>
                <p14:nvPr/>
              </p14:nvContentPartPr>
              <p14:xfrm>
                <a:off x="7217134" y="566219"/>
                <a:ext cx="80280" cy="206640"/>
              </p14:xfrm>
            </p:contentPart>
          </mc:Choice>
          <mc:Fallback>
            <p:pic>
              <p:nvPicPr>
                <p:cNvPr id="378" name="Ink 377">
                  <a:extLst>
                    <a:ext uri="{FF2B5EF4-FFF2-40B4-BE49-F238E27FC236}">
                      <a16:creationId xmlns:a16="http://schemas.microsoft.com/office/drawing/2014/main" id="{A4A98083-BD3E-1813-E2BC-093C55B80706}"/>
                    </a:ext>
                  </a:extLst>
                </p:cNvPr>
                <p:cNvPicPr/>
                <p:nvPr/>
              </p:nvPicPr>
              <p:blipFill>
                <a:blip r:embed="rId598"/>
                <a:stretch>
                  <a:fillRect/>
                </a:stretch>
              </p:blipFill>
              <p:spPr>
                <a:xfrm>
                  <a:off x="7211014" y="560099"/>
                  <a:ext cx="925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79" name="Ink 378">
                  <a:extLst>
                    <a:ext uri="{FF2B5EF4-FFF2-40B4-BE49-F238E27FC236}">
                      <a16:creationId xmlns:a16="http://schemas.microsoft.com/office/drawing/2014/main" id="{469E6F10-96ED-AE6C-360D-20B501B0511A}"/>
                    </a:ext>
                  </a:extLst>
                </p14:cNvPr>
                <p14:cNvContentPartPr/>
                <p14:nvPr/>
              </p14:nvContentPartPr>
              <p14:xfrm>
                <a:off x="7324414" y="592859"/>
                <a:ext cx="71280" cy="360"/>
              </p14:xfrm>
            </p:contentPart>
          </mc:Choice>
          <mc:Fallback>
            <p:pic>
              <p:nvPicPr>
                <p:cNvPr id="379" name="Ink 378">
                  <a:extLst>
                    <a:ext uri="{FF2B5EF4-FFF2-40B4-BE49-F238E27FC236}">
                      <a16:creationId xmlns:a16="http://schemas.microsoft.com/office/drawing/2014/main" id="{469E6F10-96ED-AE6C-360D-20B501B0511A}"/>
                    </a:ext>
                  </a:extLst>
                </p:cNvPr>
                <p:cNvPicPr/>
                <p:nvPr/>
              </p:nvPicPr>
              <p:blipFill>
                <a:blip r:embed="rId278"/>
                <a:stretch>
                  <a:fillRect/>
                </a:stretch>
              </p:blipFill>
              <p:spPr>
                <a:xfrm>
                  <a:off x="7318294" y="586739"/>
                  <a:ext cx="83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80" name="Ink 379">
                  <a:extLst>
                    <a:ext uri="{FF2B5EF4-FFF2-40B4-BE49-F238E27FC236}">
                      <a16:creationId xmlns:a16="http://schemas.microsoft.com/office/drawing/2014/main" id="{F07FBA9B-A108-CD15-1919-C6EB01DEB2A1}"/>
                    </a:ext>
                  </a:extLst>
                </p14:cNvPr>
                <p14:cNvContentPartPr/>
                <p14:nvPr/>
              </p14:nvContentPartPr>
              <p14:xfrm>
                <a:off x="7343854" y="640019"/>
                <a:ext cx="66240" cy="11880"/>
              </p14:xfrm>
            </p:contentPart>
          </mc:Choice>
          <mc:Fallback>
            <p:pic>
              <p:nvPicPr>
                <p:cNvPr id="380" name="Ink 379">
                  <a:extLst>
                    <a:ext uri="{FF2B5EF4-FFF2-40B4-BE49-F238E27FC236}">
                      <a16:creationId xmlns:a16="http://schemas.microsoft.com/office/drawing/2014/main" id="{F07FBA9B-A108-CD15-1919-C6EB01DEB2A1}"/>
                    </a:ext>
                  </a:extLst>
                </p:cNvPr>
                <p:cNvPicPr/>
                <p:nvPr/>
              </p:nvPicPr>
              <p:blipFill>
                <a:blip r:embed="rId601"/>
                <a:stretch>
                  <a:fillRect/>
                </a:stretch>
              </p:blipFill>
              <p:spPr>
                <a:xfrm>
                  <a:off x="7337734" y="633899"/>
                  <a:ext cx="78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81" name="Ink 380">
                  <a:extLst>
                    <a:ext uri="{FF2B5EF4-FFF2-40B4-BE49-F238E27FC236}">
                      <a16:creationId xmlns:a16="http://schemas.microsoft.com/office/drawing/2014/main" id="{D1278881-813E-E378-C0B4-B151F26A5836}"/>
                    </a:ext>
                  </a:extLst>
                </p14:cNvPr>
                <p14:cNvContentPartPr/>
                <p14:nvPr/>
              </p14:nvContentPartPr>
              <p14:xfrm>
                <a:off x="7486414" y="515099"/>
                <a:ext cx="23400" cy="219960"/>
              </p14:xfrm>
            </p:contentPart>
          </mc:Choice>
          <mc:Fallback>
            <p:pic>
              <p:nvPicPr>
                <p:cNvPr id="381" name="Ink 380">
                  <a:extLst>
                    <a:ext uri="{FF2B5EF4-FFF2-40B4-BE49-F238E27FC236}">
                      <a16:creationId xmlns:a16="http://schemas.microsoft.com/office/drawing/2014/main" id="{D1278881-813E-E378-C0B4-B151F26A5836}"/>
                    </a:ext>
                  </a:extLst>
                </p:cNvPr>
                <p:cNvPicPr/>
                <p:nvPr/>
              </p:nvPicPr>
              <p:blipFill>
                <a:blip r:embed="rId603"/>
                <a:stretch>
                  <a:fillRect/>
                </a:stretch>
              </p:blipFill>
              <p:spPr>
                <a:xfrm>
                  <a:off x="7480294" y="508979"/>
                  <a:ext cx="35640" cy="232200"/>
                </a:xfrm>
                <a:prstGeom prst="rect">
                  <a:avLst/>
                </a:prstGeom>
              </p:spPr>
            </p:pic>
          </mc:Fallback>
        </mc:AlternateContent>
      </p:grpSp>
      <p:grpSp>
        <p:nvGrpSpPr>
          <p:cNvPr id="388" name="Group 387">
            <a:extLst>
              <a:ext uri="{FF2B5EF4-FFF2-40B4-BE49-F238E27FC236}">
                <a16:creationId xmlns:a16="http://schemas.microsoft.com/office/drawing/2014/main" id="{22FC1A35-51C9-EDB6-1B8D-BD0E6A50D8EA}"/>
              </a:ext>
            </a:extLst>
          </p:cNvPr>
          <p:cNvGrpSpPr/>
          <p:nvPr/>
        </p:nvGrpSpPr>
        <p:grpSpPr>
          <a:xfrm>
            <a:off x="7230094" y="1410419"/>
            <a:ext cx="357120" cy="268200"/>
            <a:chOff x="7230094" y="1410419"/>
            <a:chExt cx="357120" cy="268200"/>
          </a:xfrm>
        </p:grpSpPr>
        <mc:AlternateContent xmlns:mc="http://schemas.openxmlformats.org/markup-compatibility/2006">
          <mc:Choice xmlns:p14="http://schemas.microsoft.com/office/powerpoint/2010/main" Requires="p14">
            <p:contentPart p14:bwMode="auto" r:id="rId604">
              <p14:nvContentPartPr>
                <p14:cNvPr id="383" name="Ink 382">
                  <a:extLst>
                    <a:ext uri="{FF2B5EF4-FFF2-40B4-BE49-F238E27FC236}">
                      <a16:creationId xmlns:a16="http://schemas.microsoft.com/office/drawing/2014/main" id="{616B4876-923B-C3AB-ADD8-A276E96E851A}"/>
                    </a:ext>
                  </a:extLst>
                </p14:cNvPr>
                <p14:cNvContentPartPr/>
                <p14:nvPr/>
              </p14:nvContentPartPr>
              <p14:xfrm>
                <a:off x="7230094" y="1421219"/>
                <a:ext cx="76320" cy="257400"/>
              </p14:xfrm>
            </p:contentPart>
          </mc:Choice>
          <mc:Fallback>
            <p:pic>
              <p:nvPicPr>
                <p:cNvPr id="383" name="Ink 382">
                  <a:extLst>
                    <a:ext uri="{FF2B5EF4-FFF2-40B4-BE49-F238E27FC236}">
                      <a16:creationId xmlns:a16="http://schemas.microsoft.com/office/drawing/2014/main" id="{616B4876-923B-C3AB-ADD8-A276E96E851A}"/>
                    </a:ext>
                  </a:extLst>
                </p:cNvPr>
                <p:cNvPicPr/>
                <p:nvPr/>
              </p:nvPicPr>
              <p:blipFill>
                <a:blip r:embed="rId605"/>
                <a:stretch>
                  <a:fillRect/>
                </a:stretch>
              </p:blipFill>
              <p:spPr>
                <a:xfrm>
                  <a:off x="7223974" y="1415099"/>
                  <a:ext cx="885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4" name="Ink 383">
                  <a:extLst>
                    <a:ext uri="{FF2B5EF4-FFF2-40B4-BE49-F238E27FC236}">
                      <a16:creationId xmlns:a16="http://schemas.microsoft.com/office/drawing/2014/main" id="{D330C9E0-4A80-C5F5-5E03-BD6ADB58656C}"/>
                    </a:ext>
                  </a:extLst>
                </p14:cNvPr>
                <p14:cNvContentPartPr/>
                <p14:nvPr/>
              </p14:nvContentPartPr>
              <p14:xfrm>
                <a:off x="7343854" y="1443539"/>
                <a:ext cx="52560" cy="15480"/>
              </p14:xfrm>
            </p:contentPart>
          </mc:Choice>
          <mc:Fallback>
            <p:pic>
              <p:nvPicPr>
                <p:cNvPr id="384" name="Ink 383">
                  <a:extLst>
                    <a:ext uri="{FF2B5EF4-FFF2-40B4-BE49-F238E27FC236}">
                      <a16:creationId xmlns:a16="http://schemas.microsoft.com/office/drawing/2014/main" id="{D330C9E0-4A80-C5F5-5E03-BD6ADB58656C}"/>
                    </a:ext>
                  </a:extLst>
                </p:cNvPr>
                <p:cNvPicPr/>
                <p:nvPr/>
              </p:nvPicPr>
              <p:blipFill>
                <a:blip r:embed="rId607"/>
                <a:stretch>
                  <a:fillRect/>
                </a:stretch>
              </p:blipFill>
              <p:spPr>
                <a:xfrm>
                  <a:off x="7337734" y="1437419"/>
                  <a:ext cx="64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5" name="Ink 384">
                  <a:extLst>
                    <a:ext uri="{FF2B5EF4-FFF2-40B4-BE49-F238E27FC236}">
                      <a16:creationId xmlns:a16="http://schemas.microsoft.com/office/drawing/2014/main" id="{BB53C3E4-2359-3725-C630-7491072B9115}"/>
                    </a:ext>
                  </a:extLst>
                </p14:cNvPr>
                <p14:cNvContentPartPr/>
                <p14:nvPr/>
              </p14:nvContentPartPr>
              <p14:xfrm>
                <a:off x="7343854" y="1511219"/>
                <a:ext cx="55080" cy="6480"/>
              </p14:xfrm>
            </p:contentPart>
          </mc:Choice>
          <mc:Fallback>
            <p:pic>
              <p:nvPicPr>
                <p:cNvPr id="385" name="Ink 384">
                  <a:extLst>
                    <a:ext uri="{FF2B5EF4-FFF2-40B4-BE49-F238E27FC236}">
                      <a16:creationId xmlns:a16="http://schemas.microsoft.com/office/drawing/2014/main" id="{BB53C3E4-2359-3725-C630-7491072B9115}"/>
                    </a:ext>
                  </a:extLst>
                </p:cNvPr>
                <p:cNvPicPr/>
                <p:nvPr/>
              </p:nvPicPr>
              <p:blipFill>
                <a:blip r:embed="rId609"/>
                <a:stretch>
                  <a:fillRect/>
                </a:stretch>
              </p:blipFill>
              <p:spPr>
                <a:xfrm>
                  <a:off x="7337734" y="1505099"/>
                  <a:ext cx="673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86" name="Ink 385">
                  <a:extLst>
                    <a:ext uri="{FF2B5EF4-FFF2-40B4-BE49-F238E27FC236}">
                      <a16:creationId xmlns:a16="http://schemas.microsoft.com/office/drawing/2014/main" id="{D73C411C-B404-E0B2-5D25-DC6E49AEBF46}"/>
                    </a:ext>
                  </a:extLst>
                </p14:cNvPr>
                <p14:cNvContentPartPr/>
                <p14:nvPr/>
              </p14:nvContentPartPr>
              <p14:xfrm>
                <a:off x="7460494" y="1480619"/>
                <a:ext cx="86400" cy="7920"/>
              </p14:xfrm>
            </p:contentPart>
          </mc:Choice>
          <mc:Fallback>
            <p:pic>
              <p:nvPicPr>
                <p:cNvPr id="386" name="Ink 385">
                  <a:extLst>
                    <a:ext uri="{FF2B5EF4-FFF2-40B4-BE49-F238E27FC236}">
                      <a16:creationId xmlns:a16="http://schemas.microsoft.com/office/drawing/2014/main" id="{D73C411C-B404-E0B2-5D25-DC6E49AEBF46}"/>
                    </a:ext>
                  </a:extLst>
                </p:cNvPr>
                <p:cNvPicPr/>
                <p:nvPr/>
              </p:nvPicPr>
              <p:blipFill>
                <a:blip r:embed="rId611"/>
                <a:stretch>
                  <a:fillRect/>
                </a:stretch>
              </p:blipFill>
              <p:spPr>
                <a:xfrm>
                  <a:off x="7454374" y="1474499"/>
                  <a:ext cx="98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87" name="Ink 386">
                  <a:extLst>
                    <a:ext uri="{FF2B5EF4-FFF2-40B4-BE49-F238E27FC236}">
                      <a16:creationId xmlns:a16="http://schemas.microsoft.com/office/drawing/2014/main" id="{E5EAF1B3-63BA-1888-0A46-75CE85DD0171}"/>
                    </a:ext>
                  </a:extLst>
                </p14:cNvPr>
                <p14:cNvContentPartPr/>
                <p14:nvPr/>
              </p14:nvContentPartPr>
              <p14:xfrm>
                <a:off x="7586854" y="1410419"/>
                <a:ext cx="360" cy="180720"/>
              </p14:xfrm>
            </p:contentPart>
          </mc:Choice>
          <mc:Fallback>
            <p:pic>
              <p:nvPicPr>
                <p:cNvPr id="387" name="Ink 386">
                  <a:extLst>
                    <a:ext uri="{FF2B5EF4-FFF2-40B4-BE49-F238E27FC236}">
                      <a16:creationId xmlns:a16="http://schemas.microsoft.com/office/drawing/2014/main" id="{E5EAF1B3-63BA-1888-0A46-75CE85DD0171}"/>
                    </a:ext>
                  </a:extLst>
                </p:cNvPr>
                <p:cNvPicPr/>
                <p:nvPr/>
              </p:nvPicPr>
              <p:blipFill>
                <a:blip r:embed="rId613"/>
                <a:stretch>
                  <a:fillRect/>
                </a:stretch>
              </p:blipFill>
              <p:spPr>
                <a:xfrm>
                  <a:off x="7580734" y="1404299"/>
                  <a:ext cx="12600" cy="192960"/>
                </a:xfrm>
                <a:prstGeom prst="rect">
                  <a:avLst/>
                </a:prstGeom>
              </p:spPr>
            </p:pic>
          </mc:Fallback>
        </mc:AlternateContent>
      </p:grpSp>
      <p:grpSp>
        <p:nvGrpSpPr>
          <p:cNvPr id="406" name="Group 405">
            <a:extLst>
              <a:ext uri="{FF2B5EF4-FFF2-40B4-BE49-F238E27FC236}">
                <a16:creationId xmlns:a16="http://schemas.microsoft.com/office/drawing/2014/main" id="{C5C45666-283F-09FD-94AC-24BDA06FEDDB}"/>
              </a:ext>
            </a:extLst>
          </p:cNvPr>
          <p:cNvGrpSpPr/>
          <p:nvPr/>
        </p:nvGrpSpPr>
        <p:grpSpPr>
          <a:xfrm>
            <a:off x="10249414" y="6299219"/>
            <a:ext cx="519480" cy="180360"/>
            <a:chOff x="10249414" y="6299219"/>
            <a:chExt cx="519480" cy="180360"/>
          </a:xfrm>
        </p:grpSpPr>
        <mc:AlternateContent xmlns:mc="http://schemas.openxmlformats.org/markup-compatibility/2006">
          <mc:Choice xmlns:p14="http://schemas.microsoft.com/office/powerpoint/2010/main" Requires="p14">
            <p:contentPart p14:bwMode="auto" r:id="rId614">
              <p14:nvContentPartPr>
                <p14:cNvPr id="389" name="Ink 388">
                  <a:extLst>
                    <a:ext uri="{FF2B5EF4-FFF2-40B4-BE49-F238E27FC236}">
                      <a16:creationId xmlns:a16="http://schemas.microsoft.com/office/drawing/2014/main" id="{AFBBE589-61D0-0539-F07E-86836357123A}"/>
                    </a:ext>
                  </a:extLst>
                </p14:cNvPr>
                <p14:cNvContentPartPr/>
                <p14:nvPr/>
              </p14:nvContentPartPr>
              <p14:xfrm>
                <a:off x="10249414" y="6299219"/>
                <a:ext cx="123120" cy="180360"/>
              </p14:xfrm>
            </p:contentPart>
          </mc:Choice>
          <mc:Fallback>
            <p:pic>
              <p:nvPicPr>
                <p:cNvPr id="389" name="Ink 388">
                  <a:extLst>
                    <a:ext uri="{FF2B5EF4-FFF2-40B4-BE49-F238E27FC236}">
                      <a16:creationId xmlns:a16="http://schemas.microsoft.com/office/drawing/2014/main" id="{AFBBE589-61D0-0539-F07E-86836357123A}"/>
                    </a:ext>
                  </a:extLst>
                </p:cNvPr>
                <p:cNvPicPr/>
                <p:nvPr/>
              </p:nvPicPr>
              <p:blipFill>
                <a:blip r:embed="rId615"/>
                <a:stretch>
                  <a:fillRect/>
                </a:stretch>
              </p:blipFill>
              <p:spPr>
                <a:xfrm>
                  <a:off x="10243294" y="6293099"/>
                  <a:ext cx="1353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90" name="Ink 389">
                  <a:extLst>
                    <a:ext uri="{FF2B5EF4-FFF2-40B4-BE49-F238E27FC236}">
                      <a16:creationId xmlns:a16="http://schemas.microsoft.com/office/drawing/2014/main" id="{4943AA94-0281-9C90-ABA8-46795EC44625}"/>
                    </a:ext>
                  </a:extLst>
                </p14:cNvPr>
                <p14:cNvContentPartPr/>
                <p14:nvPr/>
              </p14:nvContentPartPr>
              <p14:xfrm>
                <a:off x="10415014" y="6380939"/>
                <a:ext cx="83520" cy="95760"/>
              </p14:xfrm>
            </p:contentPart>
          </mc:Choice>
          <mc:Fallback>
            <p:pic>
              <p:nvPicPr>
                <p:cNvPr id="390" name="Ink 389">
                  <a:extLst>
                    <a:ext uri="{FF2B5EF4-FFF2-40B4-BE49-F238E27FC236}">
                      <a16:creationId xmlns:a16="http://schemas.microsoft.com/office/drawing/2014/main" id="{4943AA94-0281-9C90-ABA8-46795EC44625}"/>
                    </a:ext>
                  </a:extLst>
                </p:cNvPr>
                <p:cNvPicPr/>
                <p:nvPr/>
              </p:nvPicPr>
              <p:blipFill>
                <a:blip r:embed="rId617"/>
                <a:stretch>
                  <a:fillRect/>
                </a:stretch>
              </p:blipFill>
              <p:spPr>
                <a:xfrm>
                  <a:off x="10408894" y="6374819"/>
                  <a:ext cx="95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91" name="Ink 390">
                  <a:extLst>
                    <a:ext uri="{FF2B5EF4-FFF2-40B4-BE49-F238E27FC236}">
                      <a16:creationId xmlns:a16="http://schemas.microsoft.com/office/drawing/2014/main" id="{6D63F5E7-C264-2B67-7B6B-6BBAE0021EB5}"/>
                    </a:ext>
                  </a:extLst>
                </p14:cNvPr>
                <p14:cNvContentPartPr/>
                <p14:nvPr/>
              </p14:nvContentPartPr>
              <p14:xfrm>
                <a:off x="10515454" y="6393179"/>
                <a:ext cx="130680" cy="78480"/>
              </p14:xfrm>
            </p:contentPart>
          </mc:Choice>
          <mc:Fallback>
            <p:pic>
              <p:nvPicPr>
                <p:cNvPr id="391" name="Ink 390">
                  <a:extLst>
                    <a:ext uri="{FF2B5EF4-FFF2-40B4-BE49-F238E27FC236}">
                      <a16:creationId xmlns:a16="http://schemas.microsoft.com/office/drawing/2014/main" id="{6D63F5E7-C264-2B67-7B6B-6BBAE0021EB5}"/>
                    </a:ext>
                  </a:extLst>
                </p:cNvPr>
                <p:cNvPicPr/>
                <p:nvPr/>
              </p:nvPicPr>
              <p:blipFill>
                <a:blip r:embed="rId619"/>
                <a:stretch>
                  <a:fillRect/>
                </a:stretch>
              </p:blipFill>
              <p:spPr>
                <a:xfrm>
                  <a:off x="10509334" y="6387059"/>
                  <a:ext cx="1429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92" name="Ink 391">
                  <a:extLst>
                    <a:ext uri="{FF2B5EF4-FFF2-40B4-BE49-F238E27FC236}">
                      <a16:creationId xmlns:a16="http://schemas.microsoft.com/office/drawing/2014/main" id="{CE932F0F-81D6-A2C9-682F-2182A74D7F04}"/>
                    </a:ext>
                  </a:extLst>
                </p14:cNvPr>
                <p14:cNvContentPartPr/>
                <p14:nvPr/>
              </p14:nvContentPartPr>
              <p14:xfrm>
                <a:off x="10648654" y="6373019"/>
                <a:ext cx="120240" cy="101520"/>
              </p14:xfrm>
            </p:contentPart>
          </mc:Choice>
          <mc:Fallback>
            <p:pic>
              <p:nvPicPr>
                <p:cNvPr id="392" name="Ink 391">
                  <a:extLst>
                    <a:ext uri="{FF2B5EF4-FFF2-40B4-BE49-F238E27FC236}">
                      <a16:creationId xmlns:a16="http://schemas.microsoft.com/office/drawing/2014/main" id="{CE932F0F-81D6-A2C9-682F-2182A74D7F04}"/>
                    </a:ext>
                  </a:extLst>
                </p:cNvPr>
                <p:cNvPicPr/>
                <p:nvPr/>
              </p:nvPicPr>
              <p:blipFill>
                <a:blip r:embed="rId621"/>
                <a:stretch>
                  <a:fillRect/>
                </a:stretch>
              </p:blipFill>
              <p:spPr>
                <a:xfrm>
                  <a:off x="10642534" y="6366899"/>
                  <a:ext cx="132480" cy="113760"/>
                </a:xfrm>
                <a:prstGeom prst="rect">
                  <a:avLst/>
                </a:prstGeom>
              </p:spPr>
            </p:pic>
          </mc:Fallback>
        </mc:AlternateContent>
      </p:grpSp>
      <p:grpSp>
        <p:nvGrpSpPr>
          <p:cNvPr id="405" name="Group 404">
            <a:extLst>
              <a:ext uri="{FF2B5EF4-FFF2-40B4-BE49-F238E27FC236}">
                <a16:creationId xmlns:a16="http://schemas.microsoft.com/office/drawing/2014/main" id="{96A1DCB3-47C6-8BBB-DAE7-3271D958D2F1}"/>
              </a:ext>
            </a:extLst>
          </p:cNvPr>
          <p:cNvGrpSpPr/>
          <p:nvPr/>
        </p:nvGrpSpPr>
        <p:grpSpPr>
          <a:xfrm>
            <a:off x="10941694" y="6206339"/>
            <a:ext cx="1088640" cy="226440"/>
            <a:chOff x="10941694" y="6206339"/>
            <a:chExt cx="1088640" cy="226440"/>
          </a:xfrm>
        </p:grpSpPr>
        <mc:AlternateContent xmlns:mc="http://schemas.openxmlformats.org/markup-compatibility/2006">
          <mc:Choice xmlns:p14="http://schemas.microsoft.com/office/powerpoint/2010/main" Requires="p14">
            <p:contentPart p14:bwMode="auto" r:id="rId622">
              <p14:nvContentPartPr>
                <p14:cNvPr id="393" name="Ink 392">
                  <a:extLst>
                    <a:ext uri="{FF2B5EF4-FFF2-40B4-BE49-F238E27FC236}">
                      <a16:creationId xmlns:a16="http://schemas.microsoft.com/office/drawing/2014/main" id="{4880A488-C176-D383-F731-00CDD34CBD84}"/>
                    </a:ext>
                  </a:extLst>
                </p14:cNvPr>
                <p14:cNvContentPartPr/>
                <p14:nvPr/>
              </p14:nvContentPartPr>
              <p14:xfrm>
                <a:off x="10941694" y="6351779"/>
                <a:ext cx="153000" cy="76320"/>
              </p14:xfrm>
            </p:contentPart>
          </mc:Choice>
          <mc:Fallback>
            <p:pic>
              <p:nvPicPr>
                <p:cNvPr id="393" name="Ink 392">
                  <a:extLst>
                    <a:ext uri="{FF2B5EF4-FFF2-40B4-BE49-F238E27FC236}">
                      <a16:creationId xmlns:a16="http://schemas.microsoft.com/office/drawing/2014/main" id="{4880A488-C176-D383-F731-00CDD34CBD84}"/>
                    </a:ext>
                  </a:extLst>
                </p:cNvPr>
                <p:cNvPicPr/>
                <p:nvPr/>
              </p:nvPicPr>
              <p:blipFill>
                <a:blip r:embed="rId623"/>
                <a:stretch>
                  <a:fillRect/>
                </a:stretch>
              </p:blipFill>
              <p:spPr>
                <a:xfrm>
                  <a:off x="10935574" y="6345659"/>
                  <a:ext cx="165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94" name="Ink 393">
                  <a:extLst>
                    <a:ext uri="{FF2B5EF4-FFF2-40B4-BE49-F238E27FC236}">
                      <a16:creationId xmlns:a16="http://schemas.microsoft.com/office/drawing/2014/main" id="{BB2002A6-C2BB-C45D-73F7-9F8DFF391173}"/>
                    </a:ext>
                  </a:extLst>
                </p14:cNvPr>
                <p14:cNvContentPartPr/>
                <p14:nvPr/>
              </p14:nvContentPartPr>
              <p14:xfrm>
                <a:off x="11139694" y="6337019"/>
                <a:ext cx="68400" cy="95760"/>
              </p14:xfrm>
            </p:contentPart>
          </mc:Choice>
          <mc:Fallback>
            <p:pic>
              <p:nvPicPr>
                <p:cNvPr id="394" name="Ink 393">
                  <a:extLst>
                    <a:ext uri="{FF2B5EF4-FFF2-40B4-BE49-F238E27FC236}">
                      <a16:creationId xmlns:a16="http://schemas.microsoft.com/office/drawing/2014/main" id="{BB2002A6-C2BB-C45D-73F7-9F8DFF391173}"/>
                    </a:ext>
                  </a:extLst>
                </p:cNvPr>
                <p:cNvPicPr/>
                <p:nvPr/>
              </p:nvPicPr>
              <p:blipFill>
                <a:blip r:embed="rId625"/>
                <a:stretch>
                  <a:fillRect/>
                </a:stretch>
              </p:blipFill>
              <p:spPr>
                <a:xfrm>
                  <a:off x="11133574" y="6330899"/>
                  <a:ext cx="80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95" name="Ink 394">
                  <a:extLst>
                    <a:ext uri="{FF2B5EF4-FFF2-40B4-BE49-F238E27FC236}">
                      <a16:creationId xmlns:a16="http://schemas.microsoft.com/office/drawing/2014/main" id="{CAFAEF6A-2431-79D9-F3C9-932D5A21BE9A}"/>
                    </a:ext>
                  </a:extLst>
                </p14:cNvPr>
                <p14:cNvContentPartPr/>
                <p14:nvPr/>
              </p14:nvContentPartPr>
              <p14:xfrm>
                <a:off x="11249494" y="6264659"/>
                <a:ext cx="24480" cy="138960"/>
              </p14:xfrm>
            </p:contentPart>
          </mc:Choice>
          <mc:Fallback>
            <p:pic>
              <p:nvPicPr>
                <p:cNvPr id="395" name="Ink 394">
                  <a:extLst>
                    <a:ext uri="{FF2B5EF4-FFF2-40B4-BE49-F238E27FC236}">
                      <a16:creationId xmlns:a16="http://schemas.microsoft.com/office/drawing/2014/main" id="{CAFAEF6A-2431-79D9-F3C9-932D5A21BE9A}"/>
                    </a:ext>
                  </a:extLst>
                </p:cNvPr>
                <p:cNvPicPr/>
                <p:nvPr/>
              </p:nvPicPr>
              <p:blipFill>
                <a:blip r:embed="rId627"/>
                <a:stretch>
                  <a:fillRect/>
                </a:stretch>
              </p:blipFill>
              <p:spPr>
                <a:xfrm>
                  <a:off x="11243374" y="6258539"/>
                  <a:ext cx="36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96" name="Ink 395">
                  <a:extLst>
                    <a:ext uri="{FF2B5EF4-FFF2-40B4-BE49-F238E27FC236}">
                      <a16:creationId xmlns:a16="http://schemas.microsoft.com/office/drawing/2014/main" id="{9555426D-0EFA-4A3A-5C7A-7A0E33154CD6}"/>
                    </a:ext>
                  </a:extLst>
                </p14:cNvPr>
                <p14:cNvContentPartPr/>
                <p14:nvPr/>
              </p14:nvContentPartPr>
              <p14:xfrm>
                <a:off x="11215654" y="6332339"/>
                <a:ext cx="120600" cy="360"/>
              </p14:xfrm>
            </p:contentPart>
          </mc:Choice>
          <mc:Fallback>
            <p:pic>
              <p:nvPicPr>
                <p:cNvPr id="396" name="Ink 395">
                  <a:extLst>
                    <a:ext uri="{FF2B5EF4-FFF2-40B4-BE49-F238E27FC236}">
                      <a16:creationId xmlns:a16="http://schemas.microsoft.com/office/drawing/2014/main" id="{9555426D-0EFA-4A3A-5C7A-7A0E33154CD6}"/>
                    </a:ext>
                  </a:extLst>
                </p:cNvPr>
                <p:cNvPicPr/>
                <p:nvPr/>
              </p:nvPicPr>
              <p:blipFill>
                <a:blip r:embed="rId629"/>
                <a:stretch>
                  <a:fillRect/>
                </a:stretch>
              </p:blipFill>
              <p:spPr>
                <a:xfrm>
                  <a:off x="11209534" y="6326219"/>
                  <a:ext cx="1328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97" name="Ink 396">
                  <a:extLst>
                    <a:ext uri="{FF2B5EF4-FFF2-40B4-BE49-F238E27FC236}">
                      <a16:creationId xmlns:a16="http://schemas.microsoft.com/office/drawing/2014/main" id="{7B51AE8C-4126-8BD7-B69F-0403BD6FCCCB}"/>
                    </a:ext>
                  </a:extLst>
                </p14:cNvPr>
                <p14:cNvContentPartPr/>
                <p14:nvPr/>
              </p14:nvContentPartPr>
              <p14:xfrm>
                <a:off x="11410054" y="6307499"/>
                <a:ext cx="102600" cy="65880"/>
              </p14:xfrm>
            </p:contentPart>
          </mc:Choice>
          <mc:Fallback>
            <p:pic>
              <p:nvPicPr>
                <p:cNvPr id="397" name="Ink 396">
                  <a:extLst>
                    <a:ext uri="{FF2B5EF4-FFF2-40B4-BE49-F238E27FC236}">
                      <a16:creationId xmlns:a16="http://schemas.microsoft.com/office/drawing/2014/main" id="{7B51AE8C-4126-8BD7-B69F-0403BD6FCCCB}"/>
                    </a:ext>
                  </a:extLst>
                </p:cNvPr>
                <p:cNvPicPr/>
                <p:nvPr/>
              </p:nvPicPr>
              <p:blipFill>
                <a:blip r:embed="rId631"/>
                <a:stretch>
                  <a:fillRect/>
                </a:stretch>
              </p:blipFill>
              <p:spPr>
                <a:xfrm>
                  <a:off x="11403934" y="6301379"/>
                  <a:ext cx="1148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98" name="Ink 397">
                  <a:extLst>
                    <a:ext uri="{FF2B5EF4-FFF2-40B4-BE49-F238E27FC236}">
                      <a16:creationId xmlns:a16="http://schemas.microsoft.com/office/drawing/2014/main" id="{6837C576-2548-9BE8-3772-0991A8915322}"/>
                    </a:ext>
                  </a:extLst>
                </p14:cNvPr>
                <p14:cNvContentPartPr/>
                <p14:nvPr/>
              </p14:nvContentPartPr>
              <p14:xfrm>
                <a:off x="11546134" y="6322619"/>
                <a:ext cx="100800" cy="50760"/>
              </p14:xfrm>
            </p:contentPart>
          </mc:Choice>
          <mc:Fallback>
            <p:pic>
              <p:nvPicPr>
                <p:cNvPr id="398" name="Ink 397">
                  <a:extLst>
                    <a:ext uri="{FF2B5EF4-FFF2-40B4-BE49-F238E27FC236}">
                      <a16:creationId xmlns:a16="http://schemas.microsoft.com/office/drawing/2014/main" id="{6837C576-2548-9BE8-3772-0991A8915322}"/>
                    </a:ext>
                  </a:extLst>
                </p:cNvPr>
                <p:cNvPicPr/>
                <p:nvPr/>
              </p:nvPicPr>
              <p:blipFill>
                <a:blip r:embed="rId633"/>
                <a:stretch>
                  <a:fillRect/>
                </a:stretch>
              </p:blipFill>
              <p:spPr>
                <a:xfrm>
                  <a:off x="11540014" y="6316499"/>
                  <a:ext cx="113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99" name="Ink 398">
                  <a:extLst>
                    <a:ext uri="{FF2B5EF4-FFF2-40B4-BE49-F238E27FC236}">
                      <a16:creationId xmlns:a16="http://schemas.microsoft.com/office/drawing/2014/main" id="{9656EAE5-3491-D069-00A3-A75339A15B11}"/>
                    </a:ext>
                  </a:extLst>
                </p14:cNvPr>
                <p14:cNvContentPartPr/>
                <p14:nvPr/>
              </p14:nvContentPartPr>
              <p14:xfrm>
                <a:off x="11523814" y="6303179"/>
                <a:ext cx="110520" cy="93240"/>
              </p14:xfrm>
            </p:contentPart>
          </mc:Choice>
          <mc:Fallback>
            <p:pic>
              <p:nvPicPr>
                <p:cNvPr id="399" name="Ink 398">
                  <a:extLst>
                    <a:ext uri="{FF2B5EF4-FFF2-40B4-BE49-F238E27FC236}">
                      <a16:creationId xmlns:a16="http://schemas.microsoft.com/office/drawing/2014/main" id="{9656EAE5-3491-D069-00A3-A75339A15B11}"/>
                    </a:ext>
                  </a:extLst>
                </p:cNvPr>
                <p:cNvPicPr/>
                <p:nvPr/>
              </p:nvPicPr>
              <p:blipFill>
                <a:blip r:embed="rId635"/>
                <a:stretch>
                  <a:fillRect/>
                </a:stretch>
              </p:blipFill>
              <p:spPr>
                <a:xfrm>
                  <a:off x="11517694" y="6297059"/>
                  <a:ext cx="122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00" name="Ink 399">
                  <a:extLst>
                    <a:ext uri="{FF2B5EF4-FFF2-40B4-BE49-F238E27FC236}">
                      <a16:creationId xmlns:a16="http://schemas.microsoft.com/office/drawing/2014/main" id="{BE0FED0B-E87D-E2B7-CA4E-C37C1553AB30}"/>
                    </a:ext>
                  </a:extLst>
                </p14:cNvPr>
                <p14:cNvContentPartPr/>
                <p14:nvPr/>
              </p14:nvContentPartPr>
              <p14:xfrm>
                <a:off x="11704894" y="6322619"/>
                <a:ext cx="26280" cy="53640"/>
              </p14:xfrm>
            </p:contentPart>
          </mc:Choice>
          <mc:Fallback>
            <p:pic>
              <p:nvPicPr>
                <p:cNvPr id="400" name="Ink 399">
                  <a:extLst>
                    <a:ext uri="{FF2B5EF4-FFF2-40B4-BE49-F238E27FC236}">
                      <a16:creationId xmlns:a16="http://schemas.microsoft.com/office/drawing/2014/main" id="{BE0FED0B-E87D-E2B7-CA4E-C37C1553AB30}"/>
                    </a:ext>
                  </a:extLst>
                </p:cNvPr>
                <p:cNvPicPr/>
                <p:nvPr/>
              </p:nvPicPr>
              <p:blipFill>
                <a:blip r:embed="rId637"/>
                <a:stretch>
                  <a:fillRect/>
                </a:stretch>
              </p:blipFill>
              <p:spPr>
                <a:xfrm>
                  <a:off x="11698774" y="6316499"/>
                  <a:ext cx="385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01" name="Ink 400">
                  <a:extLst>
                    <a:ext uri="{FF2B5EF4-FFF2-40B4-BE49-F238E27FC236}">
                      <a16:creationId xmlns:a16="http://schemas.microsoft.com/office/drawing/2014/main" id="{8467C6FD-944D-A09C-824E-206B416DCFB2}"/>
                    </a:ext>
                  </a:extLst>
                </p14:cNvPr>
                <p14:cNvContentPartPr/>
                <p14:nvPr/>
              </p14:nvContentPartPr>
              <p14:xfrm>
                <a:off x="11702014" y="6235499"/>
                <a:ext cx="7920" cy="6120"/>
              </p14:xfrm>
            </p:contentPart>
          </mc:Choice>
          <mc:Fallback>
            <p:pic>
              <p:nvPicPr>
                <p:cNvPr id="401" name="Ink 400">
                  <a:extLst>
                    <a:ext uri="{FF2B5EF4-FFF2-40B4-BE49-F238E27FC236}">
                      <a16:creationId xmlns:a16="http://schemas.microsoft.com/office/drawing/2014/main" id="{8467C6FD-944D-A09C-824E-206B416DCFB2}"/>
                    </a:ext>
                  </a:extLst>
                </p:cNvPr>
                <p:cNvPicPr/>
                <p:nvPr/>
              </p:nvPicPr>
              <p:blipFill>
                <a:blip r:embed="rId639"/>
                <a:stretch>
                  <a:fillRect/>
                </a:stretch>
              </p:blipFill>
              <p:spPr>
                <a:xfrm>
                  <a:off x="11695894" y="6229379"/>
                  <a:ext cx="201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02" name="Ink 401">
                  <a:extLst>
                    <a:ext uri="{FF2B5EF4-FFF2-40B4-BE49-F238E27FC236}">
                      <a16:creationId xmlns:a16="http://schemas.microsoft.com/office/drawing/2014/main" id="{15F5CFC4-15A9-83FB-411C-3D6E6C0B3E07}"/>
                    </a:ext>
                  </a:extLst>
                </p14:cNvPr>
                <p14:cNvContentPartPr/>
                <p14:nvPr/>
              </p14:nvContentPartPr>
              <p14:xfrm>
                <a:off x="11777254" y="6297779"/>
                <a:ext cx="121680" cy="101880"/>
              </p14:xfrm>
            </p:contentPart>
          </mc:Choice>
          <mc:Fallback>
            <p:pic>
              <p:nvPicPr>
                <p:cNvPr id="402" name="Ink 401">
                  <a:extLst>
                    <a:ext uri="{FF2B5EF4-FFF2-40B4-BE49-F238E27FC236}">
                      <a16:creationId xmlns:a16="http://schemas.microsoft.com/office/drawing/2014/main" id="{15F5CFC4-15A9-83FB-411C-3D6E6C0B3E07}"/>
                    </a:ext>
                  </a:extLst>
                </p:cNvPr>
                <p:cNvPicPr/>
                <p:nvPr/>
              </p:nvPicPr>
              <p:blipFill>
                <a:blip r:embed="rId641"/>
                <a:stretch>
                  <a:fillRect/>
                </a:stretch>
              </p:blipFill>
              <p:spPr>
                <a:xfrm>
                  <a:off x="11771134" y="6291659"/>
                  <a:ext cx="133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03" name="Ink 402">
                  <a:extLst>
                    <a:ext uri="{FF2B5EF4-FFF2-40B4-BE49-F238E27FC236}">
                      <a16:creationId xmlns:a16="http://schemas.microsoft.com/office/drawing/2014/main" id="{CF9B887E-C7BB-54B1-5BE2-7F50FCB16917}"/>
                    </a:ext>
                  </a:extLst>
                </p14:cNvPr>
                <p14:cNvContentPartPr/>
                <p14:nvPr/>
              </p14:nvContentPartPr>
              <p14:xfrm>
                <a:off x="11964814" y="6206339"/>
                <a:ext cx="39600" cy="155160"/>
              </p14:xfrm>
            </p:contentPart>
          </mc:Choice>
          <mc:Fallback>
            <p:pic>
              <p:nvPicPr>
                <p:cNvPr id="403" name="Ink 402">
                  <a:extLst>
                    <a:ext uri="{FF2B5EF4-FFF2-40B4-BE49-F238E27FC236}">
                      <a16:creationId xmlns:a16="http://schemas.microsoft.com/office/drawing/2014/main" id="{CF9B887E-C7BB-54B1-5BE2-7F50FCB16917}"/>
                    </a:ext>
                  </a:extLst>
                </p:cNvPr>
                <p:cNvPicPr/>
                <p:nvPr/>
              </p:nvPicPr>
              <p:blipFill>
                <a:blip r:embed="rId643"/>
                <a:stretch>
                  <a:fillRect/>
                </a:stretch>
              </p:blipFill>
              <p:spPr>
                <a:xfrm>
                  <a:off x="11958694" y="6200219"/>
                  <a:ext cx="518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04" name="Ink 403">
                  <a:extLst>
                    <a:ext uri="{FF2B5EF4-FFF2-40B4-BE49-F238E27FC236}">
                      <a16:creationId xmlns:a16="http://schemas.microsoft.com/office/drawing/2014/main" id="{2D284991-D715-CEBC-0040-DBEA5D33A381}"/>
                    </a:ext>
                  </a:extLst>
                </p14:cNvPr>
                <p14:cNvContentPartPr/>
                <p14:nvPr/>
              </p14:nvContentPartPr>
              <p14:xfrm>
                <a:off x="11925574" y="6303179"/>
                <a:ext cx="104760" cy="360"/>
              </p14:xfrm>
            </p:contentPart>
          </mc:Choice>
          <mc:Fallback>
            <p:pic>
              <p:nvPicPr>
                <p:cNvPr id="404" name="Ink 403">
                  <a:extLst>
                    <a:ext uri="{FF2B5EF4-FFF2-40B4-BE49-F238E27FC236}">
                      <a16:creationId xmlns:a16="http://schemas.microsoft.com/office/drawing/2014/main" id="{2D284991-D715-CEBC-0040-DBEA5D33A381}"/>
                    </a:ext>
                  </a:extLst>
                </p:cNvPr>
                <p:cNvPicPr/>
                <p:nvPr/>
              </p:nvPicPr>
              <p:blipFill>
                <a:blip r:embed="rId645"/>
                <a:stretch>
                  <a:fillRect/>
                </a:stretch>
              </p:blipFill>
              <p:spPr>
                <a:xfrm>
                  <a:off x="11919454" y="6297059"/>
                  <a:ext cx="117000" cy="12600"/>
                </a:xfrm>
                <a:prstGeom prst="rect">
                  <a:avLst/>
                </a:prstGeom>
              </p:spPr>
            </p:pic>
          </mc:Fallback>
        </mc:AlternateContent>
      </p:grpSp>
      <p:grpSp>
        <p:nvGrpSpPr>
          <p:cNvPr id="432" name="Group 431">
            <a:extLst>
              <a:ext uri="{FF2B5EF4-FFF2-40B4-BE49-F238E27FC236}">
                <a16:creationId xmlns:a16="http://schemas.microsoft.com/office/drawing/2014/main" id="{6857A49A-C755-B325-C04D-0CA992403891}"/>
              </a:ext>
            </a:extLst>
          </p:cNvPr>
          <p:cNvGrpSpPr/>
          <p:nvPr/>
        </p:nvGrpSpPr>
        <p:grpSpPr>
          <a:xfrm>
            <a:off x="9513214" y="6682619"/>
            <a:ext cx="1464840" cy="184680"/>
            <a:chOff x="9513214" y="6682619"/>
            <a:chExt cx="1464840" cy="184680"/>
          </a:xfrm>
        </p:grpSpPr>
        <mc:AlternateContent xmlns:mc="http://schemas.openxmlformats.org/markup-compatibility/2006">
          <mc:Choice xmlns:p14="http://schemas.microsoft.com/office/powerpoint/2010/main" Requires="p14">
            <p:contentPart p14:bwMode="auto" r:id="rId646">
              <p14:nvContentPartPr>
                <p14:cNvPr id="407" name="Ink 406">
                  <a:extLst>
                    <a:ext uri="{FF2B5EF4-FFF2-40B4-BE49-F238E27FC236}">
                      <a16:creationId xmlns:a16="http://schemas.microsoft.com/office/drawing/2014/main" id="{9214096C-1A76-35F5-1105-38AF15FFB313}"/>
                    </a:ext>
                  </a:extLst>
                </p14:cNvPr>
                <p14:cNvContentPartPr/>
                <p14:nvPr/>
              </p14:nvContentPartPr>
              <p14:xfrm>
                <a:off x="9513214" y="6741299"/>
                <a:ext cx="124920" cy="7920"/>
              </p14:xfrm>
            </p:contentPart>
          </mc:Choice>
          <mc:Fallback>
            <p:pic>
              <p:nvPicPr>
                <p:cNvPr id="407" name="Ink 406">
                  <a:extLst>
                    <a:ext uri="{FF2B5EF4-FFF2-40B4-BE49-F238E27FC236}">
                      <a16:creationId xmlns:a16="http://schemas.microsoft.com/office/drawing/2014/main" id="{9214096C-1A76-35F5-1105-38AF15FFB313}"/>
                    </a:ext>
                  </a:extLst>
                </p:cNvPr>
                <p:cNvPicPr/>
                <p:nvPr/>
              </p:nvPicPr>
              <p:blipFill>
                <a:blip r:embed="rId647"/>
                <a:stretch>
                  <a:fillRect/>
                </a:stretch>
              </p:blipFill>
              <p:spPr>
                <a:xfrm>
                  <a:off x="9507094" y="6735179"/>
                  <a:ext cx="137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08" name="Ink 407">
                  <a:extLst>
                    <a:ext uri="{FF2B5EF4-FFF2-40B4-BE49-F238E27FC236}">
                      <a16:creationId xmlns:a16="http://schemas.microsoft.com/office/drawing/2014/main" id="{9393E54B-170F-0AA8-5285-AC41FCC5E6D9}"/>
                    </a:ext>
                  </a:extLst>
                </p14:cNvPr>
                <p14:cNvContentPartPr/>
                <p14:nvPr/>
              </p14:nvContentPartPr>
              <p14:xfrm>
                <a:off x="9513214" y="6793859"/>
                <a:ext cx="138240" cy="15840"/>
              </p14:xfrm>
            </p:contentPart>
          </mc:Choice>
          <mc:Fallback>
            <p:pic>
              <p:nvPicPr>
                <p:cNvPr id="408" name="Ink 407">
                  <a:extLst>
                    <a:ext uri="{FF2B5EF4-FFF2-40B4-BE49-F238E27FC236}">
                      <a16:creationId xmlns:a16="http://schemas.microsoft.com/office/drawing/2014/main" id="{9393E54B-170F-0AA8-5285-AC41FCC5E6D9}"/>
                    </a:ext>
                  </a:extLst>
                </p:cNvPr>
                <p:cNvPicPr/>
                <p:nvPr/>
              </p:nvPicPr>
              <p:blipFill>
                <a:blip r:embed="rId649"/>
                <a:stretch>
                  <a:fillRect/>
                </a:stretch>
              </p:blipFill>
              <p:spPr>
                <a:xfrm>
                  <a:off x="9507094" y="6787739"/>
                  <a:ext cx="150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09" name="Ink 408">
                  <a:extLst>
                    <a:ext uri="{FF2B5EF4-FFF2-40B4-BE49-F238E27FC236}">
                      <a16:creationId xmlns:a16="http://schemas.microsoft.com/office/drawing/2014/main" id="{789B41FD-2B36-E563-287B-AA6A264E7854}"/>
                    </a:ext>
                  </a:extLst>
                </p14:cNvPr>
                <p14:cNvContentPartPr/>
                <p14:nvPr/>
              </p14:nvContentPartPr>
              <p14:xfrm>
                <a:off x="9580894" y="6717179"/>
                <a:ext cx="123480" cy="150120"/>
              </p14:xfrm>
            </p:contentPart>
          </mc:Choice>
          <mc:Fallback>
            <p:pic>
              <p:nvPicPr>
                <p:cNvPr id="409" name="Ink 408">
                  <a:extLst>
                    <a:ext uri="{FF2B5EF4-FFF2-40B4-BE49-F238E27FC236}">
                      <a16:creationId xmlns:a16="http://schemas.microsoft.com/office/drawing/2014/main" id="{789B41FD-2B36-E563-287B-AA6A264E7854}"/>
                    </a:ext>
                  </a:extLst>
                </p:cNvPr>
                <p:cNvPicPr/>
                <p:nvPr/>
              </p:nvPicPr>
              <p:blipFill>
                <a:blip r:embed="rId651"/>
                <a:stretch>
                  <a:fillRect/>
                </a:stretch>
              </p:blipFill>
              <p:spPr>
                <a:xfrm>
                  <a:off x="9574774" y="6711059"/>
                  <a:ext cx="1357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11" name="Ink 410">
                  <a:extLst>
                    <a:ext uri="{FF2B5EF4-FFF2-40B4-BE49-F238E27FC236}">
                      <a16:creationId xmlns:a16="http://schemas.microsoft.com/office/drawing/2014/main" id="{B8E27DD2-5535-25EC-0787-7F213F57A620}"/>
                    </a:ext>
                  </a:extLst>
                </p14:cNvPr>
                <p14:cNvContentPartPr/>
                <p14:nvPr/>
              </p14:nvContentPartPr>
              <p14:xfrm>
                <a:off x="9865294" y="6702059"/>
                <a:ext cx="7920" cy="121320"/>
              </p14:xfrm>
            </p:contentPart>
          </mc:Choice>
          <mc:Fallback>
            <p:pic>
              <p:nvPicPr>
                <p:cNvPr id="411" name="Ink 410">
                  <a:extLst>
                    <a:ext uri="{FF2B5EF4-FFF2-40B4-BE49-F238E27FC236}">
                      <a16:creationId xmlns:a16="http://schemas.microsoft.com/office/drawing/2014/main" id="{B8E27DD2-5535-25EC-0787-7F213F57A620}"/>
                    </a:ext>
                  </a:extLst>
                </p:cNvPr>
                <p:cNvPicPr/>
                <p:nvPr/>
              </p:nvPicPr>
              <p:blipFill>
                <a:blip r:embed="rId653"/>
                <a:stretch>
                  <a:fillRect/>
                </a:stretch>
              </p:blipFill>
              <p:spPr>
                <a:xfrm>
                  <a:off x="9859174" y="6695939"/>
                  <a:ext cx="20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12" name="Ink 411">
                  <a:extLst>
                    <a:ext uri="{FF2B5EF4-FFF2-40B4-BE49-F238E27FC236}">
                      <a16:creationId xmlns:a16="http://schemas.microsoft.com/office/drawing/2014/main" id="{7120C084-2D6F-F096-5F48-7919352AE673}"/>
                    </a:ext>
                  </a:extLst>
                </p14:cNvPr>
                <p14:cNvContentPartPr/>
                <p14:nvPr/>
              </p14:nvContentPartPr>
              <p14:xfrm>
                <a:off x="9834334" y="6709259"/>
                <a:ext cx="216000" cy="112320"/>
              </p14:xfrm>
            </p:contentPart>
          </mc:Choice>
          <mc:Fallback>
            <p:pic>
              <p:nvPicPr>
                <p:cNvPr id="412" name="Ink 411">
                  <a:extLst>
                    <a:ext uri="{FF2B5EF4-FFF2-40B4-BE49-F238E27FC236}">
                      <a16:creationId xmlns:a16="http://schemas.microsoft.com/office/drawing/2014/main" id="{7120C084-2D6F-F096-5F48-7919352AE673}"/>
                    </a:ext>
                  </a:extLst>
                </p:cNvPr>
                <p:cNvPicPr/>
                <p:nvPr/>
              </p:nvPicPr>
              <p:blipFill>
                <a:blip r:embed="rId655"/>
                <a:stretch>
                  <a:fillRect/>
                </a:stretch>
              </p:blipFill>
              <p:spPr>
                <a:xfrm>
                  <a:off x="9828214" y="6703139"/>
                  <a:ext cx="228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13" name="Ink 412">
                  <a:extLst>
                    <a:ext uri="{FF2B5EF4-FFF2-40B4-BE49-F238E27FC236}">
                      <a16:creationId xmlns:a16="http://schemas.microsoft.com/office/drawing/2014/main" id="{9F7CE84F-0A2B-61CC-7687-2A7A6A71B051}"/>
                    </a:ext>
                  </a:extLst>
                </p14:cNvPr>
                <p14:cNvContentPartPr/>
                <p14:nvPr/>
              </p14:nvContentPartPr>
              <p14:xfrm>
                <a:off x="10058254" y="6744179"/>
                <a:ext cx="125640" cy="77400"/>
              </p14:xfrm>
            </p:contentPart>
          </mc:Choice>
          <mc:Fallback>
            <p:pic>
              <p:nvPicPr>
                <p:cNvPr id="413" name="Ink 412">
                  <a:extLst>
                    <a:ext uri="{FF2B5EF4-FFF2-40B4-BE49-F238E27FC236}">
                      <a16:creationId xmlns:a16="http://schemas.microsoft.com/office/drawing/2014/main" id="{9F7CE84F-0A2B-61CC-7687-2A7A6A71B051}"/>
                    </a:ext>
                  </a:extLst>
                </p:cNvPr>
                <p:cNvPicPr/>
                <p:nvPr/>
              </p:nvPicPr>
              <p:blipFill>
                <a:blip r:embed="rId657"/>
                <a:stretch>
                  <a:fillRect/>
                </a:stretch>
              </p:blipFill>
              <p:spPr>
                <a:xfrm>
                  <a:off x="10052134" y="6738059"/>
                  <a:ext cx="137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14" name="Ink 413">
                  <a:extLst>
                    <a:ext uri="{FF2B5EF4-FFF2-40B4-BE49-F238E27FC236}">
                      <a16:creationId xmlns:a16="http://schemas.microsoft.com/office/drawing/2014/main" id="{42EB3259-F129-C851-A42A-A5F8F0A92755}"/>
                    </a:ext>
                  </a:extLst>
                </p14:cNvPr>
                <p14:cNvContentPartPr/>
                <p14:nvPr/>
              </p14:nvContentPartPr>
              <p14:xfrm>
                <a:off x="10277854" y="6721859"/>
                <a:ext cx="93600" cy="87480"/>
              </p14:xfrm>
            </p:contentPart>
          </mc:Choice>
          <mc:Fallback>
            <p:pic>
              <p:nvPicPr>
                <p:cNvPr id="414" name="Ink 413">
                  <a:extLst>
                    <a:ext uri="{FF2B5EF4-FFF2-40B4-BE49-F238E27FC236}">
                      <a16:creationId xmlns:a16="http://schemas.microsoft.com/office/drawing/2014/main" id="{42EB3259-F129-C851-A42A-A5F8F0A92755}"/>
                    </a:ext>
                  </a:extLst>
                </p:cNvPr>
                <p:cNvPicPr/>
                <p:nvPr/>
              </p:nvPicPr>
              <p:blipFill>
                <a:blip r:embed="rId659"/>
                <a:stretch>
                  <a:fillRect/>
                </a:stretch>
              </p:blipFill>
              <p:spPr>
                <a:xfrm>
                  <a:off x="10271734" y="6715739"/>
                  <a:ext cx="105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15" name="Ink 414">
                  <a:extLst>
                    <a:ext uri="{FF2B5EF4-FFF2-40B4-BE49-F238E27FC236}">
                      <a16:creationId xmlns:a16="http://schemas.microsoft.com/office/drawing/2014/main" id="{5447F3F1-B692-B1D4-E415-D717A165FE7E}"/>
                    </a:ext>
                  </a:extLst>
                </p14:cNvPr>
                <p14:cNvContentPartPr/>
                <p14:nvPr/>
              </p14:nvContentPartPr>
              <p14:xfrm>
                <a:off x="10359214" y="6739859"/>
                <a:ext cx="168840" cy="76320"/>
              </p14:xfrm>
            </p:contentPart>
          </mc:Choice>
          <mc:Fallback>
            <p:pic>
              <p:nvPicPr>
                <p:cNvPr id="415" name="Ink 414">
                  <a:extLst>
                    <a:ext uri="{FF2B5EF4-FFF2-40B4-BE49-F238E27FC236}">
                      <a16:creationId xmlns:a16="http://schemas.microsoft.com/office/drawing/2014/main" id="{5447F3F1-B692-B1D4-E415-D717A165FE7E}"/>
                    </a:ext>
                  </a:extLst>
                </p:cNvPr>
                <p:cNvPicPr/>
                <p:nvPr/>
              </p:nvPicPr>
              <p:blipFill>
                <a:blip r:embed="rId661"/>
                <a:stretch>
                  <a:fillRect/>
                </a:stretch>
              </p:blipFill>
              <p:spPr>
                <a:xfrm>
                  <a:off x="10353094" y="6733739"/>
                  <a:ext cx="181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16" name="Ink 415">
                  <a:extLst>
                    <a:ext uri="{FF2B5EF4-FFF2-40B4-BE49-F238E27FC236}">
                      <a16:creationId xmlns:a16="http://schemas.microsoft.com/office/drawing/2014/main" id="{3053D214-86A8-71BA-10AE-34614A289C53}"/>
                    </a:ext>
                  </a:extLst>
                </p14:cNvPr>
                <p14:cNvContentPartPr/>
                <p14:nvPr/>
              </p14:nvContentPartPr>
              <p14:xfrm>
                <a:off x="10544614" y="6730139"/>
                <a:ext cx="62640" cy="51840"/>
              </p14:xfrm>
            </p:contentPart>
          </mc:Choice>
          <mc:Fallback>
            <p:pic>
              <p:nvPicPr>
                <p:cNvPr id="416" name="Ink 415">
                  <a:extLst>
                    <a:ext uri="{FF2B5EF4-FFF2-40B4-BE49-F238E27FC236}">
                      <a16:creationId xmlns:a16="http://schemas.microsoft.com/office/drawing/2014/main" id="{3053D214-86A8-71BA-10AE-34614A289C53}"/>
                    </a:ext>
                  </a:extLst>
                </p:cNvPr>
                <p:cNvPicPr/>
                <p:nvPr/>
              </p:nvPicPr>
              <p:blipFill>
                <a:blip r:embed="rId663"/>
                <a:stretch>
                  <a:fillRect/>
                </a:stretch>
              </p:blipFill>
              <p:spPr>
                <a:xfrm>
                  <a:off x="10538494" y="6724019"/>
                  <a:ext cx="748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17" name="Ink 416">
                  <a:extLst>
                    <a:ext uri="{FF2B5EF4-FFF2-40B4-BE49-F238E27FC236}">
                      <a16:creationId xmlns:a16="http://schemas.microsoft.com/office/drawing/2014/main" id="{279716D8-0E2E-0048-C49E-19ABAA9ECB16}"/>
                    </a:ext>
                  </a:extLst>
                </p14:cNvPr>
                <p14:cNvContentPartPr/>
                <p14:nvPr/>
              </p14:nvContentPartPr>
              <p14:xfrm>
                <a:off x="10660894" y="6721859"/>
                <a:ext cx="20160" cy="68760"/>
              </p14:xfrm>
            </p:contentPart>
          </mc:Choice>
          <mc:Fallback>
            <p:pic>
              <p:nvPicPr>
                <p:cNvPr id="417" name="Ink 416">
                  <a:extLst>
                    <a:ext uri="{FF2B5EF4-FFF2-40B4-BE49-F238E27FC236}">
                      <a16:creationId xmlns:a16="http://schemas.microsoft.com/office/drawing/2014/main" id="{279716D8-0E2E-0048-C49E-19ABAA9ECB16}"/>
                    </a:ext>
                  </a:extLst>
                </p:cNvPr>
                <p:cNvPicPr/>
                <p:nvPr/>
              </p:nvPicPr>
              <p:blipFill>
                <a:blip r:embed="rId665"/>
                <a:stretch>
                  <a:fillRect/>
                </a:stretch>
              </p:blipFill>
              <p:spPr>
                <a:xfrm>
                  <a:off x="10654774" y="6715739"/>
                  <a:ext cx="32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18" name="Ink 417">
                  <a:extLst>
                    <a:ext uri="{FF2B5EF4-FFF2-40B4-BE49-F238E27FC236}">
                      <a16:creationId xmlns:a16="http://schemas.microsoft.com/office/drawing/2014/main" id="{6BBF0042-E4E9-8FAD-C22F-17384FDB3898}"/>
                    </a:ext>
                  </a:extLst>
                </p14:cNvPr>
                <p14:cNvContentPartPr/>
                <p14:nvPr/>
              </p14:nvContentPartPr>
              <p14:xfrm>
                <a:off x="10656574" y="6682619"/>
                <a:ext cx="9000" cy="360"/>
              </p14:xfrm>
            </p:contentPart>
          </mc:Choice>
          <mc:Fallback>
            <p:pic>
              <p:nvPicPr>
                <p:cNvPr id="418" name="Ink 417">
                  <a:extLst>
                    <a:ext uri="{FF2B5EF4-FFF2-40B4-BE49-F238E27FC236}">
                      <a16:creationId xmlns:a16="http://schemas.microsoft.com/office/drawing/2014/main" id="{6BBF0042-E4E9-8FAD-C22F-17384FDB3898}"/>
                    </a:ext>
                  </a:extLst>
                </p:cNvPr>
                <p:cNvPicPr/>
                <p:nvPr/>
              </p:nvPicPr>
              <p:blipFill>
                <a:blip r:embed="rId499"/>
                <a:stretch>
                  <a:fillRect/>
                </a:stretch>
              </p:blipFill>
              <p:spPr>
                <a:xfrm>
                  <a:off x="10650454" y="6676499"/>
                  <a:ext cx="21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19" name="Ink 418">
                  <a:extLst>
                    <a:ext uri="{FF2B5EF4-FFF2-40B4-BE49-F238E27FC236}">
                      <a16:creationId xmlns:a16="http://schemas.microsoft.com/office/drawing/2014/main" id="{2D73F863-C28F-F2F2-CF53-66D25D942269}"/>
                    </a:ext>
                  </a:extLst>
                </p14:cNvPr>
                <p14:cNvContentPartPr/>
                <p14:nvPr/>
              </p14:nvContentPartPr>
              <p14:xfrm>
                <a:off x="10738654" y="6720059"/>
                <a:ext cx="123840" cy="90360"/>
              </p14:xfrm>
            </p:contentPart>
          </mc:Choice>
          <mc:Fallback>
            <p:pic>
              <p:nvPicPr>
                <p:cNvPr id="419" name="Ink 418">
                  <a:extLst>
                    <a:ext uri="{FF2B5EF4-FFF2-40B4-BE49-F238E27FC236}">
                      <a16:creationId xmlns:a16="http://schemas.microsoft.com/office/drawing/2014/main" id="{2D73F863-C28F-F2F2-CF53-66D25D942269}"/>
                    </a:ext>
                  </a:extLst>
                </p:cNvPr>
                <p:cNvPicPr/>
                <p:nvPr/>
              </p:nvPicPr>
              <p:blipFill>
                <a:blip r:embed="rId668"/>
                <a:stretch>
                  <a:fillRect/>
                </a:stretch>
              </p:blipFill>
              <p:spPr>
                <a:xfrm>
                  <a:off x="10732534" y="6713939"/>
                  <a:ext cx="136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20" name="Ink 419">
                  <a:extLst>
                    <a:ext uri="{FF2B5EF4-FFF2-40B4-BE49-F238E27FC236}">
                      <a16:creationId xmlns:a16="http://schemas.microsoft.com/office/drawing/2014/main" id="{F9CA197A-93F0-B3D5-0C48-D56BA85AFCBF}"/>
                    </a:ext>
                  </a:extLst>
                </p14:cNvPr>
                <p14:cNvContentPartPr/>
                <p14:nvPr/>
              </p14:nvContentPartPr>
              <p14:xfrm>
                <a:off x="10884814" y="6721859"/>
                <a:ext cx="93240" cy="100080"/>
              </p14:xfrm>
            </p:contentPart>
          </mc:Choice>
          <mc:Fallback>
            <p:pic>
              <p:nvPicPr>
                <p:cNvPr id="420" name="Ink 419">
                  <a:extLst>
                    <a:ext uri="{FF2B5EF4-FFF2-40B4-BE49-F238E27FC236}">
                      <a16:creationId xmlns:a16="http://schemas.microsoft.com/office/drawing/2014/main" id="{F9CA197A-93F0-B3D5-0C48-D56BA85AFCBF}"/>
                    </a:ext>
                  </a:extLst>
                </p:cNvPr>
                <p:cNvPicPr/>
                <p:nvPr/>
              </p:nvPicPr>
              <p:blipFill>
                <a:blip r:embed="rId670"/>
                <a:stretch>
                  <a:fillRect/>
                </a:stretch>
              </p:blipFill>
              <p:spPr>
                <a:xfrm>
                  <a:off x="10878694" y="6715739"/>
                  <a:ext cx="105480" cy="112320"/>
                </a:xfrm>
                <a:prstGeom prst="rect">
                  <a:avLst/>
                </a:prstGeom>
              </p:spPr>
            </p:pic>
          </mc:Fallback>
        </mc:AlternateContent>
      </p:grpSp>
      <p:grpSp>
        <p:nvGrpSpPr>
          <p:cNvPr id="431" name="Group 430">
            <a:extLst>
              <a:ext uri="{FF2B5EF4-FFF2-40B4-BE49-F238E27FC236}">
                <a16:creationId xmlns:a16="http://schemas.microsoft.com/office/drawing/2014/main" id="{4AC8B54D-57A8-280B-6734-67E5B00A4BAE}"/>
              </a:ext>
            </a:extLst>
          </p:cNvPr>
          <p:cNvGrpSpPr/>
          <p:nvPr/>
        </p:nvGrpSpPr>
        <p:grpSpPr>
          <a:xfrm>
            <a:off x="11150134" y="6647699"/>
            <a:ext cx="982080" cy="329400"/>
            <a:chOff x="11150134" y="6647699"/>
            <a:chExt cx="982080" cy="329400"/>
          </a:xfrm>
        </p:grpSpPr>
        <mc:AlternateContent xmlns:mc="http://schemas.openxmlformats.org/markup-compatibility/2006">
          <mc:Choice xmlns:p14="http://schemas.microsoft.com/office/powerpoint/2010/main" Requires="p14">
            <p:contentPart p14:bwMode="auto" r:id="rId671">
              <p14:nvContentPartPr>
                <p14:cNvPr id="421" name="Ink 420">
                  <a:extLst>
                    <a:ext uri="{FF2B5EF4-FFF2-40B4-BE49-F238E27FC236}">
                      <a16:creationId xmlns:a16="http://schemas.microsoft.com/office/drawing/2014/main" id="{E1C3DACD-A095-BE75-8A6A-1F9FA3429E20}"/>
                    </a:ext>
                  </a:extLst>
                </p14:cNvPr>
                <p14:cNvContentPartPr/>
                <p14:nvPr/>
              </p14:nvContentPartPr>
              <p14:xfrm>
                <a:off x="11150134" y="6647699"/>
                <a:ext cx="160920" cy="177480"/>
              </p14:xfrm>
            </p:contentPart>
          </mc:Choice>
          <mc:Fallback>
            <p:pic>
              <p:nvPicPr>
                <p:cNvPr id="421" name="Ink 420">
                  <a:extLst>
                    <a:ext uri="{FF2B5EF4-FFF2-40B4-BE49-F238E27FC236}">
                      <a16:creationId xmlns:a16="http://schemas.microsoft.com/office/drawing/2014/main" id="{E1C3DACD-A095-BE75-8A6A-1F9FA3429E20}"/>
                    </a:ext>
                  </a:extLst>
                </p:cNvPr>
                <p:cNvPicPr/>
                <p:nvPr/>
              </p:nvPicPr>
              <p:blipFill>
                <a:blip r:embed="rId672"/>
                <a:stretch>
                  <a:fillRect/>
                </a:stretch>
              </p:blipFill>
              <p:spPr>
                <a:xfrm>
                  <a:off x="11144014" y="6641579"/>
                  <a:ext cx="1731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22" name="Ink 421">
                  <a:extLst>
                    <a:ext uri="{FF2B5EF4-FFF2-40B4-BE49-F238E27FC236}">
                      <a16:creationId xmlns:a16="http://schemas.microsoft.com/office/drawing/2014/main" id="{3220C6B1-9398-ADC4-92AC-419F26653321}"/>
                    </a:ext>
                  </a:extLst>
                </p14:cNvPr>
                <p14:cNvContentPartPr/>
                <p14:nvPr/>
              </p14:nvContentPartPr>
              <p14:xfrm>
                <a:off x="11342014" y="6731219"/>
                <a:ext cx="4320" cy="37800"/>
              </p14:xfrm>
            </p:contentPart>
          </mc:Choice>
          <mc:Fallback>
            <p:pic>
              <p:nvPicPr>
                <p:cNvPr id="422" name="Ink 421">
                  <a:extLst>
                    <a:ext uri="{FF2B5EF4-FFF2-40B4-BE49-F238E27FC236}">
                      <a16:creationId xmlns:a16="http://schemas.microsoft.com/office/drawing/2014/main" id="{3220C6B1-9398-ADC4-92AC-419F26653321}"/>
                    </a:ext>
                  </a:extLst>
                </p:cNvPr>
                <p:cNvPicPr/>
                <p:nvPr/>
              </p:nvPicPr>
              <p:blipFill>
                <a:blip r:embed="rId674"/>
                <a:stretch>
                  <a:fillRect/>
                </a:stretch>
              </p:blipFill>
              <p:spPr>
                <a:xfrm>
                  <a:off x="11335894" y="6725099"/>
                  <a:ext cx="165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23" name="Ink 422">
                  <a:extLst>
                    <a:ext uri="{FF2B5EF4-FFF2-40B4-BE49-F238E27FC236}">
                      <a16:creationId xmlns:a16="http://schemas.microsoft.com/office/drawing/2014/main" id="{DBB43486-E93B-5CA9-9899-941D0E016051}"/>
                    </a:ext>
                  </a:extLst>
                </p14:cNvPr>
                <p14:cNvContentPartPr/>
                <p14:nvPr/>
              </p14:nvContentPartPr>
              <p14:xfrm>
                <a:off x="11342014" y="6682619"/>
                <a:ext cx="360" cy="360"/>
              </p14:xfrm>
            </p:contentPart>
          </mc:Choice>
          <mc:Fallback>
            <p:pic>
              <p:nvPicPr>
                <p:cNvPr id="423" name="Ink 422">
                  <a:extLst>
                    <a:ext uri="{FF2B5EF4-FFF2-40B4-BE49-F238E27FC236}">
                      <a16:creationId xmlns:a16="http://schemas.microsoft.com/office/drawing/2014/main" id="{DBB43486-E93B-5CA9-9899-941D0E016051}"/>
                    </a:ext>
                  </a:extLst>
                </p:cNvPr>
                <p:cNvPicPr/>
                <p:nvPr/>
              </p:nvPicPr>
              <p:blipFill>
                <a:blip r:embed="rId217"/>
                <a:stretch>
                  <a:fillRect/>
                </a:stretch>
              </p:blipFill>
              <p:spPr>
                <a:xfrm>
                  <a:off x="11335894" y="6676499"/>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24" name="Ink 423">
                  <a:extLst>
                    <a:ext uri="{FF2B5EF4-FFF2-40B4-BE49-F238E27FC236}">
                      <a16:creationId xmlns:a16="http://schemas.microsoft.com/office/drawing/2014/main" id="{ED657231-F452-7829-D8E0-6CCDABEF98D0}"/>
                    </a:ext>
                  </a:extLst>
                </p14:cNvPr>
                <p14:cNvContentPartPr/>
                <p14:nvPr/>
              </p14:nvContentPartPr>
              <p14:xfrm>
                <a:off x="11371174" y="6705299"/>
                <a:ext cx="89640" cy="75960"/>
              </p14:xfrm>
            </p:contentPart>
          </mc:Choice>
          <mc:Fallback>
            <p:pic>
              <p:nvPicPr>
                <p:cNvPr id="424" name="Ink 423">
                  <a:extLst>
                    <a:ext uri="{FF2B5EF4-FFF2-40B4-BE49-F238E27FC236}">
                      <a16:creationId xmlns:a16="http://schemas.microsoft.com/office/drawing/2014/main" id="{ED657231-F452-7829-D8E0-6CCDABEF98D0}"/>
                    </a:ext>
                  </a:extLst>
                </p:cNvPr>
                <p:cNvPicPr/>
                <p:nvPr/>
              </p:nvPicPr>
              <p:blipFill>
                <a:blip r:embed="rId677"/>
                <a:stretch>
                  <a:fillRect/>
                </a:stretch>
              </p:blipFill>
              <p:spPr>
                <a:xfrm>
                  <a:off x="11365054" y="6699179"/>
                  <a:ext cx="101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25" name="Ink 424">
                  <a:extLst>
                    <a:ext uri="{FF2B5EF4-FFF2-40B4-BE49-F238E27FC236}">
                      <a16:creationId xmlns:a16="http://schemas.microsoft.com/office/drawing/2014/main" id="{BF62CF83-28C8-34D5-0C13-9E4ACC3266A7}"/>
                    </a:ext>
                  </a:extLst>
                </p14:cNvPr>
                <p14:cNvContentPartPr/>
                <p14:nvPr/>
              </p14:nvContentPartPr>
              <p14:xfrm>
                <a:off x="11478454" y="6732299"/>
                <a:ext cx="145440" cy="84240"/>
              </p14:xfrm>
            </p:contentPart>
          </mc:Choice>
          <mc:Fallback>
            <p:pic>
              <p:nvPicPr>
                <p:cNvPr id="425" name="Ink 424">
                  <a:extLst>
                    <a:ext uri="{FF2B5EF4-FFF2-40B4-BE49-F238E27FC236}">
                      <a16:creationId xmlns:a16="http://schemas.microsoft.com/office/drawing/2014/main" id="{BF62CF83-28C8-34D5-0C13-9E4ACC3266A7}"/>
                    </a:ext>
                  </a:extLst>
                </p:cNvPr>
                <p:cNvPicPr/>
                <p:nvPr/>
              </p:nvPicPr>
              <p:blipFill>
                <a:blip r:embed="rId679"/>
                <a:stretch>
                  <a:fillRect/>
                </a:stretch>
              </p:blipFill>
              <p:spPr>
                <a:xfrm>
                  <a:off x="11472334" y="6726179"/>
                  <a:ext cx="157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26" name="Ink 425">
                  <a:extLst>
                    <a:ext uri="{FF2B5EF4-FFF2-40B4-BE49-F238E27FC236}">
                      <a16:creationId xmlns:a16="http://schemas.microsoft.com/office/drawing/2014/main" id="{52269FC9-E23C-3C86-6AB4-D330A1FDEFAC}"/>
                    </a:ext>
                  </a:extLst>
                </p14:cNvPr>
                <p14:cNvContentPartPr/>
                <p14:nvPr/>
              </p14:nvContentPartPr>
              <p14:xfrm>
                <a:off x="11633974" y="6740219"/>
                <a:ext cx="74880" cy="50400"/>
              </p14:xfrm>
            </p:contentPart>
          </mc:Choice>
          <mc:Fallback>
            <p:pic>
              <p:nvPicPr>
                <p:cNvPr id="426" name="Ink 425">
                  <a:extLst>
                    <a:ext uri="{FF2B5EF4-FFF2-40B4-BE49-F238E27FC236}">
                      <a16:creationId xmlns:a16="http://schemas.microsoft.com/office/drawing/2014/main" id="{52269FC9-E23C-3C86-6AB4-D330A1FDEFAC}"/>
                    </a:ext>
                  </a:extLst>
                </p:cNvPr>
                <p:cNvPicPr/>
                <p:nvPr/>
              </p:nvPicPr>
              <p:blipFill>
                <a:blip r:embed="rId681"/>
                <a:stretch>
                  <a:fillRect/>
                </a:stretch>
              </p:blipFill>
              <p:spPr>
                <a:xfrm>
                  <a:off x="11627854" y="6734099"/>
                  <a:ext cx="87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27" name="Ink 426">
                  <a:extLst>
                    <a:ext uri="{FF2B5EF4-FFF2-40B4-BE49-F238E27FC236}">
                      <a16:creationId xmlns:a16="http://schemas.microsoft.com/office/drawing/2014/main" id="{714EAE39-81E1-DE9C-23CB-6BAE2E26F2EF}"/>
                    </a:ext>
                  </a:extLst>
                </p14:cNvPr>
                <p14:cNvContentPartPr/>
                <p14:nvPr/>
              </p14:nvContentPartPr>
              <p14:xfrm>
                <a:off x="11717854" y="6740219"/>
                <a:ext cx="114840" cy="236880"/>
              </p14:xfrm>
            </p:contentPart>
          </mc:Choice>
          <mc:Fallback>
            <p:pic>
              <p:nvPicPr>
                <p:cNvPr id="427" name="Ink 426">
                  <a:extLst>
                    <a:ext uri="{FF2B5EF4-FFF2-40B4-BE49-F238E27FC236}">
                      <a16:creationId xmlns:a16="http://schemas.microsoft.com/office/drawing/2014/main" id="{714EAE39-81E1-DE9C-23CB-6BAE2E26F2EF}"/>
                    </a:ext>
                  </a:extLst>
                </p:cNvPr>
                <p:cNvPicPr/>
                <p:nvPr/>
              </p:nvPicPr>
              <p:blipFill>
                <a:blip r:embed="rId683"/>
                <a:stretch>
                  <a:fillRect/>
                </a:stretch>
              </p:blipFill>
              <p:spPr>
                <a:xfrm>
                  <a:off x="11711734" y="6734099"/>
                  <a:ext cx="1270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28" name="Ink 427">
                  <a:extLst>
                    <a:ext uri="{FF2B5EF4-FFF2-40B4-BE49-F238E27FC236}">
                      <a16:creationId xmlns:a16="http://schemas.microsoft.com/office/drawing/2014/main" id="{6EB4465B-8FAB-1C6F-307F-B8C4AD99C41F}"/>
                    </a:ext>
                  </a:extLst>
                </p14:cNvPr>
                <p14:cNvContentPartPr/>
                <p14:nvPr/>
              </p14:nvContentPartPr>
              <p14:xfrm>
                <a:off x="11818654" y="6731939"/>
                <a:ext cx="172080" cy="71280"/>
              </p14:xfrm>
            </p:contentPart>
          </mc:Choice>
          <mc:Fallback>
            <p:pic>
              <p:nvPicPr>
                <p:cNvPr id="428" name="Ink 427">
                  <a:extLst>
                    <a:ext uri="{FF2B5EF4-FFF2-40B4-BE49-F238E27FC236}">
                      <a16:creationId xmlns:a16="http://schemas.microsoft.com/office/drawing/2014/main" id="{6EB4465B-8FAB-1C6F-307F-B8C4AD99C41F}"/>
                    </a:ext>
                  </a:extLst>
                </p:cNvPr>
                <p:cNvPicPr/>
                <p:nvPr/>
              </p:nvPicPr>
              <p:blipFill>
                <a:blip r:embed="rId685"/>
                <a:stretch>
                  <a:fillRect/>
                </a:stretch>
              </p:blipFill>
              <p:spPr>
                <a:xfrm>
                  <a:off x="11812534" y="6725819"/>
                  <a:ext cx="184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29" name="Ink 428">
                  <a:extLst>
                    <a:ext uri="{FF2B5EF4-FFF2-40B4-BE49-F238E27FC236}">
                      <a16:creationId xmlns:a16="http://schemas.microsoft.com/office/drawing/2014/main" id="{B39AD049-767A-F7B1-5114-6AEBD019B9AA}"/>
                    </a:ext>
                  </a:extLst>
                </p14:cNvPr>
                <p14:cNvContentPartPr/>
                <p14:nvPr/>
              </p14:nvContentPartPr>
              <p14:xfrm>
                <a:off x="12019894" y="6685139"/>
                <a:ext cx="71280" cy="105840"/>
              </p14:xfrm>
            </p:contentPart>
          </mc:Choice>
          <mc:Fallback>
            <p:pic>
              <p:nvPicPr>
                <p:cNvPr id="429" name="Ink 428">
                  <a:extLst>
                    <a:ext uri="{FF2B5EF4-FFF2-40B4-BE49-F238E27FC236}">
                      <a16:creationId xmlns:a16="http://schemas.microsoft.com/office/drawing/2014/main" id="{B39AD049-767A-F7B1-5114-6AEBD019B9AA}"/>
                    </a:ext>
                  </a:extLst>
                </p:cNvPr>
                <p:cNvPicPr/>
                <p:nvPr/>
              </p:nvPicPr>
              <p:blipFill>
                <a:blip r:embed="rId687"/>
                <a:stretch>
                  <a:fillRect/>
                </a:stretch>
              </p:blipFill>
              <p:spPr>
                <a:xfrm>
                  <a:off x="12013774" y="6679019"/>
                  <a:ext cx="835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30" name="Ink 429">
                  <a:extLst>
                    <a:ext uri="{FF2B5EF4-FFF2-40B4-BE49-F238E27FC236}">
                      <a16:creationId xmlns:a16="http://schemas.microsoft.com/office/drawing/2014/main" id="{3EACBBC2-D294-E2BE-41AC-B279CED4BC91}"/>
                    </a:ext>
                  </a:extLst>
                </p14:cNvPr>
                <p14:cNvContentPartPr/>
                <p14:nvPr/>
              </p14:nvContentPartPr>
              <p14:xfrm>
                <a:off x="12120334" y="6789539"/>
                <a:ext cx="11880" cy="4680"/>
              </p14:xfrm>
            </p:contentPart>
          </mc:Choice>
          <mc:Fallback>
            <p:pic>
              <p:nvPicPr>
                <p:cNvPr id="430" name="Ink 429">
                  <a:extLst>
                    <a:ext uri="{FF2B5EF4-FFF2-40B4-BE49-F238E27FC236}">
                      <a16:creationId xmlns:a16="http://schemas.microsoft.com/office/drawing/2014/main" id="{3EACBBC2-D294-E2BE-41AC-B279CED4BC91}"/>
                    </a:ext>
                  </a:extLst>
                </p:cNvPr>
                <p:cNvPicPr/>
                <p:nvPr/>
              </p:nvPicPr>
              <p:blipFill>
                <a:blip r:embed="rId499"/>
                <a:stretch>
                  <a:fillRect/>
                </a:stretch>
              </p:blipFill>
              <p:spPr>
                <a:xfrm>
                  <a:off x="12114214" y="6783419"/>
                  <a:ext cx="24120" cy="1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9">
            <p14:nvContentPartPr>
              <p14:cNvPr id="433" name="Ink 432">
                <a:extLst>
                  <a:ext uri="{FF2B5EF4-FFF2-40B4-BE49-F238E27FC236}">
                    <a16:creationId xmlns:a16="http://schemas.microsoft.com/office/drawing/2014/main" id="{246D210D-B675-91BA-69F8-0A479DB700CA}"/>
                  </a:ext>
                </a:extLst>
              </p14:cNvPr>
              <p14:cNvContentPartPr/>
              <p14:nvPr/>
            </p14:nvContentPartPr>
            <p14:xfrm>
              <a:off x="8462734" y="881579"/>
              <a:ext cx="42480" cy="45720"/>
            </p14:xfrm>
          </p:contentPart>
        </mc:Choice>
        <mc:Fallback>
          <p:pic>
            <p:nvPicPr>
              <p:cNvPr id="433" name="Ink 432">
                <a:extLst>
                  <a:ext uri="{FF2B5EF4-FFF2-40B4-BE49-F238E27FC236}">
                    <a16:creationId xmlns:a16="http://schemas.microsoft.com/office/drawing/2014/main" id="{246D210D-B675-91BA-69F8-0A479DB700CA}"/>
                  </a:ext>
                </a:extLst>
              </p:cNvPr>
              <p:cNvPicPr/>
              <p:nvPr/>
            </p:nvPicPr>
            <p:blipFill>
              <a:blip r:embed="rId690"/>
              <a:stretch>
                <a:fillRect/>
              </a:stretch>
            </p:blipFill>
            <p:spPr>
              <a:xfrm>
                <a:off x="8456614" y="875459"/>
                <a:ext cx="54720" cy="57960"/>
              </a:xfrm>
              <a:prstGeom prst="rect">
                <a:avLst/>
              </a:prstGeom>
            </p:spPr>
          </p:pic>
        </mc:Fallback>
      </mc:AlternateContent>
      <p:grpSp>
        <p:nvGrpSpPr>
          <p:cNvPr id="442" name="Group 441">
            <a:extLst>
              <a:ext uri="{FF2B5EF4-FFF2-40B4-BE49-F238E27FC236}">
                <a16:creationId xmlns:a16="http://schemas.microsoft.com/office/drawing/2014/main" id="{31ACB34F-6B02-95F0-6A11-AE76D1FF8AC0}"/>
              </a:ext>
            </a:extLst>
          </p:cNvPr>
          <p:cNvGrpSpPr/>
          <p:nvPr/>
        </p:nvGrpSpPr>
        <p:grpSpPr>
          <a:xfrm>
            <a:off x="8821654" y="622379"/>
            <a:ext cx="832680" cy="184680"/>
            <a:chOff x="8821654" y="622379"/>
            <a:chExt cx="832680" cy="184680"/>
          </a:xfrm>
        </p:grpSpPr>
        <mc:AlternateContent xmlns:mc="http://schemas.openxmlformats.org/markup-compatibility/2006">
          <mc:Choice xmlns:p14="http://schemas.microsoft.com/office/powerpoint/2010/main" Requires="p14">
            <p:contentPart p14:bwMode="auto" r:id="rId691">
              <p14:nvContentPartPr>
                <p14:cNvPr id="362" name="Ink 361">
                  <a:extLst>
                    <a:ext uri="{FF2B5EF4-FFF2-40B4-BE49-F238E27FC236}">
                      <a16:creationId xmlns:a16="http://schemas.microsoft.com/office/drawing/2014/main" id="{A48870A2-79C3-0625-C228-C9E84E949885}"/>
                    </a:ext>
                  </a:extLst>
                </p14:cNvPr>
                <p14:cNvContentPartPr/>
                <p14:nvPr/>
              </p14:nvContentPartPr>
              <p14:xfrm>
                <a:off x="8900494" y="622379"/>
                <a:ext cx="151560" cy="10800"/>
              </p14:xfrm>
            </p:contentPart>
          </mc:Choice>
          <mc:Fallback>
            <p:pic>
              <p:nvPicPr>
                <p:cNvPr id="362" name="Ink 361">
                  <a:extLst>
                    <a:ext uri="{FF2B5EF4-FFF2-40B4-BE49-F238E27FC236}">
                      <a16:creationId xmlns:a16="http://schemas.microsoft.com/office/drawing/2014/main" id="{A48870A2-79C3-0625-C228-C9E84E949885}"/>
                    </a:ext>
                  </a:extLst>
                </p:cNvPr>
                <p:cNvPicPr/>
                <p:nvPr/>
              </p:nvPicPr>
              <p:blipFill>
                <a:blip r:embed="rId692"/>
                <a:stretch>
                  <a:fillRect/>
                </a:stretch>
              </p:blipFill>
              <p:spPr>
                <a:xfrm>
                  <a:off x="8894374" y="616259"/>
                  <a:ext cx="163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363" name="Ink 362">
                  <a:extLst>
                    <a:ext uri="{FF2B5EF4-FFF2-40B4-BE49-F238E27FC236}">
                      <a16:creationId xmlns:a16="http://schemas.microsoft.com/office/drawing/2014/main" id="{1348D112-F8EB-D5DD-A050-F6A565F6013A}"/>
                    </a:ext>
                  </a:extLst>
                </p14:cNvPr>
                <p14:cNvContentPartPr/>
                <p14:nvPr/>
              </p14:nvContentPartPr>
              <p14:xfrm>
                <a:off x="9386494" y="667019"/>
                <a:ext cx="235800" cy="3960"/>
              </p14:xfrm>
            </p:contentPart>
          </mc:Choice>
          <mc:Fallback>
            <p:pic>
              <p:nvPicPr>
                <p:cNvPr id="363" name="Ink 362">
                  <a:extLst>
                    <a:ext uri="{FF2B5EF4-FFF2-40B4-BE49-F238E27FC236}">
                      <a16:creationId xmlns:a16="http://schemas.microsoft.com/office/drawing/2014/main" id="{1348D112-F8EB-D5DD-A050-F6A565F6013A}"/>
                    </a:ext>
                  </a:extLst>
                </p:cNvPr>
                <p:cNvPicPr/>
                <p:nvPr/>
              </p:nvPicPr>
              <p:blipFill>
                <a:blip r:embed="rId694"/>
                <a:stretch>
                  <a:fillRect/>
                </a:stretch>
              </p:blipFill>
              <p:spPr>
                <a:xfrm>
                  <a:off x="9380374" y="660899"/>
                  <a:ext cx="2480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370" name="Ink 369">
                  <a:extLst>
                    <a:ext uri="{FF2B5EF4-FFF2-40B4-BE49-F238E27FC236}">
                      <a16:creationId xmlns:a16="http://schemas.microsoft.com/office/drawing/2014/main" id="{ED571E74-C8BB-36D1-DA11-E31A92EE4012}"/>
                    </a:ext>
                  </a:extLst>
                </p14:cNvPr>
                <p14:cNvContentPartPr/>
                <p14:nvPr/>
              </p14:nvContentPartPr>
              <p14:xfrm>
                <a:off x="8861614" y="787619"/>
                <a:ext cx="18000" cy="360"/>
              </p14:xfrm>
            </p:contentPart>
          </mc:Choice>
          <mc:Fallback>
            <p:pic>
              <p:nvPicPr>
                <p:cNvPr id="370" name="Ink 369">
                  <a:extLst>
                    <a:ext uri="{FF2B5EF4-FFF2-40B4-BE49-F238E27FC236}">
                      <a16:creationId xmlns:a16="http://schemas.microsoft.com/office/drawing/2014/main" id="{ED571E74-C8BB-36D1-DA11-E31A92EE4012}"/>
                    </a:ext>
                  </a:extLst>
                </p:cNvPr>
                <p:cNvPicPr/>
                <p:nvPr/>
              </p:nvPicPr>
              <p:blipFill>
                <a:blip r:embed="rId535"/>
                <a:stretch>
                  <a:fillRect/>
                </a:stretch>
              </p:blipFill>
              <p:spPr>
                <a:xfrm>
                  <a:off x="8855494" y="781499"/>
                  <a:ext cx="30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71" name="Ink 370">
                  <a:extLst>
                    <a:ext uri="{FF2B5EF4-FFF2-40B4-BE49-F238E27FC236}">
                      <a16:creationId xmlns:a16="http://schemas.microsoft.com/office/drawing/2014/main" id="{E12016FC-18C3-1D12-5FAA-C4E32700DD65}"/>
                    </a:ext>
                  </a:extLst>
                </p14:cNvPr>
                <p14:cNvContentPartPr/>
                <p14:nvPr/>
              </p14:nvContentPartPr>
              <p14:xfrm>
                <a:off x="9192454" y="735059"/>
                <a:ext cx="13680" cy="4320"/>
              </p14:xfrm>
            </p:contentPart>
          </mc:Choice>
          <mc:Fallback>
            <p:pic>
              <p:nvPicPr>
                <p:cNvPr id="371" name="Ink 370">
                  <a:extLst>
                    <a:ext uri="{FF2B5EF4-FFF2-40B4-BE49-F238E27FC236}">
                      <a16:creationId xmlns:a16="http://schemas.microsoft.com/office/drawing/2014/main" id="{E12016FC-18C3-1D12-5FAA-C4E32700DD65}"/>
                    </a:ext>
                  </a:extLst>
                </p:cNvPr>
                <p:cNvPicPr/>
                <p:nvPr/>
              </p:nvPicPr>
              <p:blipFill>
                <a:blip r:embed="rId697"/>
                <a:stretch>
                  <a:fillRect/>
                </a:stretch>
              </p:blipFill>
              <p:spPr>
                <a:xfrm>
                  <a:off x="9186334" y="728939"/>
                  <a:ext cx="25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72" name="Ink 371">
                  <a:extLst>
                    <a:ext uri="{FF2B5EF4-FFF2-40B4-BE49-F238E27FC236}">
                      <a16:creationId xmlns:a16="http://schemas.microsoft.com/office/drawing/2014/main" id="{3851D443-6950-DFCD-B8B6-72E7C2370F31}"/>
                    </a:ext>
                  </a:extLst>
                </p14:cNvPr>
                <p14:cNvContentPartPr/>
                <p14:nvPr/>
              </p14:nvContentPartPr>
              <p14:xfrm>
                <a:off x="9590974" y="700139"/>
                <a:ext cx="23760" cy="360"/>
              </p14:xfrm>
            </p:contentPart>
          </mc:Choice>
          <mc:Fallback>
            <p:pic>
              <p:nvPicPr>
                <p:cNvPr id="372" name="Ink 371">
                  <a:extLst>
                    <a:ext uri="{FF2B5EF4-FFF2-40B4-BE49-F238E27FC236}">
                      <a16:creationId xmlns:a16="http://schemas.microsoft.com/office/drawing/2014/main" id="{3851D443-6950-DFCD-B8B6-72E7C2370F31}"/>
                    </a:ext>
                  </a:extLst>
                </p:cNvPr>
                <p:cNvPicPr/>
                <p:nvPr/>
              </p:nvPicPr>
              <p:blipFill>
                <a:blip r:embed="rId535"/>
                <a:stretch>
                  <a:fillRect/>
                </a:stretch>
              </p:blipFill>
              <p:spPr>
                <a:xfrm>
                  <a:off x="9584854" y="694019"/>
                  <a:ext cx="360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34" name="Ink 433">
                  <a:extLst>
                    <a:ext uri="{FF2B5EF4-FFF2-40B4-BE49-F238E27FC236}">
                      <a16:creationId xmlns:a16="http://schemas.microsoft.com/office/drawing/2014/main" id="{C2E07454-F638-C2D8-17C7-74877C17F68F}"/>
                    </a:ext>
                  </a:extLst>
                </p14:cNvPr>
                <p14:cNvContentPartPr/>
                <p14:nvPr/>
              </p14:nvContentPartPr>
              <p14:xfrm>
                <a:off x="8821654" y="742259"/>
                <a:ext cx="79920" cy="64800"/>
              </p14:xfrm>
            </p:contentPart>
          </mc:Choice>
          <mc:Fallback>
            <p:pic>
              <p:nvPicPr>
                <p:cNvPr id="434" name="Ink 433">
                  <a:extLst>
                    <a:ext uri="{FF2B5EF4-FFF2-40B4-BE49-F238E27FC236}">
                      <a16:creationId xmlns:a16="http://schemas.microsoft.com/office/drawing/2014/main" id="{C2E07454-F638-C2D8-17C7-74877C17F68F}"/>
                    </a:ext>
                  </a:extLst>
                </p:cNvPr>
                <p:cNvPicPr/>
                <p:nvPr/>
              </p:nvPicPr>
              <p:blipFill>
                <a:blip r:embed="rId700"/>
                <a:stretch>
                  <a:fillRect/>
                </a:stretch>
              </p:blipFill>
              <p:spPr>
                <a:xfrm>
                  <a:off x="8815534" y="736139"/>
                  <a:ext cx="92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35" name="Ink 434">
                  <a:extLst>
                    <a:ext uri="{FF2B5EF4-FFF2-40B4-BE49-F238E27FC236}">
                      <a16:creationId xmlns:a16="http://schemas.microsoft.com/office/drawing/2014/main" id="{089417C6-C816-5307-6694-7216FF0E8E33}"/>
                    </a:ext>
                  </a:extLst>
                </p14:cNvPr>
                <p14:cNvContentPartPr/>
                <p14:nvPr/>
              </p14:nvContentPartPr>
              <p14:xfrm>
                <a:off x="9171214" y="693659"/>
                <a:ext cx="46800" cy="58320"/>
              </p14:xfrm>
            </p:contentPart>
          </mc:Choice>
          <mc:Fallback>
            <p:pic>
              <p:nvPicPr>
                <p:cNvPr id="435" name="Ink 434">
                  <a:extLst>
                    <a:ext uri="{FF2B5EF4-FFF2-40B4-BE49-F238E27FC236}">
                      <a16:creationId xmlns:a16="http://schemas.microsoft.com/office/drawing/2014/main" id="{089417C6-C816-5307-6694-7216FF0E8E33}"/>
                    </a:ext>
                  </a:extLst>
                </p:cNvPr>
                <p:cNvPicPr/>
                <p:nvPr/>
              </p:nvPicPr>
              <p:blipFill>
                <a:blip r:embed="rId702"/>
                <a:stretch>
                  <a:fillRect/>
                </a:stretch>
              </p:blipFill>
              <p:spPr>
                <a:xfrm>
                  <a:off x="9165094" y="687539"/>
                  <a:ext cx="59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36" name="Ink 435">
                  <a:extLst>
                    <a:ext uri="{FF2B5EF4-FFF2-40B4-BE49-F238E27FC236}">
                      <a16:creationId xmlns:a16="http://schemas.microsoft.com/office/drawing/2014/main" id="{B5993DE8-B6D0-C3E2-0DED-B4034A5E6FA2}"/>
                    </a:ext>
                  </a:extLst>
                </p14:cNvPr>
                <p14:cNvContentPartPr/>
                <p14:nvPr/>
              </p14:nvContentPartPr>
              <p14:xfrm>
                <a:off x="9565774" y="680339"/>
                <a:ext cx="88560" cy="39600"/>
              </p14:xfrm>
            </p:contentPart>
          </mc:Choice>
          <mc:Fallback>
            <p:pic>
              <p:nvPicPr>
                <p:cNvPr id="436" name="Ink 435">
                  <a:extLst>
                    <a:ext uri="{FF2B5EF4-FFF2-40B4-BE49-F238E27FC236}">
                      <a16:creationId xmlns:a16="http://schemas.microsoft.com/office/drawing/2014/main" id="{B5993DE8-B6D0-C3E2-0DED-B4034A5E6FA2}"/>
                    </a:ext>
                  </a:extLst>
                </p:cNvPr>
                <p:cNvPicPr/>
                <p:nvPr/>
              </p:nvPicPr>
              <p:blipFill>
                <a:blip r:embed="rId704"/>
                <a:stretch>
                  <a:fillRect/>
                </a:stretch>
              </p:blipFill>
              <p:spPr>
                <a:xfrm>
                  <a:off x="9559654" y="674219"/>
                  <a:ext cx="1008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37" name="Ink 436">
                  <a:extLst>
                    <a:ext uri="{FF2B5EF4-FFF2-40B4-BE49-F238E27FC236}">
                      <a16:creationId xmlns:a16="http://schemas.microsoft.com/office/drawing/2014/main" id="{44FB3246-7375-034D-FF53-1D6C53CCF23E}"/>
                    </a:ext>
                  </a:extLst>
                </p14:cNvPr>
                <p14:cNvContentPartPr/>
                <p14:nvPr/>
              </p14:nvContentPartPr>
              <p14:xfrm>
                <a:off x="9215494" y="729299"/>
                <a:ext cx="6480" cy="11880"/>
              </p14:xfrm>
            </p:contentPart>
          </mc:Choice>
          <mc:Fallback>
            <p:pic>
              <p:nvPicPr>
                <p:cNvPr id="437" name="Ink 436">
                  <a:extLst>
                    <a:ext uri="{FF2B5EF4-FFF2-40B4-BE49-F238E27FC236}">
                      <a16:creationId xmlns:a16="http://schemas.microsoft.com/office/drawing/2014/main" id="{44FB3246-7375-034D-FF53-1D6C53CCF23E}"/>
                    </a:ext>
                  </a:extLst>
                </p:cNvPr>
                <p:cNvPicPr/>
                <p:nvPr/>
              </p:nvPicPr>
              <p:blipFill>
                <a:blip r:embed="rId448"/>
                <a:stretch>
                  <a:fillRect/>
                </a:stretch>
              </p:blipFill>
              <p:spPr>
                <a:xfrm>
                  <a:off x="9209374" y="723179"/>
                  <a:ext cx="18720" cy="2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6">
            <p14:nvContentPartPr>
              <p14:cNvPr id="438" name="Ink 437">
                <a:extLst>
                  <a:ext uri="{FF2B5EF4-FFF2-40B4-BE49-F238E27FC236}">
                    <a16:creationId xmlns:a16="http://schemas.microsoft.com/office/drawing/2014/main" id="{6A712D39-8C4A-EF68-B2BE-1EE321C3C1A8}"/>
                  </a:ext>
                </a:extLst>
              </p14:cNvPr>
              <p14:cNvContentPartPr/>
              <p14:nvPr/>
            </p14:nvContentPartPr>
            <p14:xfrm>
              <a:off x="8689174" y="1295939"/>
              <a:ext cx="74880" cy="72360"/>
            </p14:xfrm>
          </p:contentPart>
        </mc:Choice>
        <mc:Fallback>
          <p:pic>
            <p:nvPicPr>
              <p:cNvPr id="438" name="Ink 437">
                <a:extLst>
                  <a:ext uri="{FF2B5EF4-FFF2-40B4-BE49-F238E27FC236}">
                    <a16:creationId xmlns:a16="http://schemas.microsoft.com/office/drawing/2014/main" id="{6A712D39-8C4A-EF68-B2BE-1EE321C3C1A8}"/>
                  </a:ext>
                </a:extLst>
              </p:cNvPr>
              <p:cNvPicPr/>
              <p:nvPr/>
            </p:nvPicPr>
            <p:blipFill>
              <a:blip r:embed="rId707"/>
              <a:stretch>
                <a:fillRect/>
              </a:stretch>
            </p:blipFill>
            <p:spPr>
              <a:xfrm>
                <a:off x="8683054" y="1289819"/>
                <a:ext cx="871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39" name="Ink 438">
                <a:extLst>
                  <a:ext uri="{FF2B5EF4-FFF2-40B4-BE49-F238E27FC236}">
                    <a16:creationId xmlns:a16="http://schemas.microsoft.com/office/drawing/2014/main" id="{1C3543B0-4EF0-74D5-B5EA-D25EA69BD054}"/>
                  </a:ext>
                </a:extLst>
              </p14:cNvPr>
              <p14:cNvContentPartPr/>
              <p14:nvPr/>
            </p14:nvContentPartPr>
            <p14:xfrm>
              <a:off x="9117934" y="1394219"/>
              <a:ext cx="39240" cy="62280"/>
            </p14:xfrm>
          </p:contentPart>
        </mc:Choice>
        <mc:Fallback>
          <p:pic>
            <p:nvPicPr>
              <p:cNvPr id="439" name="Ink 438">
                <a:extLst>
                  <a:ext uri="{FF2B5EF4-FFF2-40B4-BE49-F238E27FC236}">
                    <a16:creationId xmlns:a16="http://schemas.microsoft.com/office/drawing/2014/main" id="{1C3543B0-4EF0-74D5-B5EA-D25EA69BD054}"/>
                  </a:ext>
                </a:extLst>
              </p:cNvPr>
              <p:cNvPicPr/>
              <p:nvPr/>
            </p:nvPicPr>
            <p:blipFill>
              <a:blip r:embed="rId709"/>
              <a:stretch>
                <a:fillRect/>
              </a:stretch>
            </p:blipFill>
            <p:spPr>
              <a:xfrm>
                <a:off x="9111814" y="1388099"/>
                <a:ext cx="51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40" name="Ink 439">
                <a:extLst>
                  <a:ext uri="{FF2B5EF4-FFF2-40B4-BE49-F238E27FC236}">
                    <a16:creationId xmlns:a16="http://schemas.microsoft.com/office/drawing/2014/main" id="{194C8F26-C7A5-9622-3B78-11D5491D320D}"/>
                  </a:ext>
                </a:extLst>
              </p14:cNvPr>
              <p14:cNvContentPartPr/>
              <p14:nvPr/>
            </p14:nvContentPartPr>
            <p14:xfrm>
              <a:off x="9464254" y="1415819"/>
              <a:ext cx="59040" cy="31320"/>
            </p14:xfrm>
          </p:contentPart>
        </mc:Choice>
        <mc:Fallback>
          <p:pic>
            <p:nvPicPr>
              <p:cNvPr id="440" name="Ink 439">
                <a:extLst>
                  <a:ext uri="{FF2B5EF4-FFF2-40B4-BE49-F238E27FC236}">
                    <a16:creationId xmlns:a16="http://schemas.microsoft.com/office/drawing/2014/main" id="{194C8F26-C7A5-9622-3B78-11D5491D320D}"/>
                  </a:ext>
                </a:extLst>
              </p:cNvPr>
              <p:cNvPicPr/>
              <p:nvPr/>
            </p:nvPicPr>
            <p:blipFill>
              <a:blip r:embed="rId711"/>
              <a:stretch>
                <a:fillRect/>
              </a:stretch>
            </p:blipFill>
            <p:spPr>
              <a:xfrm>
                <a:off x="9458134" y="1409699"/>
                <a:ext cx="712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41" name="Ink 440">
                <a:extLst>
                  <a:ext uri="{FF2B5EF4-FFF2-40B4-BE49-F238E27FC236}">
                    <a16:creationId xmlns:a16="http://schemas.microsoft.com/office/drawing/2014/main" id="{B3FF0778-2E5C-DEAF-8C37-CF158968AF57}"/>
                  </a:ext>
                </a:extLst>
              </p14:cNvPr>
              <p14:cNvContentPartPr/>
              <p14:nvPr/>
            </p14:nvContentPartPr>
            <p14:xfrm>
              <a:off x="9814894" y="1422659"/>
              <a:ext cx="32760" cy="28800"/>
            </p14:xfrm>
          </p:contentPart>
        </mc:Choice>
        <mc:Fallback>
          <p:pic>
            <p:nvPicPr>
              <p:cNvPr id="441" name="Ink 440">
                <a:extLst>
                  <a:ext uri="{FF2B5EF4-FFF2-40B4-BE49-F238E27FC236}">
                    <a16:creationId xmlns:a16="http://schemas.microsoft.com/office/drawing/2014/main" id="{B3FF0778-2E5C-DEAF-8C37-CF158968AF57}"/>
                  </a:ext>
                </a:extLst>
              </p:cNvPr>
              <p:cNvPicPr/>
              <p:nvPr/>
            </p:nvPicPr>
            <p:blipFill>
              <a:blip r:embed="rId713"/>
              <a:stretch>
                <a:fillRect/>
              </a:stretch>
            </p:blipFill>
            <p:spPr>
              <a:xfrm>
                <a:off x="9808774" y="1416539"/>
                <a:ext cx="45000" cy="41040"/>
              </a:xfrm>
              <a:prstGeom prst="rect">
                <a:avLst/>
              </a:prstGeom>
            </p:spPr>
          </p:pic>
        </mc:Fallback>
      </mc:AlternateContent>
    </p:spTree>
    <p:extLst>
      <p:ext uri="{BB962C8B-B14F-4D97-AF65-F5344CB8AC3E}">
        <p14:creationId xmlns:p14="http://schemas.microsoft.com/office/powerpoint/2010/main" val="3146049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3CF3B0-5942-0B16-2262-A74AD43E8C8D}"/>
              </a:ext>
            </a:extLst>
          </p:cNvPr>
          <p:cNvSpPr>
            <a:spLocks noGrp="1"/>
          </p:cNvSpPr>
          <p:nvPr>
            <p:ph type="ftr" sz="quarter" idx="11"/>
          </p:nvPr>
        </p:nvSpPr>
        <p:spPr/>
        <p:txBody>
          <a:bodyPr/>
          <a:lstStyle/>
          <a:p>
            <a:r>
              <a:rPr lang="en-US"/>
              <a:t>https://openstax.org/details/books/calculus-volume-1</a:t>
            </a:r>
          </a:p>
        </p:txBody>
      </p:sp>
      <p:pic>
        <p:nvPicPr>
          <p:cNvPr id="8" name="Picture 7">
            <a:extLst>
              <a:ext uri="{FF2B5EF4-FFF2-40B4-BE49-F238E27FC236}">
                <a16:creationId xmlns:a16="http://schemas.microsoft.com/office/drawing/2014/main" id="{58DC049F-00F2-7E70-A2C3-66AC5E35C66F}"/>
              </a:ext>
            </a:extLst>
          </p:cNvPr>
          <p:cNvPicPr>
            <a:picLocks noChangeAspect="1"/>
          </p:cNvPicPr>
          <p:nvPr/>
        </p:nvPicPr>
        <p:blipFill>
          <a:blip r:embed="rId2"/>
          <a:stretch>
            <a:fillRect/>
          </a:stretch>
        </p:blipFill>
        <p:spPr>
          <a:xfrm>
            <a:off x="567048" y="136525"/>
            <a:ext cx="11057904" cy="4823220"/>
          </a:xfrm>
          <a:prstGeom prst="rect">
            <a:avLst/>
          </a:prstGeom>
        </p:spPr>
      </p:pic>
      <p:pic>
        <p:nvPicPr>
          <p:cNvPr id="10" name="Picture 9">
            <a:extLst>
              <a:ext uri="{FF2B5EF4-FFF2-40B4-BE49-F238E27FC236}">
                <a16:creationId xmlns:a16="http://schemas.microsoft.com/office/drawing/2014/main" id="{94726B0E-EF5B-7601-C189-07C8A4A0BB2E}"/>
              </a:ext>
            </a:extLst>
          </p:cNvPr>
          <p:cNvPicPr>
            <a:picLocks noChangeAspect="1"/>
          </p:cNvPicPr>
          <p:nvPr/>
        </p:nvPicPr>
        <p:blipFill>
          <a:blip r:embed="rId3"/>
          <a:stretch>
            <a:fillRect/>
          </a:stretch>
        </p:blipFill>
        <p:spPr>
          <a:xfrm>
            <a:off x="357187" y="5117824"/>
            <a:ext cx="11477625" cy="876300"/>
          </a:xfrm>
          <a:prstGeom prst="rect">
            <a:avLst/>
          </a:prstGeom>
        </p:spPr>
      </p:pic>
    </p:spTree>
    <p:extLst>
      <p:ext uri="{BB962C8B-B14F-4D97-AF65-F5344CB8AC3E}">
        <p14:creationId xmlns:p14="http://schemas.microsoft.com/office/powerpoint/2010/main" val="2011265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C8C682C3-CC0E-CF56-3556-BDC817A6C08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76D4E7-3377-15A7-B51B-74FD215873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9114F921-1469-E4CD-A48B-71BC64BE53D2}"/>
              </a:ext>
            </a:extLst>
          </p:cNvPr>
          <p:cNvPicPr>
            <a:picLocks noChangeAspect="1"/>
          </p:cNvPicPr>
          <p:nvPr/>
        </p:nvPicPr>
        <p:blipFill>
          <a:blip r:embed="rId2"/>
          <a:stretch>
            <a:fillRect/>
          </a:stretch>
        </p:blipFill>
        <p:spPr>
          <a:xfrm>
            <a:off x="0" y="0"/>
            <a:ext cx="11582400" cy="4210050"/>
          </a:xfrm>
          <a:prstGeom prst="rect">
            <a:avLst/>
          </a:prstGeom>
        </p:spPr>
      </p:pic>
      <p:grpSp>
        <p:nvGrpSpPr>
          <p:cNvPr id="13" name="Group 12">
            <a:extLst>
              <a:ext uri="{FF2B5EF4-FFF2-40B4-BE49-F238E27FC236}">
                <a16:creationId xmlns:a16="http://schemas.microsoft.com/office/drawing/2014/main" id="{74D40FF5-77CC-0D2E-A1EE-D754F584F15F}"/>
              </a:ext>
            </a:extLst>
          </p:cNvPr>
          <p:cNvGrpSpPr/>
          <p:nvPr/>
        </p:nvGrpSpPr>
        <p:grpSpPr>
          <a:xfrm>
            <a:off x="7741654" y="1799219"/>
            <a:ext cx="498960" cy="253080"/>
            <a:chOff x="7741654" y="1799219"/>
            <a:chExt cx="498960" cy="25308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7C4ED988-25D1-0826-1C37-B1F842913C6C}"/>
                    </a:ext>
                  </a:extLst>
                </p14:cNvPr>
                <p14:cNvContentPartPr/>
                <p14:nvPr/>
              </p14:nvContentPartPr>
              <p14:xfrm>
                <a:off x="7741654" y="1799219"/>
                <a:ext cx="127080" cy="236880"/>
              </p14:xfrm>
            </p:contentPart>
          </mc:Choice>
          <mc:Fallback>
            <p:pic>
              <p:nvPicPr>
                <p:cNvPr id="3" name="Ink 2">
                  <a:extLst>
                    <a:ext uri="{FF2B5EF4-FFF2-40B4-BE49-F238E27FC236}">
                      <a16:creationId xmlns:a16="http://schemas.microsoft.com/office/drawing/2014/main" id="{7C4ED988-25D1-0826-1C37-B1F842913C6C}"/>
                    </a:ext>
                  </a:extLst>
                </p:cNvPr>
                <p:cNvPicPr/>
                <p:nvPr/>
              </p:nvPicPr>
              <p:blipFill>
                <a:blip r:embed="rId4"/>
                <a:stretch>
                  <a:fillRect/>
                </a:stretch>
              </p:blipFill>
              <p:spPr>
                <a:xfrm>
                  <a:off x="7735534" y="1793099"/>
                  <a:ext cx="1393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F3774382-C213-6ADF-15A9-836F275FBA8C}"/>
                    </a:ext>
                  </a:extLst>
                </p14:cNvPr>
                <p14:cNvContentPartPr/>
                <p14:nvPr/>
              </p14:nvContentPartPr>
              <p14:xfrm>
                <a:off x="7927774" y="1974539"/>
                <a:ext cx="120600" cy="77760"/>
              </p14:xfrm>
            </p:contentPart>
          </mc:Choice>
          <mc:Fallback>
            <p:pic>
              <p:nvPicPr>
                <p:cNvPr id="5" name="Ink 4">
                  <a:extLst>
                    <a:ext uri="{FF2B5EF4-FFF2-40B4-BE49-F238E27FC236}">
                      <a16:creationId xmlns:a16="http://schemas.microsoft.com/office/drawing/2014/main" id="{F3774382-C213-6ADF-15A9-836F275FBA8C}"/>
                    </a:ext>
                  </a:extLst>
                </p:cNvPr>
                <p:cNvPicPr/>
                <p:nvPr/>
              </p:nvPicPr>
              <p:blipFill>
                <a:blip r:embed="rId6"/>
                <a:stretch>
                  <a:fillRect/>
                </a:stretch>
              </p:blipFill>
              <p:spPr>
                <a:xfrm>
                  <a:off x="7921654" y="1968419"/>
                  <a:ext cx="132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FA709DB5-1FAE-46E9-1516-345E86D1346E}"/>
                    </a:ext>
                  </a:extLst>
                </p14:cNvPr>
                <p14:cNvContentPartPr/>
                <p14:nvPr/>
              </p14:nvContentPartPr>
              <p14:xfrm>
                <a:off x="8141614" y="1896779"/>
                <a:ext cx="90360" cy="360"/>
              </p14:xfrm>
            </p:contentPart>
          </mc:Choice>
          <mc:Fallback>
            <p:pic>
              <p:nvPicPr>
                <p:cNvPr id="6" name="Ink 5">
                  <a:extLst>
                    <a:ext uri="{FF2B5EF4-FFF2-40B4-BE49-F238E27FC236}">
                      <a16:creationId xmlns:a16="http://schemas.microsoft.com/office/drawing/2014/main" id="{FA709DB5-1FAE-46E9-1516-345E86D1346E}"/>
                    </a:ext>
                  </a:extLst>
                </p:cNvPr>
                <p:cNvPicPr/>
                <p:nvPr/>
              </p:nvPicPr>
              <p:blipFill>
                <a:blip r:embed="rId8"/>
                <a:stretch>
                  <a:fillRect/>
                </a:stretch>
              </p:blipFill>
              <p:spPr>
                <a:xfrm>
                  <a:off x="8135494" y="1890659"/>
                  <a:ext cx="10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BE020371-2C3F-4AFF-7701-5DF80A9E0558}"/>
                    </a:ext>
                  </a:extLst>
                </p14:cNvPr>
                <p14:cNvContentPartPr/>
                <p14:nvPr/>
              </p14:nvContentPartPr>
              <p14:xfrm>
                <a:off x="8161054" y="1935299"/>
                <a:ext cx="79560" cy="360"/>
              </p14:xfrm>
            </p:contentPart>
          </mc:Choice>
          <mc:Fallback>
            <p:pic>
              <p:nvPicPr>
                <p:cNvPr id="7" name="Ink 6">
                  <a:extLst>
                    <a:ext uri="{FF2B5EF4-FFF2-40B4-BE49-F238E27FC236}">
                      <a16:creationId xmlns:a16="http://schemas.microsoft.com/office/drawing/2014/main" id="{BE020371-2C3F-4AFF-7701-5DF80A9E0558}"/>
                    </a:ext>
                  </a:extLst>
                </p:cNvPr>
                <p:cNvPicPr/>
                <p:nvPr/>
              </p:nvPicPr>
              <p:blipFill>
                <a:blip r:embed="rId10"/>
                <a:stretch>
                  <a:fillRect/>
                </a:stretch>
              </p:blipFill>
              <p:spPr>
                <a:xfrm>
                  <a:off x="8154934" y="1929179"/>
                  <a:ext cx="91800" cy="12600"/>
                </a:xfrm>
                <a:prstGeom prst="rect">
                  <a:avLst/>
                </a:prstGeom>
              </p:spPr>
            </p:pic>
          </mc:Fallback>
        </mc:AlternateContent>
      </p:grpSp>
      <p:grpSp>
        <p:nvGrpSpPr>
          <p:cNvPr id="12" name="Group 11">
            <a:extLst>
              <a:ext uri="{FF2B5EF4-FFF2-40B4-BE49-F238E27FC236}">
                <a16:creationId xmlns:a16="http://schemas.microsoft.com/office/drawing/2014/main" id="{D4E8EFAF-6D08-81ED-C8B9-28801628414B}"/>
              </a:ext>
            </a:extLst>
          </p:cNvPr>
          <p:cNvGrpSpPr/>
          <p:nvPr/>
        </p:nvGrpSpPr>
        <p:grpSpPr>
          <a:xfrm>
            <a:off x="8443294" y="1692299"/>
            <a:ext cx="273240" cy="369360"/>
            <a:chOff x="8443294" y="1692299"/>
            <a:chExt cx="273240" cy="369360"/>
          </a:xfrm>
        </p:grpSpPr>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DABAA167-0AA3-CB86-C2D7-087F83F97C52}"/>
                    </a:ext>
                  </a:extLst>
                </p14:cNvPr>
                <p14:cNvContentPartPr/>
                <p14:nvPr/>
              </p14:nvContentPartPr>
              <p14:xfrm>
                <a:off x="8522854" y="1692299"/>
                <a:ext cx="7920" cy="167400"/>
              </p14:xfrm>
            </p:contentPart>
          </mc:Choice>
          <mc:Fallback>
            <p:pic>
              <p:nvPicPr>
                <p:cNvPr id="8" name="Ink 7">
                  <a:extLst>
                    <a:ext uri="{FF2B5EF4-FFF2-40B4-BE49-F238E27FC236}">
                      <a16:creationId xmlns:a16="http://schemas.microsoft.com/office/drawing/2014/main" id="{DABAA167-0AA3-CB86-C2D7-087F83F97C52}"/>
                    </a:ext>
                  </a:extLst>
                </p:cNvPr>
                <p:cNvPicPr/>
                <p:nvPr/>
              </p:nvPicPr>
              <p:blipFill>
                <a:blip r:embed="rId12"/>
                <a:stretch>
                  <a:fillRect/>
                </a:stretch>
              </p:blipFill>
              <p:spPr>
                <a:xfrm>
                  <a:off x="8516734" y="1686179"/>
                  <a:ext cx="20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48CB215D-9EAF-12F6-1B5D-4F2812CA101C}"/>
                    </a:ext>
                  </a:extLst>
                </p14:cNvPr>
                <p14:cNvContentPartPr/>
                <p14:nvPr/>
              </p14:nvContentPartPr>
              <p14:xfrm>
                <a:off x="8443294" y="1857539"/>
                <a:ext cx="266400" cy="360"/>
              </p14:xfrm>
            </p:contentPart>
          </mc:Choice>
          <mc:Fallback>
            <p:pic>
              <p:nvPicPr>
                <p:cNvPr id="9" name="Ink 8">
                  <a:extLst>
                    <a:ext uri="{FF2B5EF4-FFF2-40B4-BE49-F238E27FC236}">
                      <a16:creationId xmlns:a16="http://schemas.microsoft.com/office/drawing/2014/main" id="{48CB215D-9EAF-12F6-1B5D-4F2812CA101C}"/>
                    </a:ext>
                  </a:extLst>
                </p:cNvPr>
                <p:cNvPicPr/>
                <p:nvPr/>
              </p:nvPicPr>
              <p:blipFill>
                <a:blip r:embed="rId14"/>
                <a:stretch>
                  <a:fillRect/>
                </a:stretch>
              </p:blipFill>
              <p:spPr>
                <a:xfrm>
                  <a:off x="8437174" y="1851419"/>
                  <a:ext cx="278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6E23FC6B-08CB-5485-F367-580006FBB205}"/>
                    </a:ext>
                  </a:extLst>
                </p14:cNvPr>
                <p14:cNvContentPartPr/>
                <p14:nvPr/>
              </p14:nvContentPartPr>
              <p14:xfrm>
                <a:off x="8490094" y="1964459"/>
                <a:ext cx="100080" cy="97200"/>
              </p14:xfrm>
            </p:contentPart>
          </mc:Choice>
          <mc:Fallback>
            <p:pic>
              <p:nvPicPr>
                <p:cNvPr id="10" name="Ink 9">
                  <a:extLst>
                    <a:ext uri="{FF2B5EF4-FFF2-40B4-BE49-F238E27FC236}">
                      <a16:creationId xmlns:a16="http://schemas.microsoft.com/office/drawing/2014/main" id="{6E23FC6B-08CB-5485-F367-580006FBB205}"/>
                    </a:ext>
                  </a:extLst>
                </p:cNvPr>
                <p:cNvPicPr/>
                <p:nvPr/>
              </p:nvPicPr>
              <p:blipFill>
                <a:blip r:embed="rId16"/>
                <a:stretch>
                  <a:fillRect/>
                </a:stretch>
              </p:blipFill>
              <p:spPr>
                <a:xfrm>
                  <a:off x="8483974" y="1958339"/>
                  <a:ext cx="112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CFB6BD05-A52F-92CC-4B14-D52B595AFB3D}"/>
                    </a:ext>
                  </a:extLst>
                </p14:cNvPr>
                <p14:cNvContentPartPr/>
                <p14:nvPr/>
              </p14:nvContentPartPr>
              <p14:xfrm>
                <a:off x="8598814" y="1896779"/>
                <a:ext cx="117720" cy="60120"/>
              </p14:xfrm>
            </p:contentPart>
          </mc:Choice>
          <mc:Fallback>
            <p:pic>
              <p:nvPicPr>
                <p:cNvPr id="11" name="Ink 10">
                  <a:extLst>
                    <a:ext uri="{FF2B5EF4-FFF2-40B4-BE49-F238E27FC236}">
                      <a16:creationId xmlns:a16="http://schemas.microsoft.com/office/drawing/2014/main" id="{CFB6BD05-A52F-92CC-4B14-D52B595AFB3D}"/>
                    </a:ext>
                  </a:extLst>
                </p:cNvPr>
                <p:cNvPicPr/>
                <p:nvPr/>
              </p:nvPicPr>
              <p:blipFill>
                <a:blip r:embed="rId18"/>
                <a:stretch>
                  <a:fillRect/>
                </a:stretch>
              </p:blipFill>
              <p:spPr>
                <a:xfrm>
                  <a:off x="8592694" y="1890659"/>
                  <a:ext cx="129960" cy="7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1504020C-591A-CC62-0EB0-3C1F0F6D6726}"/>
                  </a:ext>
                </a:extLst>
              </p14:cNvPr>
              <p14:cNvContentPartPr/>
              <p14:nvPr/>
            </p14:nvContentPartPr>
            <p14:xfrm>
              <a:off x="8890774" y="1789859"/>
              <a:ext cx="192960" cy="127440"/>
            </p14:xfrm>
          </p:contentPart>
        </mc:Choice>
        <mc:Fallback>
          <p:pic>
            <p:nvPicPr>
              <p:cNvPr id="14" name="Ink 13">
                <a:extLst>
                  <a:ext uri="{FF2B5EF4-FFF2-40B4-BE49-F238E27FC236}">
                    <a16:creationId xmlns:a16="http://schemas.microsoft.com/office/drawing/2014/main" id="{1504020C-591A-CC62-0EB0-3C1F0F6D6726}"/>
                  </a:ext>
                </a:extLst>
              </p:cNvPr>
              <p:cNvPicPr/>
              <p:nvPr/>
            </p:nvPicPr>
            <p:blipFill>
              <a:blip r:embed="rId20"/>
              <a:stretch>
                <a:fillRect/>
              </a:stretch>
            </p:blipFill>
            <p:spPr>
              <a:xfrm>
                <a:off x="8884654" y="1783739"/>
                <a:ext cx="205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5C682E18-3705-35EA-5A40-9B60548C2A04}"/>
                  </a:ext>
                </a:extLst>
              </p14:cNvPr>
              <p14:cNvContentPartPr/>
              <p14:nvPr/>
            </p14:nvContentPartPr>
            <p14:xfrm>
              <a:off x="9311254" y="1700579"/>
              <a:ext cx="168840" cy="136080"/>
            </p14:xfrm>
          </p:contentPart>
        </mc:Choice>
        <mc:Fallback>
          <p:pic>
            <p:nvPicPr>
              <p:cNvPr id="15" name="Ink 14">
                <a:extLst>
                  <a:ext uri="{FF2B5EF4-FFF2-40B4-BE49-F238E27FC236}">
                    <a16:creationId xmlns:a16="http://schemas.microsoft.com/office/drawing/2014/main" id="{5C682E18-3705-35EA-5A40-9B60548C2A04}"/>
                  </a:ext>
                </a:extLst>
              </p:cNvPr>
              <p:cNvPicPr/>
              <p:nvPr/>
            </p:nvPicPr>
            <p:blipFill>
              <a:blip r:embed="rId22"/>
              <a:stretch>
                <a:fillRect/>
              </a:stretch>
            </p:blipFill>
            <p:spPr>
              <a:xfrm>
                <a:off x="9305134" y="1694459"/>
                <a:ext cx="181080" cy="148320"/>
              </a:xfrm>
              <a:prstGeom prst="rect">
                <a:avLst/>
              </a:prstGeom>
            </p:spPr>
          </p:pic>
        </mc:Fallback>
      </mc:AlternateContent>
      <p:grpSp>
        <p:nvGrpSpPr>
          <p:cNvPr id="28" name="Group 27">
            <a:extLst>
              <a:ext uri="{FF2B5EF4-FFF2-40B4-BE49-F238E27FC236}">
                <a16:creationId xmlns:a16="http://schemas.microsoft.com/office/drawing/2014/main" id="{9F39864D-1AFE-8D8A-3BFF-2CEA5DF83C13}"/>
              </a:ext>
            </a:extLst>
          </p:cNvPr>
          <p:cNvGrpSpPr/>
          <p:nvPr/>
        </p:nvGrpSpPr>
        <p:grpSpPr>
          <a:xfrm>
            <a:off x="7742374" y="2305019"/>
            <a:ext cx="835200" cy="274680"/>
            <a:chOff x="7742374" y="2305019"/>
            <a:chExt cx="835200" cy="274680"/>
          </a:xfrm>
        </p:grpSpPr>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E9F2261A-9DE7-55CB-1C83-5F385C4298F1}"/>
                    </a:ext>
                  </a:extLst>
                </p14:cNvPr>
                <p14:cNvContentPartPr/>
                <p14:nvPr/>
              </p14:nvContentPartPr>
              <p14:xfrm>
                <a:off x="7762174" y="2305019"/>
                <a:ext cx="120240" cy="252000"/>
              </p14:xfrm>
            </p:contentPart>
          </mc:Choice>
          <mc:Fallback>
            <p:pic>
              <p:nvPicPr>
                <p:cNvPr id="16" name="Ink 15">
                  <a:extLst>
                    <a:ext uri="{FF2B5EF4-FFF2-40B4-BE49-F238E27FC236}">
                      <a16:creationId xmlns:a16="http://schemas.microsoft.com/office/drawing/2014/main" id="{E9F2261A-9DE7-55CB-1C83-5F385C4298F1}"/>
                    </a:ext>
                  </a:extLst>
                </p:cNvPr>
                <p:cNvPicPr/>
                <p:nvPr/>
              </p:nvPicPr>
              <p:blipFill>
                <a:blip r:embed="rId24"/>
                <a:stretch>
                  <a:fillRect/>
                </a:stretch>
              </p:blipFill>
              <p:spPr>
                <a:xfrm>
                  <a:off x="7756054" y="2298899"/>
                  <a:ext cx="1324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F1021BF0-B284-C2D1-4A7F-709B2320D1DD}"/>
                    </a:ext>
                  </a:extLst>
                </p14:cNvPr>
                <p14:cNvContentPartPr/>
                <p14:nvPr/>
              </p14:nvContentPartPr>
              <p14:xfrm>
                <a:off x="7966294" y="2480339"/>
                <a:ext cx="25560" cy="77400"/>
              </p14:xfrm>
            </p:contentPart>
          </mc:Choice>
          <mc:Fallback>
            <p:pic>
              <p:nvPicPr>
                <p:cNvPr id="17" name="Ink 16">
                  <a:extLst>
                    <a:ext uri="{FF2B5EF4-FFF2-40B4-BE49-F238E27FC236}">
                      <a16:creationId xmlns:a16="http://schemas.microsoft.com/office/drawing/2014/main" id="{F1021BF0-B284-C2D1-4A7F-709B2320D1DD}"/>
                    </a:ext>
                  </a:extLst>
                </p:cNvPr>
                <p:cNvPicPr/>
                <p:nvPr/>
              </p:nvPicPr>
              <p:blipFill>
                <a:blip r:embed="rId26"/>
                <a:stretch>
                  <a:fillRect/>
                </a:stretch>
              </p:blipFill>
              <p:spPr>
                <a:xfrm>
                  <a:off x="7960174" y="2474219"/>
                  <a:ext cx="37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1E122493-DC0D-EE47-2DCF-489E99C40D80}"/>
                    </a:ext>
                  </a:extLst>
                </p14:cNvPr>
                <p14:cNvContentPartPr/>
                <p14:nvPr/>
              </p14:nvContentPartPr>
              <p14:xfrm>
                <a:off x="7742374" y="2519579"/>
                <a:ext cx="156240" cy="60120"/>
              </p14:xfrm>
            </p:contentPart>
          </mc:Choice>
          <mc:Fallback>
            <p:pic>
              <p:nvPicPr>
                <p:cNvPr id="18" name="Ink 17">
                  <a:extLst>
                    <a:ext uri="{FF2B5EF4-FFF2-40B4-BE49-F238E27FC236}">
                      <a16:creationId xmlns:a16="http://schemas.microsoft.com/office/drawing/2014/main" id="{1E122493-DC0D-EE47-2DCF-489E99C40D80}"/>
                    </a:ext>
                  </a:extLst>
                </p:cNvPr>
                <p:cNvPicPr/>
                <p:nvPr/>
              </p:nvPicPr>
              <p:blipFill>
                <a:blip r:embed="rId28"/>
                <a:stretch>
                  <a:fillRect/>
                </a:stretch>
              </p:blipFill>
              <p:spPr>
                <a:xfrm>
                  <a:off x="7736254" y="2513459"/>
                  <a:ext cx="168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DCF4EF37-61B8-A781-FBE2-FB952A0BF295}"/>
                    </a:ext>
                  </a:extLst>
                </p14:cNvPr>
                <p14:cNvContentPartPr/>
                <p14:nvPr/>
              </p14:nvContentPartPr>
              <p14:xfrm>
                <a:off x="7947214" y="2518859"/>
                <a:ext cx="137880" cy="49680"/>
              </p14:xfrm>
            </p:contentPart>
          </mc:Choice>
          <mc:Fallback>
            <p:pic>
              <p:nvPicPr>
                <p:cNvPr id="19" name="Ink 18">
                  <a:extLst>
                    <a:ext uri="{FF2B5EF4-FFF2-40B4-BE49-F238E27FC236}">
                      <a16:creationId xmlns:a16="http://schemas.microsoft.com/office/drawing/2014/main" id="{DCF4EF37-61B8-A781-FBE2-FB952A0BF295}"/>
                    </a:ext>
                  </a:extLst>
                </p:cNvPr>
                <p:cNvPicPr/>
                <p:nvPr/>
              </p:nvPicPr>
              <p:blipFill>
                <a:blip r:embed="rId30"/>
                <a:stretch>
                  <a:fillRect/>
                </a:stretch>
              </p:blipFill>
              <p:spPr>
                <a:xfrm>
                  <a:off x="7941094" y="2512739"/>
                  <a:ext cx="1501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6618242C-B63A-B3F9-3C57-F764D0B32A21}"/>
                    </a:ext>
                  </a:extLst>
                </p14:cNvPr>
                <p14:cNvContentPartPr/>
                <p14:nvPr/>
              </p14:nvContentPartPr>
              <p14:xfrm>
                <a:off x="8141614" y="2490059"/>
                <a:ext cx="10080" cy="82080"/>
              </p14:xfrm>
            </p:contentPart>
          </mc:Choice>
          <mc:Fallback>
            <p:pic>
              <p:nvPicPr>
                <p:cNvPr id="20" name="Ink 19">
                  <a:extLst>
                    <a:ext uri="{FF2B5EF4-FFF2-40B4-BE49-F238E27FC236}">
                      <a16:creationId xmlns:a16="http://schemas.microsoft.com/office/drawing/2014/main" id="{6618242C-B63A-B3F9-3C57-F764D0B32A21}"/>
                    </a:ext>
                  </a:extLst>
                </p:cNvPr>
                <p:cNvPicPr/>
                <p:nvPr/>
              </p:nvPicPr>
              <p:blipFill>
                <a:blip r:embed="rId32"/>
                <a:stretch>
                  <a:fillRect/>
                </a:stretch>
              </p:blipFill>
              <p:spPr>
                <a:xfrm>
                  <a:off x="8135494" y="2483939"/>
                  <a:ext cx="22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Ink 20">
                  <a:extLst>
                    <a:ext uri="{FF2B5EF4-FFF2-40B4-BE49-F238E27FC236}">
                      <a16:creationId xmlns:a16="http://schemas.microsoft.com/office/drawing/2014/main" id="{110E9D7A-968E-BD7E-C534-2E5DEA806B27}"/>
                    </a:ext>
                  </a:extLst>
                </p14:cNvPr>
                <p14:cNvContentPartPr/>
                <p14:nvPr/>
              </p14:nvContentPartPr>
              <p14:xfrm>
                <a:off x="8112454" y="2546219"/>
                <a:ext cx="75960" cy="12240"/>
              </p14:xfrm>
            </p:contentPart>
          </mc:Choice>
          <mc:Fallback>
            <p:pic>
              <p:nvPicPr>
                <p:cNvPr id="21" name="Ink 20">
                  <a:extLst>
                    <a:ext uri="{FF2B5EF4-FFF2-40B4-BE49-F238E27FC236}">
                      <a16:creationId xmlns:a16="http://schemas.microsoft.com/office/drawing/2014/main" id="{110E9D7A-968E-BD7E-C534-2E5DEA806B27}"/>
                    </a:ext>
                  </a:extLst>
                </p:cNvPr>
                <p:cNvPicPr/>
                <p:nvPr/>
              </p:nvPicPr>
              <p:blipFill>
                <a:blip r:embed="rId34"/>
                <a:stretch>
                  <a:fillRect/>
                </a:stretch>
              </p:blipFill>
              <p:spPr>
                <a:xfrm>
                  <a:off x="8106334" y="2540099"/>
                  <a:ext cx="88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Ink 21">
                  <a:extLst>
                    <a:ext uri="{FF2B5EF4-FFF2-40B4-BE49-F238E27FC236}">
                      <a16:creationId xmlns:a16="http://schemas.microsoft.com/office/drawing/2014/main" id="{95AC6026-2FF2-90D6-8C5F-F4CF917A27E2}"/>
                    </a:ext>
                  </a:extLst>
                </p14:cNvPr>
                <p14:cNvContentPartPr/>
                <p14:nvPr/>
              </p14:nvContentPartPr>
              <p14:xfrm>
                <a:off x="8258254" y="2490059"/>
                <a:ext cx="4320" cy="76680"/>
              </p14:xfrm>
            </p:contentPart>
          </mc:Choice>
          <mc:Fallback>
            <p:pic>
              <p:nvPicPr>
                <p:cNvPr id="22" name="Ink 21">
                  <a:extLst>
                    <a:ext uri="{FF2B5EF4-FFF2-40B4-BE49-F238E27FC236}">
                      <a16:creationId xmlns:a16="http://schemas.microsoft.com/office/drawing/2014/main" id="{95AC6026-2FF2-90D6-8C5F-F4CF917A27E2}"/>
                    </a:ext>
                  </a:extLst>
                </p:cNvPr>
                <p:cNvPicPr/>
                <p:nvPr/>
              </p:nvPicPr>
              <p:blipFill>
                <a:blip r:embed="rId36"/>
                <a:stretch>
                  <a:fillRect/>
                </a:stretch>
              </p:blipFill>
              <p:spPr>
                <a:xfrm>
                  <a:off x="8252134" y="2483939"/>
                  <a:ext cx="16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Ink 22">
                  <a:extLst>
                    <a:ext uri="{FF2B5EF4-FFF2-40B4-BE49-F238E27FC236}">
                      <a16:creationId xmlns:a16="http://schemas.microsoft.com/office/drawing/2014/main" id="{D9788698-0A02-C56B-48E4-75966ACE1919}"/>
                    </a:ext>
                  </a:extLst>
                </p14:cNvPr>
                <p14:cNvContentPartPr/>
                <p14:nvPr/>
              </p14:nvContentPartPr>
              <p14:xfrm>
                <a:off x="8414134" y="2383139"/>
                <a:ext cx="98280" cy="9720"/>
              </p14:xfrm>
            </p:contentPart>
          </mc:Choice>
          <mc:Fallback>
            <p:pic>
              <p:nvPicPr>
                <p:cNvPr id="23" name="Ink 22">
                  <a:extLst>
                    <a:ext uri="{FF2B5EF4-FFF2-40B4-BE49-F238E27FC236}">
                      <a16:creationId xmlns:a16="http://schemas.microsoft.com/office/drawing/2014/main" id="{D9788698-0A02-C56B-48E4-75966ACE1919}"/>
                    </a:ext>
                  </a:extLst>
                </p:cNvPr>
                <p:cNvPicPr/>
                <p:nvPr/>
              </p:nvPicPr>
              <p:blipFill>
                <a:blip r:embed="rId38"/>
                <a:stretch>
                  <a:fillRect/>
                </a:stretch>
              </p:blipFill>
              <p:spPr>
                <a:xfrm>
                  <a:off x="8408014" y="2377019"/>
                  <a:ext cx="110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Ink 23">
                  <a:extLst>
                    <a:ext uri="{FF2B5EF4-FFF2-40B4-BE49-F238E27FC236}">
                      <a16:creationId xmlns:a16="http://schemas.microsoft.com/office/drawing/2014/main" id="{61804FD5-6876-B072-5126-AE77BA18390E}"/>
                    </a:ext>
                  </a:extLst>
                </p14:cNvPr>
                <p14:cNvContentPartPr/>
                <p14:nvPr/>
              </p14:nvContentPartPr>
              <p14:xfrm>
                <a:off x="8443294" y="2436419"/>
                <a:ext cx="134280" cy="15120"/>
              </p14:xfrm>
            </p:contentPart>
          </mc:Choice>
          <mc:Fallback>
            <p:pic>
              <p:nvPicPr>
                <p:cNvPr id="24" name="Ink 23">
                  <a:extLst>
                    <a:ext uri="{FF2B5EF4-FFF2-40B4-BE49-F238E27FC236}">
                      <a16:creationId xmlns:a16="http://schemas.microsoft.com/office/drawing/2014/main" id="{61804FD5-6876-B072-5126-AE77BA18390E}"/>
                    </a:ext>
                  </a:extLst>
                </p:cNvPr>
                <p:cNvPicPr/>
                <p:nvPr/>
              </p:nvPicPr>
              <p:blipFill>
                <a:blip r:embed="rId40"/>
                <a:stretch>
                  <a:fillRect/>
                </a:stretch>
              </p:blipFill>
              <p:spPr>
                <a:xfrm>
                  <a:off x="8437174" y="2430299"/>
                  <a:ext cx="146520" cy="27360"/>
                </a:xfrm>
                <a:prstGeom prst="rect">
                  <a:avLst/>
                </a:prstGeom>
              </p:spPr>
            </p:pic>
          </mc:Fallback>
        </mc:AlternateContent>
      </p:grpSp>
      <p:grpSp>
        <p:nvGrpSpPr>
          <p:cNvPr id="36" name="Group 35">
            <a:extLst>
              <a:ext uri="{FF2B5EF4-FFF2-40B4-BE49-F238E27FC236}">
                <a16:creationId xmlns:a16="http://schemas.microsoft.com/office/drawing/2014/main" id="{23B563F3-CDCF-64E0-DCFD-4F9AED93F8DF}"/>
              </a:ext>
            </a:extLst>
          </p:cNvPr>
          <p:cNvGrpSpPr/>
          <p:nvPr/>
        </p:nvGrpSpPr>
        <p:grpSpPr>
          <a:xfrm>
            <a:off x="8785654" y="2130059"/>
            <a:ext cx="749520" cy="469800"/>
            <a:chOff x="8785654" y="2130059"/>
            <a:chExt cx="749520" cy="469800"/>
          </a:xfrm>
        </p:grpSpPr>
        <mc:AlternateContent xmlns:mc="http://schemas.openxmlformats.org/markup-compatibility/2006">
          <mc:Choice xmlns:p14="http://schemas.microsoft.com/office/powerpoint/2010/main" Requires="p14">
            <p:contentPart p14:bwMode="auto" r:id="rId41">
              <p14:nvContentPartPr>
                <p14:cNvPr id="25" name="Ink 24">
                  <a:extLst>
                    <a:ext uri="{FF2B5EF4-FFF2-40B4-BE49-F238E27FC236}">
                      <a16:creationId xmlns:a16="http://schemas.microsoft.com/office/drawing/2014/main" id="{993F526F-872D-9D37-8C50-22045177A4C5}"/>
                    </a:ext>
                  </a:extLst>
                </p14:cNvPr>
                <p14:cNvContentPartPr/>
                <p14:nvPr/>
              </p14:nvContentPartPr>
              <p14:xfrm>
                <a:off x="8939374" y="2130059"/>
                <a:ext cx="360" cy="178560"/>
              </p14:xfrm>
            </p:contentPart>
          </mc:Choice>
          <mc:Fallback>
            <p:pic>
              <p:nvPicPr>
                <p:cNvPr id="25" name="Ink 24">
                  <a:extLst>
                    <a:ext uri="{FF2B5EF4-FFF2-40B4-BE49-F238E27FC236}">
                      <a16:creationId xmlns:a16="http://schemas.microsoft.com/office/drawing/2014/main" id="{993F526F-872D-9D37-8C50-22045177A4C5}"/>
                    </a:ext>
                  </a:extLst>
                </p:cNvPr>
                <p:cNvPicPr/>
                <p:nvPr/>
              </p:nvPicPr>
              <p:blipFill>
                <a:blip r:embed="rId42"/>
                <a:stretch>
                  <a:fillRect/>
                </a:stretch>
              </p:blipFill>
              <p:spPr>
                <a:xfrm>
                  <a:off x="8933254" y="2123939"/>
                  <a:ext cx="126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Ink 25">
                  <a:extLst>
                    <a:ext uri="{FF2B5EF4-FFF2-40B4-BE49-F238E27FC236}">
                      <a16:creationId xmlns:a16="http://schemas.microsoft.com/office/drawing/2014/main" id="{FE6F2A81-B4C5-9346-ADCD-5964C3297CB9}"/>
                    </a:ext>
                  </a:extLst>
                </p14:cNvPr>
                <p14:cNvContentPartPr/>
                <p14:nvPr/>
              </p14:nvContentPartPr>
              <p14:xfrm>
                <a:off x="8813014" y="2305739"/>
                <a:ext cx="375840" cy="9360"/>
              </p14:xfrm>
            </p:contentPart>
          </mc:Choice>
          <mc:Fallback>
            <p:pic>
              <p:nvPicPr>
                <p:cNvPr id="26" name="Ink 25">
                  <a:extLst>
                    <a:ext uri="{FF2B5EF4-FFF2-40B4-BE49-F238E27FC236}">
                      <a16:creationId xmlns:a16="http://schemas.microsoft.com/office/drawing/2014/main" id="{FE6F2A81-B4C5-9346-ADCD-5964C3297CB9}"/>
                    </a:ext>
                  </a:extLst>
                </p:cNvPr>
                <p:cNvPicPr/>
                <p:nvPr/>
              </p:nvPicPr>
              <p:blipFill>
                <a:blip r:embed="rId44"/>
                <a:stretch>
                  <a:fillRect/>
                </a:stretch>
              </p:blipFill>
              <p:spPr>
                <a:xfrm>
                  <a:off x="8806894" y="2299619"/>
                  <a:ext cx="388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Ink 28">
                  <a:extLst>
                    <a:ext uri="{FF2B5EF4-FFF2-40B4-BE49-F238E27FC236}">
                      <a16:creationId xmlns:a16="http://schemas.microsoft.com/office/drawing/2014/main" id="{93BFE8F9-AE3F-0939-4A1F-4097F019EABE}"/>
                    </a:ext>
                  </a:extLst>
                </p14:cNvPr>
                <p14:cNvContentPartPr/>
                <p14:nvPr/>
              </p14:nvContentPartPr>
              <p14:xfrm>
                <a:off x="8850814" y="2431739"/>
                <a:ext cx="108000" cy="105840"/>
              </p14:xfrm>
            </p:contentPart>
          </mc:Choice>
          <mc:Fallback>
            <p:pic>
              <p:nvPicPr>
                <p:cNvPr id="29" name="Ink 28">
                  <a:extLst>
                    <a:ext uri="{FF2B5EF4-FFF2-40B4-BE49-F238E27FC236}">
                      <a16:creationId xmlns:a16="http://schemas.microsoft.com/office/drawing/2014/main" id="{93BFE8F9-AE3F-0939-4A1F-4097F019EABE}"/>
                    </a:ext>
                  </a:extLst>
                </p:cNvPr>
                <p:cNvPicPr/>
                <p:nvPr/>
              </p:nvPicPr>
              <p:blipFill>
                <a:blip r:embed="rId46"/>
                <a:stretch>
                  <a:fillRect/>
                </a:stretch>
              </p:blipFill>
              <p:spPr>
                <a:xfrm>
                  <a:off x="8844694" y="2425619"/>
                  <a:ext cx="120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Ink 29">
                  <a:extLst>
                    <a:ext uri="{FF2B5EF4-FFF2-40B4-BE49-F238E27FC236}">
                      <a16:creationId xmlns:a16="http://schemas.microsoft.com/office/drawing/2014/main" id="{A4E33BB8-B49D-A7F8-1963-0CAFA7B058C3}"/>
                    </a:ext>
                  </a:extLst>
                </p14:cNvPr>
                <p14:cNvContentPartPr/>
                <p14:nvPr/>
              </p14:nvContentPartPr>
              <p14:xfrm>
                <a:off x="9030454" y="2441099"/>
                <a:ext cx="6120" cy="82080"/>
              </p14:xfrm>
            </p:contentPart>
          </mc:Choice>
          <mc:Fallback>
            <p:pic>
              <p:nvPicPr>
                <p:cNvPr id="30" name="Ink 29">
                  <a:extLst>
                    <a:ext uri="{FF2B5EF4-FFF2-40B4-BE49-F238E27FC236}">
                      <a16:creationId xmlns:a16="http://schemas.microsoft.com/office/drawing/2014/main" id="{A4E33BB8-B49D-A7F8-1963-0CAFA7B058C3}"/>
                    </a:ext>
                  </a:extLst>
                </p:cNvPr>
                <p:cNvPicPr/>
                <p:nvPr/>
              </p:nvPicPr>
              <p:blipFill>
                <a:blip r:embed="rId48"/>
                <a:stretch>
                  <a:fillRect/>
                </a:stretch>
              </p:blipFill>
              <p:spPr>
                <a:xfrm>
                  <a:off x="9024334" y="2434979"/>
                  <a:ext cx="18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Ink 30">
                  <a:extLst>
                    <a:ext uri="{FF2B5EF4-FFF2-40B4-BE49-F238E27FC236}">
                      <a16:creationId xmlns:a16="http://schemas.microsoft.com/office/drawing/2014/main" id="{5D9B8476-38F0-B917-2783-97FD5CA19742}"/>
                    </a:ext>
                  </a:extLst>
                </p14:cNvPr>
                <p14:cNvContentPartPr/>
                <p14:nvPr/>
              </p14:nvContentPartPr>
              <p14:xfrm>
                <a:off x="9007774" y="2449019"/>
                <a:ext cx="110160" cy="21600"/>
              </p14:xfrm>
            </p:contentPart>
          </mc:Choice>
          <mc:Fallback>
            <p:pic>
              <p:nvPicPr>
                <p:cNvPr id="31" name="Ink 30">
                  <a:extLst>
                    <a:ext uri="{FF2B5EF4-FFF2-40B4-BE49-F238E27FC236}">
                      <a16:creationId xmlns:a16="http://schemas.microsoft.com/office/drawing/2014/main" id="{5D9B8476-38F0-B917-2783-97FD5CA19742}"/>
                    </a:ext>
                  </a:extLst>
                </p:cNvPr>
                <p:cNvPicPr/>
                <p:nvPr/>
              </p:nvPicPr>
              <p:blipFill>
                <a:blip r:embed="rId50"/>
                <a:stretch>
                  <a:fillRect/>
                </a:stretch>
              </p:blipFill>
              <p:spPr>
                <a:xfrm>
                  <a:off x="9001654" y="2442899"/>
                  <a:ext cx="1224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Ink 31">
                  <a:extLst>
                    <a:ext uri="{FF2B5EF4-FFF2-40B4-BE49-F238E27FC236}">
                      <a16:creationId xmlns:a16="http://schemas.microsoft.com/office/drawing/2014/main" id="{BFE05989-A01C-204C-474E-06ADEA4087E6}"/>
                    </a:ext>
                  </a:extLst>
                </p14:cNvPr>
                <p14:cNvContentPartPr/>
                <p14:nvPr/>
              </p14:nvContentPartPr>
              <p14:xfrm>
                <a:off x="9168694" y="2412299"/>
                <a:ext cx="3960" cy="103320"/>
              </p14:xfrm>
            </p:contentPart>
          </mc:Choice>
          <mc:Fallback>
            <p:pic>
              <p:nvPicPr>
                <p:cNvPr id="32" name="Ink 31">
                  <a:extLst>
                    <a:ext uri="{FF2B5EF4-FFF2-40B4-BE49-F238E27FC236}">
                      <a16:creationId xmlns:a16="http://schemas.microsoft.com/office/drawing/2014/main" id="{BFE05989-A01C-204C-474E-06ADEA4087E6}"/>
                    </a:ext>
                  </a:extLst>
                </p:cNvPr>
                <p:cNvPicPr/>
                <p:nvPr/>
              </p:nvPicPr>
              <p:blipFill>
                <a:blip r:embed="rId52"/>
                <a:stretch>
                  <a:fillRect/>
                </a:stretch>
              </p:blipFill>
              <p:spPr>
                <a:xfrm>
                  <a:off x="9162574" y="2406179"/>
                  <a:ext cx="16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Ink 32">
                  <a:extLst>
                    <a:ext uri="{FF2B5EF4-FFF2-40B4-BE49-F238E27FC236}">
                      <a16:creationId xmlns:a16="http://schemas.microsoft.com/office/drawing/2014/main" id="{788324BC-62F0-5F17-16D4-38BD17CFAF04}"/>
                    </a:ext>
                  </a:extLst>
                </p14:cNvPr>
                <p14:cNvContentPartPr/>
                <p14:nvPr/>
              </p14:nvContentPartPr>
              <p14:xfrm>
                <a:off x="8785654" y="2383139"/>
                <a:ext cx="127800" cy="216720"/>
              </p14:xfrm>
            </p:contentPart>
          </mc:Choice>
          <mc:Fallback>
            <p:pic>
              <p:nvPicPr>
                <p:cNvPr id="33" name="Ink 32">
                  <a:extLst>
                    <a:ext uri="{FF2B5EF4-FFF2-40B4-BE49-F238E27FC236}">
                      <a16:creationId xmlns:a16="http://schemas.microsoft.com/office/drawing/2014/main" id="{788324BC-62F0-5F17-16D4-38BD17CFAF04}"/>
                    </a:ext>
                  </a:extLst>
                </p:cNvPr>
                <p:cNvPicPr/>
                <p:nvPr/>
              </p:nvPicPr>
              <p:blipFill>
                <a:blip r:embed="rId54"/>
                <a:stretch>
                  <a:fillRect/>
                </a:stretch>
              </p:blipFill>
              <p:spPr>
                <a:xfrm>
                  <a:off x="8779534" y="2377019"/>
                  <a:ext cx="1400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Ink 33">
                  <a:extLst>
                    <a:ext uri="{FF2B5EF4-FFF2-40B4-BE49-F238E27FC236}">
                      <a16:creationId xmlns:a16="http://schemas.microsoft.com/office/drawing/2014/main" id="{02F6D0D3-14DD-5818-1E7E-859FDA594808}"/>
                    </a:ext>
                  </a:extLst>
                </p14:cNvPr>
                <p14:cNvContentPartPr/>
                <p14:nvPr/>
              </p14:nvContentPartPr>
              <p14:xfrm>
                <a:off x="9289294" y="2373419"/>
                <a:ext cx="66600" cy="189360"/>
              </p14:xfrm>
            </p:contentPart>
          </mc:Choice>
          <mc:Fallback>
            <p:pic>
              <p:nvPicPr>
                <p:cNvPr id="34" name="Ink 33">
                  <a:extLst>
                    <a:ext uri="{FF2B5EF4-FFF2-40B4-BE49-F238E27FC236}">
                      <a16:creationId xmlns:a16="http://schemas.microsoft.com/office/drawing/2014/main" id="{02F6D0D3-14DD-5818-1E7E-859FDA594808}"/>
                    </a:ext>
                  </a:extLst>
                </p:cNvPr>
                <p:cNvPicPr/>
                <p:nvPr/>
              </p:nvPicPr>
              <p:blipFill>
                <a:blip r:embed="rId56"/>
                <a:stretch>
                  <a:fillRect/>
                </a:stretch>
              </p:blipFill>
              <p:spPr>
                <a:xfrm>
                  <a:off x="9283174" y="2367299"/>
                  <a:ext cx="788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Ink 34">
                  <a:extLst>
                    <a:ext uri="{FF2B5EF4-FFF2-40B4-BE49-F238E27FC236}">
                      <a16:creationId xmlns:a16="http://schemas.microsoft.com/office/drawing/2014/main" id="{6EFB015F-04C1-FD1B-1D34-C29A15C54C2B}"/>
                    </a:ext>
                  </a:extLst>
                </p14:cNvPr>
                <p14:cNvContentPartPr/>
                <p14:nvPr/>
              </p14:nvContentPartPr>
              <p14:xfrm>
                <a:off x="9386494" y="2350019"/>
                <a:ext cx="148680" cy="87120"/>
              </p14:xfrm>
            </p:contentPart>
          </mc:Choice>
          <mc:Fallback>
            <p:pic>
              <p:nvPicPr>
                <p:cNvPr id="35" name="Ink 34">
                  <a:extLst>
                    <a:ext uri="{FF2B5EF4-FFF2-40B4-BE49-F238E27FC236}">
                      <a16:creationId xmlns:a16="http://schemas.microsoft.com/office/drawing/2014/main" id="{6EFB015F-04C1-FD1B-1D34-C29A15C54C2B}"/>
                    </a:ext>
                  </a:extLst>
                </p:cNvPr>
                <p:cNvPicPr/>
                <p:nvPr/>
              </p:nvPicPr>
              <p:blipFill>
                <a:blip r:embed="rId58"/>
                <a:stretch>
                  <a:fillRect/>
                </a:stretch>
              </p:blipFill>
              <p:spPr>
                <a:xfrm>
                  <a:off x="9380374" y="2343899"/>
                  <a:ext cx="160920" cy="9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45" name="Ink 44">
                <a:extLst>
                  <a:ext uri="{FF2B5EF4-FFF2-40B4-BE49-F238E27FC236}">
                    <a16:creationId xmlns:a16="http://schemas.microsoft.com/office/drawing/2014/main" id="{0690D26A-9559-3D91-F669-EC7A5E45891B}"/>
                  </a:ext>
                </a:extLst>
              </p14:cNvPr>
              <p14:cNvContentPartPr/>
              <p14:nvPr/>
            </p14:nvContentPartPr>
            <p14:xfrm>
              <a:off x="10933414" y="2197739"/>
              <a:ext cx="83520" cy="360"/>
            </p14:xfrm>
          </p:contentPart>
        </mc:Choice>
        <mc:Fallback>
          <p:pic>
            <p:nvPicPr>
              <p:cNvPr id="45" name="Ink 44">
                <a:extLst>
                  <a:ext uri="{FF2B5EF4-FFF2-40B4-BE49-F238E27FC236}">
                    <a16:creationId xmlns:a16="http://schemas.microsoft.com/office/drawing/2014/main" id="{0690D26A-9559-3D91-F669-EC7A5E45891B}"/>
                  </a:ext>
                </a:extLst>
              </p:cNvPr>
              <p:cNvPicPr/>
              <p:nvPr/>
            </p:nvPicPr>
            <p:blipFill>
              <a:blip r:embed="rId60"/>
              <a:stretch>
                <a:fillRect/>
              </a:stretch>
            </p:blipFill>
            <p:spPr>
              <a:xfrm>
                <a:off x="10927294" y="2191619"/>
                <a:ext cx="95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6" name="Ink 45">
                <a:extLst>
                  <a:ext uri="{FF2B5EF4-FFF2-40B4-BE49-F238E27FC236}">
                    <a16:creationId xmlns:a16="http://schemas.microsoft.com/office/drawing/2014/main" id="{A335AF62-0332-3EAD-8E7F-674E210D9904}"/>
                  </a:ext>
                </a:extLst>
              </p14:cNvPr>
              <p14:cNvContentPartPr/>
              <p14:nvPr/>
            </p14:nvContentPartPr>
            <p14:xfrm>
              <a:off x="10952854" y="2236979"/>
              <a:ext cx="106200" cy="360"/>
            </p14:xfrm>
          </p:contentPart>
        </mc:Choice>
        <mc:Fallback>
          <p:pic>
            <p:nvPicPr>
              <p:cNvPr id="46" name="Ink 45">
                <a:extLst>
                  <a:ext uri="{FF2B5EF4-FFF2-40B4-BE49-F238E27FC236}">
                    <a16:creationId xmlns:a16="http://schemas.microsoft.com/office/drawing/2014/main" id="{A335AF62-0332-3EAD-8E7F-674E210D9904}"/>
                  </a:ext>
                </a:extLst>
              </p:cNvPr>
              <p:cNvPicPr/>
              <p:nvPr/>
            </p:nvPicPr>
            <p:blipFill>
              <a:blip r:embed="rId62"/>
              <a:stretch>
                <a:fillRect/>
              </a:stretch>
            </p:blipFill>
            <p:spPr>
              <a:xfrm>
                <a:off x="10946734" y="2230859"/>
                <a:ext cx="118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 name="Ink 46">
                <a:extLst>
                  <a:ext uri="{FF2B5EF4-FFF2-40B4-BE49-F238E27FC236}">
                    <a16:creationId xmlns:a16="http://schemas.microsoft.com/office/drawing/2014/main" id="{480E718A-6A43-95C7-2B50-3E7976D14D93}"/>
                  </a:ext>
                </a:extLst>
              </p14:cNvPr>
              <p14:cNvContentPartPr/>
              <p14:nvPr/>
            </p14:nvContentPartPr>
            <p14:xfrm>
              <a:off x="11167054" y="2100899"/>
              <a:ext cx="135720" cy="218160"/>
            </p14:xfrm>
          </p:contentPart>
        </mc:Choice>
        <mc:Fallback>
          <p:pic>
            <p:nvPicPr>
              <p:cNvPr id="47" name="Ink 46">
                <a:extLst>
                  <a:ext uri="{FF2B5EF4-FFF2-40B4-BE49-F238E27FC236}">
                    <a16:creationId xmlns:a16="http://schemas.microsoft.com/office/drawing/2014/main" id="{480E718A-6A43-95C7-2B50-3E7976D14D93}"/>
                  </a:ext>
                </a:extLst>
              </p:cNvPr>
              <p:cNvPicPr/>
              <p:nvPr/>
            </p:nvPicPr>
            <p:blipFill>
              <a:blip r:embed="rId64"/>
              <a:stretch>
                <a:fillRect/>
              </a:stretch>
            </p:blipFill>
            <p:spPr>
              <a:xfrm>
                <a:off x="11160934" y="2094779"/>
                <a:ext cx="1479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8" name="Ink 47">
                <a:extLst>
                  <a:ext uri="{FF2B5EF4-FFF2-40B4-BE49-F238E27FC236}">
                    <a16:creationId xmlns:a16="http://schemas.microsoft.com/office/drawing/2014/main" id="{DEE3FD58-5ED5-8E6F-65B6-1A469AB4FC7E}"/>
                  </a:ext>
                </a:extLst>
              </p14:cNvPr>
              <p14:cNvContentPartPr/>
              <p14:nvPr/>
            </p14:nvContentPartPr>
            <p14:xfrm>
              <a:off x="11351734" y="2247059"/>
              <a:ext cx="111600" cy="87480"/>
            </p14:xfrm>
          </p:contentPart>
        </mc:Choice>
        <mc:Fallback>
          <p:pic>
            <p:nvPicPr>
              <p:cNvPr id="48" name="Ink 47">
                <a:extLst>
                  <a:ext uri="{FF2B5EF4-FFF2-40B4-BE49-F238E27FC236}">
                    <a16:creationId xmlns:a16="http://schemas.microsoft.com/office/drawing/2014/main" id="{DEE3FD58-5ED5-8E6F-65B6-1A469AB4FC7E}"/>
                  </a:ext>
                </a:extLst>
              </p:cNvPr>
              <p:cNvPicPr/>
              <p:nvPr/>
            </p:nvPicPr>
            <p:blipFill>
              <a:blip r:embed="rId66"/>
              <a:stretch>
                <a:fillRect/>
              </a:stretch>
            </p:blipFill>
            <p:spPr>
              <a:xfrm>
                <a:off x="11345614" y="2240939"/>
                <a:ext cx="123840" cy="99720"/>
              </a:xfrm>
              <a:prstGeom prst="rect">
                <a:avLst/>
              </a:prstGeom>
            </p:spPr>
          </p:pic>
        </mc:Fallback>
      </mc:AlternateContent>
      <p:grpSp>
        <p:nvGrpSpPr>
          <p:cNvPr id="51" name="Group 50">
            <a:extLst>
              <a:ext uri="{FF2B5EF4-FFF2-40B4-BE49-F238E27FC236}">
                <a16:creationId xmlns:a16="http://schemas.microsoft.com/office/drawing/2014/main" id="{9C90919C-869D-ABC4-3960-0F8CBFF42B08}"/>
              </a:ext>
            </a:extLst>
          </p:cNvPr>
          <p:cNvGrpSpPr/>
          <p:nvPr/>
        </p:nvGrpSpPr>
        <p:grpSpPr>
          <a:xfrm>
            <a:off x="10379014" y="2052299"/>
            <a:ext cx="343080" cy="420120"/>
            <a:chOff x="10379014" y="2052299"/>
            <a:chExt cx="343080" cy="420120"/>
          </a:xfrm>
        </p:grpSpPr>
        <mc:AlternateContent xmlns:mc="http://schemas.openxmlformats.org/markup-compatibility/2006">
          <mc:Choice xmlns:p14="http://schemas.microsoft.com/office/powerpoint/2010/main" Requires="p14">
            <p:contentPart p14:bwMode="auto" r:id="rId67">
              <p14:nvContentPartPr>
                <p14:cNvPr id="37" name="Ink 36">
                  <a:extLst>
                    <a:ext uri="{FF2B5EF4-FFF2-40B4-BE49-F238E27FC236}">
                      <a16:creationId xmlns:a16="http://schemas.microsoft.com/office/drawing/2014/main" id="{6F969368-6BDE-E6C6-2CA9-5AD20E1F90EA}"/>
                    </a:ext>
                  </a:extLst>
                </p14:cNvPr>
                <p14:cNvContentPartPr/>
                <p14:nvPr/>
              </p14:nvContentPartPr>
              <p14:xfrm>
                <a:off x="10505734" y="2052299"/>
                <a:ext cx="10080" cy="128880"/>
              </p14:xfrm>
            </p:contentPart>
          </mc:Choice>
          <mc:Fallback>
            <p:pic>
              <p:nvPicPr>
                <p:cNvPr id="37" name="Ink 36">
                  <a:extLst>
                    <a:ext uri="{FF2B5EF4-FFF2-40B4-BE49-F238E27FC236}">
                      <a16:creationId xmlns:a16="http://schemas.microsoft.com/office/drawing/2014/main" id="{6F969368-6BDE-E6C6-2CA9-5AD20E1F90EA}"/>
                    </a:ext>
                  </a:extLst>
                </p:cNvPr>
                <p:cNvPicPr/>
                <p:nvPr/>
              </p:nvPicPr>
              <p:blipFill>
                <a:blip r:embed="rId68"/>
                <a:stretch>
                  <a:fillRect/>
                </a:stretch>
              </p:blipFill>
              <p:spPr>
                <a:xfrm>
                  <a:off x="10499614" y="2046179"/>
                  <a:ext cx="22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Ink 37">
                  <a:extLst>
                    <a:ext uri="{FF2B5EF4-FFF2-40B4-BE49-F238E27FC236}">
                      <a16:creationId xmlns:a16="http://schemas.microsoft.com/office/drawing/2014/main" id="{27A04D0D-3194-9AF3-F928-4FD3485E3513}"/>
                    </a:ext>
                  </a:extLst>
                </p14:cNvPr>
                <p14:cNvContentPartPr/>
                <p14:nvPr/>
              </p14:nvContentPartPr>
              <p14:xfrm>
                <a:off x="10379014" y="2226899"/>
                <a:ext cx="323280" cy="9360"/>
              </p14:xfrm>
            </p:contentPart>
          </mc:Choice>
          <mc:Fallback>
            <p:pic>
              <p:nvPicPr>
                <p:cNvPr id="38" name="Ink 37">
                  <a:extLst>
                    <a:ext uri="{FF2B5EF4-FFF2-40B4-BE49-F238E27FC236}">
                      <a16:creationId xmlns:a16="http://schemas.microsoft.com/office/drawing/2014/main" id="{27A04D0D-3194-9AF3-F928-4FD3485E3513}"/>
                    </a:ext>
                  </a:extLst>
                </p:cNvPr>
                <p:cNvPicPr/>
                <p:nvPr/>
              </p:nvPicPr>
              <p:blipFill>
                <a:blip r:embed="rId70"/>
                <a:stretch>
                  <a:fillRect/>
                </a:stretch>
              </p:blipFill>
              <p:spPr>
                <a:xfrm>
                  <a:off x="10372894" y="2220779"/>
                  <a:ext cx="3355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Ink 39">
                  <a:extLst>
                    <a:ext uri="{FF2B5EF4-FFF2-40B4-BE49-F238E27FC236}">
                      <a16:creationId xmlns:a16="http://schemas.microsoft.com/office/drawing/2014/main" id="{BFD7F368-473B-61B4-AA17-01820CE06F8D}"/>
                    </a:ext>
                  </a:extLst>
                </p14:cNvPr>
                <p14:cNvContentPartPr/>
                <p14:nvPr/>
              </p14:nvContentPartPr>
              <p14:xfrm>
                <a:off x="10476214" y="2343899"/>
                <a:ext cx="129960" cy="128520"/>
              </p14:xfrm>
            </p:contentPart>
          </mc:Choice>
          <mc:Fallback>
            <p:pic>
              <p:nvPicPr>
                <p:cNvPr id="40" name="Ink 39">
                  <a:extLst>
                    <a:ext uri="{FF2B5EF4-FFF2-40B4-BE49-F238E27FC236}">
                      <a16:creationId xmlns:a16="http://schemas.microsoft.com/office/drawing/2014/main" id="{BFD7F368-473B-61B4-AA17-01820CE06F8D}"/>
                    </a:ext>
                  </a:extLst>
                </p:cNvPr>
                <p:cNvPicPr/>
                <p:nvPr/>
              </p:nvPicPr>
              <p:blipFill>
                <a:blip r:embed="rId72"/>
                <a:stretch>
                  <a:fillRect/>
                </a:stretch>
              </p:blipFill>
              <p:spPr>
                <a:xfrm>
                  <a:off x="10470094" y="2337779"/>
                  <a:ext cx="142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Ink 49">
                  <a:extLst>
                    <a:ext uri="{FF2B5EF4-FFF2-40B4-BE49-F238E27FC236}">
                      <a16:creationId xmlns:a16="http://schemas.microsoft.com/office/drawing/2014/main" id="{B6102C91-A5BE-03FB-183C-31680422159B}"/>
                    </a:ext>
                  </a:extLst>
                </p14:cNvPr>
                <p14:cNvContentPartPr/>
                <p14:nvPr/>
              </p14:nvContentPartPr>
              <p14:xfrm>
                <a:off x="10579174" y="2268299"/>
                <a:ext cx="142920" cy="77040"/>
              </p14:xfrm>
            </p:contentPart>
          </mc:Choice>
          <mc:Fallback>
            <p:pic>
              <p:nvPicPr>
                <p:cNvPr id="50" name="Ink 49">
                  <a:extLst>
                    <a:ext uri="{FF2B5EF4-FFF2-40B4-BE49-F238E27FC236}">
                      <a16:creationId xmlns:a16="http://schemas.microsoft.com/office/drawing/2014/main" id="{B6102C91-A5BE-03FB-183C-31680422159B}"/>
                    </a:ext>
                  </a:extLst>
                </p:cNvPr>
                <p:cNvPicPr/>
                <p:nvPr/>
              </p:nvPicPr>
              <p:blipFill>
                <a:blip r:embed="rId74"/>
                <a:stretch>
                  <a:fillRect/>
                </a:stretch>
              </p:blipFill>
              <p:spPr>
                <a:xfrm>
                  <a:off x="10573054" y="2262179"/>
                  <a:ext cx="155160" cy="89280"/>
                </a:xfrm>
                <a:prstGeom prst="rect">
                  <a:avLst/>
                </a:prstGeom>
              </p:spPr>
            </p:pic>
          </mc:Fallback>
        </mc:AlternateContent>
      </p:grpSp>
      <p:grpSp>
        <p:nvGrpSpPr>
          <p:cNvPr id="54" name="Group 53">
            <a:extLst>
              <a:ext uri="{FF2B5EF4-FFF2-40B4-BE49-F238E27FC236}">
                <a16:creationId xmlns:a16="http://schemas.microsoft.com/office/drawing/2014/main" id="{43161BFC-B1C7-F4BC-3949-BC95FD869BD6}"/>
              </a:ext>
            </a:extLst>
          </p:cNvPr>
          <p:cNvGrpSpPr/>
          <p:nvPr/>
        </p:nvGrpSpPr>
        <p:grpSpPr>
          <a:xfrm>
            <a:off x="9704734" y="2207819"/>
            <a:ext cx="207000" cy="185040"/>
            <a:chOff x="9704734" y="2207819"/>
            <a:chExt cx="207000" cy="185040"/>
          </a:xfrm>
        </p:grpSpPr>
        <mc:AlternateContent xmlns:mc="http://schemas.openxmlformats.org/markup-compatibility/2006">
          <mc:Choice xmlns:p14="http://schemas.microsoft.com/office/powerpoint/2010/main" Requires="p14">
            <p:contentPart p14:bwMode="auto" r:id="rId75">
              <p14:nvContentPartPr>
                <p14:cNvPr id="52" name="Ink 51">
                  <a:extLst>
                    <a:ext uri="{FF2B5EF4-FFF2-40B4-BE49-F238E27FC236}">
                      <a16:creationId xmlns:a16="http://schemas.microsoft.com/office/drawing/2014/main" id="{9251D6C1-EEF2-4B8A-C284-86DD90106A7B}"/>
                    </a:ext>
                  </a:extLst>
                </p14:cNvPr>
                <p14:cNvContentPartPr/>
                <p14:nvPr/>
              </p14:nvContentPartPr>
              <p14:xfrm>
                <a:off x="9704734" y="2207819"/>
                <a:ext cx="176040" cy="81720"/>
              </p14:xfrm>
            </p:contentPart>
          </mc:Choice>
          <mc:Fallback>
            <p:pic>
              <p:nvPicPr>
                <p:cNvPr id="52" name="Ink 51">
                  <a:extLst>
                    <a:ext uri="{FF2B5EF4-FFF2-40B4-BE49-F238E27FC236}">
                      <a16:creationId xmlns:a16="http://schemas.microsoft.com/office/drawing/2014/main" id="{9251D6C1-EEF2-4B8A-C284-86DD90106A7B}"/>
                    </a:ext>
                  </a:extLst>
                </p:cNvPr>
                <p:cNvPicPr/>
                <p:nvPr/>
              </p:nvPicPr>
              <p:blipFill>
                <a:blip r:embed="rId76"/>
                <a:stretch>
                  <a:fillRect/>
                </a:stretch>
              </p:blipFill>
              <p:spPr>
                <a:xfrm>
                  <a:off x="9698614" y="2201699"/>
                  <a:ext cx="188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Ink 52">
                  <a:extLst>
                    <a:ext uri="{FF2B5EF4-FFF2-40B4-BE49-F238E27FC236}">
                      <a16:creationId xmlns:a16="http://schemas.microsoft.com/office/drawing/2014/main" id="{440287CA-DA2A-EC15-C120-ED5101BCADB1}"/>
                    </a:ext>
                  </a:extLst>
                </p14:cNvPr>
                <p14:cNvContentPartPr/>
                <p14:nvPr/>
              </p14:nvContentPartPr>
              <p14:xfrm>
                <a:off x="9717334" y="2362259"/>
                <a:ext cx="194400" cy="30600"/>
              </p14:xfrm>
            </p:contentPart>
          </mc:Choice>
          <mc:Fallback>
            <p:pic>
              <p:nvPicPr>
                <p:cNvPr id="53" name="Ink 52">
                  <a:extLst>
                    <a:ext uri="{FF2B5EF4-FFF2-40B4-BE49-F238E27FC236}">
                      <a16:creationId xmlns:a16="http://schemas.microsoft.com/office/drawing/2014/main" id="{440287CA-DA2A-EC15-C120-ED5101BCADB1}"/>
                    </a:ext>
                  </a:extLst>
                </p:cNvPr>
                <p:cNvPicPr/>
                <p:nvPr/>
              </p:nvPicPr>
              <p:blipFill>
                <a:blip r:embed="rId78"/>
                <a:stretch>
                  <a:fillRect/>
                </a:stretch>
              </p:blipFill>
              <p:spPr>
                <a:xfrm>
                  <a:off x="9711214" y="2356139"/>
                  <a:ext cx="206640" cy="42840"/>
                </a:xfrm>
                <a:prstGeom prst="rect">
                  <a:avLst/>
                </a:prstGeom>
              </p:spPr>
            </p:pic>
          </mc:Fallback>
        </mc:AlternateContent>
      </p:grpSp>
      <p:grpSp>
        <p:nvGrpSpPr>
          <p:cNvPr id="62" name="Group 61">
            <a:extLst>
              <a:ext uri="{FF2B5EF4-FFF2-40B4-BE49-F238E27FC236}">
                <a16:creationId xmlns:a16="http://schemas.microsoft.com/office/drawing/2014/main" id="{FB6C3082-9EEB-F5BD-5AD0-BDE1708EEE9F}"/>
              </a:ext>
            </a:extLst>
          </p:cNvPr>
          <p:cNvGrpSpPr/>
          <p:nvPr/>
        </p:nvGrpSpPr>
        <p:grpSpPr>
          <a:xfrm>
            <a:off x="8663974" y="2733419"/>
            <a:ext cx="1006560" cy="181800"/>
            <a:chOff x="8663974" y="2733419"/>
            <a:chExt cx="1006560" cy="181800"/>
          </a:xfrm>
        </p:grpSpPr>
        <mc:AlternateContent xmlns:mc="http://schemas.openxmlformats.org/markup-compatibility/2006">
          <mc:Choice xmlns:p14="http://schemas.microsoft.com/office/powerpoint/2010/main" Requires="p14">
            <p:contentPart p14:bwMode="auto" r:id="rId79">
              <p14:nvContentPartPr>
                <p14:cNvPr id="55" name="Ink 54">
                  <a:extLst>
                    <a:ext uri="{FF2B5EF4-FFF2-40B4-BE49-F238E27FC236}">
                      <a16:creationId xmlns:a16="http://schemas.microsoft.com/office/drawing/2014/main" id="{65C2A5C0-0F87-3021-C190-5554F97CD935}"/>
                    </a:ext>
                  </a:extLst>
                </p14:cNvPr>
                <p14:cNvContentPartPr/>
                <p14:nvPr/>
              </p14:nvContentPartPr>
              <p14:xfrm>
                <a:off x="8663974" y="2733419"/>
                <a:ext cx="114480" cy="181800"/>
              </p14:xfrm>
            </p:contentPart>
          </mc:Choice>
          <mc:Fallback>
            <p:pic>
              <p:nvPicPr>
                <p:cNvPr id="55" name="Ink 54">
                  <a:extLst>
                    <a:ext uri="{FF2B5EF4-FFF2-40B4-BE49-F238E27FC236}">
                      <a16:creationId xmlns:a16="http://schemas.microsoft.com/office/drawing/2014/main" id="{65C2A5C0-0F87-3021-C190-5554F97CD935}"/>
                    </a:ext>
                  </a:extLst>
                </p:cNvPr>
                <p:cNvPicPr/>
                <p:nvPr/>
              </p:nvPicPr>
              <p:blipFill>
                <a:blip r:embed="rId80"/>
                <a:stretch>
                  <a:fillRect/>
                </a:stretch>
              </p:blipFill>
              <p:spPr>
                <a:xfrm>
                  <a:off x="8657854" y="2727299"/>
                  <a:ext cx="1267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6" name="Ink 55">
                  <a:extLst>
                    <a:ext uri="{FF2B5EF4-FFF2-40B4-BE49-F238E27FC236}">
                      <a16:creationId xmlns:a16="http://schemas.microsoft.com/office/drawing/2014/main" id="{F03E76B0-D570-A3D6-C129-485D58C09134}"/>
                    </a:ext>
                  </a:extLst>
                </p14:cNvPr>
                <p14:cNvContentPartPr/>
                <p14:nvPr/>
              </p14:nvContentPartPr>
              <p14:xfrm>
                <a:off x="8744614" y="2789939"/>
                <a:ext cx="175680" cy="117360"/>
              </p14:xfrm>
            </p:contentPart>
          </mc:Choice>
          <mc:Fallback>
            <p:pic>
              <p:nvPicPr>
                <p:cNvPr id="56" name="Ink 55">
                  <a:extLst>
                    <a:ext uri="{FF2B5EF4-FFF2-40B4-BE49-F238E27FC236}">
                      <a16:creationId xmlns:a16="http://schemas.microsoft.com/office/drawing/2014/main" id="{F03E76B0-D570-A3D6-C129-485D58C09134}"/>
                    </a:ext>
                  </a:extLst>
                </p:cNvPr>
                <p:cNvPicPr/>
                <p:nvPr/>
              </p:nvPicPr>
              <p:blipFill>
                <a:blip r:embed="rId82"/>
                <a:stretch>
                  <a:fillRect/>
                </a:stretch>
              </p:blipFill>
              <p:spPr>
                <a:xfrm>
                  <a:off x="8738494" y="2783819"/>
                  <a:ext cx="187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7" name="Ink 56">
                  <a:extLst>
                    <a:ext uri="{FF2B5EF4-FFF2-40B4-BE49-F238E27FC236}">
                      <a16:creationId xmlns:a16="http://schemas.microsoft.com/office/drawing/2014/main" id="{B5306F45-81CA-A2C8-48DF-A1F070C6877C}"/>
                    </a:ext>
                  </a:extLst>
                </p14:cNvPr>
                <p14:cNvContentPartPr/>
                <p14:nvPr/>
              </p14:nvContentPartPr>
              <p14:xfrm>
                <a:off x="8978974" y="2804699"/>
                <a:ext cx="115200" cy="110160"/>
              </p14:xfrm>
            </p:contentPart>
          </mc:Choice>
          <mc:Fallback>
            <p:pic>
              <p:nvPicPr>
                <p:cNvPr id="57" name="Ink 56">
                  <a:extLst>
                    <a:ext uri="{FF2B5EF4-FFF2-40B4-BE49-F238E27FC236}">
                      <a16:creationId xmlns:a16="http://schemas.microsoft.com/office/drawing/2014/main" id="{B5306F45-81CA-A2C8-48DF-A1F070C6877C}"/>
                    </a:ext>
                  </a:extLst>
                </p:cNvPr>
                <p:cNvPicPr/>
                <p:nvPr/>
              </p:nvPicPr>
              <p:blipFill>
                <a:blip r:embed="rId84"/>
                <a:stretch>
                  <a:fillRect/>
                </a:stretch>
              </p:blipFill>
              <p:spPr>
                <a:xfrm>
                  <a:off x="8972854" y="2798579"/>
                  <a:ext cx="127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8" name="Ink 57">
                  <a:extLst>
                    <a:ext uri="{FF2B5EF4-FFF2-40B4-BE49-F238E27FC236}">
                      <a16:creationId xmlns:a16="http://schemas.microsoft.com/office/drawing/2014/main" id="{F843AF49-DBB6-3164-7C9F-B00969072A46}"/>
                    </a:ext>
                  </a:extLst>
                </p14:cNvPr>
                <p14:cNvContentPartPr/>
                <p14:nvPr/>
              </p14:nvContentPartPr>
              <p14:xfrm>
                <a:off x="9103534" y="2806499"/>
                <a:ext cx="177480" cy="83160"/>
              </p14:xfrm>
            </p:contentPart>
          </mc:Choice>
          <mc:Fallback>
            <p:pic>
              <p:nvPicPr>
                <p:cNvPr id="58" name="Ink 57">
                  <a:extLst>
                    <a:ext uri="{FF2B5EF4-FFF2-40B4-BE49-F238E27FC236}">
                      <a16:creationId xmlns:a16="http://schemas.microsoft.com/office/drawing/2014/main" id="{F843AF49-DBB6-3164-7C9F-B00969072A46}"/>
                    </a:ext>
                  </a:extLst>
                </p:cNvPr>
                <p:cNvPicPr/>
                <p:nvPr/>
              </p:nvPicPr>
              <p:blipFill>
                <a:blip r:embed="rId86"/>
                <a:stretch>
                  <a:fillRect/>
                </a:stretch>
              </p:blipFill>
              <p:spPr>
                <a:xfrm>
                  <a:off x="9097414" y="2800379"/>
                  <a:ext cx="189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9" name="Ink 58">
                  <a:extLst>
                    <a:ext uri="{FF2B5EF4-FFF2-40B4-BE49-F238E27FC236}">
                      <a16:creationId xmlns:a16="http://schemas.microsoft.com/office/drawing/2014/main" id="{7B4C180B-DA51-C6F8-C739-31C2E4AF19DD}"/>
                    </a:ext>
                  </a:extLst>
                </p14:cNvPr>
                <p14:cNvContentPartPr/>
                <p14:nvPr/>
              </p14:nvContentPartPr>
              <p14:xfrm>
                <a:off x="9289294" y="2782019"/>
                <a:ext cx="145440" cy="110160"/>
              </p14:xfrm>
            </p:contentPart>
          </mc:Choice>
          <mc:Fallback>
            <p:pic>
              <p:nvPicPr>
                <p:cNvPr id="59" name="Ink 58">
                  <a:extLst>
                    <a:ext uri="{FF2B5EF4-FFF2-40B4-BE49-F238E27FC236}">
                      <a16:creationId xmlns:a16="http://schemas.microsoft.com/office/drawing/2014/main" id="{7B4C180B-DA51-C6F8-C739-31C2E4AF19DD}"/>
                    </a:ext>
                  </a:extLst>
                </p:cNvPr>
                <p:cNvPicPr/>
                <p:nvPr/>
              </p:nvPicPr>
              <p:blipFill>
                <a:blip r:embed="rId88"/>
                <a:stretch>
                  <a:fillRect/>
                </a:stretch>
              </p:blipFill>
              <p:spPr>
                <a:xfrm>
                  <a:off x="9283174" y="2775899"/>
                  <a:ext cx="157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0" name="Ink 59">
                  <a:extLst>
                    <a:ext uri="{FF2B5EF4-FFF2-40B4-BE49-F238E27FC236}">
                      <a16:creationId xmlns:a16="http://schemas.microsoft.com/office/drawing/2014/main" id="{4E190688-AE37-CBBC-062A-F902EFDDA106}"/>
                    </a:ext>
                  </a:extLst>
                </p14:cNvPr>
                <p14:cNvContentPartPr/>
                <p14:nvPr/>
              </p14:nvContentPartPr>
              <p14:xfrm>
                <a:off x="9441934" y="2782739"/>
                <a:ext cx="102240" cy="102960"/>
              </p14:xfrm>
            </p:contentPart>
          </mc:Choice>
          <mc:Fallback>
            <p:pic>
              <p:nvPicPr>
                <p:cNvPr id="60" name="Ink 59">
                  <a:extLst>
                    <a:ext uri="{FF2B5EF4-FFF2-40B4-BE49-F238E27FC236}">
                      <a16:creationId xmlns:a16="http://schemas.microsoft.com/office/drawing/2014/main" id="{4E190688-AE37-CBBC-062A-F902EFDDA106}"/>
                    </a:ext>
                  </a:extLst>
                </p:cNvPr>
                <p:cNvPicPr/>
                <p:nvPr/>
              </p:nvPicPr>
              <p:blipFill>
                <a:blip r:embed="rId90"/>
                <a:stretch>
                  <a:fillRect/>
                </a:stretch>
              </p:blipFill>
              <p:spPr>
                <a:xfrm>
                  <a:off x="9435814" y="2776619"/>
                  <a:ext cx="114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1" name="Ink 60">
                  <a:extLst>
                    <a:ext uri="{FF2B5EF4-FFF2-40B4-BE49-F238E27FC236}">
                      <a16:creationId xmlns:a16="http://schemas.microsoft.com/office/drawing/2014/main" id="{CE205718-59F5-C8C9-C8F2-49DD83197160}"/>
                    </a:ext>
                  </a:extLst>
                </p14:cNvPr>
                <p14:cNvContentPartPr/>
                <p14:nvPr/>
              </p14:nvContentPartPr>
              <p14:xfrm>
                <a:off x="9581254" y="2765099"/>
                <a:ext cx="89280" cy="86760"/>
              </p14:xfrm>
            </p:contentPart>
          </mc:Choice>
          <mc:Fallback>
            <p:pic>
              <p:nvPicPr>
                <p:cNvPr id="61" name="Ink 60">
                  <a:extLst>
                    <a:ext uri="{FF2B5EF4-FFF2-40B4-BE49-F238E27FC236}">
                      <a16:creationId xmlns:a16="http://schemas.microsoft.com/office/drawing/2014/main" id="{CE205718-59F5-C8C9-C8F2-49DD83197160}"/>
                    </a:ext>
                  </a:extLst>
                </p:cNvPr>
                <p:cNvPicPr/>
                <p:nvPr/>
              </p:nvPicPr>
              <p:blipFill>
                <a:blip r:embed="rId92"/>
                <a:stretch>
                  <a:fillRect/>
                </a:stretch>
              </p:blipFill>
              <p:spPr>
                <a:xfrm>
                  <a:off x="9575134" y="2758979"/>
                  <a:ext cx="101520" cy="99000"/>
                </a:xfrm>
                <a:prstGeom prst="rect">
                  <a:avLst/>
                </a:prstGeom>
              </p:spPr>
            </p:pic>
          </mc:Fallback>
        </mc:AlternateContent>
      </p:grpSp>
      <p:grpSp>
        <p:nvGrpSpPr>
          <p:cNvPr id="75" name="Group 74">
            <a:extLst>
              <a:ext uri="{FF2B5EF4-FFF2-40B4-BE49-F238E27FC236}">
                <a16:creationId xmlns:a16="http://schemas.microsoft.com/office/drawing/2014/main" id="{209FDBB1-0E0A-B35E-40C8-4A1868A90826}"/>
              </a:ext>
            </a:extLst>
          </p:cNvPr>
          <p:cNvGrpSpPr/>
          <p:nvPr/>
        </p:nvGrpSpPr>
        <p:grpSpPr>
          <a:xfrm>
            <a:off x="9969334" y="2575379"/>
            <a:ext cx="1524960" cy="293760"/>
            <a:chOff x="9969334" y="2575379"/>
            <a:chExt cx="1524960" cy="293760"/>
          </a:xfrm>
        </p:grpSpPr>
        <mc:AlternateContent xmlns:mc="http://schemas.openxmlformats.org/markup-compatibility/2006">
          <mc:Choice xmlns:p14="http://schemas.microsoft.com/office/powerpoint/2010/main" Requires="p14">
            <p:contentPart p14:bwMode="auto" r:id="rId93">
              <p14:nvContentPartPr>
                <p14:cNvPr id="63" name="Ink 62">
                  <a:extLst>
                    <a:ext uri="{FF2B5EF4-FFF2-40B4-BE49-F238E27FC236}">
                      <a16:creationId xmlns:a16="http://schemas.microsoft.com/office/drawing/2014/main" id="{5AEAE1A2-428C-025B-12FF-C19CE36EFCD7}"/>
                    </a:ext>
                  </a:extLst>
                </p14:cNvPr>
                <p14:cNvContentPartPr/>
                <p14:nvPr/>
              </p14:nvContentPartPr>
              <p14:xfrm>
                <a:off x="9969334" y="2752859"/>
                <a:ext cx="130320" cy="116280"/>
              </p14:xfrm>
            </p:contentPart>
          </mc:Choice>
          <mc:Fallback>
            <p:pic>
              <p:nvPicPr>
                <p:cNvPr id="63" name="Ink 62">
                  <a:extLst>
                    <a:ext uri="{FF2B5EF4-FFF2-40B4-BE49-F238E27FC236}">
                      <a16:creationId xmlns:a16="http://schemas.microsoft.com/office/drawing/2014/main" id="{5AEAE1A2-428C-025B-12FF-C19CE36EFCD7}"/>
                    </a:ext>
                  </a:extLst>
                </p:cNvPr>
                <p:cNvPicPr/>
                <p:nvPr/>
              </p:nvPicPr>
              <p:blipFill>
                <a:blip r:embed="rId94"/>
                <a:stretch>
                  <a:fillRect/>
                </a:stretch>
              </p:blipFill>
              <p:spPr>
                <a:xfrm>
                  <a:off x="9963214" y="2746739"/>
                  <a:ext cx="142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4" name="Ink 63">
                  <a:extLst>
                    <a:ext uri="{FF2B5EF4-FFF2-40B4-BE49-F238E27FC236}">
                      <a16:creationId xmlns:a16="http://schemas.microsoft.com/office/drawing/2014/main" id="{329A48C0-8016-FFF3-715A-86578EA309D9}"/>
                    </a:ext>
                  </a:extLst>
                </p14:cNvPr>
                <p14:cNvContentPartPr/>
                <p14:nvPr/>
              </p14:nvContentPartPr>
              <p14:xfrm>
                <a:off x="10145374" y="2617859"/>
                <a:ext cx="109800" cy="89640"/>
              </p14:xfrm>
            </p:contentPart>
          </mc:Choice>
          <mc:Fallback>
            <p:pic>
              <p:nvPicPr>
                <p:cNvPr id="64" name="Ink 63">
                  <a:extLst>
                    <a:ext uri="{FF2B5EF4-FFF2-40B4-BE49-F238E27FC236}">
                      <a16:creationId xmlns:a16="http://schemas.microsoft.com/office/drawing/2014/main" id="{329A48C0-8016-FFF3-715A-86578EA309D9}"/>
                    </a:ext>
                  </a:extLst>
                </p:cNvPr>
                <p:cNvPicPr/>
                <p:nvPr/>
              </p:nvPicPr>
              <p:blipFill>
                <a:blip r:embed="rId96"/>
                <a:stretch>
                  <a:fillRect/>
                </a:stretch>
              </p:blipFill>
              <p:spPr>
                <a:xfrm>
                  <a:off x="10139254" y="2611739"/>
                  <a:ext cx="122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5" name="Ink 64">
                  <a:extLst>
                    <a:ext uri="{FF2B5EF4-FFF2-40B4-BE49-F238E27FC236}">
                      <a16:creationId xmlns:a16="http://schemas.microsoft.com/office/drawing/2014/main" id="{B77FBD80-DFF9-D914-E6C0-64581A327D18}"/>
                    </a:ext>
                  </a:extLst>
                </p14:cNvPr>
                <p14:cNvContentPartPr/>
                <p14:nvPr/>
              </p14:nvContentPartPr>
              <p14:xfrm>
                <a:off x="10361374" y="2677619"/>
                <a:ext cx="168840" cy="67320"/>
              </p14:xfrm>
            </p:contentPart>
          </mc:Choice>
          <mc:Fallback>
            <p:pic>
              <p:nvPicPr>
                <p:cNvPr id="65" name="Ink 64">
                  <a:extLst>
                    <a:ext uri="{FF2B5EF4-FFF2-40B4-BE49-F238E27FC236}">
                      <a16:creationId xmlns:a16="http://schemas.microsoft.com/office/drawing/2014/main" id="{B77FBD80-DFF9-D914-E6C0-64581A327D18}"/>
                    </a:ext>
                  </a:extLst>
                </p:cNvPr>
                <p:cNvPicPr/>
                <p:nvPr/>
              </p:nvPicPr>
              <p:blipFill>
                <a:blip r:embed="rId98"/>
                <a:stretch>
                  <a:fillRect/>
                </a:stretch>
              </p:blipFill>
              <p:spPr>
                <a:xfrm>
                  <a:off x="10355254" y="2671499"/>
                  <a:ext cx="181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6" name="Ink 65">
                  <a:extLst>
                    <a:ext uri="{FF2B5EF4-FFF2-40B4-BE49-F238E27FC236}">
                      <a16:creationId xmlns:a16="http://schemas.microsoft.com/office/drawing/2014/main" id="{A43F99F4-D8B7-6044-487F-99FBD0A2223D}"/>
                    </a:ext>
                  </a:extLst>
                </p14:cNvPr>
                <p14:cNvContentPartPr/>
                <p14:nvPr/>
              </p14:nvContentPartPr>
              <p14:xfrm>
                <a:off x="10388374" y="2792099"/>
                <a:ext cx="152640" cy="19440"/>
              </p14:xfrm>
            </p:contentPart>
          </mc:Choice>
          <mc:Fallback>
            <p:pic>
              <p:nvPicPr>
                <p:cNvPr id="66" name="Ink 65">
                  <a:extLst>
                    <a:ext uri="{FF2B5EF4-FFF2-40B4-BE49-F238E27FC236}">
                      <a16:creationId xmlns:a16="http://schemas.microsoft.com/office/drawing/2014/main" id="{A43F99F4-D8B7-6044-487F-99FBD0A2223D}"/>
                    </a:ext>
                  </a:extLst>
                </p:cNvPr>
                <p:cNvPicPr/>
                <p:nvPr/>
              </p:nvPicPr>
              <p:blipFill>
                <a:blip r:embed="rId100"/>
                <a:stretch>
                  <a:fillRect/>
                </a:stretch>
              </p:blipFill>
              <p:spPr>
                <a:xfrm>
                  <a:off x="10382254" y="2785979"/>
                  <a:ext cx="1648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8" name="Ink 67">
                  <a:extLst>
                    <a:ext uri="{FF2B5EF4-FFF2-40B4-BE49-F238E27FC236}">
                      <a16:creationId xmlns:a16="http://schemas.microsoft.com/office/drawing/2014/main" id="{84189680-2166-E2B3-D14A-B4035780C13C}"/>
                    </a:ext>
                  </a:extLst>
                </p14:cNvPr>
                <p14:cNvContentPartPr/>
                <p14:nvPr/>
              </p14:nvContentPartPr>
              <p14:xfrm>
                <a:off x="10660534" y="2626499"/>
                <a:ext cx="79920" cy="237960"/>
              </p14:xfrm>
            </p:contentPart>
          </mc:Choice>
          <mc:Fallback>
            <p:pic>
              <p:nvPicPr>
                <p:cNvPr id="68" name="Ink 67">
                  <a:extLst>
                    <a:ext uri="{FF2B5EF4-FFF2-40B4-BE49-F238E27FC236}">
                      <a16:creationId xmlns:a16="http://schemas.microsoft.com/office/drawing/2014/main" id="{84189680-2166-E2B3-D14A-B4035780C13C}"/>
                    </a:ext>
                  </a:extLst>
                </p:cNvPr>
                <p:cNvPicPr/>
                <p:nvPr/>
              </p:nvPicPr>
              <p:blipFill>
                <a:blip r:embed="rId102"/>
                <a:stretch>
                  <a:fillRect/>
                </a:stretch>
              </p:blipFill>
              <p:spPr>
                <a:xfrm>
                  <a:off x="10654414" y="2620379"/>
                  <a:ext cx="921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9" name="Ink 68">
                  <a:extLst>
                    <a:ext uri="{FF2B5EF4-FFF2-40B4-BE49-F238E27FC236}">
                      <a16:creationId xmlns:a16="http://schemas.microsoft.com/office/drawing/2014/main" id="{CD1244C7-7E08-20B9-E932-38C356A7D4D0}"/>
                    </a:ext>
                  </a:extLst>
                </p14:cNvPr>
                <p14:cNvContentPartPr/>
                <p14:nvPr/>
              </p14:nvContentPartPr>
              <p14:xfrm>
                <a:off x="10788694" y="2726219"/>
                <a:ext cx="142560" cy="78840"/>
              </p14:xfrm>
            </p:contentPart>
          </mc:Choice>
          <mc:Fallback>
            <p:pic>
              <p:nvPicPr>
                <p:cNvPr id="69" name="Ink 68">
                  <a:extLst>
                    <a:ext uri="{FF2B5EF4-FFF2-40B4-BE49-F238E27FC236}">
                      <a16:creationId xmlns:a16="http://schemas.microsoft.com/office/drawing/2014/main" id="{CD1244C7-7E08-20B9-E932-38C356A7D4D0}"/>
                    </a:ext>
                  </a:extLst>
                </p:cNvPr>
                <p:cNvPicPr/>
                <p:nvPr/>
              </p:nvPicPr>
              <p:blipFill>
                <a:blip r:embed="rId104"/>
                <a:stretch>
                  <a:fillRect/>
                </a:stretch>
              </p:blipFill>
              <p:spPr>
                <a:xfrm>
                  <a:off x="10782574" y="2720099"/>
                  <a:ext cx="154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0" name="Ink 69">
                  <a:extLst>
                    <a:ext uri="{FF2B5EF4-FFF2-40B4-BE49-F238E27FC236}">
                      <a16:creationId xmlns:a16="http://schemas.microsoft.com/office/drawing/2014/main" id="{74D74DF7-7030-701A-1148-76B33226EB7F}"/>
                    </a:ext>
                  </a:extLst>
                </p14:cNvPr>
                <p14:cNvContentPartPr/>
                <p14:nvPr/>
              </p14:nvContentPartPr>
              <p14:xfrm>
                <a:off x="11001814" y="2694179"/>
                <a:ext cx="27720" cy="89280"/>
              </p14:xfrm>
            </p:contentPart>
          </mc:Choice>
          <mc:Fallback>
            <p:pic>
              <p:nvPicPr>
                <p:cNvPr id="70" name="Ink 69">
                  <a:extLst>
                    <a:ext uri="{FF2B5EF4-FFF2-40B4-BE49-F238E27FC236}">
                      <a16:creationId xmlns:a16="http://schemas.microsoft.com/office/drawing/2014/main" id="{74D74DF7-7030-701A-1148-76B33226EB7F}"/>
                    </a:ext>
                  </a:extLst>
                </p:cNvPr>
                <p:cNvPicPr/>
                <p:nvPr/>
              </p:nvPicPr>
              <p:blipFill>
                <a:blip r:embed="rId106"/>
                <a:stretch>
                  <a:fillRect/>
                </a:stretch>
              </p:blipFill>
              <p:spPr>
                <a:xfrm>
                  <a:off x="10995694" y="2688059"/>
                  <a:ext cx="39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1" name="Ink 70">
                  <a:extLst>
                    <a:ext uri="{FF2B5EF4-FFF2-40B4-BE49-F238E27FC236}">
                      <a16:creationId xmlns:a16="http://schemas.microsoft.com/office/drawing/2014/main" id="{C3135983-8D9C-1733-1831-BF17C348C9FD}"/>
                    </a:ext>
                  </a:extLst>
                </p14:cNvPr>
                <p14:cNvContentPartPr/>
                <p14:nvPr/>
              </p14:nvContentPartPr>
              <p14:xfrm>
                <a:off x="10982014" y="2741699"/>
                <a:ext cx="121320" cy="11520"/>
              </p14:xfrm>
            </p:contentPart>
          </mc:Choice>
          <mc:Fallback>
            <p:pic>
              <p:nvPicPr>
                <p:cNvPr id="71" name="Ink 70">
                  <a:extLst>
                    <a:ext uri="{FF2B5EF4-FFF2-40B4-BE49-F238E27FC236}">
                      <a16:creationId xmlns:a16="http://schemas.microsoft.com/office/drawing/2014/main" id="{C3135983-8D9C-1733-1831-BF17C348C9FD}"/>
                    </a:ext>
                  </a:extLst>
                </p:cNvPr>
                <p:cNvPicPr/>
                <p:nvPr/>
              </p:nvPicPr>
              <p:blipFill>
                <a:blip r:embed="rId108"/>
                <a:stretch>
                  <a:fillRect/>
                </a:stretch>
              </p:blipFill>
              <p:spPr>
                <a:xfrm>
                  <a:off x="10975894" y="2735579"/>
                  <a:ext cx="1335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2" name="Ink 71">
                  <a:extLst>
                    <a:ext uri="{FF2B5EF4-FFF2-40B4-BE49-F238E27FC236}">
                      <a16:creationId xmlns:a16="http://schemas.microsoft.com/office/drawing/2014/main" id="{082E15B3-E5E3-80DA-7EAD-007027EBA20F}"/>
                    </a:ext>
                  </a:extLst>
                </p14:cNvPr>
                <p14:cNvContentPartPr/>
                <p14:nvPr/>
              </p14:nvContentPartPr>
              <p14:xfrm>
                <a:off x="11205934" y="2675099"/>
                <a:ext cx="360" cy="103320"/>
              </p14:xfrm>
            </p:contentPart>
          </mc:Choice>
          <mc:Fallback>
            <p:pic>
              <p:nvPicPr>
                <p:cNvPr id="72" name="Ink 71">
                  <a:extLst>
                    <a:ext uri="{FF2B5EF4-FFF2-40B4-BE49-F238E27FC236}">
                      <a16:creationId xmlns:a16="http://schemas.microsoft.com/office/drawing/2014/main" id="{082E15B3-E5E3-80DA-7EAD-007027EBA20F}"/>
                    </a:ext>
                  </a:extLst>
                </p:cNvPr>
                <p:cNvPicPr/>
                <p:nvPr/>
              </p:nvPicPr>
              <p:blipFill>
                <a:blip r:embed="rId110"/>
                <a:stretch>
                  <a:fillRect/>
                </a:stretch>
              </p:blipFill>
              <p:spPr>
                <a:xfrm>
                  <a:off x="11199814" y="2668979"/>
                  <a:ext cx="12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3" name="Ink 72">
                  <a:extLst>
                    <a:ext uri="{FF2B5EF4-FFF2-40B4-BE49-F238E27FC236}">
                      <a16:creationId xmlns:a16="http://schemas.microsoft.com/office/drawing/2014/main" id="{F15FF8E8-4053-2740-3A53-70CDFFCCF2C2}"/>
                    </a:ext>
                  </a:extLst>
                </p14:cNvPr>
                <p14:cNvContentPartPr/>
                <p14:nvPr/>
              </p14:nvContentPartPr>
              <p14:xfrm>
                <a:off x="11245174" y="2635499"/>
                <a:ext cx="165600" cy="183600"/>
              </p14:xfrm>
            </p:contentPart>
          </mc:Choice>
          <mc:Fallback>
            <p:pic>
              <p:nvPicPr>
                <p:cNvPr id="73" name="Ink 72">
                  <a:extLst>
                    <a:ext uri="{FF2B5EF4-FFF2-40B4-BE49-F238E27FC236}">
                      <a16:creationId xmlns:a16="http://schemas.microsoft.com/office/drawing/2014/main" id="{F15FF8E8-4053-2740-3A53-70CDFFCCF2C2}"/>
                    </a:ext>
                  </a:extLst>
                </p:cNvPr>
                <p:cNvPicPr/>
                <p:nvPr/>
              </p:nvPicPr>
              <p:blipFill>
                <a:blip r:embed="rId112"/>
                <a:stretch>
                  <a:fillRect/>
                </a:stretch>
              </p:blipFill>
              <p:spPr>
                <a:xfrm>
                  <a:off x="11239054" y="2629379"/>
                  <a:ext cx="1778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4" name="Ink 73">
                  <a:extLst>
                    <a:ext uri="{FF2B5EF4-FFF2-40B4-BE49-F238E27FC236}">
                      <a16:creationId xmlns:a16="http://schemas.microsoft.com/office/drawing/2014/main" id="{D4CE9308-5F33-B2A1-F490-C3B7AC4D0FD6}"/>
                    </a:ext>
                  </a:extLst>
                </p14:cNvPr>
                <p14:cNvContentPartPr/>
                <p14:nvPr/>
              </p14:nvContentPartPr>
              <p14:xfrm>
                <a:off x="11371174" y="2575379"/>
                <a:ext cx="123120" cy="77400"/>
              </p14:xfrm>
            </p:contentPart>
          </mc:Choice>
          <mc:Fallback>
            <p:pic>
              <p:nvPicPr>
                <p:cNvPr id="74" name="Ink 73">
                  <a:extLst>
                    <a:ext uri="{FF2B5EF4-FFF2-40B4-BE49-F238E27FC236}">
                      <a16:creationId xmlns:a16="http://schemas.microsoft.com/office/drawing/2014/main" id="{D4CE9308-5F33-B2A1-F490-C3B7AC4D0FD6}"/>
                    </a:ext>
                  </a:extLst>
                </p:cNvPr>
                <p:cNvPicPr/>
                <p:nvPr/>
              </p:nvPicPr>
              <p:blipFill>
                <a:blip r:embed="rId114"/>
                <a:stretch>
                  <a:fillRect/>
                </a:stretch>
              </p:blipFill>
              <p:spPr>
                <a:xfrm>
                  <a:off x="11365054" y="2569259"/>
                  <a:ext cx="135360" cy="89640"/>
                </a:xfrm>
                <a:prstGeom prst="rect">
                  <a:avLst/>
                </a:prstGeom>
              </p:spPr>
            </p:pic>
          </mc:Fallback>
        </mc:AlternateContent>
      </p:grpSp>
      <p:grpSp>
        <p:nvGrpSpPr>
          <p:cNvPr id="83" name="Group 82">
            <a:extLst>
              <a:ext uri="{FF2B5EF4-FFF2-40B4-BE49-F238E27FC236}">
                <a16:creationId xmlns:a16="http://schemas.microsoft.com/office/drawing/2014/main" id="{81E0EB4B-039A-1A13-1AC2-F49A794EB244}"/>
              </a:ext>
            </a:extLst>
          </p:cNvPr>
          <p:cNvGrpSpPr/>
          <p:nvPr/>
        </p:nvGrpSpPr>
        <p:grpSpPr>
          <a:xfrm>
            <a:off x="7907974" y="3054539"/>
            <a:ext cx="825840" cy="358200"/>
            <a:chOff x="7907974" y="3054539"/>
            <a:chExt cx="825840" cy="358200"/>
          </a:xfrm>
        </p:grpSpPr>
        <mc:AlternateContent xmlns:mc="http://schemas.openxmlformats.org/markup-compatibility/2006">
          <mc:Choice xmlns:p14="http://schemas.microsoft.com/office/powerpoint/2010/main" Requires="p14">
            <p:contentPart p14:bwMode="auto" r:id="rId115">
              <p14:nvContentPartPr>
                <p14:cNvPr id="76" name="Ink 75">
                  <a:extLst>
                    <a:ext uri="{FF2B5EF4-FFF2-40B4-BE49-F238E27FC236}">
                      <a16:creationId xmlns:a16="http://schemas.microsoft.com/office/drawing/2014/main" id="{A315FAE3-3951-AAD6-F9B1-8512FF46A0D2}"/>
                    </a:ext>
                  </a:extLst>
                </p14:cNvPr>
                <p14:cNvContentPartPr/>
                <p14:nvPr/>
              </p14:nvContentPartPr>
              <p14:xfrm>
                <a:off x="8012014" y="3054539"/>
                <a:ext cx="12960" cy="127800"/>
              </p14:xfrm>
            </p:contentPart>
          </mc:Choice>
          <mc:Fallback>
            <p:pic>
              <p:nvPicPr>
                <p:cNvPr id="76" name="Ink 75">
                  <a:extLst>
                    <a:ext uri="{FF2B5EF4-FFF2-40B4-BE49-F238E27FC236}">
                      <a16:creationId xmlns:a16="http://schemas.microsoft.com/office/drawing/2014/main" id="{A315FAE3-3951-AAD6-F9B1-8512FF46A0D2}"/>
                    </a:ext>
                  </a:extLst>
                </p:cNvPr>
                <p:cNvPicPr/>
                <p:nvPr/>
              </p:nvPicPr>
              <p:blipFill>
                <a:blip r:embed="rId116"/>
                <a:stretch>
                  <a:fillRect/>
                </a:stretch>
              </p:blipFill>
              <p:spPr>
                <a:xfrm>
                  <a:off x="8005894" y="3048419"/>
                  <a:ext cx="25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7" name="Ink 76">
                  <a:extLst>
                    <a:ext uri="{FF2B5EF4-FFF2-40B4-BE49-F238E27FC236}">
                      <a16:creationId xmlns:a16="http://schemas.microsoft.com/office/drawing/2014/main" id="{5D421597-325E-EFC7-F591-7BD4D9461291}"/>
                    </a:ext>
                  </a:extLst>
                </p14:cNvPr>
                <p14:cNvContentPartPr/>
                <p14:nvPr/>
              </p14:nvContentPartPr>
              <p14:xfrm>
                <a:off x="7907974" y="3219779"/>
                <a:ext cx="193680" cy="360"/>
              </p14:xfrm>
            </p:contentPart>
          </mc:Choice>
          <mc:Fallback>
            <p:pic>
              <p:nvPicPr>
                <p:cNvPr id="77" name="Ink 76">
                  <a:extLst>
                    <a:ext uri="{FF2B5EF4-FFF2-40B4-BE49-F238E27FC236}">
                      <a16:creationId xmlns:a16="http://schemas.microsoft.com/office/drawing/2014/main" id="{5D421597-325E-EFC7-F591-7BD4D9461291}"/>
                    </a:ext>
                  </a:extLst>
                </p:cNvPr>
                <p:cNvPicPr/>
                <p:nvPr/>
              </p:nvPicPr>
              <p:blipFill>
                <a:blip r:embed="rId118"/>
                <a:stretch>
                  <a:fillRect/>
                </a:stretch>
              </p:blipFill>
              <p:spPr>
                <a:xfrm>
                  <a:off x="7901854" y="3213659"/>
                  <a:ext cx="2059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8" name="Ink 77">
                  <a:extLst>
                    <a:ext uri="{FF2B5EF4-FFF2-40B4-BE49-F238E27FC236}">
                      <a16:creationId xmlns:a16="http://schemas.microsoft.com/office/drawing/2014/main" id="{4E588E56-52BD-689C-AF08-858F23DE71FE}"/>
                    </a:ext>
                  </a:extLst>
                </p14:cNvPr>
                <p14:cNvContentPartPr/>
                <p14:nvPr/>
              </p14:nvContentPartPr>
              <p14:xfrm>
                <a:off x="7956934" y="3316979"/>
                <a:ext cx="109800" cy="95760"/>
              </p14:xfrm>
            </p:contentPart>
          </mc:Choice>
          <mc:Fallback>
            <p:pic>
              <p:nvPicPr>
                <p:cNvPr id="78" name="Ink 77">
                  <a:extLst>
                    <a:ext uri="{FF2B5EF4-FFF2-40B4-BE49-F238E27FC236}">
                      <a16:creationId xmlns:a16="http://schemas.microsoft.com/office/drawing/2014/main" id="{4E588E56-52BD-689C-AF08-858F23DE71FE}"/>
                    </a:ext>
                  </a:extLst>
                </p:cNvPr>
                <p:cNvPicPr/>
                <p:nvPr/>
              </p:nvPicPr>
              <p:blipFill>
                <a:blip r:embed="rId120"/>
                <a:stretch>
                  <a:fillRect/>
                </a:stretch>
              </p:blipFill>
              <p:spPr>
                <a:xfrm>
                  <a:off x="7950814" y="3310859"/>
                  <a:ext cx="122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9" name="Ink 78">
                  <a:extLst>
                    <a:ext uri="{FF2B5EF4-FFF2-40B4-BE49-F238E27FC236}">
                      <a16:creationId xmlns:a16="http://schemas.microsoft.com/office/drawing/2014/main" id="{5AAC45D8-BC45-2128-5190-FAA0CC28E252}"/>
                    </a:ext>
                  </a:extLst>
                </p14:cNvPr>
                <p14:cNvContentPartPr/>
                <p14:nvPr/>
              </p14:nvContentPartPr>
              <p14:xfrm>
                <a:off x="8073214" y="3254339"/>
                <a:ext cx="72720" cy="64800"/>
              </p14:xfrm>
            </p:contentPart>
          </mc:Choice>
          <mc:Fallback>
            <p:pic>
              <p:nvPicPr>
                <p:cNvPr id="79" name="Ink 78">
                  <a:extLst>
                    <a:ext uri="{FF2B5EF4-FFF2-40B4-BE49-F238E27FC236}">
                      <a16:creationId xmlns:a16="http://schemas.microsoft.com/office/drawing/2014/main" id="{5AAC45D8-BC45-2128-5190-FAA0CC28E252}"/>
                    </a:ext>
                  </a:extLst>
                </p:cNvPr>
                <p:cNvPicPr/>
                <p:nvPr/>
              </p:nvPicPr>
              <p:blipFill>
                <a:blip r:embed="rId122"/>
                <a:stretch>
                  <a:fillRect/>
                </a:stretch>
              </p:blipFill>
              <p:spPr>
                <a:xfrm>
                  <a:off x="8067094" y="3248219"/>
                  <a:ext cx="84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0" name="Ink 79">
                  <a:extLst>
                    <a:ext uri="{FF2B5EF4-FFF2-40B4-BE49-F238E27FC236}">
                      <a16:creationId xmlns:a16="http://schemas.microsoft.com/office/drawing/2014/main" id="{F3FCF3A1-0FC4-F5D3-A327-6BA7F1817A4F}"/>
                    </a:ext>
                  </a:extLst>
                </p14:cNvPr>
                <p14:cNvContentPartPr/>
                <p14:nvPr/>
              </p14:nvContentPartPr>
              <p14:xfrm>
                <a:off x="8297134" y="3258299"/>
                <a:ext cx="138960" cy="360"/>
              </p14:xfrm>
            </p:contentPart>
          </mc:Choice>
          <mc:Fallback>
            <p:pic>
              <p:nvPicPr>
                <p:cNvPr id="80" name="Ink 79">
                  <a:extLst>
                    <a:ext uri="{FF2B5EF4-FFF2-40B4-BE49-F238E27FC236}">
                      <a16:creationId xmlns:a16="http://schemas.microsoft.com/office/drawing/2014/main" id="{F3FCF3A1-0FC4-F5D3-A327-6BA7F1817A4F}"/>
                    </a:ext>
                  </a:extLst>
                </p:cNvPr>
                <p:cNvPicPr/>
                <p:nvPr/>
              </p:nvPicPr>
              <p:blipFill>
                <a:blip r:embed="rId124"/>
                <a:stretch>
                  <a:fillRect/>
                </a:stretch>
              </p:blipFill>
              <p:spPr>
                <a:xfrm>
                  <a:off x="8291014" y="3252179"/>
                  <a:ext cx="1512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1" name="Ink 80">
                  <a:extLst>
                    <a:ext uri="{FF2B5EF4-FFF2-40B4-BE49-F238E27FC236}">
                      <a16:creationId xmlns:a16="http://schemas.microsoft.com/office/drawing/2014/main" id="{AB75FF1B-CACA-A8FF-BF6E-B6A9DDCF4072}"/>
                    </a:ext>
                  </a:extLst>
                </p14:cNvPr>
                <p14:cNvContentPartPr/>
                <p14:nvPr/>
              </p14:nvContentPartPr>
              <p14:xfrm>
                <a:off x="8404414" y="3229139"/>
                <a:ext cx="89280" cy="63360"/>
              </p14:xfrm>
            </p:contentPart>
          </mc:Choice>
          <mc:Fallback>
            <p:pic>
              <p:nvPicPr>
                <p:cNvPr id="81" name="Ink 80">
                  <a:extLst>
                    <a:ext uri="{FF2B5EF4-FFF2-40B4-BE49-F238E27FC236}">
                      <a16:creationId xmlns:a16="http://schemas.microsoft.com/office/drawing/2014/main" id="{AB75FF1B-CACA-A8FF-BF6E-B6A9DDCF4072}"/>
                    </a:ext>
                  </a:extLst>
                </p:cNvPr>
                <p:cNvPicPr/>
                <p:nvPr/>
              </p:nvPicPr>
              <p:blipFill>
                <a:blip r:embed="rId126"/>
                <a:stretch>
                  <a:fillRect/>
                </a:stretch>
              </p:blipFill>
              <p:spPr>
                <a:xfrm>
                  <a:off x="8398294" y="3223019"/>
                  <a:ext cx="101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2" name="Ink 81">
                  <a:extLst>
                    <a:ext uri="{FF2B5EF4-FFF2-40B4-BE49-F238E27FC236}">
                      <a16:creationId xmlns:a16="http://schemas.microsoft.com/office/drawing/2014/main" id="{494C5A43-D9D6-06C9-54F9-CBD2AE7462BA}"/>
                    </a:ext>
                  </a:extLst>
                </p14:cNvPr>
                <p14:cNvContentPartPr/>
                <p14:nvPr/>
              </p14:nvContentPartPr>
              <p14:xfrm>
                <a:off x="8613934" y="3202139"/>
                <a:ext cx="119880" cy="114480"/>
              </p14:xfrm>
            </p:contentPart>
          </mc:Choice>
          <mc:Fallback>
            <p:pic>
              <p:nvPicPr>
                <p:cNvPr id="82" name="Ink 81">
                  <a:extLst>
                    <a:ext uri="{FF2B5EF4-FFF2-40B4-BE49-F238E27FC236}">
                      <a16:creationId xmlns:a16="http://schemas.microsoft.com/office/drawing/2014/main" id="{494C5A43-D9D6-06C9-54F9-CBD2AE7462BA}"/>
                    </a:ext>
                  </a:extLst>
                </p:cNvPr>
                <p:cNvPicPr/>
                <p:nvPr/>
              </p:nvPicPr>
              <p:blipFill>
                <a:blip r:embed="rId128"/>
                <a:stretch>
                  <a:fillRect/>
                </a:stretch>
              </p:blipFill>
              <p:spPr>
                <a:xfrm>
                  <a:off x="8607814" y="3196019"/>
                  <a:ext cx="132120" cy="126720"/>
                </a:xfrm>
                <a:prstGeom prst="rect">
                  <a:avLst/>
                </a:prstGeom>
              </p:spPr>
            </p:pic>
          </mc:Fallback>
        </mc:AlternateContent>
      </p:grpSp>
      <p:grpSp>
        <p:nvGrpSpPr>
          <p:cNvPr id="88" name="Group 87">
            <a:extLst>
              <a:ext uri="{FF2B5EF4-FFF2-40B4-BE49-F238E27FC236}">
                <a16:creationId xmlns:a16="http://schemas.microsoft.com/office/drawing/2014/main" id="{2331406D-FDB5-DE94-D87B-152F42093D28}"/>
              </a:ext>
            </a:extLst>
          </p:cNvPr>
          <p:cNvGrpSpPr/>
          <p:nvPr/>
        </p:nvGrpSpPr>
        <p:grpSpPr>
          <a:xfrm>
            <a:off x="9114694" y="3164339"/>
            <a:ext cx="550800" cy="157680"/>
            <a:chOff x="9114694" y="3164339"/>
            <a:chExt cx="550800" cy="157680"/>
          </a:xfrm>
        </p:grpSpPr>
        <mc:AlternateContent xmlns:mc="http://schemas.openxmlformats.org/markup-compatibility/2006">
          <mc:Choice xmlns:p14="http://schemas.microsoft.com/office/powerpoint/2010/main" Requires="p14">
            <p:contentPart p14:bwMode="auto" r:id="rId129">
              <p14:nvContentPartPr>
                <p14:cNvPr id="84" name="Ink 83">
                  <a:extLst>
                    <a:ext uri="{FF2B5EF4-FFF2-40B4-BE49-F238E27FC236}">
                      <a16:creationId xmlns:a16="http://schemas.microsoft.com/office/drawing/2014/main" id="{A273BCC4-620A-8797-154E-C8B4E12787DA}"/>
                    </a:ext>
                  </a:extLst>
                </p14:cNvPr>
                <p14:cNvContentPartPr/>
                <p14:nvPr/>
              </p14:nvContentPartPr>
              <p14:xfrm>
                <a:off x="9182374" y="3164339"/>
                <a:ext cx="360" cy="138960"/>
              </p14:xfrm>
            </p:contentPart>
          </mc:Choice>
          <mc:Fallback>
            <p:pic>
              <p:nvPicPr>
                <p:cNvPr id="84" name="Ink 83">
                  <a:extLst>
                    <a:ext uri="{FF2B5EF4-FFF2-40B4-BE49-F238E27FC236}">
                      <a16:creationId xmlns:a16="http://schemas.microsoft.com/office/drawing/2014/main" id="{A273BCC4-620A-8797-154E-C8B4E12787DA}"/>
                    </a:ext>
                  </a:extLst>
                </p:cNvPr>
                <p:cNvPicPr/>
                <p:nvPr/>
              </p:nvPicPr>
              <p:blipFill>
                <a:blip r:embed="rId130"/>
                <a:stretch>
                  <a:fillRect/>
                </a:stretch>
              </p:blipFill>
              <p:spPr>
                <a:xfrm>
                  <a:off x="9176254" y="3158219"/>
                  <a:ext cx="12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5" name="Ink 84">
                  <a:extLst>
                    <a:ext uri="{FF2B5EF4-FFF2-40B4-BE49-F238E27FC236}">
                      <a16:creationId xmlns:a16="http://schemas.microsoft.com/office/drawing/2014/main" id="{78FD3EFF-08A8-E13D-5403-C84C28CE3458}"/>
                    </a:ext>
                  </a:extLst>
                </p14:cNvPr>
                <p14:cNvContentPartPr/>
                <p14:nvPr/>
              </p14:nvContentPartPr>
              <p14:xfrm>
                <a:off x="9114694" y="3228059"/>
                <a:ext cx="253800" cy="58680"/>
              </p14:xfrm>
            </p:contentPart>
          </mc:Choice>
          <mc:Fallback>
            <p:pic>
              <p:nvPicPr>
                <p:cNvPr id="85" name="Ink 84">
                  <a:extLst>
                    <a:ext uri="{FF2B5EF4-FFF2-40B4-BE49-F238E27FC236}">
                      <a16:creationId xmlns:a16="http://schemas.microsoft.com/office/drawing/2014/main" id="{78FD3EFF-08A8-E13D-5403-C84C28CE3458}"/>
                    </a:ext>
                  </a:extLst>
                </p:cNvPr>
                <p:cNvPicPr/>
                <p:nvPr/>
              </p:nvPicPr>
              <p:blipFill>
                <a:blip r:embed="rId132"/>
                <a:stretch>
                  <a:fillRect/>
                </a:stretch>
              </p:blipFill>
              <p:spPr>
                <a:xfrm>
                  <a:off x="9108574" y="3221939"/>
                  <a:ext cx="2660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6" name="Ink 85">
                  <a:extLst>
                    <a:ext uri="{FF2B5EF4-FFF2-40B4-BE49-F238E27FC236}">
                      <a16:creationId xmlns:a16="http://schemas.microsoft.com/office/drawing/2014/main" id="{88BC64EF-3EA7-C348-2E01-258FFE97BBFA}"/>
                    </a:ext>
                  </a:extLst>
                </p14:cNvPr>
                <p14:cNvContentPartPr/>
                <p14:nvPr/>
              </p14:nvContentPartPr>
              <p14:xfrm>
                <a:off x="9406294" y="3216179"/>
                <a:ext cx="87120" cy="96840"/>
              </p14:xfrm>
            </p:contentPart>
          </mc:Choice>
          <mc:Fallback>
            <p:pic>
              <p:nvPicPr>
                <p:cNvPr id="86" name="Ink 85">
                  <a:extLst>
                    <a:ext uri="{FF2B5EF4-FFF2-40B4-BE49-F238E27FC236}">
                      <a16:creationId xmlns:a16="http://schemas.microsoft.com/office/drawing/2014/main" id="{88BC64EF-3EA7-C348-2E01-258FFE97BBFA}"/>
                    </a:ext>
                  </a:extLst>
                </p:cNvPr>
                <p:cNvPicPr/>
                <p:nvPr/>
              </p:nvPicPr>
              <p:blipFill>
                <a:blip r:embed="rId134"/>
                <a:stretch>
                  <a:fillRect/>
                </a:stretch>
              </p:blipFill>
              <p:spPr>
                <a:xfrm>
                  <a:off x="9400174" y="3210059"/>
                  <a:ext cx="99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7" name="Ink 86">
                  <a:extLst>
                    <a:ext uri="{FF2B5EF4-FFF2-40B4-BE49-F238E27FC236}">
                      <a16:creationId xmlns:a16="http://schemas.microsoft.com/office/drawing/2014/main" id="{0E22F229-E042-53DB-D8BF-67C5DE61AA9F}"/>
                    </a:ext>
                  </a:extLst>
                </p14:cNvPr>
                <p14:cNvContentPartPr/>
                <p14:nvPr/>
              </p14:nvContentPartPr>
              <p14:xfrm>
                <a:off x="9532654" y="3216899"/>
                <a:ext cx="132840" cy="105120"/>
              </p14:xfrm>
            </p:contentPart>
          </mc:Choice>
          <mc:Fallback>
            <p:pic>
              <p:nvPicPr>
                <p:cNvPr id="87" name="Ink 86">
                  <a:extLst>
                    <a:ext uri="{FF2B5EF4-FFF2-40B4-BE49-F238E27FC236}">
                      <a16:creationId xmlns:a16="http://schemas.microsoft.com/office/drawing/2014/main" id="{0E22F229-E042-53DB-D8BF-67C5DE61AA9F}"/>
                    </a:ext>
                  </a:extLst>
                </p:cNvPr>
                <p:cNvPicPr/>
                <p:nvPr/>
              </p:nvPicPr>
              <p:blipFill>
                <a:blip r:embed="rId136"/>
                <a:stretch>
                  <a:fillRect/>
                </a:stretch>
              </p:blipFill>
              <p:spPr>
                <a:xfrm>
                  <a:off x="9526534" y="3210779"/>
                  <a:ext cx="145080" cy="11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7">
            <p14:nvContentPartPr>
              <p14:cNvPr id="94" name="Ink 93">
                <a:extLst>
                  <a:ext uri="{FF2B5EF4-FFF2-40B4-BE49-F238E27FC236}">
                    <a16:creationId xmlns:a16="http://schemas.microsoft.com/office/drawing/2014/main" id="{D109314E-F6AD-3467-DBA5-9C3CA8E3BE7F}"/>
                  </a:ext>
                </a:extLst>
              </p14:cNvPr>
              <p14:cNvContentPartPr/>
              <p14:nvPr/>
            </p14:nvContentPartPr>
            <p14:xfrm>
              <a:off x="4941574" y="4289699"/>
              <a:ext cx="38880" cy="498240"/>
            </p14:xfrm>
          </p:contentPart>
        </mc:Choice>
        <mc:Fallback>
          <p:pic>
            <p:nvPicPr>
              <p:cNvPr id="94" name="Ink 93">
                <a:extLst>
                  <a:ext uri="{FF2B5EF4-FFF2-40B4-BE49-F238E27FC236}">
                    <a16:creationId xmlns:a16="http://schemas.microsoft.com/office/drawing/2014/main" id="{D109314E-F6AD-3467-DBA5-9C3CA8E3BE7F}"/>
                  </a:ext>
                </a:extLst>
              </p:cNvPr>
              <p:cNvPicPr/>
              <p:nvPr/>
            </p:nvPicPr>
            <p:blipFill>
              <a:blip r:embed="rId138"/>
              <a:stretch>
                <a:fillRect/>
              </a:stretch>
            </p:blipFill>
            <p:spPr>
              <a:xfrm>
                <a:off x="4935454" y="4283579"/>
                <a:ext cx="51120" cy="510480"/>
              </a:xfrm>
              <a:prstGeom prst="rect">
                <a:avLst/>
              </a:prstGeom>
            </p:spPr>
          </p:pic>
        </mc:Fallback>
      </mc:AlternateContent>
      <p:grpSp>
        <p:nvGrpSpPr>
          <p:cNvPr id="96" name="Group 95">
            <a:extLst>
              <a:ext uri="{FF2B5EF4-FFF2-40B4-BE49-F238E27FC236}">
                <a16:creationId xmlns:a16="http://schemas.microsoft.com/office/drawing/2014/main" id="{3BAA03A4-709D-C96F-2F89-EE1E5843C96A}"/>
              </a:ext>
            </a:extLst>
          </p:cNvPr>
          <p:cNvGrpSpPr/>
          <p:nvPr/>
        </p:nvGrpSpPr>
        <p:grpSpPr>
          <a:xfrm>
            <a:off x="4199974" y="4260539"/>
            <a:ext cx="586080" cy="510120"/>
            <a:chOff x="4199974" y="4260539"/>
            <a:chExt cx="586080" cy="510120"/>
          </a:xfrm>
        </p:grpSpPr>
        <mc:AlternateContent xmlns:mc="http://schemas.openxmlformats.org/markup-compatibility/2006">
          <mc:Choice xmlns:p14="http://schemas.microsoft.com/office/powerpoint/2010/main" Requires="p14">
            <p:contentPart p14:bwMode="auto" r:id="rId139">
              <p14:nvContentPartPr>
                <p14:cNvPr id="89" name="Ink 88">
                  <a:extLst>
                    <a:ext uri="{FF2B5EF4-FFF2-40B4-BE49-F238E27FC236}">
                      <a16:creationId xmlns:a16="http://schemas.microsoft.com/office/drawing/2014/main" id="{BF59882B-151C-EA15-64B7-8A843FBD65B0}"/>
                    </a:ext>
                  </a:extLst>
                </p14:cNvPr>
                <p14:cNvContentPartPr/>
                <p14:nvPr/>
              </p14:nvContentPartPr>
              <p14:xfrm>
                <a:off x="4409494" y="4396619"/>
                <a:ext cx="55080" cy="299880"/>
              </p14:xfrm>
            </p:contentPart>
          </mc:Choice>
          <mc:Fallback>
            <p:pic>
              <p:nvPicPr>
                <p:cNvPr id="89" name="Ink 88">
                  <a:extLst>
                    <a:ext uri="{FF2B5EF4-FFF2-40B4-BE49-F238E27FC236}">
                      <a16:creationId xmlns:a16="http://schemas.microsoft.com/office/drawing/2014/main" id="{BF59882B-151C-EA15-64B7-8A843FBD65B0}"/>
                    </a:ext>
                  </a:extLst>
                </p:cNvPr>
                <p:cNvPicPr/>
                <p:nvPr/>
              </p:nvPicPr>
              <p:blipFill>
                <a:blip r:embed="rId140"/>
                <a:stretch>
                  <a:fillRect/>
                </a:stretch>
              </p:blipFill>
              <p:spPr>
                <a:xfrm>
                  <a:off x="4403374" y="4390499"/>
                  <a:ext cx="6732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0" name="Ink 89">
                  <a:extLst>
                    <a:ext uri="{FF2B5EF4-FFF2-40B4-BE49-F238E27FC236}">
                      <a16:creationId xmlns:a16="http://schemas.microsoft.com/office/drawing/2014/main" id="{3C4D886F-89E7-1E27-CC27-99676DC76C89}"/>
                    </a:ext>
                  </a:extLst>
                </p14:cNvPr>
                <p14:cNvContentPartPr/>
                <p14:nvPr/>
              </p14:nvContentPartPr>
              <p14:xfrm>
                <a:off x="4425694" y="4369259"/>
                <a:ext cx="184680" cy="261000"/>
              </p14:xfrm>
            </p:contentPart>
          </mc:Choice>
          <mc:Fallback>
            <p:pic>
              <p:nvPicPr>
                <p:cNvPr id="90" name="Ink 89">
                  <a:extLst>
                    <a:ext uri="{FF2B5EF4-FFF2-40B4-BE49-F238E27FC236}">
                      <a16:creationId xmlns:a16="http://schemas.microsoft.com/office/drawing/2014/main" id="{3C4D886F-89E7-1E27-CC27-99676DC76C89}"/>
                    </a:ext>
                  </a:extLst>
                </p:cNvPr>
                <p:cNvPicPr/>
                <p:nvPr/>
              </p:nvPicPr>
              <p:blipFill>
                <a:blip r:embed="rId142"/>
                <a:stretch>
                  <a:fillRect/>
                </a:stretch>
              </p:blipFill>
              <p:spPr>
                <a:xfrm>
                  <a:off x="4419574" y="4363139"/>
                  <a:ext cx="1969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1" name="Ink 90">
                  <a:extLst>
                    <a:ext uri="{FF2B5EF4-FFF2-40B4-BE49-F238E27FC236}">
                      <a16:creationId xmlns:a16="http://schemas.microsoft.com/office/drawing/2014/main" id="{6BC2CECA-BD82-9929-2560-8F0CD0B45ABA}"/>
                    </a:ext>
                  </a:extLst>
                </p14:cNvPr>
                <p14:cNvContentPartPr/>
                <p14:nvPr/>
              </p14:nvContentPartPr>
              <p14:xfrm>
                <a:off x="4649254" y="4571579"/>
                <a:ext cx="360" cy="143280"/>
              </p14:xfrm>
            </p:contentPart>
          </mc:Choice>
          <mc:Fallback>
            <p:pic>
              <p:nvPicPr>
                <p:cNvPr id="91" name="Ink 90">
                  <a:extLst>
                    <a:ext uri="{FF2B5EF4-FFF2-40B4-BE49-F238E27FC236}">
                      <a16:creationId xmlns:a16="http://schemas.microsoft.com/office/drawing/2014/main" id="{6BC2CECA-BD82-9929-2560-8F0CD0B45ABA}"/>
                    </a:ext>
                  </a:extLst>
                </p:cNvPr>
                <p:cNvPicPr/>
                <p:nvPr/>
              </p:nvPicPr>
              <p:blipFill>
                <a:blip r:embed="rId144"/>
                <a:stretch>
                  <a:fillRect/>
                </a:stretch>
              </p:blipFill>
              <p:spPr>
                <a:xfrm>
                  <a:off x="4643134" y="4565459"/>
                  <a:ext cx="126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2" name="Ink 91">
                  <a:extLst>
                    <a:ext uri="{FF2B5EF4-FFF2-40B4-BE49-F238E27FC236}">
                      <a16:creationId xmlns:a16="http://schemas.microsoft.com/office/drawing/2014/main" id="{CEF204DE-E304-B3C6-0A0E-4BC5A605D3B0}"/>
                    </a:ext>
                  </a:extLst>
                </p14:cNvPr>
                <p14:cNvContentPartPr/>
                <p14:nvPr/>
              </p14:nvContentPartPr>
              <p14:xfrm>
                <a:off x="4707574" y="4600739"/>
                <a:ext cx="78480" cy="116280"/>
              </p14:xfrm>
            </p:contentPart>
          </mc:Choice>
          <mc:Fallback>
            <p:pic>
              <p:nvPicPr>
                <p:cNvPr id="92" name="Ink 91">
                  <a:extLst>
                    <a:ext uri="{FF2B5EF4-FFF2-40B4-BE49-F238E27FC236}">
                      <a16:creationId xmlns:a16="http://schemas.microsoft.com/office/drawing/2014/main" id="{CEF204DE-E304-B3C6-0A0E-4BC5A605D3B0}"/>
                    </a:ext>
                  </a:extLst>
                </p:cNvPr>
                <p:cNvPicPr/>
                <p:nvPr/>
              </p:nvPicPr>
              <p:blipFill>
                <a:blip r:embed="rId146"/>
                <a:stretch>
                  <a:fillRect/>
                </a:stretch>
              </p:blipFill>
              <p:spPr>
                <a:xfrm>
                  <a:off x="4701454" y="4594619"/>
                  <a:ext cx="90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3" name="Ink 92">
                  <a:extLst>
                    <a:ext uri="{FF2B5EF4-FFF2-40B4-BE49-F238E27FC236}">
                      <a16:creationId xmlns:a16="http://schemas.microsoft.com/office/drawing/2014/main" id="{24DFF571-F91A-7D14-7552-EFFE677D503B}"/>
                    </a:ext>
                  </a:extLst>
                </p14:cNvPr>
                <p14:cNvContentPartPr/>
                <p14:nvPr/>
              </p14:nvContentPartPr>
              <p14:xfrm>
                <a:off x="4199974" y="4260539"/>
                <a:ext cx="70200" cy="510120"/>
              </p14:xfrm>
            </p:contentPart>
          </mc:Choice>
          <mc:Fallback>
            <p:pic>
              <p:nvPicPr>
                <p:cNvPr id="93" name="Ink 92">
                  <a:extLst>
                    <a:ext uri="{FF2B5EF4-FFF2-40B4-BE49-F238E27FC236}">
                      <a16:creationId xmlns:a16="http://schemas.microsoft.com/office/drawing/2014/main" id="{24DFF571-F91A-7D14-7552-EFFE677D503B}"/>
                    </a:ext>
                  </a:extLst>
                </p:cNvPr>
                <p:cNvPicPr/>
                <p:nvPr/>
              </p:nvPicPr>
              <p:blipFill>
                <a:blip r:embed="rId148"/>
                <a:stretch>
                  <a:fillRect/>
                </a:stretch>
              </p:blipFill>
              <p:spPr>
                <a:xfrm>
                  <a:off x="4193854" y="4254419"/>
                  <a:ext cx="82440" cy="522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5" name="Ink 94">
                  <a:extLst>
                    <a:ext uri="{FF2B5EF4-FFF2-40B4-BE49-F238E27FC236}">
                      <a16:creationId xmlns:a16="http://schemas.microsoft.com/office/drawing/2014/main" id="{32267519-4A01-9D33-B026-C44942B47CC0}"/>
                    </a:ext>
                  </a:extLst>
                </p14:cNvPr>
                <p14:cNvContentPartPr/>
                <p14:nvPr/>
              </p14:nvContentPartPr>
              <p14:xfrm>
                <a:off x="4732774" y="4618739"/>
                <a:ext cx="23760" cy="30960"/>
              </p14:xfrm>
            </p:contentPart>
          </mc:Choice>
          <mc:Fallback>
            <p:pic>
              <p:nvPicPr>
                <p:cNvPr id="95" name="Ink 94">
                  <a:extLst>
                    <a:ext uri="{FF2B5EF4-FFF2-40B4-BE49-F238E27FC236}">
                      <a16:creationId xmlns:a16="http://schemas.microsoft.com/office/drawing/2014/main" id="{32267519-4A01-9D33-B026-C44942B47CC0}"/>
                    </a:ext>
                  </a:extLst>
                </p:cNvPr>
                <p:cNvPicPr/>
                <p:nvPr/>
              </p:nvPicPr>
              <p:blipFill>
                <a:blip r:embed="rId150"/>
                <a:stretch>
                  <a:fillRect/>
                </a:stretch>
              </p:blipFill>
              <p:spPr>
                <a:xfrm>
                  <a:off x="4726654" y="4612619"/>
                  <a:ext cx="36000" cy="43200"/>
                </a:xfrm>
                <a:prstGeom prst="rect">
                  <a:avLst/>
                </a:prstGeom>
              </p:spPr>
            </p:pic>
          </mc:Fallback>
        </mc:AlternateContent>
      </p:grpSp>
      <p:grpSp>
        <p:nvGrpSpPr>
          <p:cNvPr id="100" name="Group 99">
            <a:extLst>
              <a:ext uri="{FF2B5EF4-FFF2-40B4-BE49-F238E27FC236}">
                <a16:creationId xmlns:a16="http://schemas.microsoft.com/office/drawing/2014/main" id="{30510517-42FA-2756-44D0-E8E204270092}"/>
              </a:ext>
            </a:extLst>
          </p:cNvPr>
          <p:cNvGrpSpPr/>
          <p:nvPr/>
        </p:nvGrpSpPr>
        <p:grpSpPr>
          <a:xfrm>
            <a:off x="5191774" y="4385099"/>
            <a:ext cx="136440" cy="138600"/>
            <a:chOff x="5191774" y="4385099"/>
            <a:chExt cx="136440" cy="138600"/>
          </a:xfrm>
        </p:grpSpPr>
        <mc:AlternateContent xmlns:mc="http://schemas.openxmlformats.org/markup-compatibility/2006">
          <mc:Choice xmlns:p14="http://schemas.microsoft.com/office/powerpoint/2010/main" Requires="p14">
            <p:contentPart p14:bwMode="auto" r:id="rId151">
              <p14:nvContentPartPr>
                <p14:cNvPr id="97" name="Ink 96">
                  <a:extLst>
                    <a:ext uri="{FF2B5EF4-FFF2-40B4-BE49-F238E27FC236}">
                      <a16:creationId xmlns:a16="http://schemas.microsoft.com/office/drawing/2014/main" id="{E74C5D46-8D2D-3614-AB7C-9FD15D2489DE}"/>
                    </a:ext>
                  </a:extLst>
                </p14:cNvPr>
                <p14:cNvContentPartPr/>
                <p14:nvPr/>
              </p14:nvContentPartPr>
              <p14:xfrm>
                <a:off x="5191774" y="4385099"/>
                <a:ext cx="120240" cy="63000"/>
              </p14:xfrm>
            </p:contentPart>
          </mc:Choice>
          <mc:Fallback>
            <p:pic>
              <p:nvPicPr>
                <p:cNvPr id="97" name="Ink 96">
                  <a:extLst>
                    <a:ext uri="{FF2B5EF4-FFF2-40B4-BE49-F238E27FC236}">
                      <a16:creationId xmlns:a16="http://schemas.microsoft.com/office/drawing/2014/main" id="{E74C5D46-8D2D-3614-AB7C-9FD15D2489DE}"/>
                    </a:ext>
                  </a:extLst>
                </p:cNvPr>
                <p:cNvPicPr/>
                <p:nvPr/>
              </p:nvPicPr>
              <p:blipFill>
                <a:blip r:embed="rId152"/>
                <a:stretch>
                  <a:fillRect/>
                </a:stretch>
              </p:blipFill>
              <p:spPr>
                <a:xfrm>
                  <a:off x="5185654" y="4378979"/>
                  <a:ext cx="132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8" name="Ink 97">
                  <a:extLst>
                    <a:ext uri="{FF2B5EF4-FFF2-40B4-BE49-F238E27FC236}">
                      <a16:creationId xmlns:a16="http://schemas.microsoft.com/office/drawing/2014/main" id="{91C6118D-0190-EF57-CC7D-AF1CBCBF0E40}"/>
                    </a:ext>
                  </a:extLst>
                </p14:cNvPr>
                <p14:cNvContentPartPr/>
                <p14:nvPr/>
              </p14:nvContentPartPr>
              <p14:xfrm>
                <a:off x="5213374" y="4510739"/>
                <a:ext cx="114840" cy="12960"/>
              </p14:xfrm>
            </p:contentPart>
          </mc:Choice>
          <mc:Fallback>
            <p:pic>
              <p:nvPicPr>
                <p:cNvPr id="98" name="Ink 97">
                  <a:extLst>
                    <a:ext uri="{FF2B5EF4-FFF2-40B4-BE49-F238E27FC236}">
                      <a16:creationId xmlns:a16="http://schemas.microsoft.com/office/drawing/2014/main" id="{91C6118D-0190-EF57-CC7D-AF1CBCBF0E40}"/>
                    </a:ext>
                  </a:extLst>
                </p:cNvPr>
                <p:cNvPicPr/>
                <p:nvPr/>
              </p:nvPicPr>
              <p:blipFill>
                <a:blip r:embed="rId154"/>
                <a:stretch>
                  <a:fillRect/>
                </a:stretch>
              </p:blipFill>
              <p:spPr>
                <a:xfrm>
                  <a:off x="5207254" y="4504619"/>
                  <a:ext cx="127080" cy="25200"/>
                </a:xfrm>
                <a:prstGeom prst="rect">
                  <a:avLst/>
                </a:prstGeom>
              </p:spPr>
            </p:pic>
          </mc:Fallback>
        </mc:AlternateContent>
      </p:grpSp>
      <p:grpSp>
        <p:nvGrpSpPr>
          <p:cNvPr id="113" name="Group 112">
            <a:extLst>
              <a:ext uri="{FF2B5EF4-FFF2-40B4-BE49-F238E27FC236}">
                <a16:creationId xmlns:a16="http://schemas.microsoft.com/office/drawing/2014/main" id="{1820DAAF-E3D2-B12C-8EB0-D694B7D0621B}"/>
              </a:ext>
            </a:extLst>
          </p:cNvPr>
          <p:cNvGrpSpPr/>
          <p:nvPr/>
        </p:nvGrpSpPr>
        <p:grpSpPr>
          <a:xfrm>
            <a:off x="5724934" y="4270259"/>
            <a:ext cx="559080" cy="389880"/>
            <a:chOff x="5724934" y="4270259"/>
            <a:chExt cx="559080" cy="389880"/>
          </a:xfrm>
        </p:grpSpPr>
        <mc:AlternateContent xmlns:mc="http://schemas.openxmlformats.org/markup-compatibility/2006">
          <mc:Choice xmlns:p14="http://schemas.microsoft.com/office/powerpoint/2010/main" Requires="p14">
            <p:contentPart p14:bwMode="auto" r:id="rId155">
              <p14:nvContentPartPr>
                <p14:cNvPr id="99" name="Ink 98">
                  <a:extLst>
                    <a:ext uri="{FF2B5EF4-FFF2-40B4-BE49-F238E27FC236}">
                      <a16:creationId xmlns:a16="http://schemas.microsoft.com/office/drawing/2014/main" id="{2C619811-5E1E-4A6F-957F-3EDAFEBA3DAD}"/>
                    </a:ext>
                  </a:extLst>
                </p14:cNvPr>
                <p14:cNvContentPartPr/>
                <p14:nvPr/>
              </p14:nvContentPartPr>
              <p14:xfrm>
                <a:off x="5724934" y="4270259"/>
                <a:ext cx="189720" cy="320040"/>
              </p14:xfrm>
            </p:contentPart>
          </mc:Choice>
          <mc:Fallback>
            <p:pic>
              <p:nvPicPr>
                <p:cNvPr id="99" name="Ink 98">
                  <a:extLst>
                    <a:ext uri="{FF2B5EF4-FFF2-40B4-BE49-F238E27FC236}">
                      <a16:creationId xmlns:a16="http://schemas.microsoft.com/office/drawing/2014/main" id="{2C619811-5E1E-4A6F-957F-3EDAFEBA3DAD}"/>
                    </a:ext>
                  </a:extLst>
                </p:cNvPr>
                <p:cNvPicPr/>
                <p:nvPr/>
              </p:nvPicPr>
              <p:blipFill>
                <a:blip r:embed="rId156"/>
                <a:stretch>
                  <a:fillRect/>
                </a:stretch>
              </p:blipFill>
              <p:spPr>
                <a:xfrm>
                  <a:off x="5718814" y="4264139"/>
                  <a:ext cx="20196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1" name="Ink 100">
                  <a:extLst>
                    <a:ext uri="{FF2B5EF4-FFF2-40B4-BE49-F238E27FC236}">
                      <a16:creationId xmlns:a16="http://schemas.microsoft.com/office/drawing/2014/main" id="{61A0A86F-D816-DFCF-B594-4A38F656CE28}"/>
                    </a:ext>
                  </a:extLst>
                </p14:cNvPr>
                <p14:cNvContentPartPr/>
                <p14:nvPr/>
              </p14:nvContentPartPr>
              <p14:xfrm>
                <a:off x="5974054" y="4552139"/>
                <a:ext cx="18360" cy="107280"/>
              </p14:xfrm>
            </p:contentPart>
          </mc:Choice>
          <mc:Fallback>
            <p:pic>
              <p:nvPicPr>
                <p:cNvPr id="101" name="Ink 100">
                  <a:extLst>
                    <a:ext uri="{FF2B5EF4-FFF2-40B4-BE49-F238E27FC236}">
                      <a16:creationId xmlns:a16="http://schemas.microsoft.com/office/drawing/2014/main" id="{61A0A86F-D816-DFCF-B594-4A38F656CE28}"/>
                    </a:ext>
                  </a:extLst>
                </p:cNvPr>
                <p:cNvPicPr/>
                <p:nvPr/>
              </p:nvPicPr>
              <p:blipFill>
                <a:blip r:embed="rId158"/>
                <a:stretch>
                  <a:fillRect/>
                </a:stretch>
              </p:blipFill>
              <p:spPr>
                <a:xfrm>
                  <a:off x="5967934" y="4546019"/>
                  <a:ext cx="30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2" name="Ink 101">
                  <a:extLst>
                    <a:ext uri="{FF2B5EF4-FFF2-40B4-BE49-F238E27FC236}">
                      <a16:creationId xmlns:a16="http://schemas.microsoft.com/office/drawing/2014/main" id="{EAE09E8B-76E1-A73D-C655-994E97497DB3}"/>
                    </a:ext>
                  </a:extLst>
                </p14:cNvPr>
                <p14:cNvContentPartPr/>
                <p14:nvPr/>
              </p14:nvContentPartPr>
              <p14:xfrm>
                <a:off x="6030574" y="4563299"/>
                <a:ext cx="66600" cy="84960"/>
              </p14:xfrm>
            </p:contentPart>
          </mc:Choice>
          <mc:Fallback>
            <p:pic>
              <p:nvPicPr>
                <p:cNvPr id="102" name="Ink 101">
                  <a:extLst>
                    <a:ext uri="{FF2B5EF4-FFF2-40B4-BE49-F238E27FC236}">
                      <a16:creationId xmlns:a16="http://schemas.microsoft.com/office/drawing/2014/main" id="{EAE09E8B-76E1-A73D-C655-994E97497DB3}"/>
                    </a:ext>
                  </a:extLst>
                </p:cNvPr>
                <p:cNvPicPr/>
                <p:nvPr/>
              </p:nvPicPr>
              <p:blipFill>
                <a:blip r:embed="rId160"/>
                <a:stretch>
                  <a:fillRect/>
                </a:stretch>
              </p:blipFill>
              <p:spPr>
                <a:xfrm>
                  <a:off x="6024454" y="4557179"/>
                  <a:ext cx="78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3" name="Ink 102">
                  <a:extLst>
                    <a:ext uri="{FF2B5EF4-FFF2-40B4-BE49-F238E27FC236}">
                      <a16:creationId xmlns:a16="http://schemas.microsoft.com/office/drawing/2014/main" id="{C6D3B313-3376-6A3E-BE13-DF054CDD6935}"/>
                    </a:ext>
                  </a:extLst>
                </p14:cNvPr>
                <p14:cNvContentPartPr/>
                <p14:nvPr/>
              </p14:nvContentPartPr>
              <p14:xfrm>
                <a:off x="6172774" y="4571579"/>
                <a:ext cx="4320" cy="87120"/>
              </p14:xfrm>
            </p:contentPart>
          </mc:Choice>
          <mc:Fallback>
            <p:pic>
              <p:nvPicPr>
                <p:cNvPr id="103" name="Ink 102">
                  <a:extLst>
                    <a:ext uri="{FF2B5EF4-FFF2-40B4-BE49-F238E27FC236}">
                      <a16:creationId xmlns:a16="http://schemas.microsoft.com/office/drawing/2014/main" id="{C6D3B313-3376-6A3E-BE13-DF054CDD6935}"/>
                    </a:ext>
                  </a:extLst>
                </p:cNvPr>
                <p:cNvPicPr/>
                <p:nvPr/>
              </p:nvPicPr>
              <p:blipFill>
                <a:blip r:embed="rId162"/>
                <a:stretch>
                  <a:fillRect/>
                </a:stretch>
              </p:blipFill>
              <p:spPr>
                <a:xfrm>
                  <a:off x="6166654" y="4565459"/>
                  <a:ext cx="16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4" name="Ink 103">
                  <a:extLst>
                    <a:ext uri="{FF2B5EF4-FFF2-40B4-BE49-F238E27FC236}">
                      <a16:creationId xmlns:a16="http://schemas.microsoft.com/office/drawing/2014/main" id="{CCCD8A29-0EAC-C2B3-F2DD-F92669EF0484}"/>
                    </a:ext>
                  </a:extLst>
                </p14:cNvPr>
                <p14:cNvContentPartPr/>
                <p14:nvPr/>
              </p14:nvContentPartPr>
              <p14:xfrm>
                <a:off x="6127774" y="4614779"/>
                <a:ext cx="88560" cy="15480"/>
              </p14:xfrm>
            </p:contentPart>
          </mc:Choice>
          <mc:Fallback>
            <p:pic>
              <p:nvPicPr>
                <p:cNvPr id="104" name="Ink 103">
                  <a:extLst>
                    <a:ext uri="{FF2B5EF4-FFF2-40B4-BE49-F238E27FC236}">
                      <a16:creationId xmlns:a16="http://schemas.microsoft.com/office/drawing/2014/main" id="{CCCD8A29-0EAC-C2B3-F2DD-F92669EF0484}"/>
                    </a:ext>
                  </a:extLst>
                </p:cNvPr>
                <p:cNvPicPr/>
                <p:nvPr/>
              </p:nvPicPr>
              <p:blipFill>
                <a:blip r:embed="rId164"/>
                <a:stretch>
                  <a:fillRect/>
                </a:stretch>
              </p:blipFill>
              <p:spPr>
                <a:xfrm>
                  <a:off x="6121654" y="4608659"/>
                  <a:ext cx="100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5" name="Ink 104">
                  <a:extLst>
                    <a:ext uri="{FF2B5EF4-FFF2-40B4-BE49-F238E27FC236}">
                      <a16:creationId xmlns:a16="http://schemas.microsoft.com/office/drawing/2014/main" id="{02F3A5BC-355A-E53D-569A-087C23D415F7}"/>
                    </a:ext>
                  </a:extLst>
                </p14:cNvPr>
                <p14:cNvContentPartPr/>
                <p14:nvPr/>
              </p14:nvContentPartPr>
              <p14:xfrm>
                <a:off x="6283654" y="4591379"/>
                <a:ext cx="360" cy="68760"/>
              </p14:xfrm>
            </p:contentPart>
          </mc:Choice>
          <mc:Fallback>
            <p:pic>
              <p:nvPicPr>
                <p:cNvPr id="105" name="Ink 104">
                  <a:extLst>
                    <a:ext uri="{FF2B5EF4-FFF2-40B4-BE49-F238E27FC236}">
                      <a16:creationId xmlns:a16="http://schemas.microsoft.com/office/drawing/2014/main" id="{02F3A5BC-355A-E53D-569A-087C23D415F7}"/>
                    </a:ext>
                  </a:extLst>
                </p:cNvPr>
                <p:cNvPicPr/>
                <p:nvPr/>
              </p:nvPicPr>
              <p:blipFill>
                <a:blip r:embed="rId166"/>
                <a:stretch>
                  <a:fillRect/>
                </a:stretch>
              </p:blipFill>
              <p:spPr>
                <a:xfrm>
                  <a:off x="6277534" y="4585259"/>
                  <a:ext cx="12600" cy="81000"/>
                </a:xfrm>
                <a:prstGeom prst="rect">
                  <a:avLst/>
                </a:prstGeom>
              </p:spPr>
            </p:pic>
          </mc:Fallback>
        </mc:AlternateContent>
      </p:grpSp>
      <p:grpSp>
        <p:nvGrpSpPr>
          <p:cNvPr id="112" name="Group 111">
            <a:extLst>
              <a:ext uri="{FF2B5EF4-FFF2-40B4-BE49-F238E27FC236}">
                <a16:creationId xmlns:a16="http://schemas.microsoft.com/office/drawing/2014/main" id="{E5142C57-AD40-661C-FEBE-2C74AEC46290}"/>
              </a:ext>
            </a:extLst>
          </p:cNvPr>
          <p:cNvGrpSpPr/>
          <p:nvPr/>
        </p:nvGrpSpPr>
        <p:grpSpPr>
          <a:xfrm>
            <a:off x="6487774" y="4445219"/>
            <a:ext cx="128520" cy="59040"/>
            <a:chOff x="6487774" y="4445219"/>
            <a:chExt cx="128520" cy="59040"/>
          </a:xfrm>
        </p:grpSpPr>
        <mc:AlternateContent xmlns:mc="http://schemas.openxmlformats.org/markup-compatibility/2006">
          <mc:Choice xmlns:p14="http://schemas.microsoft.com/office/powerpoint/2010/main" Requires="p14">
            <p:contentPart p14:bwMode="auto" r:id="rId167">
              <p14:nvContentPartPr>
                <p14:cNvPr id="106" name="Ink 105">
                  <a:extLst>
                    <a:ext uri="{FF2B5EF4-FFF2-40B4-BE49-F238E27FC236}">
                      <a16:creationId xmlns:a16="http://schemas.microsoft.com/office/drawing/2014/main" id="{AE7FB737-92D3-6EF8-30EF-B143F549BCA6}"/>
                    </a:ext>
                  </a:extLst>
                </p14:cNvPr>
                <p14:cNvContentPartPr/>
                <p14:nvPr/>
              </p14:nvContentPartPr>
              <p14:xfrm>
                <a:off x="6487774" y="4445219"/>
                <a:ext cx="113400" cy="360"/>
              </p14:xfrm>
            </p:contentPart>
          </mc:Choice>
          <mc:Fallback>
            <p:pic>
              <p:nvPicPr>
                <p:cNvPr id="106" name="Ink 105">
                  <a:extLst>
                    <a:ext uri="{FF2B5EF4-FFF2-40B4-BE49-F238E27FC236}">
                      <a16:creationId xmlns:a16="http://schemas.microsoft.com/office/drawing/2014/main" id="{AE7FB737-92D3-6EF8-30EF-B143F549BCA6}"/>
                    </a:ext>
                  </a:extLst>
                </p:cNvPr>
                <p:cNvPicPr/>
                <p:nvPr/>
              </p:nvPicPr>
              <p:blipFill>
                <a:blip r:embed="rId168"/>
                <a:stretch>
                  <a:fillRect/>
                </a:stretch>
              </p:blipFill>
              <p:spPr>
                <a:xfrm>
                  <a:off x="6481654" y="4439099"/>
                  <a:ext cx="125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7" name="Ink 106">
                  <a:extLst>
                    <a:ext uri="{FF2B5EF4-FFF2-40B4-BE49-F238E27FC236}">
                      <a16:creationId xmlns:a16="http://schemas.microsoft.com/office/drawing/2014/main" id="{E14CA666-699E-2123-0532-AD7F7BC38F2E}"/>
                    </a:ext>
                  </a:extLst>
                </p14:cNvPr>
                <p14:cNvContentPartPr/>
                <p14:nvPr/>
              </p14:nvContentPartPr>
              <p14:xfrm>
                <a:off x="6497854" y="4495979"/>
                <a:ext cx="118440" cy="8280"/>
              </p14:xfrm>
            </p:contentPart>
          </mc:Choice>
          <mc:Fallback>
            <p:pic>
              <p:nvPicPr>
                <p:cNvPr id="107" name="Ink 106">
                  <a:extLst>
                    <a:ext uri="{FF2B5EF4-FFF2-40B4-BE49-F238E27FC236}">
                      <a16:creationId xmlns:a16="http://schemas.microsoft.com/office/drawing/2014/main" id="{E14CA666-699E-2123-0532-AD7F7BC38F2E}"/>
                    </a:ext>
                  </a:extLst>
                </p:cNvPr>
                <p:cNvPicPr/>
                <p:nvPr/>
              </p:nvPicPr>
              <p:blipFill>
                <a:blip r:embed="rId170"/>
                <a:stretch>
                  <a:fillRect/>
                </a:stretch>
              </p:blipFill>
              <p:spPr>
                <a:xfrm>
                  <a:off x="6491734" y="4489859"/>
                  <a:ext cx="130680" cy="20520"/>
                </a:xfrm>
                <a:prstGeom prst="rect">
                  <a:avLst/>
                </a:prstGeom>
              </p:spPr>
            </p:pic>
          </mc:Fallback>
        </mc:AlternateContent>
      </p:grpSp>
      <p:grpSp>
        <p:nvGrpSpPr>
          <p:cNvPr id="111" name="Group 110">
            <a:extLst>
              <a:ext uri="{FF2B5EF4-FFF2-40B4-BE49-F238E27FC236}">
                <a16:creationId xmlns:a16="http://schemas.microsoft.com/office/drawing/2014/main" id="{A9068637-E56F-D046-DE0A-559D982FF4A7}"/>
              </a:ext>
            </a:extLst>
          </p:cNvPr>
          <p:cNvGrpSpPr/>
          <p:nvPr/>
        </p:nvGrpSpPr>
        <p:grpSpPr>
          <a:xfrm>
            <a:off x="6833014" y="4260539"/>
            <a:ext cx="324720" cy="338760"/>
            <a:chOff x="6833014" y="4260539"/>
            <a:chExt cx="324720" cy="338760"/>
          </a:xfrm>
        </p:grpSpPr>
        <mc:AlternateContent xmlns:mc="http://schemas.openxmlformats.org/markup-compatibility/2006">
          <mc:Choice xmlns:p14="http://schemas.microsoft.com/office/powerpoint/2010/main" Requires="p14">
            <p:contentPart p14:bwMode="auto" r:id="rId171">
              <p14:nvContentPartPr>
                <p14:cNvPr id="108" name="Ink 107">
                  <a:extLst>
                    <a:ext uri="{FF2B5EF4-FFF2-40B4-BE49-F238E27FC236}">
                      <a16:creationId xmlns:a16="http://schemas.microsoft.com/office/drawing/2014/main" id="{50D98E97-8C1C-B40E-34DF-032E817A73C3}"/>
                    </a:ext>
                  </a:extLst>
                </p14:cNvPr>
                <p14:cNvContentPartPr/>
                <p14:nvPr/>
              </p14:nvContentPartPr>
              <p14:xfrm>
                <a:off x="6833014" y="4260539"/>
                <a:ext cx="191160" cy="274680"/>
              </p14:xfrm>
            </p:contentPart>
          </mc:Choice>
          <mc:Fallback>
            <p:pic>
              <p:nvPicPr>
                <p:cNvPr id="108" name="Ink 107">
                  <a:extLst>
                    <a:ext uri="{FF2B5EF4-FFF2-40B4-BE49-F238E27FC236}">
                      <a16:creationId xmlns:a16="http://schemas.microsoft.com/office/drawing/2014/main" id="{50D98E97-8C1C-B40E-34DF-032E817A73C3}"/>
                    </a:ext>
                  </a:extLst>
                </p:cNvPr>
                <p:cNvPicPr/>
                <p:nvPr/>
              </p:nvPicPr>
              <p:blipFill>
                <a:blip r:embed="rId172"/>
                <a:stretch>
                  <a:fillRect/>
                </a:stretch>
              </p:blipFill>
              <p:spPr>
                <a:xfrm>
                  <a:off x="6826894" y="4254419"/>
                  <a:ext cx="2034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9" name="Ink 108">
                  <a:extLst>
                    <a:ext uri="{FF2B5EF4-FFF2-40B4-BE49-F238E27FC236}">
                      <a16:creationId xmlns:a16="http://schemas.microsoft.com/office/drawing/2014/main" id="{BA853A97-5CEA-9C98-FDA1-44F5C76DE37E}"/>
                    </a:ext>
                  </a:extLst>
                </p14:cNvPr>
                <p14:cNvContentPartPr/>
                <p14:nvPr/>
              </p14:nvContentPartPr>
              <p14:xfrm>
                <a:off x="7100854" y="4522979"/>
                <a:ext cx="13680" cy="69120"/>
              </p14:xfrm>
            </p:contentPart>
          </mc:Choice>
          <mc:Fallback>
            <p:pic>
              <p:nvPicPr>
                <p:cNvPr id="109" name="Ink 108">
                  <a:extLst>
                    <a:ext uri="{FF2B5EF4-FFF2-40B4-BE49-F238E27FC236}">
                      <a16:creationId xmlns:a16="http://schemas.microsoft.com/office/drawing/2014/main" id="{BA853A97-5CEA-9C98-FDA1-44F5C76DE37E}"/>
                    </a:ext>
                  </a:extLst>
                </p:cNvPr>
                <p:cNvPicPr/>
                <p:nvPr/>
              </p:nvPicPr>
              <p:blipFill>
                <a:blip r:embed="rId174"/>
                <a:stretch>
                  <a:fillRect/>
                </a:stretch>
              </p:blipFill>
              <p:spPr>
                <a:xfrm>
                  <a:off x="7094734" y="4516859"/>
                  <a:ext cx="25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0" name="Ink 109">
                  <a:extLst>
                    <a:ext uri="{FF2B5EF4-FFF2-40B4-BE49-F238E27FC236}">
                      <a16:creationId xmlns:a16="http://schemas.microsoft.com/office/drawing/2014/main" id="{283CEB9D-C4B9-84C9-C9E5-C69F62084CAE}"/>
                    </a:ext>
                  </a:extLst>
                </p14:cNvPr>
                <p14:cNvContentPartPr/>
                <p14:nvPr/>
              </p14:nvContentPartPr>
              <p14:xfrm>
                <a:off x="7149814" y="4522979"/>
                <a:ext cx="7920" cy="76320"/>
              </p14:xfrm>
            </p:contentPart>
          </mc:Choice>
          <mc:Fallback>
            <p:pic>
              <p:nvPicPr>
                <p:cNvPr id="110" name="Ink 109">
                  <a:extLst>
                    <a:ext uri="{FF2B5EF4-FFF2-40B4-BE49-F238E27FC236}">
                      <a16:creationId xmlns:a16="http://schemas.microsoft.com/office/drawing/2014/main" id="{283CEB9D-C4B9-84C9-C9E5-C69F62084CAE}"/>
                    </a:ext>
                  </a:extLst>
                </p:cNvPr>
                <p:cNvPicPr/>
                <p:nvPr/>
              </p:nvPicPr>
              <p:blipFill>
                <a:blip r:embed="rId176"/>
                <a:stretch>
                  <a:fillRect/>
                </a:stretch>
              </p:blipFill>
              <p:spPr>
                <a:xfrm>
                  <a:off x="7143694" y="4516859"/>
                  <a:ext cx="20160" cy="88560"/>
                </a:xfrm>
                <a:prstGeom prst="rect">
                  <a:avLst/>
                </a:prstGeom>
              </p:spPr>
            </p:pic>
          </mc:Fallback>
        </mc:AlternateContent>
      </p:grpSp>
      <p:grpSp>
        <p:nvGrpSpPr>
          <p:cNvPr id="116" name="Group 115">
            <a:extLst>
              <a:ext uri="{FF2B5EF4-FFF2-40B4-BE49-F238E27FC236}">
                <a16:creationId xmlns:a16="http://schemas.microsoft.com/office/drawing/2014/main" id="{60E2F64F-BF7A-FA75-E027-6992E3930CD5}"/>
              </a:ext>
            </a:extLst>
          </p:cNvPr>
          <p:cNvGrpSpPr/>
          <p:nvPr/>
        </p:nvGrpSpPr>
        <p:grpSpPr>
          <a:xfrm>
            <a:off x="7363654" y="4377539"/>
            <a:ext cx="137160" cy="58320"/>
            <a:chOff x="7363654" y="4377539"/>
            <a:chExt cx="137160" cy="58320"/>
          </a:xfrm>
        </p:grpSpPr>
        <mc:AlternateContent xmlns:mc="http://schemas.openxmlformats.org/markup-compatibility/2006">
          <mc:Choice xmlns:p14="http://schemas.microsoft.com/office/powerpoint/2010/main" Requires="p14">
            <p:contentPart p14:bwMode="auto" r:id="rId177">
              <p14:nvContentPartPr>
                <p14:cNvPr id="114" name="Ink 113">
                  <a:extLst>
                    <a:ext uri="{FF2B5EF4-FFF2-40B4-BE49-F238E27FC236}">
                      <a16:creationId xmlns:a16="http://schemas.microsoft.com/office/drawing/2014/main" id="{DD4CD520-C44B-5C73-F4A2-49AE1CE1EE1A}"/>
                    </a:ext>
                  </a:extLst>
                </p14:cNvPr>
                <p14:cNvContentPartPr/>
                <p14:nvPr/>
              </p14:nvContentPartPr>
              <p14:xfrm>
                <a:off x="7363654" y="4377539"/>
                <a:ext cx="137160" cy="360"/>
              </p14:xfrm>
            </p:contentPart>
          </mc:Choice>
          <mc:Fallback>
            <p:pic>
              <p:nvPicPr>
                <p:cNvPr id="114" name="Ink 113">
                  <a:extLst>
                    <a:ext uri="{FF2B5EF4-FFF2-40B4-BE49-F238E27FC236}">
                      <a16:creationId xmlns:a16="http://schemas.microsoft.com/office/drawing/2014/main" id="{DD4CD520-C44B-5C73-F4A2-49AE1CE1EE1A}"/>
                    </a:ext>
                  </a:extLst>
                </p:cNvPr>
                <p:cNvPicPr/>
                <p:nvPr/>
              </p:nvPicPr>
              <p:blipFill>
                <a:blip r:embed="rId178"/>
                <a:stretch>
                  <a:fillRect/>
                </a:stretch>
              </p:blipFill>
              <p:spPr>
                <a:xfrm>
                  <a:off x="7357534" y="4371419"/>
                  <a:ext cx="149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5" name="Ink 114">
                  <a:extLst>
                    <a:ext uri="{FF2B5EF4-FFF2-40B4-BE49-F238E27FC236}">
                      <a16:creationId xmlns:a16="http://schemas.microsoft.com/office/drawing/2014/main" id="{F86B8E68-0973-2985-86F7-B89ED30B1B44}"/>
                    </a:ext>
                  </a:extLst>
                </p14:cNvPr>
                <p14:cNvContentPartPr/>
                <p14:nvPr/>
              </p14:nvContentPartPr>
              <p14:xfrm>
                <a:off x="7363654" y="4426859"/>
                <a:ext cx="92520" cy="9000"/>
              </p14:xfrm>
            </p:contentPart>
          </mc:Choice>
          <mc:Fallback>
            <p:pic>
              <p:nvPicPr>
                <p:cNvPr id="115" name="Ink 114">
                  <a:extLst>
                    <a:ext uri="{FF2B5EF4-FFF2-40B4-BE49-F238E27FC236}">
                      <a16:creationId xmlns:a16="http://schemas.microsoft.com/office/drawing/2014/main" id="{F86B8E68-0973-2985-86F7-B89ED30B1B44}"/>
                    </a:ext>
                  </a:extLst>
                </p:cNvPr>
                <p:cNvPicPr/>
                <p:nvPr/>
              </p:nvPicPr>
              <p:blipFill>
                <a:blip r:embed="rId180"/>
                <a:stretch>
                  <a:fillRect/>
                </a:stretch>
              </p:blipFill>
              <p:spPr>
                <a:xfrm>
                  <a:off x="7357534" y="4420739"/>
                  <a:ext cx="104760" cy="21240"/>
                </a:xfrm>
                <a:prstGeom prst="rect">
                  <a:avLst/>
                </a:prstGeom>
              </p:spPr>
            </p:pic>
          </mc:Fallback>
        </mc:AlternateContent>
      </p:grpSp>
      <p:grpSp>
        <p:nvGrpSpPr>
          <p:cNvPr id="119" name="Group 118">
            <a:extLst>
              <a:ext uri="{FF2B5EF4-FFF2-40B4-BE49-F238E27FC236}">
                <a16:creationId xmlns:a16="http://schemas.microsoft.com/office/drawing/2014/main" id="{7A316AF2-61DE-3F92-1040-1DE3117CBB19}"/>
              </a:ext>
            </a:extLst>
          </p:cNvPr>
          <p:cNvGrpSpPr/>
          <p:nvPr/>
        </p:nvGrpSpPr>
        <p:grpSpPr>
          <a:xfrm>
            <a:off x="7810774" y="4114379"/>
            <a:ext cx="431280" cy="214560"/>
            <a:chOff x="7810774" y="4114379"/>
            <a:chExt cx="431280" cy="214560"/>
          </a:xfrm>
        </p:grpSpPr>
        <mc:AlternateContent xmlns:mc="http://schemas.openxmlformats.org/markup-compatibility/2006">
          <mc:Choice xmlns:p14="http://schemas.microsoft.com/office/powerpoint/2010/main" Requires="p14">
            <p:contentPart p14:bwMode="auto" r:id="rId181">
              <p14:nvContentPartPr>
                <p14:cNvPr id="117" name="Ink 116">
                  <a:extLst>
                    <a:ext uri="{FF2B5EF4-FFF2-40B4-BE49-F238E27FC236}">
                      <a16:creationId xmlns:a16="http://schemas.microsoft.com/office/drawing/2014/main" id="{619B79DA-B07E-F79A-0447-F2A52FED674D}"/>
                    </a:ext>
                  </a:extLst>
                </p14:cNvPr>
                <p14:cNvContentPartPr/>
                <p14:nvPr/>
              </p14:nvContentPartPr>
              <p14:xfrm>
                <a:off x="7981414" y="4114379"/>
                <a:ext cx="14400" cy="188640"/>
              </p14:xfrm>
            </p:contentPart>
          </mc:Choice>
          <mc:Fallback>
            <p:pic>
              <p:nvPicPr>
                <p:cNvPr id="117" name="Ink 116">
                  <a:extLst>
                    <a:ext uri="{FF2B5EF4-FFF2-40B4-BE49-F238E27FC236}">
                      <a16:creationId xmlns:a16="http://schemas.microsoft.com/office/drawing/2014/main" id="{619B79DA-B07E-F79A-0447-F2A52FED674D}"/>
                    </a:ext>
                  </a:extLst>
                </p:cNvPr>
                <p:cNvPicPr/>
                <p:nvPr/>
              </p:nvPicPr>
              <p:blipFill>
                <a:blip r:embed="rId182"/>
                <a:stretch>
                  <a:fillRect/>
                </a:stretch>
              </p:blipFill>
              <p:spPr>
                <a:xfrm>
                  <a:off x="7975294" y="4108259"/>
                  <a:ext cx="266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8" name="Ink 117">
                  <a:extLst>
                    <a:ext uri="{FF2B5EF4-FFF2-40B4-BE49-F238E27FC236}">
                      <a16:creationId xmlns:a16="http://schemas.microsoft.com/office/drawing/2014/main" id="{FE669BDD-E179-26D3-AE30-209E2EF9172E}"/>
                    </a:ext>
                  </a:extLst>
                </p14:cNvPr>
                <p14:cNvContentPartPr/>
                <p14:nvPr/>
              </p14:nvContentPartPr>
              <p14:xfrm>
                <a:off x="7810774" y="4291139"/>
                <a:ext cx="431280" cy="37800"/>
              </p14:xfrm>
            </p:contentPart>
          </mc:Choice>
          <mc:Fallback>
            <p:pic>
              <p:nvPicPr>
                <p:cNvPr id="118" name="Ink 117">
                  <a:extLst>
                    <a:ext uri="{FF2B5EF4-FFF2-40B4-BE49-F238E27FC236}">
                      <a16:creationId xmlns:a16="http://schemas.microsoft.com/office/drawing/2014/main" id="{FE669BDD-E179-26D3-AE30-209E2EF9172E}"/>
                    </a:ext>
                  </a:extLst>
                </p:cNvPr>
                <p:cNvPicPr/>
                <p:nvPr/>
              </p:nvPicPr>
              <p:blipFill>
                <a:blip r:embed="rId184"/>
                <a:stretch>
                  <a:fillRect/>
                </a:stretch>
              </p:blipFill>
              <p:spPr>
                <a:xfrm>
                  <a:off x="7804654" y="4285019"/>
                  <a:ext cx="443520" cy="50040"/>
                </a:xfrm>
                <a:prstGeom prst="rect">
                  <a:avLst/>
                </a:prstGeom>
              </p:spPr>
            </p:pic>
          </mc:Fallback>
        </mc:AlternateContent>
      </p:grpSp>
      <p:grpSp>
        <p:nvGrpSpPr>
          <p:cNvPr id="132" name="Group 131">
            <a:extLst>
              <a:ext uri="{FF2B5EF4-FFF2-40B4-BE49-F238E27FC236}">
                <a16:creationId xmlns:a16="http://schemas.microsoft.com/office/drawing/2014/main" id="{FCED0435-B033-0C4B-74D0-D5A99DD9E3A7}"/>
              </a:ext>
            </a:extLst>
          </p:cNvPr>
          <p:cNvGrpSpPr/>
          <p:nvPr/>
        </p:nvGrpSpPr>
        <p:grpSpPr>
          <a:xfrm>
            <a:off x="7997614" y="4396619"/>
            <a:ext cx="218520" cy="169560"/>
            <a:chOff x="7997614" y="4396619"/>
            <a:chExt cx="218520" cy="169560"/>
          </a:xfrm>
        </p:grpSpPr>
        <mc:AlternateContent xmlns:mc="http://schemas.openxmlformats.org/markup-compatibility/2006">
          <mc:Choice xmlns:p14="http://schemas.microsoft.com/office/powerpoint/2010/main" Requires="p14">
            <p:contentPart p14:bwMode="auto" r:id="rId185">
              <p14:nvContentPartPr>
                <p14:cNvPr id="120" name="Ink 119">
                  <a:extLst>
                    <a:ext uri="{FF2B5EF4-FFF2-40B4-BE49-F238E27FC236}">
                      <a16:creationId xmlns:a16="http://schemas.microsoft.com/office/drawing/2014/main" id="{294C41E1-567B-6FE9-6A55-2D4F7C2F2794}"/>
                    </a:ext>
                  </a:extLst>
                </p14:cNvPr>
                <p14:cNvContentPartPr/>
                <p14:nvPr/>
              </p14:nvContentPartPr>
              <p14:xfrm>
                <a:off x="7997614" y="4435499"/>
                <a:ext cx="18000" cy="130680"/>
              </p14:xfrm>
            </p:contentPart>
          </mc:Choice>
          <mc:Fallback>
            <p:pic>
              <p:nvPicPr>
                <p:cNvPr id="120" name="Ink 119">
                  <a:extLst>
                    <a:ext uri="{FF2B5EF4-FFF2-40B4-BE49-F238E27FC236}">
                      <a16:creationId xmlns:a16="http://schemas.microsoft.com/office/drawing/2014/main" id="{294C41E1-567B-6FE9-6A55-2D4F7C2F2794}"/>
                    </a:ext>
                  </a:extLst>
                </p:cNvPr>
                <p:cNvPicPr/>
                <p:nvPr/>
              </p:nvPicPr>
              <p:blipFill>
                <a:blip r:embed="rId186"/>
                <a:stretch>
                  <a:fillRect/>
                </a:stretch>
              </p:blipFill>
              <p:spPr>
                <a:xfrm>
                  <a:off x="7991494" y="4429379"/>
                  <a:ext cx="302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1" name="Ink 120">
                  <a:extLst>
                    <a:ext uri="{FF2B5EF4-FFF2-40B4-BE49-F238E27FC236}">
                      <a16:creationId xmlns:a16="http://schemas.microsoft.com/office/drawing/2014/main" id="{813FF9AB-F010-77B6-02BE-711A33B11036}"/>
                    </a:ext>
                  </a:extLst>
                </p14:cNvPr>
                <p14:cNvContentPartPr/>
                <p14:nvPr/>
              </p14:nvContentPartPr>
              <p14:xfrm>
                <a:off x="8083294" y="4445219"/>
                <a:ext cx="360" cy="99720"/>
              </p14:xfrm>
            </p:contentPart>
          </mc:Choice>
          <mc:Fallback>
            <p:pic>
              <p:nvPicPr>
                <p:cNvPr id="121" name="Ink 120">
                  <a:extLst>
                    <a:ext uri="{FF2B5EF4-FFF2-40B4-BE49-F238E27FC236}">
                      <a16:creationId xmlns:a16="http://schemas.microsoft.com/office/drawing/2014/main" id="{813FF9AB-F010-77B6-02BE-711A33B11036}"/>
                    </a:ext>
                  </a:extLst>
                </p:cNvPr>
                <p:cNvPicPr/>
                <p:nvPr/>
              </p:nvPicPr>
              <p:blipFill>
                <a:blip r:embed="rId188"/>
                <a:stretch>
                  <a:fillRect/>
                </a:stretch>
              </p:blipFill>
              <p:spPr>
                <a:xfrm>
                  <a:off x="8077174" y="4439099"/>
                  <a:ext cx="12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2" name="Ink 121">
                  <a:extLst>
                    <a:ext uri="{FF2B5EF4-FFF2-40B4-BE49-F238E27FC236}">
                      <a16:creationId xmlns:a16="http://schemas.microsoft.com/office/drawing/2014/main" id="{9A16D5C8-927D-EFB4-A350-1BCD97010A8E}"/>
                    </a:ext>
                  </a:extLst>
                </p14:cNvPr>
                <p14:cNvContentPartPr/>
                <p14:nvPr/>
              </p14:nvContentPartPr>
              <p14:xfrm>
                <a:off x="8121814" y="4396619"/>
                <a:ext cx="94320" cy="50400"/>
              </p14:xfrm>
            </p:contentPart>
          </mc:Choice>
          <mc:Fallback>
            <p:pic>
              <p:nvPicPr>
                <p:cNvPr id="122" name="Ink 121">
                  <a:extLst>
                    <a:ext uri="{FF2B5EF4-FFF2-40B4-BE49-F238E27FC236}">
                      <a16:creationId xmlns:a16="http://schemas.microsoft.com/office/drawing/2014/main" id="{9A16D5C8-927D-EFB4-A350-1BCD97010A8E}"/>
                    </a:ext>
                  </a:extLst>
                </p:cNvPr>
                <p:cNvPicPr/>
                <p:nvPr/>
              </p:nvPicPr>
              <p:blipFill>
                <a:blip r:embed="rId190"/>
                <a:stretch>
                  <a:fillRect/>
                </a:stretch>
              </p:blipFill>
              <p:spPr>
                <a:xfrm>
                  <a:off x="8115694" y="4390499"/>
                  <a:ext cx="106560" cy="62640"/>
                </a:xfrm>
                <a:prstGeom prst="rect">
                  <a:avLst/>
                </a:prstGeom>
              </p:spPr>
            </p:pic>
          </mc:Fallback>
        </mc:AlternateContent>
      </p:grpSp>
      <p:grpSp>
        <p:nvGrpSpPr>
          <p:cNvPr id="131" name="Group 130">
            <a:extLst>
              <a:ext uri="{FF2B5EF4-FFF2-40B4-BE49-F238E27FC236}">
                <a16:creationId xmlns:a16="http://schemas.microsoft.com/office/drawing/2014/main" id="{BCDF538D-643A-D47C-EA48-A557634FDD72}"/>
              </a:ext>
            </a:extLst>
          </p:cNvPr>
          <p:cNvGrpSpPr/>
          <p:nvPr/>
        </p:nvGrpSpPr>
        <p:grpSpPr>
          <a:xfrm>
            <a:off x="8462734" y="4309139"/>
            <a:ext cx="137160" cy="48960"/>
            <a:chOff x="8462734" y="4309139"/>
            <a:chExt cx="137160" cy="48960"/>
          </a:xfrm>
        </p:grpSpPr>
        <mc:AlternateContent xmlns:mc="http://schemas.openxmlformats.org/markup-compatibility/2006">
          <mc:Choice xmlns:p14="http://schemas.microsoft.com/office/powerpoint/2010/main" Requires="p14">
            <p:contentPart p14:bwMode="auto" r:id="rId191">
              <p14:nvContentPartPr>
                <p14:cNvPr id="123" name="Ink 122">
                  <a:extLst>
                    <a:ext uri="{FF2B5EF4-FFF2-40B4-BE49-F238E27FC236}">
                      <a16:creationId xmlns:a16="http://schemas.microsoft.com/office/drawing/2014/main" id="{DF61D97A-D119-1896-EDEE-7D969AD275EA}"/>
                    </a:ext>
                  </a:extLst>
                </p14:cNvPr>
                <p14:cNvContentPartPr/>
                <p14:nvPr/>
              </p14:nvContentPartPr>
              <p14:xfrm>
                <a:off x="8462734" y="4309139"/>
                <a:ext cx="84960" cy="360"/>
              </p14:xfrm>
            </p:contentPart>
          </mc:Choice>
          <mc:Fallback>
            <p:pic>
              <p:nvPicPr>
                <p:cNvPr id="123" name="Ink 122">
                  <a:extLst>
                    <a:ext uri="{FF2B5EF4-FFF2-40B4-BE49-F238E27FC236}">
                      <a16:creationId xmlns:a16="http://schemas.microsoft.com/office/drawing/2014/main" id="{DF61D97A-D119-1896-EDEE-7D969AD275EA}"/>
                    </a:ext>
                  </a:extLst>
                </p:cNvPr>
                <p:cNvPicPr/>
                <p:nvPr/>
              </p:nvPicPr>
              <p:blipFill>
                <a:blip r:embed="rId8"/>
                <a:stretch>
                  <a:fillRect/>
                </a:stretch>
              </p:blipFill>
              <p:spPr>
                <a:xfrm>
                  <a:off x="8456614" y="4303019"/>
                  <a:ext cx="972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4" name="Ink 123">
                  <a:extLst>
                    <a:ext uri="{FF2B5EF4-FFF2-40B4-BE49-F238E27FC236}">
                      <a16:creationId xmlns:a16="http://schemas.microsoft.com/office/drawing/2014/main" id="{574456C2-23B7-9ABE-1E64-1A5468CF290F}"/>
                    </a:ext>
                  </a:extLst>
                </p14:cNvPr>
                <p14:cNvContentPartPr/>
                <p14:nvPr/>
              </p14:nvContentPartPr>
              <p14:xfrm>
                <a:off x="8491894" y="4345859"/>
                <a:ext cx="108000" cy="12240"/>
              </p14:xfrm>
            </p:contentPart>
          </mc:Choice>
          <mc:Fallback>
            <p:pic>
              <p:nvPicPr>
                <p:cNvPr id="124" name="Ink 123">
                  <a:extLst>
                    <a:ext uri="{FF2B5EF4-FFF2-40B4-BE49-F238E27FC236}">
                      <a16:creationId xmlns:a16="http://schemas.microsoft.com/office/drawing/2014/main" id="{574456C2-23B7-9ABE-1E64-1A5468CF290F}"/>
                    </a:ext>
                  </a:extLst>
                </p:cNvPr>
                <p:cNvPicPr/>
                <p:nvPr/>
              </p:nvPicPr>
              <p:blipFill>
                <a:blip r:embed="rId193"/>
                <a:stretch>
                  <a:fillRect/>
                </a:stretch>
              </p:blipFill>
              <p:spPr>
                <a:xfrm>
                  <a:off x="8485774" y="4339739"/>
                  <a:ext cx="120240" cy="24480"/>
                </a:xfrm>
                <a:prstGeom prst="rect">
                  <a:avLst/>
                </a:prstGeom>
              </p:spPr>
            </p:pic>
          </mc:Fallback>
        </mc:AlternateContent>
      </p:grpSp>
      <p:grpSp>
        <p:nvGrpSpPr>
          <p:cNvPr id="130" name="Group 129">
            <a:extLst>
              <a:ext uri="{FF2B5EF4-FFF2-40B4-BE49-F238E27FC236}">
                <a16:creationId xmlns:a16="http://schemas.microsoft.com/office/drawing/2014/main" id="{34499B64-9195-F12B-FCF0-C6BA5361C07C}"/>
              </a:ext>
            </a:extLst>
          </p:cNvPr>
          <p:cNvGrpSpPr/>
          <p:nvPr/>
        </p:nvGrpSpPr>
        <p:grpSpPr>
          <a:xfrm>
            <a:off x="8783854" y="4094939"/>
            <a:ext cx="488160" cy="452880"/>
            <a:chOff x="8783854" y="4094939"/>
            <a:chExt cx="488160" cy="452880"/>
          </a:xfrm>
        </p:grpSpPr>
        <mc:AlternateContent xmlns:mc="http://schemas.openxmlformats.org/markup-compatibility/2006">
          <mc:Choice xmlns:p14="http://schemas.microsoft.com/office/powerpoint/2010/main" Requires="p14">
            <p:contentPart p14:bwMode="auto" r:id="rId194">
              <p14:nvContentPartPr>
                <p14:cNvPr id="125" name="Ink 124">
                  <a:extLst>
                    <a:ext uri="{FF2B5EF4-FFF2-40B4-BE49-F238E27FC236}">
                      <a16:creationId xmlns:a16="http://schemas.microsoft.com/office/drawing/2014/main" id="{0CC26666-A529-94E9-D615-A3970D08E1E3}"/>
                    </a:ext>
                  </a:extLst>
                </p14:cNvPr>
                <p14:cNvContentPartPr/>
                <p14:nvPr/>
              </p14:nvContentPartPr>
              <p14:xfrm>
                <a:off x="8978254" y="4094939"/>
                <a:ext cx="360" cy="211320"/>
              </p14:xfrm>
            </p:contentPart>
          </mc:Choice>
          <mc:Fallback>
            <p:pic>
              <p:nvPicPr>
                <p:cNvPr id="125" name="Ink 124">
                  <a:extLst>
                    <a:ext uri="{FF2B5EF4-FFF2-40B4-BE49-F238E27FC236}">
                      <a16:creationId xmlns:a16="http://schemas.microsoft.com/office/drawing/2014/main" id="{0CC26666-A529-94E9-D615-A3970D08E1E3}"/>
                    </a:ext>
                  </a:extLst>
                </p:cNvPr>
                <p:cNvPicPr/>
                <p:nvPr/>
              </p:nvPicPr>
              <p:blipFill>
                <a:blip r:embed="rId195"/>
                <a:stretch>
                  <a:fillRect/>
                </a:stretch>
              </p:blipFill>
              <p:spPr>
                <a:xfrm>
                  <a:off x="8972134" y="4088819"/>
                  <a:ext cx="126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6" name="Ink 125">
                  <a:extLst>
                    <a:ext uri="{FF2B5EF4-FFF2-40B4-BE49-F238E27FC236}">
                      <a16:creationId xmlns:a16="http://schemas.microsoft.com/office/drawing/2014/main" id="{85F3203B-53E7-43A3-A341-A2F62D6331D1}"/>
                    </a:ext>
                  </a:extLst>
                </p14:cNvPr>
                <p14:cNvContentPartPr/>
                <p14:nvPr/>
              </p14:nvContentPartPr>
              <p14:xfrm>
                <a:off x="8783854" y="4320659"/>
                <a:ext cx="488160" cy="16920"/>
              </p14:xfrm>
            </p:contentPart>
          </mc:Choice>
          <mc:Fallback>
            <p:pic>
              <p:nvPicPr>
                <p:cNvPr id="126" name="Ink 125">
                  <a:extLst>
                    <a:ext uri="{FF2B5EF4-FFF2-40B4-BE49-F238E27FC236}">
                      <a16:creationId xmlns:a16="http://schemas.microsoft.com/office/drawing/2014/main" id="{85F3203B-53E7-43A3-A341-A2F62D6331D1}"/>
                    </a:ext>
                  </a:extLst>
                </p:cNvPr>
                <p:cNvPicPr/>
                <p:nvPr/>
              </p:nvPicPr>
              <p:blipFill>
                <a:blip r:embed="rId197"/>
                <a:stretch>
                  <a:fillRect/>
                </a:stretch>
              </p:blipFill>
              <p:spPr>
                <a:xfrm>
                  <a:off x="8777734" y="4314539"/>
                  <a:ext cx="5004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7" name="Ink 126">
                  <a:extLst>
                    <a:ext uri="{FF2B5EF4-FFF2-40B4-BE49-F238E27FC236}">
                      <a16:creationId xmlns:a16="http://schemas.microsoft.com/office/drawing/2014/main" id="{30529B5A-764C-6B60-934D-E8903EB3DE8A}"/>
                    </a:ext>
                  </a:extLst>
                </p14:cNvPr>
                <p14:cNvContentPartPr/>
                <p14:nvPr/>
              </p14:nvContentPartPr>
              <p14:xfrm>
                <a:off x="8902654" y="4396619"/>
                <a:ext cx="7560" cy="151200"/>
              </p14:xfrm>
            </p:contentPart>
          </mc:Choice>
          <mc:Fallback>
            <p:pic>
              <p:nvPicPr>
                <p:cNvPr id="127" name="Ink 126">
                  <a:extLst>
                    <a:ext uri="{FF2B5EF4-FFF2-40B4-BE49-F238E27FC236}">
                      <a16:creationId xmlns:a16="http://schemas.microsoft.com/office/drawing/2014/main" id="{30529B5A-764C-6B60-934D-E8903EB3DE8A}"/>
                    </a:ext>
                  </a:extLst>
                </p:cNvPr>
                <p:cNvPicPr/>
                <p:nvPr/>
              </p:nvPicPr>
              <p:blipFill>
                <a:blip r:embed="rId199"/>
                <a:stretch>
                  <a:fillRect/>
                </a:stretch>
              </p:blipFill>
              <p:spPr>
                <a:xfrm>
                  <a:off x="8896534" y="4390499"/>
                  <a:ext cx="19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8" name="Ink 127">
                  <a:extLst>
                    <a:ext uri="{FF2B5EF4-FFF2-40B4-BE49-F238E27FC236}">
                      <a16:creationId xmlns:a16="http://schemas.microsoft.com/office/drawing/2014/main" id="{5A8D4125-4BAC-5658-0ADE-59DA3D2C2E2D}"/>
                    </a:ext>
                  </a:extLst>
                </p14:cNvPr>
                <p14:cNvContentPartPr/>
                <p14:nvPr/>
              </p14:nvContentPartPr>
              <p14:xfrm>
                <a:off x="8978254" y="4403099"/>
                <a:ext cx="125280" cy="97560"/>
              </p14:xfrm>
            </p:contentPart>
          </mc:Choice>
          <mc:Fallback>
            <p:pic>
              <p:nvPicPr>
                <p:cNvPr id="128" name="Ink 127">
                  <a:extLst>
                    <a:ext uri="{FF2B5EF4-FFF2-40B4-BE49-F238E27FC236}">
                      <a16:creationId xmlns:a16="http://schemas.microsoft.com/office/drawing/2014/main" id="{5A8D4125-4BAC-5658-0ADE-59DA3D2C2E2D}"/>
                    </a:ext>
                  </a:extLst>
                </p:cNvPr>
                <p:cNvPicPr/>
                <p:nvPr/>
              </p:nvPicPr>
              <p:blipFill>
                <a:blip r:embed="rId201"/>
                <a:stretch>
                  <a:fillRect/>
                </a:stretch>
              </p:blipFill>
              <p:spPr>
                <a:xfrm>
                  <a:off x="8972134" y="4396979"/>
                  <a:ext cx="1375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9" name="Ink 128">
                  <a:extLst>
                    <a:ext uri="{FF2B5EF4-FFF2-40B4-BE49-F238E27FC236}">
                      <a16:creationId xmlns:a16="http://schemas.microsoft.com/office/drawing/2014/main" id="{F6FC7252-396D-60EC-765B-DC570987E9AF}"/>
                    </a:ext>
                  </a:extLst>
                </p14:cNvPr>
                <p14:cNvContentPartPr/>
                <p14:nvPr/>
              </p14:nvContentPartPr>
              <p14:xfrm>
                <a:off x="9182374" y="4405979"/>
                <a:ext cx="4320" cy="110520"/>
              </p14:xfrm>
            </p:contentPart>
          </mc:Choice>
          <mc:Fallback>
            <p:pic>
              <p:nvPicPr>
                <p:cNvPr id="129" name="Ink 128">
                  <a:extLst>
                    <a:ext uri="{FF2B5EF4-FFF2-40B4-BE49-F238E27FC236}">
                      <a16:creationId xmlns:a16="http://schemas.microsoft.com/office/drawing/2014/main" id="{F6FC7252-396D-60EC-765B-DC570987E9AF}"/>
                    </a:ext>
                  </a:extLst>
                </p:cNvPr>
                <p:cNvPicPr/>
                <p:nvPr/>
              </p:nvPicPr>
              <p:blipFill>
                <a:blip r:embed="rId203"/>
                <a:stretch>
                  <a:fillRect/>
                </a:stretch>
              </p:blipFill>
              <p:spPr>
                <a:xfrm>
                  <a:off x="9176254" y="4399859"/>
                  <a:ext cx="16560" cy="12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4">
            <p14:nvContentPartPr>
              <p14:cNvPr id="133" name="Ink 132">
                <a:extLst>
                  <a:ext uri="{FF2B5EF4-FFF2-40B4-BE49-F238E27FC236}">
                    <a16:creationId xmlns:a16="http://schemas.microsoft.com/office/drawing/2014/main" id="{48CFB531-E788-D15C-F4C5-6162D549D71C}"/>
                  </a:ext>
                </a:extLst>
              </p14:cNvPr>
              <p14:cNvContentPartPr/>
              <p14:nvPr/>
            </p14:nvContentPartPr>
            <p14:xfrm>
              <a:off x="9503494" y="4238579"/>
              <a:ext cx="132120" cy="52200"/>
            </p14:xfrm>
          </p:contentPart>
        </mc:Choice>
        <mc:Fallback>
          <p:pic>
            <p:nvPicPr>
              <p:cNvPr id="133" name="Ink 132">
                <a:extLst>
                  <a:ext uri="{FF2B5EF4-FFF2-40B4-BE49-F238E27FC236}">
                    <a16:creationId xmlns:a16="http://schemas.microsoft.com/office/drawing/2014/main" id="{48CFB531-E788-D15C-F4C5-6162D549D71C}"/>
                  </a:ext>
                </a:extLst>
              </p:cNvPr>
              <p:cNvPicPr/>
              <p:nvPr/>
            </p:nvPicPr>
            <p:blipFill>
              <a:blip r:embed="rId205"/>
              <a:stretch>
                <a:fillRect/>
              </a:stretch>
            </p:blipFill>
            <p:spPr>
              <a:xfrm>
                <a:off x="9497374" y="4232459"/>
                <a:ext cx="144360" cy="64440"/>
              </a:xfrm>
              <a:prstGeom prst="rect">
                <a:avLst/>
              </a:prstGeom>
            </p:spPr>
          </p:pic>
        </mc:Fallback>
      </mc:AlternateContent>
      <p:grpSp>
        <p:nvGrpSpPr>
          <p:cNvPr id="143" name="Group 142">
            <a:extLst>
              <a:ext uri="{FF2B5EF4-FFF2-40B4-BE49-F238E27FC236}">
                <a16:creationId xmlns:a16="http://schemas.microsoft.com/office/drawing/2014/main" id="{FDCCC269-20D9-0491-4C09-26510AC41BB1}"/>
              </a:ext>
            </a:extLst>
          </p:cNvPr>
          <p:cNvGrpSpPr/>
          <p:nvPr/>
        </p:nvGrpSpPr>
        <p:grpSpPr>
          <a:xfrm>
            <a:off x="9474334" y="4367459"/>
            <a:ext cx="183960" cy="68400"/>
            <a:chOff x="9474334" y="4367459"/>
            <a:chExt cx="183960" cy="68400"/>
          </a:xfrm>
        </p:grpSpPr>
        <mc:AlternateContent xmlns:mc="http://schemas.openxmlformats.org/markup-compatibility/2006">
          <mc:Choice xmlns:p14="http://schemas.microsoft.com/office/powerpoint/2010/main" Requires="p14">
            <p:contentPart p14:bwMode="auto" r:id="rId206">
              <p14:nvContentPartPr>
                <p14:cNvPr id="134" name="Ink 133">
                  <a:extLst>
                    <a:ext uri="{FF2B5EF4-FFF2-40B4-BE49-F238E27FC236}">
                      <a16:creationId xmlns:a16="http://schemas.microsoft.com/office/drawing/2014/main" id="{931FD238-FB4B-8A59-9F5B-3B34726B3798}"/>
                    </a:ext>
                  </a:extLst>
                </p14:cNvPr>
                <p14:cNvContentPartPr/>
                <p14:nvPr/>
              </p14:nvContentPartPr>
              <p14:xfrm>
                <a:off x="9474334" y="4367459"/>
                <a:ext cx="183960" cy="16200"/>
              </p14:xfrm>
            </p:contentPart>
          </mc:Choice>
          <mc:Fallback>
            <p:pic>
              <p:nvPicPr>
                <p:cNvPr id="134" name="Ink 133">
                  <a:extLst>
                    <a:ext uri="{FF2B5EF4-FFF2-40B4-BE49-F238E27FC236}">
                      <a16:creationId xmlns:a16="http://schemas.microsoft.com/office/drawing/2014/main" id="{931FD238-FB4B-8A59-9F5B-3B34726B3798}"/>
                    </a:ext>
                  </a:extLst>
                </p:cNvPr>
                <p:cNvPicPr/>
                <p:nvPr/>
              </p:nvPicPr>
              <p:blipFill>
                <a:blip r:embed="rId207"/>
                <a:stretch>
                  <a:fillRect/>
                </a:stretch>
              </p:blipFill>
              <p:spPr>
                <a:xfrm>
                  <a:off x="9468214" y="4361339"/>
                  <a:ext cx="196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5" name="Ink 134">
                  <a:extLst>
                    <a:ext uri="{FF2B5EF4-FFF2-40B4-BE49-F238E27FC236}">
                      <a16:creationId xmlns:a16="http://schemas.microsoft.com/office/drawing/2014/main" id="{2EBF7522-E7A2-C092-A6B4-08140369E6EF}"/>
                    </a:ext>
                  </a:extLst>
                </p14:cNvPr>
                <p14:cNvContentPartPr/>
                <p14:nvPr/>
              </p14:nvContentPartPr>
              <p14:xfrm>
                <a:off x="9513214" y="4435499"/>
                <a:ext cx="139320" cy="360"/>
              </p14:xfrm>
            </p:contentPart>
          </mc:Choice>
          <mc:Fallback>
            <p:pic>
              <p:nvPicPr>
                <p:cNvPr id="135" name="Ink 134">
                  <a:extLst>
                    <a:ext uri="{FF2B5EF4-FFF2-40B4-BE49-F238E27FC236}">
                      <a16:creationId xmlns:a16="http://schemas.microsoft.com/office/drawing/2014/main" id="{2EBF7522-E7A2-C092-A6B4-08140369E6EF}"/>
                    </a:ext>
                  </a:extLst>
                </p:cNvPr>
                <p:cNvPicPr/>
                <p:nvPr/>
              </p:nvPicPr>
              <p:blipFill>
                <a:blip r:embed="rId124"/>
                <a:stretch>
                  <a:fillRect/>
                </a:stretch>
              </p:blipFill>
              <p:spPr>
                <a:xfrm>
                  <a:off x="9507094" y="4429379"/>
                  <a:ext cx="151560" cy="12600"/>
                </a:xfrm>
                <a:prstGeom prst="rect">
                  <a:avLst/>
                </a:prstGeom>
              </p:spPr>
            </p:pic>
          </mc:Fallback>
        </mc:AlternateContent>
      </p:grpSp>
      <p:grpSp>
        <p:nvGrpSpPr>
          <p:cNvPr id="142" name="Group 141">
            <a:extLst>
              <a:ext uri="{FF2B5EF4-FFF2-40B4-BE49-F238E27FC236}">
                <a16:creationId xmlns:a16="http://schemas.microsoft.com/office/drawing/2014/main" id="{E7710A25-ED66-B560-4233-755CC660496C}"/>
              </a:ext>
            </a:extLst>
          </p:cNvPr>
          <p:cNvGrpSpPr/>
          <p:nvPr/>
        </p:nvGrpSpPr>
        <p:grpSpPr>
          <a:xfrm>
            <a:off x="9849094" y="4240019"/>
            <a:ext cx="1004040" cy="198360"/>
            <a:chOff x="9849094" y="4240019"/>
            <a:chExt cx="1004040" cy="198360"/>
          </a:xfrm>
        </p:grpSpPr>
        <mc:AlternateContent xmlns:mc="http://schemas.openxmlformats.org/markup-compatibility/2006">
          <mc:Choice xmlns:p14="http://schemas.microsoft.com/office/powerpoint/2010/main" Requires="p14">
            <p:contentPart p14:bwMode="auto" r:id="rId209">
              <p14:nvContentPartPr>
                <p14:cNvPr id="136" name="Ink 135">
                  <a:extLst>
                    <a:ext uri="{FF2B5EF4-FFF2-40B4-BE49-F238E27FC236}">
                      <a16:creationId xmlns:a16="http://schemas.microsoft.com/office/drawing/2014/main" id="{82BB941B-EFD9-DF10-AE34-A3413A328C83}"/>
                    </a:ext>
                  </a:extLst>
                </p14:cNvPr>
                <p14:cNvContentPartPr/>
                <p14:nvPr/>
              </p14:nvContentPartPr>
              <p14:xfrm>
                <a:off x="9849094" y="4295099"/>
                <a:ext cx="159840" cy="141840"/>
              </p14:xfrm>
            </p:contentPart>
          </mc:Choice>
          <mc:Fallback>
            <p:pic>
              <p:nvPicPr>
                <p:cNvPr id="136" name="Ink 135">
                  <a:extLst>
                    <a:ext uri="{FF2B5EF4-FFF2-40B4-BE49-F238E27FC236}">
                      <a16:creationId xmlns:a16="http://schemas.microsoft.com/office/drawing/2014/main" id="{82BB941B-EFD9-DF10-AE34-A3413A328C83}"/>
                    </a:ext>
                  </a:extLst>
                </p:cNvPr>
                <p:cNvPicPr/>
                <p:nvPr/>
              </p:nvPicPr>
              <p:blipFill>
                <a:blip r:embed="rId210"/>
                <a:stretch>
                  <a:fillRect/>
                </a:stretch>
              </p:blipFill>
              <p:spPr>
                <a:xfrm>
                  <a:off x="9842974" y="4288979"/>
                  <a:ext cx="1720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7" name="Ink 136">
                  <a:extLst>
                    <a:ext uri="{FF2B5EF4-FFF2-40B4-BE49-F238E27FC236}">
                      <a16:creationId xmlns:a16="http://schemas.microsoft.com/office/drawing/2014/main" id="{79AD137B-A960-A253-30DE-FC02F2BCEC1A}"/>
                    </a:ext>
                  </a:extLst>
                </p14:cNvPr>
                <p14:cNvContentPartPr/>
                <p14:nvPr/>
              </p14:nvContentPartPr>
              <p14:xfrm>
                <a:off x="10145374" y="4416059"/>
                <a:ext cx="360" cy="6480"/>
              </p14:xfrm>
            </p:contentPart>
          </mc:Choice>
          <mc:Fallback>
            <p:pic>
              <p:nvPicPr>
                <p:cNvPr id="137" name="Ink 136">
                  <a:extLst>
                    <a:ext uri="{FF2B5EF4-FFF2-40B4-BE49-F238E27FC236}">
                      <a16:creationId xmlns:a16="http://schemas.microsoft.com/office/drawing/2014/main" id="{79AD137B-A960-A253-30DE-FC02F2BCEC1A}"/>
                    </a:ext>
                  </a:extLst>
                </p:cNvPr>
                <p:cNvPicPr/>
                <p:nvPr/>
              </p:nvPicPr>
              <p:blipFill>
                <a:blip r:embed="rId212"/>
                <a:stretch>
                  <a:fillRect/>
                </a:stretch>
              </p:blipFill>
              <p:spPr>
                <a:xfrm>
                  <a:off x="10139254" y="4409939"/>
                  <a:ext cx="126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8" name="Ink 137">
                  <a:extLst>
                    <a:ext uri="{FF2B5EF4-FFF2-40B4-BE49-F238E27FC236}">
                      <a16:creationId xmlns:a16="http://schemas.microsoft.com/office/drawing/2014/main" id="{D4BBEEB8-D8BE-9FFD-53BD-D965F1ECAE9A}"/>
                    </a:ext>
                  </a:extLst>
                </p14:cNvPr>
                <p14:cNvContentPartPr/>
                <p14:nvPr/>
              </p14:nvContentPartPr>
              <p14:xfrm>
                <a:off x="10236094" y="4287179"/>
                <a:ext cx="127440" cy="106200"/>
              </p14:xfrm>
            </p:contentPart>
          </mc:Choice>
          <mc:Fallback>
            <p:pic>
              <p:nvPicPr>
                <p:cNvPr id="138" name="Ink 137">
                  <a:extLst>
                    <a:ext uri="{FF2B5EF4-FFF2-40B4-BE49-F238E27FC236}">
                      <a16:creationId xmlns:a16="http://schemas.microsoft.com/office/drawing/2014/main" id="{D4BBEEB8-D8BE-9FFD-53BD-D965F1ECAE9A}"/>
                    </a:ext>
                  </a:extLst>
                </p:cNvPr>
                <p:cNvPicPr/>
                <p:nvPr/>
              </p:nvPicPr>
              <p:blipFill>
                <a:blip r:embed="rId214"/>
                <a:stretch>
                  <a:fillRect/>
                </a:stretch>
              </p:blipFill>
              <p:spPr>
                <a:xfrm>
                  <a:off x="10229974" y="4281059"/>
                  <a:ext cx="139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9" name="Ink 138">
                  <a:extLst>
                    <a:ext uri="{FF2B5EF4-FFF2-40B4-BE49-F238E27FC236}">
                      <a16:creationId xmlns:a16="http://schemas.microsoft.com/office/drawing/2014/main" id="{C7F3A59F-CC09-DE6A-CE8E-4C0A8CA6B6AF}"/>
                    </a:ext>
                  </a:extLst>
                </p14:cNvPr>
                <p14:cNvContentPartPr/>
                <p14:nvPr/>
              </p14:nvContentPartPr>
              <p14:xfrm>
                <a:off x="10447414" y="4280699"/>
                <a:ext cx="108360" cy="126000"/>
              </p14:xfrm>
            </p:contentPart>
          </mc:Choice>
          <mc:Fallback>
            <p:pic>
              <p:nvPicPr>
                <p:cNvPr id="139" name="Ink 138">
                  <a:extLst>
                    <a:ext uri="{FF2B5EF4-FFF2-40B4-BE49-F238E27FC236}">
                      <a16:creationId xmlns:a16="http://schemas.microsoft.com/office/drawing/2014/main" id="{C7F3A59F-CC09-DE6A-CE8E-4C0A8CA6B6AF}"/>
                    </a:ext>
                  </a:extLst>
                </p:cNvPr>
                <p:cNvPicPr/>
                <p:nvPr/>
              </p:nvPicPr>
              <p:blipFill>
                <a:blip r:embed="rId216"/>
                <a:stretch>
                  <a:fillRect/>
                </a:stretch>
              </p:blipFill>
              <p:spPr>
                <a:xfrm>
                  <a:off x="10441294" y="4274579"/>
                  <a:ext cx="120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0" name="Ink 139">
                  <a:extLst>
                    <a:ext uri="{FF2B5EF4-FFF2-40B4-BE49-F238E27FC236}">
                      <a16:creationId xmlns:a16="http://schemas.microsoft.com/office/drawing/2014/main" id="{CF296562-944D-7FFF-2933-3E31FCE3DC53}"/>
                    </a:ext>
                  </a:extLst>
                </p14:cNvPr>
                <p14:cNvContentPartPr/>
                <p14:nvPr/>
              </p14:nvContentPartPr>
              <p14:xfrm>
                <a:off x="10672414" y="4240019"/>
                <a:ext cx="180720" cy="198360"/>
              </p14:xfrm>
            </p:contentPart>
          </mc:Choice>
          <mc:Fallback>
            <p:pic>
              <p:nvPicPr>
                <p:cNvPr id="140" name="Ink 139">
                  <a:extLst>
                    <a:ext uri="{FF2B5EF4-FFF2-40B4-BE49-F238E27FC236}">
                      <a16:creationId xmlns:a16="http://schemas.microsoft.com/office/drawing/2014/main" id="{CF296562-944D-7FFF-2933-3E31FCE3DC53}"/>
                    </a:ext>
                  </a:extLst>
                </p:cNvPr>
                <p:cNvPicPr/>
                <p:nvPr/>
              </p:nvPicPr>
              <p:blipFill>
                <a:blip r:embed="rId218"/>
                <a:stretch>
                  <a:fillRect/>
                </a:stretch>
              </p:blipFill>
              <p:spPr>
                <a:xfrm>
                  <a:off x="10666294" y="4233899"/>
                  <a:ext cx="1929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1" name="Ink 140">
                  <a:extLst>
                    <a:ext uri="{FF2B5EF4-FFF2-40B4-BE49-F238E27FC236}">
                      <a16:creationId xmlns:a16="http://schemas.microsoft.com/office/drawing/2014/main" id="{3985D373-7224-AB9B-E9B4-EF4CCEB1C5E6}"/>
                    </a:ext>
                  </a:extLst>
                </p14:cNvPr>
                <p14:cNvContentPartPr/>
                <p14:nvPr/>
              </p14:nvContentPartPr>
              <p14:xfrm>
                <a:off x="10125934" y="4403819"/>
                <a:ext cx="22320" cy="12960"/>
              </p14:xfrm>
            </p:contentPart>
          </mc:Choice>
          <mc:Fallback>
            <p:pic>
              <p:nvPicPr>
                <p:cNvPr id="141" name="Ink 140">
                  <a:extLst>
                    <a:ext uri="{FF2B5EF4-FFF2-40B4-BE49-F238E27FC236}">
                      <a16:creationId xmlns:a16="http://schemas.microsoft.com/office/drawing/2014/main" id="{3985D373-7224-AB9B-E9B4-EF4CCEB1C5E6}"/>
                    </a:ext>
                  </a:extLst>
                </p:cNvPr>
                <p:cNvPicPr/>
                <p:nvPr/>
              </p:nvPicPr>
              <p:blipFill>
                <a:blip r:embed="rId220"/>
                <a:stretch>
                  <a:fillRect/>
                </a:stretch>
              </p:blipFill>
              <p:spPr>
                <a:xfrm>
                  <a:off x="10119814" y="4397699"/>
                  <a:ext cx="34560" cy="25200"/>
                </a:xfrm>
                <a:prstGeom prst="rect">
                  <a:avLst/>
                </a:prstGeom>
              </p:spPr>
            </p:pic>
          </mc:Fallback>
        </mc:AlternateContent>
      </p:grpSp>
    </p:spTree>
    <p:extLst>
      <p:ext uri="{BB962C8B-B14F-4D97-AF65-F5344CB8AC3E}">
        <p14:creationId xmlns:p14="http://schemas.microsoft.com/office/powerpoint/2010/main" val="1305322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BF56C-5C58-2210-5A22-7C4ECC1A6A74}"/>
              </a:ext>
            </a:extLst>
          </p:cNvPr>
          <p:cNvSpPr>
            <a:spLocks noGrp="1"/>
          </p:cNvSpPr>
          <p:nvPr>
            <p:ph type="ftr" sz="quarter" idx="11"/>
          </p:nvPr>
        </p:nvSpPr>
        <p:spPr/>
        <p:txBody>
          <a:bodyPr/>
          <a:lstStyle/>
          <a:p>
            <a:r>
              <a:rPr lang="en-US"/>
              <a:t>https://openstax.org/details/books/calculus-volume-1</a:t>
            </a:r>
          </a:p>
        </p:txBody>
      </p:sp>
      <p:pic>
        <p:nvPicPr>
          <p:cNvPr id="6" name="Picture 5">
            <a:extLst>
              <a:ext uri="{FF2B5EF4-FFF2-40B4-BE49-F238E27FC236}">
                <a16:creationId xmlns:a16="http://schemas.microsoft.com/office/drawing/2014/main" id="{30F37542-1BF9-93E9-28F0-EB4D6D5BCE27}"/>
              </a:ext>
            </a:extLst>
          </p:cNvPr>
          <p:cNvPicPr>
            <a:picLocks noChangeAspect="1"/>
          </p:cNvPicPr>
          <p:nvPr/>
        </p:nvPicPr>
        <p:blipFill>
          <a:blip r:embed="rId3"/>
          <a:stretch>
            <a:fillRect/>
          </a:stretch>
        </p:blipFill>
        <p:spPr>
          <a:xfrm>
            <a:off x="540026" y="643973"/>
            <a:ext cx="9144000" cy="819150"/>
          </a:xfrm>
          <a:prstGeom prst="rect">
            <a:avLst/>
          </a:prstGeom>
        </p:spPr>
      </p:pic>
      <p:pic>
        <p:nvPicPr>
          <p:cNvPr id="8" name="Picture 7">
            <a:extLst>
              <a:ext uri="{FF2B5EF4-FFF2-40B4-BE49-F238E27FC236}">
                <a16:creationId xmlns:a16="http://schemas.microsoft.com/office/drawing/2014/main" id="{F4EB9EC2-42E9-5CC9-33E3-ED680D541365}"/>
              </a:ext>
            </a:extLst>
          </p:cNvPr>
          <p:cNvPicPr>
            <a:picLocks noChangeAspect="1"/>
          </p:cNvPicPr>
          <p:nvPr/>
        </p:nvPicPr>
        <p:blipFill>
          <a:blip r:embed="rId4"/>
          <a:stretch>
            <a:fillRect/>
          </a:stretch>
        </p:blipFill>
        <p:spPr>
          <a:xfrm>
            <a:off x="1401417" y="1859757"/>
            <a:ext cx="6096000" cy="933450"/>
          </a:xfrm>
          <a:prstGeom prst="rect">
            <a:avLst/>
          </a:prstGeom>
        </p:spPr>
      </p:pic>
      <p:pic>
        <p:nvPicPr>
          <p:cNvPr id="10" name="Picture 9">
            <a:extLst>
              <a:ext uri="{FF2B5EF4-FFF2-40B4-BE49-F238E27FC236}">
                <a16:creationId xmlns:a16="http://schemas.microsoft.com/office/drawing/2014/main" id="{E718F242-2DEE-CD8F-1D97-D9DBB424B35E}"/>
              </a:ext>
            </a:extLst>
          </p:cNvPr>
          <p:cNvPicPr>
            <a:picLocks noChangeAspect="1"/>
          </p:cNvPicPr>
          <p:nvPr/>
        </p:nvPicPr>
        <p:blipFill>
          <a:blip r:embed="rId5"/>
          <a:stretch>
            <a:fillRect/>
          </a:stretch>
        </p:blipFill>
        <p:spPr>
          <a:xfrm>
            <a:off x="356153" y="2944762"/>
            <a:ext cx="11044030" cy="2240063"/>
          </a:xfrm>
          <a:prstGeom prst="rect">
            <a:avLst/>
          </a:prstGeom>
        </p:spPr>
      </p:pic>
      <p:grpSp>
        <p:nvGrpSpPr>
          <p:cNvPr id="15" name="Group 14">
            <a:extLst>
              <a:ext uri="{FF2B5EF4-FFF2-40B4-BE49-F238E27FC236}">
                <a16:creationId xmlns:a16="http://schemas.microsoft.com/office/drawing/2014/main" id="{EC2EEC12-9AAB-3F29-C310-E61670F5095E}"/>
              </a:ext>
            </a:extLst>
          </p:cNvPr>
          <p:cNvGrpSpPr/>
          <p:nvPr/>
        </p:nvGrpSpPr>
        <p:grpSpPr>
          <a:xfrm>
            <a:off x="2256334" y="6079259"/>
            <a:ext cx="272880" cy="89280"/>
            <a:chOff x="2256334" y="6079259"/>
            <a:chExt cx="272880" cy="89280"/>
          </a:xfrm>
        </p:grpSpPr>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4399C13A-5CA1-3394-59EE-20F4354FE3AF}"/>
                    </a:ext>
                  </a:extLst>
                </p14:cNvPr>
                <p14:cNvContentPartPr/>
                <p14:nvPr/>
              </p14:nvContentPartPr>
              <p14:xfrm>
                <a:off x="2256334" y="6079259"/>
                <a:ext cx="90360" cy="84240"/>
              </p14:xfrm>
            </p:contentPart>
          </mc:Choice>
          <mc:Fallback>
            <p:pic>
              <p:nvPicPr>
                <p:cNvPr id="9" name="Ink 8">
                  <a:extLst>
                    <a:ext uri="{FF2B5EF4-FFF2-40B4-BE49-F238E27FC236}">
                      <a16:creationId xmlns:a16="http://schemas.microsoft.com/office/drawing/2014/main" id="{4399C13A-5CA1-3394-59EE-20F4354FE3AF}"/>
                    </a:ext>
                  </a:extLst>
                </p:cNvPr>
                <p:cNvPicPr/>
                <p:nvPr/>
              </p:nvPicPr>
              <p:blipFill>
                <a:blip r:embed="rId7"/>
                <a:stretch>
                  <a:fillRect/>
                </a:stretch>
              </p:blipFill>
              <p:spPr>
                <a:xfrm>
                  <a:off x="2250214" y="6073139"/>
                  <a:ext cx="102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786BFBBE-688C-3340-1515-EA04AF84E2A6}"/>
                    </a:ext>
                  </a:extLst>
                </p14:cNvPr>
                <p14:cNvContentPartPr/>
                <p14:nvPr/>
              </p14:nvContentPartPr>
              <p14:xfrm>
                <a:off x="2382694" y="6108779"/>
                <a:ext cx="53280" cy="360"/>
              </p14:xfrm>
            </p:contentPart>
          </mc:Choice>
          <mc:Fallback>
            <p:pic>
              <p:nvPicPr>
                <p:cNvPr id="11" name="Ink 10">
                  <a:extLst>
                    <a:ext uri="{FF2B5EF4-FFF2-40B4-BE49-F238E27FC236}">
                      <a16:creationId xmlns:a16="http://schemas.microsoft.com/office/drawing/2014/main" id="{786BFBBE-688C-3340-1515-EA04AF84E2A6}"/>
                    </a:ext>
                  </a:extLst>
                </p:cNvPr>
                <p:cNvPicPr/>
                <p:nvPr/>
              </p:nvPicPr>
              <p:blipFill>
                <a:blip r:embed="rId9"/>
                <a:stretch>
                  <a:fillRect/>
                </a:stretch>
              </p:blipFill>
              <p:spPr>
                <a:xfrm>
                  <a:off x="2376574" y="6102659"/>
                  <a:ext cx="65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BAEF53E4-BC58-091D-F044-725AEAF62932}"/>
                    </a:ext>
                  </a:extLst>
                </p14:cNvPr>
                <p14:cNvContentPartPr/>
                <p14:nvPr/>
              </p14:nvContentPartPr>
              <p14:xfrm>
                <a:off x="2392414" y="6128579"/>
                <a:ext cx="77400" cy="360"/>
              </p14:xfrm>
            </p:contentPart>
          </mc:Choice>
          <mc:Fallback>
            <p:pic>
              <p:nvPicPr>
                <p:cNvPr id="12" name="Ink 11">
                  <a:extLst>
                    <a:ext uri="{FF2B5EF4-FFF2-40B4-BE49-F238E27FC236}">
                      <a16:creationId xmlns:a16="http://schemas.microsoft.com/office/drawing/2014/main" id="{BAEF53E4-BC58-091D-F044-725AEAF62932}"/>
                    </a:ext>
                  </a:extLst>
                </p:cNvPr>
                <p:cNvPicPr/>
                <p:nvPr/>
              </p:nvPicPr>
              <p:blipFill>
                <a:blip r:embed="rId11"/>
                <a:stretch>
                  <a:fillRect/>
                </a:stretch>
              </p:blipFill>
              <p:spPr>
                <a:xfrm>
                  <a:off x="2386294" y="6122459"/>
                  <a:ext cx="89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83753C39-0540-46FE-417B-91FED72D2DC2}"/>
                    </a:ext>
                  </a:extLst>
                </p14:cNvPr>
                <p14:cNvContentPartPr/>
                <p14:nvPr/>
              </p14:nvContentPartPr>
              <p14:xfrm>
                <a:off x="2519854" y="6079259"/>
                <a:ext cx="9360" cy="89280"/>
              </p14:xfrm>
            </p:contentPart>
          </mc:Choice>
          <mc:Fallback>
            <p:pic>
              <p:nvPicPr>
                <p:cNvPr id="13" name="Ink 12">
                  <a:extLst>
                    <a:ext uri="{FF2B5EF4-FFF2-40B4-BE49-F238E27FC236}">
                      <a16:creationId xmlns:a16="http://schemas.microsoft.com/office/drawing/2014/main" id="{83753C39-0540-46FE-417B-91FED72D2DC2}"/>
                    </a:ext>
                  </a:extLst>
                </p:cNvPr>
                <p:cNvPicPr/>
                <p:nvPr/>
              </p:nvPicPr>
              <p:blipFill>
                <a:blip r:embed="rId13"/>
                <a:stretch>
                  <a:fillRect/>
                </a:stretch>
              </p:blipFill>
              <p:spPr>
                <a:xfrm>
                  <a:off x="2513734" y="6073139"/>
                  <a:ext cx="21600" cy="101520"/>
                </a:xfrm>
                <a:prstGeom prst="rect">
                  <a:avLst/>
                </a:prstGeom>
              </p:spPr>
            </p:pic>
          </mc:Fallback>
        </mc:AlternateContent>
      </p:grpSp>
      <p:grpSp>
        <p:nvGrpSpPr>
          <p:cNvPr id="46" name="Group 45">
            <a:extLst>
              <a:ext uri="{FF2B5EF4-FFF2-40B4-BE49-F238E27FC236}">
                <a16:creationId xmlns:a16="http://schemas.microsoft.com/office/drawing/2014/main" id="{780495DE-414F-1B22-E463-87E84F834C75}"/>
              </a:ext>
            </a:extLst>
          </p:cNvPr>
          <p:cNvGrpSpPr/>
          <p:nvPr/>
        </p:nvGrpSpPr>
        <p:grpSpPr>
          <a:xfrm>
            <a:off x="2309614" y="5456819"/>
            <a:ext cx="815400" cy="504720"/>
            <a:chOff x="2309614" y="5456819"/>
            <a:chExt cx="815400" cy="504720"/>
          </a:xfrm>
        </p:grpSpPr>
        <mc:AlternateContent xmlns:mc="http://schemas.openxmlformats.org/markup-compatibility/2006">
          <mc:Choice xmlns:p14="http://schemas.microsoft.com/office/powerpoint/2010/main" Requires="p14">
            <p:contentPart p14:bwMode="auto" r:id="rId14">
              <p14:nvContentPartPr>
                <p14:cNvPr id="17" name="Ink 16">
                  <a:extLst>
                    <a:ext uri="{FF2B5EF4-FFF2-40B4-BE49-F238E27FC236}">
                      <a16:creationId xmlns:a16="http://schemas.microsoft.com/office/drawing/2014/main" id="{AD46B24F-51CC-8E2C-555B-D9B6B3A143A5}"/>
                    </a:ext>
                  </a:extLst>
                </p14:cNvPr>
                <p14:cNvContentPartPr/>
                <p14:nvPr/>
              </p14:nvContentPartPr>
              <p14:xfrm>
                <a:off x="3005134" y="5749139"/>
                <a:ext cx="93240" cy="360"/>
              </p14:xfrm>
            </p:contentPart>
          </mc:Choice>
          <mc:Fallback>
            <p:pic>
              <p:nvPicPr>
                <p:cNvPr id="17" name="Ink 16">
                  <a:extLst>
                    <a:ext uri="{FF2B5EF4-FFF2-40B4-BE49-F238E27FC236}">
                      <a16:creationId xmlns:a16="http://schemas.microsoft.com/office/drawing/2014/main" id="{AD46B24F-51CC-8E2C-555B-D9B6B3A143A5}"/>
                    </a:ext>
                  </a:extLst>
                </p:cNvPr>
                <p:cNvPicPr/>
                <p:nvPr/>
              </p:nvPicPr>
              <p:blipFill>
                <a:blip r:embed="rId15"/>
                <a:stretch>
                  <a:fillRect/>
                </a:stretch>
              </p:blipFill>
              <p:spPr>
                <a:xfrm>
                  <a:off x="2999014" y="5743019"/>
                  <a:ext cx="1054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a:extLst>
                    <a:ext uri="{FF2B5EF4-FFF2-40B4-BE49-F238E27FC236}">
                      <a16:creationId xmlns:a16="http://schemas.microsoft.com/office/drawing/2014/main" id="{C9920CB7-4FDF-BE9C-DD53-891BAAEDDBA3}"/>
                    </a:ext>
                  </a:extLst>
                </p14:cNvPr>
                <p14:cNvContentPartPr/>
                <p14:nvPr/>
              </p14:nvContentPartPr>
              <p14:xfrm>
                <a:off x="3044374" y="5795219"/>
                <a:ext cx="80640" cy="12240"/>
              </p14:xfrm>
            </p:contentPart>
          </mc:Choice>
          <mc:Fallback>
            <p:pic>
              <p:nvPicPr>
                <p:cNvPr id="18" name="Ink 17">
                  <a:extLst>
                    <a:ext uri="{FF2B5EF4-FFF2-40B4-BE49-F238E27FC236}">
                      <a16:creationId xmlns:a16="http://schemas.microsoft.com/office/drawing/2014/main" id="{C9920CB7-4FDF-BE9C-DD53-891BAAEDDBA3}"/>
                    </a:ext>
                  </a:extLst>
                </p:cNvPr>
                <p:cNvPicPr/>
                <p:nvPr/>
              </p:nvPicPr>
              <p:blipFill>
                <a:blip r:embed="rId17"/>
                <a:stretch>
                  <a:fillRect/>
                </a:stretch>
              </p:blipFill>
              <p:spPr>
                <a:xfrm>
                  <a:off x="3038254" y="5789099"/>
                  <a:ext cx="928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 name="Ink 2">
                  <a:extLst>
                    <a:ext uri="{FF2B5EF4-FFF2-40B4-BE49-F238E27FC236}">
                      <a16:creationId xmlns:a16="http://schemas.microsoft.com/office/drawing/2014/main" id="{3C440620-C47B-9621-7C83-6FF32CB16805}"/>
                    </a:ext>
                  </a:extLst>
                </p14:cNvPr>
                <p14:cNvContentPartPr/>
                <p14:nvPr/>
              </p14:nvContentPartPr>
              <p14:xfrm>
                <a:off x="2309614" y="5709899"/>
                <a:ext cx="240840" cy="245880"/>
              </p14:xfrm>
            </p:contentPart>
          </mc:Choice>
          <mc:Fallback>
            <p:pic>
              <p:nvPicPr>
                <p:cNvPr id="3" name="Ink 2">
                  <a:extLst>
                    <a:ext uri="{FF2B5EF4-FFF2-40B4-BE49-F238E27FC236}">
                      <a16:creationId xmlns:a16="http://schemas.microsoft.com/office/drawing/2014/main" id="{3C440620-C47B-9621-7C83-6FF32CB16805}"/>
                    </a:ext>
                  </a:extLst>
                </p:cNvPr>
                <p:cNvPicPr/>
                <p:nvPr/>
              </p:nvPicPr>
              <p:blipFill>
                <a:blip r:embed="rId19"/>
                <a:stretch>
                  <a:fillRect/>
                </a:stretch>
              </p:blipFill>
              <p:spPr>
                <a:xfrm>
                  <a:off x="2303494" y="5703779"/>
                  <a:ext cx="2530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 name="Ink 3">
                  <a:extLst>
                    <a:ext uri="{FF2B5EF4-FFF2-40B4-BE49-F238E27FC236}">
                      <a16:creationId xmlns:a16="http://schemas.microsoft.com/office/drawing/2014/main" id="{3D49ECF3-64D2-8F67-B0D9-EB40815E1BF8}"/>
                    </a:ext>
                  </a:extLst>
                </p14:cNvPr>
                <p14:cNvContentPartPr/>
                <p14:nvPr/>
              </p14:nvContentPartPr>
              <p14:xfrm>
                <a:off x="2752414" y="5583539"/>
                <a:ext cx="10080" cy="149040"/>
              </p14:xfrm>
            </p:contentPart>
          </mc:Choice>
          <mc:Fallback>
            <p:pic>
              <p:nvPicPr>
                <p:cNvPr id="4" name="Ink 3">
                  <a:extLst>
                    <a:ext uri="{FF2B5EF4-FFF2-40B4-BE49-F238E27FC236}">
                      <a16:creationId xmlns:a16="http://schemas.microsoft.com/office/drawing/2014/main" id="{3D49ECF3-64D2-8F67-B0D9-EB40815E1BF8}"/>
                    </a:ext>
                  </a:extLst>
                </p:cNvPr>
                <p:cNvPicPr/>
                <p:nvPr/>
              </p:nvPicPr>
              <p:blipFill>
                <a:blip r:embed="rId21"/>
                <a:stretch>
                  <a:fillRect/>
                </a:stretch>
              </p:blipFill>
              <p:spPr>
                <a:xfrm>
                  <a:off x="2746294" y="5577419"/>
                  <a:ext cx="22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 name="Ink 4">
                  <a:extLst>
                    <a:ext uri="{FF2B5EF4-FFF2-40B4-BE49-F238E27FC236}">
                      <a16:creationId xmlns:a16="http://schemas.microsoft.com/office/drawing/2014/main" id="{362ADACE-0543-75D1-14F9-E3EB49FD2383}"/>
                    </a:ext>
                  </a:extLst>
                </p14:cNvPr>
                <p14:cNvContentPartPr/>
                <p14:nvPr/>
              </p14:nvContentPartPr>
              <p14:xfrm>
                <a:off x="2684374" y="5786939"/>
                <a:ext cx="158040" cy="20520"/>
              </p14:xfrm>
            </p:contentPart>
          </mc:Choice>
          <mc:Fallback>
            <p:pic>
              <p:nvPicPr>
                <p:cNvPr id="5" name="Ink 4">
                  <a:extLst>
                    <a:ext uri="{FF2B5EF4-FFF2-40B4-BE49-F238E27FC236}">
                      <a16:creationId xmlns:a16="http://schemas.microsoft.com/office/drawing/2014/main" id="{362ADACE-0543-75D1-14F9-E3EB49FD2383}"/>
                    </a:ext>
                  </a:extLst>
                </p:cNvPr>
                <p:cNvPicPr/>
                <p:nvPr/>
              </p:nvPicPr>
              <p:blipFill>
                <a:blip r:embed="rId23"/>
                <a:stretch>
                  <a:fillRect/>
                </a:stretch>
              </p:blipFill>
              <p:spPr>
                <a:xfrm>
                  <a:off x="2678254" y="5780819"/>
                  <a:ext cx="1702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 name="Ink 6">
                  <a:extLst>
                    <a:ext uri="{FF2B5EF4-FFF2-40B4-BE49-F238E27FC236}">
                      <a16:creationId xmlns:a16="http://schemas.microsoft.com/office/drawing/2014/main" id="{D9DB4153-F7DB-7148-0943-DF4686AD432A}"/>
                    </a:ext>
                  </a:extLst>
                </p14:cNvPr>
                <p14:cNvContentPartPr/>
                <p14:nvPr/>
              </p14:nvContentPartPr>
              <p14:xfrm>
                <a:off x="2732614" y="5865419"/>
                <a:ext cx="118800" cy="96120"/>
              </p14:xfrm>
            </p:contentPart>
          </mc:Choice>
          <mc:Fallback>
            <p:pic>
              <p:nvPicPr>
                <p:cNvPr id="7" name="Ink 6">
                  <a:extLst>
                    <a:ext uri="{FF2B5EF4-FFF2-40B4-BE49-F238E27FC236}">
                      <a16:creationId xmlns:a16="http://schemas.microsoft.com/office/drawing/2014/main" id="{D9DB4153-F7DB-7148-0943-DF4686AD432A}"/>
                    </a:ext>
                  </a:extLst>
                </p:cNvPr>
                <p:cNvPicPr/>
                <p:nvPr/>
              </p:nvPicPr>
              <p:blipFill>
                <a:blip r:embed="rId25"/>
                <a:stretch>
                  <a:fillRect/>
                </a:stretch>
              </p:blipFill>
              <p:spPr>
                <a:xfrm>
                  <a:off x="2726494" y="5859299"/>
                  <a:ext cx="131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Ink 13">
                  <a:extLst>
                    <a:ext uri="{FF2B5EF4-FFF2-40B4-BE49-F238E27FC236}">
                      <a16:creationId xmlns:a16="http://schemas.microsoft.com/office/drawing/2014/main" id="{936A795D-5DAF-6E3E-56C7-7B38C120EF4A}"/>
                    </a:ext>
                  </a:extLst>
                </p14:cNvPr>
                <p14:cNvContentPartPr/>
                <p14:nvPr/>
              </p14:nvContentPartPr>
              <p14:xfrm>
                <a:off x="2330134" y="5565899"/>
                <a:ext cx="190800" cy="67680"/>
              </p14:xfrm>
            </p:contentPart>
          </mc:Choice>
          <mc:Fallback>
            <p:pic>
              <p:nvPicPr>
                <p:cNvPr id="14" name="Ink 13">
                  <a:extLst>
                    <a:ext uri="{FF2B5EF4-FFF2-40B4-BE49-F238E27FC236}">
                      <a16:creationId xmlns:a16="http://schemas.microsoft.com/office/drawing/2014/main" id="{936A795D-5DAF-6E3E-56C7-7B38C120EF4A}"/>
                    </a:ext>
                  </a:extLst>
                </p:cNvPr>
                <p:cNvPicPr/>
                <p:nvPr/>
              </p:nvPicPr>
              <p:blipFill>
                <a:blip r:embed="rId27"/>
                <a:stretch>
                  <a:fillRect/>
                </a:stretch>
              </p:blipFill>
              <p:spPr>
                <a:xfrm>
                  <a:off x="2324014" y="5559779"/>
                  <a:ext cx="203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7" name="Ink 36">
                  <a:extLst>
                    <a:ext uri="{FF2B5EF4-FFF2-40B4-BE49-F238E27FC236}">
                      <a16:creationId xmlns:a16="http://schemas.microsoft.com/office/drawing/2014/main" id="{6F4942FF-AD63-7107-84F0-CA5DFE56BD60}"/>
                    </a:ext>
                  </a:extLst>
                </p14:cNvPr>
                <p14:cNvContentPartPr/>
                <p14:nvPr/>
              </p14:nvContentPartPr>
              <p14:xfrm>
                <a:off x="2619574" y="5661299"/>
                <a:ext cx="73440" cy="360"/>
              </p14:xfrm>
            </p:contentPart>
          </mc:Choice>
          <mc:Fallback>
            <p:pic>
              <p:nvPicPr>
                <p:cNvPr id="37" name="Ink 36">
                  <a:extLst>
                    <a:ext uri="{FF2B5EF4-FFF2-40B4-BE49-F238E27FC236}">
                      <a16:creationId xmlns:a16="http://schemas.microsoft.com/office/drawing/2014/main" id="{6F4942FF-AD63-7107-84F0-CA5DFE56BD60}"/>
                    </a:ext>
                  </a:extLst>
                </p:cNvPr>
                <p:cNvPicPr/>
                <p:nvPr/>
              </p:nvPicPr>
              <p:blipFill>
                <a:blip r:embed="rId29"/>
                <a:stretch>
                  <a:fillRect/>
                </a:stretch>
              </p:blipFill>
              <p:spPr>
                <a:xfrm>
                  <a:off x="2613454" y="5655179"/>
                  <a:ext cx="85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8" name="Ink 37">
                  <a:extLst>
                    <a:ext uri="{FF2B5EF4-FFF2-40B4-BE49-F238E27FC236}">
                      <a16:creationId xmlns:a16="http://schemas.microsoft.com/office/drawing/2014/main" id="{356B733E-1897-358D-C5E5-1897C6E8D122}"/>
                    </a:ext>
                  </a:extLst>
                </p14:cNvPr>
                <p14:cNvContentPartPr/>
                <p14:nvPr/>
              </p14:nvContentPartPr>
              <p14:xfrm>
                <a:off x="2568094" y="5573819"/>
                <a:ext cx="111600" cy="187560"/>
              </p14:xfrm>
            </p:contentPart>
          </mc:Choice>
          <mc:Fallback>
            <p:pic>
              <p:nvPicPr>
                <p:cNvPr id="38" name="Ink 37">
                  <a:extLst>
                    <a:ext uri="{FF2B5EF4-FFF2-40B4-BE49-F238E27FC236}">
                      <a16:creationId xmlns:a16="http://schemas.microsoft.com/office/drawing/2014/main" id="{356B733E-1897-358D-C5E5-1897C6E8D122}"/>
                    </a:ext>
                  </a:extLst>
                </p:cNvPr>
                <p:cNvPicPr/>
                <p:nvPr/>
              </p:nvPicPr>
              <p:blipFill>
                <a:blip r:embed="rId31"/>
                <a:stretch>
                  <a:fillRect/>
                </a:stretch>
              </p:blipFill>
              <p:spPr>
                <a:xfrm>
                  <a:off x="2561974" y="5567699"/>
                  <a:ext cx="1238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9" name="Ink 38">
                  <a:extLst>
                    <a:ext uri="{FF2B5EF4-FFF2-40B4-BE49-F238E27FC236}">
                      <a16:creationId xmlns:a16="http://schemas.microsoft.com/office/drawing/2014/main" id="{18BDA8EC-6285-4BE3-6D4A-99E69AFBD9FD}"/>
                    </a:ext>
                  </a:extLst>
                </p14:cNvPr>
                <p14:cNvContentPartPr/>
                <p14:nvPr/>
              </p14:nvContentPartPr>
              <p14:xfrm>
                <a:off x="2801014" y="5544299"/>
                <a:ext cx="66600" cy="233280"/>
              </p14:xfrm>
            </p:contentPart>
          </mc:Choice>
          <mc:Fallback>
            <p:pic>
              <p:nvPicPr>
                <p:cNvPr id="39" name="Ink 38">
                  <a:extLst>
                    <a:ext uri="{FF2B5EF4-FFF2-40B4-BE49-F238E27FC236}">
                      <a16:creationId xmlns:a16="http://schemas.microsoft.com/office/drawing/2014/main" id="{18BDA8EC-6285-4BE3-6D4A-99E69AFBD9FD}"/>
                    </a:ext>
                  </a:extLst>
                </p:cNvPr>
                <p:cNvPicPr/>
                <p:nvPr/>
              </p:nvPicPr>
              <p:blipFill>
                <a:blip r:embed="rId33"/>
                <a:stretch>
                  <a:fillRect/>
                </a:stretch>
              </p:blipFill>
              <p:spPr>
                <a:xfrm>
                  <a:off x="2794894" y="5538179"/>
                  <a:ext cx="788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1" name="Ink 40">
                  <a:extLst>
                    <a:ext uri="{FF2B5EF4-FFF2-40B4-BE49-F238E27FC236}">
                      <a16:creationId xmlns:a16="http://schemas.microsoft.com/office/drawing/2014/main" id="{76AADCF7-D4FA-8672-9084-0A073377F316}"/>
                    </a:ext>
                  </a:extLst>
                </p14:cNvPr>
                <p14:cNvContentPartPr/>
                <p14:nvPr/>
              </p14:nvContentPartPr>
              <p14:xfrm>
                <a:off x="2859694" y="5495699"/>
                <a:ext cx="64800" cy="50040"/>
              </p14:xfrm>
            </p:contentPart>
          </mc:Choice>
          <mc:Fallback>
            <p:pic>
              <p:nvPicPr>
                <p:cNvPr id="41" name="Ink 40">
                  <a:extLst>
                    <a:ext uri="{FF2B5EF4-FFF2-40B4-BE49-F238E27FC236}">
                      <a16:creationId xmlns:a16="http://schemas.microsoft.com/office/drawing/2014/main" id="{76AADCF7-D4FA-8672-9084-0A073377F316}"/>
                    </a:ext>
                  </a:extLst>
                </p:cNvPr>
                <p:cNvPicPr/>
                <p:nvPr/>
              </p:nvPicPr>
              <p:blipFill>
                <a:blip r:embed="rId35"/>
                <a:stretch>
                  <a:fillRect/>
                </a:stretch>
              </p:blipFill>
              <p:spPr>
                <a:xfrm>
                  <a:off x="2853574" y="5489579"/>
                  <a:ext cx="770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3" name="Ink 42">
                  <a:extLst>
                    <a:ext uri="{FF2B5EF4-FFF2-40B4-BE49-F238E27FC236}">
                      <a16:creationId xmlns:a16="http://schemas.microsoft.com/office/drawing/2014/main" id="{BA11EC91-1008-31A9-B878-D17E7BEC22A3}"/>
                    </a:ext>
                  </a:extLst>
                </p14:cNvPr>
                <p14:cNvContentPartPr/>
                <p14:nvPr/>
              </p14:nvContentPartPr>
              <p14:xfrm>
                <a:off x="2975974" y="5476619"/>
                <a:ext cx="360" cy="42120"/>
              </p14:xfrm>
            </p:contentPart>
          </mc:Choice>
          <mc:Fallback>
            <p:pic>
              <p:nvPicPr>
                <p:cNvPr id="43" name="Ink 42">
                  <a:extLst>
                    <a:ext uri="{FF2B5EF4-FFF2-40B4-BE49-F238E27FC236}">
                      <a16:creationId xmlns:a16="http://schemas.microsoft.com/office/drawing/2014/main" id="{BA11EC91-1008-31A9-B878-D17E7BEC22A3}"/>
                    </a:ext>
                  </a:extLst>
                </p:cNvPr>
                <p:cNvPicPr/>
                <p:nvPr/>
              </p:nvPicPr>
              <p:blipFill>
                <a:blip r:embed="rId37"/>
                <a:stretch>
                  <a:fillRect/>
                </a:stretch>
              </p:blipFill>
              <p:spPr>
                <a:xfrm>
                  <a:off x="2969854" y="5470499"/>
                  <a:ext cx="126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4" name="Ink 43">
                  <a:extLst>
                    <a:ext uri="{FF2B5EF4-FFF2-40B4-BE49-F238E27FC236}">
                      <a16:creationId xmlns:a16="http://schemas.microsoft.com/office/drawing/2014/main" id="{2F175796-7668-D886-49CB-1B571C6B271F}"/>
                    </a:ext>
                  </a:extLst>
                </p14:cNvPr>
                <p14:cNvContentPartPr/>
                <p14:nvPr/>
              </p14:nvContentPartPr>
              <p14:xfrm>
                <a:off x="2940694" y="5488139"/>
                <a:ext cx="77400" cy="7920"/>
              </p14:xfrm>
            </p:contentPart>
          </mc:Choice>
          <mc:Fallback>
            <p:pic>
              <p:nvPicPr>
                <p:cNvPr id="44" name="Ink 43">
                  <a:extLst>
                    <a:ext uri="{FF2B5EF4-FFF2-40B4-BE49-F238E27FC236}">
                      <a16:creationId xmlns:a16="http://schemas.microsoft.com/office/drawing/2014/main" id="{2F175796-7668-D886-49CB-1B571C6B271F}"/>
                    </a:ext>
                  </a:extLst>
                </p:cNvPr>
                <p:cNvPicPr/>
                <p:nvPr/>
              </p:nvPicPr>
              <p:blipFill>
                <a:blip r:embed="rId39"/>
                <a:stretch>
                  <a:fillRect/>
                </a:stretch>
              </p:blipFill>
              <p:spPr>
                <a:xfrm>
                  <a:off x="2934574" y="5482019"/>
                  <a:ext cx="89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5" name="Ink 44">
                  <a:extLst>
                    <a:ext uri="{FF2B5EF4-FFF2-40B4-BE49-F238E27FC236}">
                      <a16:creationId xmlns:a16="http://schemas.microsoft.com/office/drawing/2014/main" id="{0D67A8B4-DA78-575F-E726-7DA4445F9026}"/>
                    </a:ext>
                  </a:extLst>
                </p14:cNvPr>
                <p14:cNvContentPartPr/>
                <p14:nvPr/>
              </p14:nvContentPartPr>
              <p14:xfrm>
                <a:off x="3054094" y="5456819"/>
                <a:ext cx="360" cy="83520"/>
              </p14:xfrm>
            </p:contentPart>
          </mc:Choice>
          <mc:Fallback>
            <p:pic>
              <p:nvPicPr>
                <p:cNvPr id="45" name="Ink 44">
                  <a:extLst>
                    <a:ext uri="{FF2B5EF4-FFF2-40B4-BE49-F238E27FC236}">
                      <a16:creationId xmlns:a16="http://schemas.microsoft.com/office/drawing/2014/main" id="{0D67A8B4-DA78-575F-E726-7DA4445F9026}"/>
                    </a:ext>
                  </a:extLst>
                </p:cNvPr>
                <p:cNvPicPr/>
                <p:nvPr/>
              </p:nvPicPr>
              <p:blipFill>
                <a:blip r:embed="rId41"/>
                <a:stretch>
                  <a:fillRect/>
                </a:stretch>
              </p:blipFill>
              <p:spPr>
                <a:xfrm>
                  <a:off x="3047974" y="5450699"/>
                  <a:ext cx="12600" cy="95760"/>
                </a:xfrm>
                <a:prstGeom prst="rect">
                  <a:avLst/>
                </a:prstGeom>
              </p:spPr>
            </p:pic>
          </mc:Fallback>
        </mc:AlternateContent>
      </p:grpSp>
      <p:grpSp>
        <p:nvGrpSpPr>
          <p:cNvPr id="64" name="Group 63">
            <a:extLst>
              <a:ext uri="{FF2B5EF4-FFF2-40B4-BE49-F238E27FC236}">
                <a16:creationId xmlns:a16="http://schemas.microsoft.com/office/drawing/2014/main" id="{84A8B14D-9E57-72F4-9545-9066953E700D}"/>
              </a:ext>
            </a:extLst>
          </p:cNvPr>
          <p:cNvGrpSpPr/>
          <p:nvPr/>
        </p:nvGrpSpPr>
        <p:grpSpPr>
          <a:xfrm>
            <a:off x="3359374" y="5622059"/>
            <a:ext cx="907560" cy="289800"/>
            <a:chOff x="3359374" y="5622059"/>
            <a:chExt cx="907560" cy="289800"/>
          </a:xfrm>
        </p:grpSpPr>
        <mc:AlternateContent xmlns:mc="http://schemas.openxmlformats.org/markup-compatibility/2006">
          <mc:Choice xmlns:p14="http://schemas.microsoft.com/office/powerpoint/2010/main" Requires="p14">
            <p:contentPart p14:bwMode="auto" r:id="rId42">
              <p14:nvContentPartPr>
                <p14:cNvPr id="19" name="Ink 18">
                  <a:extLst>
                    <a:ext uri="{FF2B5EF4-FFF2-40B4-BE49-F238E27FC236}">
                      <a16:creationId xmlns:a16="http://schemas.microsoft.com/office/drawing/2014/main" id="{5794E592-97C1-8B50-9E70-E3794EA542D9}"/>
                    </a:ext>
                  </a:extLst>
                </p14:cNvPr>
                <p14:cNvContentPartPr/>
                <p14:nvPr/>
              </p14:nvContentPartPr>
              <p14:xfrm>
                <a:off x="3359374" y="5671379"/>
                <a:ext cx="6480" cy="240480"/>
              </p14:xfrm>
            </p:contentPart>
          </mc:Choice>
          <mc:Fallback>
            <p:pic>
              <p:nvPicPr>
                <p:cNvPr id="19" name="Ink 18">
                  <a:extLst>
                    <a:ext uri="{FF2B5EF4-FFF2-40B4-BE49-F238E27FC236}">
                      <a16:creationId xmlns:a16="http://schemas.microsoft.com/office/drawing/2014/main" id="{5794E592-97C1-8B50-9E70-E3794EA542D9}"/>
                    </a:ext>
                  </a:extLst>
                </p:cNvPr>
                <p:cNvPicPr/>
                <p:nvPr/>
              </p:nvPicPr>
              <p:blipFill>
                <a:blip r:embed="rId43"/>
                <a:stretch>
                  <a:fillRect/>
                </a:stretch>
              </p:blipFill>
              <p:spPr>
                <a:xfrm>
                  <a:off x="3353254" y="5665259"/>
                  <a:ext cx="187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 name="Ink 21">
                  <a:extLst>
                    <a:ext uri="{FF2B5EF4-FFF2-40B4-BE49-F238E27FC236}">
                      <a16:creationId xmlns:a16="http://schemas.microsoft.com/office/drawing/2014/main" id="{5294485F-09FC-A965-FDBA-7A3A3994B71E}"/>
                    </a:ext>
                  </a:extLst>
                </p14:cNvPr>
                <p14:cNvContentPartPr/>
                <p14:nvPr/>
              </p14:nvContentPartPr>
              <p14:xfrm>
                <a:off x="3723334" y="5632139"/>
                <a:ext cx="11880" cy="107640"/>
              </p14:xfrm>
            </p:contentPart>
          </mc:Choice>
          <mc:Fallback>
            <p:pic>
              <p:nvPicPr>
                <p:cNvPr id="22" name="Ink 21">
                  <a:extLst>
                    <a:ext uri="{FF2B5EF4-FFF2-40B4-BE49-F238E27FC236}">
                      <a16:creationId xmlns:a16="http://schemas.microsoft.com/office/drawing/2014/main" id="{5294485F-09FC-A965-FDBA-7A3A3994B71E}"/>
                    </a:ext>
                  </a:extLst>
                </p:cNvPr>
                <p:cNvPicPr/>
                <p:nvPr/>
              </p:nvPicPr>
              <p:blipFill>
                <a:blip r:embed="rId45"/>
                <a:stretch>
                  <a:fillRect/>
                </a:stretch>
              </p:blipFill>
              <p:spPr>
                <a:xfrm>
                  <a:off x="3717214" y="5626019"/>
                  <a:ext cx="24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3" name="Ink 22">
                  <a:extLst>
                    <a:ext uri="{FF2B5EF4-FFF2-40B4-BE49-F238E27FC236}">
                      <a16:creationId xmlns:a16="http://schemas.microsoft.com/office/drawing/2014/main" id="{4DAD85CD-FA1D-F590-F06C-F98D8D0116A0}"/>
                    </a:ext>
                  </a:extLst>
                </p14:cNvPr>
                <p14:cNvContentPartPr/>
                <p14:nvPr/>
              </p14:nvContentPartPr>
              <p14:xfrm>
                <a:off x="3657094" y="5739059"/>
                <a:ext cx="117360" cy="360"/>
              </p14:xfrm>
            </p:contentPart>
          </mc:Choice>
          <mc:Fallback>
            <p:pic>
              <p:nvPicPr>
                <p:cNvPr id="23" name="Ink 22">
                  <a:extLst>
                    <a:ext uri="{FF2B5EF4-FFF2-40B4-BE49-F238E27FC236}">
                      <a16:creationId xmlns:a16="http://schemas.microsoft.com/office/drawing/2014/main" id="{4DAD85CD-FA1D-F590-F06C-F98D8D0116A0}"/>
                    </a:ext>
                  </a:extLst>
                </p:cNvPr>
                <p:cNvPicPr/>
                <p:nvPr/>
              </p:nvPicPr>
              <p:blipFill>
                <a:blip r:embed="rId47"/>
                <a:stretch>
                  <a:fillRect/>
                </a:stretch>
              </p:blipFill>
              <p:spPr>
                <a:xfrm>
                  <a:off x="3650974" y="5732939"/>
                  <a:ext cx="129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4" name="Ink 23">
                  <a:extLst>
                    <a:ext uri="{FF2B5EF4-FFF2-40B4-BE49-F238E27FC236}">
                      <a16:creationId xmlns:a16="http://schemas.microsoft.com/office/drawing/2014/main" id="{E6252DD1-BDAD-372E-9CF7-52B9496CC4BA}"/>
                    </a:ext>
                  </a:extLst>
                </p14:cNvPr>
                <p14:cNvContentPartPr/>
                <p14:nvPr/>
              </p14:nvContentPartPr>
              <p14:xfrm>
                <a:off x="3696334" y="5785499"/>
                <a:ext cx="135360" cy="121680"/>
              </p14:xfrm>
            </p:contentPart>
          </mc:Choice>
          <mc:Fallback>
            <p:pic>
              <p:nvPicPr>
                <p:cNvPr id="24" name="Ink 23">
                  <a:extLst>
                    <a:ext uri="{FF2B5EF4-FFF2-40B4-BE49-F238E27FC236}">
                      <a16:creationId xmlns:a16="http://schemas.microsoft.com/office/drawing/2014/main" id="{E6252DD1-BDAD-372E-9CF7-52B9496CC4BA}"/>
                    </a:ext>
                  </a:extLst>
                </p:cNvPr>
                <p:cNvPicPr/>
                <p:nvPr/>
              </p:nvPicPr>
              <p:blipFill>
                <a:blip r:embed="rId49"/>
                <a:stretch>
                  <a:fillRect/>
                </a:stretch>
              </p:blipFill>
              <p:spPr>
                <a:xfrm>
                  <a:off x="3690214" y="5779379"/>
                  <a:ext cx="1476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5" name="Ink 24">
                  <a:extLst>
                    <a:ext uri="{FF2B5EF4-FFF2-40B4-BE49-F238E27FC236}">
                      <a16:creationId xmlns:a16="http://schemas.microsoft.com/office/drawing/2014/main" id="{392B705C-F628-FA14-ED80-0F3668F16953}"/>
                    </a:ext>
                  </a:extLst>
                </p14:cNvPr>
                <p14:cNvContentPartPr/>
                <p14:nvPr/>
              </p14:nvContentPartPr>
              <p14:xfrm>
                <a:off x="3929614" y="5719619"/>
                <a:ext cx="14040" cy="120600"/>
              </p14:xfrm>
            </p:contentPart>
          </mc:Choice>
          <mc:Fallback>
            <p:pic>
              <p:nvPicPr>
                <p:cNvPr id="25" name="Ink 24">
                  <a:extLst>
                    <a:ext uri="{FF2B5EF4-FFF2-40B4-BE49-F238E27FC236}">
                      <a16:creationId xmlns:a16="http://schemas.microsoft.com/office/drawing/2014/main" id="{392B705C-F628-FA14-ED80-0F3668F16953}"/>
                    </a:ext>
                  </a:extLst>
                </p:cNvPr>
                <p:cNvPicPr/>
                <p:nvPr/>
              </p:nvPicPr>
              <p:blipFill>
                <a:blip r:embed="rId51"/>
                <a:stretch>
                  <a:fillRect/>
                </a:stretch>
              </p:blipFill>
              <p:spPr>
                <a:xfrm>
                  <a:off x="3923494" y="5713499"/>
                  <a:ext cx="26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6" name="Ink 25">
                  <a:extLst>
                    <a:ext uri="{FF2B5EF4-FFF2-40B4-BE49-F238E27FC236}">
                      <a16:creationId xmlns:a16="http://schemas.microsoft.com/office/drawing/2014/main" id="{A12CE807-361B-0084-06B0-388A8C1467AD}"/>
                    </a:ext>
                  </a:extLst>
                </p14:cNvPr>
                <p14:cNvContentPartPr/>
                <p14:nvPr/>
              </p14:nvContentPartPr>
              <p14:xfrm>
                <a:off x="3919534" y="5791619"/>
                <a:ext cx="68400" cy="6480"/>
              </p14:xfrm>
            </p:contentPart>
          </mc:Choice>
          <mc:Fallback>
            <p:pic>
              <p:nvPicPr>
                <p:cNvPr id="26" name="Ink 25">
                  <a:extLst>
                    <a:ext uri="{FF2B5EF4-FFF2-40B4-BE49-F238E27FC236}">
                      <a16:creationId xmlns:a16="http://schemas.microsoft.com/office/drawing/2014/main" id="{A12CE807-361B-0084-06B0-388A8C1467AD}"/>
                    </a:ext>
                  </a:extLst>
                </p:cNvPr>
                <p:cNvPicPr/>
                <p:nvPr/>
              </p:nvPicPr>
              <p:blipFill>
                <a:blip r:embed="rId53"/>
                <a:stretch>
                  <a:fillRect/>
                </a:stretch>
              </p:blipFill>
              <p:spPr>
                <a:xfrm>
                  <a:off x="3913414" y="5785499"/>
                  <a:ext cx="806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7" name="Ink 46">
                  <a:extLst>
                    <a:ext uri="{FF2B5EF4-FFF2-40B4-BE49-F238E27FC236}">
                      <a16:creationId xmlns:a16="http://schemas.microsoft.com/office/drawing/2014/main" id="{DFEAF01D-5CF2-AE9C-6AAE-F6331C227014}"/>
                    </a:ext>
                  </a:extLst>
                </p14:cNvPr>
                <p14:cNvContentPartPr/>
                <p14:nvPr/>
              </p14:nvContentPartPr>
              <p14:xfrm>
                <a:off x="3462334" y="5772179"/>
                <a:ext cx="78480" cy="6480"/>
              </p14:xfrm>
            </p:contentPart>
          </mc:Choice>
          <mc:Fallback>
            <p:pic>
              <p:nvPicPr>
                <p:cNvPr id="47" name="Ink 46">
                  <a:extLst>
                    <a:ext uri="{FF2B5EF4-FFF2-40B4-BE49-F238E27FC236}">
                      <a16:creationId xmlns:a16="http://schemas.microsoft.com/office/drawing/2014/main" id="{DFEAF01D-5CF2-AE9C-6AAE-F6331C227014}"/>
                    </a:ext>
                  </a:extLst>
                </p:cNvPr>
                <p:cNvPicPr/>
                <p:nvPr/>
              </p:nvPicPr>
              <p:blipFill>
                <a:blip r:embed="rId55"/>
                <a:stretch>
                  <a:fillRect/>
                </a:stretch>
              </p:blipFill>
              <p:spPr>
                <a:xfrm>
                  <a:off x="3456214" y="5766059"/>
                  <a:ext cx="907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9" name="Ink 48">
                  <a:extLst>
                    <a:ext uri="{FF2B5EF4-FFF2-40B4-BE49-F238E27FC236}">
                      <a16:creationId xmlns:a16="http://schemas.microsoft.com/office/drawing/2014/main" id="{6D1F6858-B80D-E8E1-673D-4D3B229AB00B}"/>
                    </a:ext>
                  </a:extLst>
                </p14:cNvPr>
                <p14:cNvContentPartPr/>
                <p14:nvPr/>
              </p14:nvContentPartPr>
              <p14:xfrm>
                <a:off x="4139494" y="5622059"/>
                <a:ext cx="4320" cy="92160"/>
              </p14:xfrm>
            </p:contentPart>
          </mc:Choice>
          <mc:Fallback>
            <p:pic>
              <p:nvPicPr>
                <p:cNvPr id="49" name="Ink 48">
                  <a:extLst>
                    <a:ext uri="{FF2B5EF4-FFF2-40B4-BE49-F238E27FC236}">
                      <a16:creationId xmlns:a16="http://schemas.microsoft.com/office/drawing/2014/main" id="{6D1F6858-B80D-E8E1-673D-4D3B229AB00B}"/>
                    </a:ext>
                  </a:extLst>
                </p:cNvPr>
                <p:cNvPicPr/>
                <p:nvPr/>
              </p:nvPicPr>
              <p:blipFill>
                <a:blip r:embed="rId57"/>
                <a:stretch>
                  <a:fillRect/>
                </a:stretch>
              </p:blipFill>
              <p:spPr>
                <a:xfrm>
                  <a:off x="4133374" y="5615939"/>
                  <a:ext cx="16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0" name="Ink 49">
                  <a:extLst>
                    <a:ext uri="{FF2B5EF4-FFF2-40B4-BE49-F238E27FC236}">
                      <a16:creationId xmlns:a16="http://schemas.microsoft.com/office/drawing/2014/main" id="{94C8FCC7-6986-1580-634F-9E2910503AF4}"/>
                    </a:ext>
                  </a:extLst>
                </p14:cNvPr>
                <p14:cNvContentPartPr/>
                <p14:nvPr/>
              </p14:nvContentPartPr>
              <p14:xfrm>
                <a:off x="4055614" y="5741219"/>
                <a:ext cx="175320" cy="8280"/>
              </p14:xfrm>
            </p:contentPart>
          </mc:Choice>
          <mc:Fallback>
            <p:pic>
              <p:nvPicPr>
                <p:cNvPr id="50" name="Ink 49">
                  <a:extLst>
                    <a:ext uri="{FF2B5EF4-FFF2-40B4-BE49-F238E27FC236}">
                      <a16:creationId xmlns:a16="http://schemas.microsoft.com/office/drawing/2014/main" id="{94C8FCC7-6986-1580-634F-9E2910503AF4}"/>
                    </a:ext>
                  </a:extLst>
                </p:cNvPr>
                <p:cNvPicPr/>
                <p:nvPr/>
              </p:nvPicPr>
              <p:blipFill>
                <a:blip r:embed="rId59"/>
                <a:stretch>
                  <a:fillRect/>
                </a:stretch>
              </p:blipFill>
              <p:spPr>
                <a:xfrm>
                  <a:off x="4049494" y="5735099"/>
                  <a:ext cx="1875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1" name="Ink 50">
                  <a:extLst>
                    <a:ext uri="{FF2B5EF4-FFF2-40B4-BE49-F238E27FC236}">
                      <a16:creationId xmlns:a16="http://schemas.microsoft.com/office/drawing/2014/main" id="{7DCFCECE-5CF2-E928-4169-59198E983120}"/>
                    </a:ext>
                  </a:extLst>
                </p14:cNvPr>
                <p14:cNvContentPartPr/>
                <p14:nvPr/>
              </p14:nvContentPartPr>
              <p14:xfrm>
                <a:off x="4143454" y="5794139"/>
                <a:ext cx="123480" cy="105480"/>
              </p14:xfrm>
            </p:contentPart>
          </mc:Choice>
          <mc:Fallback>
            <p:pic>
              <p:nvPicPr>
                <p:cNvPr id="51" name="Ink 50">
                  <a:extLst>
                    <a:ext uri="{FF2B5EF4-FFF2-40B4-BE49-F238E27FC236}">
                      <a16:creationId xmlns:a16="http://schemas.microsoft.com/office/drawing/2014/main" id="{7DCFCECE-5CF2-E928-4169-59198E983120}"/>
                    </a:ext>
                  </a:extLst>
                </p:cNvPr>
                <p:cNvPicPr/>
                <p:nvPr/>
              </p:nvPicPr>
              <p:blipFill>
                <a:blip r:embed="rId61"/>
                <a:stretch>
                  <a:fillRect/>
                </a:stretch>
              </p:blipFill>
              <p:spPr>
                <a:xfrm>
                  <a:off x="4137334" y="5788019"/>
                  <a:ext cx="135720" cy="117720"/>
                </a:xfrm>
                <a:prstGeom prst="rect">
                  <a:avLst/>
                </a:prstGeom>
              </p:spPr>
            </p:pic>
          </mc:Fallback>
        </mc:AlternateContent>
      </p:grpSp>
      <p:grpSp>
        <p:nvGrpSpPr>
          <p:cNvPr id="63" name="Group 62">
            <a:extLst>
              <a:ext uri="{FF2B5EF4-FFF2-40B4-BE49-F238E27FC236}">
                <a16:creationId xmlns:a16="http://schemas.microsoft.com/office/drawing/2014/main" id="{E4DDBC42-349F-E25F-0269-27A333802D1B}"/>
              </a:ext>
            </a:extLst>
          </p:cNvPr>
          <p:cNvGrpSpPr/>
          <p:nvPr/>
        </p:nvGrpSpPr>
        <p:grpSpPr>
          <a:xfrm>
            <a:off x="4405894" y="5632139"/>
            <a:ext cx="366480" cy="307080"/>
            <a:chOff x="4405894" y="5632139"/>
            <a:chExt cx="366480" cy="307080"/>
          </a:xfrm>
        </p:grpSpPr>
        <mc:AlternateContent xmlns:mc="http://schemas.openxmlformats.org/markup-compatibility/2006">
          <mc:Choice xmlns:p14="http://schemas.microsoft.com/office/powerpoint/2010/main" Requires="p14">
            <p:contentPart p14:bwMode="auto" r:id="rId62">
              <p14:nvContentPartPr>
                <p14:cNvPr id="52" name="Ink 51">
                  <a:extLst>
                    <a:ext uri="{FF2B5EF4-FFF2-40B4-BE49-F238E27FC236}">
                      <a16:creationId xmlns:a16="http://schemas.microsoft.com/office/drawing/2014/main" id="{077425CD-5DB2-DC83-6151-E1012FAC6E36}"/>
                    </a:ext>
                  </a:extLst>
                </p14:cNvPr>
                <p14:cNvContentPartPr/>
                <p14:nvPr/>
              </p14:nvContentPartPr>
              <p14:xfrm>
                <a:off x="4405894" y="5758499"/>
                <a:ext cx="100800" cy="360"/>
              </p14:xfrm>
            </p:contentPart>
          </mc:Choice>
          <mc:Fallback>
            <p:pic>
              <p:nvPicPr>
                <p:cNvPr id="52" name="Ink 51">
                  <a:extLst>
                    <a:ext uri="{FF2B5EF4-FFF2-40B4-BE49-F238E27FC236}">
                      <a16:creationId xmlns:a16="http://schemas.microsoft.com/office/drawing/2014/main" id="{077425CD-5DB2-DC83-6151-E1012FAC6E36}"/>
                    </a:ext>
                  </a:extLst>
                </p:cNvPr>
                <p:cNvPicPr/>
                <p:nvPr/>
              </p:nvPicPr>
              <p:blipFill>
                <a:blip r:embed="rId63"/>
                <a:stretch>
                  <a:fillRect/>
                </a:stretch>
              </p:blipFill>
              <p:spPr>
                <a:xfrm>
                  <a:off x="4399774" y="5752379"/>
                  <a:ext cx="113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3" name="Ink 52">
                  <a:extLst>
                    <a:ext uri="{FF2B5EF4-FFF2-40B4-BE49-F238E27FC236}">
                      <a16:creationId xmlns:a16="http://schemas.microsoft.com/office/drawing/2014/main" id="{B6B225C7-3A77-866E-DD2F-F22A6C8E3BE0}"/>
                    </a:ext>
                  </a:extLst>
                </p14:cNvPr>
                <p14:cNvContentPartPr/>
                <p14:nvPr/>
              </p14:nvContentPartPr>
              <p14:xfrm>
                <a:off x="4678414" y="5632139"/>
                <a:ext cx="10800" cy="108000"/>
              </p14:xfrm>
            </p:contentPart>
          </mc:Choice>
          <mc:Fallback>
            <p:pic>
              <p:nvPicPr>
                <p:cNvPr id="53" name="Ink 52">
                  <a:extLst>
                    <a:ext uri="{FF2B5EF4-FFF2-40B4-BE49-F238E27FC236}">
                      <a16:creationId xmlns:a16="http://schemas.microsoft.com/office/drawing/2014/main" id="{B6B225C7-3A77-866E-DD2F-F22A6C8E3BE0}"/>
                    </a:ext>
                  </a:extLst>
                </p:cNvPr>
                <p:cNvPicPr/>
                <p:nvPr/>
              </p:nvPicPr>
              <p:blipFill>
                <a:blip r:embed="rId65"/>
                <a:stretch>
                  <a:fillRect/>
                </a:stretch>
              </p:blipFill>
              <p:spPr>
                <a:xfrm>
                  <a:off x="4672294" y="5626019"/>
                  <a:ext cx="23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4" name="Ink 53">
                  <a:extLst>
                    <a:ext uri="{FF2B5EF4-FFF2-40B4-BE49-F238E27FC236}">
                      <a16:creationId xmlns:a16="http://schemas.microsoft.com/office/drawing/2014/main" id="{D0F4764F-3327-EB3E-88A0-8524B52F2527}"/>
                    </a:ext>
                  </a:extLst>
                </p14:cNvPr>
                <p14:cNvContentPartPr/>
                <p14:nvPr/>
              </p14:nvContentPartPr>
              <p14:xfrm>
                <a:off x="4610734" y="5758499"/>
                <a:ext cx="161640" cy="10080"/>
              </p14:xfrm>
            </p:contentPart>
          </mc:Choice>
          <mc:Fallback>
            <p:pic>
              <p:nvPicPr>
                <p:cNvPr id="54" name="Ink 53">
                  <a:extLst>
                    <a:ext uri="{FF2B5EF4-FFF2-40B4-BE49-F238E27FC236}">
                      <a16:creationId xmlns:a16="http://schemas.microsoft.com/office/drawing/2014/main" id="{D0F4764F-3327-EB3E-88A0-8524B52F2527}"/>
                    </a:ext>
                  </a:extLst>
                </p:cNvPr>
                <p:cNvPicPr/>
                <p:nvPr/>
              </p:nvPicPr>
              <p:blipFill>
                <a:blip r:embed="rId67"/>
                <a:stretch>
                  <a:fillRect/>
                </a:stretch>
              </p:blipFill>
              <p:spPr>
                <a:xfrm>
                  <a:off x="4604614" y="5752379"/>
                  <a:ext cx="173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5" name="Ink 54">
                  <a:extLst>
                    <a:ext uri="{FF2B5EF4-FFF2-40B4-BE49-F238E27FC236}">
                      <a16:creationId xmlns:a16="http://schemas.microsoft.com/office/drawing/2014/main" id="{EAC69C03-8E55-0DFF-F84A-0091310DEA3E}"/>
                    </a:ext>
                  </a:extLst>
                </p14:cNvPr>
                <p14:cNvContentPartPr/>
                <p14:nvPr/>
              </p14:nvContentPartPr>
              <p14:xfrm>
                <a:off x="4689574" y="5807099"/>
                <a:ext cx="63720" cy="51480"/>
              </p14:xfrm>
            </p:contentPart>
          </mc:Choice>
          <mc:Fallback>
            <p:pic>
              <p:nvPicPr>
                <p:cNvPr id="55" name="Ink 54">
                  <a:extLst>
                    <a:ext uri="{FF2B5EF4-FFF2-40B4-BE49-F238E27FC236}">
                      <a16:creationId xmlns:a16="http://schemas.microsoft.com/office/drawing/2014/main" id="{EAC69C03-8E55-0DFF-F84A-0091310DEA3E}"/>
                    </a:ext>
                  </a:extLst>
                </p:cNvPr>
                <p:cNvPicPr/>
                <p:nvPr/>
              </p:nvPicPr>
              <p:blipFill>
                <a:blip r:embed="rId69"/>
                <a:stretch>
                  <a:fillRect/>
                </a:stretch>
              </p:blipFill>
              <p:spPr>
                <a:xfrm>
                  <a:off x="4683454" y="5800979"/>
                  <a:ext cx="75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6" name="Ink 55">
                  <a:extLst>
                    <a:ext uri="{FF2B5EF4-FFF2-40B4-BE49-F238E27FC236}">
                      <a16:creationId xmlns:a16="http://schemas.microsoft.com/office/drawing/2014/main" id="{0EE1E2EF-184F-E2E7-8D43-C1FF5A6B3FD2}"/>
                    </a:ext>
                  </a:extLst>
                </p14:cNvPr>
                <p14:cNvContentPartPr/>
                <p14:nvPr/>
              </p14:nvContentPartPr>
              <p14:xfrm>
                <a:off x="4756174" y="5816819"/>
                <a:ext cx="360" cy="122400"/>
              </p14:xfrm>
            </p:contentPart>
          </mc:Choice>
          <mc:Fallback>
            <p:pic>
              <p:nvPicPr>
                <p:cNvPr id="56" name="Ink 55">
                  <a:extLst>
                    <a:ext uri="{FF2B5EF4-FFF2-40B4-BE49-F238E27FC236}">
                      <a16:creationId xmlns:a16="http://schemas.microsoft.com/office/drawing/2014/main" id="{0EE1E2EF-184F-E2E7-8D43-C1FF5A6B3FD2}"/>
                    </a:ext>
                  </a:extLst>
                </p:cNvPr>
                <p:cNvPicPr/>
                <p:nvPr/>
              </p:nvPicPr>
              <p:blipFill>
                <a:blip r:embed="rId71"/>
                <a:stretch>
                  <a:fillRect/>
                </a:stretch>
              </p:blipFill>
              <p:spPr>
                <a:xfrm>
                  <a:off x="4750054" y="5810699"/>
                  <a:ext cx="12600" cy="134640"/>
                </a:xfrm>
                <a:prstGeom prst="rect">
                  <a:avLst/>
                </a:prstGeom>
              </p:spPr>
            </p:pic>
          </mc:Fallback>
        </mc:AlternateContent>
      </p:grpSp>
      <p:grpSp>
        <p:nvGrpSpPr>
          <p:cNvPr id="62" name="Group 61">
            <a:extLst>
              <a:ext uri="{FF2B5EF4-FFF2-40B4-BE49-F238E27FC236}">
                <a16:creationId xmlns:a16="http://schemas.microsoft.com/office/drawing/2014/main" id="{B79CDE99-6583-019A-D126-82DD28F54E01}"/>
              </a:ext>
            </a:extLst>
          </p:cNvPr>
          <p:cNvGrpSpPr/>
          <p:nvPr/>
        </p:nvGrpSpPr>
        <p:grpSpPr>
          <a:xfrm>
            <a:off x="4941574" y="5749139"/>
            <a:ext cx="416520" cy="75600"/>
            <a:chOff x="4941574" y="5749139"/>
            <a:chExt cx="416520" cy="75600"/>
          </a:xfrm>
        </p:grpSpPr>
        <mc:AlternateContent xmlns:mc="http://schemas.openxmlformats.org/markup-compatibility/2006">
          <mc:Choice xmlns:p14="http://schemas.microsoft.com/office/powerpoint/2010/main" Requires="p14">
            <p:contentPart p14:bwMode="auto" r:id="rId72">
              <p14:nvContentPartPr>
                <p14:cNvPr id="57" name="Ink 56">
                  <a:extLst>
                    <a:ext uri="{FF2B5EF4-FFF2-40B4-BE49-F238E27FC236}">
                      <a16:creationId xmlns:a16="http://schemas.microsoft.com/office/drawing/2014/main" id="{E8ADF19E-9141-30EA-F1EC-920B4200752D}"/>
                    </a:ext>
                  </a:extLst>
                </p14:cNvPr>
                <p14:cNvContentPartPr/>
                <p14:nvPr/>
              </p14:nvContentPartPr>
              <p14:xfrm>
                <a:off x="4970014" y="5749139"/>
                <a:ext cx="360" cy="75600"/>
              </p14:xfrm>
            </p:contentPart>
          </mc:Choice>
          <mc:Fallback>
            <p:pic>
              <p:nvPicPr>
                <p:cNvPr id="57" name="Ink 56">
                  <a:extLst>
                    <a:ext uri="{FF2B5EF4-FFF2-40B4-BE49-F238E27FC236}">
                      <a16:creationId xmlns:a16="http://schemas.microsoft.com/office/drawing/2014/main" id="{E8ADF19E-9141-30EA-F1EC-920B4200752D}"/>
                    </a:ext>
                  </a:extLst>
                </p:cNvPr>
                <p:cNvPicPr/>
                <p:nvPr/>
              </p:nvPicPr>
              <p:blipFill>
                <a:blip r:embed="rId73"/>
                <a:stretch>
                  <a:fillRect/>
                </a:stretch>
              </p:blipFill>
              <p:spPr>
                <a:xfrm>
                  <a:off x="4963894" y="5743019"/>
                  <a:ext cx="12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8" name="Ink 57">
                  <a:extLst>
                    <a:ext uri="{FF2B5EF4-FFF2-40B4-BE49-F238E27FC236}">
                      <a16:creationId xmlns:a16="http://schemas.microsoft.com/office/drawing/2014/main" id="{D9E4BA7F-BE23-26F8-2AD7-F0D4470D4DDC}"/>
                    </a:ext>
                  </a:extLst>
                </p14:cNvPr>
                <p14:cNvContentPartPr/>
                <p14:nvPr/>
              </p14:nvContentPartPr>
              <p14:xfrm>
                <a:off x="4941574" y="5780819"/>
                <a:ext cx="111240" cy="16920"/>
              </p14:xfrm>
            </p:contentPart>
          </mc:Choice>
          <mc:Fallback>
            <p:pic>
              <p:nvPicPr>
                <p:cNvPr id="58" name="Ink 57">
                  <a:extLst>
                    <a:ext uri="{FF2B5EF4-FFF2-40B4-BE49-F238E27FC236}">
                      <a16:creationId xmlns:a16="http://schemas.microsoft.com/office/drawing/2014/main" id="{D9E4BA7F-BE23-26F8-2AD7-F0D4470D4DDC}"/>
                    </a:ext>
                  </a:extLst>
                </p:cNvPr>
                <p:cNvPicPr/>
                <p:nvPr/>
              </p:nvPicPr>
              <p:blipFill>
                <a:blip r:embed="rId75"/>
                <a:stretch>
                  <a:fillRect/>
                </a:stretch>
              </p:blipFill>
              <p:spPr>
                <a:xfrm>
                  <a:off x="4935454" y="5774699"/>
                  <a:ext cx="123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9" name="Ink 58">
                  <a:extLst>
                    <a:ext uri="{FF2B5EF4-FFF2-40B4-BE49-F238E27FC236}">
                      <a16:creationId xmlns:a16="http://schemas.microsoft.com/office/drawing/2014/main" id="{25834013-DA85-D8B4-4874-1EB1938BD4A7}"/>
                    </a:ext>
                  </a:extLst>
                </p14:cNvPr>
                <p14:cNvContentPartPr/>
                <p14:nvPr/>
              </p14:nvContentPartPr>
              <p14:xfrm>
                <a:off x="5135614" y="5787659"/>
                <a:ext cx="360" cy="10080"/>
              </p14:xfrm>
            </p:contentPart>
          </mc:Choice>
          <mc:Fallback>
            <p:pic>
              <p:nvPicPr>
                <p:cNvPr id="59" name="Ink 58">
                  <a:extLst>
                    <a:ext uri="{FF2B5EF4-FFF2-40B4-BE49-F238E27FC236}">
                      <a16:creationId xmlns:a16="http://schemas.microsoft.com/office/drawing/2014/main" id="{25834013-DA85-D8B4-4874-1EB1938BD4A7}"/>
                    </a:ext>
                  </a:extLst>
                </p:cNvPr>
                <p:cNvPicPr/>
                <p:nvPr/>
              </p:nvPicPr>
              <p:blipFill>
                <a:blip r:embed="rId77"/>
                <a:stretch>
                  <a:fillRect/>
                </a:stretch>
              </p:blipFill>
              <p:spPr>
                <a:xfrm>
                  <a:off x="5129494" y="5781539"/>
                  <a:ext cx="12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0" name="Ink 59">
                  <a:extLst>
                    <a:ext uri="{FF2B5EF4-FFF2-40B4-BE49-F238E27FC236}">
                      <a16:creationId xmlns:a16="http://schemas.microsoft.com/office/drawing/2014/main" id="{E5F0244B-15E4-69CC-8706-2D0B6D00EA93}"/>
                    </a:ext>
                  </a:extLst>
                </p14:cNvPr>
                <p14:cNvContentPartPr/>
                <p14:nvPr/>
              </p14:nvContentPartPr>
              <p14:xfrm>
                <a:off x="5252614" y="5797379"/>
                <a:ext cx="360" cy="360"/>
              </p14:xfrm>
            </p:contentPart>
          </mc:Choice>
          <mc:Fallback>
            <p:pic>
              <p:nvPicPr>
                <p:cNvPr id="60" name="Ink 59">
                  <a:extLst>
                    <a:ext uri="{FF2B5EF4-FFF2-40B4-BE49-F238E27FC236}">
                      <a16:creationId xmlns:a16="http://schemas.microsoft.com/office/drawing/2014/main" id="{E5F0244B-15E4-69CC-8706-2D0B6D00EA93}"/>
                    </a:ext>
                  </a:extLst>
                </p:cNvPr>
                <p:cNvPicPr/>
                <p:nvPr/>
              </p:nvPicPr>
              <p:blipFill>
                <a:blip r:embed="rId79"/>
                <a:stretch>
                  <a:fillRect/>
                </a:stretch>
              </p:blipFill>
              <p:spPr>
                <a:xfrm>
                  <a:off x="5246494" y="5791259"/>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1" name="Ink 60">
                  <a:extLst>
                    <a:ext uri="{FF2B5EF4-FFF2-40B4-BE49-F238E27FC236}">
                      <a16:creationId xmlns:a16="http://schemas.microsoft.com/office/drawing/2014/main" id="{76C79E0C-5DE1-9AFD-983C-216F5D12F122}"/>
                    </a:ext>
                  </a:extLst>
                </p14:cNvPr>
                <p14:cNvContentPartPr/>
                <p14:nvPr/>
              </p14:nvContentPartPr>
              <p14:xfrm>
                <a:off x="5349454" y="5816819"/>
                <a:ext cx="8640" cy="360"/>
              </p14:xfrm>
            </p:contentPart>
          </mc:Choice>
          <mc:Fallback>
            <p:pic>
              <p:nvPicPr>
                <p:cNvPr id="61" name="Ink 60">
                  <a:extLst>
                    <a:ext uri="{FF2B5EF4-FFF2-40B4-BE49-F238E27FC236}">
                      <a16:creationId xmlns:a16="http://schemas.microsoft.com/office/drawing/2014/main" id="{76C79E0C-5DE1-9AFD-983C-216F5D12F122}"/>
                    </a:ext>
                  </a:extLst>
                </p:cNvPr>
                <p:cNvPicPr/>
                <p:nvPr/>
              </p:nvPicPr>
              <p:blipFill>
                <a:blip r:embed="rId81"/>
                <a:stretch>
                  <a:fillRect/>
                </a:stretch>
              </p:blipFill>
              <p:spPr>
                <a:xfrm>
                  <a:off x="5343334" y="5810699"/>
                  <a:ext cx="20880" cy="12600"/>
                </a:xfrm>
                <a:prstGeom prst="rect">
                  <a:avLst/>
                </a:prstGeom>
              </p:spPr>
            </p:pic>
          </mc:Fallback>
        </mc:AlternateContent>
      </p:grpSp>
      <p:grpSp>
        <p:nvGrpSpPr>
          <p:cNvPr id="77" name="Group 76">
            <a:extLst>
              <a:ext uri="{FF2B5EF4-FFF2-40B4-BE49-F238E27FC236}">
                <a16:creationId xmlns:a16="http://schemas.microsoft.com/office/drawing/2014/main" id="{0884D272-7839-0BE0-9B4A-8A2D727AE344}"/>
              </a:ext>
            </a:extLst>
          </p:cNvPr>
          <p:cNvGrpSpPr/>
          <p:nvPr/>
        </p:nvGrpSpPr>
        <p:grpSpPr>
          <a:xfrm>
            <a:off x="1983814" y="5826899"/>
            <a:ext cx="96480" cy="48960"/>
            <a:chOff x="1983814" y="5826899"/>
            <a:chExt cx="96480" cy="48960"/>
          </a:xfrm>
        </p:grpSpPr>
        <mc:AlternateContent xmlns:mc="http://schemas.openxmlformats.org/markup-compatibility/2006">
          <mc:Choice xmlns:p14="http://schemas.microsoft.com/office/powerpoint/2010/main" Requires="p14">
            <p:contentPart p14:bwMode="auto" r:id="rId82">
              <p14:nvContentPartPr>
                <p14:cNvPr id="65" name="Ink 64">
                  <a:extLst>
                    <a:ext uri="{FF2B5EF4-FFF2-40B4-BE49-F238E27FC236}">
                      <a16:creationId xmlns:a16="http://schemas.microsoft.com/office/drawing/2014/main" id="{15B3C023-CAA0-EAE9-28AA-3F87C63117DD}"/>
                    </a:ext>
                  </a:extLst>
                </p14:cNvPr>
                <p14:cNvContentPartPr/>
                <p14:nvPr/>
              </p14:nvContentPartPr>
              <p14:xfrm>
                <a:off x="1983814" y="5826899"/>
                <a:ext cx="96480" cy="360"/>
              </p14:xfrm>
            </p:contentPart>
          </mc:Choice>
          <mc:Fallback>
            <p:pic>
              <p:nvPicPr>
                <p:cNvPr id="65" name="Ink 64">
                  <a:extLst>
                    <a:ext uri="{FF2B5EF4-FFF2-40B4-BE49-F238E27FC236}">
                      <a16:creationId xmlns:a16="http://schemas.microsoft.com/office/drawing/2014/main" id="{15B3C023-CAA0-EAE9-28AA-3F87C63117DD}"/>
                    </a:ext>
                  </a:extLst>
                </p:cNvPr>
                <p:cNvPicPr/>
                <p:nvPr/>
              </p:nvPicPr>
              <p:blipFill>
                <a:blip r:embed="rId83"/>
                <a:stretch>
                  <a:fillRect/>
                </a:stretch>
              </p:blipFill>
              <p:spPr>
                <a:xfrm>
                  <a:off x="1977694" y="5820779"/>
                  <a:ext cx="1087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6" name="Ink 65">
                  <a:extLst>
                    <a:ext uri="{FF2B5EF4-FFF2-40B4-BE49-F238E27FC236}">
                      <a16:creationId xmlns:a16="http://schemas.microsoft.com/office/drawing/2014/main" id="{879AFA4C-9EDF-2DA4-619D-53F25049FF1B}"/>
                    </a:ext>
                  </a:extLst>
                </p14:cNvPr>
                <p14:cNvContentPartPr/>
                <p14:nvPr/>
              </p14:nvContentPartPr>
              <p14:xfrm>
                <a:off x="2012974" y="5863979"/>
                <a:ext cx="56880" cy="11880"/>
              </p14:xfrm>
            </p:contentPart>
          </mc:Choice>
          <mc:Fallback>
            <p:pic>
              <p:nvPicPr>
                <p:cNvPr id="66" name="Ink 65">
                  <a:extLst>
                    <a:ext uri="{FF2B5EF4-FFF2-40B4-BE49-F238E27FC236}">
                      <a16:creationId xmlns:a16="http://schemas.microsoft.com/office/drawing/2014/main" id="{879AFA4C-9EDF-2DA4-619D-53F25049FF1B}"/>
                    </a:ext>
                  </a:extLst>
                </p:cNvPr>
                <p:cNvPicPr/>
                <p:nvPr/>
              </p:nvPicPr>
              <p:blipFill>
                <a:blip r:embed="rId85"/>
                <a:stretch>
                  <a:fillRect/>
                </a:stretch>
              </p:blipFill>
              <p:spPr>
                <a:xfrm>
                  <a:off x="2006854" y="5857859"/>
                  <a:ext cx="69120" cy="24120"/>
                </a:xfrm>
                <a:prstGeom prst="rect">
                  <a:avLst/>
                </a:prstGeom>
              </p:spPr>
            </p:pic>
          </mc:Fallback>
        </mc:AlternateContent>
      </p:grpSp>
      <p:grpSp>
        <p:nvGrpSpPr>
          <p:cNvPr id="76" name="Group 75">
            <a:extLst>
              <a:ext uri="{FF2B5EF4-FFF2-40B4-BE49-F238E27FC236}">
                <a16:creationId xmlns:a16="http://schemas.microsoft.com/office/drawing/2014/main" id="{A35FF9C6-3F07-5529-A6F4-042936FBADD7}"/>
              </a:ext>
            </a:extLst>
          </p:cNvPr>
          <p:cNvGrpSpPr/>
          <p:nvPr/>
        </p:nvGrpSpPr>
        <p:grpSpPr>
          <a:xfrm>
            <a:off x="1254454" y="5791979"/>
            <a:ext cx="324360" cy="180360"/>
            <a:chOff x="1254454" y="5791979"/>
            <a:chExt cx="324360" cy="180360"/>
          </a:xfrm>
        </p:grpSpPr>
        <mc:AlternateContent xmlns:mc="http://schemas.openxmlformats.org/markup-compatibility/2006">
          <mc:Choice xmlns:p14="http://schemas.microsoft.com/office/powerpoint/2010/main" Requires="p14">
            <p:contentPart p14:bwMode="auto" r:id="rId86">
              <p14:nvContentPartPr>
                <p14:cNvPr id="68" name="Ink 67">
                  <a:extLst>
                    <a:ext uri="{FF2B5EF4-FFF2-40B4-BE49-F238E27FC236}">
                      <a16:creationId xmlns:a16="http://schemas.microsoft.com/office/drawing/2014/main" id="{6F4B76CC-3ECE-C315-B705-89BF66B81DF3}"/>
                    </a:ext>
                  </a:extLst>
                </p14:cNvPr>
                <p14:cNvContentPartPr/>
                <p14:nvPr/>
              </p14:nvContentPartPr>
              <p14:xfrm>
                <a:off x="1254454" y="5791979"/>
                <a:ext cx="171000" cy="161280"/>
              </p14:xfrm>
            </p:contentPart>
          </mc:Choice>
          <mc:Fallback>
            <p:pic>
              <p:nvPicPr>
                <p:cNvPr id="68" name="Ink 67">
                  <a:extLst>
                    <a:ext uri="{FF2B5EF4-FFF2-40B4-BE49-F238E27FC236}">
                      <a16:creationId xmlns:a16="http://schemas.microsoft.com/office/drawing/2014/main" id="{6F4B76CC-3ECE-C315-B705-89BF66B81DF3}"/>
                    </a:ext>
                  </a:extLst>
                </p:cNvPr>
                <p:cNvPicPr/>
                <p:nvPr/>
              </p:nvPicPr>
              <p:blipFill>
                <a:blip r:embed="rId87"/>
                <a:stretch>
                  <a:fillRect/>
                </a:stretch>
              </p:blipFill>
              <p:spPr>
                <a:xfrm>
                  <a:off x="1248334" y="5785859"/>
                  <a:ext cx="1832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9" name="Ink 68">
                  <a:extLst>
                    <a:ext uri="{FF2B5EF4-FFF2-40B4-BE49-F238E27FC236}">
                      <a16:creationId xmlns:a16="http://schemas.microsoft.com/office/drawing/2014/main" id="{C2EBB9BC-6A09-E5D5-EF00-ACC2BACC42FE}"/>
                    </a:ext>
                  </a:extLst>
                </p14:cNvPr>
                <p14:cNvContentPartPr/>
                <p14:nvPr/>
              </p14:nvContentPartPr>
              <p14:xfrm>
                <a:off x="1448854" y="5904659"/>
                <a:ext cx="129960" cy="67680"/>
              </p14:xfrm>
            </p:contentPart>
          </mc:Choice>
          <mc:Fallback>
            <p:pic>
              <p:nvPicPr>
                <p:cNvPr id="69" name="Ink 68">
                  <a:extLst>
                    <a:ext uri="{FF2B5EF4-FFF2-40B4-BE49-F238E27FC236}">
                      <a16:creationId xmlns:a16="http://schemas.microsoft.com/office/drawing/2014/main" id="{C2EBB9BC-6A09-E5D5-EF00-ACC2BACC42FE}"/>
                    </a:ext>
                  </a:extLst>
                </p:cNvPr>
                <p:cNvPicPr/>
                <p:nvPr/>
              </p:nvPicPr>
              <p:blipFill>
                <a:blip r:embed="rId89"/>
                <a:stretch>
                  <a:fillRect/>
                </a:stretch>
              </p:blipFill>
              <p:spPr>
                <a:xfrm>
                  <a:off x="1442734" y="5898539"/>
                  <a:ext cx="142200" cy="79920"/>
                </a:xfrm>
                <a:prstGeom prst="rect">
                  <a:avLst/>
                </a:prstGeom>
              </p:spPr>
            </p:pic>
          </mc:Fallback>
        </mc:AlternateContent>
      </p:grpSp>
      <p:grpSp>
        <p:nvGrpSpPr>
          <p:cNvPr id="75" name="Group 74">
            <a:extLst>
              <a:ext uri="{FF2B5EF4-FFF2-40B4-BE49-F238E27FC236}">
                <a16:creationId xmlns:a16="http://schemas.microsoft.com/office/drawing/2014/main" id="{9A134927-9C74-ABA8-171D-834654BC7A67}"/>
              </a:ext>
            </a:extLst>
          </p:cNvPr>
          <p:cNvGrpSpPr/>
          <p:nvPr/>
        </p:nvGrpSpPr>
        <p:grpSpPr>
          <a:xfrm>
            <a:off x="700054" y="5590739"/>
            <a:ext cx="354600" cy="592920"/>
            <a:chOff x="700054" y="5590739"/>
            <a:chExt cx="354600" cy="592920"/>
          </a:xfrm>
        </p:grpSpPr>
        <mc:AlternateContent xmlns:mc="http://schemas.openxmlformats.org/markup-compatibility/2006">
          <mc:Choice xmlns:p14="http://schemas.microsoft.com/office/powerpoint/2010/main" Requires="p14">
            <p:contentPart p14:bwMode="auto" r:id="rId90">
              <p14:nvContentPartPr>
                <p14:cNvPr id="67" name="Ink 66">
                  <a:extLst>
                    <a:ext uri="{FF2B5EF4-FFF2-40B4-BE49-F238E27FC236}">
                      <a16:creationId xmlns:a16="http://schemas.microsoft.com/office/drawing/2014/main" id="{D862AE21-51CA-41FD-6085-BDA7D95FA555}"/>
                    </a:ext>
                  </a:extLst>
                </p14:cNvPr>
                <p14:cNvContentPartPr/>
                <p14:nvPr/>
              </p14:nvContentPartPr>
              <p14:xfrm>
                <a:off x="758374" y="5739059"/>
                <a:ext cx="231120" cy="284400"/>
              </p14:xfrm>
            </p:contentPart>
          </mc:Choice>
          <mc:Fallback>
            <p:pic>
              <p:nvPicPr>
                <p:cNvPr id="67" name="Ink 66">
                  <a:extLst>
                    <a:ext uri="{FF2B5EF4-FFF2-40B4-BE49-F238E27FC236}">
                      <a16:creationId xmlns:a16="http://schemas.microsoft.com/office/drawing/2014/main" id="{D862AE21-51CA-41FD-6085-BDA7D95FA555}"/>
                    </a:ext>
                  </a:extLst>
                </p:cNvPr>
                <p:cNvPicPr/>
                <p:nvPr/>
              </p:nvPicPr>
              <p:blipFill>
                <a:blip r:embed="rId91"/>
                <a:stretch>
                  <a:fillRect/>
                </a:stretch>
              </p:blipFill>
              <p:spPr>
                <a:xfrm>
                  <a:off x="752254" y="5732939"/>
                  <a:ext cx="24336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0" name="Ink 69">
                  <a:extLst>
                    <a:ext uri="{FF2B5EF4-FFF2-40B4-BE49-F238E27FC236}">
                      <a16:creationId xmlns:a16="http://schemas.microsoft.com/office/drawing/2014/main" id="{11F37B3E-9D5F-938A-0B45-E994BF368C1B}"/>
                    </a:ext>
                  </a:extLst>
                </p14:cNvPr>
                <p14:cNvContentPartPr/>
                <p14:nvPr/>
              </p14:nvContentPartPr>
              <p14:xfrm>
                <a:off x="700054" y="6099419"/>
                <a:ext cx="125280" cy="84240"/>
              </p14:xfrm>
            </p:contentPart>
          </mc:Choice>
          <mc:Fallback>
            <p:pic>
              <p:nvPicPr>
                <p:cNvPr id="70" name="Ink 69">
                  <a:extLst>
                    <a:ext uri="{FF2B5EF4-FFF2-40B4-BE49-F238E27FC236}">
                      <a16:creationId xmlns:a16="http://schemas.microsoft.com/office/drawing/2014/main" id="{11F37B3E-9D5F-938A-0B45-E994BF368C1B}"/>
                    </a:ext>
                  </a:extLst>
                </p:cNvPr>
                <p:cNvPicPr/>
                <p:nvPr/>
              </p:nvPicPr>
              <p:blipFill>
                <a:blip r:embed="rId93"/>
                <a:stretch>
                  <a:fillRect/>
                </a:stretch>
              </p:blipFill>
              <p:spPr>
                <a:xfrm>
                  <a:off x="693934" y="6093299"/>
                  <a:ext cx="137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1" name="Ink 70">
                  <a:extLst>
                    <a:ext uri="{FF2B5EF4-FFF2-40B4-BE49-F238E27FC236}">
                      <a16:creationId xmlns:a16="http://schemas.microsoft.com/office/drawing/2014/main" id="{25AE8AFB-050D-C61B-0203-A728C1387F1B}"/>
                    </a:ext>
                  </a:extLst>
                </p14:cNvPr>
                <p14:cNvContentPartPr/>
                <p14:nvPr/>
              </p14:nvContentPartPr>
              <p14:xfrm>
                <a:off x="836134" y="6101219"/>
                <a:ext cx="109440" cy="7560"/>
              </p14:xfrm>
            </p:contentPart>
          </mc:Choice>
          <mc:Fallback>
            <p:pic>
              <p:nvPicPr>
                <p:cNvPr id="71" name="Ink 70">
                  <a:extLst>
                    <a:ext uri="{FF2B5EF4-FFF2-40B4-BE49-F238E27FC236}">
                      <a16:creationId xmlns:a16="http://schemas.microsoft.com/office/drawing/2014/main" id="{25AE8AFB-050D-C61B-0203-A728C1387F1B}"/>
                    </a:ext>
                  </a:extLst>
                </p:cNvPr>
                <p:cNvPicPr/>
                <p:nvPr/>
              </p:nvPicPr>
              <p:blipFill>
                <a:blip r:embed="rId95"/>
                <a:stretch>
                  <a:fillRect/>
                </a:stretch>
              </p:blipFill>
              <p:spPr>
                <a:xfrm>
                  <a:off x="830014" y="6095099"/>
                  <a:ext cx="121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2" name="Ink 71">
                  <a:extLst>
                    <a:ext uri="{FF2B5EF4-FFF2-40B4-BE49-F238E27FC236}">
                      <a16:creationId xmlns:a16="http://schemas.microsoft.com/office/drawing/2014/main" id="{4B08AA77-EACD-C887-F11B-F6F191A5E110}"/>
                    </a:ext>
                  </a:extLst>
                </p14:cNvPr>
                <p14:cNvContentPartPr/>
                <p14:nvPr/>
              </p14:nvContentPartPr>
              <p14:xfrm>
                <a:off x="865294" y="6135779"/>
                <a:ext cx="99000" cy="12240"/>
              </p14:xfrm>
            </p:contentPart>
          </mc:Choice>
          <mc:Fallback>
            <p:pic>
              <p:nvPicPr>
                <p:cNvPr id="72" name="Ink 71">
                  <a:extLst>
                    <a:ext uri="{FF2B5EF4-FFF2-40B4-BE49-F238E27FC236}">
                      <a16:creationId xmlns:a16="http://schemas.microsoft.com/office/drawing/2014/main" id="{4B08AA77-EACD-C887-F11B-F6F191A5E110}"/>
                    </a:ext>
                  </a:extLst>
                </p:cNvPr>
                <p:cNvPicPr/>
                <p:nvPr/>
              </p:nvPicPr>
              <p:blipFill>
                <a:blip r:embed="rId97"/>
                <a:stretch>
                  <a:fillRect/>
                </a:stretch>
              </p:blipFill>
              <p:spPr>
                <a:xfrm>
                  <a:off x="859174" y="6129659"/>
                  <a:ext cx="111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3" name="Ink 72">
                  <a:extLst>
                    <a:ext uri="{FF2B5EF4-FFF2-40B4-BE49-F238E27FC236}">
                      <a16:creationId xmlns:a16="http://schemas.microsoft.com/office/drawing/2014/main" id="{35735D5E-A005-A568-1389-7254E7FCDD2B}"/>
                    </a:ext>
                  </a:extLst>
                </p14:cNvPr>
                <p14:cNvContentPartPr/>
                <p14:nvPr/>
              </p14:nvContentPartPr>
              <p14:xfrm>
                <a:off x="1050334" y="6079259"/>
                <a:ext cx="4320" cy="90360"/>
              </p14:xfrm>
            </p:contentPart>
          </mc:Choice>
          <mc:Fallback>
            <p:pic>
              <p:nvPicPr>
                <p:cNvPr id="73" name="Ink 72">
                  <a:extLst>
                    <a:ext uri="{FF2B5EF4-FFF2-40B4-BE49-F238E27FC236}">
                      <a16:creationId xmlns:a16="http://schemas.microsoft.com/office/drawing/2014/main" id="{35735D5E-A005-A568-1389-7254E7FCDD2B}"/>
                    </a:ext>
                  </a:extLst>
                </p:cNvPr>
                <p:cNvPicPr/>
                <p:nvPr/>
              </p:nvPicPr>
              <p:blipFill>
                <a:blip r:embed="rId99"/>
                <a:stretch>
                  <a:fillRect/>
                </a:stretch>
              </p:blipFill>
              <p:spPr>
                <a:xfrm>
                  <a:off x="1044214" y="6073139"/>
                  <a:ext cx="16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4" name="Ink 73">
                  <a:extLst>
                    <a:ext uri="{FF2B5EF4-FFF2-40B4-BE49-F238E27FC236}">
                      <a16:creationId xmlns:a16="http://schemas.microsoft.com/office/drawing/2014/main" id="{7841AA97-B9C4-9E18-40CE-ED8382D484FC}"/>
                    </a:ext>
                  </a:extLst>
                </p14:cNvPr>
                <p14:cNvContentPartPr/>
                <p14:nvPr/>
              </p14:nvContentPartPr>
              <p14:xfrm>
                <a:off x="775294" y="5590739"/>
                <a:ext cx="232920" cy="97560"/>
              </p14:xfrm>
            </p:contentPart>
          </mc:Choice>
          <mc:Fallback>
            <p:pic>
              <p:nvPicPr>
                <p:cNvPr id="74" name="Ink 73">
                  <a:extLst>
                    <a:ext uri="{FF2B5EF4-FFF2-40B4-BE49-F238E27FC236}">
                      <a16:creationId xmlns:a16="http://schemas.microsoft.com/office/drawing/2014/main" id="{7841AA97-B9C4-9E18-40CE-ED8382D484FC}"/>
                    </a:ext>
                  </a:extLst>
                </p:cNvPr>
                <p:cNvPicPr/>
                <p:nvPr/>
              </p:nvPicPr>
              <p:blipFill>
                <a:blip r:embed="rId101"/>
                <a:stretch>
                  <a:fillRect/>
                </a:stretch>
              </p:blipFill>
              <p:spPr>
                <a:xfrm>
                  <a:off x="769174" y="5584619"/>
                  <a:ext cx="245160" cy="10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78" name="Ink 77">
                <a:extLst>
                  <a:ext uri="{FF2B5EF4-FFF2-40B4-BE49-F238E27FC236}">
                    <a16:creationId xmlns:a16="http://schemas.microsoft.com/office/drawing/2014/main" id="{B0DFE69C-E86F-D157-0DF1-F779E1BF4B2A}"/>
                  </a:ext>
                </a:extLst>
              </p14:cNvPr>
              <p14:cNvContentPartPr/>
              <p14:nvPr/>
            </p14:nvContentPartPr>
            <p14:xfrm>
              <a:off x="6712414" y="5483099"/>
              <a:ext cx="247320" cy="238320"/>
            </p14:xfrm>
          </p:contentPart>
        </mc:Choice>
        <mc:Fallback>
          <p:pic>
            <p:nvPicPr>
              <p:cNvPr id="78" name="Ink 77">
                <a:extLst>
                  <a:ext uri="{FF2B5EF4-FFF2-40B4-BE49-F238E27FC236}">
                    <a16:creationId xmlns:a16="http://schemas.microsoft.com/office/drawing/2014/main" id="{B0DFE69C-E86F-D157-0DF1-F779E1BF4B2A}"/>
                  </a:ext>
                </a:extLst>
              </p:cNvPr>
              <p:cNvPicPr/>
              <p:nvPr/>
            </p:nvPicPr>
            <p:blipFill>
              <a:blip r:embed="rId103"/>
              <a:stretch>
                <a:fillRect/>
              </a:stretch>
            </p:blipFill>
            <p:spPr>
              <a:xfrm>
                <a:off x="6706294" y="5476979"/>
                <a:ext cx="259560" cy="250560"/>
              </a:xfrm>
              <a:prstGeom prst="rect">
                <a:avLst/>
              </a:prstGeom>
            </p:spPr>
          </p:pic>
        </mc:Fallback>
      </mc:AlternateContent>
      <p:grpSp>
        <p:nvGrpSpPr>
          <p:cNvPr id="85" name="Group 84">
            <a:extLst>
              <a:ext uri="{FF2B5EF4-FFF2-40B4-BE49-F238E27FC236}">
                <a16:creationId xmlns:a16="http://schemas.microsoft.com/office/drawing/2014/main" id="{6FFA2027-BC81-64A5-A716-763DB514DA52}"/>
              </a:ext>
            </a:extLst>
          </p:cNvPr>
          <p:cNvGrpSpPr/>
          <p:nvPr/>
        </p:nvGrpSpPr>
        <p:grpSpPr>
          <a:xfrm>
            <a:off x="6672094" y="5836259"/>
            <a:ext cx="273240" cy="135360"/>
            <a:chOff x="6672094" y="5836259"/>
            <a:chExt cx="273240" cy="135360"/>
          </a:xfrm>
        </p:grpSpPr>
        <mc:AlternateContent xmlns:mc="http://schemas.openxmlformats.org/markup-compatibility/2006">
          <mc:Choice xmlns:p14="http://schemas.microsoft.com/office/powerpoint/2010/main" Requires="p14">
            <p:contentPart p14:bwMode="auto" r:id="rId104">
              <p14:nvContentPartPr>
                <p14:cNvPr id="79" name="Ink 78">
                  <a:extLst>
                    <a:ext uri="{FF2B5EF4-FFF2-40B4-BE49-F238E27FC236}">
                      <a16:creationId xmlns:a16="http://schemas.microsoft.com/office/drawing/2014/main" id="{1CF9C782-6543-3398-0143-9EED50947F0D}"/>
                    </a:ext>
                  </a:extLst>
                </p14:cNvPr>
                <p14:cNvContentPartPr/>
                <p14:nvPr/>
              </p14:nvContentPartPr>
              <p14:xfrm>
                <a:off x="6672094" y="5836259"/>
                <a:ext cx="91080" cy="135360"/>
              </p14:xfrm>
            </p:contentPart>
          </mc:Choice>
          <mc:Fallback>
            <p:pic>
              <p:nvPicPr>
                <p:cNvPr id="79" name="Ink 78">
                  <a:extLst>
                    <a:ext uri="{FF2B5EF4-FFF2-40B4-BE49-F238E27FC236}">
                      <a16:creationId xmlns:a16="http://schemas.microsoft.com/office/drawing/2014/main" id="{1CF9C782-6543-3398-0143-9EED50947F0D}"/>
                    </a:ext>
                  </a:extLst>
                </p:cNvPr>
                <p:cNvPicPr/>
                <p:nvPr/>
              </p:nvPicPr>
              <p:blipFill>
                <a:blip r:embed="rId105"/>
                <a:stretch>
                  <a:fillRect/>
                </a:stretch>
              </p:blipFill>
              <p:spPr>
                <a:xfrm>
                  <a:off x="6665974" y="5830139"/>
                  <a:ext cx="103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0" name="Ink 79">
                  <a:extLst>
                    <a:ext uri="{FF2B5EF4-FFF2-40B4-BE49-F238E27FC236}">
                      <a16:creationId xmlns:a16="http://schemas.microsoft.com/office/drawing/2014/main" id="{F63F91B8-361D-4BA5-750D-A1608108A06A}"/>
                    </a:ext>
                  </a:extLst>
                </p14:cNvPr>
                <p14:cNvContentPartPr/>
                <p14:nvPr/>
              </p14:nvContentPartPr>
              <p14:xfrm>
                <a:off x="6779734" y="5859659"/>
                <a:ext cx="82800" cy="15840"/>
              </p14:xfrm>
            </p:contentPart>
          </mc:Choice>
          <mc:Fallback>
            <p:pic>
              <p:nvPicPr>
                <p:cNvPr id="80" name="Ink 79">
                  <a:extLst>
                    <a:ext uri="{FF2B5EF4-FFF2-40B4-BE49-F238E27FC236}">
                      <a16:creationId xmlns:a16="http://schemas.microsoft.com/office/drawing/2014/main" id="{F63F91B8-361D-4BA5-750D-A1608108A06A}"/>
                    </a:ext>
                  </a:extLst>
                </p:cNvPr>
                <p:cNvPicPr/>
                <p:nvPr/>
              </p:nvPicPr>
              <p:blipFill>
                <a:blip r:embed="rId107"/>
                <a:stretch>
                  <a:fillRect/>
                </a:stretch>
              </p:blipFill>
              <p:spPr>
                <a:xfrm>
                  <a:off x="6773614" y="5853539"/>
                  <a:ext cx="950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1" name="Ink 80">
                  <a:extLst>
                    <a:ext uri="{FF2B5EF4-FFF2-40B4-BE49-F238E27FC236}">
                      <a16:creationId xmlns:a16="http://schemas.microsoft.com/office/drawing/2014/main" id="{FEF8726E-8A6B-56FD-FAE3-20221668DDD0}"/>
                    </a:ext>
                  </a:extLst>
                </p14:cNvPr>
                <p14:cNvContentPartPr/>
                <p14:nvPr/>
              </p14:nvContentPartPr>
              <p14:xfrm>
                <a:off x="6770374" y="5918339"/>
                <a:ext cx="124200" cy="25200"/>
              </p14:xfrm>
            </p:contentPart>
          </mc:Choice>
          <mc:Fallback>
            <p:pic>
              <p:nvPicPr>
                <p:cNvPr id="81" name="Ink 80">
                  <a:extLst>
                    <a:ext uri="{FF2B5EF4-FFF2-40B4-BE49-F238E27FC236}">
                      <a16:creationId xmlns:a16="http://schemas.microsoft.com/office/drawing/2014/main" id="{FEF8726E-8A6B-56FD-FAE3-20221668DDD0}"/>
                    </a:ext>
                  </a:extLst>
                </p:cNvPr>
                <p:cNvPicPr/>
                <p:nvPr/>
              </p:nvPicPr>
              <p:blipFill>
                <a:blip r:embed="rId109"/>
                <a:stretch>
                  <a:fillRect/>
                </a:stretch>
              </p:blipFill>
              <p:spPr>
                <a:xfrm>
                  <a:off x="6764254" y="5912219"/>
                  <a:ext cx="136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2" name="Ink 81">
                  <a:extLst>
                    <a:ext uri="{FF2B5EF4-FFF2-40B4-BE49-F238E27FC236}">
                      <a16:creationId xmlns:a16="http://schemas.microsoft.com/office/drawing/2014/main" id="{7C1ADBC6-9442-EF60-BD9A-750F03D2A700}"/>
                    </a:ext>
                  </a:extLst>
                </p14:cNvPr>
                <p14:cNvContentPartPr/>
                <p14:nvPr/>
              </p14:nvContentPartPr>
              <p14:xfrm>
                <a:off x="6928414" y="5836259"/>
                <a:ext cx="16920" cy="122040"/>
              </p14:xfrm>
            </p:contentPart>
          </mc:Choice>
          <mc:Fallback>
            <p:pic>
              <p:nvPicPr>
                <p:cNvPr id="82" name="Ink 81">
                  <a:extLst>
                    <a:ext uri="{FF2B5EF4-FFF2-40B4-BE49-F238E27FC236}">
                      <a16:creationId xmlns:a16="http://schemas.microsoft.com/office/drawing/2014/main" id="{7C1ADBC6-9442-EF60-BD9A-750F03D2A700}"/>
                    </a:ext>
                  </a:extLst>
                </p:cNvPr>
                <p:cNvPicPr/>
                <p:nvPr/>
              </p:nvPicPr>
              <p:blipFill>
                <a:blip r:embed="rId111"/>
                <a:stretch>
                  <a:fillRect/>
                </a:stretch>
              </p:blipFill>
              <p:spPr>
                <a:xfrm>
                  <a:off x="6922294" y="5830139"/>
                  <a:ext cx="29160" cy="13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
            <p14:nvContentPartPr>
              <p14:cNvPr id="83" name="Ink 82">
                <a:extLst>
                  <a:ext uri="{FF2B5EF4-FFF2-40B4-BE49-F238E27FC236}">
                    <a16:creationId xmlns:a16="http://schemas.microsoft.com/office/drawing/2014/main" id="{FF3FEEB4-7311-C1B2-0BAD-FEE33D72D7CB}"/>
                  </a:ext>
                </a:extLst>
              </p14:cNvPr>
              <p14:cNvContentPartPr/>
              <p14:nvPr/>
            </p14:nvContentPartPr>
            <p14:xfrm>
              <a:off x="6749134" y="5221379"/>
              <a:ext cx="239760" cy="126000"/>
            </p14:xfrm>
          </p:contentPart>
        </mc:Choice>
        <mc:Fallback>
          <p:pic>
            <p:nvPicPr>
              <p:cNvPr id="83" name="Ink 82">
                <a:extLst>
                  <a:ext uri="{FF2B5EF4-FFF2-40B4-BE49-F238E27FC236}">
                    <a16:creationId xmlns:a16="http://schemas.microsoft.com/office/drawing/2014/main" id="{FF3FEEB4-7311-C1B2-0BAD-FEE33D72D7CB}"/>
                  </a:ext>
                </a:extLst>
              </p:cNvPr>
              <p:cNvPicPr/>
              <p:nvPr/>
            </p:nvPicPr>
            <p:blipFill>
              <a:blip r:embed="rId113"/>
              <a:stretch>
                <a:fillRect/>
              </a:stretch>
            </p:blipFill>
            <p:spPr>
              <a:xfrm>
                <a:off x="6743014" y="5215259"/>
                <a:ext cx="2520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4" name="Ink 83">
                <a:extLst>
                  <a:ext uri="{FF2B5EF4-FFF2-40B4-BE49-F238E27FC236}">
                    <a16:creationId xmlns:a16="http://schemas.microsoft.com/office/drawing/2014/main" id="{7067888F-CA86-3A49-E93D-E70B6881295C}"/>
                  </a:ext>
                </a:extLst>
              </p14:cNvPr>
              <p14:cNvContentPartPr/>
              <p14:nvPr/>
            </p14:nvContentPartPr>
            <p14:xfrm>
              <a:off x="7184014" y="5388779"/>
              <a:ext cx="23760" cy="558720"/>
            </p14:xfrm>
          </p:contentPart>
        </mc:Choice>
        <mc:Fallback>
          <p:pic>
            <p:nvPicPr>
              <p:cNvPr id="84" name="Ink 83">
                <a:extLst>
                  <a:ext uri="{FF2B5EF4-FFF2-40B4-BE49-F238E27FC236}">
                    <a16:creationId xmlns:a16="http://schemas.microsoft.com/office/drawing/2014/main" id="{7067888F-CA86-3A49-E93D-E70B6881295C}"/>
                  </a:ext>
                </a:extLst>
              </p:cNvPr>
              <p:cNvPicPr/>
              <p:nvPr/>
            </p:nvPicPr>
            <p:blipFill>
              <a:blip r:embed="rId115"/>
              <a:stretch>
                <a:fillRect/>
              </a:stretch>
            </p:blipFill>
            <p:spPr>
              <a:xfrm>
                <a:off x="7177894" y="5382659"/>
                <a:ext cx="36000" cy="570960"/>
              </a:xfrm>
              <a:prstGeom prst="rect">
                <a:avLst/>
              </a:prstGeom>
            </p:spPr>
          </p:pic>
        </mc:Fallback>
      </mc:AlternateContent>
      <p:grpSp>
        <p:nvGrpSpPr>
          <p:cNvPr id="133" name="Group 132">
            <a:extLst>
              <a:ext uri="{FF2B5EF4-FFF2-40B4-BE49-F238E27FC236}">
                <a16:creationId xmlns:a16="http://schemas.microsoft.com/office/drawing/2014/main" id="{F9680AA4-F33F-1323-C96B-F6FBF6C8A95A}"/>
              </a:ext>
            </a:extLst>
          </p:cNvPr>
          <p:cNvGrpSpPr/>
          <p:nvPr/>
        </p:nvGrpSpPr>
        <p:grpSpPr>
          <a:xfrm>
            <a:off x="7365454" y="5272139"/>
            <a:ext cx="773280" cy="561240"/>
            <a:chOff x="7365454" y="5272139"/>
            <a:chExt cx="773280" cy="561240"/>
          </a:xfrm>
        </p:grpSpPr>
        <mc:AlternateContent xmlns:mc="http://schemas.openxmlformats.org/markup-compatibility/2006">
          <mc:Choice xmlns:p14="http://schemas.microsoft.com/office/powerpoint/2010/main" Requires="p14">
            <p:contentPart p14:bwMode="auto" r:id="rId116">
              <p14:nvContentPartPr>
                <p14:cNvPr id="86" name="Ink 85">
                  <a:extLst>
                    <a:ext uri="{FF2B5EF4-FFF2-40B4-BE49-F238E27FC236}">
                      <a16:creationId xmlns:a16="http://schemas.microsoft.com/office/drawing/2014/main" id="{5D6655C5-208A-A89A-AE00-E4A27D5CC238}"/>
                    </a:ext>
                  </a:extLst>
                </p14:cNvPr>
                <p14:cNvContentPartPr/>
                <p14:nvPr/>
              </p14:nvContentPartPr>
              <p14:xfrm>
                <a:off x="7365454" y="5359619"/>
                <a:ext cx="72000" cy="203400"/>
              </p14:xfrm>
            </p:contentPart>
          </mc:Choice>
          <mc:Fallback>
            <p:pic>
              <p:nvPicPr>
                <p:cNvPr id="86" name="Ink 85">
                  <a:extLst>
                    <a:ext uri="{FF2B5EF4-FFF2-40B4-BE49-F238E27FC236}">
                      <a16:creationId xmlns:a16="http://schemas.microsoft.com/office/drawing/2014/main" id="{5D6655C5-208A-A89A-AE00-E4A27D5CC238}"/>
                    </a:ext>
                  </a:extLst>
                </p:cNvPr>
                <p:cNvPicPr/>
                <p:nvPr/>
              </p:nvPicPr>
              <p:blipFill>
                <a:blip r:embed="rId117"/>
                <a:stretch>
                  <a:fillRect/>
                </a:stretch>
              </p:blipFill>
              <p:spPr>
                <a:xfrm>
                  <a:off x="7359334" y="5353499"/>
                  <a:ext cx="842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7" name="Ink 86">
                  <a:extLst>
                    <a:ext uri="{FF2B5EF4-FFF2-40B4-BE49-F238E27FC236}">
                      <a16:creationId xmlns:a16="http://schemas.microsoft.com/office/drawing/2014/main" id="{DAA45626-92CE-082B-8C42-09C8C13BBA53}"/>
                    </a:ext>
                  </a:extLst>
                </p14:cNvPr>
                <p14:cNvContentPartPr/>
                <p14:nvPr/>
              </p14:nvContentPartPr>
              <p14:xfrm>
                <a:off x="7450774" y="5448899"/>
                <a:ext cx="77760" cy="7920"/>
              </p14:xfrm>
            </p:contentPart>
          </mc:Choice>
          <mc:Fallback>
            <p:pic>
              <p:nvPicPr>
                <p:cNvPr id="87" name="Ink 86">
                  <a:extLst>
                    <a:ext uri="{FF2B5EF4-FFF2-40B4-BE49-F238E27FC236}">
                      <a16:creationId xmlns:a16="http://schemas.microsoft.com/office/drawing/2014/main" id="{DAA45626-92CE-082B-8C42-09C8C13BBA53}"/>
                    </a:ext>
                  </a:extLst>
                </p:cNvPr>
                <p:cNvPicPr/>
                <p:nvPr/>
              </p:nvPicPr>
              <p:blipFill>
                <a:blip r:embed="rId39"/>
                <a:stretch>
                  <a:fillRect/>
                </a:stretch>
              </p:blipFill>
              <p:spPr>
                <a:xfrm>
                  <a:off x="7444654" y="5442779"/>
                  <a:ext cx="90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8" name="Ink 87">
                  <a:extLst>
                    <a:ext uri="{FF2B5EF4-FFF2-40B4-BE49-F238E27FC236}">
                      <a16:creationId xmlns:a16="http://schemas.microsoft.com/office/drawing/2014/main" id="{43E0168A-B2C7-D172-EDF8-910EE8DA9D92}"/>
                    </a:ext>
                  </a:extLst>
                </p14:cNvPr>
                <p14:cNvContentPartPr/>
                <p14:nvPr/>
              </p14:nvContentPartPr>
              <p14:xfrm>
                <a:off x="7586854" y="5369699"/>
                <a:ext cx="10080" cy="152640"/>
              </p14:xfrm>
            </p:contentPart>
          </mc:Choice>
          <mc:Fallback>
            <p:pic>
              <p:nvPicPr>
                <p:cNvPr id="88" name="Ink 87">
                  <a:extLst>
                    <a:ext uri="{FF2B5EF4-FFF2-40B4-BE49-F238E27FC236}">
                      <a16:creationId xmlns:a16="http://schemas.microsoft.com/office/drawing/2014/main" id="{43E0168A-B2C7-D172-EDF8-910EE8DA9D92}"/>
                    </a:ext>
                  </a:extLst>
                </p:cNvPr>
                <p:cNvPicPr/>
                <p:nvPr/>
              </p:nvPicPr>
              <p:blipFill>
                <a:blip r:embed="rId120"/>
                <a:stretch>
                  <a:fillRect/>
                </a:stretch>
              </p:blipFill>
              <p:spPr>
                <a:xfrm>
                  <a:off x="7580734" y="5363579"/>
                  <a:ext cx="223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9" name="Ink 88">
                  <a:extLst>
                    <a:ext uri="{FF2B5EF4-FFF2-40B4-BE49-F238E27FC236}">
                      <a16:creationId xmlns:a16="http://schemas.microsoft.com/office/drawing/2014/main" id="{A1A3BF3D-A629-524D-41EB-ACBD7BADDB0D}"/>
                    </a:ext>
                  </a:extLst>
                </p14:cNvPr>
                <p14:cNvContentPartPr/>
                <p14:nvPr/>
              </p14:nvContentPartPr>
              <p14:xfrm>
                <a:off x="7635454" y="5359619"/>
                <a:ext cx="135360" cy="200160"/>
              </p14:xfrm>
            </p:contentPart>
          </mc:Choice>
          <mc:Fallback>
            <p:pic>
              <p:nvPicPr>
                <p:cNvPr id="89" name="Ink 88">
                  <a:extLst>
                    <a:ext uri="{FF2B5EF4-FFF2-40B4-BE49-F238E27FC236}">
                      <a16:creationId xmlns:a16="http://schemas.microsoft.com/office/drawing/2014/main" id="{A1A3BF3D-A629-524D-41EB-ACBD7BADDB0D}"/>
                    </a:ext>
                  </a:extLst>
                </p:cNvPr>
                <p:cNvPicPr/>
                <p:nvPr/>
              </p:nvPicPr>
              <p:blipFill>
                <a:blip r:embed="rId122"/>
                <a:stretch>
                  <a:fillRect/>
                </a:stretch>
              </p:blipFill>
              <p:spPr>
                <a:xfrm>
                  <a:off x="7629334" y="5353499"/>
                  <a:ext cx="147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0" name="Ink 89">
                  <a:extLst>
                    <a:ext uri="{FF2B5EF4-FFF2-40B4-BE49-F238E27FC236}">
                      <a16:creationId xmlns:a16="http://schemas.microsoft.com/office/drawing/2014/main" id="{9D5E2EDC-D790-A8DA-8AE8-07DF4C50603D}"/>
                    </a:ext>
                  </a:extLst>
                </p14:cNvPr>
                <p14:cNvContentPartPr/>
                <p14:nvPr/>
              </p14:nvContentPartPr>
              <p14:xfrm>
                <a:off x="7733014" y="5321099"/>
                <a:ext cx="90000" cy="53640"/>
              </p14:xfrm>
            </p:contentPart>
          </mc:Choice>
          <mc:Fallback>
            <p:pic>
              <p:nvPicPr>
                <p:cNvPr id="90" name="Ink 89">
                  <a:extLst>
                    <a:ext uri="{FF2B5EF4-FFF2-40B4-BE49-F238E27FC236}">
                      <a16:creationId xmlns:a16="http://schemas.microsoft.com/office/drawing/2014/main" id="{9D5E2EDC-D790-A8DA-8AE8-07DF4C50603D}"/>
                    </a:ext>
                  </a:extLst>
                </p:cNvPr>
                <p:cNvPicPr/>
                <p:nvPr/>
              </p:nvPicPr>
              <p:blipFill>
                <a:blip r:embed="rId124"/>
                <a:stretch>
                  <a:fillRect/>
                </a:stretch>
              </p:blipFill>
              <p:spPr>
                <a:xfrm>
                  <a:off x="7726894" y="5314979"/>
                  <a:ext cx="102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1" name="Ink 90">
                  <a:extLst>
                    <a:ext uri="{FF2B5EF4-FFF2-40B4-BE49-F238E27FC236}">
                      <a16:creationId xmlns:a16="http://schemas.microsoft.com/office/drawing/2014/main" id="{7C85DBC7-32B0-C35A-9384-73F4D81810B0}"/>
                    </a:ext>
                  </a:extLst>
                </p14:cNvPr>
                <p14:cNvContentPartPr/>
                <p14:nvPr/>
              </p14:nvContentPartPr>
              <p14:xfrm>
                <a:off x="7865134" y="5281859"/>
                <a:ext cx="14760" cy="90720"/>
              </p14:xfrm>
            </p:contentPart>
          </mc:Choice>
          <mc:Fallback>
            <p:pic>
              <p:nvPicPr>
                <p:cNvPr id="91" name="Ink 90">
                  <a:extLst>
                    <a:ext uri="{FF2B5EF4-FFF2-40B4-BE49-F238E27FC236}">
                      <a16:creationId xmlns:a16="http://schemas.microsoft.com/office/drawing/2014/main" id="{7C85DBC7-32B0-C35A-9384-73F4D81810B0}"/>
                    </a:ext>
                  </a:extLst>
                </p:cNvPr>
                <p:cNvPicPr/>
                <p:nvPr/>
              </p:nvPicPr>
              <p:blipFill>
                <a:blip r:embed="rId126"/>
                <a:stretch>
                  <a:fillRect/>
                </a:stretch>
              </p:blipFill>
              <p:spPr>
                <a:xfrm>
                  <a:off x="7859014" y="5275739"/>
                  <a:ext cx="270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2" name="Ink 91">
                  <a:extLst>
                    <a:ext uri="{FF2B5EF4-FFF2-40B4-BE49-F238E27FC236}">
                      <a16:creationId xmlns:a16="http://schemas.microsoft.com/office/drawing/2014/main" id="{03F07019-AF55-08A1-D498-D2FFE2A11AEC}"/>
                    </a:ext>
                  </a:extLst>
                </p14:cNvPr>
                <p14:cNvContentPartPr/>
                <p14:nvPr/>
              </p14:nvContentPartPr>
              <p14:xfrm>
                <a:off x="7830214" y="5321099"/>
                <a:ext cx="89280" cy="360"/>
              </p14:xfrm>
            </p:contentPart>
          </mc:Choice>
          <mc:Fallback>
            <p:pic>
              <p:nvPicPr>
                <p:cNvPr id="92" name="Ink 91">
                  <a:extLst>
                    <a:ext uri="{FF2B5EF4-FFF2-40B4-BE49-F238E27FC236}">
                      <a16:creationId xmlns:a16="http://schemas.microsoft.com/office/drawing/2014/main" id="{03F07019-AF55-08A1-D498-D2FFE2A11AEC}"/>
                    </a:ext>
                  </a:extLst>
                </p:cNvPr>
                <p:cNvPicPr/>
                <p:nvPr/>
              </p:nvPicPr>
              <p:blipFill>
                <a:blip r:embed="rId128"/>
                <a:stretch>
                  <a:fillRect/>
                </a:stretch>
              </p:blipFill>
              <p:spPr>
                <a:xfrm>
                  <a:off x="7824094" y="5314979"/>
                  <a:ext cx="101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3" name="Ink 92">
                  <a:extLst>
                    <a:ext uri="{FF2B5EF4-FFF2-40B4-BE49-F238E27FC236}">
                      <a16:creationId xmlns:a16="http://schemas.microsoft.com/office/drawing/2014/main" id="{A8889F5C-6224-1DFB-8A5D-6FD4EB43D8DC}"/>
                    </a:ext>
                  </a:extLst>
                </p14:cNvPr>
                <p14:cNvContentPartPr/>
                <p14:nvPr/>
              </p14:nvContentPartPr>
              <p14:xfrm>
                <a:off x="7966294" y="5272139"/>
                <a:ext cx="360" cy="110520"/>
              </p14:xfrm>
            </p:contentPart>
          </mc:Choice>
          <mc:Fallback>
            <p:pic>
              <p:nvPicPr>
                <p:cNvPr id="93" name="Ink 92">
                  <a:extLst>
                    <a:ext uri="{FF2B5EF4-FFF2-40B4-BE49-F238E27FC236}">
                      <a16:creationId xmlns:a16="http://schemas.microsoft.com/office/drawing/2014/main" id="{A8889F5C-6224-1DFB-8A5D-6FD4EB43D8DC}"/>
                    </a:ext>
                  </a:extLst>
                </p:cNvPr>
                <p:cNvPicPr/>
                <p:nvPr/>
              </p:nvPicPr>
              <p:blipFill>
                <a:blip r:embed="rId130"/>
                <a:stretch>
                  <a:fillRect/>
                </a:stretch>
              </p:blipFill>
              <p:spPr>
                <a:xfrm>
                  <a:off x="7960174" y="5266019"/>
                  <a:ext cx="12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4" name="Ink 93">
                  <a:extLst>
                    <a:ext uri="{FF2B5EF4-FFF2-40B4-BE49-F238E27FC236}">
                      <a16:creationId xmlns:a16="http://schemas.microsoft.com/office/drawing/2014/main" id="{F40562A0-4C35-12EB-7A0C-11794DBF9701}"/>
                    </a:ext>
                  </a:extLst>
                </p14:cNvPr>
                <p14:cNvContentPartPr/>
                <p14:nvPr/>
              </p14:nvContentPartPr>
              <p14:xfrm>
                <a:off x="7383094" y="5548979"/>
                <a:ext cx="531000" cy="24840"/>
              </p14:xfrm>
            </p:contentPart>
          </mc:Choice>
          <mc:Fallback>
            <p:pic>
              <p:nvPicPr>
                <p:cNvPr id="94" name="Ink 93">
                  <a:extLst>
                    <a:ext uri="{FF2B5EF4-FFF2-40B4-BE49-F238E27FC236}">
                      <a16:creationId xmlns:a16="http://schemas.microsoft.com/office/drawing/2014/main" id="{F40562A0-4C35-12EB-7A0C-11794DBF9701}"/>
                    </a:ext>
                  </a:extLst>
                </p:cNvPr>
                <p:cNvPicPr/>
                <p:nvPr/>
              </p:nvPicPr>
              <p:blipFill>
                <a:blip r:embed="rId132"/>
                <a:stretch>
                  <a:fillRect/>
                </a:stretch>
              </p:blipFill>
              <p:spPr>
                <a:xfrm>
                  <a:off x="7376974" y="5542859"/>
                  <a:ext cx="5432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5" name="Ink 94">
                  <a:extLst>
                    <a:ext uri="{FF2B5EF4-FFF2-40B4-BE49-F238E27FC236}">
                      <a16:creationId xmlns:a16="http://schemas.microsoft.com/office/drawing/2014/main" id="{CB80DA67-E3A7-3BE7-4314-61A2E36CC91D}"/>
                    </a:ext>
                  </a:extLst>
                </p14:cNvPr>
                <p14:cNvContentPartPr/>
                <p14:nvPr/>
              </p14:nvContentPartPr>
              <p14:xfrm>
                <a:off x="7577494" y="5699819"/>
                <a:ext cx="157680" cy="133560"/>
              </p14:xfrm>
            </p:contentPart>
          </mc:Choice>
          <mc:Fallback>
            <p:pic>
              <p:nvPicPr>
                <p:cNvPr id="95" name="Ink 94">
                  <a:extLst>
                    <a:ext uri="{FF2B5EF4-FFF2-40B4-BE49-F238E27FC236}">
                      <a16:creationId xmlns:a16="http://schemas.microsoft.com/office/drawing/2014/main" id="{CB80DA67-E3A7-3BE7-4314-61A2E36CC91D}"/>
                    </a:ext>
                  </a:extLst>
                </p:cNvPr>
                <p:cNvPicPr/>
                <p:nvPr/>
              </p:nvPicPr>
              <p:blipFill>
                <a:blip r:embed="rId134"/>
                <a:stretch>
                  <a:fillRect/>
                </a:stretch>
              </p:blipFill>
              <p:spPr>
                <a:xfrm>
                  <a:off x="7571374" y="5693699"/>
                  <a:ext cx="169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6" name="Ink 95">
                  <a:extLst>
                    <a:ext uri="{FF2B5EF4-FFF2-40B4-BE49-F238E27FC236}">
                      <a16:creationId xmlns:a16="http://schemas.microsoft.com/office/drawing/2014/main" id="{01562252-26FE-877E-F7BE-6A87AC16C452}"/>
                    </a:ext>
                  </a:extLst>
                </p14:cNvPr>
                <p14:cNvContentPartPr/>
                <p14:nvPr/>
              </p14:nvContentPartPr>
              <p14:xfrm>
                <a:off x="8112454" y="5311019"/>
                <a:ext cx="26280" cy="509400"/>
              </p14:xfrm>
            </p:contentPart>
          </mc:Choice>
          <mc:Fallback>
            <p:pic>
              <p:nvPicPr>
                <p:cNvPr id="96" name="Ink 95">
                  <a:extLst>
                    <a:ext uri="{FF2B5EF4-FFF2-40B4-BE49-F238E27FC236}">
                      <a16:creationId xmlns:a16="http://schemas.microsoft.com/office/drawing/2014/main" id="{01562252-26FE-877E-F7BE-6A87AC16C452}"/>
                    </a:ext>
                  </a:extLst>
                </p:cNvPr>
                <p:cNvPicPr/>
                <p:nvPr/>
              </p:nvPicPr>
              <p:blipFill>
                <a:blip r:embed="rId136"/>
                <a:stretch>
                  <a:fillRect/>
                </a:stretch>
              </p:blipFill>
              <p:spPr>
                <a:xfrm>
                  <a:off x="8106334" y="5304899"/>
                  <a:ext cx="38520" cy="52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7">
            <p14:nvContentPartPr>
              <p14:cNvPr id="97" name="Ink 96">
                <a:extLst>
                  <a:ext uri="{FF2B5EF4-FFF2-40B4-BE49-F238E27FC236}">
                    <a16:creationId xmlns:a16="http://schemas.microsoft.com/office/drawing/2014/main" id="{131E9688-8F7E-FE17-98F4-061123D6365F}"/>
                  </a:ext>
                </a:extLst>
              </p14:cNvPr>
              <p14:cNvContentPartPr/>
              <p14:nvPr/>
            </p14:nvContentPartPr>
            <p14:xfrm>
              <a:off x="8316574" y="5554379"/>
              <a:ext cx="122400" cy="360"/>
            </p14:xfrm>
          </p:contentPart>
        </mc:Choice>
        <mc:Fallback>
          <p:pic>
            <p:nvPicPr>
              <p:cNvPr id="97" name="Ink 96">
                <a:extLst>
                  <a:ext uri="{FF2B5EF4-FFF2-40B4-BE49-F238E27FC236}">
                    <a16:creationId xmlns:a16="http://schemas.microsoft.com/office/drawing/2014/main" id="{131E9688-8F7E-FE17-98F4-061123D6365F}"/>
                  </a:ext>
                </a:extLst>
              </p:cNvPr>
              <p:cNvPicPr/>
              <p:nvPr/>
            </p:nvPicPr>
            <p:blipFill>
              <a:blip r:embed="rId138"/>
              <a:stretch>
                <a:fillRect/>
              </a:stretch>
            </p:blipFill>
            <p:spPr>
              <a:xfrm>
                <a:off x="8310454" y="5548259"/>
                <a:ext cx="134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8" name="Ink 97">
                <a:extLst>
                  <a:ext uri="{FF2B5EF4-FFF2-40B4-BE49-F238E27FC236}">
                    <a16:creationId xmlns:a16="http://schemas.microsoft.com/office/drawing/2014/main" id="{0D41495A-ACF5-BCA0-98AD-13FB5737FC2A}"/>
                  </a:ext>
                </a:extLst>
              </p14:cNvPr>
              <p14:cNvContentPartPr/>
              <p14:nvPr/>
            </p14:nvContentPartPr>
            <p14:xfrm>
              <a:off x="8326654" y="5632139"/>
              <a:ext cx="114120" cy="360"/>
            </p14:xfrm>
          </p:contentPart>
        </mc:Choice>
        <mc:Fallback>
          <p:pic>
            <p:nvPicPr>
              <p:cNvPr id="98" name="Ink 97">
                <a:extLst>
                  <a:ext uri="{FF2B5EF4-FFF2-40B4-BE49-F238E27FC236}">
                    <a16:creationId xmlns:a16="http://schemas.microsoft.com/office/drawing/2014/main" id="{0D41495A-ACF5-BCA0-98AD-13FB5737FC2A}"/>
                  </a:ext>
                </a:extLst>
              </p:cNvPr>
              <p:cNvPicPr/>
              <p:nvPr/>
            </p:nvPicPr>
            <p:blipFill>
              <a:blip r:embed="rId47"/>
              <a:stretch>
                <a:fillRect/>
              </a:stretch>
            </p:blipFill>
            <p:spPr>
              <a:xfrm>
                <a:off x="8320534" y="5626019"/>
                <a:ext cx="126360" cy="12600"/>
              </a:xfrm>
              <a:prstGeom prst="rect">
                <a:avLst/>
              </a:prstGeom>
            </p:spPr>
          </p:pic>
        </mc:Fallback>
      </mc:AlternateContent>
      <p:grpSp>
        <p:nvGrpSpPr>
          <p:cNvPr id="132" name="Group 131">
            <a:extLst>
              <a:ext uri="{FF2B5EF4-FFF2-40B4-BE49-F238E27FC236}">
                <a16:creationId xmlns:a16="http://schemas.microsoft.com/office/drawing/2014/main" id="{9ED8BEC1-3089-1E71-8648-A0C7E8E8FA1D}"/>
              </a:ext>
            </a:extLst>
          </p:cNvPr>
          <p:cNvGrpSpPr/>
          <p:nvPr/>
        </p:nvGrpSpPr>
        <p:grpSpPr>
          <a:xfrm>
            <a:off x="8637694" y="5321099"/>
            <a:ext cx="838080" cy="601920"/>
            <a:chOff x="8637694" y="5321099"/>
            <a:chExt cx="838080" cy="601920"/>
          </a:xfrm>
        </p:grpSpPr>
        <mc:AlternateContent xmlns:mc="http://schemas.openxmlformats.org/markup-compatibility/2006">
          <mc:Choice xmlns:p14="http://schemas.microsoft.com/office/powerpoint/2010/main" Requires="p14">
            <p:contentPart p14:bwMode="auto" r:id="rId140">
              <p14:nvContentPartPr>
                <p14:cNvPr id="99" name="Ink 98">
                  <a:extLst>
                    <a:ext uri="{FF2B5EF4-FFF2-40B4-BE49-F238E27FC236}">
                      <a16:creationId xmlns:a16="http://schemas.microsoft.com/office/drawing/2014/main" id="{D437134D-E8E6-FEC7-14F5-57FAF442C62E}"/>
                    </a:ext>
                  </a:extLst>
                </p14:cNvPr>
                <p14:cNvContentPartPr/>
                <p14:nvPr/>
              </p14:nvContentPartPr>
              <p14:xfrm>
                <a:off x="8643814" y="5455379"/>
                <a:ext cx="259200" cy="232560"/>
              </p14:xfrm>
            </p:contentPart>
          </mc:Choice>
          <mc:Fallback>
            <p:pic>
              <p:nvPicPr>
                <p:cNvPr id="99" name="Ink 98">
                  <a:extLst>
                    <a:ext uri="{FF2B5EF4-FFF2-40B4-BE49-F238E27FC236}">
                      <a16:creationId xmlns:a16="http://schemas.microsoft.com/office/drawing/2014/main" id="{D437134D-E8E6-FEC7-14F5-57FAF442C62E}"/>
                    </a:ext>
                  </a:extLst>
                </p:cNvPr>
                <p:cNvPicPr/>
                <p:nvPr/>
              </p:nvPicPr>
              <p:blipFill>
                <a:blip r:embed="rId141"/>
                <a:stretch>
                  <a:fillRect/>
                </a:stretch>
              </p:blipFill>
              <p:spPr>
                <a:xfrm>
                  <a:off x="8637694" y="5449259"/>
                  <a:ext cx="2714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0" name="Ink 99">
                  <a:extLst>
                    <a:ext uri="{FF2B5EF4-FFF2-40B4-BE49-F238E27FC236}">
                      <a16:creationId xmlns:a16="http://schemas.microsoft.com/office/drawing/2014/main" id="{A5950BA2-6C91-BC27-ED99-CEF9E59A99C2}"/>
                    </a:ext>
                  </a:extLst>
                </p14:cNvPr>
                <p14:cNvContentPartPr/>
                <p14:nvPr/>
              </p14:nvContentPartPr>
              <p14:xfrm>
                <a:off x="8637694" y="5807099"/>
                <a:ext cx="69840" cy="115920"/>
              </p14:xfrm>
            </p:contentPart>
          </mc:Choice>
          <mc:Fallback>
            <p:pic>
              <p:nvPicPr>
                <p:cNvPr id="100" name="Ink 99">
                  <a:extLst>
                    <a:ext uri="{FF2B5EF4-FFF2-40B4-BE49-F238E27FC236}">
                      <a16:creationId xmlns:a16="http://schemas.microsoft.com/office/drawing/2014/main" id="{A5950BA2-6C91-BC27-ED99-CEF9E59A99C2}"/>
                    </a:ext>
                  </a:extLst>
                </p:cNvPr>
                <p:cNvPicPr/>
                <p:nvPr/>
              </p:nvPicPr>
              <p:blipFill>
                <a:blip r:embed="rId143"/>
                <a:stretch>
                  <a:fillRect/>
                </a:stretch>
              </p:blipFill>
              <p:spPr>
                <a:xfrm>
                  <a:off x="8631574" y="5800979"/>
                  <a:ext cx="82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1" name="Ink 100">
                  <a:extLst>
                    <a:ext uri="{FF2B5EF4-FFF2-40B4-BE49-F238E27FC236}">
                      <a16:creationId xmlns:a16="http://schemas.microsoft.com/office/drawing/2014/main" id="{8BB53ECD-8966-6AC0-86AA-3EAE2CCEF985}"/>
                    </a:ext>
                  </a:extLst>
                </p14:cNvPr>
                <p14:cNvContentPartPr/>
                <p14:nvPr/>
              </p14:nvContentPartPr>
              <p14:xfrm>
                <a:off x="8744614" y="5826899"/>
                <a:ext cx="91800" cy="360"/>
              </p14:xfrm>
            </p:contentPart>
          </mc:Choice>
          <mc:Fallback>
            <p:pic>
              <p:nvPicPr>
                <p:cNvPr id="101" name="Ink 100">
                  <a:extLst>
                    <a:ext uri="{FF2B5EF4-FFF2-40B4-BE49-F238E27FC236}">
                      <a16:creationId xmlns:a16="http://schemas.microsoft.com/office/drawing/2014/main" id="{8BB53ECD-8966-6AC0-86AA-3EAE2CCEF985}"/>
                    </a:ext>
                  </a:extLst>
                </p:cNvPr>
                <p:cNvPicPr/>
                <p:nvPr/>
              </p:nvPicPr>
              <p:blipFill>
                <a:blip r:embed="rId15"/>
                <a:stretch>
                  <a:fillRect/>
                </a:stretch>
              </p:blipFill>
              <p:spPr>
                <a:xfrm>
                  <a:off x="8738494" y="5820779"/>
                  <a:ext cx="104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2" name="Ink 101">
                  <a:extLst>
                    <a:ext uri="{FF2B5EF4-FFF2-40B4-BE49-F238E27FC236}">
                      <a16:creationId xmlns:a16="http://schemas.microsoft.com/office/drawing/2014/main" id="{513AFDF2-4E51-C3F8-44EB-AFF63BFC5B63}"/>
                    </a:ext>
                  </a:extLst>
                </p14:cNvPr>
                <p14:cNvContentPartPr/>
                <p14:nvPr/>
              </p14:nvContentPartPr>
              <p14:xfrm>
                <a:off x="8744614" y="5853899"/>
                <a:ext cx="103680" cy="41040"/>
              </p14:xfrm>
            </p:contentPart>
          </mc:Choice>
          <mc:Fallback>
            <p:pic>
              <p:nvPicPr>
                <p:cNvPr id="102" name="Ink 101">
                  <a:extLst>
                    <a:ext uri="{FF2B5EF4-FFF2-40B4-BE49-F238E27FC236}">
                      <a16:creationId xmlns:a16="http://schemas.microsoft.com/office/drawing/2014/main" id="{513AFDF2-4E51-C3F8-44EB-AFF63BFC5B63}"/>
                    </a:ext>
                  </a:extLst>
                </p:cNvPr>
                <p:cNvPicPr/>
                <p:nvPr/>
              </p:nvPicPr>
              <p:blipFill>
                <a:blip r:embed="rId146"/>
                <a:stretch>
                  <a:fillRect/>
                </a:stretch>
              </p:blipFill>
              <p:spPr>
                <a:xfrm>
                  <a:off x="8738494" y="5847779"/>
                  <a:ext cx="1159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3" name="Ink 102">
                  <a:extLst>
                    <a:ext uri="{FF2B5EF4-FFF2-40B4-BE49-F238E27FC236}">
                      <a16:creationId xmlns:a16="http://schemas.microsoft.com/office/drawing/2014/main" id="{91C001DD-DED6-193F-45C3-31DD513E777B}"/>
                    </a:ext>
                  </a:extLst>
                </p14:cNvPr>
                <p14:cNvContentPartPr/>
                <p14:nvPr/>
              </p14:nvContentPartPr>
              <p14:xfrm>
                <a:off x="8900494" y="5826899"/>
                <a:ext cx="360" cy="87480"/>
              </p14:xfrm>
            </p:contentPart>
          </mc:Choice>
          <mc:Fallback>
            <p:pic>
              <p:nvPicPr>
                <p:cNvPr id="103" name="Ink 102">
                  <a:extLst>
                    <a:ext uri="{FF2B5EF4-FFF2-40B4-BE49-F238E27FC236}">
                      <a16:creationId xmlns:a16="http://schemas.microsoft.com/office/drawing/2014/main" id="{91C001DD-DED6-193F-45C3-31DD513E777B}"/>
                    </a:ext>
                  </a:extLst>
                </p:cNvPr>
                <p:cNvPicPr/>
                <p:nvPr/>
              </p:nvPicPr>
              <p:blipFill>
                <a:blip r:embed="rId99"/>
                <a:stretch>
                  <a:fillRect/>
                </a:stretch>
              </p:blipFill>
              <p:spPr>
                <a:xfrm>
                  <a:off x="8894374" y="5820779"/>
                  <a:ext cx="12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4" name="Ink 103">
                  <a:extLst>
                    <a:ext uri="{FF2B5EF4-FFF2-40B4-BE49-F238E27FC236}">
                      <a16:creationId xmlns:a16="http://schemas.microsoft.com/office/drawing/2014/main" id="{2969013E-ED84-4D4B-F38E-B908C7CC11D9}"/>
                    </a:ext>
                  </a:extLst>
                </p14:cNvPr>
                <p14:cNvContentPartPr/>
                <p14:nvPr/>
              </p14:nvContentPartPr>
              <p14:xfrm>
                <a:off x="8660734" y="5321099"/>
                <a:ext cx="242640" cy="79560"/>
              </p14:xfrm>
            </p:contentPart>
          </mc:Choice>
          <mc:Fallback>
            <p:pic>
              <p:nvPicPr>
                <p:cNvPr id="104" name="Ink 103">
                  <a:extLst>
                    <a:ext uri="{FF2B5EF4-FFF2-40B4-BE49-F238E27FC236}">
                      <a16:creationId xmlns:a16="http://schemas.microsoft.com/office/drawing/2014/main" id="{2969013E-ED84-4D4B-F38E-B908C7CC11D9}"/>
                    </a:ext>
                  </a:extLst>
                </p:cNvPr>
                <p:cNvPicPr/>
                <p:nvPr/>
              </p:nvPicPr>
              <p:blipFill>
                <a:blip r:embed="rId149"/>
                <a:stretch>
                  <a:fillRect/>
                </a:stretch>
              </p:blipFill>
              <p:spPr>
                <a:xfrm>
                  <a:off x="8654614" y="5314979"/>
                  <a:ext cx="254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5" name="Ink 104">
                  <a:extLst>
                    <a:ext uri="{FF2B5EF4-FFF2-40B4-BE49-F238E27FC236}">
                      <a16:creationId xmlns:a16="http://schemas.microsoft.com/office/drawing/2014/main" id="{17A18D64-455E-6749-C678-158456C04A73}"/>
                    </a:ext>
                  </a:extLst>
                </p14:cNvPr>
                <p14:cNvContentPartPr/>
                <p14:nvPr/>
              </p14:nvContentPartPr>
              <p14:xfrm>
                <a:off x="9085174" y="5379059"/>
                <a:ext cx="10080" cy="159480"/>
              </p14:xfrm>
            </p:contentPart>
          </mc:Choice>
          <mc:Fallback>
            <p:pic>
              <p:nvPicPr>
                <p:cNvPr id="105" name="Ink 104">
                  <a:extLst>
                    <a:ext uri="{FF2B5EF4-FFF2-40B4-BE49-F238E27FC236}">
                      <a16:creationId xmlns:a16="http://schemas.microsoft.com/office/drawing/2014/main" id="{17A18D64-455E-6749-C678-158456C04A73}"/>
                    </a:ext>
                  </a:extLst>
                </p:cNvPr>
                <p:cNvPicPr/>
                <p:nvPr/>
              </p:nvPicPr>
              <p:blipFill>
                <a:blip r:embed="rId151"/>
                <a:stretch>
                  <a:fillRect/>
                </a:stretch>
              </p:blipFill>
              <p:spPr>
                <a:xfrm>
                  <a:off x="9079054" y="5372939"/>
                  <a:ext cx="223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6" name="Ink 105">
                  <a:extLst>
                    <a:ext uri="{FF2B5EF4-FFF2-40B4-BE49-F238E27FC236}">
                      <a16:creationId xmlns:a16="http://schemas.microsoft.com/office/drawing/2014/main" id="{27E82D1F-7664-E931-DD01-C89D8A0A0B95}"/>
                    </a:ext>
                  </a:extLst>
                </p14:cNvPr>
                <p14:cNvContentPartPr/>
                <p14:nvPr/>
              </p14:nvContentPartPr>
              <p14:xfrm>
                <a:off x="9007774" y="5544299"/>
                <a:ext cx="140760" cy="360"/>
              </p14:xfrm>
            </p:contentPart>
          </mc:Choice>
          <mc:Fallback>
            <p:pic>
              <p:nvPicPr>
                <p:cNvPr id="106" name="Ink 105">
                  <a:extLst>
                    <a:ext uri="{FF2B5EF4-FFF2-40B4-BE49-F238E27FC236}">
                      <a16:creationId xmlns:a16="http://schemas.microsoft.com/office/drawing/2014/main" id="{27E82D1F-7664-E931-DD01-C89D8A0A0B95}"/>
                    </a:ext>
                  </a:extLst>
                </p:cNvPr>
                <p:cNvPicPr/>
                <p:nvPr/>
              </p:nvPicPr>
              <p:blipFill>
                <a:blip r:embed="rId153"/>
                <a:stretch>
                  <a:fillRect/>
                </a:stretch>
              </p:blipFill>
              <p:spPr>
                <a:xfrm>
                  <a:off x="9001654" y="5538179"/>
                  <a:ext cx="1530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7" name="Ink 106">
                  <a:extLst>
                    <a:ext uri="{FF2B5EF4-FFF2-40B4-BE49-F238E27FC236}">
                      <a16:creationId xmlns:a16="http://schemas.microsoft.com/office/drawing/2014/main" id="{48A60DB9-94EC-0EC7-A2ED-4EDCA3F087D7}"/>
                    </a:ext>
                  </a:extLst>
                </p14:cNvPr>
                <p14:cNvContentPartPr/>
                <p14:nvPr/>
              </p14:nvContentPartPr>
              <p14:xfrm>
                <a:off x="9074374" y="5632139"/>
                <a:ext cx="168840" cy="136800"/>
              </p14:xfrm>
            </p:contentPart>
          </mc:Choice>
          <mc:Fallback>
            <p:pic>
              <p:nvPicPr>
                <p:cNvPr id="107" name="Ink 106">
                  <a:extLst>
                    <a:ext uri="{FF2B5EF4-FFF2-40B4-BE49-F238E27FC236}">
                      <a16:creationId xmlns:a16="http://schemas.microsoft.com/office/drawing/2014/main" id="{48A60DB9-94EC-0EC7-A2ED-4EDCA3F087D7}"/>
                    </a:ext>
                  </a:extLst>
                </p:cNvPr>
                <p:cNvPicPr/>
                <p:nvPr/>
              </p:nvPicPr>
              <p:blipFill>
                <a:blip r:embed="rId155"/>
                <a:stretch>
                  <a:fillRect/>
                </a:stretch>
              </p:blipFill>
              <p:spPr>
                <a:xfrm>
                  <a:off x="9068254" y="5626019"/>
                  <a:ext cx="181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8" name="Ink 107">
                  <a:extLst>
                    <a:ext uri="{FF2B5EF4-FFF2-40B4-BE49-F238E27FC236}">
                      <a16:creationId xmlns:a16="http://schemas.microsoft.com/office/drawing/2014/main" id="{F7C0E65A-3913-B620-322D-9E4C9AFF8AB9}"/>
                    </a:ext>
                  </a:extLst>
                </p14:cNvPr>
                <p14:cNvContentPartPr/>
                <p14:nvPr/>
              </p14:nvContentPartPr>
              <p14:xfrm>
                <a:off x="9367054" y="5525219"/>
                <a:ext cx="69840" cy="360"/>
              </p14:xfrm>
            </p:contentPart>
          </mc:Choice>
          <mc:Fallback>
            <p:pic>
              <p:nvPicPr>
                <p:cNvPr id="108" name="Ink 107">
                  <a:extLst>
                    <a:ext uri="{FF2B5EF4-FFF2-40B4-BE49-F238E27FC236}">
                      <a16:creationId xmlns:a16="http://schemas.microsoft.com/office/drawing/2014/main" id="{F7C0E65A-3913-B620-322D-9E4C9AFF8AB9}"/>
                    </a:ext>
                  </a:extLst>
                </p:cNvPr>
                <p:cNvPicPr/>
                <p:nvPr/>
              </p:nvPicPr>
              <p:blipFill>
                <a:blip r:embed="rId157"/>
                <a:stretch>
                  <a:fillRect/>
                </a:stretch>
              </p:blipFill>
              <p:spPr>
                <a:xfrm>
                  <a:off x="9360934" y="5519099"/>
                  <a:ext cx="820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9" name="Ink 108">
                  <a:extLst>
                    <a:ext uri="{FF2B5EF4-FFF2-40B4-BE49-F238E27FC236}">
                      <a16:creationId xmlns:a16="http://schemas.microsoft.com/office/drawing/2014/main" id="{7C3B9707-AE0A-C3A0-BA87-EFFD1460F200}"/>
                    </a:ext>
                  </a:extLst>
                </p14:cNvPr>
                <p14:cNvContentPartPr/>
                <p14:nvPr/>
              </p14:nvContentPartPr>
              <p14:xfrm>
                <a:off x="9357694" y="5581739"/>
                <a:ext cx="118080" cy="21600"/>
              </p14:xfrm>
            </p:contentPart>
          </mc:Choice>
          <mc:Fallback>
            <p:pic>
              <p:nvPicPr>
                <p:cNvPr id="109" name="Ink 108">
                  <a:extLst>
                    <a:ext uri="{FF2B5EF4-FFF2-40B4-BE49-F238E27FC236}">
                      <a16:creationId xmlns:a16="http://schemas.microsoft.com/office/drawing/2014/main" id="{7C3B9707-AE0A-C3A0-BA87-EFFD1460F200}"/>
                    </a:ext>
                  </a:extLst>
                </p:cNvPr>
                <p:cNvPicPr/>
                <p:nvPr/>
              </p:nvPicPr>
              <p:blipFill>
                <a:blip r:embed="rId159"/>
                <a:stretch>
                  <a:fillRect/>
                </a:stretch>
              </p:blipFill>
              <p:spPr>
                <a:xfrm>
                  <a:off x="9351574" y="5575619"/>
                  <a:ext cx="130320" cy="33840"/>
                </a:xfrm>
                <a:prstGeom prst="rect">
                  <a:avLst/>
                </a:prstGeom>
              </p:spPr>
            </p:pic>
          </mc:Fallback>
        </mc:AlternateContent>
      </p:grpSp>
      <p:grpSp>
        <p:nvGrpSpPr>
          <p:cNvPr id="131" name="Group 130">
            <a:extLst>
              <a:ext uri="{FF2B5EF4-FFF2-40B4-BE49-F238E27FC236}">
                <a16:creationId xmlns:a16="http://schemas.microsoft.com/office/drawing/2014/main" id="{F6116665-B302-85AF-2DBA-BA4CD9C97A83}"/>
              </a:ext>
            </a:extLst>
          </p:cNvPr>
          <p:cNvGrpSpPr/>
          <p:nvPr/>
        </p:nvGrpSpPr>
        <p:grpSpPr>
          <a:xfrm>
            <a:off x="9655054" y="5369699"/>
            <a:ext cx="2064240" cy="353880"/>
            <a:chOff x="9655054" y="5369699"/>
            <a:chExt cx="2064240" cy="353880"/>
          </a:xfrm>
        </p:grpSpPr>
        <mc:AlternateContent xmlns:mc="http://schemas.openxmlformats.org/markup-compatibility/2006">
          <mc:Choice xmlns:p14="http://schemas.microsoft.com/office/powerpoint/2010/main" Requires="p14">
            <p:contentPart p14:bwMode="auto" r:id="rId160">
              <p14:nvContentPartPr>
                <p14:cNvPr id="110" name="Ink 109">
                  <a:extLst>
                    <a:ext uri="{FF2B5EF4-FFF2-40B4-BE49-F238E27FC236}">
                      <a16:creationId xmlns:a16="http://schemas.microsoft.com/office/drawing/2014/main" id="{F4D953DE-2DA6-9DA1-9103-DB9755A7A5D9}"/>
                    </a:ext>
                  </a:extLst>
                </p14:cNvPr>
                <p14:cNvContentPartPr/>
                <p14:nvPr/>
              </p14:nvContentPartPr>
              <p14:xfrm>
                <a:off x="9655054" y="5447459"/>
                <a:ext cx="3960" cy="180000"/>
              </p14:xfrm>
            </p:contentPart>
          </mc:Choice>
          <mc:Fallback>
            <p:pic>
              <p:nvPicPr>
                <p:cNvPr id="110" name="Ink 109">
                  <a:extLst>
                    <a:ext uri="{FF2B5EF4-FFF2-40B4-BE49-F238E27FC236}">
                      <a16:creationId xmlns:a16="http://schemas.microsoft.com/office/drawing/2014/main" id="{F4D953DE-2DA6-9DA1-9103-DB9755A7A5D9}"/>
                    </a:ext>
                  </a:extLst>
                </p:cNvPr>
                <p:cNvPicPr/>
                <p:nvPr/>
              </p:nvPicPr>
              <p:blipFill>
                <a:blip r:embed="rId161"/>
                <a:stretch>
                  <a:fillRect/>
                </a:stretch>
              </p:blipFill>
              <p:spPr>
                <a:xfrm>
                  <a:off x="9648934" y="5441339"/>
                  <a:ext cx="162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1" name="Ink 110">
                  <a:extLst>
                    <a:ext uri="{FF2B5EF4-FFF2-40B4-BE49-F238E27FC236}">
                      <a16:creationId xmlns:a16="http://schemas.microsoft.com/office/drawing/2014/main" id="{32B14EBD-77CB-17D7-02F0-DF1F9D600857}"/>
                    </a:ext>
                  </a:extLst>
                </p14:cNvPr>
                <p14:cNvContentPartPr/>
                <p14:nvPr/>
              </p14:nvContentPartPr>
              <p14:xfrm>
                <a:off x="9805174" y="5476619"/>
                <a:ext cx="360" cy="129240"/>
              </p14:xfrm>
            </p:contentPart>
          </mc:Choice>
          <mc:Fallback>
            <p:pic>
              <p:nvPicPr>
                <p:cNvPr id="111" name="Ink 110">
                  <a:extLst>
                    <a:ext uri="{FF2B5EF4-FFF2-40B4-BE49-F238E27FC236}">
                      <a16:creationId xmlns:a16="http://schemas.microsoft.com/office/drawing/2014/main" id="{32B14EBD-77CB-17D7-02F0-DF1F9D600857}"/>
                    </a:ext>
                  </a:extLst>
                </p:cNvPr>
                <p:cNvPicPr/>
                <p:nvPr/>
              </p:nvPicPr>
              <p:blipFill>
                <a:blip r:embed="rId163"/>
                <a:stretch>
                  <a:fillRect/>
                </a:stretch>
              </p:blipFill>
              <p:spPr>
                <a:xfrm>
                  <a:off x="9799054" y="5470499"/>
                  <a:ext cx="12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2" name="Ink 111">
                  <a:extLst>
                    <a:ext uri="{FF2B5EF4-FFF2-40B4-BE49-F238E27FC236}">
                      <a16:creationId xmlns:a16="http://schemas.microsoft.com/office/drawing/2014/main" id="{D3F54C34-6B5D-7769-3738-2AA23EF3495A}"/>
                    </a:ext>
                  </a:extLst>
                </p14:cNvPr>
                <p14:cNvContentPartPr/>
                <p14:nvPr/>
              </p14:nvContentPartPr>
              <p14:xfrm>
                <a:off x="9765934" y="5515499"/>
                <a:ext cx="127080" cy="10080"/>
              </p14:xfrm>
            </p:contentPart>
          </mc:Choice>
          <mc:Fallback>
            <p:pic>
              <p:nvPicPr>
                <p:cNvPr id="112" name="Ink 111">
                  <a:extLst>
                    <a:ext uri="{FF2B5EF4-FFF2-40B4-BE49-F238E27FC236}">
                      <a16:creationId xmlns:a16="http://schemas.microsoft.com/office/drawing/2014/main" id="{D3F54C34-6B5D-7769-3738-2AA23EF3495A}"/>
                    </a:ext>
                  </a:extLst>
                </p:cNvPr>
                <p:cNvPicPr/>
                <p:nvPr/>
              </p:nvPicPr>
              <p:blipFill>
                <a:blip r:embed="rId165"/>
                <a:stretch>
                  <a:fillRect/>
                </a:stretch>
              </p:blipFill>
              <p:spPr>
                <a:xfrm>
                  <a:off x="9759814" y="5509379"/>
                  <a:ext cx="139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3" name="Ink 112">
                  <a:extLst>
                    <a:ext uri="{FF2B5EF4-FFF2-40B4-BE49-F238E27FC236}">
                      <a16:creationId xmlns:a16="http://schemas.microsoft.com/office/drawing/2014/main" id="{E6BAF62B-931F-0EB4-E3A5-276A47086B6F}"/>
                    </a:ext>
                  </a:extLst>
                </p14:cNvPr>
                <p14:cNvContentPartPr/>
                <p14:nvPr/>
              </p14:nvContentPartPr>
              <p14:xfrm>
                <a:off x="10029094" y="5417939"/>
                <a:ext cx="360" cy="92520"/>
              </p14:xfrm>
            </p:contentPart>
          </mc:Choice>
          <mc:Fallback>
            <p:pic>
              <p:nvPicPr>
                <p:cNvPr id="113" name="Ink 112">
                  <a:extLst>
                    <a:ext uri="{FF2B5EF4-FFF2-40B4-BE49-F238E27FC236}">
                      <a16:creationId xmlns:a16="http://schemas.microsoft.com/office/drawing/2014/main" id="{E6BAF62B-931F-0EB4-E3A5-276A47086B6F}"/>
                    </a:ext>
                  </a:extLst>
                </p:cNvPr>
                <p:cNvPicPr/>
                <p:nvPr/>
              </p:nvPicPr>
              <p:blipFill>
                <a:blip r:embed="rId167"/>
                <a:stretch>
                  <a:fillRect/>
                </a:stretch>
              </p:blipFill>
              <p:spPr>
                <a:xfrm>
                  <a:off x="10022974" y="5411819"/>
                  <a:ext cx="12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4" name="Ink 113">
                  <a:extLst>
                    <a:ext uri="{FF2B5EF4-FFF2-40B4-BE49-F238E27FC236}">
                      <a16:creationId xmlns:a16="http://schemas.microsoft.com/office/drawing/2014/main" id="{D0C3C639-0BF0-517C-97D2-4A535900A84E}"/>
                    </a:ext>
                  </a:extLst>
                </p14:cNvPr>
                <p14:cNvContentPartPr/>
                <p14:nvPr/>
              </p14:nvContentPartPr>
              <p14:xfrm>
                <a:off x="9931174" y="5534939"/>
                <a:ext cx="149040" cy="360"/>
              </p14:xfrm>
            </p:contentPart>
          </mc:Choice>
          <mc:Fallback>
            <p:pic>
              <p:nvPicPr>
                <p:cNvPr id="114" name="Ink 113">
                  <a:extLst>
                    <a:ext uri="{FF2B5EF4-FFF2-40B4-BE49-F238E27FC236}">
                      <a16:creationId xmlns:a16="http://schemas.microsoft.com/office/drawing/2014/main" id="{D0C3C639-0BF0-517C-97D2-4A535900A84E}"/>
                    </a:ext>
                  </a:extLst>
                </p:cNvPr>
                <p:cNvPicPr/>
                <p:nvPr/>
              </p:nvPicPr>
              <p:blipFill>
                <a:blip r:embed="rId169"/>
                <a:stretch>
                  <a:fillRect/>
                </a:stretch>
              </p:blipFill>
              <p:spPr>
                <a:xfrm>
                  <a:off x="9925054" y="5528819"/>
                  <a:ext cx="1612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5" name="Ink 114">
                  <a:extLst>
                    <a:ext uri="{FF2B5EF4-FFF2-40B4-BE49-F238E27FC236}">
                      <a16:creationId xmlns:a16="http://schemas.microsoft.com/office/drawing/2014/main" id="{789BA39A-20CB-3FC5-CBFB-94142FBB408D}"/>
                    </a:ext>
                  </a:extLst>
                </p14:cNvPr>
                <p14:cNvContentPartPr/>
                <p14:nvPr/>
              </p14:nvContentPartPr>
              <p14:xfrm>
                <a:off x="9988414" y="5587859"/>
                <a:ext cx="142560" cy="103680"/>
              </p14:xfrm>
            </p:contentPart>
          </mc:Choice>
          <mc:Fallback>
            <p:pic>
              <p:nvPicPr>
                <p:cNvPr id="115" name="Ink 114">
                  <a:extLst>
                    <a:ext uri="{FF2B5EF4-FFF2-40B4-BE49-F238E27FC236}">
                      <a16:creationId xmlns:a16="http://schemas.microsoft.com/office/drawing/2014/main" id="{789BA39A-20CB-3FC5-CBFB-94142FBB408D}"/>
                    </a:ext>
                  </a:extLst>
                </p:cNvPr>
                <p:cNvPicPr/>
                <p:nvPr/>
              </p:nvPicPr>
              <p:blipFill>
                <a:blip r:embed="rId171"/>
                <a:stretch>
                  <a:fillRect/>
                </a:stretch>
              </p:blipFill>
              <p:spPr>
                <a:xfrm>
                  <a:off x="9982294" y="5581739"/>
                  <a:ext cx="154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6" name="Ink 115">
                  <a:extLst>
                    <a:ext uri="{FF2B5EF4-FFF2-40B4-BE49-F238E27FC236}">
                      <a16:creationId xmlns:a16="http://schemas.microsoft.com/office/drawing/2014/main" id="{39880049-7A68-A310-8240-C47DD06AEEA4}"/>
                    </a:ext>
                  </a:extLst>
                </p14:cNvPr>
                <p14:cNvContentPartPr/>
                <p14:nvPr/>
              </p14:nvContentPartPr>
              <p14:xfrm>
                <a:off x="10221334" y="5476619"/>
                <a:ext cx="12240" cy="101160"/>
              </p14:xfrm>
            </p:contentPart>
          </mc:Choice>
          <mc:Fallback>
            <p:pic>
              <p:nvPicPr>
                <p:cNvPr id="116" name="Ink 115">
                  <a:extLst>
                    <a:ext uri="{FF2B5EF4-FFF2-40B4-BE49-F238E27FC236}">
                      <a16:creationId xmlns:a16="http://schemas.microsoft.com/office/drawing/2014/main" id="{39880049-7A68-A310-8240-C47DD06AEEA4}"/>
                    </a:ext>
                  </a:extLst>
                </p:cNvPr>
                <p:cNvPicPr/>
                <p:nvPr/>
              </p:nvPicPr>
              <p:blipFill>
                <a:blip r:embed="rId173"/>
                <a:stretch>
                  <a:fillRect/>
                </a:stretch>
              </p:blipFill>
              <p:spPr>
                <a:xfrm>
                  <a:off x="10215214" y="5470499"/>
                  <a:ext cx="24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7" name="Ink 116">
                  <a:extLst>
                    <a:ext uri="{FF2B5EF4-FFF2-40B4-BE49-F238E27FC236}">
                      <a16:creationId xmlns:a16="http://schemas.microsoft.com/office/drawing/2014/main" id="{7F82BEDC-4832-56F0-0119-1D7EB5896026}"/>
                    </a:ext>
                  </a:extLst>
                </p14:cNvPr>
                <p14:cNvContentPartPr/>
                <p14:nvPr/>
              </p14:nvContentPartPr>
              <p14:xfrm>
                <a:off x="10184614" y="5517299"/>
                <a:ext cx="116640" cy="7920"/>
              </p14:xfrm>
            </p:contentPart>
          </mc:Choice>
          <mc:Fallback>
            <p:pic>
              <p:nvPicPr>
                <p:cNvPr id="117" name="Ink 116">
                  <a:extLst>
                    <a:ext uri="{FF2B5EF4-FFF2-40B4-BE49-F238E27FC236}">
                      <a16:creationId xmlns:a16="http://schemas.microsoft.com/office/drawing/2014/main" id="{7F82BEDC-4832-56F0-0119-1D7EB5896026}"/>
                    </a:ext>
                  </a:extLst>
                </p:cNvPr>
                <p:cNvPicPr/>
                <p:nvPr/>
              </p:nvPicPr>
              <p:blipFill>
                <a:blip r:embed="rId175"/>
                <a:stretch>
                  <a:fillRect/>
                </a:stretch>
              </p:blipFill>
              <p:spPr>
                <a:xfrm>
                  <a:off x="10178494" y="5511179"/>
                  <a:ext cx="1288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8" name="Ink 117">
                  <a:extLst>
                    <a:ext uri="{FF2B5EF4-FFF2-40B4-BE49-F238E27FC236}">
                      <a16:creationId xmlns:a16="http://schemas.microsoft.com/office/drawing/2014/main" id="{E86C4876-5BD1-2AE2-1EB2-69F8810C2989}"/>
                    </a:ext>
                  </a:extLst>
                </p14:cNvPr>
                <p14:cNvContentPartPr/>
                <p14:nvPr/>
              </p14:nvContentPartPr>
              <p14:xfrm>
                <a:off x="10486294" y="5388779"/>
                <a:ext cx="10080" cy="108360"/>
              </p14:xfrm>
            </p:contentPart>
          </mc:Choice>
          <mc:Fallback>
            <p:pic>
              <p:nvPicPr>
                <p:cNvPr id="118" name="Ink 117">
                  <a:extLst>
                    <a:ext uri="{FF2B5EF4-FFF2-40B4-BE49-F238E27FC236}">
                      <a16:creationId xmlns:a16="http://schemas.microsoft.com/office/drawing/2014/main" id="{E86C4876-5BD1-2AE2-1EB2-69F8810C2989}"/>
                    </a:ext>
                  </a:extLst>
                </p:cNvPr>
                <p:cNvPicPr/>
                <p:nvPr/>
              </p:nvPicPr>
              <p:blipFill>
                <a:blip r:embed="rId177"/>
                <a:stretch>
                  <a:fillRect/>
                </a:stretch>
              </p:blipFill>
              <p:spPr>
                <a:xfrm>
                  <a:off x="10480174" y="5382659"/>
                  <a:ext cx="22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9" name="Ink 118">
                  <a:extLst>
                    <a:ext uri="{FF2B5EF4-FFF2-40B4-BE49-F238E27FC236}">
                      <a16:creationId xmlns:a16="http://schemas.microsoft.com/office/drawing/2014/main" id="{C35F5400-DA9E-C579-5621-889E61BCC585}"/>
                    </a:ext>
                  </a:extLst>
                </p14:cNvPr>
                <p14:cNvContentPartPr/>
                <p14:nvPr/>
              </p14:nvContentPartPr>
              <p14:xfrm>
                <a:off x="10417894" y="5495699"/>
                <a:ext cx="138240" cy="360"/>
              </p14:xfrm>
            </p:contentPart>
          </mc:Choice>
          <mc:Fallback>
            <p:pic>
              <p:nvPicPr>
                <p:cNvPr id="119" name="Ink 118">
                  <a:extLst>
                    <a:ext uri="{FF2B5EF4-FFF2-40B4-BE49-F238E27FC236}">
                      <a16:creationId xmlns:a16="http://schemas.microsoft.com/office/drawing/2014/main" id="{C35F5400-DA9E-C579-5621-889E61BCC585}"/>
                    </a:ext>
                  </a:extLst>
                </p:cNvPr>
                <p:cNvPicPr/>
                <p:nvPr/>
              </p:nvPicPr>
              <p:blipFill>
                <a:blip r:embed="rId179"/>
                <a:stretch>
                  <a:fillRect/>
                </a:stretch>
              </p:blipFill>
              <p:spPr>
                <a:xfrm>
                  <a:off x="10411774" y="5489579"/>
                  <a:ext cx="1504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0" name="Ink 119">
                  <a:extLst>
                    <a:ext uri="{FF2B5EF4-FFF2-40B4-BE49-F238E27FC236}">
                      <a16:creationId xmlns:a16="http://schemas.microsoft.com/office/drawing/2014/main" id="{B530013E-4F61-687A-14FD-94444753B692}"/>
                    </a:ext>
                  </a:extLst>
                </p14:cNvPr>
                <p14:cNvContentPartPr/>
                <p14:nvPr/>
              </p14:nvContentPartPr>
              <p14:xfrm>
                <a:off x="10495654" y="5531699"/>
                <a:ext cx="141480" cy="159480"/>
              </p14:xfrm>
            </p:contentPart>
          </mc:Choice>
          <mc:Fallback>
            <p:pic>
              <p:nvPicPr>
                <p:cNvPr id="120" name="Ink 119">
                  <a:extLst>
                    <a:ext uri="{FF2B5EF4-FFF2-40B4-BE49-F238E27FC236}">
                      <a16:creationId xmlns:a16="http://schemas.microsoft.com/office/drawing/2014/main" id="{B530013E-4F61-687A-14FD-94444753B692}"/>
                    </a:ext>
                  </a:extLst>
                </p:cNvPr>
                <p:cNvPicPr/>
                <p:nvPr/>
              </p:nvPicPr>
              <p:blipFill>
                <a:blip r:embed="rId181"/>
                <a:stretch>
                  <a:fillRect/>
                </a:stretch>
              </p:blipFill>
              <p:spPr>
                <a:xfrm>
                  <a:off x="10489534" y="5525579"/>
                  <a:ext cx="1537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1" name="Ink 120">
                  <a:extLst>
                    <a:ext uri="{FF2B5EF4-FFF2-40B4-BE49-F238E27FC236}">
                      <a16:creationId xmlns:a16="http://schemas.microsoft.com/office/drawing/2014/main" id="{F231098D-2E71-8430-7482-075420BB8308}"/>
                    </a:ext>
                  </a:extLst>
                </p14:cNvPr>
                <p14:cNvContentPartPr/>
                <p14:nvPr/>
              </p14:nvContentPartPr>
              <p14:xfrm>
                <a:off x="10758454" y="5456819"/>
                <a:ext cx="14040" cy="118440"/>
              </p14:xfrm>
            </p:contentPart>
          </mc:Choice>
          <mc:Fallback>
            <p:pic>
              <p:nvPicPr>
                <p:cNvPr id="121" name="Ink 120">
                  <a:extLst>
                    <a:ext uri="{FF2B5EF4-FFF2-40B4-BE49-F238E27FC236}">
                      <a16:creationId xmlns:a16="http://schemas.microsoft.com/office/drawing/2014/main" id="{F231098D-2E71-8430-7482-075420BB8308}"/>
                    </a:ext>
                  </a:extLst>
                </p:cNvPr>
                <p:cNvPicPr/>
                <p:nvPr/>
              </p:nvPicPr>
              <p:blipFill>
                <a:blip r:embed="rId183"/>
                <a:stretch>
                  <a:fillRect/>
                </a:stretch>
              </p:blipFill>
              <p:spPr>
                <a:xfrm>
                  <a:off x="10752334" y="5450699"/>
                  <a:ext cx="26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2" name="Ink 121">
                  <a:extLst>
                    <a:ext uri="{FF2B5EF4-FFF2-40B4-BE49-F238E27FC236}">
                      <a16:creationId xmlns:a16="http://schemas.microsoft.com/office/drawing/2014/main" id="{5D668ED2-150C-93EE-C649-9DFD13751852}"/>
                    </a:ext>
                  </a:extLst>
                </p14:cNvPr>
                <p14:cNvContentPartPr/>
                <p14:nvPr/>
              </p14:nvContentPartPr>
              <p14:xfrm>
                <a:off x="10719574" y="5509379"/>
                <a:ext cx="153720" cy="25920"/>
              </p14:xfrm>
            </p:contentPart>
          </mc:Choice>
          <mc:Fallback>
            <p:pic>
              <p:nvPicPr>
                <p:cNvPr id="122" name="Ink 121">
                  <a:extLst>
                    <a:ext uri="{FF2B5EF4-FFF2-40B4-BE49-F238E27FC236}">
                      <a16:creationId xmlns:a16="http://schemas.microsoft.com/office/drawing/2014/main" id="{5D668ED2-150C-93EE-C649-9DFD13751852}"/>
                    </a:ext>
                  </a:extLst>
                </p:cNvPr>
                <p:cNvPicPr/>
                <p:nvPr/>
              </p:nvPicPr>
              <p:blipFill>
                <a:blip r:embed="rId185"/>
                <a:stretch>
                  <a:fillRect/>
                </a:stretch>
              </p:blipFill>
              <p:spPr>
                <a:xfrm>
                  <a:off x="10713454" y="5503259"/>
                  <a:ext cx="165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3" name="Ink 122">
                  <a:extLst>
                    <a:ext uri="{FF2B5EF4-FFF2-40B4-BE49-F238E27FC236}">
                      <a16:creationId xmlns:a16="http://schemas.microsoft.com/office/drawing/2014/main" id="{928DA147-C6AC-B38E-2EF7-F5855A76BD8E}"/>
                    </a:ext>
                  </a:extLst>
                </p14:cNvPr>
                <p14:cNvContentPartPr/>
                <p14:nvPr/>
              </p14:nvContentPartPr>
              <p14:xfrm>
                <a:off x="11050414" y="5369699"/>
                <a:ext cx="20160" cy="151560"/>
              </p14:xfrm>
            </p:contentPart>
          </mc:Choice>
          <mc:Fallback>
            <p:pic>
              <p:nvPicPr>
                <p:cNvPr id="123" name="Ink 122">
                  <a:extLst>
                    <a:ext uri="{FF2B5EF4-FFF2-40B4-BE49-F238E27FC236}">
                      <a16:creationId xmlns:a16="http://schemas.microsoft.com/office/drawing/2014/main" id="{928DA147-C6AC-B38E-2EF7-F5855A76BD8E}"/>
                    </a:ext>
                  </a:extLst>
                </p:cNvPr>
                <p:cNvPicPr/>
                <p:nvPr/>
              </p:nvPicPr>
              <p:blipFill>
                <a:blip r:embed="rId187"/>
                <a:stretch>
                  <a:fillRect/>
                </a:stretch>
              </p:blipFill>
              <p:spPr>
                <a:xfrm>
                  <a:off x="11044294" y="5363579"/>
                  <a:ext cx="324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4" name="Ink 123">
                  <a:extLst>
                    <a:ext uri="{FF2B5EF4-FFF2-40B4-BE49-F238E27FC236}">
                      <a16:creationId xmlns:a16="http://schemas.microsoft.com/office/drawing/2014/main" id="{45621B7F-B37F-3879-686D-353D53BDFADB}"/>
                    </a:ext>
                  </a:extLst>
                </p14:cNvPr>
                <p14:cNvContentPartPr/>
                <p14:nvPr/>
              </p14:nvContentPartPr>
              <p14:xfrm>
                <a:off x="10972654" y="5505779"/>
                <a:ext cx="177120" cy="360"/>
              </p14:xfrm>
            </p:contentPart>
          </mc:Choice>
          <mc:Fallback>
            <p:pic>
              <p:nvPicPr>
                <p:cNvPr id="124" name="Ink 123">
                  <a:extLst>
                    <a:ext uri="{FF2B5EF4-FFF2-40B4-BE49-F238E27FC236}">
                      <a16:creationId xmlns:a16="http://schemas.microsoft.com/office/drawing/2014/main" id="{45621B7F-B37F-3879-686D-353D53BDFADB}"/>
                    </a:ext>
                  </a:extLst>
                </p:cNvPr>
                <p:cNvPicPr/>
                <p:nvPr/>
              </p:nvPicPr>
              <p:blipFill>
                <a:blip r:embed="rId189"/>
                <a:stretch>
                  <a:fillRect/>
                </a:stretch>
              </p:blipFill>
              <p:spPr>
                <a:xfrm>
                  <a:off x="10966534" y="5499659"/>
                  <a:ext cx="1893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5" name="Ink 124">
                  <a:extLst>
                    <a:ext uri="{FF2B5EF4-FFF2-40B4-BE49-F238E27FC236}">
                      <a16:creationId xmlns:a16="http://schemas.microsoft.com/office/drawing/2014/main" id="{7697D4C2-5117-DDF9-FB83-B8954F03C14D}"/>
                    </a:ext>
                  </a:extLst>
                </p14:cNvPr>
                <p14:cNvContentPartPr/>
                <p14:nvPr/>
              </p14:nvContentPartPr>
              <p14:xfrm>
                <a:off x="11041414" y="5573819"/>
                <a:ext cx="112320" cy="50760"/>
              </p14:xfrm>
            </p:contentPart>
          </mc:Choice>
          <mc:Fallback>
            <p:pic>
              <p:nvPicPr>
                <p:cNvPr id="125" name="Ink 124">
                  <a:extLst>
                    <a:ext uri="{FF2B5EF4-FFF2-40B4-BE49-F238E27FC236}">
                      <a16:creationId xmlns:a16="http://schemas.microsoft.com/office/drawing/2014/main" id="{7697D4C2-5117-DDF9-FB83-B8954F03C14D}"/>
                    </a:ext>
                  </a:extLst>
                </p:cNvPr>
                <p:cNvPicPr/>
                <p:nvPr/>
              </p:nvPicPr>
              <p:blipFill>
                <a:blip r:embed="rId191"/>
                <a:stretch>
                  <a:fillRect/>
                </a:stretch>
              </p:blipFill>
              <p:spPr>
                <a:xfrm>
                  <a:off x="11035294" y="5567699"/>
                  <a:ext cx="124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6" name="Ink 125">
                  <a:extLst>
                    <a:ext uri="{FF2B5EF4-FFF2-40B4-BE49-F238E27FC236}">
                      <a16:creationId xmlns:a16="http://schemas.microsoft.com/office/drawing/2014/main" id="{B726AD58-1EA6-F5A9-2736-0E75582A8087}"/>
                    </a:ext>
                  </a:extLst>
                </p14:cNvPr>
                <p14:cNvContentPartPr/>
                <p14:nvPr/>
              </p14:nvContentPartPr>
              <p14:xfrm>
                <a:off x="11118094" y="5554379"/>
                <a:ext cx="24120" cy="169200"/>
              </p14:xfrm>
            </p:contentPart>
          </mc:Choice>
          <mc:Fallback>
            <p:pic>
              <p:nvPicPr>
                <p:cNvPr id="126" name="Ink 125">
                  <a:extLst>
                    <a:ext uri="{FF2B5EF4-FFF2-40B4-BE49-F238E27FC236}">
                      <a16:creationId xmlns:a16="http://schemas.microsoft.com/office/drawing/2014/main" id="{B726AD58-1EA6-F5A9-2736-0E75582A8087}"/>
                    </a:ext>
                  </a:extLst>
                </p:cNvPr>
                <p:cNvPicPr/>
                <p:nvPr/>
              </p:nvPicPr>
              <p:blipFill>
                <a:blip r:embed="rId193"/>
                <a:stretch>
                  <a:fillRect/>
                </a:stretch>
              </p:blipFill>
              <p:spPr>
                <a:xfrm>
                  <a:off x="11111974" y="5548259"/>
                  <a:ext cx="363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7" name="Ink 126">
                  <a:extLst>
                    <a:ext uri="{FF2B5EF4-FFF2-40B4-BE49-F238E27FC236}">
                      <a16:creationId xmlns:a16="http://schemas.microsoft.com/office/drawing/2014/main" id="{3FBD7722-1458-FE0F-91D2-2C87D973FAF3}"/>
                    </a:ext>
                  </a:extLst>
                </p14:cNvPr>
                <p14:cNvContentPartPr/>
                <p14:nvPr/>
              </p14:nvContentPartPr>
              <p14:xfrm>
                <a:off x="11302774" y="5456819"/>
                <a:ext cx="360" cy="119160"/>
              </p14:xfrm>
            </p:contentPart>
          </mc:Choice>
          <mc:Fallback>
            <p:pic>
              <p:nvPicPr>
                <p:cNvPr id="127" name="Ink 126">
                  <a:extLst>
                    <a:ext uri="{FF2B5EF4-FFF2-40B4-BE49-F238E27FC236}">
                      <a16:creationId xmlns:a16="http://schemas.microsoft.com/office/drawing/2014/main" id="{3FBD7722-1458-FE0F-91D2-2C87D973FAF3}"/>
                    </a:ext>
                  </a:extLst>
                </p:cNvPr>
                <p:cNvPicPr/>
                <p:nvPr/>
              </p:nvPicPr>
              <p:blipFill>
                <a:blip r:embed="rId195"/>
                <a:stretch>
                  <a:fillRect/>
                </a:stretch>
              </p:blipFill>
              <p:spPr>
                <a:xfrm>
                  <a:off x="11296654" y="5450699"/>
                  <a:ext cx="12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8" name="Ink 127">
                  <a:extLst>
                    <a:ext uri="{FF2B5EF4-FFF2-40B4-BE49-F238E27FC236}">
                      <a16:creationId xmlns:a16="http://schemas.microsoft.com/office/drawing/2014/main" id="{A40B3B4A-8DFE-5393-F79B-532C61F864D2}"/>
                    </a:ext>
                  </a:extLst>
                </p14:cNvPr>
                <p14:cNvContentPartPr/>
                <p14:nvPr/>
              </p14:nvContentPartPr>
              <p14:xfrm>
                <a:off x="11254534" y="5525219"/>
                <a:ext cx="124200" cy="10440"/>
              </p14:xfrm>
            </p:contentPart>
          </mc:Choice>
          <mc:Fallback>
            <p:pic>
              <p:nvPicPr>
                <p:cNvPr id="128" name="Ink 127">
                  <a:extLst>
                    <a:ext uri="{FF2B5EF4-FFF2-40B4-BE49-F238E27FC236}">
                      <a16:creationId xmlns:a16="http://schemas.microsoft.com/office/drawing/2014/main" id="{A40B3B4A-8DFE-5393-F79B-532C61F864D2}"/>
                    </a:ext>
                  </a:extLst>
                </p:cNvPr>
                <p:cNvPicPr/>
                <p:nvPr/>
              </p:nvPicPr>
              <p:blipFill>
                <a:blip r:embed="rId197"/>
                <a:stretch>
                  <a:fillRect/>
                </a:stretch>
              </p:blipFill>
              <p:spPr>
                <a:xfrm>
                  <a:off x="11248414" y="5519099"/>
                  <a:ext cx="136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9" name="Ink 128">
                  <a:extLst>
                    <a:ext uri="{FF2B5EF4-FFF2-40B4-BE49-F238E27FC236}">
                      <a16:creationId xmlns:a16="http://schemas.microsoft.com/office/drawing/2014/main" id="{78339239-0D0D-0E73-F069-76D5AF3CE87E}"/>
                    </a:ext>
                  </a:extLst>
                </p14:cNvPr>
                <p14:cNvContentPartPr/>
                <p14:nvPr/>
              </p14:nvContentPartPr>
              <p14:xfrm>
                <a:off x="11516974" y="5544299"/>
                <a:ext cx="360" cy="2160"/>
              </p14:xfrm>
            </p:contentPart>
          </mc:Choice>
          <mc:Fallback>
            <p:pic>
              <p:nvPicPr>
                <p:cNvPr id="129" name="Ink 128">
                  <a:extLst>
                    <a:ext uri="{FF2B5EF4-FFF2-40B4-BE49-F238E27FC236}">
                      <a16:creationId xmlns:a16="http://schemas.microsoft.com/office/drawing/2014/main" id="{78339239-0D0D-0E73-F069-76D5AF3CE87E}"/>
                    </a:ext>
                  </a:extLst>
                </p:cNvPr>
                <p:cNvPicPr/>
                <p:nvPr/>
              </p:nvPicPr>
              <p:blipFill>
                <a:blip r:embed="rId79"/>
                <a:stretch>
                  <a:fillRect/>
                </a:stretch>
              </p:blipFill>
              <p:spPr>
                <a:xfrm>
                  <a:off x="11510854" y="5538179"/>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0" name="Ink 129">
                  <a:extLst>
                    <a:ext uri="{FF2B5EF4-FFF2-40B4-BE49-F238E27FC236}">
                      <a16:creationId xmlns:a16="http://schemas.microsoft.com/office/drawing/2014/main" id="{9785520E-271F-B20C-7BA1-AEE3B2FE2F41}"/>
                    </a:ext>
                  </a:extLst>
                </p14:cNvPr>
                <p14:cNvContentPartPr/>
                <p14:nvPr/>
              </p14:nvContentPartPr>
              <p14:xfrm>
                <a:off x="11595094" y="5544299"/>
                <a:ext cx="124200" cy="360"/>
              </p14:xfrm>
            </p:contentPart>
          </mc:Choice>
          <mc:Fallback>
            <p:pic>
              <p:nvPicPr>
                <p:cNvPr id="130" name="Ink 129">
                  <a:extLst>
                    <a:ext uri="{FF2B5EF4-FFF2-40B4-BE49-F238E27FC236}">
                      <a16:creationId xmlns:a16="http://schemas.microsoft.com/office/drawing/2014/main" id="{9785520E-271F-B20C-7BA1-AEE3B2FE2F41}"/>
                    </a:ext>
                  </a:extLst>
                </p:cNvPr>
                <p:cNvPicPr/>
                <p:nvPr/>
              </p:nvPicPr>
              <p:blipFill>
                <a:blip r:embed="rId200"/>
                <a:stretch>
                  <a:fillRect/>
                </a:stretch>
              </p:blipFill>
              <p:spPr>
                <a:xfrm>
                  <a:off x="11588974" y="5538179"/>
                  <a:ext cx="136440" cy="12600"/>
                </a:xfrm>
                <a:prstGeom prst="rect">
                  <a:avLst/>
                </a:prstGeom>
              </p:spPr>
            </p:pic>
          </mc:Fallback>
        </mc:AlternateContent>
      </p:grpSp>
      <p:grpSp>
        <p:nvGrpSpPr>
          <p:cNvPr id="143" name="Group 142">
            <a:extLst>
              <a:ext uri="{FF2B5EF4-FFF2-40B4-BE49-F238E27FC236}">
                <a16:creationId xmlns:a16="http://schemas.microsoft.com/office/drawing/2014/main" id="{91CB5D90-DD5E-5F3A-7587-791941F5E07E}"/>
              </a:ext>
            </a:extLst>
          </p:cNvPr>
          <p:cNvGrpSpPr/>
          <p:nvPr/>
        </p:nvGrpSpPr>
        <p:grpSpPr>
          <a:xfrm>
            <a:off x="8258614" y="6034259"/>
            <a:ext cx="1165320" cy="378360"/>
            <a:chOff x="8258614" y="6034259"/>
            <a:chExt cx="1165320" cy="378360"/>
          </a:xfrm>
        </p:grpSpPr>
        <mc:AlternateContent xmlns:mc="http://schemas.openxmlformats.org/markup-compatibility/2006">
          <mc:Choice xmlns:p14="http://schemas.microsoft.com/office/powerpoint/2010/main" Requires="p14">
            <p:contentPart p14:bwMode="auto" r:id="rId201">
              <p14:nvContentPartPr>
                <p14:cNvPr id="134" name="Ink 133">
                  <a:extLst>
                    <a:ext uri="{FF2B5EF4-FFF2-40B4-BE49-F238E27FC236}">
                      <a16:creationId xmlns:a16="http://schemas.microsoft.com/office/drawing/2014/main" id="{9AC28798-F2A9-B456-FFD8-3BF4DD45CF6E}"/>
                    </a:ext>
                  </a:extLst>
                </p14:cNvPr>
                <p14:cNvContentPartPr/>
                <p14:nvPr/>
              </p14:nvContentPartPr>
              <p14:xfrm>
                <a:off x="8258614" y="6034259"/>
                <a:ext cx="154800" cy="227880"/>
              </p14:xfrm>
            </p:contentPart>
          </mc:Choice>
          <mc:Fallback>
            <p:pic>
              <p:nvPicPr>
                <p:cNvPr id="134" name="Ink 133">
                  <a:extLst>
                    <a:ext uri="{FF2B5EF4-FFF2-40B4-BE49-F238E27FC236}">
                      <a16:creationId xmlns:a16="http://schemas.microsoft.com/office/drawing/2014/main" id="{9AC28798-F2A9-B456-FFD8-3BF4DD45CF6E}"/>
                    </a:ext>
                  </a:extLst>
                </p:cNvPr>
                <p:cNvPicPr/>
                <p:nvPr/>
              </p:nvPicPr>
              <p:blipFill>
                <a:blip r:embed="rId202"/>
                <a:stretch>
                  <a:fillRect/>
                </a:stretch>
              </p:blipFill>
              <p:spPr>
                <a:xfrm>
                  <a:off x="8252494" y="6028139"/>
                  <a:ext cx="1670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5" name="Ink 134">
                  <a:extLst>
                    <a:ext uri="{FF2B5EF4-FFF2-40B4-BE49-F238E27FC236}">
                      <a16:creationId xmlns:a16="http://schemas.microsoft.com/office/drawing/2014/main" id="{BE6AF11D-1450-0A2F-3E3D-EF2E91D54875}"/>
                    </a:ext>
                  </a:extLst>
                </p14:cNvPr>
                <p14:cNvContentPartPr/>
                <p14:nvPr/>
              </p14:nvContentPartPr>
              <p14:xfrm>
                <a:off x="8472094" y="6147659"/>
                <a:ext cx="360" cy="102960"/>
              </p14:xfrm>
            </p:contentPart>
          </mc:Choice>
          <mc:Fallback>
            <p:pic>
              <p:nvPicPr>
                <p:cNvPr id="135" name="Ink 134">
                  <a:extLst>
                    <a:ext uri="{FF2B5EF4-FFF2-40B4-BE49-F238E27FC236}">
                      <a16:creationId xmlns:a16="http://schemas.microsoft.com/office/drawing/2014/main" id="{BE6AF11D-1450-0A2F-3E3D-EF2E91D54875}"/>
                    </a:ext>
                  </a:extLst>
                </p:cNvPr>
                <p:cNvPicPr/>
                <p:nvPr/>
              </p:nvPicPr>
              <p:blipFill>
                <a:blip r:embed="rId204"/>
                <a:stretch>
                  <a:fillRect/>
                </a:stretch>
              </p:blipFill>
              <p:spPr>
                <a:xfrm>
                  <a:off x="8465974" y="6141539"/>
                  <a:ext cx="12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6" name="Ink 135">
                  <a:extLst>
                    <a:ext uri="{FF2B5EF4-FFF2-40B4-BE49-F238E27FC236}">
                      <a16:creationId xmlns:a16="http://schemas.microsoft.com/office/drawing/2014/main" id="{401AAD1F-D660-84C9-A7AB-CA0B5F6B1933}"/>
                    </a:ext>
                  </a:extLst>
                </p14:cNvPr>
                <p14:cNvContentPartPr/>
                <p14:nvPr/>
              </p14:nvContentPartPr>
              <p14:xfrm>
                <a:off x="8521054" y="6108779"/>
                <a:ext cx="360" cy="360"/>
              </p14:xfrm>
            </p:contentPart>
          </mc:Choice>
          <mc:Fallback>
            <p:pic>
              <p:nvPicPr>
                <p:cNvPr id="136" name="Ink 135">
                  <a:extLst>
                    <a:ext uri="{FF2B5EF4-FFF2-40B4-BE49-F238E27FC236}">
                      <a16:creationId xmlns:a16="http://schemas.microsoft.com/office/drawing/2014/main" id="{401AAD1F-D660-84C9-A7AB-CA0B5F6B1933}"/>
                    </a:ext>
                  </a:extLst>
                </p:cNvPr>
                <p:cNvPicPr/>
                <p:nvPr/>
              </p:nvPicPr>
              <p:blipFill>
                <a:blip r:embed="rId79"/>
                <a:stretch>
                  <a:fillRect/>
                </a:stretch>
              </p:blipFill>
              <p:spPr>
                <a:xfrm>
                  <a:off x="8514934" y="6102659"/>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7" name="Ink 136">
                  <a:extLst>
                    <a:ext uri="{FF2B5EF4-FFF2-40B4-BE49-F238E27FC236}">
                      <a16:creationId xmlns:a16="http://schemas.microsoft.com/office/drawing/2014/main" id="{A12339A2-4C01-D2A0-17FA-847E5F98CFB9}"/>
                    </a:ext>
                  </a:extLst>
                </p14:cNvPr>
                <p14:cNvContentPartPr/>
                <p14:nvPr/>
              </p14:nvContentPartPr>
              <p14:xfrm>
                <a:off x="8559934" y="6175379"/>
                <a:ext cx="98280" cy="114120"/>
              </p14:xfrm>
            </p:contentPart>
          </mc:Choice>
          <mc:Fallback>
            <p:pic>
              <p:nvPicPr>
                <p:cNvPr id="137" name="Ink 136">
                  <a:extLst>
                    <a:ext uri="{FF2B5EF4-FFF2-40B4-BE49-F238E27FC236}">
                      <a16:creationId xmlns:a16="http://schemas.microsoft.com/office/drawing/2014/main" id="{A12339A2-4C01-D2A0-17FA-847E5F98CFB9}"/>
                    </a:ext>
                  </a:extLst>
                </p:cNvPr>
                <p:cNvPicPr/>
                <p:nvPr/>
              </p:nvPicPr>
              <p:blipFill>
                <a:blip r:embed="rId207"/>
                <a:stretch>
                  <a:fillRect/>
                </a:stretch>
              </p:blipFill>
              <p:spPr>
                <a:xfrm>
                  <a:off x="8553814" y="6169259"/>
                  <a:ext cx="1105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8" name="Ink 137">
                  <a:extLst>
                    <a:ext uri="{FF2B5EF4-FFF2-40B4-BE49-F238E27FC236}">
                      <a16:creationId xmlns:a16="http://schemas.microsoft.com/office/drawing/2014/main" id="{819C38AD-ABB2-D0AA-0D27-ED489C54E5D9}"/>
                    </a:ext>
                  </a:extLst>
                </p14:cNvPr>
                <p14:cNvContentPartPr/>
                <p14:nvPr/>
              </p14:nvContentPartPr>
              <p14:xfrm>
                <a:off x="8696014" y="6158819"/>
                <a:ext cx="109440" cy="115920"/>
              </p14:xfrm>
            </p:contentPart>
          </mc:Choice>
          <mc:Fallback>
            <p:pic>
              <p:nvPicPr>
                <p:cNvPr id="138" name="Ink 137">
                  <a:extLst>
                    <a:ext uri="{FF2B5EF4-FFF2-40B4-BE49-F238E27FC236}">
                      <a16:creationId xmlns:a16="http://schemas.microsoft.com/office/drawing/2014/main" id="{819C38AD-ABB2-D0AA-0D27-ED489C54E5D9}"/>
                    </a:ext>
                  </a:extLst>
                </p:cNvPr>
                <p:cNvPicPr/>
                <p:nvPr/>
              </p:nvPicPr>
              <p:blipFill>
                <a:blip r:embed="rId209"/>
                <a:stretch>
                  <a:fillRect/>
                </a:stretch>
              </p:blipFill>
              <p:spPr>
                <a:xfrm>
                  <a:off x="8689894" y="6152699"/>
                  <a:ext cx="1216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9" name="Ink 138">
                  <a:extLst>
                    <a:ext uri="{FF2B5EF4-FFF2-40B4-BE49-F238E27FC236}">
                      <a16:creationId xmlns:a16="http://schemas.microsoft.com/office/drawing/2014/main" id="{33BBD0DC-D7DC-F405-9982-87A6981CEA08}"/>
                    </a:ext>
                  </a:extLst>
                </p14:cNvPr>
                <p14:cNvContentPartPr/>
                <p14:nvPr/>
              </p14:nvContentPartPr>
              <p14:xfrm>
                <a:off x="8823814" y="6163499"/>
                <a:ext cx="123840" cy="99720"/>
              </p14:xfrm>
            </p:contentPart>
          </mc:Choice>
          <mc:Fallback>
            <p:pic>
              <p:nvPicPr>
                <p:cNvPr id="139" name="Ink 138">
                  <a:extLst>
                    <a:ext uri="{FF2B5EF4-FFF2-40B4-BE49-F238E27FC236}">
                      <a16:creationId xmlns:a16="http://schemas.microsoft.com/office/drawing/2014/main" id="{33BBD0DC-D7DC-F405-9982-87A6981CEA08}"/>
                    </a:ext>
                  </a:extLst>
                </p:cNvPr>
                <p:cNvPicPr/>
                <p:nvPr/>
              </p:nvPicPr>
              <p:blipFill>
                <a:blip r:embed="rId211"/>
                <a:stretch>
                  <a:fillRect/>
                </a:stretch>
              </p:blipFill>
              <p:spPr>
                <a:xfrm>
                  <a:off x="8817694" y="6157379"/>
                  <a:ext cx="136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0" name="Ink 139">
                  <a:extLst>
                    <a:ext uri="{FF2B5EF4-FFF2-40B4-BE49-F238E27FC236}">
                      <a16:creationId xmlns:a16="http://schemas.microsoft.com/office/drawing/2014/main" id="{41BCA30D-4E9B-8F2D-1394-1380ACEA218F}"/>
                    </a:ext>
                  </a:extLst>
                </p14:cNvPr>
                <p14:cNvContentPartPr/>
                <p14:nvPr/>
              </p14:nvContentPartPr>
              <p14:xfrm>
                <a:off x="8922454" y="6147659"/>
                <a:ext cx="129600" cy="264960"/>
              </p14:xfrm>
            </p:contentPart>
          </mc:Choice>
          <mc:Fallback>
            <p:pic>
              <p:nvPicPr>
                <p:cNvPr id="140" name="Ink 139">
                  <a:extLst>
                    <a:ext uri="{FF2B5EF4-FFF2-40B4-BE49-F238E27FC236}">
                      <a16:creationId xmlns:a16="http://schemas.microsoft.com/office/drawing/2014/main" id="{41BCA30D-4E9B-8F2D-1394-1380ACEA218F}"/>
                    </a:ext>
                  </a:extLst>
                </p:cNvPr>
                <p:cNvPicPr/>
                <p:nvPr/>
              </p:nvPicPr>
              <p:blipFill>
                <a:blip r:embed="rId213"/>
                <a:stretch>
                  <a:fillRect/>
                </a:stretch>
              </p:blipFill>
              <p:spPr>
                <a:xfrm>
                  <a:off x="8916334" y="6141539"/>
                  <a:ext cx="1418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1" name="Ink 140">
                  <a:extLst>
                    <a:ext uri="{FF2B5EF4-FFF2-40B4-BE49-F238E27FC236}">
                      <a16:creationId xmlns:a16="http://schemas.microsoft.com/office/drawing/2014/main" id="{934BFEAD-99F9-A86C-DAF0-9C4614053161}"/>
                    </a:ext>
                  </a:extLst>
                </p14:cNvPr>
                <p14:cNvContentPartPr/>
                <p14:nvPr/>
              </p14:nvContentPartPr>
              <p14:xfrm>
                <a:off x="9036214" y="6156299"/>
                <a:ext cx="170640" cy="130320"/>
              </p14:xfrm>
            </p:contentPart>
          </mc:Choice>
          <mc:Fallback>
            <p:pic>
              <p:nvPicPr>
                <p:cNvPr id="141" name="Ink 140">
                  <a:extLst>
                    <a:ext uri="{FF2B5EF4-FFF2-40B4-BE49-F238E27FC236}">
                      <a16:creationId xmlns:a16="http://schemas.microsoft.com/office/drawing/2014/main" id="{934BFEAD-99F9-A86C-DAF0-9C4614053161}"/>
                    </a:ext>
                  </a:extLst>
                </p:cNvPr>
                <p:cNvPicPr/>
                <p:nvPr/>
              </p:nvPicPr>
              <p:blipFill>
                <a:blip r:embed="rId215"/>
                <a:stretch>
                  <a:fillRect/>
                </a:stretch>
              </p:blipFill>
              <p:spPr>
                <a:xfrm>
                  <a:off x="9030094" y="6150179"/>
                  <a:ext cx="182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2" name="Ink 141">
                  <a:extLst>
                    <a:ext uri="{FF2B5EF4-FFF2-40B4-BE49-F238E27FC236}">
                      <a16:creationId xmlns:a16="http://schemas.microsoft.com/office/drawing/2014/main" id="{2A0FB44F-99AA-BD15-8036-148902C76E3D}"/>
                    </a:ext>
                  </a:extLst>
                </p14:cNvPr>
                <p14:cNvContentPartPr/>
                <p14:nvPr/>
              </p14:nvContentPartPr>
              <p14:xfrm>
                <a:off x="9264454" y="6122819"/>
                <a:ext cx="159480" cy="172080"/>
              </p14:xfrm>
            </p:contentPart>
          </mc:Choice>
          <mc:Fallback>
            <p:pic>
              <p:nvPicPr>
                <p:cNvPr id="142" name="Ink 141">
                  <a:extLst>
                    <a:ext uri="{FF2B5EF4-FFF2-40B4-BE49-F238E27FC236}">
                      <a16:creationId xmlns:a16="http://schemas.microsoft.com/office/drawing/2014/main" id="{2A0FB44F-99AA-BD15-8036-148902C76E3D}"/>
                    </a:ext>
                  </a:extLst>
                </p:cNvPr>
                <p:cNvPicPr/>
                <p:nvPr/>
              </p:nvPicPr>
              <p:blipFill>
                <a:blip r:embed="rId217"/>
                <a:stretch>
                  <a:fillRect/>
                </a:stretch>
              </p:blipFill>
              <p:spPr>
                <a:xfrm>
                  <a:off x="9258334" y="6116699"/>
                  <a:ext cx="171720" cy="184320"/>
                </a:xfrm>
                <a:prstGeom prst="rect">
                  <a:avLst/>
                </a:prstGeom>
              </p:spPr>
            </p:pic>
          </mc:Fallback>
        </mc:AlternateContent>
      </p:grpSp>
      <p:grpSp>
        <p:nvGrpSpPr>
          <p:cNvPr id="168" name="Group 167">
            <a:extLst>
              <a:ext uri="{FF2B5EF4-FFF2-40B4-BE49-F238E27FC236}">
                <a16:creationId xmlns:a16="http://schemas.microsoft.com/office/drawing/2014/main" id="{566F05EC-BACC-CCC2-8893-C5F5FB02DBD0}"/>
              </a:ext>
            </a:extLst>
          </p:cNvPr>
          <p:cNvGrpSpPr/>
          <p:nvPr/>
        </p:nvGrpSpPr>
        <p:grpSpPr>
          <a:xfrm>
            <a:off x="2811094" y="6151619"/>
            <a:ext cx="1884600" cy="629280"/>
            <a:chOff x="2811094" y="6151619"/>
            <a:chExt cx="1884600" cy="629280"/>
          </a:xfrm>
        </p:grpSpPr>
        <mc:AlternateContent xmlns:mc="http://schemas.openxmlformats.org/markup-compatibility/2006">
          <mc:Choice xmlns:p14="http://schemas.microsoft.com/office/powerpoint/2010/main" Requires="p14">
            <p:contentPart p14:bwMode="auto" r:id="rId218">
              <p14:nvContentPartPr>
                <p14:cNvPr id="144" name="Ink 143">
                  <a:extLst>
                    <a:ext uri="{FF2B5EF4-FFF2-40B4-BE49-F238E27FC236}">
                      <a16:creationId xmlns:a16="http://schemas.microsoft.com/office/drawing/2014/main" id="{0EA437F7-697A-4212-B632-FA51325F45E3}"/>
                    </a:ext>
                  </a:extLst>
                </p14:cNvPr>
                <p14:cNvContentPartPr/>
                <p14:nvPr/>
              </p14:nvContentPartPr>
              <p14:xfrm>
                <a:off x="2820814" y="6244859"/>
                <a:ext cx="131400" cy="97920"/>
              </p14:xfrm>
            </p:contentPart>
          </mc:Choice>
          <mc:Fallback>
            <p:pic>
              <p:nvPicPr>
                <p:cNvPr id="144" name="Ink 143">
                  <a:extLst>
                    <a:ext uri="{FF2B5EF4-FFF2-40B4-BE49-F238E27FC236}">
                      <a16:creationId xmlns:a16="http://schemas.microsoft.com/office/drawing/2014/main" id="{0EA437F7-697A-4212-B632-FA51325F45E3}"/>
                    </a:ext>
                  </a:extLst>
                </p:cNvPr>
                <p:cNvPicPr/>
                <p:nvPr/>
              </p:nvPicPr>
              <p:blipFill>
                <a:blip r:embed="rId219"/>
                <a:stretch>
                  <a:fillRect/>
                </a:stretch>
              </p:blipFill>
              <p:spPr>
                <a:xfrm>
                  <a:off x="2814694" y="6238739"/>
                  <a:ext cx="1436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5" name="Ink 144">
                  <a:extLst>
                    <a:ext uri="{FF2B5EF4-FFF2-40B4-BE49-F238E27FC236}">
                      <a16:creationId xmlns:a16="http://schemas.microsoft.com/office/drawing/2014/main" id="{7053FA9B-409A-0DD8-5B8E-4A1553B92CF6}"/>
                    </a:ext>
                  </a:extLst>
                </p14:cNvPr>
                <p14:cNvContentPartPr/>
                <p14:nvPr/>
              </p14:nvContentPartPr>
              <p14:xfrm>
                <a:off x="2994694" y="6244139"/>
                <a:ext cx="90360" cy="75240"/>
              </p14:xfrm>
            </p:contentPart>
          </mc:Choice>
          <mc:Fallback>
            <p:pic>
              <p:nvPicPr>
                <p:cNvPr id="145" name="Ink 144">
                  <a:extLst>
                    <a:ext uri="{FF2B5EF4-FFF2-40B4-BE49-F238E27FC236}">
                      <a16:creationId xmlns:a16="http://schemas.microsoft.com/office/drawing/2014/main" id="{7053FA9B-409A-0DD8-5B8E-4A1553B92CF6}"/>
                    </a:ext>
                  </a:extLst>
                </p:cNvPr>
                <p:cNvPicPr/>
                <p:nvPr/>
              </p:nvPicPr>
              <p:blipFill>
                <a:blip r:embed="rId221"/>
                <a:stretch>
                  <a:fillRect/>
                </a:stretch>
              </p:blipFill>
              <p:spPr>
                <a:xfrm>
                  <a:off x="2988574" y="6238019"/>
                  <a:ext cx="102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6" name="Ink 145">
                  <a:extLst>
                    <a:ext uri="{FF2B5EF4-FFF2-40B4-BE49-F238E27FC236}">
                      <a16:creationId xmlns:a16="http://schemas.microsoft.com/office/drawing/2014/main" id="{EA21BDFC-989C-97E5-2C00-4D4CBF07C0C9}"/>
                    </a:ext>
                  </a:extLst>
                </p14:cNvPr>
                <p14:cNvContentPartPr/>
                <p14:nvPr/>
              </p14:nvContentPartPr>
              <p14:xfrm>
                <a:off x="3141574" y="6225419"/>
                <a:ext cx="111600" cy="44280"/>
              </p14:xfrm>
            </p:contentPart>
          </mc:Choice>
          <mc:Fallback>
            <p:pic>
              <p:nvPicPr>
                <p:cNvPr id="146" name="Ink 145">
                  <a:extLst>
                    <a:ext uri="{FF2B5EF4-FFF2-40B4-BE49-F238E27FC236}">
                      <a16:creationId xmlns:a16="http://schemas.microsoft.com/office/drawing/2014/main" id="{EA21BDFC-989C-97E5-2C00-4D4CBF07C0C9}"/>
                    </a:ext>
                  </a:extLst>
                </p:cNvPr>
                <p:cNvPicPr/>
                <p:nvPr/>
              </p:nvPicPr>
              <p:blipFill>
                <a:blip r:embed="rId223"/>
                <a:stretch>
                  <a:fillRect/>
                </a:stretch>
              </p:blipFill>
              <p:spPr>
                <a:xfrm>
                  <a:off x="3135454" y="6219299"/>
                  <a:ext cx="123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7" name="Ink 146">
                  <a:extLst>
                    <a:ext uri="{FF2B5EF4-FFF2-40B4-BE49-F238E27FC236}">
                      <a16:creationId xmlns:a16="http://schemas.microsoft.com/office/drawing/2014/main" id="{29E1CE8E-9D9D-6528-56CD-018059252A53}"/>
                    </a:ext>
                  </a:extLst>
                </p14:cNvPr>
                <p14:cNvContentPartPr/>
                <p14:nvPr/>
              </p14:nvContentPartPr>
              <p14:xfrm>
                <a:off x="3277654" y="6176099"/>
                <a:ext cx="110520" cy="84240"/>
              </p14:xfrm>
            </p:contentPart>
          </mc:Choice>
          <mc:Fallback>
            <p:pic>
              <p:nvPicPr>
                <p:cNvPr id="147" name="Ink 146">
                  <a:extLst>
                    <a:ext uri="{FF2B5EF4-FFF2-40B4-BE49-F238E27FC236}">
                      <a16:creationId xmlns:a16="http://schemas.microsoft.com/office/drawing/2014/main" id="{29E1CE8E-9D9D-6528-56CD-018059252A53}"/>
                    </a:ext>
                  </a:extLst>
                </p:cNvPr>
                <p:cNvPicPr/>
                <p:nvPr/>
              </p:nvPicPr>
              <p:blipFill>
                <a:blip r:embed="rId225"/>
                <a:stretch>
                  <a:fillRect/>
                </a:stretch>
              </p:blipFill>
              <p:spPr>
                <a:xfrm>
                  <a:off x="3271534" y="6169979"/>
                  <a:ext cx="122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8" name="Ink 147">
                  <a:extLst>
                    <a:ext uri="{FF2B5EF4-FFF2-40B4-BE49-F238E27FC236}">
                      <a16:creationId xmlns:a16="http://schemas.microsoft.com/office/drawing/2014/main" id="{8B04EECD-35D7-0ED8-8CDA-1D2DF36AC3A2}"/>
                    </a:ext>
                  </a:extLst>
                </p14:cNvPr>
                <p14:cNvContentPartPr/>
                <p14:nvPr/>
              </p14:nvContentPartPr>
              <p14:xfrm>
                <a:off x="3418054" y="6204899"/>
                <a:ext cx="142920" cy="74520"/>
              </p14:xfrm>
            </p:contentPart>
          </mc:Choice>
          <mc:Fallback>
            <p:pic>
              <p:nvPicPr>
                <p:cNvPr id="148" name="Ink 147">
                  <a:extLst>
                    <a:ext uri="{FF2B5EF4-FFF2-40B4-BE49-F238E27FC236}">
                      <a16:creationId xmlns:a16="http://schemas.microsoft.com/office/drawing/2014/main" id="{8B04EECD-35D7-0ED8-8CDA-1D2DF36AC3A2}"/>
                    </a:ext>
                  </a:extLst>
                </p:cNvPr>
                <p:cNvPicPr/>
                <p:nvPr/>
              </p:nvPicPr>
              <p:blipFill>
                <a:blip r:embed="rId227"/>
                <a:stretch>
                  <a:fillRect/>
                </a:stretch>
              </p:blipFill>
              <p:spPr>
                <a:xfrm>
                  <a:off x="3411934" y="6198779"/>
                  <a:ext cx="155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9" name="Ink 148">
                  <a:extLst>
                    <a:ext uri="{FF2B5EF4-FFF2-40B4-BE49-F238E27FC236}">
                      <a16:creationId xmlns:a16="http://schemas.microsoft.com/office/drawing/2014/main" id="{2AF7972E-B543-5AEA-6E1C-B450AE9D203D}"/>
                    </a:ext>
                  </a:extLst>
                </p14:cNvPr>
                <p14:cNvContentPartPr/>
                <p14:nvPr/>
              </p14:nvContentPartPr>
              <p14:xfrm>
                <a:off x="3569254" y="6204539"/>
                <a:ext cx="126000" cy="58680"/>
              </p14:xfrm>
            </p:contentPart>
          </mc:Choice>
          <mc:Fallback>
            <p:pic>
              <p:nvPicPr>
                <p:cNvPr id="149" name="Ink 148">
                  <a:extLst>
                    <a:ext uri="{FF2B5EF4-FFF2-40B4-BE49-F238E27FC236}">
                      <a16:creationId xmlns:a16="http://schemas.microsoft.com/office/drawing/2014/main" id="{2AF7972E-B543-5AEA-6E1C-B450AE9D203D}"/>
                    </a:ext>
                  </a:extLst>
                </p:cNvPr>
                <p:cNvPicPr/>
                <p:nvPr/>
              </p:nvPicPr>
              <p:blipFill>
                <a:blip r:embed="rId229"/>
                <a:stretch>
                  <a:fillRect/>
                </a:stretch>
              </p:blipFill>
              <p:spPr>
                <a:xfrm>
                  <a:off x="3563134" y="6198419"/>
                  <a:ext cx="138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0" name="Ink 149">
                  <a:extLst>
                    <a:ext uri="{FF2B5EF4-FFF2-40B4-BE49-F238E27FC236}">
                      <a16:creationId xmlns:a16="http://schemas.microsoft.com/office/drawing/2014/main" id="{5F8F0900-DE7F-FB16-9F61-A94BE4691BDB}"/>
                    </a:ext>
                  </a:extLst>
                </p14:cNvPr>
                <p14:cNvContentPartPr/>
                <p14:nvPr/>
              </p14:nvContentPartPr>
              <p14:xfrm>
                <a:off x="3675094" y="6224339"/>
                <a:ext cx="110160" cy="137880"/>
              </p14:xfrm>
            </p:contentPart>
          </mc:Choice>
          <mc:Fallback>
            <p:pic>
              <p:nvPicPr>
                <p:cNvPr id="150" name="Ink 149">
                  <a:extLst>
                    <a:ext uri="{FF2B5EF4-FFF2-40B4-BE49-F238E27FC236}">
                      <a16:creationId xmlns:a16="http://schemas.microsoft.com/office/drawing/2014/main" id="{5F8F0900-DE7F-FB16-9F61-A94BE4691BDB}"/>
                    </a:ext>
                  </a:extLst>
                </p:cNvPr>
                <p:cNvPicPr/>
                <p:nvPr/>
              </p:nvPicPr>
              <p:blipFill>
                <a:blip r:embed="rId231"/>
                <a:stretch>
                  <a:fillRect/>
                </a:stretch>
              </p:blipFill>
              <p:spPr>
                <a:xfrm>
                  <a:off x="3668974" y="6218219"/>
                  <a:ext cx="122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1" name="Ink 150">
                  <a:extLst>
                    <a:ext uri="{FF2B5EF4-FFF2-40B4-BE49-F238E27FC236}">
                      <a16:creationId xmlns:a16="http://schemas.microsoft.com/office/drawing/2014/main" id="{A7D2806D-36D5-98C7-4EC5-5E7BE9B5C0F3}"/>
                    </a:ext>
                  </a:extLst>
                </p14:cNvPr>
                <p14:cNvContentPartPr/>
                <p14:nvPr/>
              </p14:nvContentPartPr>
              <p14:xfrm>
                <a:off x="3841774" y="6189059"/>
                <a:ext cx="153360" cy="77760"/>
              </p14:xfrm>
            </p:contentPart>
          </mc:Choice>
          <mc:Fallback>
            <p:pic>
              <p:nvPicPr>
                <p:cNvPr id="151" name="Ink 150">
                  <a:extLst>
                    <a:ext uri="{FF2B5EF4-FFF2-40B4-BE49-F238E27FC236}">
                      <a16:creationId xmlns:a16="http://schemas.microsoft.com/office/drawing/2014/main" id="{A7D2806D-36D5-98C7-4EC5-5E7BE9B5C0F3}"/>
                    </a:ext>
                  </a:extLst>
                </p:cNvPr>
                <p:cNvPicPr/>
                <p:nvPr/>
              </p:nvPicPr>
              <p:blipFill>
                <a:blip r:embed="rId233"/>
                <a:stretch>
                  <a:fillRect/>
                </a:stretch>
              </p:blipFill>
              <p:spPr>
                <a:xfrm>
                  <a:off x="3835654" y="6182939"/>
                  <a:ext cx="165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2" name="Ink 151">
                  <a:extLst>
                    <a:ext uri="{FF2B5EF4-FFF2-40B4-BE49-F238E27FC236}">
                      <a16:creationId xmlns:a16="http://schemas.microsoft.com/office/drawing/2014/main" id="{3961C5F5-A0D9-4D5B-050C-BC02380BFE4D}"/>
                    </a:ext>
                  </a:extLst>
                </p14:cNvPr>
                <p14:cNvContentPartPr/>
                <p14:nvPr/>
              </p14:nvContentPartPr>
              <p14:xfrm>
                <a:off x="4047694" y="6151619"/>
                <a:ext cx="94680" cy="123480"/>
              </p14:xfrm>
            </p:contentPart>
          </mc:Choice>
          <mc:Fallback>
            <p:pic>
              <p:nvPicPr>
                <p:cNvPr id="152" name="Ink 151">
                  <a:extLst>
                    <a:ext uri="{FF2B5EF4-FFF2-40B4-BE49-F238E27FC236}">
                      <a16:creationId xmlns:a16="http://schemas.microsoft.com/office/drawing/2014/main" id="{3961C5F5-A0D9-4D5B-050C-BC02380BFE4D}"/>
                    </a:ext>
                  </a:extLst>
                </p:cNvPr>
                <p:cNvPicPr/>
                <p:nvPr/>
              </p:nvPicPr>
              <p:blipFill>
                <a:blip r:embed="rId235"/>
                <a:stretch>
                  <a:fillRect/>
                </a:stretch>
              </p:blipFill>
              <p:spPr>
                <a:xfrm>
                  <a:off x="4041574" y="6145499"/>
                  <a:ext cx="106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4" name="Ink 153">
                  <a:extLst>
                    <a:ext uri="{FF2B5EF4-FFF2-40B4-BE49-F238E27FC236}">
                      <a16:creationId xmlns:a16="http://schemas.microsoft.com/office/drawing/2014/main" id="{FE9571FC-E4E6-5CA5-938F-7D2A9362828F}"/>
                    </a:ext>
                  </a:extLst>
                </p14:cNvPr>
                <p14:cNvContentPartPr/>
                <p14:nvPr/>
              </p14:nvContentPartPr>
              <p14:xfrm>
                <a:off x="2811094" y="6511619"/>
                <a:ext cx="137880" cy="133920"/>
              </p14:xfrm>
            </p:contentPart>
          </mc:Choice>
          <mc:Fallback>
            <p:pic>
              <p:nvPicPr>
                <p:cNvPr id="154" name="Ink 153">
                  <a:extLst>
                    <a:ext uri="{FF2B5EF4-FFF2-40B4-BE49-F238E27FC236}">
                      <a16:creationId xmlns:a16="http://schemas.microsoft.com/office/drawing/2014/main" id="{FE9571FC-E4E6-5CA5-938F-7D2A9362828F}"/>
                    </a:ext>
                  </a:extLst>
                </p:cNvPr>
                <p:cNvPicPr/>
                <p:nvPr/>
              </p:nvPicPr>
              <p:blipFill>
                <a:blip r:embed="rId237"/>
                <a:stretch>
                  <a:fillRect/>
                </a:stretch>
              </p:blipFill>
              <p:spPr>
                <a:xfrm>
                  <a:off x="2804974" y="6505499"/>
                  <a:ext cx="150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5" name="Ink 154">
                  <a:extLst>
                    <a:ext uri="{FF2B5EF4-FFF2-40B4-BE49-F238E27FC236}">
                      <a16:creationId xmlns:a16="http://schemas.microsoft.com/office/drawing/2014/main" id="{F59E3EA4-CD67-48DB-0D6C-7B3B9183561C}"/>
                    </a:ext>
                  </a:extLst>
                </p14:cNvPr>
                <p14:cNvContentPartPr/>
                <p14:nvPr/>
              </p14:nvContentPartPr>
              <p14:xfrm>
                <a:off x="2975614" y="6522059"/>
                <a:ext cx="94320" cy="83160"/>
              </p14:xfrm>
            </p:contentPart>
          </mc:Choice>
          <mc:Fallback>
            <p:pic>
              <p:nvPicPr>
                <p:cNvPr id="155" name="Ink 154">
                  <a:extLst>
                    <a:ext uri="{FF2B5EF4-FFF2-40B4-BE49-F238E27FC236}">
                      <a16:creationId xmlns:a16="http://schemas.microsoft.com/office/drawing/2014/main" id="{F59E3EA4-CD67-48DB-0D6C-7B3B9183561C}"/>
                    </a:ext>
                  </a:extLst>
                </p:cNvPr>
                <p:cNvPicPr/>
                <p:nvPr/>
              </p:nvPicPr>
              <p:blipFill>
                <a:blip r:embed="rId239"/>
                <a:stretch>
                  <a:fillRect/>
                </a:stretch>
              </p:blipFill>
              <p:spPr>
                <a:xfrm>
                  <a:off x="2969494" y="6515939"/>
                  <a:ext cx="106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6" name="Ink 155">
                  <a:extLst>
                    <a:ext uri="{FF2B5EF4-FFF2-40B4-BE49-F238E27FC236}">
                      <a16:creationId xmlns:a16="http://schemas.microsoft.com/office/drawing/2014/main" id="{9E5B2810-FECC-0330-0F47-E75119464B32}"/>
                    </a:ext>
                  </a:extLst>
                </p14:cNvPr>
                <p14:cNvContentPartPr/>
                <p14:nvPr/>
              </p14:nvContentPartPr>
              <p14:xfrm>
                <a:off x="3112054" y="6517379"/>
                <a:ext cx="167040" cy="124200"/>
              </p14:xfrm>
            </p:contentPart>
          </mc:Choice>
          <mc:Fallback>
            <p:pic>
              <p:nvPicPr>
                <p:cNvPr id="156" name="Ink 155">
                  <a:extLst>
                    <a:ext uri="{FF2B5EF4-FFF2-40B4-BE49-F238E27FC236}">
                      <a16:creationId xmlns:a16="http://schemas.microsoft.com/office/drawing/2014/main" id="{9E5B2810-FECC-0330-0F47-E75119464B32}"/>
                    </a:ext>
                  </a:extLst>
                </p:cNvPr>
                <p:cNvPicPr/>
                <p:nvPr/>
              </p:nvPicPr>
              <p:blipFill>
                <a:blip r:embed="rId241"/>
                <a:stretch>
                  <a:fillRect/>
                </a:stretch>
              </p:blipFill>
              <p:spPr>
                <a:xfrm>
                  <a:off x="3105934" y="6511259"/>
                  <a:ext cx="1792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7" name="Ink 156">
                  <a:extLst>
                    <a:ext uri="{FF2B5EF4-FFF2-40B4-BE49-F238E27FC236}">
                      <a16:creationId xmlns:a16="http://schemas.microsoft.com/office/drawing/2014/main" id="{702A7432-EA3E-5257-0E56-E99EB190B555}"/>
                    </a:ext>
                  </a:extLst>
                </p14:cNvPr>
                <p14:cNvContentPartPr/>
                <p14:nvPr/>
              </p14:nvContentPartPr>
              <p14:xfrm>
                <a:off x="3289534" y="6411539"/>
                <a:ext cx="179280" cy="205200"/>
              </p14:xfrm>
            </p:contentPart>
          </mc:Choice>
          <mc:Fallback>
            <p:pic>
              <p:nvPicPr>
                <p:cNvPr id="157" name="Ink 156">
                  <a:extLst>
                    <a:ext uri="{FF2B5EF4-FFF2-40B4-BE49-F238E27FC236}">
                      <a16:creationId xmlns:a16="http://schemas.microsoft.com/office/drawing/2014/main" id="{702A7432-EA3E-5257-0E56-E99EB190B555}"/>
                    </a:ext>
                  </a:extLst>
                </p:cNvPr>
                <p:cNvPicPr/>
                <p:nvPr/>
              </p:nvPicPr>
              <p:blipFill>
                <a:blip r:embed="rId243"/>
                <a:stretch>
                  <a:fillRect/>
                </a:stretch>
              </p:blipFill>
              <p:spPr>
                <a:xfrm>
                  <a:off x="3283414" y="6405419"/>
                  <a:ext cx="1915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8" name="Ink 157">
                  <a:extLst>
                    <a:ext uri="{FF2B5EF4-FFF2-40B4-BE49-F238E27FC236}">
                      <a16:creationId xmlns:a16="http://schemas.microsoft.com/office/drawing/2014/main" id="{F76E0CCA-415B-D4E0-FE29-61CF4F70C170}"/>
                    </a:ext>
                  </a:extLst>
                </p14:cNvPr>
                <p14:cNvContentPartPr/>
                <p14:nvPr/>
              </p14:nvContentPartPr>
              <p14:xfrm>
                <a:off x="3511294" y="6507299"/>
                <a:ext cx="360" cy="51840"/>
              </p14:xfrm>
            </p:contentPart>
          </mc:Choice>
          <mc:Fallback>
            <p:pic>
              <p:nvPicPr>
                <p:cNvPr id="158" name="Ink 157">
                  <a:extLst>
                    <a:ext uri="{FF2B5EF4-FFF2-40B4-BE49-F238E27FC236}">
                      <a16:creationId xmlns:a16="http://schemas.microsoft.com/office/drawing/2014/main" id="{F76E0CCA-415B-D4E0-FE29-61CF4F70C170}"/>
                    </a:ext>
                  </a:extLst>
                </p:cNvPr>
                <p:cNvPicPr/>
                <p:nvPr/>
              </p:nvPicPr>
              <p:blipFill>
                <a:blip r:embed="rId245"/>
                <a:stretch>
                  <a:fillRect/>
                </a:stretch>
              </p:blipFill>
              <p:spPr>
                <a:xfrm>
                  <a:off x="3505174" y="6501179"/>
                  <a:ext cx="126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9" name="Ink 158">
                  <a:extLst>
                    <a:ext uri="{FF2B5EF4-FFF2-40B4-BE49-F238E27FC236}">
                      <a16:creationId xmlns:a16="http://schemas.microsoft.com/office/drawing/2014/main" id="{5D9A0FCA-775D-9550-F668-BC5CC0B8E9FA}"/>
                    </a:ext>
                  </a:extLst>
                </p14:cNvPr>
                <p14:cNvContentPartPr/>
                <p14:nvPr/>
              </p14:nvContentPartPr>
              <p14:xfrm>
                <a:off x="3548374" y="6412259"/>
                <a:ext cx="3960" cy="8280"/>
              </p14:xfrm>
            </p:contentPart>
          </mc:Choice>
          <mc:Fallback>
            <p:pic>
              <p:nvPicPr>
                <p:cNvPr id="159" name="Ink 158">
                  <a:extLst>
                    <a:ext uri="{FF2B5EF4-FFF2-40B4-BE49-F238E27FC236}">
                      <a16:creationId xmlns:a16="http://schemas.microsoft.com/office/drawing/2014/main" id="{5D9A0FCA-775D-9550-F668-BC5CC0B8E9FA}"/>
                    </a:ext>
                  </a:extLst>
                </p:cNvPr>
                <p:cNvPicPr/>
                <p:nvPr/>
              </p:nvPicPr>
              <p:blipFill>
                <a:blip r:embed="rId247"/>
                <a:stretch>
                  <a:fillRect/>
                </a:stretch>
              </p:blipFill>
              <p:spPr>
                <a:xfrm>
                  <a:off x="3542254" y="6406139"/>
                  <a:ext cx="16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0" name="Ink 159">
                  <a:extLst>
                    <a:ext uri="{FF2B5EF4-FFF2-40B4-BE49-F238E27FC236}">
                      <a16:creationId xmlns:a16="http://schemas.microsoft.com/office/drawing/2014/main" id="{BF35B86A-ED27-51F3-35F0-509AA0C27C46}"/>
                    </a:ext>
                  </a:extLst>
                </p14:cNvPr>
                <p14:cNvContentPartPr/>
                <p14:nvPr/>
              </p14:nvContentPartPr>
              <p14:xfrm>
                <a:off x="3617854" y="6420179"/>
                <a:ext cx="30240" cy="125280"/>
              </p14:xfrm>
            </p:contentPart>
          </mc:Choice>
          <mc:Fallback>
            <p:pic>
              <p:nvPicPr>
                <p:cNvPr id="160" name="Ink 159">
                  <a:extLst>
                    <a:ext uri="{FF2B5EF4-FFF2-40B4-BE49-F238E27FC236}">
                      <a16:creationId xmlns:a16="http://schemas.microsoft.com/office/drawing/2014/main" id="{BF35B86A-ED27-51F3-35F0-509AA0C27C46}"/>
                    </a:ext>
                  </a:extLst>
                </p:cNvPr>
                <p:cNvPicPr/>
                <p:nvPr/>
              </p:nvPicPr>
              <p:blipFill>
                <a:blip r:embed="rId249"/>
                <a:stretch>
                  <a:fillRect/>
                </a:stretch>
              </p:blipFill>
              <p:spPr>
                <a:xfrm>
                  <a:off x="3611734" y="6414059"/>
                  <a:ext cx="424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1" name="Ink 160">
                  <a:extLst>
                    <a:ext uri="{FF2B5EF4-FFF2-40B4-BE49-F238E27FC236}">
                      <a16:creationId xmlns:a16="http://schemas.microsoft.com/office/drawing/2014/main" id="{53B5A741-F6AF-FD54-AE65-906963CB4178}"/>
                    </a:ext>
                  </a:extLst>
                </p14:cNvPr>
                <p14:cNvContentPartPr/>
                <p14:nvPr/>
              </p14:nvContentPartPr>
              <p14:xfrm>
                <a:off x="3598414" y="6478859"/>
                <a:ext cx="141120" cy="72360"/>
              </p14:xfrm>
            </p:contentPart>
          </mc:Choice>
          <mc:Fallback>
            <p:pic>
              <p:nvPicPr>
                <p:cNvPr id="161" name="Ink 160">
                  <a:extLst>
                    <a:ext uri="{FF2B5EF4-FFF2-40B4-BE49-F238E27FC236}">
                      <a16:creationId xmlns:a16="http://schemas.microsoft.com/office/drawing/2014/main" id="{53B5A741-F6AF-FD54-AE65-906963CB4178}"/>
                    </a:ext>
                  </a:extLst>
                </p:cNvPr>
                <p:cNvPicPr/>
                <p:nvPr/>
              </p:nvPicPr>
              <p:blipFill>
                <a:blip r:embed="rId251"/>
                <a:stretch>
                  <a:fillRect/>
                </a:stretch>
              </p:blipFill>
              <p:spPr>
                <a:xfrm>
                  <a:off x="3592294" y="6472739"/>
                  <a:ext cx="153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2" name="Ink 161">
                  <a:extLst>
                    <a:ext uri="{FF2B5EF4-FFF2-40B4-BE49-F238E27FC236}">
                      <a16:creationId xmlns:a16="http://schemas.microsoft.com/office/drawing/2014/main" id="{CD0249C5-39A2-C774-8B73-7204347A3EF1}"/>
                    </a:ext>
                  </a:extLst>
                </p14:cNvPr>
                <p14:cNvContentPartPr/>
                <p14:nvPr/>
              </p14:nvContentPartPr>
              <p14:xfrm>
                <a:off x="3754654" y="6429539"/>
                <a:ext cx="10080" cy="360"/>
              </p14:xfrm>
            </p:contentPart>
          </mc:Choice>
          <mc:Fallback>
            <p:pic>
              <p:nvPicPr>
                <p:cNvPr id="162" name="Ink 161">
                  <a:extLst>
                    <a:ext uri="{FF2B5EF4-FFF2-40B4-BE49-F238E27FC236}">
                      <a16:creationId xmlns:a16="http://schemas.microsoft.com/office/drawing/2014/main" id="{CD0249C5-39A2-C774-8B73-7204347A3EF1}"/>
                    </a:ext>
                  </a:extLst>
                </p:cNvPr>
                <p:cNvPicPr/>
                <p:nvPr/>
              </p:nvPicPr>
              <p:blipFill>
                <a:blip r:embed="rId81"/>
                <a:stretch>
                  <a:fillRect/>
                </a:stretch>
              </p:blipFill>
              <p:spPr>
                <a:xfrm>
                  <a:off x="3748534" y="6423419"/>
                  <a:ext cx="223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3" name="Ink 162">
                  <a:extLst>
                    <a:ext uri="{FF2B5EF4-FFF2-40B4-BE49-F238E27FC236}">
                      <a16:creationId xmlns:a16="http://schemas.microsoft.com/office/drawing/2014/main" id="{6B4EF68B-19FD-898E-13F4-12E4161855C9}"/>
                    </a:ext>
                  </a:extLst>
                </p14:cNvPr>
                <p14:cNvContentPartPr/>
                <p14:nvPr/>
              </p14:nvContentPartPr>
              <p14:xfrm>
                <a:off x="3831694" y="6476699"/>
                <a:ext cx="362520" cy="106920"/>
              </p14:xfrm>
            </p:contentPart>
          </mc:Choice>
          <mc:Fallback>
            <p:pic>
              <p:nvPicPr>
                <p:cNvPr id="163" name="Ink 162">
                  <a:extLst>
                    <a:ext uri="{FF2B5EF4-FFF2-40B4-BE49-F238E27FC236}">
                      <a16:creationId xmlns:a16="http://schemas.microsoft.com/office/drawing/2014/main" id="{6B4EF68B-19FD-898E-13F4-12E4161855C9}"/>
                    </a:ext>
                  </a:extLst>
                </p:cNvPr>
                <p:cNvPicPr/>
                <p:nvPr/>
              </p:nvPicPr>
              <p:blipFill>
                <a:blip r:embed="rId254"/>
                <a:stretch>
                  <a:fillRect/>
                </a:stretch>
              </p:blipFill>
              <p:spPr>
                <a:xfrm>
                  <a:off x="3825574" y="6470579"/>
                  <a:ext cx="374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4" name="Ink 163">
                  <a:extLst>
                    <a:ext uri="{FF2B5EF4-FFF2-40B4-BE49-F238E27FC236}">
                      <a16:creationId xmlns:a16="http://schemas.microsoft.com/office/drawing/2014/main" id="{89812202-05B5-B0BF-FFCD-71995F103468}"/>
                    </a:ext>
                  </a:extLst>
                </p14:cNvPr>
                <p14:cNvContentPartPr/>
                <p14:nvPr/>
              </p14:nvContentPartPr>
              <p14:xfrm>
                <a:off x="4192054" y="6479579"/>
                <a:ext cx="210240" cy="97200"/>
              </p14:xfrm>
            </p:contentPart>
          </mc:Choice>
          <mc:Fallback>
            <p:pic>
              <p:nvPicPr>
                <p:cNvPr id="164" name="Ink 163">
                  <a:extLst>
                    <a:ext uri="{FF2B5EF4-FFF2-40B4-BE49-F238E27FC236}">
                      <a16:creationId xmlns:a16="http://schemas.microsoft.com/office/drawing/2014/main" id="{89812202-05B5-B0BF-FFCD-71995F103468}"/>
                    </a:ext>
                  </a:extLst>
                </p:cNvPr>
                <p:cNvPicPr/>
                <p:nvPr/>
              </p:nvPicPr>
              <p:blipFill>
                <a:blip r:embed="rId256"/>
                <a:stretch>
                  <a:fillRect/>
                </a:stretch>
              </p:blipFill>
              <p:spPr>
                <a:xfrm>
                  <a:off x="4185934" y="6473459"/>
                  <a:ext cx="222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5" name="Ink 164">
                  <a:extLst>
                    <a:ext uri="{FF2B5EF4-FFF2-40B4-BE49-F238E27FC236}">
                      <a16:creationId xmlns:a16="http://schemas.microsoft.com/office/drawing/2014/main" id="{8B4C4C2B-98E6-FAB3-8036-DB733F32D2F2}"/>
                    </a:ext>
                  </a:extLst>
                </p14:cNvPr>
                <p14:cNvContentPartPr/>
                <p14:nvPr/>
              </p14:nvContentPartPr>
              <p14:xfrm>
                <a:off x="4386814" y="6391019"/>
                <a:ext cx="10800" cy="160560"/>
              </p14:xfrm>
            </p:contentPart>
          </mc:Choice>
          <mc:Fallback>
            <p:pic>
              <p:nvPicPr>
                <p:cNvPr id="165" name="Ink 164">
                  <a:extLst>
                    <a:ext uri="{FF2B5EF4-FFF2-40B4-BE49-F238E27FC236}">
                      <a16:creationId xmlns:a16="http://schemas.microsoft.com/office/drawing/2014/main" id="{8B4C4C2B-98E6-FAB3-8036-DB733F32D2F2}"/>
                    </a:ext>
                  </a:extLst>
                </p:cNvPr>
                <p:cNvPicPr/>
                <p:nvPr/>
              </p:nvPicPr>
              <p:blipFill>
                <a:blip r:embed="rId258"/>
                <a:stretch>
                  <a:fillRect/>
                </a:stretch>
              </p:blipFill>
              <p:spPr>
                <a:xfrm>
                  <a:off x="4380694" y="6384899"/>
                  <a:ext cx="230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6" name="Ink 165">
                  <a:extLst>
                    <a:ext uri="{FF2B5EF4-FFF2-40B4-BE49-F238E27FC236}">
                      <a16:creationId xmlns:a16="http://schemas.microsoft.com/office/drawing/2014/main" id="{B9D49DC8-3147-C0BF-15A4-864A4521C1B5}"/>
                    </a:ext>
                  </a:extLst>
                </p14:cNvPr>
                <p14:cNvContentPartPr/>
                <p14:nvPr/>
              </p14:nvContentPartPr>
              <p14:xfrm>
                <a:off x="4435054" y="6391019"/>
                <a:ext cx="44280" cy="148680"/>
              </p14:xfrm>
            </p:contentPart>
          </mc:Choice>
          <mc:Fallback>
            <p:pic>
              <p:nvPicPr>
                <p:cNvPr id="166" name="Ink 165">
                  <a:extLst>
                    <a:ext uri="{FF2B5EF4-FFF2-40B4-BE49-F238E27FC236}">
                      <a16:creationId xmlns:a16="http://schemas.microsoft.com/office/drawing/2014/main" id="{B9D49DC8-3147-C0BF-15A4-864A4521C1B5}"/>
                    </a:ext>
                  </a:extLst>
                </p:cNvPr>
                <p:cNvPicPr/>
                <p:nvPr/>
              </p:nvPicPr>
              <p:blipFill>
                <a:blip r:embed="rId260"/>
                <a:stretch>
                  <a:fillRect/>
                </a:stretch>
              </p:blipFill>
              <p:spPr>
                <a:xfrm>
                  <a:off x="4428934" y="6384899"/>
                  <a:ext cx="56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7" name="Ink 166">
                  <a:extLst>
                    <a:ext uri="{FF2B5EF4-FFF2-40B4-BE49-F238E27FC236}">
                      <a16:creationId xmlns:a16="http://schemas.microsoft.com/office/drawing/2014/main" id="{CD8D5429-9522-A568-45D5-551680FC7D79}"/>
                    </a:ext>
                  </a:extLst>
                </p14:cNvPr>
                <p14:cNvContentPartPr/>
                <p14:nvPr/>
              </p14:nvContentPartPr>
              <p14:xfrm>
                <a:off x="4524694" y="6458699"/>
                <a:ext cx="171000" cy="322200"/>
              </p14:xfrm>
            </p:contentPart>
          </mc:Choice>
          <mc:Fallback>
            <p:pic>
              <p:nvPicPr>
                <p:cNvPr id="167" name="Ink 166">
                  <a:extLst>
                    <a:ext uri="{FF2B5EF4-FFF2-40B4-BE49-F238E27FC236}">
                      <a16:creationId xmlns:a16="http://schemas.microsoft.com/office/drawing/2014/main" id="{CD8D5429-9522-A568-45D5-551680FC7D79}"/>
                    </a:ext>
                  </a:extLst>
                </p:cNvPr>
                <p:cNvPicPr/>
                <p:nvPr/>
              </p:nvPicPr>
              <p:blipFill>
                <a:blip r:embed="rId262"/>
                <a:stretch>
                  <a:fillRect/>
                </a:stretch>
              </p:blipFill>
              <p:spPr>
                <a:xfrm>
                  <a:off x="4518574" y="6452579"/>
                  <a:ext cx="183240" cy="334440"/>
                </a:xfrm>
                <a:prstGeom prst="rect">
                  <a:avLst/>
                </a:prstGeom>
              </p:spPr>
            </p:pic>
          </mc:Fallback>
        </mc:AlternateContent>
      </p:grpSp>
    </p:spTree>
    <p:extLst>
      <p:ext uri="{BB962C8B-B14F-4D97-AF65-F5344CB8AC3E}">
        <p14:creationId xmlns:p14="http://schemas.microsoft.com/office/powerpoint/2010/main" val="160907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DC4D56-8B00-3A35-E9D5-2940D4218F45}"/>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522016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9A3DD8-849C-9AE0-8C30-B5F92B2ACB90}"/>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AB9A5C1D-2ADF-9E68-477E-9DEC8007343D}"/>
              </a:ext>
            </a:extLst>
          </p:cNvPr>
          <p:cNvPicPr>
            <a:picLocks noChangeAspect="1"/>
          </p:cNvPicPr>
          <p:nvPr/>
        </p:nvPicPr>
        <p:blipFill>
          <a:blip r:embed="rId2"/>
          <a:stretch>
            <a:fillRect/>
          </a:stretch>
        </p:blipFill>
        <p:spPr>
          <a:xfrm>
            <a:off x="614895" y="1709529"/>
            <a:ext cx="10962209" cy="2416865"/>
          </a:xfrm>
          <a:prstGeom prst="rect">
            <a:avLst/>
          </a:prstGeom>
        </p:spPr>
      </p:pic>
      <p:grpSp>
        <p:nvGrpSpPr>
          <p:cNvPr id="17" name="Group 16">
            <a:extLst>
              <a:ext uri="{FF2B5EF4-FFF2-40B4-BE49-F238E27FC236}">
                <a16:creationId xmlns:a16="http://schemas.microsoft.com/office/drawing/2014/main" id="{F166494D-13F4-8F5F-D01F-97EAB3A40741}"/>
              </a:ext>
            </a:extLst>
          </p:cNvPr>
          <p:cNvGrpSpPr/>
          <p:nvPr/>
        </p:nvGrpSpPr>
        <p:grpSpPr>
          <a:xfrm>
            <a:off x="940894" y="4503899"/>
            <a:ext cx="1064160" cy="656280"/>
            <a:chOff x="940894" y="4503899"/>
            <a:chExt cx="1064160" cy="65628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77656EB8-00D5-6A70-4C00-0F320FFC085D}"/>
                    </a:ext>
                  </a:extLst>
                </p14:cNvPr>
                <p14:cNvContentPartPr/>
                <p14:nvPr/>
              </p14:nvContentPartPr>
              <p14:xfrm>
                <a:off x="940894" y="4727459"/>
                <a:ext cx="264240" cy="432360"/>
              </p14:xfrm>
            </p:contentPart>
          </mc:Choice>
          <mc:Fallback>
            <p:pic>
              <p:nvPicPr>
                <p:cNvPr id="3" name="Ink 2">
                  <a:extLst>
                    <a:ext uri="{FF2B5EF4-FFF2-40B4-BE49-F238E27FC236}">
                      <a16:creationId xmlns:a16="http://schemas.microsoft.com/office/drawing/2014/main" id="{77656EB8-00D5-6A70-4C00-0F320FFC085D}"/>
                    </a:ext>
                  </a:extLst>
                </p:cNvPr>
                <p:cNvPicPr/>
                <p:nvPr/>
              </p:nvPicPr>
              <p:blipFill>
                <a:blip r:embed="rId4"/>
                <a:stretch>
                  <a:fillRect/>
                </a:stretch>
              </p:blipFill>
              <p:spPr>
                <a:xfrm>
                  <a:off x="934774" y="4721339"/>
                  <a:ext cx="27648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6C2BCF77-55C5-6166-78D8-68854973F46B}"/>
                    </a:ext>
                  </a:extLst>
                </p14:cNvPr>
                <p14:cNvContentPartPr/>
                <p14:nvPr/>
              </p14:nvContentPartPr>
              <p14:xfrm>
                <a:off x="1544974" y="4647179"/>
                <a:ext cx="2160" cy="211320"/>
              </p14:xfrm>
            </p:contentPart>
          </mc:Choice>
          <mc:Fallback>
            <p:pic>
              <p:nvPicPr>
                <p:cNvPr id="5" name="Ink 4">
                  <a:extLst>
                    <a:ext uri="{FF2B5EF4-FFF2-40B4-BE49-F238E27FC236}">
                      <a16:creationId xmlns:a16="http://schemas.microsoft.com/office/drawing/2014/main" id="{6C2BCF77-55C5-6166-78D8-68854973F46B}"/>
                    </a:ext>
                  </a:extLst>
                </p:cNvPr>
                <p:cNvPicPr/>
                <p:nvPr/>
              </p:nvPicPr>
              <p:blipFill>
                <a:blip r:embed="rId6"/>
                <a:stretch>
                  <a:fillRect/>
                </a:stretch>
              </p:blipFill>
              <p:spPr>
                <a:xfrm>
                  <a:off x="1538854" y="4641059"/>
                  <a:ext cx="144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636A24E2-F19F-ED67-A9DF-DB1776FAD7A6}"/>
                    </a:ext>
                  </a:extLst>
                </p14:cNvPr>
                <p14:cNvContentPartPr/>
                <p14:nvPr/>
              </p14:nvContentPartPr>
              <p14:xfrm>
                <a:off x="1419694" y="4844459"/>
                <a:ext cx="274320" cy="20160"/>
              </p14:xfrm>
            </p:contentPart>
          </mc:Choice>
          <mc:Fallback>
            <p:pic>
              <p:nvPicPr>
                <p:cNvPr id="6" name="Ink 5">
                  <a:extLst>
                    <a:ext uri="{FF2B5EF4-FFF2-40B4-BE49-F238E27FC236}">
                      <a16:creationId xmlns:a16="http://schemas.microsoft.com/office/drawing/2014/main" id="{636A24E2-F19F-ED67-A9DF-DB1776FAD7A6}"/>
                    </a:ext>
                  </a:extLst>
                </p:cNvPr>
                <p:cNvPicPr/>
                <p:nvPr/>
              </p:nvPicPr>
              <p:blipFill>
                <a:blip r:embed="rId8"/>
                <a:stretch>
                  <a:fillRect/>
                </a:stretch>
              </p:blipFill>
              <p:spPr>
                <a:xfrm>
                  <a:off x="1413574" y="4838339"/>
                  <a:ext cx="2865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3637011C-8EF3-6996-F3ED-797559E14E5C}"/>
                    </a:ext>
                  </a:extLst>
                </p14:cNvPr>
                <p14:cNvContentPartPr/>
                <p14:nvPr/>
              </p14:nvContentPartPr>
              <p14:xfrm>
                <a:off x="1478014" y="5019419"/>
                <a:ext cx="157320" cy="140760"/>
              </p14:xfrm>
            </p:contentPart>
          </mc:Choice>
          <mc:Fallback>
            <p:pic>
              <p:nvPicPr>
                <p:cNvPr id="7" name="Ink 6">
                  <a:extLst>
                    <a:ext uri="{FF2B5EF4-FFF2-40B4-BE49-F238E27FC236}">
                      <a16:creationId xmlns:a16="http://schemas.microsoft.com/office/drawing/2014/main" id="{3637011C-8EF3-6996-F3ED-797559E14E5C}"/>
                    </a:ext>
                  </a:extLst>
                </p:cNvPr>
                <p:cNvPicPr/>
                <p:nvPr/>
              </p:nvPicPr>
              <p:blipFill>
                <a:blip r:embed="rId10"/>
                <a:stretch>
                  <a:fillRect/>
                </a:stretch>
              </p:blipFill>
              <p:spPr>
                <a:xfrm>
                  <a:off x="1471894" y="5013299"/>
                  <a:ext cx="169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1EF96E4D-2513-A140-EB54-284A22968685}"/>
                    </a:ext>
                  </a:extLst>
                </p14:cNvPr>
                <p14:cNvContentPartPr/>
                <p14:nvPr/>
              </p14:nvContentPartPr>
              <p14:xfrm>
                <a:off x="1643614" y="4978019"/>
                <a:ext cx="141480" cy="86400"/>
              </p14:xfrm>
            </p:contentPart>
          </mc:Choice>
          <mc:Fallback>
            <p:pic>
              <p:nvPicPr>
                <p:cNvPr id="8" name="Ink 7">
                  <a:extLst>
                    <a:ext uri="{FF2B5EF4-FFF2-40B4-BE49-F238E27FC236}">
                      <a16:creationId xmlns:a16="http://schemas.microsoft.com/office/drawing/2014/main" id="{1EF96E4D-2513-A140-EB54-284A22968685}"/>
                    </a:ext>
                  </a:extLst>
                </p:cNvPr>
                <p:cNvPicPr/>
                <p:nvPr/>
              </p:nvPicPr>
              <p:blipFill>
                <a:blip r:embed="rId12"/>
                <a:stretch>
                  <a:fillRect/>
                </a:stretch>
              </p:blipFill>
              <p:spPr>
                <a:xfrm>
                  <a:off x="1637494" y="4971899"/>
                  <a:ext cx="1537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3EDDF1A2-6813-B86E-113B-AB7C64075D2D}"/>
                    </a:ext>
                  </a:extLst>
                </p14:cNvPr>
                <p14:cNvContentPartPr/>
                <p14:nvPr/>
              </p14:nvContentPartPr>
              <p14:xfrm>
                <a:off x="1400254" y="4715579"/>
                <a:ext cx="112320" cy="12600"/>
              </p14:xfrm>
            </p:contentPart>
          </mc:Choice>
          <mc:Fallback>
            <p:pic>
              <p:nvPicPr>
                <p:cNvPr id="11" name="Ink 10">
                  <a:extLst>
                    <a:ext uri="{FF2B5EF4-FFF2-40B4-BE49-F238E27FC236}">
                      <a16:creationId xmlns:a16="http://schemas.microsoft.com/office/drawing/2014/main" id="{3EDDF1A2-6813-B86E-113B-AB7C64075D2D}"/>
                    </a:ext>
                  </a:extLst>
                </p:cNvPr>
                <p:cNvPicPr/>
                <p:nvPr/>
              </p:nvPicPr>
              <p:blipFill>
                <a:blip r:embed="rId14"/>
                <a:stretch>
                  <a:fillRect/>
                </a:stretch>
              </p:blipFill>
              <p:spPr>
                <a:xfrm>
                  <a:off x="1394134" y="4709459"/>
                  <a:ext cx="124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AFC6CD23-C2C1-AB31-4791-7EBFCBCAE2A0}"/>
                    </a:ext>
                  </a:extLst>
                </p14:cNvPr>
                <p14:cNvContentPartPr/>
                <p14:nvPr/>
              </p14:nvContentPartPr>
              <p14:xfrm>
                <a:off x="1321774" y="4591379"/>
                <a:ext cx="72720" cy="262440"/>
              </p14:xfrm>
            </p:contentPart>
          </mc:Choice>
          <mc:Fallback>
            <p:pic>
              <p:nvPicPr>
                <p:cNvPr id="12" name="Ink 11">
                  <a:extLst>
                    <a:ext uri="{FF2B5EF4-FFF2-40B4-BE49-F238E27FC236}">
                      <a16:creationId xmlns:a16="http://schemas.microsoft.com/office/drawing/2014/main" id="{AFC6CD23-C2C1-AB31-4791-7EBFCBCAE2A0}"/>
                    </a:ext>
                  </a:extLst>
                </p:cNvPr>
                <p:cNvPicPr/>
                <p:nvPr/>
              </p:nvPicPr>
              <p:blipFill>
                <a:blip r:embed="rId16"/>
                <a:stretch>
                  <a:fillRect/>
                </a:stretch>
              </p:blipFill>
              <p:spPr>
                <a:xfrm>
                  <a:off x="1315654" y="4585259"/>
                  <a:ext cx="849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1776E334-45EA-5547-96A7-EE2C9D3CBE55}"/>
                    </a:ext>
                  </a:extLst>
                </p14:cNvPr>
                <p14:cNvContentPartPr/>
                <p14:nvPr/>
              </p14:nvContentPartPr>
              <p14:xfrm>
                <a:off x="1614454" y="4542419"/>
                <a:ext cx="115200" cy="264960"/>
              </p14:xfrm>
            </p:contentPart>
          </mc:Choice>
          <mc:Fallback>
            <p:pic>
              <p:nvPicPr>
                <p:cNvPr id="13" name="Ink 12">
                  <a:extLst>
                    <a:ext uri="{FF2B5EF4-FFF2-40B4-BE49-F238E27FC236}">
                      <a16:creationId xmlns:a16="http://schemas.microsoft.com/office/drawing/2014/main" id="{1776E334-45EA-5547-96A7-EE2C9D3CBE55}"/>
                    </a:ext>
                  </a:extLst>
                </p:cNvPr>
                <p:cNvPicPr/>
                <p:nvPr/>
              </p:nvPicPr>
              <p:blipFill>
                <a:blip r:embed="rId18"/>
                <a:stretch>
                  <a:fillRect/>
                </a:stretch>
              </p:blipFill>
              <p:spPr>
                <a:xfrm>
                  <a:off x="1608334" y="4536299"/>
                  <a:ext cx="1274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2D445F8E-F234-BB9A-17D2-73ACFF115109}"/>
                    </a:ext>
                  </a:extLst>
                </p14:cNvPr>
                <p14:cNvContentPartPr/>
                <p14:nvPr/>
              </p14:nvContentPartPr>
              <p14:xfrm>
                <a:off x="1733254" y="4503899"/>
                <a:ext cx="82080" cy="61200"/>
              </p14:xfrm>
            </p:contentPart>
          </mc:Choice>
          <mc:Fallback>
            <p:pic>
              <p:nvPicPr>
                <p:cNvPr id="14" name="Ink 13">
                  <a:extLst>
                    <a:ext uri="{FF2B5EF4-FFF2-40B4-BE49-F238E27FC236}">
                      <a16:creationId xmlns:a16="http://schemas.microsoft.com/office/drawing/2014/main" id="{2D445F8E-F234-BB9A-17D2-73ACFF115109}"/>
                    </a:ext>
                  </a:extLst>
                </p:cNvPr>
                <p:cNvPicPr/>
                <p:nvPr/>
              </p:nvPicPr>
              <p:blipFill>
                <a:blip r:embed="rId20"/>
                <a:stretch>
                  <a:fillRect/>
                </a:stretch>
              </p:blipFill>
              <p:spPr>
                <a:xfrm>
                  <a:off x="1727134" y="4497779"/>
                  <a:ext cx="94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8C88BEE0-193C-0409-BEF8-B76939C3EE37}"/>
                    </a:ext>
                  </a:extLst>
                </p14:cNvPr>
                <p14:cNvContentPartPr/>
                <p14:nvPr/>
              </p14:nvContentPartPr>
              <p14:xfrm>
                <a:off x="1838374" y="4805219"/>
                <a:ext cx="116640" cy="10080"/>
              </p14:xfrm>
            </p:contentPart>
          </mc:Choice>
          <mc:Fallback>
            <p:pic>
              <p:nvPicPr>
                <p:cNvPr id="15" name="Ink 14">
                  <a:extLst>
                    <a:ext uri="{FF2B5EF4-FFF2-40B4-BE49-F238E27FC236}">
                      <a16:creationId xmlns:a16="http://schemas.microsoft.com/office/drawing/2014/main" id="{8C88BEE0-193C-0409-BEF8-B76939C3EE37}"/>
                    </a:ext>
                  </a:extLst>
                </p:cNvPr>
                <p:cNvPicPr/>
                <p:nvPr/>
              </p:nvPicPr>
              <p:blipFill>
                <a:blip r:embed="rId22"/>
                <a:stretch>
                  <a:fillRect/>
                </a:stretch>
              </p:blipFill>
              <p:spPr>
                <a:xfrm>
                  <a:off x="1832254" y="4799099"/>
                  <a:ext cx="128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C1CE646E-C7FF-1430-7322-B50D9EE70A30}"/>
                    </a:ext>
                  </a:extLst>
                </p14:cNvPr>
                <p14:cNvContentPartPr/>
                <p14:nvPr/>
              </p14:nvContentPartPr>
              <p14:xfrm>
                <a:off x="1906054" y="4844099"/>
                <a:ext cx="99000" cy="10080"/>
              </p14:xfrm>
            </p:contentPart>
          </mc:Choice>
          <mc:Fallback>
            <p:pic>
              <p:nvPicPr>
                <p:cNvPr id="16" name="Ink 15">
                  <a:extLst>
                    <a:ext uri="{FF2B5EF4-FFF2-40B4-BE49-F238E27FC236}">
                      <a16:creationId xmlns:a16="http://schemas.microsoft.com/office/drawing/2014/main" id="{C1CE646E-C7FF-1430-7322-B50D9EE70A30}"/>
                    </a:ext>
                  </a:extLst>
                </p:cNvPr>
                <p:cNvPicPr/>
                <p:nvPr/>
              </p:nvPicPr>
              <p:blipFill>
                <a:blip r:embed="rId24"/>
                <a:stretch>
                  <a:fillRect/>
                </a:stretch>
              </p:blipFill>
              <p:spPr>
                <a:xfrm>
                  <a:off x="1899934" y="4837979"/>
                  <a:ext cx="111240" cy="22320"/>
                </a:xfrm>
                <a:prstGeom prst="rect">
                  <a:avLst/>
                </a:prstGeom>
              </p:spPr>
            </p:pic>
          </mc:Fallback>
        </mc:AlternateContent>
      </p:grpSp>
      <p:grpSp>
        <p:nvGrpSpPr>
          <p:cNvPr id="23" name="Group 22">
            <a:extLst>
              <a:ext uri="{FF2B5EF4-FFF2-40B4-BE49-F238E27FC236}">
                <a16:creationId xmlns:a16="http://schemas.microsoft.com/office/drawing/2014/main" id="{79638060-F0F9-EA39-DC73-47AA7CFF15CD}"/>
              </a:ext>
            </a:extLst>
          </p:cNvPr>
          <p:cNvGrpSpPr/>
          <p:nvPr/>
        </p:nvGrpSpPr>
        <p:grpSpPr>
          <a:xfrm>
            <a:off x="904174" y="5262419"/>
            <a:ext cx="302040" cy="126360"/>
            <a:chOff x="904174" y="5262419"/>
            <a:chExt cx="302040" cy="126360"/>
          </a:xfrm>
        </p:grpSpPr>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5B04B024-C5C6-1A8D-D27C-AC00A22E17FC}"/>
                    </a:ext>
                  </a:extLst>
                </p14:cNvPr>
                <p14:cNvContentPartPr/>
                <p14:nvPr/>
              </p14:nvContentPartPr>
              <p14:xfrm>
                <a:off x="904174" y="5262419"/>
                <a:ext cx="119520" cy="126360"/>
              </p14:xfrm>
            </p:contentPart>
          </mc:Choice>
          <mc:Fallback>
            <p:pic>
              <p:nvPicPr>
                <p:cNvPr id="18" name="Ink 17">
                  <a:extLst>
                    <a:ext uri="{FF2B5EF4-FFF2-40B4-BE49-F238E27FC236}">
                      <a16:creationId xmlns:a16="http://schemas.microsoft.com/office/drawing/2014/main" id="{5B04B024-C5C6-1A8D-D27C-AC00A22E17FC}"/>
                    </a:ext>
                  </a:extLst>
                </p:cNvPr>
                <p:cNvPicPr/>
                <p:nvPr/>
              </p:nvPicPr>
              <p:blipFill>
                <a:blip r:embed="rId26"/>
                <a:stretch>
                  <a:fillRect/>
                </a:stretch>
              </p:blipFill>
              <p:spPr>
                <a:xfrm>
                  <a:off x="898054" y="5256299"/>
                  <a:ext cx="131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A3D5DB8C-4D22-E5A2-CB50-6BBFCAF098AD}"/>
                    </a:ext>
                  </a:extLst>
                </p14:cNvPr>
                <p14:cNvContentPartPr/>
                <p14:nvPr/>
              </p14:nvContentPartPr>
              <p14:xfrm>
                <a:off x="1050334" y="5301299"/>
                <a:ext cx="73440" cy="360"/>
              </p14:xfrm>
            </p:contentPart>
          </mc:Choice>
          <mc:Fallback>
            <p:pic>
              <p:nvPicPr>
                <p:cNvPr id="19" name="Ink 18">
                  <a:extLst>
                    <a:ext uri="{FF2B5EF4-FFF2-40B4-BE49-F238E27FC236}">
                      <a16:creationId xmlns:a16="http://schemas.microsoft.com/office/drawing/2014/main" id="{A3D5DB8C-4D22-E5A2-CB50-6BBFCAF098AD}"/>
                    </a:ext>
                  </a:extLst>
                </p:cNvPr>
                <p:cNvPicPr/>
                <p:nvPr/>
              </p:nvPicPr>
              <p:blipFill>
                <a:blip r:embed="rId28"/>
                <a:stretch>
                  <a:fillRect/>
                </a:stretch>
              </p:blipFill>
              <p:spPr>
                <a:xfrm>
                  <a:off x="1044214" y="5295179"/>
                  <a:ext cx="85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Ink 19">
                  <a:extLst>
                    <a:ext uri="{FF2B5EF4-FFF2-40B4-BE49-F238E27FC236}">
                      <a16:creationId xmlns:a16="http://schemas.microsoft.com/office/drawing/2014/main" id="{07CBAB3A-56EF-E75A-EA97-2178EE235B76}"/>
                    </a:ext>
                  </a:extLst>
                </p14:cNvPr>
                <p14:cNvContentPartPr/>
                <p14:nvPr/>
              </p14:nvContentPartPr>
              <p14:xfrm>
                <a:off x="1060054" y="5334059"/>
                <a:ext cx="83160" cy="15840"/>
              </p14:xfrm>
            </p:contentPart>
          </mc:Choice>
          <mc:Fallback>
            <p:pic>
              <p:nvPicPr>
                <p:cNvPr id="20" name="Ink 19">
                  <a:extLst>
                    <a:ext uri="{FF2B5EF4-FFF2-40B4-BE49-F238E27FC236}">
                      <a16:creationId xmlns:a16="http://schemas.microsoft.com/office/drawing/2014/main" id="{07CBAB3A-56EF-E75A-EA97-2178EE235B76}"/>
                    </a:ext>
                  </a:extLst>
                </p:cNvPr>
                <p:cNvPicPr/>
                <p:nvPr/>
              </p:nvPicPr>
              <p:blipFill>
                <a:blip r:embed="rId30"/>
                <a:stretch>
                  <a:fillRect/>
                </a:stretch>
              </p:blipFill>
              <p:spPr>
                <a:xfrm>
                  <a:off x="1053934" y="5327939"/>
                  <a:ext cx="954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83D51A7E-4E10-610D-B200-D44B35B17D2F}"/>
                    </a:ext>
                  </a:extLst>
                </p14:cNvPr>
                <p14:cNvContentPartPr/>
                <p14:nvPr/>
              </p14:nvContentPartPr>
              <p14:xfrm>
                <a:off x="1205854" y="5281859"/>
                <a:ext cx="360" cy="84600"/>
              </p14:xfrm>
            </p:contentPart>
          </mc:Choice>
          <mc:Fallback>
            <p:pic>
              <p:nvPicPr>
                <p:cNvPr id="21" name="Ink 20">
                  <a:extLst>
                    <a:ext uri="{FF2B5EF4-FFF2-40B4-BE49-F238E27FC236}">
                      <a16:creationId xmlns:a16="http://schemas.microsoft.com/office/drawing/2014/main" id="{83D51A7E-4E10-610D-B200-D44B35B17D2F}"/>
                    </a:ext>
                  </a:extLst>
                </p:cNvPr>
                <p:cNvPicPr/>
                <p:nvPr/>
              </p:nvPicPr>
              <p:blipFill>
                <a:blip r:embed="rId32"/>
                <a:stretch>
                  <a:fillRect/>
                </a:stretch>
              </p:blipFill>
              <p:spPr>
                <a:xfrm>
                  <a:off x="1199734" y="5275739"/>
                  <a:ext cx="12600" cy="9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0D0CEFE5-BA5F-9326-9BBC-D138EE7B9CEE}"/>
                  </a:ext>
                </a:extLst>
              </p14:cNvPr>
              <p14:cNvContentPartPr/>
              <p14:nvPr/>
            </p14:nvContentPartPr>
            <p14:xfrm>
              <a:off x="939454" y="4638179"/>
              <a:ext cx="199800" cy="107280"/>
            </p14:xfrm>
          </p:contentPart>
        </mc:Choice>
        <mc:Fallback>
          <p:pic>
            <p:nvPicPr>
              <p:cNvPr id="22" name="Ink 21">
                <a:extLst>
                  <a:ext uri="{FF2B5EF4-FFF2-40B4-BE49-F238E27FC236}">
                    <a16:creationId xmlns:a16="http://schemas.microsoft.com/office/drawing/2014/main" id="{0D0CEFE5-BA5F-9326-9BBC-D138EE7B9CEE}"/>
                  </a:ext>
                </a:extLst>
              </p:cNvPr>
              <p:cNvPicPr/>
              <p:nvPr/>
            </p:nvPicPr>
            <p:blipFill>
              <a:blip r:embed="rId34"/>
              <a:stretch>
                <a:fillRect/>
              </a:stretch>
            </p:blipFill>
            <p:spPr>
              <a:xfrm>
                <a:off x="933334" y="4632059"/>
                <a:ext cx="212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A2D93D13-DEAC-A736-FFC7-89E2274A3205}"/>
                  </a:ext>
                </a:extLst>
              </p14:cNvPr>
              <p14:cNvContentPartPr/>
              <p14:nvPr/>
            </p14:nvContentPartPr>
            <p14:xfrm>
              <a:off x="2256334" y="4737179"/>
              <a:ext cx="108000" cy="360"/>
            </p14:xfrm>
          </p:contentPart>
        </mc:Choice>
        <mc:Fallback>
          <p:pic>
            <p:nvPicPr>
              <p:cNvPr id="24" name="Ink 23">
                <a:extLst>
                  <a:ext uri="{FF2B5EF4-FFF2-40B4-BE49-F238E27FC236}">
                    <a16:creationId xmlns:a16="http://schemas.microsoft.com/office/drawing/2014/main" id="{A2D93D13-DEAC-A736-FFC7-89E2274A3205}"/>
                  </a:ext>
                </a:extLst>
              </p:cNvPr>
              <p:cNvPicPr/>
              <p:nvPr/>
            </p:nvPicPr>
            <p:blipFill>
              <a:blip r:embed="rId36"/>
              <a:stretch>
                <a:fillRect/>
              </a:stretch>
            </p:blipFill>
            <p:spPr>
              <a:xfrm>
                <a:off x="2250214" y="4731059"/>
                <a:ext cx="120240" cy="12600"/>
              </a:xfrm>
              <a:prstGeom prst="rect">
                <a:avLst/>
              </a:prstGeom>
            </p:spPr>
          </p:pic>
        </mc:Fallback>
      </mc:AlternateContent>
      <p:grpSp>
        <p:nvGrpSpPr>
          <p:cNvPr id="31" name="Group 30">
            <a:extLst>
              <a:ext uri="{FF2B5EF4-FFF2-40B4-BE49-F238E27FC236}">
                <a16:creationId xmlns:a16="http://schemas.microsoft.com/office/drawing/2014/main" id="{35B6F8B8-271A-8E10-A55D-DFE45282FED6}"/>
              </a:ext>
            </a:extLst>
          </p:cNvPr>
          <p:cNvGrpSpPr/>
          <p:nvPr/>
        </p:nvGrpSpPr>
        <p:grpSpPr>
          <a:xfrm>
            <a:off x="2479894" y="4614059"/>
            <a:ext cx="284400" cy="290880"/>
            <a:chOff x="2479894" y="4614059"/>
            <a:chExt cx="284400" cy="290880"/>
          </a:xfrm>
        </p:grpSpPr>
        <mc:AlternateContent xmlns:mc="http://schemas.openxmlformats.org/markup-compatibility/2006">
          <mc:Choice xmlns:p14="http://schemas.microsoft.com/office/powerpoint/2010/main" Requires="p14">
            <p:contentPart p14:bwMode="auto" r:id="rId37">
              <p14:nvContentPartPr>
                <p14:cNvPr id="28" name="Ink 27">
                  <a:extLst>
                    <a:ext uri="{FF2B5EF4-FFF2-40B4-BE49-F238E27FC236}">
                      <a16:creationId xmlns:a16="http://schemas.microsoft.com/office/drawing/2014/main" id="{4A801D40-C76C-2868-C39F-120BDACC4C25}"/>
                    </a:ext>
                  </a:extLst>
                </p14:cNvPr>
                <p14:cNvContentPartPr/>
                <p14:nvPr/>
              </p14:nvContentPartPr>
              <p14:xfrm>
                <a:off x="2479894" y="4614059"/>
                <a:ext cx="10800" cy="290880"/>
              </p14:xfrm>
            </p:contentPart>
          </mc:Choice>
          <mc:Fallback>
            <p:pic>
              <p:nvPicPr>
                <p:cNvPr id="28" name="Ink 27">
                  <a:extLst>
                    <a:ext uri="{FF2B5EF4-FFF2-40B4-BE49-F238E27FC236}">
                      <a16:creationId xmlns:a16="http://schemas.microsoft.com/office/drawing/2014/main" id="{4A801D40-C76C-2868-C39F-120BDACC4C25}"/>
                    </a:ext>
                  </a:extLst>
                </p:cNvPr>
                <p:cNvPicPr/>
                <p:nvPr/>
              </p:nvPicPr>
              <p:blipFill>
                <a:blip r:embed="rId38"/>
                <a:stretch>
                  <a:fillRect/>
                </a:stretch>
              </p:blipFill>
              <p:spPr>
                <a:xfrm>
                  <a:off x="2473774" y="4607939"/>
                  <a:ext cx="230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Ink 28">
                  <a:extLst>
                    <a:ext uri="{FF2B5EF4-FFF2-40B4-BE49-F238E27FC236}">
                      <a16:creationId xmlns:a16="http://schemas.microsoft.com/office/drawing/2014/main" id="{5529C389-7511-9E90-C8E2-6F099991B0CD}"/>
                    </a:ext>
                  </a:extLst>
                </p14:cNvPr>
                <p14:cNvContentPartPr/>
                <p14:nvPr/>
              </p14:nvContentPartPr>
              <p14:xfrm>
                <a:off x="2684374" y="4669139"/>
                <a:ext cx="360" cy="138600"/>
              </p14:xfrm>
            </p:contentPart>
          </mc:Choice>
          <mc:Fallback>
            <p:pic>
              <p:nvPicPr>
                <p:cNvPr id="29" name="Ink 28">
                  <a:extLst>
                    <a:ext uri="{FF2B5EF4-FFF2-40B4-BE49-F238E27FC236}">
                      <a16:creationId xmlns:a16="http://schemas.microsoft.com/office/drawing/2014/main" id="{5529C389-7511-9E90-C8E2-6F099991B0CD}"/>
                    </a:ext>
                  </a:extLst>
                </p:cNvPr>
                <p:cNvPicPr/>
                <p:nvPr/>
              </p:nvPicPr>
              <p:blipFill>
                <a:blip r:embed="rId40"/>
                <a:stretch>
                  <a:fillRect/>
                </a:stretch>
              </p:blipFill>
              <p:spPr>
                <a:xfrm>
                  <a:off x="2678254" y="4663019"/>
                  <a:ext cx="12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Ink 29">
                  <a:extLst>
                    <a:ext uri="{FF2B5EF4-FFF2-40B4-BE49-F238E27FC236}">
                      <a16:creationId xmlns:a16="http://schemas.microsoft.com/office/drawing/2014/main" id="{A263A6DC-BD3F-C0C1-F52C-A177ECD03702}"/>
                    </a:ext>
                  </a:extLst>
                </p14:cNvPr>
                <p14:cNvContentPartPr/>
                <p14:nvPr/>
              </p14:nvContentPartPr>
              <p14:xfrm>
                <a:off x="2635774" y="4736459"/>
                <a:ext cx="128520" cy="20160"/>
              </p14:xfrm>
            </p:contentPart>
          </mc:Choice>
          <mc:Fallback>
            <p:pic>
              <p:nvPicPr>
                <p:cNvPr id="30" name="Ink 29">
                  <a:extLst>
                    <a:ext uri="{FF2B5EF4-FFF2-40B4-BE49-F238E27FC236}">
                      <a16:creationId xmlns:a16="http://schemas.microsoft.com/office/drawing/2014/main" id="{A263A6DC-BD3F-C0C1-F52C-A177ECD03702}"/>
                    </a:ext>
                  </a:extLst>
                </p:cNvPr>
                <p:cNvPicPr/>
                <p:nvPr/>
              </p:nvPicPr>
              <p:blipFill>
                <a:blip r:embed="rId42"/>
                <a:stretch>
                  <a:fillRect/>
                </a:stretch>
              </p:blipFill>
              <p:spPr>
                <a:xfrm>
                  <a:off x="2629654" y="4730339"/>
                  <a:ext cx="140760" cy="32400"/>
                </a:xfrm>
                <a:prstGeom prst="rect">
                  <a:avLst/>
                </a:prstGeom>
              </p:spPr>
            </p:pic>
          </mc:Fallback>
        </mc:AlternateContent>
      </p:grpSp>
      <p:grpSp>
        <p:nvGrpSpPr>
          <p:cNvPr id="37" name="Group 36">
            <a:extLst>
              <a:ext uri="{FF2B5EF4-FFF2-40B4-BE49-F238E27FC236}">
                <a16:creationId xmlns:a16="http://schemas.microsoft.com/office/drawing/2014/main" id="{DBABAF0A-9C8C-4837-443A-9F892A5FC579}"/>
              </a:ext>
            </a:extLst>
          </p:cNvPr>
          <p:cNvGrpSpPr/>
          <p:nvPr/>
        </p:nvGrpSpPr>
        <p:grpSpPr>
          <a:xfrm>
            <a:off x="2918014" y="4503899"/>
            <a:ext cx="206640" cy="426960"/>
            <a:chOff x="2918014" y="4503899"/>
            <a:chExt cx="206640" cy="426960"/>
          </a:xfrm>
        </p:grpSpPr>
        <mc:AlternateContent xmlns:mc="http://schemas.openxmlformats.org/markup-compatibility/2006">
          <mc:Choice xmlns:p14="http://schemas.microsoft.com/office/powerpoint/2010/main" Requires="p14">
            <p:contentPart p14:bwMode="auto" r:id="rId43">
              <p14:nvContentPartPr>
                <p14:cNvPr id="32" name="Ink 31">
                  <a:extLst>
                    <a:ext uri="{FF2B5EF4-FFF2-40B4-BE49-F238E27FC236}">
                      <a16:creationId xmlns:a16="http://schemas.microsoft.com/office/drawing/2014/main" id="{FC528A7F-6AB1-7DC6-8D39-14611C4A76FB}"/>
                    </a:ext>
                  </a:extLst>
                </p14:cNvPr>
                <p14:cNvContentPartPr/>
                <p14:nvPr/>
              </p14:nvContentPartPr>
              <p14:xfrm>
                <a:off x="3014854" y="4503899"/>
                <a:ext cx="10800" cy="129960"/>
              </p14:xfrm>
            </p:contentPart>
          </mc:Choice>
          <mc:Fallback>
            <p:pic>
              <p:nvPicPr>
                <p:cNvPr id="32" name="Ink 31">
                  <a:extLst>
                    <a:ext uri="{FF2B5EF4-FFF2-40B4-BE49-F238E27FC236}">
                      <a16:creationId xmlns:a16="http://schemas.microsoft.com/office/drawing/2014/main" id="{FC528A7F-6AB1-7DC6-8D39-14611C4A76FB}"/>
                    </a:ext>
                  </a:extLst>
                </p:cNvPr>
                <p:cNvPicPr/>
                <p:nvPr/>
              </p:nvPicPr>
              <p:blipFill>
                <a:blip r:embed="rId44"/>
                <a:stretch>
                  <a:fillRect/>
                </a:stretch>
              </p:blipFill>
              <p:spPr>
                <a:xfrm>
                  <a:off x="3008734" y="4497779"/>
                  <a:ext cx="23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 name="Ink 32">
                  <a:extLst>
                    <a:ext uri="{FF2B5EF4-FFF2-40B4-BE49-F238E27FC236}">
                      <a16:creationId xmlns:a16="http://schemas.microsoft.com/office/drawing/2014/main" id="{731325A3-0035-5E8F-A1FC-66054A50961D}"/>
                    </a:ext>
                  </a:extLst>
                </p14:cNvPr>
                <p14:cNvContentPartPr/>
                <p14:nvPr/>
              </p14:nvContentPartPr>
              <p14:xfrm>
                <a:off x="2918014" y="4688579"/>
                <a:ext cx="206640" cy="360"/>
              </p14:xfrm>
            </p:contentPart>
          </mc:Choice>
          <mc:Fallback>
            <p:pic>
              <p:nvPicPr>
                <p:cNvPr id="33" name="Ink 32">
                  <a:extLst>
                    <a:ext uri="{FF2B5EF4-FFF2-40B4-BE49-F238E27FC236}">
                      <a16:creationId xmlns:a16="http://schemas.microsoft.com/office/drawing/2014/main" id="{731325A3-0035-5E8F-A1FC-66054A50961D}"/>
                    </a:ext>
                  </a:extLst>
                </p:cNvPr>
                <p:cNvPicPr/>
                <p:nvPr/>
              </p:nvPicPr>
              <p:blipFill>
                <a:blip r:embed="rId46"/>
                <a:stretch>
                  <a:fillRect/>
                </a:stretch>
              </p:blipFill>
              <p:spPr>
                <a:xfrm>
                  <a:off x="2911894" y="4682459"/>
                  <a:ext cx="218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Ink 33">
                  <a:extLst>
                    <a:ext uri="{FF2B5EF4-FFF2-40B4-BE49-F238E27FC236}">
                      <a16:creationId xmlns:a16="http://schemas.microsoft.com/office/drawing/2014/main" id="{E486DC45-3FF4-5E7D-DDA0-7076F708CDBB}"/>
                    </a:ext>
                  </a:extLst>
                </p14:cNvPr>
                <p14:cNvContentPartPr/>
                <p14:nvPr/>
              </p14:nvContentPartPr>
              <p14:xfrm>
                <a:off x="3020974" y="4746899"/>
                <a:ext cx="102600" cy="82800"/>
              </p14:xfrm>
            </p:contentPart>
          </mc:Choice>
          <mc:Fallback>
            <p:pic>
              <p:nvPicPr>
                <p:cNvPr id="34" name="Ink 33">
                  <a:extLst>
                    <a:ext uri="{FF2B5EF4-FFF2-40B4-BE49-F238E27FC236}">
                      <a16:creationId xmlns:a16="http://schemas.microsoft.com/office/drawing/2014/main" id="{E486DC45-3FF4-5E7D-DDA0-7076F708CDBB}"/>
                    </a:ext>
                  </a:extLst>
                </p:cNvPr>
                <p:cNvPicPr/>
                <p:nvPr/>
              </p:nvPicPr>
              <p:blipFill>
                <a:blip r:embed="rId48"/>
                <a:stretch>
                  <a:fillRect/>
                </a:stretch>
              </p:blipFill>
              <p:spPr>
                <a:xfrm>
                  <a:off x="3014854" y="4740779"/>
                  <a:ext cx="114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Ink 34">
                  <a:extLst>
                    <a:ext uri="{FF2B5EF4-FFF2-40B4-BE49-F238E27FC236}">
                      <a16:creationId xmlns:a16="http://schemas.microsoft.com/office/drawing/2014/main" id="{7AB9B046-135D-8648-6FB5-C976D3904DB3}"/>
                    </a:ext>
                  </a:extLst>
                </p14:cNvPr>
                <p14:cNvContentPartPr/>
                <p14:nvPr/>
              </p14:nvContentPartPr>
              <p14:xfrm>
                <a:off x="3096214" y="4737179"/>
                <a:ext cx="16200" cy="193680"/>
              </p14:xfrm>
            </p:contentPart>
          </mc:Choice>
          <mc:Fallback>
            <p:pic>
              <p:nvPicPr>
                <p:cNvPr id="35" name="Ink 34">
                  <a:extLst>
                    <a:ext uri="{FF2B5EF4-FFF2-40B4-BE49-F238E27FC236}">
                      <a16:creationId xmlns:a16="http://schemas.microsoft.com/office/drawing/2014/main" id="{7AB9B046-135D-8648-6FB5-C976D3904DB3}"/>
                    </a:ext>
                  </a:extLst>
                </p:cNvPr>
                <p:cNvPicPr/>
                <p:nvPr/>
              </p:nvPicPr>
              <p:blipFill>
                <a:blip r:embed="rId50"/>
                <a:stretch>
                  <a:fillRect/>
                </a:stretch>
              </p:blipFill>
              <p:spPr>
                <a:xfrm>
                  <a:off x="3090094" y="4731059"/>
                  <a:ext cx="28440" cy="20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
            <p14:nvContentPartPr>
              <p14:cNvPr id="36" name="Ink 35">
                <a:extLst>
                  <a:ext uri="{FF2B5EF4-FFF2-40B4-BE49-F238E27FC236}">
                    <a16:creationId xmlns:a16="http://schemas.microsoft.com/office/drawing/2014/main" id="{0B1BA368-0F02-EE29-E474-3A6B0A092351}"/>
                  </a:ext>
                </a:extLst>
              </p14:cNvPr>
              <p14:cNvContentPartPr/>
              <p14:nvPr/>
            </p14:nvContentPartPr>
            <p14:xfrm>
              <a:off x="3316894" y="4649339"/>
              <a:ext cx="134640" cy="8640"/>
            </p14:xfrm>
          </p:contentPart>
        </mc:Choice>
        <mc:Fallback>
          <p:pic>
            <p:nvPicPr>
              <p:cNvPr id="36" name="Ink 35">
                <a:extLst>
                  <a:ext uri="{FF2B5EF4-FFF2-40B4-BE49-F238E27FC236}">
                    <a16:creationId xmlns:a16="http://schemas.microsoft.com/office/drawing/2014/main" id="{0B1BA368-0F02-EE29-E474-3A6B0A092351}"/>
                  </a:ext>
                </a:extLst>
              </p:cNvPr>
              <p:cNvPicPr/>
              <p:nvPr/>
            </p:nvPicPr>
            <p:blipFill>
              <a:blip r:embed="rId52"/>
              <a:stretch>
                <a:fillRect/>
              </a:stretch>
            </p:blipFill>
            <p:spPr>
              <a:xfrm>
                <a:off x="3310774" y="4643219"/>
                <a:ext cx="146880" cy="20880"/>
              </a:xfrm>
              <a:prstGeom prst="rect">
                <a:avLst/>
              </a:prstGeom>
            </p:spPr>
          </p:pic>
        </mc:Fallback>
      </mc:AlternateContent>
      <p:grpSp>
        <p:nvGrpSpPr>
          <p:cNvPr id="41" name="Group 40">
            <a:extLst>
              <a:ext uri="{FF2B5EF4-FFF2-40B4-BE49-F238E27FC236}">
                <a16:creationId xmlns:a16="http://schemas.microsoft.com/office/drawing/2014/main" id="{AE1598BC-8E2E-41BE-9D4C-81422FB10427}"/>
              </a:ext>
            </a:extLst>
          </p:cNvPr>
          <p:cNvGrpSpPr/>
          <p:nvPr/>
        </p:nvGrpSpPr>
        <p:grpSpPr>
          <a:xfrm>
            <a:off x="3657094" y="4474379"/>
            <a:ext cx="168840" cy="425160"/>
            <a:chOff x="3657094" y="4474379"/>
            <a:chExt cx="168840" cy="425160"/>
          </a:xfrm>
        </p:grpSpPr>
        <mc:AlternateContent xmlns:mc="http://schemas.openxmlformats.org/markup-compatibility/2006">
          <mc:Choice xmlns:p14="http://schemas.microsoft.com/office/powerpoint/2010/main" Requires="p14">
            <p:contentPart p14:bwMode="auto" r:id="rId53">
              <p14:nvContentPartPr>
                <p14:cNvPr id="38" name="Ink 37">
                  <a:extLst>
                    <a:ext uri="{FF2B5EF4-FFF2-40B4-BE49-F238E27FC236}">
                      <a16:creationId xmlns:a16="http://schemas.microsoft.com/office/drawing/2014/main" id="{010BDD3F-64DA-21E3-DE10-34415BD93215}"/>
                    </a:ext>
                  </a:extLst>
                </p14:cNvPr>
                <p14:cNvContentPartPr/>
                <p14:nvPr/>
              </p14:nvContentPartPr>
              <p14:xfrm>
                <a:off x="3725494" y="4474379"/>
                <a:ext cx="360" cy="128880"/>
              </p14:xfrm>
            </p:contentPart>
          </mc:Choice>
          <mc:Fallback>
            <p:pic>
              <p:nvPicPr>
                <p:cNvPr id="38" name="Ink 37">
                  <a:extLst>
                    <a:ext uri="{FF2B5EF4-FFF2-40B4-BE49-F238E27FC236}">
                      <a16:creationId xmlns:a16="http://schemas.microsoft.com/office/drawing/2014/main" id="{010BDD3F-64DA-21E3-DE10-34415BD93215}"/>
                    </a:ext>
                  </a:extLst>
                </p:cNvPr>
                <p:cNvPicPr/>
                <p:nvPr/>
              </p:nvPicPr>
              <p:blipFill>
                <a:blip r:embed="rId54"/>
                <a:stretch>
                  <a:fillRect/>
                </a:stretch>
              </p:blipFill>
              <p:spPr>
                <a:xfrm>
                  <a:off x="3719374" y="4468259"/>
                  <a:ext cx="12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Ink 38">
                  <a:extLst>
                    <a:ext uri="{FF2B5EF4-FFF2-40B4-BE49-F238E27FC236}">
                      <a16:creationId xmlns:a16="http://schemas.microsoft.com/office/drawing/2014/main" id="{3BBEC15A-6C3C-F8FC-516B-EBD3FF086444}"/>
                    </a:ext>
                  </a:extLst>
                </p14:cNvPr>
                <p14:cNvContentPartPr/>
                <p14:nvPr/>
              </p14:nvContentPartPr>
              <p14:xfrm>
                <a:off x="3657094" y="4631339"/>
                <a:ext cx="159480" cy="28080"/>
              </p14:xfrm>
            </p:contentPart>
          </mc:Choice>
          <mc:Fallback>
            <p:pic>
              <p:nvPicPr>
                <p:cNvPr id="39" name="Ink 38">
                  <a:extLst>
                    <a:ext uri="{FF2B5EF4-FFF2-40B4-BE49-F238E27FC236}">
                      <a16:creationId xmlns:a16="http://schemas.microsoft.com/office/drawing/2014/main" id="{3BBEC15A-6C3C-F8FC-516B-EBD3FF086444}"/>
                    </a:ext>
                  </a:extLst>
                </p:cNvPr>
                <p:cNvPicPr/>
                <p:nvPr/>
              </p:nvPicPr>
              <p:blipFill>
                <a:blip r:embed="rId56"/>
                <a:stretch>
                  <a:fillRect/>
                </a:stretch>
              </p:blipFill>
              <p:spPr>
                <a:xfrm>
                  <a:off x="3650974" y="4625219"/>
                  <a:ext cx="171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Ink 39">
                  <a:extLst>
                    <a:ext uri="{FF2B5EF4-FFF2-40B4-BE49-F238E27FC236}">
                      <a16:creationId xmlns:a16="http://schemas.microsoft.com/office/drawing/2014/main" id="{526912FF-081A-3441-0819-7DFFB2A21AD5}"/>
                    </a:ext>
                  </a:extLst>
                </p14:cNvPr>
                <p14:cNvContentPartPr/>
                <p14:nvPr/>
              </p14:nvContentPartPr>
              <p14:xfrm>
                <a:off x="3725854" y="4721339"/>
                <a:ext cx="100080" cy="178200"/>
              </p14:xfrm>
            </p:contentPart>
          </mc:Choice>
          <mc:Fallback>
            <p:pic>
              <p:nvPicPr>
                <p:cNvPr id="40" name="Ink 39">
                  <a:extLst>
                    <a:ext uri="{FF2B5EF4-FFF2-40B4-BE49-F238E27FC236}">
                      <a16:creationId xmlns:a16="http://schemas.microsoft.com/office/drawing/2014/main" id="{526912FF-081A-3441-0819-7DFFB2A21AD5}"/>
                    </a:ext>
                  </a:extLst>
                </p:cNvPr>
                <p:cNvPicPr/>
                <p:nvPr/>
              </p:nvPicPr>
              <p:blipFill>
                <a:blip r:embed="rId58"/>
                <a:stretch>
                  <a:fillRect/>
                </a:stretch>
              </p:blipFill>
              <p:spPr>
                <a:xfrm>
                  <a:off x="3719734" y="4715219"/>
                  <a:ext cx="112320" cy="190440"/>
                </a:xfrm>
                <a:prstGeom prst="rect">
                  <a:avLst/>
                </a:prstGeom>
              </p:spPr>
            </p:pic>
          </mc:Fallback>
        </mc:AlternateContent>
      </p:grpSp>
      <p:grpSp>
        <p:nvGrpSpPr>
          <p:cNvPr id="44" name="Group 43">
            <a:extLst>
              <a:ext uri="{FF2B5EF4-FFF2-40B4-BE49-F238E27FC236}">
                <a16:creationId xmlns:a16="http://schemas.microsoft.com/office/drawing/2014/main" id="{94211103-8BDF-E4A0-061B-A5366A8005BF}"/>
              </a:ext>
            </a:extLst>
          </p:cNvPr>
          <p:cNvGrpSpPr/>
          <p:nvPr/>
        </p:nvGrpSpPr>
        <p:grpSpPr>
          <a:xfrm>
            <a:off x="4034734" y="4610819"/>
            <a:ext cx="73800" cy="94680"/>
            <a:chOff x="4034734" y="4610819"/>
            <a:chExt cx="73800" cy="94680"/>
          </a:xfrm>
        </p:grpSpPr>
        <mc:AlternateContent xmlns:mc="http://schemas.openxmlformats.org/markup-compatibility/2006">
          <mc:Choice xmlns:p14="http://schemas.microsoft.com/office/powerpoint/2010/main" Requires="p14">
            <p:contentPart p14:bwMode="auto" r:id="rId59">
              <p14:nvContentPartPr>
                <p14:cNvPr id="42" name="Ink 41">
                  <a:extLst>
                    <a:ext uri="{FF2B5EF4-FFF2-40B4-BE49-F238E27FC236}">
                      <a16:creationId xmlns:a16="http://schemas.microsoft.com/office/drawing/2014/main" id="{6D6F2631-8678-204E-A7C2-D931F2CBDDE4}"/>
                    </a:ext>
                  </a:extLst>
                </p14:cNvPr>
                <p14:cNvContentPartPr/>
                <p14:nvPr/>
              </p14:nvContentPartPr>
              <p14:xfrm>
                <a:off x="4052014" y="4610819"/>
                <a:ext cx="3960" cy="94680"/>
              </p14:xfrm>
            </p:contentPart>
          </mc:Choice>
          <mc:Fallback>
            <p:pic>
              <p:nvPicPr>
                <p:cNvPr id="42" name="Ink 41">
                  <a:extLst>
                    <a:ext uri="{FF2B5EF4-FFF2-40B4-BE49-F238E27FC236}">
                      <a16:creationId xmlns:a16="http://schemas.microsoft.com/office/drawing/2014/main" id="{6D6F2631-8678-204E-A7C2-D931F2CBDDE4}"/>
                    </a:ext>
                  </a:extLst>
                </p:cNvPr>
                <p:cNvPicPr/>
                <p:nvPr/>
              </p:nvPicPr>
              <p:blipFill>
                <a:blip r:embed="rId60"/>
                <a:stretch>
                  <a:fillRect/>
                </a:stretch>
              </p:blipFill>
              <p:spPr>
                <a:xfrm>
                  <a:off x="4045894" y="4604699"/>
                  <a:ext cx="16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Ink 42">
                  <a:extLst>
                    <a:ext uri="{FF2B5EF4-FFF2-40B4-BE49-F238E27FC236}">
                      <a16:creationId xmlns:a16="http://schemas.microsoft.com/office/drawing/2014/main" id="{5F2E2DB0-774B-BE60-3856-F7F1EC53E958}"/>
                    </a:ext>
                  </a:extLst>
                </p14:cNvPr>
                <p14:cNvContentPartPr/>
                <p14:nvPr/>
              </p14:nvContentPartPr>
              <p14:xfrm>
                <a:off x="4034734" y="4651139"/>
                <a:ext cx="73800" cy="18360"/>
              </p14:xfrm>
            </p:contentPart>
          </mc:Choice>
          <mc:Fallback>
            <p:pic>
              <p:nvPicPr>
                <p:cNvPr id="43" name="Ink 42">
                  <a:extLst>
                    <a:ext uri="{FF2B5EF4-FFF2-40B4-BE49-F238E27FC236}">
                      <a16:creationId xmlns:a16="http://schemas.microsoft.com/office/drawing/2014/main" id="{5F2E2DB0-774B-BE60-3856-F7F1EC53E958}"/>
                    </a:ext>
                  </a:extLst>
                </p:cNvPr>
                <p:cNvPicPr/>
                <p:nvPr/>
              </p:nvPicPr>
              <p:blipFill>
                <a:blip r:embed="rId62"/>
                <a:stretch>
                  <a:fillRect/>
                </a:stretch>
              </p:blipFill>
              <p:spPr>
                <a:xfrm>
                  <a:off x="4028614" y="4645019"/>
                  <a:ext cx="86040" cy="3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48" name="Ink 47">
                <a:extLst>
                  <a:ext uri="{FF2B5EF4-FFF2-40B4-BE49-F238E27FC236}">
                    <a16:creationId xmlns:a16="http://schemas.microsoft.com/office/drawing/2014/main" id="{E5234F3A-B3BD-62D5-7AD9-DCAF2EB4E3B9}"/>
                  </a:ext>
                </a:extLst>
              </p14:cNvPr>
              <p14:cNvContentPartPr/>
              <p14:nvPr/>
            </p14:nvContentPartPr>
            <p14:xfrm>
              <a:off x="4357294" y="4416059"/>
              <a:ext cx="360" cy="110160"/>
            </p14:xfrm>
          </p:contentPart>
        </mc:Choice>
        <mc:Fallback>
          <p:pic>
            <p:nvPicPr>
              <p:cNvPr id="48" name="Ink 47">
                <a:extLst>
                  <a:ext uri="{FF2B5EF4-FFF2-40B4-BE49-F238E27FC236}">
                    <a16:creationId xmlns:a16="http://schemas.microsoft.com/office/drawing/2014/main" id="{E5234F3A-B3BD-62D5-7AD9-DCAF2EB4E3B9}"/>
                  </a:ext>
                </a:extLst>
              </p:cNvPr>
              <p:cNvPicPr/>
              <p:nvPr/>
            </p:nvPicPr>
            <p:blipFill>
              <a:blip r:embed="rId64"/>
              <a:stretch>
                <a:fillRect/>
              </a:stretch>
            </p:blipFill>
            <p:spPr>
              <a:xfrm>
                <a:off x="4351174" y="4409939"/>
                <a:ext cx="12600" cy="122400"/>
              </a:xfrm>
              <a:prstGeom prst="rect">
                <a:avLst/>
              </a:prstGeom>
            </p:spPr>
          </p:pic>
        </mc:Fallback>
      </mc:AlternateContent>
      <p:grpSp>
        <p:nvGrpSpPr>
          <p:cNvPr id="54" name="Group 53">
            <a:extLst>
              <a:ext uri="{FF2B5EF4-FFF2-40B4-BE49-F238E27FC236}">
                <a16:creationId xmlns:a16="http://schemas.microsoft.com/office/drawing/2014/main" id="{C8112013-3C26-D414-092A-6460305B9895}"/>
              </a:ext>
            </a:extLst>
          </p:cNvPr>
          <p:cNvGrpSpPr/>
          <p:nvPr/>
        </p:nvGrpSpPr>
        <p:grpSpPr>
          <a:xfrm>
            <a:off x="4250374" y="4600739"/>
            <a:ext cx="460080" cy="233280"/>
            <a:chOff x="4250374" y="4600739"/>
            <a:chExt cx="460080" cy="233280"/>
          </a:xfrm>
        </p:grpSpPr>
        <mc:AlternateContent xmlns:mc="http://schemas.openxmlformats.org/markup-compatibility/2006">
          <mc:Choice xmlns:p14="http://schemas.microsoft.com/office/powerpoint/2010/main" Requires="p14">
            <p:contentPart p14:bwMode="auto" r:id="rId65">
              <p14:nvContentPartPr>
                <p14:cNvPr id="45" name="Ink 44">
                  <a:extLst>
                    <a:ext uri="{FF2B5EF4-FFF2-40B4-BE49-F238E27FC236}">
                      <a16:creationId xmlns:a16="http://schemas.microsoft.com/office/drawing/2014/main" id="{75FDA478-ECE8-5945-6622-0D49A127DFC1}"/>
                    </a:ext>
                  </a:extLst>
                </p14:cNvPr>
                <p14:cNvContentPartPr/>
                <p14:nvPr/>
              </p14:nvContentPartPr>
              <p14:xfrm>
                <a:off x="4318774" y="4678499"/>
                <a:ext cx="360" cy="150120"/>
              </p14:xfrm>
            </p:contentPart>
          </mc:Choice>
          <mc:Fallback>
            <p:pic>
              <p:nvPicPr>
                <p:cNvPr id="45" name="Ink 44">
                  <a:extLst>
                    <a:ext uri="{FF2B5EF4-FFF2-40B4-BE49-F238E27FC236}">
                      <a16:creationId xmlns:a16="http://schemas.microsoft.com/office/drawing/2014/main" id="{75FDA478-ECE8-5945-6622-0D49A127DFC1}"/>
                    </a:ext>
                  </a:extLst>
                </p:cNvPr>
                <p:cNvPicPr/>
                <p:nvPr/>
              </p:nvPicPr>
              <p:blipFill>
                <a:blip r:embed="rId66"/>
                <a:stretch>
                  <a:fillRect/>
                </a:stretch>
              </p:blipFill>
              <p:spPr>
                <a:xfrm>
                  <a:off x="4312654" y="4672379"/>
                  <a:ext cx="12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Ink 45">
                  <a:extLst>
                    <a:ext uri="{FF2B5EF4-FFF2-40B4-BE49-F238E27FC236}">
                      <a16:creationId xmlns:a16="http://schemas.microsoft.com/office/drawing/2014/main" id="{3B76C2AA-1753-5689-E3C3-EB517675F4C8}"/>
                    </a:ext>
                  </a:extLst>
                </p14:cNvPr>
                <p14:cNvContentPartPr/>
                <p14:nvPr/>
              </p14:nvContentPartPr>
              <p14:xfrm>
                <a:off x="4396894" y="4688579"/>
                <a:ext cx="75960" cy="145440"/>
              </p14:xfrm>
            </p:contentPart>
          </mc:Choice>
          <mc:Fallback>
            <p:pic>
              <p:nvPicPr>
                <p:cNvPr id="46" name="Ink 45">
                  <a:extLst>
                    <a:ext uri="{FF2B5EF4-FFF2-40B4-BE49-F238E27FC236}">
                      <a16:creationId xmlns:a16="http://schemas.microsoft.com/office/drawing/2014/main" id="{3B76C2AA-1753-5689-E3C3-EB517675F4C8}"/>
                    </a:ext>
                  </a:extLst>
                </p:cNvPr>
                <p:cNvPicPr/>
                <p:nvPr/>
              </p:nvPicPr>
              <p:blipFill>
                <a:blip r:embed="rId68"/>
                <a:stretch>
                  <a:fillRect/>
                </a:stretch>
              </p:blipFill>
              <p:spPr>
                <a:xfrm>
                  <a:off x="4390774" y="4682459"/>
                  <a:ext cx="88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Ink 46">
                  <a:extLst>
                    <a:ext uri="{FF2B5EF4-FFF2-40B4-BE49-F238E27FC236}">
                      <a16:creationId xmlns:a16="http://schemas.microsoft.com/office/drawing/2014/main" id="{B2F50497-7D82-7108-41D3-A1851B078B4A}"/>
                    </a:ext>
                  </a:extLst>
                </p14:cNvPr>
                <p14:cNvContentPartPr/>
                <p14:nvPr/>
              </p14:nvContentPartPr>
              <p14:xfrm>
                <a:off x="4250374" y="4600739"/>
                <a:ext cx="174600" cy="360"/>
              </p14:xfrm>
            </p:contentPart>
          </mc:Choice>
          <mc:Fallback>
            <p:pic>
              <p:nvPicPr>
                <p:cNvPr id="47" name="Ink 46">
                  <a:extLst>
                    <a:ext uri="{FF2B5EF4-FFF2-40B4-BE49-F238E27FC236}">
                      <a16:creationId xmlns:a16="http://schemas.microsoft.com/office/drawing/2014/main" id="{B2F50497-7D82-7108-41D3-A1851B078B4A}"/>
                    </a:ext>
                  </a:extLst>
                </p:cNvPr>
                <p:cNvPicPr/>
                <p:nvPr/>
              </p:nvPicPr>
              <p:blipFill>
                <a:blip r:embed="rId70"/>
                <a:stretch>
                  <a:fillRect/>
                </a:stretch>
              </p:blipFill>
              <p:spPr>
                <a:xfrm>
                  <a:off x="4244254" y="4594619"/>
                  <a:ext cx="1868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Ink 48">
                  <a:extLst>
                    <a:ext uri="{FF2B5EF4-FFF2-40B4-BE49-F238E27FC236}">
                      <a16:creationId xmlns:a16="http://schemas.microsoft.com/office/drawing/2014/main" id="{54D390D6-8553-715C-786A-0615D464C3A1}"/>
                    </a:ext>
                  </a:extLst>
                </p14:cNvPr>
                <p14:cNvContentPartPr/>
                <p14:nvPr/>
              </p14:nvContentPartPr>
              <p14:xfrm>
                <a:off x="4620094" y="4649339"/>
                <a:ext cx="90360" cy="10080"/>
              </p14:xfrm>
            </p:contentPart>
          </mc:Choice>
          <mc:Fallback>
            <p:pic>
              <p:nvPicPr>
                <p:cNvPr id="49" name="Ink 48">
                  <a:extLst>
                    <a:ext uri="{FF2B5EF4-FFF2-40B4-BE49-F238E27FC236}">
                      <a16:creationId xmlns:a16="http://schemas.microsoft.com/office/drawing/2014/main" id="{54D390D6-8553-715C-786A-0615D464C3A1}"/>
                    </a:ext>
                  </a:extLst>
                </p:cNvPr>
                <p:cNvPicPr/>
                <p:nvPr/>
              </p:nvPicPr>
              <p:blipFill>
                <a:blip r:embed="rId72"/>
                <a:stretch>
                  <a:fillRect/>
                </a:stretch>
              </p:blipFill>
              <p:spPr>
                <a:xfrm>
                  <a:off x="4613974" y="4643219"/>
                  <a:ext cx="102600" cy="22320"/>
                </a:xfrm>
                <a:prstGeom prst="rect">
                  <a:avLst/>
                </a:prstGeom>
              </p:spPr>
            </p:pic>
          </mc:Fallback>
        </mc:AlternateContent>
      </p:grpSp>
      <p:grpSp>
        <p:nvGrpSpPr>
          <p:cNvPr id="53" name="Group 52">
            <a:extLst>
              <a:ext uri="{FF2B5EF4-FFF2-40B4-BE49-F238E27FC236}">
                <a16:creationId xmlns:a16="http://schemas.microsoft.com/office/drawing/2014/main" id="{422C8FCA-8C12-513A-B7EF-7F006A790CC3}"/>
              </a:ext>
            </a:extLst>
          </p:cNvPr>
          <p:cNvGrpSpPr/>
          <p:nvPr/>
        </p:nvGrpSpPr>
        <p:grpSpPr>
          <a:xfrm>
            <a:off x="4882894" y="4649339"/>
            <a:ext cx="206640" cy="16200"/>
            <a:chOff x="4882894" y="4649339"/>
            <a:chExt cx="206640" cy="16200"/>
          </a:xfrm>
        </p:grpSpPr>
        <mc:AlternateContent xmlns:mc="http://schemas.openxmlformats.org/markup-compatibility/2006">
          <mc:Choice xmlns:p14="http://schemas.microsoft.com/office/powerpoint/2010/main" Requires="p14">
            <p:contentPart p14:bwMode="auto" r:id="rId73">
              <p14:nvContentPartPr>
                <p14:cNvPr id="50" name="Ink 49">
                  <a:extLst>
                    <a:ext uri="{FF2B5EF4-FFF2-40B4-BE49-F238E27FC236}">
                      <a16:creationId xmlns:a16="http://schemas.microsoft.com/office/drawing/2014/main" id="{8CEEA6BC-F118-7217-3C3D-CAF9A5E97B14}"/>
                    </a:ext>
                  </a:extLst>
                </p14:cNvPr>
                <p14:cNvContentPartPr/>
                <p14:nvPr/>
              </p14:nvContentPartPr>
              <p14:xfrm>
                <a:off x="4882894" y="4649339"/>
                <a:ext cx="360" cy="16200"/>
              </p14:xfrm>
            </p:contentPart>
          </mc:Choice>
          <mc:Fallback>
            <p:pic>
              <p:nvPicPr>
                <p:cNvPr id="50" name="Ink 49">
                  <a:extLst>
                    <a:ext uri="{FF2B5EF4-FFF2-40B4-BE49-F238E27FC236}">
                      <a16:creationId xmlns:a16="http://schemas.microsoft.com/office/drawing/2014/main" id="{8CEEA6BC-F118-7217-3C3D-CAF9A5E97B14}"/>
                    </a:ext>
                  </a:extLst>
                </p:cNvPr>
                <p:cNvPicPr/>
                <p:nvPr/>
              </p:nvPicPr>
              <p:blipFill>
                <a:blip r:embed="rId74"/>
                <a:stretch>
                  <a:fillRect/>
                </a:stretch>
              </p:blipFill>
              <p:spPr>
                <a:xfrm>
                  <a:off x="4876774" y="4643219"/>
                  <a:ext cx="12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Ink 50">
                  <a:extLst>
                    <a:ext uri="{FF2B5EF4-FFF2-40B4-BE49-F238E27FC236}">
                      <a16:creationId xmlns:a16="http://schemas.microsoft.com/office/drawing/2014/main" id="{8DCE5D3B-756B-10F0-6B85-840FBB8F123A}"/>
                    </a:ext>
                  </a:extLst>
                </p14:cNvPr>
                <p14:cNvContentPartPr/>
                <p14:nvPr/>
              </p14:nvContentPartPr>
              <p14:xfrm>
                <a:off x="4950934" y="4659419"/>
                <a:ext cx="7920" cy="360"/>
              </p14:xfrm>
            </p:contentPart>
          </mc:Choice>
          <mc:Fallback>
            <p:pic>
              <p:nvPicPr>
                <p:cNvPr id="51" name="Ink 50">
                  <a:extLst>
                    <a:ext uri="{FF2B5EF4-FFF2-40B4-BE49-F238E27FC236}">
                      <a16:creationId xmlns:a16="http://schemas.microsoft.com/office/drawing/2014/main" id="{8DCE5D3B-756B-10F0-6B85-840FBB8F123A}"/>
                    </a:ext>
                  </a:extLst>
                </p:cNvPr>
                <p:cNvPicPr/>
                <p:nvPr/>
              </p:nvPicPr>
              <p:blipFill>
                <a:blip r:embed="rId76"/>
                <a:stretch>
                  <a:fillRect/>
                </a:stretch>
              </p:blipFill>
              <p:spPr>
                <a:xfrm>
                  <a:off x="4944814" y="4653299"/>
                  <a:ext cx="201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Ink 51">
                  <a:extLst>
                    <a:ext uri="{FF2B5EF4-FFF2-40B4-BE49-F238E27FC236}">
                      <a16:creationId xmlns:a16="http://schemas.microsoft.com/office/drawing/2014/main" id="{B637ECA7-DDB0-4BAA-A49B-80D12FB573C2}"/>
                    </a:ext>
                  </a:extLst>
                </p14:cNvPr>
                <p14:cNvContentPartPr/>
                <p14:nvPr/>
              </p14:nvContentPartPr>
              <p14:xfrm>
                <a:off x="5084854" y="4659419"/>
                <a:ext cx="4680" cy="360"/>
              </p14:xfrm>
            </p:contentPart>
          </mc:Choice>
          <mc:Fallback>
            <p:pic>
              <p:nvPicPr>
                <p:cNvPr id="52" name="Ink 51">
                  <a:extLst>
                    <a:ext uri="{FF2B5EF4-FFF2-40B4-BE49-F238E27FC236}">
                      <a16:creationId xmlns:a16="http://schemas.microsoft.com/office/drawing/2014/main" id="{B637ECA7-DDB0-4BAA-A49B-80D12FB573C2}"/>
                    </a:ext>
                  </a:extLst>
                </p:cNvPr>
                <p:cNvPicPr/>
                <p:nvPr/>
              </p:nvPicPr>
              <p:blipFill>
                <a:blip r:embed="rId78"/>
                <a:stretch>
                  <a:fillRect/>
                </a:stretch>
              </p:blipFill>
              <p:spPr>
                <a:xfrm>
                  <a:off x="5078734" y="4653299"/>
                  <a:ext cx="16920" cy="12600"/>
                </a:xfrm>
                <a:prstGeom prst="rect">
                  <a:avLst/>
                </a:prstGeom>
              </p:spPr>
            </p:pic>
          </mc:Fallback>
        </mc:AlternateContent>
      </p:grpSp>
    </p:spTree>
    <p:extLst>
      <p:ext uri="{BB962C8B-B14F-4D97-AF65-F5344CB8AC3E}">
        <p14:creationId xmlns:p14="http://schemas.microsoft.com/office/powerpoint/2010/main" val="1878746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CFD937-8604-AE21-8D7A-B304B5B6E7F9}"/>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FB268FE5-436A-C9B5-1FE9-8110A4B05DFE}"/>
              </a:ext>
            </a:extLst>
          </p:cNvPr>
          <p:cNvPicPr>
            <a:picLocks noChangeAspect="1"/>
          </p:cNvPicPr>
          <p:nvPr/>
        </p:nvPicPr>
        <p:blipFill>
          <a:blip r:embed="rId2"/>
          <a:stretch>
            <a:fillRect/>
          </a:stretch>
        </p:blipFill>
        <p:spPr>
          <a:xfrm>
            <a:off x="491158" y="371475"/>
            <a:ext cx="11209683" cy="5803723"/>
          </a:xfrm>
          <a:prstGeom prst="rect">
            <a:avLst/>
          </a:prstGeom>
        </p:spPr>
      </p:pic>
      <p:grpSp>
        <p:nvGrpSpPr>
          <p:cNvPr id="9" name="Group 8">
            <a:extLst>
              <a:ext uri="{FF2B5EF4-FFF2-40B4-BE49-F238E27FC236}">
                <a16:creationId xmlns:a16="http://schemas.microsoft.com/office/drawing/2014/main" id="{AE77A402-7C6E-3B87-BEF7-25B892FC0912}"/>
              </a:ext>
            </a:extLst>
          </p:cNvPr>
          <p:cNvGrpSpPr/>
          <p:nvPr/>
        </p:nvGrpSpPr>
        <p:grpSpPr>
          <a:xfrm>
            <a:off x="6663814" y="641459"/>
            <a:ext cx="594360" cy="183600"/>
            <a:chOff x="6663814" y="641459"/>
            <a:chExt cx="594360" cy="18360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30EF7CC8-FE59-B1A9-586F-B0DDBEA0F88E}"/>
                    </a:ext>
                  </a:extLst>
                </p14:cNvPr>
                <p14:cNvContentPartPr/>
                <p14:nvPr/>
              </p14:nvContentPartPr>
              <p14:xfrm>
                <a:off x="6663814" y="674579"/>
                <a:ext cx="108360" cy="104760"/>
              </p14:xfrm>
            </p:contentPart>
          </mc:Choice>
          <mc:Fallback>
            <p:pic>
              <p:nvPicPr>
                <p:cNvPr id="3" name="Ink 2">
                  <a:extLst>
                    <a:ext uri="{FF2B5EF4-FFF2-40B4-BE49-F238E27FC236}">
                      <a16:creationId xmlns:a16="http://schemas.microsoft.com/office/drawing/2014/main" id="{30EF7CC8-FE59-B1A9-586F-B0DDBEA0F88E}"/>
                    </a:ext>
                  </a:extLst>
                </p:cNvPr>
                <p:cNvPicPr/>
                <p:nvPr/>
              </p:nvPicPr>
              <p:blipFill>
                <a:blip r:embed="rId4"/>
                <a:stretch>
                  <a:fillRect/>
                </a:stretch>
              </p:blipFill>
              <p:spPr>
                <a:xfrm>
                  <a:off x="6657694" y="668459"/>
                  <a:ext cx="1206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B40618E8-6B9F-DE48-B76C-9EF4B025CA03}"/>
                    </a:ext>
                  </a:extLst>
                </p14:cNvPr>
                <p14:cNvContentPartPr/>
                <p14:nvPr/>
              </p14:nvContentPartPr>
              <p14:xfrm>
                <a:off x="6827974" y="758459"/>
                <a:ext cx="86040" cy="66600"/>
              </p14:xfrm>
            </p:contentPart>
          </mc:Choice>
          <mc:Fallback>
            <p:pic>
              <p:nvPicPr>
                <p:cNvPr id="5" name="Ink 4">
                  <a:extLst>
                    <a:ext uri="{FF2B5EF4-FFF2-40B4-BE49-F238E27FC236}">
                      <a16:creationId xmlns:a16="http://schemas.microsoft.com/office/drawing/2014/main" id="{B40618E8-6B9F-DE48-B76C-9EF4B025CA03}"/>
                    </a:ext>
                  </a:extLst>
                </p:cNvPr>
                <p:cNvPicPr/>
                <p:nvPr/>
              </p:nvPicPr>
              <p:blipFill>
                <a:blip r:embed="rId6"/>
                <a:stretch>
                  <a:fillRect/>
                </a:stretch>
              </p:blipFill>
              <p:spPr>
                <a:xfrm>
                  <a:off x="6821854" y="752339"/>
                  <a:ext cx="98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C4B89D21-2A2E-E8B6-EC33-9BC7F493BFB4}"/>
                    </a:ext>
                  </a:extLst>
                </p14:cNvPr>
                <p14:cNvContentPartPr/>
                <p14:nvPr/>
              </p14:nvContentPartPr>
              <p14:xfrm>
                <a:off x="6964414" y="641459"/>
                <a:ext cx="115200" cy="93240"/>
              </p14:xfrm>
            </p:contentPart>
          </mc:Choice>
          <mc:Fallback>
            <p:pic>
              <p:nvPicPr>
                <p:cNvPr id="7" name="Ink 6">
                  <a:extLst>
                    <a:ext uri="{FF2B5EF4-FFF2-40B4-BE49-F238E27FC236}">
                      <a16:creationId xmlns:a16="http://schemas.microsoft.com/office/drawing/2014/main" id="{C4B89D21-2A2E-E8B6-EC33-9BC7F493BFB4}"/>
                    </a:ext>
                  </a:extLst>
                </p:cNvPr>
                <p:cNvPicPr/>
                <p:nvPr/>
              </p:nvPicPr>
              <p:blipFill>
                <a:blip r:embed="rId8"/>
                <a:stretch>
                  <a:fillRect/>
                </a:stretch>
              </p:blipFill>
              <p:spPr>
                <a:xfrm>
                  <a:off x="6958294" y="635339"/>
                  <a:ext cx="127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F37A2128-7CAF-AE6F-CD6D-2A1493153827}"/>
                    </a:ext>
                  </a:extLst>
                </p14:cNvPr>
                <p14:cNvContentPartPr/>
                <p14:nvPr/>
              </p14:nvContentPartPr>
              <p14:xfrm>
                <a:off x="7163854" y="649019"/>
                <a:ext cx="94320" cy="78840"/>
              </p14:xfrm>
            </p:contentPart>
          </mc:Choice>
          <mc:Fallback>
            <p:pic>
              <p:nvPicPr>
                <p:cNvPr id="8" name="Ink 7">
                  <a:extLst>
                    <a:ext uri="{FF2B5EF4-FFF2-40B4-BE49-F238E27FC236}">
                      <a16:creationId xmlns:a16="http://schemas.microsoft.com/office/drawing/2014/main" id="{F37A2128-7CAF-AE6F-CD6D-2A1493153827}"/>
                    </a:ext>
                  </a:extLst>
                </p:cNvPr>
                <p:cNvPicPr/>
                <p:nvPr/>
              </p:nvPicPr>
              <p:blipFill>
                <a:blip r:embed="rId10"/>
                <a:stretch>
                  <a:fillRect/>
                </a:stretch>
              </p:blipFill>
              <p:spPr>
                <a:xfrm>
                  <a:off x="7157734" y="642899"/>
                  <a:ext cx="106560" cy="91080"/>
                </a:xfrm>
                <a:prstGeom prst="rect">
                  <a:avLst/>
                </a:prstGeom>
              </p:spPr>
            </p:pic>
          </mc:Fallback>
        </mc:AlternateContent>
      </p:grpSp>
      <p:grpSp>
        <p:nvGrpSpPr>
          <p:cNvPr id="18" name="Group 17">
            <a:extLst>
              <a:ext uri="{FF2B5EF4-FFF2-40B4-BE49-F238E27FC236}">
                <a16:creationId xmlns:a16="http://schemas.microsoft.com/office/drawing/2014/main" id="{5ACF60B8-5DD7-9112-A366-F20658138F87}"/>
              </a:ext>
            </a:extLst>
          </p:cNvPr>
          <p:cNvGrpSpPr/>
          <p:nvPr/>
        </p:nvGrpSpPr>
        <p:grpSpPr>
          <a:xfrm>
            <a:off x="7548334" y="466859"/>
            <a:ext cx="892080" cy="300600"/>
            <a:chOff x="7548334" y="466859"/>
            <a:chExt cx="892080" cy="300600"/>
          </a:xfrm>
        </p:grpSpPr>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FA593D01-AC72-11B8-2CE3-AB0F6EB2E705}"/>
                    </a:ext>
                  </a:extLst>
                </p14:cNvPr>
                <p14:cNvContentPartPr/>
                <p14:nvPr/>
              </p14:nvContentPartPr>
              <p14:xfrm>
                <a:off x="7548334" y="466859"/>
                <a:ext cx="360" cy="300600"/>
              </p14:xfrm>
            </p:contentPart>
          </mc:Choice>
          <mc:Fallback>
            <p:pic>
              <p:nvPicPr>
                <p:cNvPr id="10" name="Ink 9">
                  <a:extLst>
                    <a:ext uri="{FF2B5EF4-FFF2-40B4-BE49-F238E27FC236}">
                      <a16:creationId xmlns:a16="http://schemas.microsoft.com/office/drawing/2014/main" id="{FA593D01-AC72-11B8-2CE3-AB0F6EB2E705}"/>
                    </a:ext>
                  </a:extLst>
                </p:cNvPr>
                <p:cNvPicPr/>
                <p:nvPr/>
              </p:nvPicPr>
              <p:blipFill>
                <a:blip r:embed="rId12"/>
                <a:stretch>
                  <a:fillRect/>
                </a:stretch>
              </p:blipFill>
              <p:spPr>
                <a:xfrm>
                  <a:off x="7542214" y="460739"/>
                  <a:ext cx="126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58A4E39F-E440-B8AF-FC8D-C36F073FBAC9}"/>
                    </a:ext>
                  </a:extLst>
                </p14:cNvPr>
                <p14:cNvContentPartPr/>
                <p14:nvPr/>
              </p14:nvContentPartPr>
              <p14:xfrm>
                <a:off x="7617094" y="576659"/>
                <a:ext cx="116280" cy="138240"/>
              </p14:xfrm>
            </p:contentPart>
          </mc:Choice>
          <mc:Fallback>
            <p:pic>
              <p:nvPicPr>
                <p:cNvPr id="11" name="Ink 10">
                  <a:extLst>
                    <a:ext uri="{FF2B5EF4-FFF2-40B4-BE49-F238E27FC236}">
                      <a16:creationId xmlns:a16="http://schemas.microsoft.com/office/drawing/2014/main" id="{58A4E39F-E440-B8AF-FC8D-C36F073FBAC9}"/>
                    </a:ext>
                  </a:extLst>
                </p:cNvPr>
                <p:cNvPicPr/>
                <p:nvPr/>
              </p:nvPicPr>
              <p:blipFill>
                <a:blip r:embed="rId14"/>
                <a:stretch>
                  <a:fillRect/>
                </a:stretch>
              </p:blipFill>
              <p:spPr>
                <a:xfrm>
                  <a:off x="7610974" y="570539"/>
                  <a:ext cx="128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7A714C2E-CEED-D7C7-498D-137661227F6B}"/>
                    </a:ext>
                  </a:extLst>
                </p14:cNvPr>
                <p14:cNvContentPartPr/>
                <p14:nvPr/>
              </p14:nvContentPartPr>
              <p14:xfrm>
                <a:off x="7782694" y="651539"/>
                <a:ext cx="49320" cy="76320"/>
              </p14:xfrm>
            </p:contentPart>
          </mc:Choice>
          <mc:Fallback>
            <p:pic>
              <p:nvPicPr>
                <p:cNvPr id="12" name="Ink 11">
                  <a:extLst>
                    <a:ext uri="{FF2B5EF4-FFF2-40B4-BE49-F238E27FC236}">
                      <a16:creationId xmlns:a16="http://schemas.microsoft.com/office/drawing/2014/main" id="{7A714C2E-CEED-D7C7-498D-137661227F6B}"/>
                    </a:ext>
                  </a:extLst>
                </p:cNvPr>
                <p:cNvPicPr/>
                <p:nvPr/>
              </p:nvPicPr>
              <p:blipFill>
                <a:blip r:embed="rId16"/>
                <a:stretch>
                  <a:fillRect/>
                </a:stretch>
              </p:blipFill>
              <p:spPr>
                <a:xfrm>
                  <a:off x="7776574" y="645419"/>
                  <a:ext cx="61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4A20820A-A0C7-A479-3769-1F2973E7E7FE}"/>
                    </a:ext>
                  </a:extLst>
                </p14:cNvPr>
                <p14:cNvContentPartPr/>
                <p14:nvPr/>
              </p14:nvContentPartPr>
              <p14:xfrm>
                <a:off x="7937134" y="485939"/>
                <a:ext cx="360" cy="191880"/>
              </p14:xfrm>
            </p:contentPart>
          </mc:Choice>
          <mc:Fallback>
            <p:pic>
              <p:nvPicPr>
                <p:cNvPr id="13" name="Ink 12">
                  <a:extLst>
                    <a:ext uri="{FF2B5EF4-FFF2-40B4-BE49-F238E27FC236}">
                      <a16:creationId xmlns:a16="http://schemas.microsoft.com/office/drawing/2014/main" id="{4A20820A-A0C7-A479-3769-1F2973E7E7FE}"/>
                    </a:ext>
                  </a:extLst>
                </p:cNvPr>
                <p:cNvPicPr/>
                <p:nvPr/>
              </p:nvPicPr>
              <p:blipFill>
                <a:blip r:embed="rId18"/>
                <a:stretch>
                  <a:fillRect/>
                </a:stretch>
              </p:blipFill>
              <p:spPr>
                <a:xfrm>
                  <a:off x="7931014" y="479819"/>
                  <a:ext cx="126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31F0A58A-8662-5A85-BB53-EF3B67F8F6EF}"/>
                    </a:ext>
                  </a:extLst>
                </p14:cNvPr>
                <p14:cNvContentPartPr/>
                <p14:nvPr/>
              </p14:nvContentPartPr>
              <p14:xfrm>
                <a:off x="7976374" y="573779"/>
                <a:ext cx="74160" cy="360"/>
              </p14:xfrm>
            </p:contentPart>
          </mc:Choice>
          <mc:Fallback>
            <p:pic>
              <p:nvPicPr>
                <p:cNvPr id="14" name="Ink 13">
                  <a:extLst>
                    <a:ext uri="{FF2B5EF4-FFF2-40B4-BE49-F238E27FC236}">
                      <a16:creationId xmlns:a16="http://schemas.microsoft.com/office/drawing/2014/main" id="{31F0A58A-8662-5A85-BB53-EF3B67F8F6EF}"/>
                    </a:ext>
                  </a:extLst>
                </p:cNvPr>
                <p:cNvPicPr/>
                <p:nvPr/>
              </p:nvPicPr>
              <p:blipFill>
                <a:blip r:embed="rId20"/>
                <a:stretch>
                  <a:fillRect/>
                </a:stretch>
              </p:blipFill>
              <p:spPr>
                <a:xfrm>
                  <a:off x="7970254" y="567659"/>
                  <a:ext cx="86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9DC25E77-0095-E251-5CED-368296D38B7E}"/>
                    </a:ext>
                  </a:extLst>
                </p14:cNvPr>
                <p14:cNvContentPartPr/>
                <p14:nvPr/>
              </p14:nvContentPartPr>
              <p14:xfrm>
                <a:off x="7956934" y="635699"/>
                <a:ext cx="68760" cy="6120"/>
              </p14:xfrm>
            </p:contentPart>
          </mc:Choice>
          <mc:Fallback>
            <p:pic>
              <p:nvPicPr>
                <p:cNvPr id="15" name="Ink 14">
                  <a:extLst>
                    <a:ext uri="{FF2B5EF4-FFF2-40B4-BE49-F238E27FC236}">
                      <a16:creationId xmlns:a16="http://schemas.microsoft.com/office/drawing/2014/main" id="{9DC25E77-0095-E251-5CED-368296D38B7E}"/>
                    </a:ext>
                  </a:extLst>
                </p:cNvPr>
                <p:cNvPicPr/>
                <p:nvPr/>
              </p:nvPicPr>
              <p:blipFill>
                <a:blip r:embed="rId22"/>
                <a:stretch>
                  <a:fillRect/>
                </a:stretch>
              </p:blipFill>
              <p:spPr>
                <a:xfrm>
                  <a:off x="7950814" y="629579"/>
                  <a:ext cx="81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B95E9258-98CE-3654-A5DD-0191F13506BE}"/>
                    </a:ext>
                  </a:extLst>
                </p14:cNvPr>
                <p14:cNvContentPartPr/>
                <p14:nvPr/>
              </p14:nvContentPartPr>
              <p14:xfrm>
                <a:off x="8145934" y="553979"/>
                <a:ext cx="120240" cy="115560"/>
              </p14:xfrm>
            </p:contentPart>
          </mc:Choice>
          <mc:Fallback>
            <p:pic>
              <p:nvPicPr>
                <p:cNvPr id="16" name="Ink 15">
                  <a:extLst>
                    <a:ext uri="{FF2B5EF4-FFF2-40B4-BE49-F238E27FC236}">
                      <a16:creationId xmlns:a16="http://schemas.microsoft.com/office/drawing/2014/main" id="{B95E9258-98CE-3654-A5DD-0191F13506BE}"/>
                    </a:ext>
                  </a:extLst>
                </p:cNvPr>
                <p:cNvPicPr/>
                <p:nvPr/>
              </p:nvPicPr>
              <p:blipFill>
                <a:blip r:embed="rId24"/>
                <a:stretch>
                  <a:fillRect/>
                </a:stretch>
              </p:blipFill>
              <p:spPr>
                <a:xfrm>
                  <a:off x="8139814" y="547859"/>
                  <a:ext cx="132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86629C85-3149-60C6-188E-6A78C2B110F4}"/>
                    </a:ext>
                  </a:extLst>
                </p14:cNvPr>
                <p14:cNvContentPartPr/>
                <p14:nvPr/>
              </p14:nvContentPartPr>
              <p14:xfrm>
                <a:off x="8347894" y="661259"/>
                <a:ext cx="92520" cy="59040"/>
              </p14:xfrm>
            </p:contentPart>
          </mc:Choice>
          <mc:Fallback>
            <p:pic>
              <p:nvPicPr>
                <p:cNvPr id="17" name="Ink 16">
                  <a:extLst>
                    <a:ext uri="{FF2B5EF4-FFF2-40B4-BE49-F238E27FC236}">
                      <a16:creationId xmlns:a16="http://schemas.microsoft.com/office/drawing/2014/main" id="{86629C85-3149-60C6-188E-6A78C2B110F4}"/>
                    </a:ext>
                  </a:extLst>
                </p:cNvPr>
                <p:cNvPicPr/>
                <p:nvPr/>
              </p:nvPicPr>
              <p:blipFill>
                <a:blip r:embed="rId26"/>
                <a:stretch>
                  <a:fillRect/>
                </a:stretch>
              </p:blipFill>
              <p:spPr>
                <a:xfrm>
                  <a:off x="8341774" y="655139"/>
                  <a:ext cx="104760" cy="71280"/>
                </a:xfrm>
                <a:prstGeom prst="rect">
                  <a:avLst/>
                </a:prstGeom>
              </p:spPr>
            </p:pic>
          </mc:Fallback>
        </mc:AlternateContent>
      </p:grpSp>
      <p:grpSp>
        <p:nvGrpSpPr>
          <p:cNvPr id="32" name="Group 31">
            <a:extLst>
              <a:ext uri="{FF2B5EF4-FFF2-40B4-BE49-F238E27FC236}">
                <a16:creationId xmlns:a16="http://schemas.microsoft.com/office/drawing/2014/main" id="{B934F391-6C5F-CD8E-5EFD-36B958B0636D}"/>
              </a:ext>
            </a:extLst>
          </p:cNvPr>
          <p:cNvGrpSpPr/>
          <p:nvPr/>
        </p:nvGrpSpPr>
        <p:grpSpPr>
          <a:xfrm>
            <a:off x="6244774" y="520499"/>
            <a:ext cx="194760" cy="294480"/>
            <a:chOff x="6244774" y="520499"/>
            <a:chExt cx="194760" cy="294480"/>
          </a:xfrm>
        </p:grpSpPr>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CDFEB35F-D1D0-6878-0D32-B4AED4FCB7C2}"/>
                    </a:ext>
                  </a:extLst>
                </p14:cNvPr>
                <p14:cNvContentPartPr/>
                <p14:nvPr/>
              </p14:nvContentPartPr>
              <p14:xfrm>
                <a:off x="6244774" y="592859"/>
                <a:ext cx="9360" cy="222120"/>
              </p14:xfrm>
            </p:contentPart>
          </mc:Choice>
          <mc:Fallback>
            <p:pic>
              <p:nvPicPr>
                <p:cNvPr id="19" name="Ink 18">
                  <a:extLst>
                    <a:ext uri="{FF2B5EF4-FFF2-40B4-BE49-F238E27FC236}">
                      <a16:creationId xmlns:a16="http://schemas.microsoft.com/office/drawing/2014/main" id="{CDFEB35F-D1D0-6878-0D32-B4AED4FCB7C2}"/>
                    </a:ext>
                  </a:extLst>
                </p:cNvPr>
                <p:cNvPicPr/>
                <p:nvPr/>
              </p:nvPicPr>
              <p:blipFill>
                <a:blip r:embed="rId28"/>
                <a:stretch>
                  <a:fillRect/>
                </a:stretch>
              </p:blipFill>
              <p:spPr>
                <a:xfrm>
                  <a:off x="6238654" y="586739"/>
                  <a:ext cx="216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Ink 19">
                  <a:extLst>
                    <a:ext uri="{FF2B5EF4-FFF2-40B4-BE49-F238E27FC236}">
                      <a16:creationId xmlns:a16="http://schemas.microsoft.com/office/drawing/2014/main" id="{8D9E6373-B880-16A7-53C8-1EB003C77FDF}"/>
                    </a:ext>
                  </a:extLst>
                </p14:cNvPr>
                <p14:cNvContentPartPr/>
                <p14:nvPr/>
              </p14:nvContentPartPr>
              <p14:xfrm>
                <a:off x="6334414" y="520499"/>
                <a:ext cx="105120" cy="235440"/>
              </p14:xfrm>
            </p:contentPart>
          </mc:Choice>
          <mc:Fallback>
            <p:pic>
              <p:nvPicPr>
                <p:cNvPr id="20" name="Ink 19">
                  <a:extLst>
                    <a:ext uri="{FF2B5EF4-FFF2-40B4-BE49-F238E27FC236}">
                      <a16:creationId xmlns:a16="http://schemas.microsoft.com/office/drawing/2014/main" id="{8D9E6373-B880-16A7-53C8-1EB003C77FDF}"/>
                    </a:ext>
                  </a:extLst>
                </p:cNvPr>
                <p:cNvPicPr/>
                <p:nvPr/>
              </p:nvPicPr>
              <p:blipFill>
                <a:blip r:embed="rId30"/>
                <a:stretch>
                  <a:fillRect/>
                </a:stretch>
              </p:blipFill>
              <p:spPr>
                <a:xfrm>
                  <a:off x="6328294" y="514379"/>
                  <a:ext cx="1173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A13B89E0-03CF-82D6-C7F2-49A85F7EC35C}"/>
                    </a:ext>
                  </a:extLst>
                </p14:cNvPr>
                <p14:cNvContentPartPr/>
                <p14:nvPr/>
              </p14:nvContentPartPr>
              <p14:xfrm>
                <a:off x="6283654" y="665219"/>
                <a:ext cx="144360" cy="25200"/>
              </p14:xfrm>
            </p:contentPart>
          </mc:Choice>
          <mc:Fallback>
            <p:pic>
              <p:nvPicPr>
                <p:cNvPr id="21" name="Ink 20">
                  <a:extLst>
                    <a:ext uri="{FF2B5EF4-FFF2-40B4-BE49-F238E27FC236}">
                      <a16:creationId xmlns:a16="http://schemas.microsoft.com/office/drawing/2014/main" id="{A13B89E0-03CF-82D6-C7F2-49A85F7EC35C}"/>
                    </a:ext>
                  </a:extLst>
                </p:cNvPr>
                <p:cNvPicPr/>
                <p:nvPr/>
              </p:nvPicPr>
              <p:blipFill>
                <a:blip r:embed="rId32"/>
                <a:stretch>
                  <a:fillRect/>
                </a:stretch>
              </p:blipFill>
              <p:spPr>
                <a:xfrm>
                  <a:off x="6277534" y="659099"/>
                  <a:ext cx="156600" cy="3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865D5D15-064C-314E-75EC-74C79640CC34}"/>
                  </a:ext>
                </a:extLst>
              </p14:cNvPr>
              <p14:cNvContentPartPr/>
              <p14:nvPr/>
            </p14:nvContentPartPr>
            <p14:xfrm>
              <a:off x="8594854" y="719219"/>
              <a:ext cx="82440" cy="109080"/>
            </p14:xfrm>
          </p:contentPart>
        </mc:Choice>
        <mc:Fallback>
          <p:pic>
            <p:nvPicPr>
              <p:cNvPr id="22" name="Ink 21">
                <a:extLst>
                  <a:ext uri="{FF2B5EF4-FFF2-40B4-BE49-F238E27FC236}">
                    <a16:creationId xmlns:a16="http://schemas.microsoft.com/office/drawing/2014/main" id="{865D5D15-064C-314E-75EC-74C79640CC34}"/>
                  </a:ext>
                </a:extLst>
              </p:cNvPr>
              <p:cNvPicPr/>
              <p:nvPr/>
            </p:nvPicPr>
            <p:blipFill>
              <a:blip r:embed="rId34"/>
              <a:stretch>
                <a:fillRect/>
              </a:stretch>
            </p:blipFill>
            <p:spPr>
              <a:xfrm>
                <a:off x="8588734" y="713099"/>
                <a:ext cx="94680" cy="121320"/>
              </a:xfrm>
              <a:prstGeom prst="rect">
                <a:avLst/>
              </a:prstGeom>
            </p:spPr>
          </p:pic>
        </mc:Fallback>
      </mc:AlternateContent>
      <p:grpSp>
        <p:nvGrpSpPr>
          <p:cNvPr id="31" name="Group 30">
            <a:extLst>
              <a:ext uri="{FF2B5EF4-FFF2-40B4-BE49-F238E27FC236}">
                <a16:creationId xmlns:a16="http://schemas.microsoft.com/office/drawing/2014/main" id="{8E6BA815-4374-F390-AF63-2CBC8EFB68BA}"/>
              </a:ext>
            </a:extLst>
          </p:cNvPr>
          <p:cNvGrpSpPr/>
          <p:nvPr/>
        </p:nvGrpSpPr>
        <p:grpSpPr>
          <a:xfrm>
            <a:off x="9026854" y="361019"/>
            <a:ext cx="1058400" cy="268560"/>
            <a:chOff x="9026854" y="361019"/>
            <a:chExt cx="1058400" cy="268560"/>
          </a:xfrm>
        </p:grpSpPr>
        <mc:AlternateContent xmlns:mc="http://schemas.openxmlformats.org/markup-compatibility/2006">
          <mc:Choice xmlns:p14="http://schemas.microsoft.com/office/powerpoint/2010/main" Requires="p14">
            <p:contentPart p14:bwMode="auto" r:id="rId35">
              <p14:nvContentPartPr>
                <p14:cNvPr id="23" name="Ink 22">
                  <a:extLst>
                    <a:ext uri="{FF2B5EF4-FFF2-40B4-BE49-F238E27FC236}">
                      <a16:creationId xmlns:a16="http://schemas.microsoft.com/office/drawing/2014/main" id="{9A97B0DA-936F-7911-3D3A-DC33CD8F96DB}"/>
                    </a:ext>
                  </a:extLst>
                </p14:cNvPr>
                <p14:cNvContentPartPr/>
                <p14:nvPr/>
              </p14:nvContentPartPr>
              <p14:xfrm>
                <a:off x="9026854" y="515099"/>
                <a:ext cx="7560" cy="114480"/>
              </p14:xfrm>
            </p:contentPart>
          </mc:Choice>
          <mc:Fallback>
            <p:pic>
              <p:nvPicPr>
                <p:cNvPr id="23" name="Ink 22">
                  <a:extLst>
                    <a:ext uri="{FF2B5EF4-FFF2-40B4-BE49-F238E27FC236}">
                      <a16:creationId xmlns:a16="http://schemas.microsoft.com/office/drawing/2014/main" id="{9A97B0DA-936F-7911-3D3A-DC33CD8F96DB}"/>
                    </a:ext>
                  </a:extLst>
                </p:cNvPr>
                <p:cNvPicPr/>
                <p:nvPr/>
              </p:nvPicPr>
              <p:blipFill>
                <a:blip r:embed="rId36"/>
                <a:stretch>
                  <a:fillRect/>
                </a:stretch>
              </p:blipFill>
              <p:spPr>
                <a:xfrm>
                  <a:off x="9020734" y="508979"/>
                  <a:ext cx="19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Ink 23">
                  <a:extLst>
                    <a:ext uri="{FF2B5EF4-FFF2-40B4-BE49-F238E27FC236}">
                      <a16:creationId xmlns:a16="http://schemas.microsoft.com/office/drawing/2014/main" id="{A92772DD-39BB-C21F-7538-32E80B64FAEB}"/>
                    </a:ext>
                  </a:extLst>
                </p14:cNvPr>
                <p14:cNvContentPartPr/>
                <p14:nvPr/>
              </p14:nvContentPartPr>
              <p14:xfrm>
                <a:off x="9036214" y="379019"/>
                <a:ext cx="43200" cy="360"/>
              </p14:xfrm>
            </p:contentPart>
          </mc:Choice>
          <mc:Fallback>
            <p:pic>
              <p:nvPicPr>
                <p:cNvPr id="24" name="Ink 23">
                  <a:extLst>
                    <a:ext uri="{FF2B5EF4-FFF2-40B4-BE49-F238E27FC236}">
                      <a16:creationId xmlns:a16="http://schemas.microsoft.com/office/drawing/2014/main" id="{A92772DD-39BB-C21F-7538-32E80B64FAEB}"/>
                    </a:ext>
                  </a:extLst>
                </p:cNvPr>
                <p:cNvPicPr/>
                <p:nvPr/>
              </p:nvPicPr>
              <p:blipFill>
                <a:blip r:embed="rId38"/>
                <a:stretch>
                  <a:fillRect/>
                </a:stretch>
              </p:blipFill>
              <p:spPr>
                <a:xfrm>
                  <a:off x="9030094" y="372899"/>
                  <a:ext cx="55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Ink 24">
                  <a:extLst>
                    <a:ext uri="{FF2B5EF4-FFF2-40B4-BE49-F238E27FC236}">
                      <a16:creationId xmlns:a16="http://schemas.microsoft.com/office/drawing/2014/main" id="{E9AED2E0-7C2F-6643-D7D1-F4DE5F40D9D0}"/>
                    </a:ext>
                  </a:extLst>
                </p14:cNvPr>
                <p14:cNvContentPartPr/>
                <p14:nvPr/>
              </p14:nvContentPartPr>
              <p14:xfrm>
                <a:off x="9156094" y="361019"/>
                <a:ext cx="85320" cy="265680"/>
              </p14:xfrm>
            </p:contentPart>
          </mc:Choice>
          <mc:Fallback>
            <p:pic>
              <p:nvPicPr>
                <p:cNvPr id="25" name="Ink 24">
                  <a:extLst>
                    <a:ext uri="{FF2B5EF4-FFF2-40B4-BE49-F238E27FC236}">
                      <a16:creationId xmlns:a16="http://schemas.microsoft.com/office/drawing/2014/main" id="{E9AED2E0-7C2F-6643-D7D1-F4DE5F40D9D0}"/>
                    </a:ext>
                  </a:extLst>
                </p:cNvPr>
                <p:cNvPicPr/>
                <p:nvPr/>
              </p:nvPicPr>
              <p:blipFill>
                <a:blip r:embed="rId40"/>
                <a:stretch>
                  <a:fillRect/>
                </a:stretch>
              </p:blipFill>
              <p:spPr>
                <a:xfrm>
                  <a:off x="9149974" y="354899"/>
                  <a:ext cx="975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Ink 25">
                  <a:extLst>
                    <a:ext uri="{FF2B5EF4-FFF2-40B4-BE49-F238E27FC236}">
                      <a16:creationId xmlns:a16="http://schemas.microsoft.com/office/drawing/2014/main" id="{1148CEFD-592F-68C6-4B90-FE54C33797D1}"/>
                    </a:ext>
                  </a:extLst>
                </p14:cNvPr>
                <p14:cNvContentPartPr/>
                <p14:nvPr/>
              </p14:nvContentPartPr>
              <p14:xfrm>
                <a:off x="9143854" y="518339"/>
                <a:ext cx="163080" cy="46080"/>
              </p14:xfrm>
            </p:contentPart>
          </mc:Choice>
          <mc:Fallback>
            <p:pic>
              <p:nvPicPr>
                <p:cNvPr id="26" name="Ink 25">
                  <a:extLst>
                    <a:ext uri="{FF2B5EF4-FFF2-40B4-BE49-F238E27FC236}">
                      <a16:creationId xmlns:a16="http://schemas.microsoft.com/office/drawing/2014/main" id="{1148CEFD-592F-68C6-4B90-FE54C33797D1}"/>
                    </a:ext>
                  </a:extLst>
                </p:cNvPr>
                <p:cNvPicPr/>
                <p:nvPr/>
              </p:nvPicPr>
              <p:blipFill>
                <a:blip r:embed="rId42"/>
                <a:stretch>
                  <a:fillRect/>
                </a:stretch>
              </p:blipFill>
              <p:spPr>
                <a:xfrm>
                  <a:off x="9137734" y="512219"/>
                  <a:ext cx="1753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Ink 26">
                  <a:extLst>
                    <a:ext uri="{FF2B5EF4-FFF2-40B4-BE49-F238E27FC236}">
                      <a16:creationId xmlns:a16="http://schemas.microsoft.com/office/drawing/2014/main" id="{A7AB8C48-B1A2-067D-FB41-CBA7E85D271C}"/>
                    </a:ext>
                  </a:extLst>
                </p14:cNvPr>
                <p14:cNvContentPartPr/>
                <p14:nvPr/>
              </p14:nvContentPartPr>
              <p14:xfrm>
                <a:off x="9475054" y="479459"/>
                <a:ext cx="120600" cy="104760"/>
              </p14:xfrm>
            </p:contentPart>
          </mc:Choice>
          <mc:Fallback>
            <p:pic>
              <p:nvPicPr>
                <p:cNvPr id="27" name="Ink 26">
                  <a:extLst>
                    <a:ext uri="{FF2B5EF4-FFF2-40B4-BE49-F238E27FC236}">
                      <a16:creationId xmlns:a16="http://schemas.microsoft.com/office/drawing/2014/main" id="{A7AB8C48-B1A2-067D-FB41-CBA7E85D271C}"/>
                    </a:ext>
                  </a:extLst>
                </p:cNvPr>
                <p:cNvPicPr/>
                <p:nvPr/>
              </p:nvPicPr>
              <p:blipFill>
                <a:blip r:embed="rId44"/>
                <a:stretch>
                  <a:fillRect/>
                </a:stretch>
              </p:blipFill>
              <p:spPr>
                <a:xfrm>
                  <a:off x="9468934" y="473339"/>
                  <a:ext cx="132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Ink 27">
                  <a:extLst>
                    <a:ext uri="{FF2B5EF4-FFF2-40B4-BE49-F238E27FC236}">
                      <a16:creationId xmlns:a16="http://schemas.microsoft.com/office/drawing/2014/main" id="{979100D0-2AD6-1544-FE87-92630B2E4D46}"/>
                    </a:ext>
                  </a:extLst>
                </p14:cNvPr>
                <p14:cNvContentPartPr/>
                <p14:nvPr/>
              </p14:nvContentPartPr>
              <p14:xfrm>
                <a:off x="9649654" y="563699"/>
                <a:ext cx="70560" cy="38520"/>
              </p14:xfrm>
            </p:contentPart>
          </mc:Choice>
          <mc:Fallback>
            <p:pic>
              <p:nvPicPr>
                <p:cNvPr id="28" name="Ink 27">
                  <a:extLst>
                    <a:ext uri="{FF2B5EF4-FFF2-40B4-BE49-F238E27FC236}">
                      <a16:creationId xmlns:a16="http://schemas.microsoft.com/office/drawing/2014/main" id="{979100D0-2AD6-1544-FE87-92630B2E4D46}"/>
                    </a:ext>
                  </a:extLst>
                </p:cNvPr>
                <p:cNvPicPr/>
                <p:nvPr/>
              </p:nvPicPr>
              <p:blipFill>
                <a:blip r:embed="rId46"/>
                <a:stretch>
                  <a:fillRect/>
                </a:stretch>
              </p:blipFill>
              <p:spPr>
                <a:xfrm>
                  <a:off x="9643534" y="557579"/>
                  <a:ext cx="828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Ink 28">
                  <a:extLst>
                    <a:ext uri="{FF2B5EF4-FFF2-40B4-BE49-F238E27FC236}">
                      <a16:creationId xmlns:a16="http://schemas.microsoft.com/office/drawing/2014/main" id="{9D0421A7-8FF3-6E93-0ADD-24F6D28C8FD1}"/>
                    </a:ext>
                  </a:extLst>
                </p14:cNvPr>
                <p14:cNvContentPartPr/>
                <p14:nvPr/>
              </p14:nvContentPartPr>
              <p14:xfrm>
                <a:off x="9790774" y="437339"/>
                <a:ext cx="114480" cy="78480"/>
              </p14:xfrm>
            </p:contentPart>
          </mc:Choice>
          <mc:Fallback>
            <p:pic>
              <p:nvPicPr>
                <p:cNvPr id="29" name="Ink 28">
                  <a:extLst>
                    <a:ext uri="{FF2B5EF4-FFF2-40B4-BE49-F238E27FC236}">
                      <a16:creationId xmlns:a16="http://schemas.microsoft.com/office/drawing/2014/main" id="{9D0421A7-8FF3-6E93-0ADD-24F6D28C8FD1}"/>
                    </a:ext>
                  </a:extLst>
                </p:cNvPr>
                <p:cNvPicPr/>
                <p:nvPr/>
              </p:nvPicPr>
              <p:blipFill>
                <a:blip r:embed="rId48"/>
                <a:stretch>
                  <a:fillRect/>
                </a:stretch>
              </p:blipFill>
              <p:spPr>
                <a:xfrm>
                  <a:off x="9784654" y="431219"/>
                  <a:ext cx="126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Ink 29">
                  <a:extLst>
                    <a:ext uri="{FF2B5EF4-FFF2-40B4-BE49-F238E27FC236}">
                      <a16:creationId xmlns:a16="http://schemas.microsoft.com/office/drawing/2014/main" id="{8CDDAE39-5721-BE10-D9FA-81F1A3B79C36}"/>
                    </a:ext>
                  </a:extLst>
                </p14:cNvPr>
                <p14:cNvContentPartPr/>
                <p14:nvPr/>
              </p14:nvContentPartPr>
              <p14:xfrm>
                <a:off x="9994894" y="425819"/>
                <a:ext cx="90360" cy="110880"/>
              </p14:xfrm>
            </p:contentPart>
          </mc:Choice>
          <mc:Fallback>
            <p:pic>
              <p:nvPicPr>
                <p:cNvPr id="30" name="Ink 29">
                  <a:extLst>
                    <a:ext uri="{FF2B5EF4-FFF2-40B4-BE49-F238E27FC236}">
                      <a16:creationId xmlns:a16="http://schemas.microsoft.com/office/drawing/2014/main" id="{8CDDAE39-5721-BE10-D9FA-81F1A3B79C36}"/>
                    </a:ext>
                  </a:extLst>
                </p:cNvPr>
                <p:cNvPicPr/>
                <p:nvPr/>
              </p:nvPicPr>
              <p:blipFill>
                <a:blip r:embed="rId50"/>
                <a:stretch>
                  <a:fillRect/>
                </a:stretch>
              </p:blipFill>
              <p:spPr>
                <a:xfrm>
                  <a:off x="9988774" y="419699"/>
                  <a:ext cx="102600" cy="123120"/>
                </a:xfrm>
                <a:prstGeom prst="rect">
                  <a:avLst/>
                </a:prstGeom>
              </p:spPr>
            </p:pic>
          </mc:Fallback>
        </mc:AlternateContent>
      </p:grpSp>
      <p:grpSp>
        <p:nvGrpSpPr>
          <p:cNvPr id="42" name="Group 41">
            <a:extLst>
              <a:ext uri="{FF2B5EF4-FFF2-40B4-BE49-F238E27FC236}">
                <a16:creationId xmlns:a16="http://schemas.microsoft.com/office/drawing/2014/main" id="{2AECF1B9-20EB-74D1-9DE5-406C918FA8D7}"/>
              </a:ext>
            </a:extLst>
          </p:cNvPr>
          <p:cNvGrpSpPr/>
          <p:nvPr/>
        </p:nvGrpSpPr>
        <p:grpSpPr>
          <a:xfrm>
            <a:off x="10274254" y="349859"/>
            <a:ext cx="1225440" cy="261720"/>
            <a:chOff x="10274254" y="349859"/>
            <a:chExt cx="1225440" cy="261720"/>
          </a:xfrm>
        </p:grpSpPr>
        <mc:AlternateContent xmlns:mc="http://schemas.openxmlformats.org/markup-compatibility/2006">
          <mc:Choice xmlns:p14="http://schemas.microsoft.com/office/powerpoint/2010/main" Requires="p14">
            <p:contentPart p14:bwMode="auto" r:id="rId51">
              <p14:nvContentPartPr>
                <p14:cNvPr id="33" name="Ink 32">
                  <a:extLst>
                    <a:ext uri="{FF2B5EF4-FFF2-40B4-BE49-F238E27FC236}">
                      <a16:creationId xmlns:a16="http://schemas.microsoft.com/office/drawing/2014/main" id="{BFA6740B-934D-113D-00A1-752491A8BFF8}"/>
                    </a:ext>
                  </a:extLst>
                </p14:cNvPr>
                <p14:cNvContentPartPr/>
                <p14:nvPr/>
              </p14:nvContentPartPr>
              <p14:xfrm>
                <a:off x="10274254" y="349859"/>
                <a:ext cx="7560" cy="254160"/>
              </p14:xfrm>
            </p:contentPart>
          </mc:Choice>
          <mc:Fallback>
            <p:pic>
              <p:nvPicPr>
                <p:cNvPr id="33" name="Ink 32">
                  <a:extLst>
                    <a:ext uri="{FF2B5EF4-FFF2-40B4-BE49-F238E27FC236}">
                      <a16:creationId xmlns:a16="http://schemas.microsoft.com/office/drawing/2014/main" id="{BFA6740B-934D-113D-00A1-752491A8BFF8}"/>
                    </a:ext>
                  </a:extLst>
                </p:cNvPr>
                <p:cNvPicPr/>
                <p:nvPr/>
              </p:nvPicPr>
              <p:blipFill>
                <a:blip r:embed="rId52"/>
                <a:stretch>
                  <a:fillRect/>
                </a:stretch>
              </p:blipFill>
              <p:spPr>
                <a:xfrm>
                  <a:off x="10268134" y="343739"/>
                  <a:ext cx="198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Ink 33">
                  <a:extLst>
                    <a:ext uri="{FF2B5EF4-FFF2-40B4-BE49-F238E27FC236}">
                      <a16:creationId xmlns:a16="http://schemas.microsoft.com/office/drawing/2014/main" id="{67AC1AA0-CF9C-8C26-B870-1DC52C34BD74}"/>
                    </a:ext>
                  </a:extLst>
                </p14:cNvPr>
                <p14:cNvContentPartPr/>
                <p14:nvPr/>
              </p14:nvContentPartPr>
              <p14:xfrm>
                <a:off x="10379734" y="419699"/>
                <a:ext cx="121680" cy="117000"/>
              </p14:xfrm>
            </p:contentPart>
          </mc:Choice>
          <mc:Fallback>
            <p:pic>
              <p:nvPicPr>
                <p:cNvPr id="34" name="Ink 33">
                  <a:extLst>
                    <a:ext uri="{FF2B5EF4-FFF2-40B4-BE49-F238E27FC236}">
                      <a16:creationId xmlns:a16="http://schemas.microsoft.com/office/drawing/2014/main" id="{67AC1AA0-CF9C-8C26-B870-1DC52C34BD74}"/>
                    </a:ext>
                  </a:extLst>
                </p:cNvPr>
                <p:cNvPicPr/>
                <p:nvPr/>
              </p:nvPicPr>
              <p:blipFill>
                <a:blip r:embed="rId54"/>
                <a:stretch>
                  <a:fillRect/>
                </a:stretch>
              </p:blipFill>
              <p:spPr>
                <a:xfrm>
                  <a:off x="10373614" y="413579"/>
                  <a:ext cx="133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Ink 34">
                  <a:extLst>
                    <a:ext uri="{FF2B5EF4-FFF2-40B4-BE49-F238E27FC236}">
                      <a16:creationId xmlns:a16="http://schemas.microsoft.com/office/drawing/2014/main" id="{E8588C41-7E30-CD83-8DF8-B1D9B37E54E9}"/>
                    </a:ext>
                  </a:extLst>
                </p14:cNvPr>
                <p14:cNvContentPartPr/>
                <p14:nvPr/>
              </p14:nvContentPartPr>
              <p14:xfrm>
                <a:off x="10564054" y="496019"/>
                <a:ext cx="60120" cy="88920"/>
              </p14:xfrm>
            </p:contentPart>
          </mc:Choice>
          <mc:Fallback>
            <p:pic>
              <p:nvPicPr>
                <p:cNvPr id="35" name="Ink 34">
                  <a:extLst>
                    <a:ext uri="{FF2B5EF4-FFF2-40B4-BE49-F238E27FC236}">
                      <a16:creationId xmlns:a16="http://schemas.microsoft.com/office/drawing/2014/main" id="{E8588C41-7E30-CD83-8DF8-B1D9B37E54E9}"/>
                    </a:ext>
                  </a:extLst>
                </p:cNvPr>
                <p:cNvPicPr/>
                <p:nvPr/>
              </p:nvPicPr>
              <p:blipFill>
                <a:blip r:embed="rId56"/>
                <a:stretch>
                  <a:fillRect/>
                </a:stretch>
              </p:blipFill>
              <p:spPr>
                <a:xfrm>
                  <a:off x="10557934" y="489899"/>
                  <a:ext cx="72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Ink 35">
                  <a:extLst>
                    <a:ext uri="{FF2B5EF4-FFF2-40B4-BE49-F238E27FC236}">
                      <a16:creationId xmlns:a16="http://schemas.microsoft.com/office/drawing/2014/main" id="{E0BF95FE-260A-057A-9272-1183AAE112B3}"/>
                    </a:ext>
                  </a:extLst>
                </p14:cNvPr>
                <p14:cNvContentPartPr/>
                <p14:nvPr/>
              </p14:nvContentPartPr>
              <p14:xfrm>
                <a:off x="10719574" y="359579"/>
                <a:ext cx="360" cy="237600"/>
              </p14:xfrm>
            </p:contentPart>
          </mc:Choice>
          <mc:Fallback>
            <p:pic>
              <p:nvPicPr>
                <p:cNvPr id="36" name="Ink 35">
                  <a:extLst>
                    <a:ext uri="{FF2B5EF4-FFF2-40B4-BE49-F238E27FC236}">
                      <a16:creationId xmlns:a16="http://schemas.microsoft.com/office/drawing/2014/main" id="{E0BF95FE-260A-057A-9272-1183AAE112B3}"/>
                    </a:ext>
                  </a:extLst>
                </p:cNvPr>
                <p:cNvPicPr/>
                <p:nvPr/>
              </p:nvPicPr>
              <p:blipFill>
                <a:blip r:embed="rId58"/>
                <a:stretch>
                  <a:fillRect/>
                </a:stretch>
              </p:blipFill>
              <p:spPr>
                <a:xfrm>
                  <a:off x="10713454" y="353459"/>
                  <a:ext cx="126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Ink 36">
                  <a:extLst>
                    <a:ext uri="{FF2B5EF4-FFF2-40B4-BE49-F238E27FC236}">
                      <a16:creationId xmlns:a16="http://schemas.microsoft.com/office/drawing/2014/main" id="{AB4E27BA-4630-9C9C-1321-A0C922EF2637}"/>
                    </a:ext>
                  </a:extLst>
                </p14:cNvPr>
                <p14:cNvContentPartPr/>
                <p14:nvPr/>
              </p14:nvContentPartPr>
              <p14:xfrm>
                <a:off x="10845574" y="447059"/>
                <a:ext cx="81720" cy="19800"/>
              </p14:xfrm>
            </p:contentPart>
          </mc:Choice>
          <mc:Fallback>
            <p:pic>
              <p:nvPicPr>
                <p:cNvPr id="37" name="Ink 36">
                  <a:extLst>
                    <a:ext uri="{FF2B5EF4-FFF2-40B4-BE49-F238E27FC236}">
                      <a16:creationId xmlns:a16="http://schemas.microsoft.com/office/drawing/2014/main" id="{AB4E27BA-4630-9C9C-1321-A0C922EF2637}"/>
                    </a:ext>
                  </a:extLst>
                </p:cNvPr>
                <p:cNvPicPr/>
                <p:nvPr/>
              </p:nvPicPr>
              <p:blipFill>
                <a:blip r:embed="rId60"/>
                <a:stretch>
                  <a:fillRect/>
                </a:stretch>
              </p:blipFill>
              <p:spPr>
                <a:xfrm>
                  <a:off x="10839454" y="440939"/>
                  <a:ext cx="939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Ink 37">
                  <a:extLst>
                    <a:ext uri="{FF2B5EF4-FFF2-40B4-BE49-F238E27FC236}">
                      <a16:creationId xmlns:a16="http://schemas.microsoft.com/office/drawing/2014/main" id="{1B1C3C60-7F66-18B1-9859-5127FF82B610}"/>
                    </a:ext>
                  </a:extLst>
                </p14:cNvPr>
                <p14:cNvContentPartPr/>
                <p14:nvPr/>
              </p14:nvContentPartPr>
              <p14:xfrm>
                <a:off x="10865734" y="515099"/>
                <a:ext cx="61560" cy="360"/>
              </p14:xfrm>
            </p:contentPart>
          </mc:Choice>
          <mc:Fallback>
            <p:pic>
              <p:nvPicPr>
                <p:cNvPr id="38" name="Ink 37">
                  <a:extLst>
                    <a:ext uri="{FF2B5EF4-FFF2-40B4-BE49-F238E27FC236}">
                      <a16:creationId xmlns:a16="http://schemas.microsoft.com/office/drawing/2014/main" id="{1B1C3C60-7F66-18B1-9859-5127FF82B610}"/>
                    </a:ext>
                  </a:extLst>
                </p:cNvPr>
                <p:cNvPicPr/>
                <p:nvPr/>
              </p:nvPicPr>
              <p:blipFill>
                <a:blip r:embed="rId62"/>
                <a:stretch>
                  <a:fillRect/>
                </a:stretch>
              </p:blipFill>
              <p:spPr>
                <a:xfrm>
                  <a:off x="10859614" y="508979"/>
                  <a:ext cx="738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Ink 38">
                  <a:extLst>
                    <a:ext uri="{FF2B5EF4-FFF2-40B4-BE49-F238E27FC236}">
                      <a16:creationId xmlns:a16="http://schemas.microsoft.com/office/drawing/2014/main" id="{7546C7E2-1939-A7D4-42DF-862CDB260E69}"/>
                    </a:ext>
                  </a:extLst>
                </p14:cNvPr>
                <p14:cNvContentPartPr/>
                <p14:nvPr/>
              </p14:nvContentPartPr>
              <p14:xfrm>
                <a:off x="11050414" y="505379"/>
                <a:ext cx="105120" cy="360"/>
              </p14:xfrm>
            </p:contentPart>
          </mc:Choice>
          <mc:Fallback>
            <p:pic>
              <p:nvPicPr>
                <p:cNvPr id="39" name="Ink 38">
                  <a:extLst>
                    <a:ext uri="{FF2B5EF4-FFF2-40B4-BE49-F238E27FC236}">
                      <a16:creationId xmlns:a16="http://schemas.microsoft.com/office/drawing/2014/main" id="{7546C7E2-1939-A7D4-42DF-862CDB260E69}"/>
                    </a:ext>
                  </a:extLst>
                </p:cNvPr>
                <p:cNvPicPr/>
                <p:nvPr/>
              </p:nvPicPr>
              <p:blipFill>
                <a:blip r:embed="rId64"/>
                <a:stretch>
                  <a:fillRect/>
                </a:stretch>
              </p:blipFill>
              <p:spPr>
                <a:xfrm>
                  <a:off x="11044294" y="499259"/>
                  <a:ext cx="1173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Ink 39">
                  <a:extLst>
                    <a:ext uri="{FF2B5EF4-FFF2-40B4-BE49-F238E27FC236}">
                      <a16:creationId xmlns:a16="http://schemas.microsoft.com/office/drawing/2014/main" id="{9317A3B2-26F4-A89C-3B15-11BF66E28EA6}"/>
                    </a:ext>
                  </a:extLst>
                </p14:cNvPr>
                <p14:cNvContentPartPr/>
                <p14:nvPr/>
              </p14:nvContentPartPr>
              <p14:xfrm>
                <a:off x="11190454" y="475139"/>
                <a:ext cx="145080" cy="128880"/>
              </p14:xfrm>
            </p:contentPart>
          </mc:Choice>
          <mc:Fallback>
            <p:pic>
              <p:nvPicPr>
                <p:cNvPr id="40" name="Ink 39">
                  <a:extLst>
                    <a:ext uri="{FF2B5EF4-FFF2-40B4-BE49-F238E27FC236}">
                      <a16:creationId xmlns:a16="http://schemas.microsoft.com/office/drawing/2014/main" id="{9317A3B2-26F4-A89C-3B15-11BF66E28EA6}"/>
                    </a:ext>
                  </a:extLst>
                </p:cNvPr>
                <p:cNvPicPr/>
                <p:nvPr/>
              </p:nvPicPr>
              <p:blipFill>
                <a:blip r:embed="rId66"/>
                <a:stretch>
                  <a:fillRect/>
                </a:stretch>
              </p:blipFill>
              <p:spPr>
                <a:xfrm>
                  <a:off x="11184334" y="469019"/>
                  <a:ext cx="157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Ink 40">
                  <a:extLst>
                    <a:ext uri="{FF2B5EF4-FFF2-40B4-BE49-F238E27FC236}">
                      <a16:creationId xmlns:a16="http://schemas.microsoft.com/office/drawing/2014/main" id="{B61A3868-E85D-C316-4C0E-C457B9842B70}"/>
                    </a:ext>
                  </a:extLst>
                </p14:cNvPr>
                <p14:cNvContentPartPr/>
                <p14:nvPr/>
              </p14:nvContentPartPr>
              <p14:xfrm>
                <a:off x="11370454" y="551819"/>
                <a:ext cx="129240" cy="59760"/>
              </p14:xfrm>
            </p:contentPart>
          </mc:Choice>
          <mc:Fallback>
            <p:pic>
              <p:nvPicPr>
                <p:cNvPr id="41" name="Ink 40">
                  <a:extLst>
                    <a:ext uri="{FF2B5EF4-FFF2-40B4-BE49-F238E27FC236}">
                      <a16:creationId xmlns:a16="http://schemas.microsoft.com/office/drawing/2014/main" id="{B61A3868-E85D-C316-4C0E-C457B9842B70}"/>
                    </a:ext>
                  </a:extLst>
                </p:cNvPr>
                <p:cNvPicPr/>
                <p:nvPr/>
              </p:nvPicPr>
              <p:blipFill>
                <a:blip r:embed="rId68"/>
                <a:stretch>
                  <a:fillRect/>
                </a:stretch>
              </p:blipFill>
              <p:spPr>
                <a:xfrm>
                  <a:off x="11364334" y="545699"/>
                  <a:ext cx="141480" cy="72000"/>
                </a:xfrm>
                <a:prstGeom prst="rect">
                  <a:avLst/>
                </a:prstGeom>
              </p:spPr>
            </p:pic>
          </mc:Fallback>
        </mc:AlternateContent>
      </p:grpSp>
      <p:grpSp>
        <p:nvGrpSpPr>
          <p:cNvPr id="52" name="Group 51">
            <a:extLst>
              <a:ext uri="{FF2B5EF4-FFF2-40B4-BE49-F238E27FC236}">
                <a16:creationId xmlns:a16="http://schemas.microsoft.com/office/drawing/2014/main" id="{844BF6EC-15C4-9F2D-135A-91E04443156B}"/>
              </a:ext>
            </a:extLst>
          </p:cNvPr>
          <p:cNvGrpSpPr/>
          <p:nvPr/>
        </p:nvGrpSpPr>
        <p:grpSpPr>
          <a:xfrm>
            <a:off x="10207654" y="729299"/>
            <a:ext cx="1238040" cy="181440"/>
            <a:chOff x="10207654" y="729299"/>
            <a:chExt cx="1238040" cy="181440"/>
          </a:xfrm>
        </p:grpSpPr>
        <mc:AlternateContent xmlns:mc="http://schemas.openxmlformats.org/markup-compatibility/2006">
          <mc:Choice xmlns:p14="http://schemas.microsoft.com/office/powerpoint/2010/main" Requires="p14">
            <p:contentPart p14:bwMode="auto" r:id="rId69">
              <p14:nvContentPartPr>
                <p14:cNvPr id="43" name="Ink 42">
                  <a:extLst>
                    <a:ext uri="{FF2B5EF4-FFF2-40B4-BE49-F238E27FC236}">
                      <a16:creationId xmlns:a16="http://schemas.microsoft.com/office/drawing/2014/main" id="{579AFE9F-1D15-660C-CE0C-942DE2AD5A93}"/>
                    </a:ext>
                  </a:extLst>
                </p14:cNvPr>
                <p14:cNvContentPartPr/>
                <p14:nvPr/>
              </p14:nvContentPartPr>
              <p14:xfrm>
                <a:off x="10207654" y="820379"/>
                <a:ext cx="118080" cy="6120"/>
              </p14:xfrm>
            </p:contentPart>
          </mc:Choice>
          <mc:Fallback>
            <p:pic>
              <p:nvPicPr>
                <p:cNvPr id="43" name="Ink 42">
                  <a:extLst>
                    <a:ext uri="{FF2B5EF4-FFF2-40B4-BE49-F238E27FC236}">
                      <a16:creationId xmlns:a16="http://schemas.microsoft.com/office/drawing/2014/main" id="{579AFE9F-1D15-660C-CE0C-942DE2AD5A93}"/>
                    </a:ext>
                  </a:extLst>
                </p:cNvPr>
                <p:cNvPicPr/>
                <p:nvPr/>
              </p:nvPicPr>
              <p:blipFill>
                <a:blip r:embed="rId70"/>
                <a:stretch>
                  <a:fillRect/>
                </a:stretch>
              </p:blipFill>
              <p:spPr>
                <a:xfrm>
                  <a:off x="10201534" y="814259"/>
                  <a:ext cx="1303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Ink 43">
                  <a:extLst>
                    <a:ext uri="{FF2B5EF4-FFF2-40B4-BE49-F238E27FC236}">
                      <a16:creationId xmlns:a16="http://schemas.microsoft.com/office/drawing/2014/main" id="{E35650D7-EF01-54B2-A5D5-937E2B869DE9}"/>
                    </a:ext>
                  </a:extLst>
                </p14:cNvPr>
                <p14:cNvContentPartPr/>
                <p14:nvPr/>
              </p14:nvContentPartPr>
              <p14:xfrm>
                <a:off x="10436974" y="729299"/>
                <a:ext cx="4320" cy="181440"/>
              </p14:xfrm>
            </p:contentPart>
          </mc:Choice>
          <mc:Fallback>
            <p:pic>
              <p:nvPicPr>
                <p:cNvPr id="44" name="Ink 43">
                  <a:extLst>
                    <a:ext uri="{FF2B5EF4-FFF2-40B4-BE49-F238E27FC236}">
                      <a16:creationId xmlns:a16="http://schemas.microsoft.com/office/drawing/2014/main" id="{E35650D7-EF01-54B2-A5D5-937E2B869DE9}"/>
                    </a:ext>
                  </a:extLst>
                </p:cNvPr>
                <p:cNvPicPr/>
                <p:nvPr/>
              </p:nvPicPr>
              <p:blipFill>
                <a:blip r:embed="rId72"/>
                <a:stretch>
                  <a:fillRect/>
                </a:stretch>
              </p:blipFill>
              <p:spPr>
                <a:xfrm>
                  <a:off x="10430854" y="723179"/>
                  <a:ext cx="165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Ink 44">
                  <a:extLst>
                    <a:ext uri="{FF2B5EF4-FFF2-40B4-BE49-F238E27FC236}">
                      <a16:creationId xmlns:a16="http://schemas.microsoft.com/office/drawing/2014/main" id="{133D40A2-C98C-9D07-7689-F3DCB210144D}"/>
                    </a:ext>
                  </a:extLst>
                </p14:cNvPr>
                <p14:cNvContentPartPr/>
                <p14:nvPr/>
              </p14:nvContentPartPr>
              <p14:xfrm>
                <a:off x="10525894" y="778619"/>
                <a:ext cx="137520" cy="102240"/>
              </p14:xfrm>
            </p:contentPart>
          </mc:Choice>
          <mc:Fallback>
            <p:pic>
              <p:nvPicPr>
                <p:cNvPr id="45" name="Ink 44">
                  <a:extLst>
                    <a:ext uri="{FF2B5EF4-FFF2-40B4-BE49-F238E27FC236}">
                      <a16:creationId xmlns:a16="http://schemas.microsoft.com/office/drawing/2014/main" id="{133D40A2-C98C-9D07-7689-F3DCB210144D}"/>
                    </a:ext>
                  </a:extLst>
                </p:cNvPr>
                <p:cNvPicPr/>
                <p:nvPr/>
              </p:nvPicPr>
              <p:blipFill>
                <a:blip r:embed="rId74"/>
                <a:stretch>
                  <a:fillRect/>
                </a:stretch>
              </p:blipFill>
              <p:spPr>
                <a:xfrm>
                  <a:off x="10519774" y="772499"/>
                  <a:ext cx="149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Ink 45">
                  <a:extLst>
                    <a:ext uri="{FF2B5EF4-FFF2-40B4-BE49-F238E27FC236}">
                      <a16:creationId xmlns:a16="http://schemas.microsoft.com/office/drawing/2014/main" id="{71CB7C3B-7E4C-19A7-657D-B10834952FDB}"/>
                    </a:ext>
                  </a:extLst>
                </p14:cNvPr>
                <p14:cNvContentPartPr/>
                <p14:nvPr/>
              </p14:nvContentPartPr>
              <p14:xfrm>
                <a:off x="10690054" y="855659"/>
                <a:ext cx="48600" cy="47880"/>
              </p14:xfrm>
            </p:contentPart>
          </mc:Choice>
          <mc:Fallback>
            <p:pic>
              <p:nvPicPr>
                <p:cNvPr id="46" name="Ink 45">
                  <a:extLst>
                    <a:ext uri="{FF2B5EF4-FFF2-40B4-BE49-F238E27FC236}">
                      <a16:creationId xmlns:a16="http://schemas.microsoft.com/office/drawing/2014/main" id="{71CB7C3B-7E4C-19A7-657D-B10834952FDB}"/>
                    </a:ext>
                  </a:extLst>
                </p:cNvPr>
                <p:cNvPicPr/>
                <p:nvPr/>
              </p:nvPicPr>
              <p:blipFill>
                <a:blip r:embed="rId76"/>
                <a:stretch>
                  <a:fillRect/>
                </a:stretch>
              </p:blipFill>
              <p:spPr>
                <a:xfrm>
                  <a:off x="10683934" y="849539"/>
                  <a:ext cx="608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Ink 46">
                  <a:extLst>
                    <a:ext uri="{FF2B5EF4-FFF2-40B4-BE49-F238E27FC236}">
                      <a16:creationId xmlns:a16="http://schemas.microsoft.com/office/drawing/2014/main" id="{F54E8C4D-438E-DC1E-664F-531EF2D61F4D}"/>
                    </a:ext>
                  </a:extLst>
                </p14:cNvPr>
                <p14:cNvContentPartPr/>
                <p14:nvPr/>
              </p14:nvContentPartPr>
              <p14:xfrm>
                <a:off x="10826494" y="739019"/>
                <a:ext cx="4320" cy="151560"/>
              </p14:xfrm>
            </p:contentPart>
          </mc:Choice>
          <mc:Fallback>
            <p:pic>
              <p:nvPicPr>
                <p:cNvPr id="47" name="Ink 46">
                  <a:extLst>
                    <a:ext uri="{FF2B5EF4-FFF2-40B4-BE49-F238E27FC236}">
                      <a16:creationId xmlns:a16="http://schemas.microsoft.com/office/drawing/2014/main" id="{F54E8C4D-438E-DC1E-664F-531EF2D61F4D}"/>
                    </a:ext>
                  </a:extLst>
                </p:cNvPr>
                <p:cNvPicPr/>
                <p:nvPr/>
              </p:nvPicPr>
              <p:blipFill>
                <a:blip r:embed="rId78"/>
                <a:stretch>
                  <a:fillRect/>
                </a:stretch>
              </p:blipFill>
              <p:spPr>
                <a:xfrm>
                  <a:off x="10820374" y="732899"/>
                  <a:ext cx="165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Ink 47">
                  <a:extLst>
                    <a:ext uri="{FF2B5EF4-FFF2-40B4-BE49-F238E27FC236}">
                      <a16:creationId xmlns:a16="http://schemas.microsoft.com/office/drawing/2014/main" id="{691C1789-2992-1512-F938-823BD7356AC0}"/>
                    </a:ext>
                  </a:extLst>
                </p14:cNvPr>
                <p14:cNvContentPartPr/>
                <p14:nvPr/>
              </p14:nvContentPartPr>
              <p14:xfrm>
                <a:off x="10943494" y="787619"/>
                <a:ext cx="72360" cy="360"/>
              </p14:xfrm>
            </p:contentPart>
          </mc:Choice>
          <mc:Fallback>
            <p:pic>
              <p:nvPicPr>
                <p:cNvPr id="48" name="Ink 47">
                  <a:extLst>
                    <a:ext uri="{FF2B5EF4-FFF2-40B4-BE49-F238E27FC236}">
                      <a16:creationId xmlns:a16="http://schemas.microsoft.com/office/drawing/2014/main" id="{691C1789-2992-1512-F938-823BD7356AC0}"/>
                    </a:ext>
                  </a:extLst>
                </p:cNvPr>
                <p:cNvPicPr/>
                <p:nvPr/>
              </p:nvPicPr>
              <p:blipFill>
                <a:blip r:embed="rId20"/>
                <a:stretch>
                  <a:fillRect/>
                </a:stretch>
              </p:blipFill>
              <p:spPr>
                <a:xfrm>
                  <a:off x="10937374" y="781499"/>
                  <a:ext cx="84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Ink 48">
                  <a:extLst>
                    <a:ext uri="{FF2B5EF4-FFF2-40B4-BE49-F238E27FC236}">
                      <a16:creationId xmlns:a16="http://schemas.microsoft.com/office/drawing/2014/main" id="{AD74AEBB-FBF3-B8FE-CDB6-22F2731E90D6}"/>
                    </a:ext>
                  </a:extLst>
                </p14:cNvPr>
                <p14:cNvContentPartPr/>
                <p14:nvPr/>
              </p14:nvContentPartPr>
              <p14:xfrm>
                <a:off x="10952854" y="826139"/>
                <a:ext cx="95040" cy="360"/>
              </p14:xfrm>
            </p:contentPart>
          </mc:Choice>
          <mc:Fallback>
            <p:pic>
              <p:nvPicPr>
                <p:cNvPr id="49" name="Ink 48">
                  <a:extLst>
                    <a:ext uri="{FF2B5EF4-FFF2-40B4-BE49-F238E27FC236}">
                      <a16:creationId xmlns:a16="http://schemas.microsoft.com/office/drawing/2014/main" id="{AD74AEBB-FBF3-B8FE-CDB6-22F2731E90D6}"/>
                    </a:ext>
                  </a:extLst>
                </p:cNvPr>
                <p:cNvPicPr/>
                <p:nvPr/>
              </p:nvPicPr>
              <p:blipFill>
                <a:blip r:embed="rId81"/>
                <a:stretch>
                  <a:fillRect/>
                </a:stretch>
              </p:blipFill>
              <p:spPr>
                <a:xfrm>
                  <a:off x="10946734" y="820019"/>
                  <a:ext cx="1072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Ink 49">
                  <a:extLst>
                    <a:ext uri="{FF2B5EF4-FFF2-40B4-BE49-F238E27FC236}">
                      <a16:creationId xmlns:a16="http://schemas.microsoft.com/office/drawing/2014/main" id="{163E1CA4-BD70-F0B9-2009-E8FD09E46B5D}"/>
                    </a:ext>
                  </a:extLst>
                </p14:cNvPr>
                <p14:cNvContentPartPr/>
                <p14:nvPr/>
              </p14:nvContentPartPr>
              <p14:xfrm>
                <a:off x="11127814" y="777899"/>
                <a:ext cx="181080" cy="96120"/>
              </p14:xfrm>
            </p:contentPart>
          </mc:Choice>
          <mc:Fallback>
            <p:pic>
              <p:nvPicPr>
                <p:cNvPr id="50" name="Ink 49">
                  <a:extLst>
                    <a:ext uri="{FF2B5EF4-FFF2-40B4-BE49-F238E27FC236}">
                      <a16:creationId xmlns:a16="http://schemas.microsoft.com/office/drawing/2014/main" id="{163E1CA4-BD70-F0B9-2009-E8FD09E46B5D}"/>
                    </a:ext>
                  </a:extLst>
                </p:cNvPr>
                <p:cNvPicPr/>
                <p:nvPr/>
              </p:nvPicPr>
              <p:blipFill>
                <a:blip r:embed="rId83"/>
                <a:stretch>
                  <a:fillRect/>
                </a:stretch>
              </p:blipFill>
              <p:spPr>
                <a:xfrm>
                  <a:off x="11121694" y="771779"/>
                  <a:ext cx="193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Ink 50">
                  <a:extLst>
                    <a:ext uri="{FF2B5EF4-FFF2-40B4-BE49-F238E27FC236}">
                      <a16:creationId xmlns:a16="http://schemas.microsoft.com/office/drawing/2014/main" id="{0B38FE6F-13C4-B0FB-0DAD-8D4470B75A47}"/>
                    </a:ext>
                  </a:extLst>
                </p14:cNvPr>
                <p14:cNvContentPartPr/>
                <p14:nvPr/>
              </p14:nvContentPartPr>
              <p14:xfrm>
                <a:off x="11342014" y="826139"/>
                <a:ext cx="103680" cy="81720"/>
              </p14:xfrm>
            </p:contentPart>
          </mc:Choice>
          <mc:Fallback>
            <p:pic>
              <p:nvPicPr>
                <p:cNvPr id="51" name="Ink 50">
                  <a:extLst>
                    <a:ext uri="{FF2B5EF4-FFF2-40B4-BE49-F238E27FC236}">
                      <a16:creationId xmlns:a16="http://schemas.microsoft.com/office/drawing/2014/main" id="{0B38FE6F-13C4-B0FB-0DAD-8D4470B75A47}"/>
                    </a:ext>
                  </a:extLst>
                </p:cNvPr>
                <p:cNvPicPr/>
                <p:nvPr/>
              </p:nvPicPr>
              <p:blipFill>
                <a:blip r:embed="rId85"/>
                <a:stretch>
                  <a:fillRect/>
                </a:stretch>
              </p:blipFill>
              <p:spPr>
                <a:xfrm>
                  <a:off x="11335894" y="820019"/>
                  <a:ext cx="115920" cy="9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56" name="Ink 55">
                <a:extLst>
                  <a:ext uri="{FF2B5EF4-FFF2-40B4-BE49-F238E27FC236}">
                    <a16:creationId xmlns:a16="http://schemas.microsoft.com/office/drawing/2014/main" id="{A1DFE0E0-1004-F21C-EDA6-560AB2AC8452}"/>
                  </a:ext>
                </a:extLst>
              </p14:cNvPr>
              <p14:cNvContentPartPr/>
              <p14:nvPr/>
            </p14:nvContentPartPr>
            <p14:xfrm>
              <a:off x="6040654" y="4756259"/>
              <a:ext cx="360" cy="360"/>
            </p14:xfrm>
          </p:contentPart>
        </mc:Choice>
        <mc:Fallback>
          <p:pic>
            <p:nvPicPr>
              <p:cNvPr id="56" name="Ink 55">
                <a:extLst>
                  <a:ext uri="{FF2B5EF4-FFF2-40B4-BE49-F238E27FC236}">
                    <a16:creationId xmlns:a16="http://schemas.microsoft.com/office/drawing/2014/main" id="{A1DFE0E0-1004-F21C-EDA6-560AB2AC8452}"/>
                  </a:ext>
                </a:extLst>
              </p:cNvPr>
              <p:cNvPicPr/>
              <p:nvPr/>
            </p:nvPicPr>
            <p:blipFill>
              <a:blip r:embed="rId87"/>
              <a:stretch>
                <a:fillRect/>
              </a:stretch>
            </p:blipFill>
            <p:spPr>
              <a:xfrm>
                <a:off x="6034534" y="4750139"/>
                <a:ext cx="12600" cy="12600"/>
              </a:xfrm>
              <a:prstGeom prst="rect">
                <a:avLst/>
              </a:prstGeom>
            </p:spPr>
          </p:pic>
        </mc:Fallback>
      </mc:AlternateContent>
    </p:spTree>
    <p:extLst>
      <p:ext uri="{BB962C8B-B14F-4D97-AF65-F5344CB8AC3E}">
        <p14:creationId xmlns:p14="http://schemas.microsoft.com/office/powerpoint/2010/main" val="4069420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2DC8306-DFAF-7F2B-62D6-7A30BE5A2C69}"/>
              </a:ext>
            </a:extLst>
          </p:cNvPr>
          <p:cNvSpPr>
            <a:spLocks noGrp="1"/>
          </p:cNvSpPr>
          <p:nvPr>
            <p:ph type="ftr" sz="quarter" idx="11"/>
          </p:nvPr>
        </p:nvSpPr>
        <p:spPr/>
        <p:txBody>
          <a:bodyPr/>
          <a:lstStyle/>
          <a:p>
            <a:r>
              <a:rPr lang="en-US"/>
              <a:t>https://openstax.org/details/books/calculus-volume-1</a:t>
            </a:r>
          </a:p>
        </p:txBody>
      </p:sp>
      <p:pic>
        <p:nvPicPr>
          <p:cNvPr id="3" name="Picture 2">
            <a:extLst>
              <a:ext uri="{FF2B5EF4-FFF2-40B4-BE49-F238E27FC236}">
                <a16:creationId xmlns:a16="http://schemas.microsoft.com/office/drawing/2014/main" id="{38781271-D499-D253-393E-92FCD88A3110}"/>
              </a:ext>
            </a:extLst>
          </p:cNvPr>
          <p:cNvPicPr>
            <a:picLocks noChangeAspect="1"/>
          </p:cNvPicPr>
          <p:nvPr/>
        </p:nvPicPr>
        <p:blipFill>
          <a:blip r:embed="rId2"/>
          <a:stretch>
            <a:fillRect/>
          </a:stretch>
        </p:blipFill>
        <p:spPr>
          <a:xfrm>
            <a:off x="540026" y="643973"/>
            <a:ext cx="9144000" cy="819150"/>
          </a:xfrm>
          <a:prstGeom prst="rect">
            <a:avLst/>
          </a:prstGeom>
        </p:spPr>
      </p:pic>
      <p:graphicFrame>
        <p:nvGraphicFramePr>
          <p:cNvPr id="5" name="Table 4">
            <a:extLst>
              <a:ext uri="{FF2B5EF4-FFF2-40B4-BE49-F238E27FC236}">
                <a16:creationId xmlns:a16="http://schemas.microsoft.com/office/drawing/2014/main" id="{FF20A334-E4FF-ECC2-20B4-B56BE757C231}"/>
              </a:ext>
            </a:extLst>
          </p:cNvPr>
          <p:cNvGraphicFramePr>
            <a:graphicFrameLocks noGrp="1"/>
          </p:cNvGraphicFramePr>
          <p:nvPr>
            <p:extLst>
              <p:ext uri="{D42A27DB-BD31-4B8C-83A1-F6EECF244321}">
                <p14:modId xmlns:p14="http://schemas.microsoft.com/office/powerpoint/2010/main" val="3096622886"/>
              </p:ext>
            </p:extLst>
          </p:nvPr>
        </p:nvGraphicFramePr>
        <p:xfrm>
          <a:off x="1127539" y="1945639"/>
          <a:ext cx="10252764" cy="3685727"/>
        </p:xfrm>
        <a:graphic>
          <a:graphicData uri="http://schemas.openxmlformats.org/drawingml/2006/table">
            <a:tbl>
              <a:tblPr firstRow="1" bandRow="1">
                <a:tableStyleId>{5C22544A-7EE6-4342-B048-85BDC9FD1C3A}</a:tableStyleId>
              </a:tblPr>
              <a:tblGrid>
                <a:gridCol w="2221948">
                  <a:extLst>
                    <a:ext uri="{9D8B030D-6E8A-4147-A177-3AD203B41FA5}">
                      <a16:colId xmlns:a16="http://schemas.microsoft.com/office/drawing/2014/main" val="1749861832"/>
                    </a:ext>
                  </a:extLst>
                </a:gridCol>
                <a:gridCol w="2117035">
                  <a:extLst>
                    <a:ext uri="{9D8B030D-6E8A-4147-A177-3AD203B41FA5}">
                      <a16:colId xmlns:a16="http://schemas.microsoft.com/office/drawing/2014/main" val="1284153866"/>
                    </a:ext>
                  </a:extLst>
                </a:gridCol>
                <a:gridCol w="5913781">
                  <a:extLst>
                    <a:ext uri="{9D8B030D-6E8A-4147-A177-3AD203B41FA5}">
                      <a16:colId xmlns:a16="http://schemas.microsoft.com/office/drawing/2014/main" val="2116703984"/>
                    </a:ext>
                  </a:extLst>
                </a:gridCol>
              </a:tblGrid>
              <a:tr h="895129">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2171369"/>
                  </a:ext>
                </a:extLst>
              </a:tr>
              <a:tr h="895129">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31806381"/>
                  </a:ext>
                </a:extLst>
              </a:tr>
              <a:tr h="895129">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81566420"/>
                  </a:ext>
                </a:extLst>
              </a:tr>
              <a:tr h="10003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43992654"/>
                  </a:ext>
                </a:extLst>
              </a:tr>
            </a:tbl>
          </a:graphicData>
        </a:graphic>
      </p:graphicFrame>
      <p:pic>
        <p:nvPicPr>
          <p:cNvPr id="7" name="Picture 6">
            <a:extLst>
              <a:ext uri="{FF2B5EF4-FFF2-40B4-BE49-F238E27FC236}">
                <a16:creationId xmlns:a16="http://schemas.microsoft.com/office/drawing/2014/main" id="{5C51FC03-B68B-B115-4AB3-4863405850ED}"/>
              </a:ext>
            </a:extLst>
          </p:cNvPr>
          <p:cNvPicPr>
            <a:picLocks noChangeAspect="1"/>
          </p:cNvPicPr>
          <p:nvPr/>
        </p:nvPicPr>
        <p:blipFill>
          <a:blip r:embed="rId3"/>
          <a:stretch>
            <a:fillRect/>
          </a:stretch>
        </p:blipFill>
        <p:spPr>
          <a:xfrm>
            <a:off x="1787179" y="2090531"/>
            <a:ext cx="1362075" cy="609600"/>
          </a:xfrm>
          <a:prstGeom prst="rect">
            <a:avLst/>
          </a:prstGeom>
        </p:spPr>
      </p:pic>
      <p:pic>
        <p:nvPicPr>
          <p:cNvPr id="9" name="Picture 8">
            <a:extLst>
              <a:ext uri="{FF2B5EF4-FFF2-40B4-BE49-F238E27FC236}">
                <a16:creationId xmlns:a16="http://schemas.microsoft.com/office/drawing/2014/main" id="{9A016853-E86D-D026-0300-311CAA0D5184}"/>
              </a:ext>
            </a:extLst>
          </p:cNvPr>
          <p:cNvPicPr>
            <a:picLocks noChangeAspect="1"/>
          </p:cNvPicPr>
          <p:nvPr/>
        </p:nvPicPr>
        <p:blipFill>
          <a:blip r:embed="rId4"/>
          <a:stretch>
            <a:fillRect/>
          </a:stretch>
        </p:blipFill>
        <p:spPr>
          <a:xfrm>
            <a:off x="3737113" y="2090531"/>
            <a:ext cx="1219200" cy="628650"/>
          </a:xfrm>
          <a:prstGeom prst="rect">
            <a:avLst/>
          </a:prstGeom>
        </p:spPr>
      </p:pic>
      <p:pic>
        <p:nvPicPr>
          <p:cNvPr id="11" name="Picture 10">
            <a:extLst>
              <a:ext uri="{FF2B5EF4-FFF2-40B4-BE49-F238E27FC236}">
                <a16:creationId xmlns:a16="http://schemas.microsoft.com/office/drawing/2014/main" id="{4180DAE0-E0E4-DB7A-3241-6E325716367E}"/>
              </a:ext>
            </a:extLst>
          </p:cNvPr>
          <p:cNvPicPr>
            <a:picLocks noChangeAspect="1"/>
          </p:cNvPicPr>
          <p:nvPr/>
        </p:nvPicPr>
        <p:blipFill>
          <a:blip r:embed="rId5"/>
          <a:stretch>
            <a:fillRect/>
          </a:stretch>
        </p:blipFill>
        <p:spPr>
          <a:xfrm>
            <a:off x="1891953" y="3162769"/>
            <a:ext cx="1152525" cy="381000"/>
          </a:xfrm>
          <a:prstGeom prst="rect">
            <a:avLst/>
          </a:prstGeom>
        </p:spPr>
      </p:pic>
      <p:pic>
        <p:nvPicPr>
          <p:cNvPr id="13" name="Picture 12">
            <a:extLst>
              <a:ext uri="{FF2B5EF4-FFF2-40B4-BE49-F238E27FC236}">
                <a16:creationId xmlns:a16="http://schemas.microsoft.com/office/drawing/2014/main" id="{FB819C56-15C7-877E-817D-DA3AD21AC93F}"/>
              </a:ext>
            </a:extLst>
          </p:cNvPr>
          <p:cNvPicPr>
            <a:picLocks noChangeAspect="1"/>
          </p:cNvPicPr>
          <p:nvPr/>
        </p:nvPicPr>
        <p:blipFill>
          <a:blip r:embed="rId5"/>
          <a:stretch>
            <a:fillRect/>
          </a:stretch>
        </p:blipFill>
        <p:spPr>
          <a:xfrm>
            <a:off x="3803788" y="3126795"/>
            <a:ext cx="1152525" cy="381000"/>
          </a:xfrm>
          <a:prstGeom prst="rect">
            <a:avLst/>
          </a:prstGeom>
        </p:spPr>
      </p:pic>
      <p:pic>
        <p:nvPicPr>
          <p:cNvPr id="17" name="Picture 16">
            <a:extLst>
              <a:ext uri="{FF2B5EF4-FFF2-40B4-BE49-F238E27FC236}">
                <a16:creationId xmlns:a16="http://schemas.microsoft.com/office/drawing/2014/main" id="{63EBC2FB-30DA-B564-E094-11119316DDC6}"/>
              </a:ext>
            </a:extLst>
          </p:cNvPr>
          <p:cNvPicPr>
            <a:picLocks noChangeAspect="1"/>
          </p:cNvPicPr>
          <p:nvPr/>
        </p:nvPicPr>
        <p:blipFill>
          <a:blip r:embed="rId6"/>
          <a:stretch>
            <a:fillRect/>
          </a:stretch>
        </p:blipFill>
        <p:spPr>
          <a:xfrm>
            <a:off x="5891833" y="3001368"/>
            <a:ext cx="4552950" cy="533400"/>
          </a:xfrm>
          <a:prstGeom prst="rect">
            <a:avLst/>
          </a:prstGeom>
        </p:spPr>
      </p:pic>
      <p:pic>
        <p:nvPicPr>
          <p:cNvPr id="19" name="Picture 18">
            <a:extLst>
              <a:ext uri="{FF2B5EF4-FFF2-40B4-BE49-F238E27FC236}">
                <a16:creationId xmlns:a16="http://schemas.microsoft.com/office/drawing/2014/main" id="{56BA2678-D982-D569-7F3E-BF043BD08C1B}"/>
              </a:ext>
            </a:extLst>
          </p:cNvPr>
          <p:cNvPicPr>
            <a:picLocks noChangeAspect="1"/>
          </p:cNvPicPr>
          <p:nvPr/>
        </p:nvPicPr>
        <p:blipFill>
          <a:blip r:embed="rId7"/>
          <a:stretch>
            <a:fillRect/>
          </a:stretch>
        </p:blipFill>
        <p:spPr>
          <a:xfrm>
            <a:off x="1891953" y="3963462"/>
            <a:ext cx="942975" cy="381000"/>
          </a:xfrm>
          <a:prstGeom prst="rect">
            <a:avLst/>
          </a:prstGeom>
        </p:spPr>
      </p:pic>
      <p:pic>
        <p:nvPicPr>
          <p:cNvPr id="21" name="Picture 20">
            <a:extLst>
              <a:ext uri="{FF2B5EF4-FFF2-40B4-BE49-F238E27FC236}">
                <a16:creationId xmlns:a16="http://schemas.microsoft.com/office/drawing/2014/main" id="{91C709BD-FA8B-A363-2597-3040FAE4F9DA}"/>
              </a:ext>
            </a:extLst>
          </p:cNvPr>
          <p:cNvPicPr>
            <a:picLocks noChangeAspect="1"/>
          </p:cNvPicPr>
          <p:nvPr/>
        </p:nvPicPr>
        <p:blipFill>
          <a:blip r:embed="rId7"/>
          <a:stretch>
            <a:fillRect/>
          </a:stretch>
        </p:blipFill>
        <p:spPr>
          <a:xfrm>
            <a:off x="1891953" y="4929745"/>
            <a:ext cx="942975" cy="381000"/>
          </a:xfrm>
          <a:prstGeom prst="rect">
            <a:avLst/>
          </a:prstGeom>
        </p:spPr>
      </p:pic>
      <p:pic>
        <p:nvPicPr>
          <p:cNvPr id="23" name="Picture 22">
            <a:extLst>
              <a:ext uri="{FF2B5EF4-FFF2-40B4-BE49-F238E27FC236}">
                <a16:creationId xmlns:a16="http://schemas.microsoft.com/office/drawing/2014/main" id="{20635FA3-AF6B-79EF-33C2-DAF51D3358BA}"/>
              </a:ext>
            </a:extLst>
          </p:cNvPr>
          <p:cNvPicPr>
            <a:picLocks noChangeAspect="1"/>
          </p:cNvPicPr>
          <p:nvPr/>
        </p:nvPicPr>
        <p:blipFill>
          <a:blip r:embed="rId7"/>
          <a:stretch>
            <a:fillRect/>
          </a:stretch>
        </p:blipFill>
        <p:spPr>
          <a:xfrm>
            <a:off x="3803788" y="4951727"/>
            <a:ext cx="942975" cy="381000"/>
          </a:xfrm>
          <a:prstGeom prst="rect">
            <a:avLst/>
          </a:prstGeom>
        </p:spPr>
      </p:pic>
      <p:pic>
        <p:nvPicPr>
          <p:cNvPr id="24" name="Picture 23">
            <a:extLst>
              <a:ext uri="{FF2B5EF4-FFF2-40B4-BE49-F238E27FC236}">
                <a16:creationId xmlns:a16="http://schemas.microsoft.com/office/drawing/2014/main" id="{17DED0C3-5707-77D5-7F6E-399D5E8EF9F0}"/>
              </a:ext>
            </a:extLst>
          </p:cNvPr>
          <p:cNvPicPr>
            <a:picLocks noChangeAspect="1"/>
          </p:cNvPicPr>
          <p:nvPr/>
        </p:nvPicPr>
        <p:blipFill>
          <a:blip r:embed="rId8"/>
          <a:stretch>
            <a:fillRect/>
          </a:stretch>
        </p:blipFill>
        <p:spPr>
          <a:xfrm>
            <a:off x="3770591" y="3960005"/>
            <a:ext cx="1152244" cy="377985"/>
          </a:xfrm>
          <a:prstGeom prst="rect">
            <a:avLst/>
          </a:prstGeom>
        </p:spPr>
      </p:pic>
      <p:pic>
        <p:nvPicPr>
          <p:cNvPr id="26" name="Picture 25">
            <a:extLst>
              <a:ext uri="{FF2B5EF4-FFF2-40B4-BE49-F238E27FC236}">
                <a16:creationId xmlns:a16="http://schemas.microsoft.com/office/drawing/2014/main" id="{28D79394-8B24-9715-C94B-4BAC5F98179C}"/>
              </a:ext>
            </a:extLst>
          </p:cNvPr>
          <p:cNvPicPr>
            <a:picLocks noChangeAspect="1"/>
          </p:cNvPicPr>
          <p:nvPr/>
        </p:nvPicPr>
        <p:blipFill>
          <a:blip r:embed="rId9"/>
          <a:stretch>
            <a:fillRect/>
          </a:stretch>
        </p:blipFill>
        <p:spPr>
          <a:xfrm>
            <a:off x="5891833" y="2278241"/>
            <a:ext cx="1895475" cy="390525"/>
          </a:xfrm>
          <a:prstGeom prst="rect">
            <a:avLst/>
          </a:prstGeom>
        </p:spPr>
      </p:pic>
      <p:pic>
        <p:nvPicPr>
          <p:cNvPr id="27" name="Picture 26">
            <a:extLst>
              <a:ext uri="{FF2B5EF4-FFF2-40B4-BE49-F238E27FC236}">
                <a16:creationId xmlns:a16="http://schemas.microsoft.com/office/drawing/2014/main" id="{0DCB5A6B-105E-D6F4-2501-C21F2822A956}"/>
              </a:ext>
            </a:extLst>
          </p:cNvPr>
          <p:cNvPicPr>
            <a:picLocks noChangeAspect="1"/>
          </p:cNvPicPr>
          <p:nvPr/>
        </p:nvPicPr>
        <p:blipFill>
          <a:blip r:embed="rId10"/>
          <a:stretch>
            <a:fillRect/>
          </a:stretch>
        </p:blipFill>
        <p:spPr>
          <a:xfrm>
            <a:off x="5879395" y="3880750"/>
            <a:ext cx="4548010" cy="536494"/>
          </a:xfrm>
          <a:prstGeom prst="rect">
            <a:avLst/>
          </a:prstGeom>
        </p:spPr>
      </p:pic>
      <p:pic>
        <p:nvPicPr>
          <p:cNvPr id="33" name="Picture 32">
            <a:extLst>
              <a:ext uri="{FF2B5EF4-FFF2-40B4-BE49-F238E27FC236}">
                <a16:creationId xmlns:a16="http://schemas.microsoft.com/office/drawing/2014/main" id="{0B6345B5-EDC4-7B42-6436-2DA632CD26E8}"/>
              </a:ext>
            </a:extLst>
          </p:cNvPr>
          <p:cNvPicPr>
            <a:picLocks noChangeAspect="1"/>
          </p:cNvPicPr>
          <p:nvPr/>
        </p:nvPicPr>
        <p:blipFill>
          <a:blip r:embed="rId11"/>
          <a:stretch>
            <a:fillRect/>
          </a:stretch>
        </p:blipFill>
        <p:spPr>
          <a:xfrm>
            <a:off x="9776999" y="3880750"/>
            <a:ext cx="1136165" cy="533400"/>
          </a:xfrm>
          <a:prstGeom prst="rect">
            <a:avLst/>
          </a:prstGeom>
        </p:spPr>
      </p:pic>
      <p:pic>
        <p:nvPicPr>
          <p:cNvPr id="35" name="Picture 34">
            <a:extLst>
              <a:ext uri="{FF2B5EF4-FFF2-40B4-BE49-F238E27FC236}">
                <a16:creationId xmlns:a16="http://schemas.microsoft.com/office/drawing/2014/main" id="{CC3CB41D-82DF-B071-971F-4BA55D0B23FB}"/>
              </a:ext>
            </a:extLst>
          </p:cNvPr>
          <p:cNvPicPr>
            <a:picLocks noChangeAspect="1"/>
          </p:cNvPicPr>
          <p:nvPr/>
        </p:nvPicPr>
        <p:blipFill>
          <a:blip r:embed="rId12"/>
          <a:stretch>
            <a:fillRect/>
          </a:stretch>
        </p:blipFill>
        <p:spPr>
          <a:xfrm>
            <a:off x="7967302" y="3986383"/>
            <a:ext cx="2781300" cy="361950"/>
          </a:xfrm>
          <a:prstGeom prst="rect">
            <a:avLst/>
          </a:prstGeom>
        </p:spPr>
      </p:pic>
      <p:pic>
        <p:nvPicPr>
          <p:cNvPr id="37" name="Picture 36">
            <a:extLst>
              <a:ext uri="{FF2B5EF4-FFF2-40B4-BE49-F238E27FC236}">
                <a16:creationId xmlns:a16="http://schemas.microsoft.com/office/drawing/2014/main" id="{CB910CDD-6C63-4829-54F0-B2D8DAAF4DAC}"/>
              </a:ext>
            </a:extLst>
          </p:cNvPr>
          <p:cNvPicPr>
            <a:picLocks noChangeAspect="1"/>
          </p:cNvPicPr>
          <p:nvPr/>
        </p:nvPicPr>
        <p:blipFill>
          <a:blip r:embed="rId13"/>
          <a:stretch>
            <a:fillRect/>
          </a:stretch>
        </p:blipFill>
        <p:spPr>
          <a:xfrm>
            <a:off x="5879395" y="4780664"/>
            <a:ext cx="1438394" cy="723127"/>
          </a:xfrm>
          <a:prstGeom prst="rect">
            <a:avLst/>
          </a:prstGeom>
        </p:spPr>
      </p:pic>
    </p:spTree>
    <p:extLst>
      <p:ext uri="{BB962C8B-B14F-4D97-AF65-F5344CB8AC3E}">
        <p14:creationId xmlns:p14="http://schemas.microsoft.com/office/powerpoint/2010/main" val="931081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C283BCE3-0052-5BE8-CA1B-F3FF0EF228B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C09E34-8EE2-5166-74E9-BB56526FB5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4DFFF3A7-F85D-7038-1F4A-A8916B9F51BA}"/>
              </a:ext>
            </a:extLst>
          </p:cNvPr>
          <p:cNvPicPr>
            <a:picLocks noChangeAspect="1"/>
          </p:cNvPicPr>
          <p:nvPr/>
        </p:nvPicPr>
        <p:blipFill>
          <a:blip r:embed="rId2"/>
          <a:stretch>
            <a:fillRect/>
          </a:stretch>
        </p:blipFill>
        <p:spPr>
          <a:xfrm>
            <a:off x="0" y="0"/>
            <a:ext cx="11553825" cy="3638550"/>
          </a:xfrm>
          <a:prstGeom prst="rect">
            <a:avLst/>
          </a:prstGeom>
        </p:spPr>
      </p:pic>
      <p:grpSp>
        <p:nvGrpSpPr>
          <p:cNvPr id="6" name="Group 5">
            <a:extLst>
              <a:ext uri="{FF2B5EF4-FFF2-40B4-BE49-F238E27FC236}">
                <a16:creationId xmlns:a16="http://schemas.microsoft.com/office/drawing/2014/main" id="{4A03DF5F-8E0F-30FC-4608-69D84977AE9E}"/>
              </a:ext>
            </a:extLst>
          </p:cNvPr>
          <p:cNvGrpSpPr/>
          <p:nvPr/>
        </p:nvGrpSpPr>
        <p:grpSpPr>
          <a:xfrm>
            <a:off x="369574" y="3807299"/>
            <a:ext cx="333360" cy="308160"/>
            <a:chOff x="369574" y="3807299"/>
            <a:chExt cx="333360" cy="30816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78DFEC5F-6AF6-1B96-7E07-B9D2D6063AB1}"/>
                    </a:ext>
                  </a:extLst>
                </p14:cNvPr>
                <p14:cNvContentPartPr/>
                <p14:nvPr/>
              </p14:nvContentPartPr>
              <p14:xfrm>
                <a:off x="524734" y="3921779"/>
                <a:ext cx="100800" cy="105480"/>
              </p14:xfrm>
            </p:contentPart>
          </mc:Choice>
          <mc:Fallback>
            <p:pic>
              <p:nvPicPr>
                <p:cNvPr id="3" name="Ink 2">
                  <a:extLst>
                    <a:ext uri="{FF2B5EF4-FFF2-40B4-BE49-F238E27FC236}">
                      <a16:creationId xmlns:a16="http://schemas.microsoft.com/office/drawing/2014/main" id="{78DFEC5F-6AF6-1B96-7E07-B9D2D6063AB1}"/>
                    </a:ext>
                  </a:extLst>
                </p:cNvPr>
                <p:cNvPicPr/>
                <p:nvPr/>
              </p:nvPicPr>
              <p:blipFill>
                <a:blip r:embed="rId4"/>
                <a:stretch>
                  <a:fillRect/>
                </a:stretch>
              </p:blipFill>
              <p:spPr>
                <a:xfrm>
                  <a:off x="518614" y="3915659"/>
                  <a:ext cx="113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7620C4CB-E06E-D124-C42B-3158ACCC3704}"/>
                    </a:ext>
                  </a:extLst>
                </p14:cNvPr>
                <p14:cNvContentPartPr/>
                <p14:nvPr/>
              </p14:nvContentPartPr>
              <p14:xfrm>
                <a:off x="369574" y="3807299"/>
                <a:ext cx="333360" cy="308160"/>
              </p14:xfrm>
            </p:contentPart>
          </mc:Choice>
          <mc:Fallback>
            <p:pic>
              <p:nvPicPr>
                <p:cNvPr id="5" name="Ink 4">
                  <a:extLst>
                    <a:ext uri="{FF2B5EF4-FFF2-40B4-BE49-F238E27FC236}">
                      <a16:creationId xmlns:a16="http://schemas.microsoft.com/office/drawing/2014/main" id="{7620C4CB-E06E-D124-C42B-3158ACCC3704}"/>
                    </a:ext>
                  </a:extLst>
                </p:cNvPr>
                <p:cNvPicPr/>
                <p:nvPr/>
              </p:nvPicPr>
              <p:blipFill>
                <a:blip r:embed="rId6"/>
                <a:stretch>
                  <a:fillRect/>
                </a:stretch>
              </p:blipFill>
              <p:spPr>
                <a:xfrm>
                  <a:off x="363454" y="3801179"/>
                  <a:ext cx="345600" cy="320400"/>
                </a:xfrm>
                <a:prstGeom prst="rect">
                  <a:avLst/>
                </a:prstGeom>
              </p:spPr>
            </p:pic>
          </mc:Fallback>
        </mc:AlternateContent>
      </p:grpSp>
      <p:grpSp>
        <p:nvGrpSpPr>
          <p:cNvPr id="22" name="Group 21">
            <a:extLst>
              <a:ext uri="{FF2B5EF4-FFF2-40B4-BE49-F238E27FC236}">
                <a16:creationId xmlns:a16="http://schemas.microsoft.com/office/drawing/2014/main" id="{B00519F0-39AB-B1AF-E112-2781B796B8A4}"/>
              </a:ext>
            </a:extLst>
          </p:cNvPr>
          <p:cNvGrpSpPr/>
          <p:nvPr/>
        </p:nvGrpSpPr>
        <p:grpSpPr>
          <a:xfrm>
            <a:off x="1166974" y="3637739"/>
            <a:ext cx="1519560" cy="464400"/>
            <a:chOff x="1166974" y="3637739"/>
            <a:chExt cx="1519560" cy="464400"/>
          </a:xfrm>
        </p:grpSpPr>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44463E1A-F5AA-E7BC-C9E3-A7348D2AD05F}"/>
                    </a:ext>
                  </a:extLst>
                </p14:cNvPr>
                <p14:cNvContentPartPr/>
                <p14:nvPr/>
              </p14:nvContentPartPr>
              <p14:xfrm>
                <a:off x="1244734" y="3948779"/>
                <a:ext cx="360" cy="360"/>
              </p14:xfrm>
            </p:contentPart>
          </mc:Choice>
          <mc:Fallback>
            <p:pic>
              <p:nvPicPr>
                <p:cNvPr id="7" name="Ink 6">
                  <a:extLst>
                    <a:ext uri="{FF2B5EF4-FFF2-40B4-BE49-F238E27FC236}">
                      <a16:creationId xmlns:a16="http://schemas.microsoft.com/office/drawing/2014/main" id="{44463E1A-F5AA-E7BC-C9E3-A7348D2AD05F}"/>
                    </a:ext>
                  </a:extLst>
                </p:cNvPr>
                <p:cNvPicPr/>
                <p:nvPr/>
              </p:nvPicPr>
              <p:blipFill>
                <a:blip r:embed="rId8"/>
                <a:stretch>
                  <a:fillRect/>
                </a:stretch>
              </p:blipFill>
              <p:spPr>
                <a:xfrm>
                  <a:off x="1238614" y="3942659"/>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932C4F12-B275-7DF2-914B-1502960A9600}"/>
                    </a:ext>
                  </a:extLst>
                </p14:cNvPr>
                <p14:cNvContentPartPr/>
                <p14:nvPr/>
              </p14:nvContentPartPr>
              <p14:xfrm>
                <a:off x="1166974" y="3930419"/>
                <a:ext cx="155880" cy="127440"/>
              </p14:xfrm>
            </p:contentPart>
          </mc:Choice>
          <mc:Fallback>
            <p:pic>
              <p:nvPicPr>
                <p:cNvPr id="8" name="Ink 7">
                  <a:extLst>
                    <a:ext uri="{FF2B5EF4-FFF2-40B4-BE49-F238E27FC236}">
                      <a16:creationId xmlns:a16="http://schemas.microsoft.com/office/drawing/2014/main" id="{932C4F12-B275-7DF2-914B-1502960A9600}"/>
                    </a:ext>
                  </a:extLst>
                </p:cNvPr>
                <p:cNvPicPr/>
                <p:nvPr/>
              </p:nvPicPr>
              <p:blipFill>
                <a:blip r:embed="rId10"/>
                <a:stretch>
                  <a:fillRect/>
                </a:stretch>
              </p:blipFill>
              <p:spPr>
                <a:xfrm>
                  <a:off x="1160854" y="3924299"/>
                  <a:ext cx="168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7D17660A-B5C8-14D8-7310-CE5963CFAF8D}"/>
                    </a:ext>
                  </a:extLst>
                </p14:cNvPr>
                <p14:cNvContentPartPr/>
                <p14:nvPr/>
              </p14:nvContentPartPr>
              <p14:xfrm>
                <a:off x="1350214" y="4017179"/>
                <a:ext cx="109440" cy="84960"/>
              </p14:xfrm>
            </p:contentPart>
          </mc:Choice>
          <mc:Fallback>
            <p:pic>
              <p:nvPicPr>
                <p:cNvPr id="9" name="Ink 8">
                  <a:extLst>
                    <a:ext uri="{FF2B5EF4-FFF2-40B4-BE49-F238E27FC236}">
                      <a16:creationId xmlns:a16="http://schemas.microsoft.com/office/drawing/2014/main" id="{7D17660A-B5C8-14D8-7310-CE5963CFAF8D}"/>
                    </a:ext>
                  </a:extLst>
                </p:cNvPr>
                <p:cNvPicPr/>
                <p:nvPr/>
              </p:nvPicPr>
              <p:blipFill>
                <a:blip r:embed="rId12"/>
                <a:stretch>
                  <a:fillRect/>
                </a:stretch>
              </p:blipFill>
              <p:spPr>
                <a:xfrm>
                  <a:off x="1344094" y="4011059"/>
                  <a:ext cx="1216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BF5D2F09-DC9B-51D4-55D2-1AF817D5EC84}"/>
                    </a:ext>
                  </a:extLst>
                </p14:cNvPr>
                <p14:cNvContentPartPr/>
                <p14:nvPr/>
              </p14:nvContentPartPr>
              <p14:xfrm>
                <a:off x="1536694" y="3939419"/>
                <a:ext cx="92880" cy="360"/>
              </p14:xfrm>
            </p:contentPart>
          </mc:Choice>
          <mc:Fallback>
            <p:pic>
              <p:nvPicPr>
                <p:cNvPr id="10" name="Ink 9">
                  <a:extLst>
                    <a:ext uri="{FF2B5EF4-FFF2-40B4-BE49-F238E27FC236}">
                      <a16:creationId xmlns:a16="http://schemas.microsoft.com/office/drawing/2014/main" id="{BF5D2F09-DC9B-51D4-55D2-1AF817D5EC84}"/>
                    </a:ext>
                  </a:extLst>
                </p:cNvPr>
                <p:cNvPicPr/>
                <p:nvPr/>
              </p:nvPicPr>
              <p:blipFill>
                <a:blip r:embed="rId14"/>
                <a:stretch>
                  <a:fillRect/>
                </a:stretch>
              </p:blipFill>
              <p:spPr>
                <a:xfrm>
                  <a:off x="1530574" y="3933299"/>
                  <a:ext cx="1051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914053B8-B48A-1EEB-5AA1-1986E04FC25C}"/>
                    </a:ext>
                  </a:extLst>
                </p14:cNvPr>
                <p14:cNvContentPartPr/>
                <p14:nvPr/>
              </p14:nvContentPartPr>
              <p14:xfrm>
                <a:off x="1555774" y="3998099"/>
                <a:ext cx="93600" cy="10080"/>
              </p14:xfrm>
            </p:contentPart>
          </mc:Choice>
          <mc:Fallback>
            <p:pic>
              <p:nvPicPr>
                <p:cNvPr id="11" name="Ink 10">
                  <a:extLst>
                    <a:ext uri="{FF2B5EF4-FFF2-40B4-BE49-F238E27FC236}">
                      <a16:creationId xmlns:a16="http://schemas.microsoft.com/office/drawing/2014/main" id="{914053B8-B48A-1EEB-5AA1-1986E04FC25C}"/>
                    </a:ext>
                  </a:extLst>
                </p:cNvPr>
                <p:cNvPicPr/>
                <p:nvPr/>
              </p:nvPicPr>
              <p:blipFill>
                <a:blip r:embed="rId16"/>
                <a:stretch>
                  <a:fillRect/>
                </a:stretch>
              </p:blipFill>
              <p:spPr>
                <a:xfrm>
                  <a:off x="1549654" y="3991979"/>
                  <a:ext cx="1058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9EDE952A-0B5A-D141-BA62-E24BCF37737D}"/>
                    </a:ext>
                  </a:extLst>
                </p14:cNvPr>
                <p14:cNvContentPartPr/>
                <p14:nvPr/>
              </p14:nvContentPartPr>
              <p14:xfrm>
                <a:off x="1881934" y="3754739"/>
                <a:ext cx="73080" cy="202680"/>
              </p14:xfrm>
            </p:contentPart>
          </mc:Choice>
          <mc:Fallback>
            <p:pic>
              <p:nvPicPr>
                <p:cNvPr id="13" name="Ink 12">
                  <a:extLst>
                    <a:ext uri="{FF2B5EF4-FFF2-40B4-BE49-F238E27FC236}">
                      <a16:creationId xmlns:a16="http://schemas.microsoft.com/office/drawing/2014/main" id="{9EDE952A-0B5A-D141-BA62-E24BCF37737D}"/>
                    </a:ext>
                  </a:extLst>
                </p:cNvPr>
                <p:cNvPicPr/>
                <p:nvPr/>
              </p:nvPicPr>
              <p:blipFill>
                <a:blip r:embed="rId18"/>
                <a:stretch>
                  <a:fillRect/>
                </a:stretch>
              </p:blipFill>
              <p:spPr>
                <a:xfrm>
                  <a:off x="1875814" y="3748619"/>
                  <a:ext cx="853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E54E4077-0BC1-4405-0366-E6B2717E4221}"/>
                    </a:ext>
                  </a:extLst>
                </p14:cNvPr>
                <p14:cNvContentPartPr/>
                <p14:nvPr/>
              </p14:nvContentPartPr>
              <p14:xfrm>
                <a:off x="2003614" y="3832499"/>
                <a:ext cx="89280" cy="360"/>
              </p14:xfrm>
            </p:contentPart>
          </mc:Choice>
          <mc:Fallback>
            <p:pic>
              <p:nvPicPr>
                <p:cNvPr id="14" name="Ink 13">
                  <a:extLst>
                    <a:ext uri="{FF2B5EF4-FFF2-40B4-BE49-F238E27FC236}">
                      <a16:creationId xmlns:a16="http://schemas.microsoft.com/office/drawing/2014/main" id="{E54E4077-0BC1-4405-0366-E6B2717E4221}"/>
                    </a:ext>
                  </a:extLst>
                </p:cNvPr>
                <p:cNvPicPr/>
                <p:nvPr/>
              </p:nvPicPr>
              <p:blipFill>
                <a:blip r:embed="rId20"/>
                <a:stretch>
                  <a:fillRect/>
                </a:stretch>
              </p:blipFill>
              <p:spPr>
                <a:xfrm>
                  <a:off x="1997494" y="3826379"/>
                  <a:ext cx="101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FFD2BF58-DAEC-7C35-ABA9-359E42F0FEFC}"/>
                    </a:ext>
                  </a:extLst>
                </p14:cNvPr>
                <p14:cNvContentPartPr/>
                <p14:nvPr/>
              </p14:nvContentPartPr>
              <p14:xfrm>
                <a:off x="2168494" y="3764099"/>
                <a:ext cx="360" cy="153000"/>
              </p14:xfrm>
            </p:contentPart>
          </mc:Choice>
          <mc:Fallback>
            <p:pic>
              <p:nvPicPr>
                <p:cNvPr id="15" name="Ink 14">
                  <a:extLst>
                    <a:ext uri="{FF2B5EF4-FFF2-40B4-BE49-F238E27FC236}">
                      <a16:creationId xmlns:a16="http://schemas.microsoft.com/office/drawing/2014/main" id="{FFD2BF58-DAEC-7C35-ABA9-359E42F0FEFC}"/>
                    </a:ext>
                  </a:extLst>
                </p:cNvPr>
                <p:cNvPicPr/>
                <p:nvPr/>
              </p:nvPicPr>
              <p:blipFill>
                <a:blip r:embed="rId22"/>
                <a:stretch>
                  <a:fillRect/>
                </a:stretch>
              </p:blipFill>
              <p:spPr>
                <a:xfrm>
                  <a:off x="2162374" y="3757979"/>
                  <a:ext cx="126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43976887-F892-583B-A3DE-BF97530B508C}"/>
                    </a:ext>
                  </a:extLst>
                </p14:cNvPr>
                <p14:cNvContentPartPr/>
                <p14:nvPr/>
              </p14:nvContentPartPr>
              <p14:xfrm>
                <a:off x="2256334" y="3734939"/>
                <a:ext cx="97200" cy="212040"/>
              </p14:xfrm>
            </p:contentPart>
          </mc:Choice>
          <mc:Fallback>
            <p:pic>
              <p:nvPicPr>
                <p:cNvPr id="16" name="Ink 15">
                  <a:extLst>
                    <a:ext uri="{FF2B5EF4-FFF2-40B4-BE49-F238E27FC236}">
                      <a16:creationId xmlns:a16="http://schemas.microsoft.com/office/drawing/2014/main" id="{43976887-F892-583B-A3DE-BF97530B508C}"/>
                    </a:ext>
                  </a:extLst>
                </p:cNvPr>
                <p:cNvPicPr/>
                <p:nvPr/>
              </p:nvPicPr>
              <p:blipFill>
                <a:blip r:embed="rId24"/>
                <a:stretch>
                  <a:fillRect/>
                </a:stretch>
              </p:blipFill>
              <p:spPr>
                <a:xfrm>
                  <a:off x="2250214" y="3728819"/>
                  <a:ext cx="1094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E7E94C4E-CBFE-FC91-3411-63CC0509E33B}"/>
                    </a:ext>
                  </a:extLst>
                </p14:cNvPr>
                <p14:cNvContentPartPr/>
                <p14:nvPr/>
              </p14:nvContentPartPr>
              <p14:xfrm>
                <a:off x="2363254" y="3657179"/>
                <a:ext cx="74160" cy="67320"/>
              </p14:xfrm>
            </p:contentPart>
          </mc:Choice>
          <mc:Fallback>
            <p:pic>
              <p:nvPicPr>
                <p:cNvPr id="17" name="Ink 16">
                  <a:extLst>
                    <a:ext uri="{FF2B5EF4-FFF2-40B4-BE49-F238E27FC236}">
                      <a16:creationId xmlns:a16="http://schemas.microsoft.com/office/drawing/2014/main" id="{E7E94C4E-CBFE-FC91-3411-63CC0509E33B}"/>
                    </a:ext>
                  </a:extLst>
                </p:cNvPr>
                <p:cNvPicPr/>
                <p:nvPr/>
              </p:nvPicPr>
              <p:blipFill>
                <a:blip r:embed="rId26"/>
                <a:stretch>
                  <a:fillRect/>
                </a:stretch>
              </p:blipFill>
              <p:spPr>
                <a:xfrm>
                  <a:off x="2357134" y="3651059"/>
                  <a:ext cx="864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F859E217-00B7-E07E-3B77-D217AF4CAF1F}"/>
                    </a:ext>
                  </a:extLst>
                </p14:cNvPr>
                <p14:cNvContentPartPr/>
                <p14:nvPr/>
              </p14:nvContentPartPr>
              <p14:xfrm>
                <a:off x="2480254" y="3647819"/>
                <a:ext cx="6480" cy="66240"/>
              </p14:xfrm>
            </p:contentPart>
          </mc:Choice>
          <mc:Fallback>
            <p:pic>
              <p:nvPicPr>
                <p:cNvPr id="18" name="Ink 17">
                  <a:extLst>
                    <a:ext uri="{FF2B5EF4-FFF2-40B4-BE49-F238E27FC236}">
                      <a16:creationId xmlns:a16="http://schemas.microsoft.com/office/drawing/2014/main" id="{F859E217-00B7-E07E-3B77-D217AF4CAF1F}"/>
                    </a:ext>
                  </a:extLst>
                </p:cNvPr>
                <p:cNvPicPr/>
                <p:nvPr/>
              </p:nvPicPr>
              <p:blipFill>
                <a:blip r:embed="rId28"/>
                <a:stretch>
                  <a:fillRect/>
                </a:stretch>
              </p:blipFill>
              <p:spPr>
                <a:xfrm>
                  <a:off x="2474134" y="3641699"/>
                  <a:ext cx="18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05AA1D7C-1CFE-F589-5530-9C6CAF536113}"/>
                    </a:ext>
                  </a:extLst>
                </p14:cNvPr>
                <p14:cNvContentPartPr/>
                <p14:nvPr/>
              </p14:nvContentPartPr>
              <p14:xfrm>
                <a:off x="2470174" y="3692459"/>
                <a:ext cx="79200" cy="4320"/>
              </p14:xfrm>
            </p:contentPart>
          </mc:Choice>
          <mc:Fallback>
            <p:pic>
              <p:nvPicPr>
                <p:cNvPr id="19" name="Ink 18">
                  <a:extLst>
                    <a:ext uri="{FF2B5EF4-FFF2-40B4-BE49-F238E27FC236}">
                      <a16:creationId xmlns:a16="http://schemas.microsoft.com/office/drawing/2014/main" id="{05AA1D7C-1CFE-F589-5530-9C6CAF536113}"/>
                    </a:ext>
                  </a:extLst>
                </p:cNvPr>
                <p:cNvPicPr/>
                <p:nvPr/>
              </p:nvPicPr>
              <p:blipFill>
                <a:blip r:embed="rId30"/>
                <a:stretch>
                  <a:fillRect/>
                </a:stretch>
              </p:blipFill>
              <p:spPr>
                <a:xfrm>
                  <a:off x="2464054" y="3686339"/>
                  <a:ext cx="91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DB22193D-E085-1286-ADF1-50BE24624DAE}"/>
                    </a:ext>
                  </a:extLst>
                </p14:cNvPr>
                <p14:cNvContentPartPr/>
                <p14:nvPr/>
              </p14:nvContentPartPr>
              <p14:xfrm>
                <a:off x="2606614" y="3637739"/>
                <a:ext cx="360" cy="102240"/>
              </p14:xfrm>
            </p:contentPart>
          </mc:Choice>
          <mc:Fallback>
            <p:pic>
              <p:nvPicPr>
                <p:cNvPr id="20" name="Ink 19">
                  <a:extLst>
                    <a:ext uri="{FF2B5EF4-FFF2-40B4-BE49-F238E27FC236}">
                      <a16:creationId xmlns:a16="http://schemas.microsoft.com/office/drawing/2014/main" id="{DB22193D-E085-1286-ADF1-50BE24624DAE}"/>
                    </a:ext>
                  </a:extLst>
                </p:cNvPr>
                <p:cNvPicPr/>
                <p:nvPr/>
              </p:nvPicPr>
              <p:blipFill>
                <a:blip r:embed="rId32"/>
                <a:stretch>
                  <a:fillRect/>
                </a:stretch>
              </p:blipFill>
              <p:spPr>
                <a:xfrm>
                  <a:off x="2600494" y="3631619"/>
                  <a:ext cx="12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Ink 20">
                  <a:extLst>
                    <a:ext uri="{FF2B5EF4-FFF2-40B4-BE49-F238E27FC236}">
                      <a16:creationId xmlns:a16="http://schemas.microsoft.com/office/drawing/2014/main" id="{0AD1C40A-B5C6-9597-CDF9-48DFFE32E92D}"/>
                    </a:ext>
                  </a:extLst>
                </p14:cNvPr>
                <p14:cNvContentPartPr/>
                <p14:nvPr/>
              </p14:nvContentPartPr>
              <p14:xfrm>
                <a:off x="1847734" y="3991979"/>
                <a:ext cx="838800" cy="25560"/>
              </p14:xfrm>
            </p:contentPart>
          </mc:Choice>
          <mc:Fallback>
            <p:pic>
              <p:nvPicPr>
                <p:cNvPr id="21" name="Ink 20">
                  <a:extLst>
                    <a:ext uri="{FF2B5EF4-FFF2-40B4-BE49-F238E27FC236}">
                      <a16:creationId xmlns:a16="http://schemas.microsoft.com/office/drawing/2014/main" id="{0AD1C40A-B5C6-9597-CDF9-48DFFE32E92D}"/>
                    </a:ext>
                  </a:extLst>
                </p:cNvPr>
                <p:cNvPicPr/>
                <p:nvPr/>
              </p:nvPicPr>
              <p:blipFill>
                <a:blip r:embed="rId34"/>
                <a:stretch>
                  <a:fillRect/>
                </a:stretch>
              </p:blipFill>
              <p:spPr>
                <a:xfrm>
                  <a:off x="1841614" y="3985859"/>
                  <a:ext cx="851040" cy="37800"/>
                </a:xfrm>
                <a:prstGeom prst="rect">
                  <a:avLst/>
                </a:prstGeom>
              </p:spPr>
            </p:pic>
          </mc:Fallback>
        </mc:AlternateContent>
      </p:grpSp>
      <p:grpSp>
        <p:nvGrpSpPr>
          <p:cNvPr id="28" name="Group 27">
            <a:extLst>
              <a:ext uri="{FF2B5EF4-FFF2-40B4-BE49-F238E27FC236}">
                <a16:creationId xmlns:a16="http://schemas.microsoft.com/office/drawing/2014/main" id="{D80E13E1-E493-06CA-8AE4-F6AE01A9354D}"/>
              </a:ext>
            </a:extLst>
          </p:cNvPr>
          <p:cNvGrpSpPr/>
          <p:nvPr/>
        </p:nvGrpSpPr>
        <p:grpSpPr>
          <a:xfrm>
            <a:off x="1965814" y="4119059"/>
            <a:ext cx="514800" cy="138600"/>
            <a:chOff x="1965814" y="4119059"/>
            <a:chExt cx="514800" cy="138600"/>
          </a:xfrm>
        </p:grpSpPr>
        <mc:AlternateContent xmlns:mc="http://schemas.openxmlformats.org/markup-compatibility/2006">
          <mc:Choice xmlns:p14="http://schemas.microsoft.com/office/powerpoint/2010/main" Requires="p14">
            <p:contentPart p14:bwMode="auto" r:id="rId35">
              <p14:nvContentPartPr>
                <p14:cNvPr id="23" name="Ink 22">
                  <a:extLst>
                    <a:ext uri="{FF2B5EF4-FFF2-40B4-BE49-F238E27FC236}">
                      <a16:creationId xmlns:a16="http://schemas.microsoft.com/office/drawing/2014/main" id="{F371B6D8-5796-8D4D-C1F6-3BF2DC3F2399}"/>
                    </a:ext>
                  </a:extLst>
                </p14:cNvPr>
                <p14:cNvContentPartPr/>
                <p14:nvPr/>
              </p14:nvContentPartPr>
              <p14:xfrm>
                <a:off x="1965814" y="4119059"/>
                <a:ext cx="108000" cy="131040"/>
              </p14:xfrm>
            </p:contentPart>
          </mc:Choice>
          <mc:Fallback>
            <p:pic>
              <p:nvPicPr>
                <p:cNvPr id="23" name="Ink 22">
                  <a:extLst>
                    <a:ext uri="{FF2B5EF4-FFF2-40B4-BE49-F238E27FC236}">
                      <a16:creationId xmlns:a16="http://schemas.microsoft.com/office/drawing/2014/main" id="{F371B6D8-5796-8D4D-C1F6-3BF2DC3F2399}"/>
                    </a:ext>
                  </a:extLst>
                </p:cNvPr>
                <p:cNvPicPr/>
                <p:nvPr/>
              </p:nvPicPr>
              <p:blipFill>
                <a:blip r:embed="rId36"/>
                <a:stretch>
                  <a:fillRect/>
                </a:stretch>
              </p:blipFill>
              <p:spPr>
                <a:xfrm>
                  <a:off x="1959694" y="4112939"/>
                  <a:ext cx="120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Ink 23">
                  <a:extLst>
                    <a:ext uri="{FF2B5EF4-FFF2-40B4-BE49-F238E27FC236}">
                      <a16:creationId xmlns:a16="http://schemas.microsoft.com/office/drawing/2014/main" id="{DBCFFB28-2551-736D-B9D3-FBEEBC665231}"/>
                    </a:ext>
                  </a:extLst>
                </p14:cNvPr>
                <p14:cNvContentPartPr/>
                <p14:nvPr/>
              </p14:nvContentPartPr>
              <p14:xfrm>
                <a:off x="2110174" y="4182779"/>
                <a:ext cx="90360" cy="74880"/>
              </p14:xfrm>
            </p:contentPart>
          </mc:Choice>
          <mc:Fallback>
            <p:pic>
              <p:nvPicPr>
                <p:cNvPr id="24" name="Ink 23">
                  <a:extLst>
                    <a:ext uri="{FF2B5EF4-FFF2-40B4-BE49-F238E27FC236}">
                      <a16:creationId xmlns:a16="http://schemas.microsoft.com/office/drawing/2014/main" id="{DBCFFB28-2551-736D-B9D3-FBEEBC665231}"/>
                    </a:ext>
                  </a:extLst>
                </p:cNvPr>
                <p:cNvPicPr/>
                <p:nvPr/>
              </p:nvPicPr>
              <p:blipFill>
                <a:blip r:embed="rId38"/>
                <a:stretch>
                  <a:fillRect/>
                </a:stretch>
              </p:blipFill>
              <p:spPr>
                <a:xfrm>
                  <a:off x="2104054" y="4176659"/>
                  <a:ext cx="102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Ink 24">
                  <a:extLst>
                    <a:ext uri="{FF2B5EF4-FFF2-40B4-BE49-F238E27FC236}">
                      <a16:creationId xmlns:a16="http://schemas.microsoft.com/office/drawing/2014/main" id="{375B03B4-044B-2C22-F916-8F1D460603D8}"/>
                    </a:ext>
                  </a:extLst>
                </p14:cNvPr>
                <p14:cNvContentPartPr/>
                <p14:nvPr/>
              </p14:nvContentPartPr>
              <p14:xfrm>
                <a:off x="2279734" y="4163339"/>
                <a:ext cx="16200" cy="63720"/>
              </p14:xfrm>
            </p:contentPart>
          </mc:Choice>
          <mc:Fallback>
            <p:pic>
              <p:nvPicPr>
                <p:cNvPr id="25" name="Ink 24">
                  <a:extLst>
                    <a:ext uri="{FF2B5EF4-FFF2-40B4-BE49-F238E27FC236}">
                      <a16:creationId xmlns:a16="http://schemas.microsoft.com/office/drawing/2014/main" id="{375B03B4-044B-2C22-F916-8F1D460603D8}"/>
                    </a:ext>
                  </a:extLst>
                </p:cNvPr>
                <p:cNvPicPr/>
                <p:nvPr/>
              </p:nvPicPr>
              <p:blipFill>
                <a:blip r:embed="rId40"/>
                <a:stretch>
                  <a:fillRect/>
                </a:stretch>
              </p:blipFill>
              <p:spPr>
                <a:xfrm>
                  <a:off x="2273614" y="4157219"/>
                  <a:ext cx="28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Ink 25">
                  <a:extLst>
                    <a:ext uri="{FF2B5EF4-FFF2-40B4-BE49-F238E27FC236}">
                      <a16:creationId xmlns:a16="http://schemas.microsoft.com/office/drawing/2014/main" id="{603CE7E0-F498-3288-B4EB-455777EA6A43}"/>
                    </a:ext>
                  </a:extLst>
                </p14:cNvPr>
                <p14:cNvContentPartPr/>
                <p14:nvPr/>
              </p14:nvContentPartPr>
              <p14:xfrm>
                <a:off x="2246974" y="4202219"/>
                <a:ext cx="96120" cy="360"/>
              </p14:xfrm>
            </p:contentPart>
          </mc:Choice>
          <mc:Fallback>
            <p:pic>
              <p:nvPicPr>
                <p:cNvPr id="26" name="Ink 25">
                  <a:extLst>
                    <a:ext uri="{FF2B5EF4-FFF2-40B4-BE49-F238E27FC236}">
                      <a16:creationId xmlns:a16="http://schemas.microsoft.com/office/drawing/2014/main" id="{603CE7E0-F498-3288-B4EB-455777EA6A43}"/>
                    </a:ext>
                  </a:extLst>
                </p:cNvPr>
                <p:cNvPicPr/>
                <p:nvPr/>
              </p:nvPicPr>
              <p:blipFill>
                <a:blip r:embed="rId42"/>
                <a:stretch>
                  <a:fillRect/>
                </a:stretch>
              </p:blipFill>
              <p:spPr>
                <a:xfrm>
                  <a:off x="2240854" y="4196099"/>
                  <a:ext cx="1083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Ink 26">
                  <a:extLst>
                    <a:ext uri="{FF2B5EF4-FFF2-40B4-BE49-F238E27FC236}">
                      <a16:creationId xmlns:a16="http://schemas.microsoft.com/office/drawing/2014/main" id="{F77DAA94-9D40-DEB5-214F-B2EDF923CC1B}"/>
                    </a:ext>
                  </a:extLst>
                </p14:cNvPr>
                <p14:cNvContentPartPr/>
                <p14:nvPr/>
              </p14:nvContentPartPr>
              <p14:xfrm>
                <a:off x="2480254" y="4134179"/>
                <a:ext cx="360" cy="118440"/>
              </p14:xfrm>
            </p:contentPart>
          </mc:Choice>
          <mc:Fallback>
            <p:pic>
              <p:nvPicPr>
                <p:cNvPr id="27" name="Ink 26">
                  <a:extLst>
                    <a:ext uri="{FF2B5EF4-FFF2-40B4-BE49-F238E27FC236}">
                      <a16:creationId xmlns:a16="http://schemas.microsoft.com/office/drawing/2014/main" id="{F77DAA94-9D40-DEB5-214F-B2EDF923CC1B}"/>
                    </a:ext>
                  </a:extLst>
                </p:cNvPr>
                <p:cNvPicPr/>
                <p:nvPr/>
              </p:nvPicPr>
              <p:blipFill>
                <a:blip r:embed="rId44"/>
                <a:stretch>
                  <a:fillRect/>
                </a:stretch>
              </p:blipFill>
              <p:spPr>
                <a:xfrm>
                  <a:off x="2474134" y="4128059"/>
                  <a:ext cx="12600" cy="130680"/>
                </a:xfrm>
                <a:prstGeom prst="rect">
                  <a:avLst/>
                </a:prstGeom>
              </p:spPr>
            </p:pic>
          </mc:Fallback>
        </mc:AlternateContent>
      </p:grpSp>
      <p:grpSp>
        <p:nvGrpSpPr>
          <p:cNvPr id="34" name="Group 33">
            <a:extLst>
              <a:ext uri="{FF2B5EF4-FFF2-40B4-BE49-F238E27FC236}">
                <a16:creationId xmlns:a16="http://schemas.microsoft.com/office/drawing/2014/main" id="{E5EE6B3A-FBB7-1ADA-8F43-15F330148754}"/>
              </a:ext>
            </a:extLst>
          </p:cNvPr>
          <p:cNvGrpSpPr/>
          <p:nvPr/>
        </p:nvGrpSpPr>
        <p:grpSpPr>
          <a:xfrm>
            <a:off x="835054" y="4562219"/>
            <a:ext cx="933840" cy="372960"/>
            <a:chOff x="835054" y="4562219"/>
            <a:chExt cx="933840" cy="372960"/>
          </a:xfrm>
        </p:grpSpPr>
        <mc:AlternateContent xmlns:mc="http://schemas.openxmlformats.org/markup-compatibility/2006">
          <mc:Choice xmlns:p14="http://schemas.microsoft.com/office/powerpoint/2010/main" Requires="p14">
            <p:contentPart p14:bwMode="auto" r:id="rId45">
              <p14:nvContentPartPr>
                <p14:cNvPr id="29" name="Ink 28">
                  <a:extLst>
                    <a:ext uri="{FF2B5EF4-FFF2-40B4-BE49-F238E27FC236}">
                      <a16:creationId xmlns:a16="http://schemas.microsoft.com/office/drawing/2014/main" id="{D8B280DE-F536-B49C-ED3F-B6219923881D}"/>
                    </a:ext>
                  </a:extLst>
                </p14:cNvPr>
                <p14:cNvContentPartPr/>
                <p14:nvPr/>
              </p14:nvContentPartPr>
              <p14:xfrm>
                <a:off x="835054" y="4600019"/>
                <a:ext cx="275040" cy="335160"/>
              </p14:xfrm>
            </p:contentPart>
          </mc:Choice>
          <mc:Fallback>
            <p:pic>
              <p:nvPicPr>
                <p:cNvPr id="29" name="Ink 28">
                  <a:extLst>
                    <a:ext uri="{FF2B5EF4-FFF2-40B4-BE49-F238E27FC236}">
                      <a16:creationId xmlns:a16="http://schemas.microsoft.com/office/drawing/2014/main" id="{D8B280DE-F536-B49C-ED3F-B6219923881D}"/>
                    </a:ext>
                  </a:extLst>
                </p:cNvPr>
                <p:cNvPicPr/>
                <p:nvPr/>
              </p:nvPicPr>
              <p:blipFill>
                <a:blip r:embed="rId46"/>
                <a:stretch>
                  <a:fillRect/>
                </a:stretch>
              </p:blipFill>
              <p:spPr>
                <a:xfrm>
                  <a:off x="828934" y="4593899"/>
                  <a:ext cx="28728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Ink 29">
                  <a:extLst>
                    <a:ext uri="{FF2B5EF4-FFF2-40B4-BE49-F238E27FC236}">
                      <a16:creationId xmlns:a16="http://schemas.microsoft.com/office/drawing/2014/main" id="{DA6556B8-D33D-2AC5-1DEA-FDE16914FABE}"/>
                    </a:ext>
                  </a:extLst>
                </p14:cNvPr>
                <p14:cNvContentPartPr/>
                <p14:nvPr/>
              </p14:nvContentPartPr>
              <p14:xfrm>
                <a:off x="1273894" y="4591379"/>
                <a:ext cx="11520" cy="247320"/>
              </p14:xfrm>
            </p:contentPart>
          </mc:Choice>
          <mc:Fallback>
            <p:pic>
              <p:nvPicPr>
                <p:cNvPr id="30" name="Ink 29">
                  <a:extLst>
                    <a:ext uri="{FF2B5EF4-FFF2-40B4-BE49-F238E27FC236}">
                      <a16:creationId xmlns:a16="http://schemas.microsoft.com/office/drawing/2014/main" id="{DA6556B8-D33D-2AC5-1DEA-FDE16914FABE}"/>
                    </a:ext>
                  </a:extLst>
                </p:cNvPr>
                <p:cNvPicPr/>
                <p:nvPr/>
              </p:nvPicPr>
              <p:blipFill>
                <a:blip r:embed="rId48"/>
                <a:stretch>
                  <a:fillRect/>
                </a:stretch>
              </p:blipFill>
              <p:spPr>
                <a:xfrm>
                  <a:off x="1267774" y="4585259"/>
                  <a:ext cx="237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Ink 30">
                  <a:extLst>
                    <a:ext uri="{FF2B5EF4-FFF2-40B4-BE49-F238E27FC236}">
                      <a16:creationId xmlns:a16="http://schemas.microsoft.com/office/drawing/2014/main" id="{3B93454A-4734-F72B-99A4-7F28EF4A9797}"/>
                    </a:ext>
                  </a:extLst>
                </p14:cNvPr>
                <p14:cNvContentPartPr/>
                <p14:nvPr/>
              </p14:nvContentPartPr>
              <p14:xfrm>
                <a:off x="1368934" y="4641419"/>
                <a:ext cx="163800" cy="111600"/>
              </p14:xfrm>
            </p:contentPart>
          </mc:Choice>
          <mc:Fallback>
            <p:pic>
              <p:nvPicPr>
                <p:cNvPr id="31" name="Ink 30">
                  <a:extLst>
                    <a:ext uri="{FF2B5EF4-FFF2-40B4-BE49-F238E27FC236}">
                      <a16:creationId xmlns:a16="http://schemas.microsoft.com/office/drawing/2014/main" id="{3B93454A-4734-F72B-99A4-7F28EF4A9797}"/>
                    </a:ext>
                  </a:extLst>
                </p:cNvPr>
                <p:cNvPicPr/>
                <p:nvPr/>
              </p:nvPicPr>
              <p:blipFill>
                <a:blip r:embed="rId50"/>
                <a:stretch>
                  <a:fillRect/>
                </a:stretch>
              </p:blipFill>
              <p:spPr>
                <a:xfrm>
                  <a:off x="1362814" y="4635299"/>
                  <a:ext cx="176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Ink 31">
                  <a:extLst>
                    <a:ext uri="{FF2B5EF4-FFF2-40B4-BE49-F238E27FC236}">
                      <a16:creationId xmlns:a16="http://schemas.microsoft.com/office/drawing/2014/main" id="{D1E34D13-067A-7C4B-5AD0-F882719DD4AE}"/>
                    </a:ext>
                  </a:extLst>
                </p14:cNvPr>
                <p14:cNvContentPartPr/>
                <p14:nvPr/>
              </p14:nvContentPartPr>
              <p14:xfrm>
                <a:off x="1546414" y="4717739"/>
                <a:ext cx="124560" cy="60840"/>
              </p14:xfrm>
            </p:contentPart>
          </mc:Choice>
          <mc:Fallback>
            <p:pic>
              <p:nvPicPr>
                <p:cNvPr id="32" name="Ink 31">
                  <a:extLst>
                    <a:ext uri="{FF2B5EF4-FFF2-40B4-BE49-F238E27FC236}">
                      <a16:creationId xmlns:a16="http://schemas.microsoft.com/office/drawing/2014/main" id="{D1E34D13-067A-7C4B-5AD0-F882719DD4AE}"/>
                    </a:ext>
                  </a:extLst>
                </p:cNvPr>
                <p:cNvPicPr/>
                <p:nvPr/>
              </p:nvPicPr>
              <p:blipFill>
                <a:blip r:embed="rId52"/>
                <a:stretch>
                  <a:fillRect/>
                </a:stretch>
              </p:blipFill>
              <p:spPr>
                <a:xfrm>
                  <a:off x="1540294" y="4711619"/>
                  <a:ext cx="136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Ink 32">
                  <a:extLst>
                    <a:ext uri="{FF2B5EF4-FFF2-40B4-BE49-F238E27FC236}">
                      <a16:creationId xmlns:a16="http://schemas.microsoft.com/office/drawing/2014/main" id="{67B97493-1820-8F44-7798-47F407B08DAF}"/>
                    </a:ext>
                  </a:extLst>
                </p14:cNvPr>
                <p14:cNvContentPartPr/>
                <p14:nvPr/>
              </p14:nvContentPartPr>
              <p14:xfrm>
                <a:off x="1760614" y="4562219"/>
                <a:ext cx="8280" cy="250560"/>
              </p14:xfrm>
            </p:contentPart>
          </mc:Choice>
          <mc:Fallback>
            <p:pic>
              <p:nvPicPr>
                <p:cNvPr id="33" name="Ink 32">
                  <a:extLst>
                    <a:ext uri="{FF2B5EF4-FFF2-40B4-BE49-F238E27FC236}">
                      <a16:creationId xmlns:a16="http://schemas.microsoft.com/office/drawing/2014/main" id="{67B97493-1820-8F44-7798-47F407B08DAF}"/>
                    </a:ext>
                  </a:extLst>
                </p:cNvPr>
                <p:cNvPicPr/>
                <p:nvPr/>
              </p:nvPicPr>
              <p:blipFill>
                <a:blip r:embed="rId54"/>
                <a:stretch>
                  <a:fillRect/>
                </a:stretch>
              </p:blipFill>
              <p:spPr>
                <a:xfrm>
                  <a:off x="1754494" y="4556099"/>
                  <a:ext cx="20520" cy="262800"/>
                </a:xfrm>
                <a:prstGeom prst="rect">
                  <a:avLst/>
                </a:prstGeom>
              </p:spPr>
            </p:pic>
          </mc:Fallback>
        </mc:AlternateContent>
      </p:grpSp>
      <p:grpSp>
        <p:nvGrpSpPr>
          <p:cNvPr id="39" name="Group 38">
            <a:extLst>
              <a:ext uri="{FF2B5EF4-FFF2-40B4-BE49-F238E27FC236}">
                <a16:creationId xmlns:a16="http://schemas.microsoft.com/office/drawing/2014/main" id="{53B84219-9DD3-AD98-CCC1-303E020BA64B}"/>
              </a:ext>
            </a:extLst>
          </p:cNvPr>
          <p:cNvGrpSpPr/>
          <p:nvPr/>
        </p:nvGrpSpPr>
        <p:grpSpPr>
          <a:xfrm>
            <a:off x="806974" y="5034539"/>
            <a:ext cx="311400" cy="86040"/>
            <a:chOff x="806974" y="5034539"/>
            <a:chExt cx="311400" cy="86040"/>
          </a:xfrm>
        </p:grpSpPr>
        <mc:AlternateContent xmlns:mc="http://schemas.openxmlformats.org/markup-compatibility/2006">
          <mc:Choice xmlns:p14="http://schemas.microsoft.com/office/powerpoint/2010/main" Requires="p14">
            <p:contentPart p14:bwMode="auto" r:id="rId55">
              <p14:nvContentPartPr>
                <p14:cNvPr id="35" name="Ink 34">
                  <a:extLst>
                    <a:ext uri="{FF2B5EF4-FFF2-40B4-BE49-F238E27FC236}">
                      <a16:creationId xmlns:a16="http://schemas.microsoft.com/office/drawing/2014/main" id="{F8CDA772-18EB-CAF1-4D62-B9F502181B59}"/>
                    </a:ext>
                  </a:extLst>
                </p14:cNvPr>
                <p14:cNvContentPartPr/>
                <p14:nvPr/>
              </p14:nvContentPartPr>
              <p14:xfrm>
                <a:off x="806974" y="5034539"/>
                <a:ext cx="118800" cy="86040"/>
              </p14:xfrm>
            </p:contentPart>
          </mc:Choice>
          <mc:Fallback>
            <p:pic>
              <p:nvPicPr>
                <p:cNvPr id="35" name="Ink 34">
                  <a:extLst>
                    <a:ext uri="{FF2B5EF4-FFF2-40B4-BE49-F238E27FC236}">
                      <a16:creationId xmlns:a16="http://schemas.microsoft.com/office/drawing/2014/main" id="{F8CDA772-18EB-CAF1-4D62-B9F502181B59}"/>
                    </a:ext>
                  </a:extLst>
                </p:cNvPr>
                <p:cNvPicPr/>
                <p:nvPr/>
              </p:nvPicPr>
              <p:blipFill>
                <a:blip r:embed="rId56"/>
                <a:stretch>
                  <a:fillRect/>
                </a:stretch>
              </p:blipFill>
              <p:spPr>
                <a:xfrm>
                  <a:off x="800854" y="5028419"/>
                  <a:ext cx="131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Ink 35">
                  <a:extLst>
                    <a:ext uri="{FF2B5EF4-FFF2-40B4-BE49-F238E27FC236}">
                      <a16:creationId xmlns:a16="http://schemas.microsoft.com/office/drawing/2014/main" id="{1D349D54-9236-85BD-EE36-DB4195EBD9A7}"/>
                    </a:ext>
                  </a:extLst>
                </p14:cNvPr>
                <p14:cNvContentPartPr/>
                <p14:nvPr/>
              </p14:nvContentPartPr>
              <p14:xfrm>
                <a:off x="962494" y="5038859"/>
                <a:ext cx="58680" cy="10440"/>
              </p14:xfrm>
            </p:contentPart>
          </mc:Choice>
          <mc:Fallback>
            <p:pic>
              <p:nvPicPr>
                <p:cNvPr id="36" name="Ink 35">
                  <a:extLst>
                    <a:ext uri="{FF2B5EF4-FFF2-40B4-BE49-F238E27FC236}">
                      <a16:creationId xmlns:a16="http://schemas.microsoft.com/office/drawing/2014/main" id="{1D349D54-9236-85BD-EE36-DB4195EBD9A7}"/>
                    </a:ext>
                  </a:extLst>
                </p:cNvPr>
                <p:cNvPicPr/>
                <p:nvPr/>
              </p:nvPicPr>
              <p:blipFill>
                <a:blip r:embed="rId58"/>
                <a:stretch>
                  <a:fillRect/>
                </a:stretch>
              </p:blipFill>
              <p:spPr>
                <a:xfrm>
                  <a:off x="956374" y="5032739"/>
                  <a:ext cx="709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Ink 36">
                  <a:extLst>
                    <a:ext uri="{FF2B5EF4-FFF2-40B4-BE49-F238E27FC236}">
                      <a16:creationId xmlns:a16="http://schemas.microsoft.com/office/drawing/2014/main" id="{60504864-4E5C-9EF3-70FB-9F45A6AEA864}"/>
                    </a:ext>
                  </a:extLst>
                </p14:cNvPr>
                <p14:cNvContentPartPr/>
                <p14:nvPr/>
              </p14:nvContentPartPr>
              <p14:xfrm>
                <a:off x="953134" y="5097179"/>
                <a:ext cx="83880" cy="360"/>
              </p14:xfrm>
            </p:contentPart>
          </mc:Choice>
          <mc:Fallback>
            <p:pic>
              <p:nvPicPr>
                <p:cNvPr id="37" name="Ink 36">
                  <a:extLst>
                    <a:ext uri="{FF2B5EF4-FFF2-40B4-BE49-F238E27FC236}">
                      <a16:creationId xmlns:a16="http://schemas.microsoft.com/office/drawing/2014/main" id="{60504864-4E5C-9EF3-70FB-9F45A6AEA864}"/>
                    </a:ext>
                  </a:extLst>
                </p:cNvPr>
                <p:cNvPicPr/>
                <p:nvPr/>
              </p:nvPicPr>
              <p:blipFill>
                <a:blip r:embed="rId60"/>
                <a:stretch>
                  <a:fillRect/>
                </a:stretch>
              </p:blipFill>
              <p:spPr>
                <a:xfrm>
                  <a:off x="947014" y="5091059"/>
                  <a:ext cx="961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Ink 37">
                  <a:extLst>
                    <a:ext uri="{FF2B5EF4-FFF2-40B4-BE49-F238E27FC236}">
                      <a16:creationId xmlns:a16="http://schemas.microsoft.com/office/drawing/2014/main" id="{407FD466-A8D1-A939-1B0B-D215CE91C7A9}"/>
                    </a:ext>
                  </a:extLst>
                </p14:cNvPr>
                <p14:cNvContentPartPr/>
                <p14:nvPr/>
              </p14:nvContentPartPr>
              <p14:xfrm>
                <a:off x="1118014" y="5048579"/>
                <a:ext cx="360" cy="72000"/>
              </p14:xfrm>
            </p:contentPart>
          </mc:Choice>
          <mc:Fallback>
            <p:pic>
              <p:nvPicPr>
                <p:cNvPr id="38" name="Ink 37">
                  <a:extLst>
                    <a:ext uri="{FF2B5EF4-FFF2-40B4-BE49-F238E27FC236}">
                      <a16:creationId xmlns:a16="http://schemas.microsoft.com/office/drawing/2014/main" id="{407FD466-A8D1-A939-1B0B-D215CE91C7A9}"/>
                    </a:ext>
                  </a:extLst>
                </p:cNvPr>
                <p:cNvPicPr/>
                <p:nvPr/>
              </p:nvPicPr>
              <p:blipFill>
                <a:blip r:embed="rId62"/>
                <a:stretch>
                  <a:fillRect/>
                </a:stretch>
              </p:blipFill>
              <p:spPr>
                <a:xfrm>
                  <a:off x="1111894" y="5042459"/>
                  <a:ext cx="12600" cy="8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40" name="Ink 39">
                <a:extLst>
                  <a:ext uri="{FF2B5EF4-FFF2-40B4-BE49-F238E27FC236}">
                    <a16:creationId xmlns:a16="http://schemas.microsoft.com/office/drawing/2014/main" id="{F3D9D6F1-894F-8D10-87D6-70EF1902FD72}"/>
                  </a:ext>
                </a:extLst>
              </p14:cNvPr>
              <p14:cNvContentPartPr/>
              <p14:nvPr/>
            </p14:nvContentPartPr>
            <p14:xfrm>
              <a:off x="895174" y="4469339"/>
              <a:ext cx="170640" cy="64800"/>
            </p14:xfrm>
          </p:contentPart>
        </mc:Choice>
        <mc:Fallback>
          <p:pic>
            <p:nvPicPr>
              <p:cNvPr id="40" name="Ink 39">
                <a:extLst>
                  <a:ext uri="{FF2B5EF4-FFF2-40B4-BE49-F238E27FC236}">
                    <a16:creationId xmlns:a16="http://schemas.microsoft.com/office/drawing/2014/main" id="{F3D9D6F1-894F-8D10-87D6-70EF1902FD72}"/>
                  </a:ext>
                </a:extLst>
              </p:cNvPr>
              <p:cNvPicPr/>
              <p:nvPr/>
            </p:nvPicPr>
            <p:blipFill>
              <a:blip r:embed="rId64"/>
              <a:stretch>
                <a:fillRect/>
              </a:stretch>
            </p:blipFill>
            <p:spPr>
              <a:xfrm>
                <a:off x="889054" y="4463219"/>
                <a:ext cx="182880" cy="77040"/>
              </a:xfrm>
              <a:prstGeom prst="rect">
                <a:avLst/>
              </a:prstGeom>
            </p:spPr>
          </p:pic>
        </mc:Fallback>
      </mc:AlternateContent>
      <p:grpSp>
        <p:nvGrpSpPr>
          <p:cNvPr id="57" name="Group 56">
            <a:extLst>
              <a:ext uri="{FF2B5EF4-FFF2-40B4-BE49-F238E27FC236}">
                <a16:creationId xmlns:a16="http://schemas.microsoft.com/office/drawing/2014/main" id="{BAB9B7FC-956F-FE75-2D43-C2EDEB84673D}"/>
              </a:ext>
            </a:extLst>
          </p:cNvPr>
          <p:cNvGrpSpPr/>
          <p:nvPr/>
        </p:nvGrpSpPr>
        <p:grpSpPr>
          <a:xfrm>
            <a:off x="1916134" y="4396619"/>
            <a:ext cx="1323000" cy="579960"/>
            <a:chOff x="1916134" y="4396619"/>
            <a:chExt cx="1323000" cy="579960"/>
          </a:xfrm>
        </p:grpSpPr>
        <mc:AlternateContent xmlns:mc="http://schemas.openxmlformats.org/markup-compatibility/2006">
          <mc:Choice xmlns:p14="http://schemas.microsoft.com/office/powerpoint/2010/main" Requires="p14">
            <p:contentPart p14:bwMode="auto" r:id="rId65">
              <p14:nvContentPartPr>
                <p14:cNvPr id="41" name="Ink 40">
                  <a:extLst>
                    <a:ext uri="{FF2B5EF4-FFF2-40B4-BE49-F238E27FC236}">
                      <a16:creationId xmlns:a16="http://schemas.microsoft.com/office/drawing/2014/main" id="{2F77D364-ADB5-BEE4-3CB7-15EDF5E0D569}"/>
                    </a:ext>
                  </a:extLst>
                </p14:cNvPr>
                <p14:cNvContentPartPr/>
                <p14:nvPr/>
              </p14:nvContentPartPr>
              <p14:xfrm>
                <a:off x="1916134" y="4622699"/>
                <a:ext cx="90720" cy="7560"/>
              </p14:xfrm>
            </p:contentPart>
          </mc:Choice>
          <mc:Fallback>
            <p:pic>
              <p:nvPicPr>
                <p:cNvPr id="41" name="Ink 40">
                  <a:extLst>
                    <a:ext uri="{FF2B5EF4-FFF2-40B4-BE49-F238E27FC236}">
                      <a16:creationId xmlns:a16="http://schemas.microsoft.com/office/drawing/2014/main" id="{2F77D364-ADB5-BEE4-3CB7-15EDF5E0D569}"/>
                    </a:ext>
                  </a:extLst>
                </p:cNvPr>
                <p:cNvPicPr/>
                <p:nvPr/>
              </p:nvPicPr>
              <p:blipFill>
                <a:blip r:embed="rId66"/>
                <a:stretch>
                  <a:fillRect/>
                </a:stretch>
              </p:blipFill>
              <p:spPr>
                <a:xfrm>
                  <a:off x="1910014" y="4616579"/>
                  <a:ext cx="102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Ink 41">
                  <a:extLst>
                    <a:ext uri="{FF2B5EF4-FFF2-40B4-BE49-F238E27FC236}">
                      <a16:creationId xmlns:a16="http://schemas.microsoft.com/office/drawing/2014/main" id="{9CD4D2B9-27DB-0373-F91D-6E558B041897}"/>
                    </a:ext>
                  </a:extLst>
                </p14:cNvPr>
                <p14:cNvContentPartPr/>
                <p14:nvPr/>
              </p14:nvContentPartPr>
              <p14:xfrm>
                <a:off x="1945294" y="4666619"/>
                <a:ext cx="82080" cy="12240"/>
              </p14:xfrm>
            </p:contentPart>
          </mc:Choice>
          <mc:Fallback>
            <p:pic>
              <p:nvPicPr>
                <p:cNvPr id="42" name="Ink 41">
                  <a:extLst>
                    <a:ext uri="{FF2B5EF4-FFF2-40B4-BE49-F238E27FC236}">
                      <a16:creationId xmlns:a16="http://schemas.microsoft.com/office/drawing/2014/main" id="{9CD4D2B9-27DB-0373-F91D-6E558B041897}"/>
                    </a:ext>
                  </a:extLst>
                </p:cNvPr>
                <p:cNvPicPr/>
                <p:nvPr/>
              </p:nvPicPr>
              <p:blipFill>
                <a:blip r:embed="rId68"/>
                <a:stretch>
                  <a:fillRect/>
                </a:stretch>
              </p:blipFill>
              <p:spPr>
                <a:xfrm>
                  <a:off x="1939174" y="4660499"/>
                  <a:ext cx="94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Ink 42">
                  <a:extLst>
                    <a:ext uri="{FF2B5EF4-FFF2-40B4-BE49-F238E27FC236}">
                      <a16:creationId xmlns:a16="http://schemas.microsoft.com/office/drawing/2014/main" id="{11DCB1D4-89C7-B418-B196-D5695D4BD7E5}"/>
                    </a:ext>
                  </a:extLst>
                </p14:cNvPr>
                <p14:cNvContentPartPr/>
                <p14:nvPr/>
              </p14:nvContentPartPr>
              <p14:xfrm>
                <a:off x="2230054" y="4542419"/>
                <a:ext cx="229680" cy="205920"/>
              </p14:xfrm>
            </p:contentPart>
          </mc:Choice>
          <mc:Fallback>
            <p:pic>
              <p:nvPicPr>
                <p:cNvPr id="43" name="Ink 42">
                  <a:extLst>
                    <a:ext uri="{FF2B5EF4-FFF2-40B4-BE49-F238E27FC236}">
                      <a16:creationId xmlns:a16="http://schemas.microsoft.com/office/drawing/2014/main" id="{11DCB1D4-89C7-B418-B196-D5695D4BD7E5}"/>
                    </a:ext>
                  </a:extLst>
                </p:cNvPr>
                <p:cNvPicPr/>
                <p:nvPr/>
              </p:nvPicPr>
              <p:blipFill>
                <a:blip r:embed="rId70"/>
                <a:stretch>
                  <a:fillRect/>
                </a:stretch>
              </p:blipFill>
              <p:spPr>
                <a:xfrm>
                  <a:off x="2223934" y="4536299"/>
                  <a:ext cx="2419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Ink 43">
                  <a:extLst>
                    <a:ext uri="{FF2B5EF4-FFF2-40B4-BE49-F238E27FC236}">
                      <a16:creationId xmlns:a16="http://schemas.microsoft.com/office/drawing/2014/main" id="{762E9E4F-6B50-AA8B-ACD9-BE6AD1A48898}"/>
                    </a:ext>
                  </a:extLst>
                </p14:cNvPr>
                <p14:cNvContentPartPr/>
                <p14:nvPr/>
              </p14:nvContentPartPr>
              <p14:xfrm>
                <a:off x="2188294" y="4877939"/>
                <a:ext cx="109080" cy="98640"/>
              </p14:xfrm>
            </p:contentPart>
          </mc:Choice>
          <mc:Fallback>
            <p:pic>
              <p:nvPicPr>
                <p:cNvPr id="44" name="Ink 43">
                  <a:extLst>
                    <a:ext uri="{FF2B5EF4-FFF2-40B4-BE49-F238E27FC236}">
                      <a16:creationId xmlns:a16="http://schemas.microsoft.com/office/drawing/2014/main" id="{762E9E4F-6B50-AA8B-ACD9-BE6AD1A48898}"/>
                    </a:ext>
                  </a:extLst>
                </p:cNvPr>
                <p:cNvPicPr/>
                <p:nvPr/>
              </p:nvPicPr>
              <p:blipFill>
                <a:blip r:embed="rId72"/>
                <a:stretch>
                  <a:fillRect/>
                </a:stretch>
              </p:blipFill>
              <p:spPr>
                <a:xfrm>
                  <a:off x="2182174" y="4871819"/>
                  <a:ext cx="121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Ink 44">
                  <a:extLst>
                    <a:ext uri="{FF2B5EF4-FFF2-40B4-BE49-F238E27FC236}">
                      <a16:creationId xmlns:a16="http://schemas.microsoft.com/office/drawing/2014/main" id="{079A1812-B5C7-69A6-C20B-DB6E2C11176D}"/>
                    </a:ext>
                  </a:extLst>
                </p14:cNvPr>
                <p14:cNvContentPartPr/>
                <p14:nvPr/>
              </p14:nvContentPartPr>
              <p14:xfrm>
                <a:off x="2304934" y="4865699"/>
                <a:ext cx="106560" cy="7560"/>
              </p14:xfrm>
            </p:contentPart>
          </mc:Choice>
          <mc:Fallback>
            <p:pic>
              <p:nvPicPr>
                <p:cNvPr id="45" name="Ink 44">
                  <a:extLst>
                    <a:ext uri="{FF2B5EF4-FFF2-40B4-BE49-F238E27FC236}">
                      <a16:creationId xmlns:a16="http://schemas.microsoft.com/office/drawing/2014/main" id="{079A1812-B5C7-69A6-C20B-DB6E2C11176D}"/>
                    </a:ext>
                  </a:extLst>
                </p:cNvPr>
                <p:cNvPicPr/>
                <p:nvPr/>
              </p:nvPicPr>
              <p:blipFill>
                <a:blip r:embed="rId74"/>
                <a:stretch>
                  <a:fillRect/>
                </a:stretch>
              </p:blipFill>
              <p:spPr>
                <a:xfrm>
                  <a:off x="2298814" y="4859579"/>
                  <a:ext cx="118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Ink 45">
                  <a:extLst>
                    <a:ext uri="{FF2B5EF4-FFF2-40B4-BE49-F238E27FC236}">
                      <a16:creationId xmlns:a16="http://schemas.microsoft.com/office/drawing/2014/main" id="{D15E1407-4164-69ED-BE39-182590AAE4C3}"/>
                    </a:ext>
                  </a:extLst>
                </p14:cNvPr>
                <p14:cNvContentPartPr/>
                <p14:nvPr/>
              </p14:nvContentPartPr>
              <p14:xfrm>
                <a:off x="2318254" y="4904219"/>
                <a:ext cx="106200" cy="18000"/>
              </p14:xfrm>
            </p:contentPart>
          </mc:Choice>
          <mc:Fallback>
            <p:pic>
              <p:nvPicPr>
                <p:cNvPr id="46" name="Ink 45">
                  <a:extLst>
                    <a:ext uri="{FF2B5EF4-FFF2-40B4-BE49-F238E27FC236}">
                      <a16:creationId xmlns:a16="http://schemas.microsoft.com/office/drawing/2014/main" id="{D15E1407-4164-69ED-BE39-182590AAE4C3}"/>
                    </a:ext>
                  </a:extLst>
                </p:cNvPr>
                <p:cNvPicPr/>
                <p:nvPr/>
              </p:nvPicPr>
              <p:blipFill>
                <a:blip r:embed="rId76"/>
                <a:stretch>
                  <a:fillRect/>
                </a:stretch>
              </p:blipFill>
              <p:spPr>
                <a:xfrm>
                  <a:off x="2312134" y="4898099"/>
                  <a:ext cx="118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Ink 46">
                  <a:extLst>
                    <a:ext uri="{FF2B5EF4-FFF2-40B4-BE49-F238E27FC236}">
                      <a16:creationId xmlns:a16="http://schemas.microsoft.com/office/drawing/2014/main" id="{C374E1D7-39E3-3EF8-1885-E4B75110A210}"/>
                    </a:ext>
                  </a:extLst>
                </p14:cNvPr>
                <p14:cNvContentPartPr/>
                <p14:nvPr/>
              </p14:nvContentPartPr>
              <p14:xfrm>
                <a:off x="2480254" y="4863899"/>
                <a:ext cx="360" cy="61560"/>
              </p14:xfrm>
            </p:contentPart>
          </mc:Choice>
          <mc:Fallback>
            <p:pic>
              <p:nvPicPr>
                <p:cNvPr id="47" name="Ink 46">
                  <a:extLst>
                    <a:ext uri="{FF2B5EF4-FFF2-40B4-BE49-F238E27FC236}">
                      <a16:creationId xmlns:a16="http://schemas.microsoft.com/office/drawing/2014/main" id="{C374E1D7-39E3-3EF8-1885-E4B75110A210}"/>
                    </a:ext>
                  </a:extLst>
                </p:cNvPr>
                <p:cNvPicPr/>
                <p:nvPr/>
              </p:nvPicPr>
              <p:blipFill>
                <a:blip r:embed="rId78"/>
                <a:stretch>
                  <a:fillRect/>
                </a:stretch>
              </p:blipFill>
              <p:spPr>
                <a:xfrm>
                  <a:off x="2474134" y="4857779"/>
                  <a:ext cx="12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Ink 47">
                  <a:extLst>
                    <a:ext uri="{FF2B5EF4-FFF2-40B4-BE49-F238E27FC236}">
                      <a16:creationId xmlns:a16="http://schemas.microsoft.com/office/drawing/2014/main" id="{46D3F4A8-8D7B-23F3-78EE-33648DD0BB71}"/>
                    </a:ext>
                  </a:extLst>
                </p14:cNvPr>
                <p14:cNvContentPartPr/>
                <p14:nvPr/>
              </p14:nvContentPartPr>
              <p14:xfrm>
                <a:off x="2240134" y="4434059"/>
                <a:ext cx="219960" cy="100080"/>
              </p14:xfrm>
            </p:contentPart>
          </mc:Choice>
          <mc:Fallback>
            <p:pic>
              <p:nvPicPr>
                <p:cNvPr id="48" name="Ink 47">
                  <a:extLst>
                    <a:ext uri="{FF2B5EF4-FFF2-40B4-BE49-F238E27FC236}">
                      <a16:creationId xmlns:a16="http://schemas.microsoft.com/office/drawing/2014/main" id="{46D3F4A8-8D7B-23F3-78EE-33648DD0BB71}"/>
                    </a:ext>
                  </a:extLst>
                </p:cNvPr>
                <p:cNvPicPr/>
                <p:nvPr/>
              </p:nvPicPr>
              <p:blipFill>
                <a:blip r:embed="rId80"/>
                <a:stretch>
                  <a:fillRect/>
                </a:stretch>
              </p:blipFill>
              <p:spPr>
                <a:xfrm>
                  <a:off x="2234014" y="4427939"/>
                  <a:ext cx="232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Ink 48">
                  <a:extLst>
                    <a:ext uri="{FF2B5EF4-FFF2-40B4-BE49-F238E27FC236}">
                      <a16:creationId xmlns:a16="http://schemas.microsoft.com/office/drawing/2014/main" id="{E6002925-841B-56D9-B88B-3EEFEF4F32AB}"/>
                    </a:ext>
                  </a:extLst>
                </p14:cNvPr>
                <p14:cNvContentPartPr/>
                <p14:nvPr/>
              </p14:nvContentPartPr>
              <p14:xfrm>
                <a:off x="2871214" y="4396619"/>
                <a:ext cx="7920" cy="150840"/>
              </p14:xfrm>
            </p:contentPart>
          </mc:Choice>
          <mc:Fallback>
            <p:pic>
              <p:nvPicPr>
                <p:cNvPr id="49" name="Ink 48">
                  <a:extLst>
                    <a:ext uri="{FF2B5EF4-FFF2-40B4-BE49-F238E27FC236}">
                      <a16:creationId xmlns:a16="http://schemas.microsoft.com/office/drawing/2014/main" id="{E6002925-841B-56D9-B88B-3EEFEF4F32AB}"/>
                    </a:ext>
                  </a:extLst>
                </p:cNvPr>
                <p:cNvPicPr/>
                <p:nvPr/>
              </p:nvPicPr>
              <p:blipFill>
                <a:blip r:embed="rId82"/>
                <a:stretch>
                  <a:fillRect/>
                </a:stretch>
              </p:blipFill>
              <p:spPr>
                <a:xfrm>
                  <a:off x="2865094" y="4390499"/>
                  <a:ext cx="20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Ink 49">
                  <a:extLst>
                    <a:ext uri="{FF2B5EF4-FFF2-40B4-BE49-F238E27FC236}">
                      <a16:creationId xmlns:a16="http://schemas.microsoft.com/office/drawing/2014/main" id="{598E1E08-6D1B-1D02-C816-E98D1F6CCEBB}"/>
                    </a:ext>
                  </a:extLst>
                </p14:cNvPr>
                <p14:cNvContentPartPr/>
                <p14:nvPr/>
              </p14:nvContentPartPr>
              <p14:xfrm>
                <a:off x="2635774" y="4580939"/>
                <a:ext cx="577440" cy="10800"/>
              </p14:xfrm>
            </p:contentPart>
          </mc:Choice>
          <mc:Fallback>
            <p:pic>
              <p:nvPicPr>
                <p:cNvPr id="50" name="Ink 49">
                  <a:extLst>
                    <a:ext uri="{FF2B5EF4-FFF2-40B4-BE49-F238E27FC236}">
                      <a16:creationId xmlns:a16="http://schemas.microsoft.com/office/drawing/2014/main" id="{598E1E08-6D1B-1D02-C816-E98D1F6CCEBB}"/>
                    </a:ext>
                  </a:extLst>
                </p:cNvPr>
                <p:cNvPicPr/>
                <p:nvPr/>
              </p:nvPicPr>
              <p:blipFill>
                <a:blip r:embed="rId84"/>
                <a:stretch>
                  <a:fillRect/>
                </a:stretch>
              </p:blipFill>
              <p:spPr>
                <a:xfrm>
                  <a:off x="2629654" y="4574819"/>
                  <a:ext cx="589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Ink 50">
                  <a:extLst>
                    <a:ext uri="{FF2B5EF4-FFF2-40B4-BE49-F238E27FC236}">
                      <a16:creationId xmlns:a16="http://schemas.microsoft.com/office/drawing/2014/main" id="{D8819794-6E7A-E630-5912-2B9093DF3A10}"/>
                    </a:ext>
                  </a:extLst>
                </p14:cNvPr>
                <p14:cNvContentPartPr/>
                <p14:nvPr/>
              </p14:nvContentPartPr>
              <p14:xfrm>
                <a:off x="2735494" y="4677779"/>
                <a:ext cx="102240" cy="149040"/>
              </p14:xfrm>
            </p:contentPart>
          </mc:Choice>
          <mc:Fallback>
            <p:pic>
              <p:nvPicPr>
                <p:cNvPr id="51" name="Ink 50">
                  <a:extLst>
                    <a:ext uri="{FF2B5EF4-FFF2-40B4-BE49-F238E27FC236}">
                      <a16:creationId xmlns:a16="http://schemas.microsoft.com/office/drawing/2014/main" id="{D8819794-6E7A-E630-5912-2B9093DF3A10}"/>
                    </a:ext>
                  </a:extLst>
                </p:cNvPr>
                <p:cNvPicPr/>
                <p:nvPr/>
              </p:nvPicPr>
              <p:blipFill>
                <a:blip r:embed="rId86"/>
                <a:stretch>
                  <a:fillRect/>
                </a:stretch>
              </p:blipFill>
              <p:spPr>
                <a:xfrm>
                  <a:off x="2729374" y="4671659"/>
                  <a:ext cx="114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Ink 51">
                  <a:extLst>
                    <a:ext uri="{FF2B5EF4-FFF2-40B4-BE49-F238E27FC236}">
                      <a16:creationId xmlns:a16="http://schemas.microsoft.com/office/drawing/2014/main" id="{763DB65E-6C28-18D5-D4FC-16874578544F}"/>
                    </a:ext>
                  </a:extLst>
                </p14:cNvPr>
                <p14:cNvContentPartPr/>
                <p14:nvPr/>
              </p14:nvContentPartPr>
              <p14:xfrm>
                <a:off x="2897134" y="4707659"/>
                <a:ext cx="117000" cy="128160"/>
              </p14:xfrm>
            </p:contentPart>
          </mc:Choice>
          <mc:Fallback>
            <p:pic>
              <p:nvPicPr>
                <p:cNvPr id="52" name="Ink 51">
                  <a:extLst>
                    <a:ext uri="{FF2B5EF4-FFF2-40B4-BE49-F238E27FC236}">
                      <a16:creationId xmlns:a16="http://schemas.microsoft.com/office/drawing/2014/main" id="{763DB65E-6C28-18D5-D4FC-16874578544F}"/>
                    </a:ext>
                  </a:extLst>
                </p:cNvPr>
                <p:cNvPicPr/>
                <p:nvPr/>
              </p:nvPicPr>
              <p:blipFill>
                <a:blip r:embed="rId88"/>
                <a:stretch>
                  <a:fillRect/>
                </a:stretch>
              </p:blipFill>
              <p:spPr>
                <a:xfrm>
                  <a:off x="2891014" y="4701539"/>
                  <a:ext cx="129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Ink 52">
                  <a:extLst>
                    <a:ext uri="{FF2B5EF4-FFF2-40B4-BE49-F238E27FC236}">
                      <a16:creationId xmlns:a16="http://schemas.microsoft.com/office/drawing/2014/main" id="{87419400-760C-162E-E4CE-3A440E0285B1}"/>
                    </a:ext>
                  </a:extLst>
                </p14:cNvPr>
                <p14:cNvContentPartPr/>
                <p14:nvPr/>
              </p14:nvContentPartPr>
              <p14:xfrm>
                <a:off x="3081094" y="4698299"/>
                <a:ext cx="12240" cy="95040"/>
              </p14:xfrm>
            </p:contentPart>
          </mc:Choice>
          <mc:Fallback>
            <p:pic>
              <p:nvPicPr>
                <p:cNvPr id="53" name="Ink 52">
                  <a:extLst>
                    <a:ext uri="{FF2B5EF4-FFF2-40B4-BE49-F238E27FC236}">
                      <a16:creationId xmlns:a16="http://schemas.microsoft.com/office/drawing/2014/main" id="{87419400-760C-162E-E4CE-3A440E0285B1}"/>
                    </a:ext>
                  </a:extLst>
                </p:cNvPr>
                <p:cNvPicPr/>
                <p:nvPr/>
              </p:nvPicPr>
              <p:blipFill>
                <a:blip r:embed="rId90"/>
                <a:stretch>
                  <a:fillRect/>
                </a:stretch>
              </p:blipFill>
              <p:spPr>
                <a:xfrm>
                  <a:off x="3074974" y="4692179"/>
                  <a:ext cx="24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Ink 53">
                  <a:extLst>
                    <a:ext uri="{FF2B5EF4-FFF2-40B4-BE49-F238E27FC236}">
                      <a16:creationId xmlns:a16="http://schemas.microsoft.com/office/drawing/2014/main" id="{FFC42F83-573E-78E6-6252-D3B1F527A8CC}"/>
                    </a:ext>
                  </a:extLst>
                </p14:cNvPr>
                <p14:cNvContentPartPr/>
                <p14:nvPr/>
              </p14:nvContentPartPr>
              <p14:xfrm>
                <a:off x="3054094" y="4727459"/>
                <a:ext cx="105120" cy="9000"/>
              </p14:xfrm>
            </p:contentPart>
          </mc:Choice>
          <mc:Fallback>
            <p:pic>
              <p:nvPicPr>
                <p:cNvPr id="54" name="Ink 53">
                  <a:extLst>
                    <a:ext uri="{FF2B5EF4-FFF2-40B4-BE49-F238E27FC236}">
                      <a16:creationId xmlns:a16="http://schemas.microsoft.com/office/drawing/2014/main" id="{FFC42F83-573E-78E6-6252-D3B1F527A8CC}"/>
                    </a:ext>
                  </a:extLst>
                </p:cNvPr>
                <p:cNvPicPr/>
                <p:nvPr/>
              </p:nvPicPr>
              <p:blipFill>
                <a:blip r:embed="rId92"/>
                <a:stretch>
                  <a:fillRect/>
                </a:stretch>
              </p:blipFill>
              <p:spPr>
                <a:xfrm>
                  <a:off x="3047974" y="4721339"/>
                  <a:ext cx="1173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Ink 54">
                  <a:extLst>
                    <a:ext uri="{FF2B5EF4-FFF2-40B4-BE49-F238E27FC236}">
                      <a16:creationId xmlns:a16="http://schemas.microsoft.com/office/drawing/2014/main" id="{6E0CC0AA-0E1F-E41F-5A9D-F6254B8E9D13}"/>
                    </a:ext>
                  </a:extLst>
                </p14:cNvPr>
                <p14:cNvContentPartPr/>
                <p14:nvPr/>
              </p14:nvContentPartPr>
              <p14:xfrm>
                <a:off x="3229054" y="4678499"/>
                <a:ext cx="10080" cy="124200"/>
              </p14:xfrm>
            </p:contentPart>
          </mc:Choice>
          <mc:Fallback>
            <p:pic>
              <p:nvPicPr>
                <p:cNvPr id="55" name="Ink 54">
                  <a:extLst>
                    <a:ext uri="{FF2B5EF4-FFF2-40B4-BE49-F238E27FC236}">
                      <a16:creationId xmlns:a16="http://schemas.microsoft.com/office/drawing/2014/main" id="{6E0CC0AA-0E1F-E41F-5A9D-F6254B8E9D13}"/>
                    </a:ext>
                  </a:extLst>
                </p:cNvPr>
                <p:cNvPicPr/>
                <p:nvPr/>
              </p:nvPicPr>
              <p:blipFill>
                <a:blip r:embed="rId94"/>
                <a:stretch>
                  <a:fillRect/>
                </a:stretch>
              </p:blipFill>
              <p:spPr>
                <a:xfrm>
                  <a:off x="3222934" y="4672379"/>
                  <a:ext cx="22320" cy="136440"/>
                </a:xfrm>
                <a:prstGeom prst="rect">
                  <a:avLst/>
                </a:prstGeom>
              </p:spPr>
            </p:pic>
          </mc:Fallback>
        </mc:AlternateContent>
      </p:grpSp>
      <p:grpSp>
        <p:nvGrpSpPr>
          <p:cNvPr id="78" name="Group 77">
            <a:extLst>
              <a:ext uri="{FF2B5EF4-FFF2-40B4-BE49-F238E27FC236}">
                <a16:creationId xmlns:a16="http://schemas.microsoft.com/office/drawing/2014/main" id="{9BDD8B67-A057-03C0-FD5D-9E57928F5790}"/>
              </a:ext>
            </a:extLst>
          </p:cNvPr>
          <p:cNvGrpSpPr/>
          <p:nvPr/>
        </p:nvGrpSpPr>
        <p:grpSpPr>
          <a:xfrm>
            <a:off x="4145614" y="4243619"/>
            <a:ext cx="572040" cy="593280"/>
            <a:chOff x="4145614" y="4243619"/>
            <a:chExt cx="572040" cy="593280"/>
          </a:xfrm>
        </p:grpSpPr>
        <mc:AlternateContent xmlns:mc="http://schemas.openxmlformats.org/markup-compatibility/2006">
          <mc:Choice xmlns:p14="http://schemas.microsoft.com/office/powerpoint/2010/main" Requires="p14">
            <p:contentPart p14:bwMode="auto" r:id="rId95">
              <p14:nvContentPartPr>
                <p14:cNvPr id="58" name="Ink 57">
                  <a:extLst>
                    <a:ext uri="{FF2B5EF4-FFF2-40B4-BE49-F238E27FC236}">
                      <a16:creationId xmlns:a16="http://schemas.microsoft.com/office/drawing/2014/main" id="{DCCDB0AB-D475-2806-5BFF-168AE1C7A56D}"/>
                    </a:ext>
                  </a:extLst>
                </p14:cNvPr>
                <p14:cNvContentPartPr/>
                <p14:nvPr/>
              </p14:nvContentPartPr>
              <p14:xfrm>
                <a:off x="4145614" y="4415699"/>
                <a:ext cx="186120" cy="218160"/>
              </p14:xfrm>
            </p:contentPart>
          </mc:Choice>
          <mc:Fallback>
            <p:pic>
              <p:nvPicPr>
                <p:cNvPr id="58" name="Ink 57">
                  <a:extLst>
                    <a:ext uri="{FF2B5EF4-FFF2-40B4-BE49-F238E27FC236}">
                      <a16:creationId xmlns:a16="http://schemas.microsoft.com/office/drawing/2014/main" id="{DCCDB0AB-D475-2806-5BFF-168AE1C7A56D}"/>
                    </a:ext>
                  </a:extLst>
                </p:cNvPr>
                <p:cNvPicPr/>
                <p:nvPr/>
              </p:nvPicPr>
              <p:blipFill>
                <a:blip r:embed="rId96"/>
                <a:stretch>
                  <a:fillRect/>
                </a:stretch>
              </p:blipFill>
              <p:spPr>
                <a:xfrm>
                  <a:off x="4139494" y="4409579"/>
                  <a:ext cx="1983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Ink 58">
                  <a:extLst>
                    <a:ext uri="{FF2B5EF4-FFF2-40B4-BE49-F238E27FC236}">
                      <a16:creationId xmlns:a16="http://schemas.microsoft.com/office/drawing/2014/main" id="{3C93C15B-5FC1-378B-5D1B-F63312067630}"/>
                    </a:ext>
                  </a:extLst>
                </p14:cNvPr>
                <p14:cNvContentPartPr/>
                <p14:nvPr/>
              </p14:nvContentPartPr>
              <p14:xfrm>
                <a:off x="4581214" y="4260539"/>
                <a:ext cx="20160" cy="177480"/>
              </p14:xfrm>
            </p:contentPart>
          </mc:Choice>
          <mc:Fallback>
            <p:pic>
              <p:nvPicPr>
                <p:cNvPr id="59" name="Ink 58">
                  <a:extLst>
                    <a:ext uri="{FF2B5EF4-FFF2-40B4-BE49-F238E27FC236}">
                      <a16:creationId xmlns:a16="http://schemas.microsoft.com/office/drawing/2014/main" id="{3C93C15B-5FC1-378B-5D1B-F63312067630}"/>
                    </a:ext>
                  </a:extLst>
                </p:cNvPr>
                <p:cNvPicPr/>
                <p:nvPr/>
              </p:nvPicPr>
              <p:blipFill>
                <a:blip r:embed="rId98"/>
                <a:stretch>
                  <a:fillRect/>
                </a:stretch>
              </p:blipFill>
              <p:spPr>
                <a:xfrm>
                  <a:off x="4575094" y="4254419"/>
                  <a:ext cx="324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Ink 59">
                  <a:extLst>
                    <a:ext uri="{FF2B5EF4-FFF2-40B4-BE49-F238E27FC236}">
                      <a16:creationId xmlns:a16="http://schemas.microsoft.com/office/drawing/2014/main" id="{2E898575-4325-F150-546C-EA3C0B5799FE}"/>
                    </a:ext>
                  </a:extLst>
                </p14:cNvPr>
                <p14:cNvContentPartPr/>
                <p14:nvPr/>
              </p14:nvContentPartPr>
              <p14:xfrm>
                <a:off x="4503454" y="4464659"/>
                <a:ext cx="168840" cy="360"/>
              </p14:xfrm>
            </p:contentPart>
          </mc:Choice>
          <mc:Fallback>
            <p:pic>
              <p:nvPicPr>
                <p:cNvPr id="60" name="Ink 59">
                  <a:extLst>
                    <a:ext uri="{FF2B5EF4-FFF2-40B4-BE49-F238E27FC236}">
                      <a16:creationId xmlns:a16="http://schemas.microsoft.com/office/drawing/2014/main" id="{2E898575-4325-F150-546C-EA3C0B5799FE}"/>
                    </a:ext>
                  </a:extLst>
                </p:cNvPr>
                <p:cNvPicPr/>
                <p:nvPr/>
              </p:nvPicPr>
              <p:blipFill>
                <a:blip r:embed="rId100"/>
                <a:stretch>
                  <a:fillRect/>
                </a:stretch>
              </p:blipFill>
              <p:spPr>
                <a:xfrm>
                  <a:off x="4497334" y="4458539"/>
                  <a:ext cx="1810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Ink 60">
                  <a:extLst>
                    <a:ext uri="{FF2B5EF4-FFF2-40B4-BE49-F238E27FC236}">
                      <a16:creationId xmlns:a16="http://schemas.microsoft.com/office/drawing/2014/main" id="{65400F1E-0265-3CC5-056D-C9A522B61AF0}"/>
                    </a:ext>
                  </a:extLst>
                </p14:cNvPr>
                <p14:cNvContentPartPr/>
                <p14:nvPr/>
              </p14:nvContentPartPr>
              <p14:xfrm>
                <a:off x="4571494" y="4555739"/>
                <a:ext cx="146160" cy="121320"/>
              </p14:xfrm>
            </p:contentPart>
          </mc:Choice>
          <mc:Fallback>
            <p:pic>
              <p:nvPicPr>
                <p:cNvPr id="61" name="Ink 60">
                  <a:extLst>
                    <a:ext uri="{FF2B5EF4-FFF2-40B4-BE49-F238E27FC236}">
                      <a16:creationId xmlns:a16="http://schemas.microsoft.com/office/drawing/2014/main" id="{65400F1E-0265-3CC5-056D-C9A522B61AF0}"/>
                    </a:ext>
                  </a:extLst>
                </p:cNvPr>
                <p:cNvPicPr/>
                <p:nvPr/>
              </p:nvPicPr>
              <p:blipFill>
                <a:blip r:embed="rId102"/>
                <a:stretch>
                  <a:fillRect/>
                </a:stretch>
              </p:blipFill>
              <p:spPr>
                <a:xfrm>
                  <a:off x="4565374" y="4549619"/>
                  <a:ext cx="1584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Ink 62">
                  <a:extLst>
                    <a:ext uri="{FF2B5EF4-FFF2-40B4-BE49-F238E27FC236}">
                      <a16:creationId xmlns:a16="http://schemas.microsoft.com/office/drawing/2014/main" id="{85BFC1A0-14D7-D5F0-518E-6B4BDBB3A94F}"/>
                    </a:ext>
                  </a:extLst>
                </p14:cNvPr>
                <p14:cNvContentPartPr/>
                <p14:nvPr/>
              </p14:nvContentPartPr>
              <p14:xfrm>
                <a:off x="4161454" y="4727459"/>
                <a:ext cx="100800" cy="92160"/>
              </p14:xfrm>
            </p:contentPart>
          </mc:Choice>
          <mc:Fallback>
            <p:pic>
              <p:nvPicPr>
                <p:cNvPr id="63" name="Ink 62">
                  <a:extLst>
                    <a:ext uri="{FF2B5EF4-FFF2-40B4-BE49-F238E27FC236}">
                      <a16:creationId xmlns:a16="http://schemas.microsoft.com/office/drawing/2014/main" id="{85BFC1A0-14D7-D5F0-518E-6B4BDBB3A94F}"/>
                    </a:ext>
                  </a:extLst>
                </p:cNvPr>
                <p:cNvPicPr/>
                <p:nvPr/>
              </p:nvPicPr>
              <p:blipFill>
                <a:blip r:embed="rId104"/>
                <a:stretch>
                  <a:fillRect/>
                </a:stretch>
              </p:blipFill>
              <p:spPr>
                <a:xfrm>
                  <a:off x="4155334" y="4721339"/>
                  <a:ext cx="113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Ink 63">
                  <a:extLst>
                    <a:ext uri="{FF2B5EF4-FFF2-40B4-BE49-F238E27FC236}">
                      <a16:creationId xmlns:a16="http://schemas.microsoft.com/office/drawing/2014/main" id="{2FBC32AB-1E80-FF54-548B-80963E081377}"/>
                    </a:ext>
                  </a:extLst>
                </p14:cNvPr>
                <p14:cNvContentPartPr/>
                <p14:nvPr/>
              </p14:nvContentPartPr>
              <p14:xfrm>
                <a:off x="4298974" y="4756259"/>
                <a:ext cx="72000" cy="360"/>
              </p14:xfrm>
            </p:contentPart>
          </mc:Choice>
          <mc:Fallback>
            <p:pic>
              <p:nvPicPr>
                <p:cNvPr id="64" name="Ink 63">
                  <a:extLst>
                    <a:ext uri="{FF2B5EF4-FFF2-40B4-BE49-F238E27FC236}">
                      <a16:creationId xmlns:a16="http://schemas.microsoft.com/office/drawing/2014/main" id="{2FBC32AB-1E80-FF54-548B-80963E081377}"/>
                    </a:ext>
                  </a:extLst>
                </p:cNvPr>
                <p:cNvPicPr/>
                <p:nvPr/>
              </p:nvPicPr>
              <p:blipFill>
                <a:blip r:embed="rId106"/>
                <a:stretch>
                  <a:fillRect/>
                </a:stretch>
              </p:blipFill>
              <p:spPr>
                <a:xfrm>
                  <a:off x="4292854" y="4750139"/>
                  <a:ext cx="84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Ink 64">
                  <a:extLst>
                    <a:ext uri="{FF2B5EF4-FFF2-40B4-BE49-F238E27FC236}">
                      <a16:creationId xmlns:a16="http://schemas.microsoft.com/office/drawing/2014/main" id="{2FEED0B3-5DA7-DD26-F140-75F5D203B061}"/>
                    </a:ext>
                  </a:extLst>
                </p14:cNvPr>
                <p14:cNvContentPartPr/>
                <p14:nvPr/>
              </p14:nvContentPartPr>
              <p14:xfrm>
                <a:off x="4309054" y="4799459"/>
                <a:ext cx="63720" cy="6480"/>
              </p14:xfrm>
            </p:contentPart>
          </mc:Choice>
          <mc:Fallback>
            <p:pic>
              <p:nvPicPr>
                <p:cNvPr id="65" name="Ink 64">
                  <a:extLst>
                    <a:ext uri="{FF2B5EF4-FFF2-40B4-BE49-F238E27FC236}">
                      <a16:creationId xmlns:a16="http://schemas.microsoft.com/office/drawing/2014/main" id="{2FEED0B3-5DA7-DD26-F140-75F5D203B061}"/>
                    </a:ext>
                  </a:extLst>
                </p:cNvPr>
                <p:cNvPicPr/>
                <p:nvPr/>
              </p:nvPicPr>
              <p:blipFill>
                <a:blip r:embed="rId108"/>
                <a:stretch>
                  <a:fillRect/>
                </a:stretch>
              </p:blipFill>
              <p:spPr>
                <a:xfrm>
                  <a:off x="4302934" y="4793339"/>
                  <a:ext cx="759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Ink 65">
                  <a:extLst>
                    <a:ext uri="{FF2B5EF4-FFF2-40B4-BE49-F238E27FC236}">
                      <a16:creationId xmlns:a16="http://schemas.microsoft.com/office/drawing/2014/main" id="{FBC6B302-4A86-66C9-7717-C0DCFD05E0F3}"/>
                    </a:ext>
                  </a:extLst>
                </p14:cNvPr>
                <p14:cNvContentPartPr/>
                <p14:nvPr/>
              </p14:nvContentPartPr>
              <p14:xfrm>
                <a:off x="4425694" y="4746899"/>
                <a:ext cx="360" cy="90000"/>
              </p14:xfrm>
            </p:contentPart>
          </mc:Choice>
          <mc:Fallback>
            <p:pic>
              <p:nvPicPr>
                <p:cNvPr id="66" name="Ink 65">
                  <a:extLst>
                    <a:ext uri="{FF2B5EF4-FFF2-40B4-BE49-F238E27FC236}">
                      <a16:creationId xmlns:a16="http://schemas.microsoft.com/office/drawing/2014/main" id="{FBC6B302-4A86-66C9-7717-C0DCFD05E0F3}"/>
                    </a:ext>
                  </a:extLst>
                </p:cNvPr>
                <p:cNvPicPr/>
                <p:nvPr/>
              </p:nvPicPr>
              <p:blipFill>
                <a:blip r:embed="rId110"/>
                <a:stretch>
                  <a:fillRect/>
                </a:stretch>
              </p:blipFill>
              <p:spPr>
                <a:xfrm>
                  <a:off x="4419574" y="4740779"/>
                  <a:ext cx="12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Ink 66">
                  <a:extLst>
                    <a:ext uri="{FF2B5EF4-FFF2-40B4-BE49-F238E27FC236}">
                      <a16:creationId xmlns:a16="http://schemas.microsoft.com/office/drawing/2014/main" id="{C7B064AE-7A8A-5311-51C4-C5E2252EA3C7}"/>
                    </a:ext>
                  </a:extLst>
                </p14:cNvPr>
                <p14:cNvContentPartPr/>
                <p14:nvPr/>
              </p14:nvContentPartPr>
              <p14:xfrm>
                <a:off x="4183414" y="4243619"/>
                <a:ext cx="183960" cy="119160"/>
              </p14:xfrm>
            </p:contentPart>
          </mc:Choice>
          <mc:Fallback>
            <p:pic>
              <p:nvPicPr>
                <p:cNvPr id="67" name="Ink 66">
                  <a:extLst>
                    <a:ext uri="{FF2B5EF4-FFF2-40B4-BE49-F238E27FC236}">
                      <a16:creationId xmlns:a16="http://schemas.microsoft.com/office/drawing/2014/main" id="{C7B064AE-7A8A-5311-51C4-C5E2252EA3C7}"/>
                    </a:ext>
                  </a:extLst>
                </p:cNvPr>
                <p:cNvPicPr/>
                <p:nvPr/>
              </p:nvPicPr>
              <p:blipFill>
                <a:blip r:embed="rId112"/>
                <a:stretch>
                  <a:fillRect/>
                </a:stretch>
              </p:blipFill>
              <p:spPr>
                <a:xfrm>
                  <a:off x="4177294" y="4237499"/>
                  <a:ext cx="196200" cy="131400"/>
                </a:xfrm>
                <a:prstGeom prst="rect">
                  <a:avLst/>
                </a:prstGeom>
              </p:spPr>
            </p:pic>
          </mc:Fallback>
        </mc:AlternateContent>
      </p:grpSp>
      <p:grpSp>
        <p:nvGrpSpPr>
          <p:cNvPr id="77" name="Group 76">
            <a:extLst>
              <a:ext uri="{FF2B5EF4-FFF2-40B4-BE49-F238E27FC236}">
                <a16:creationId xmlns:a16="http://schemas.microsoft.com/office/drawing/2014/main" id="{59A08CE5-084A-EA08-0386-B946B3933A00}"/>
              </a:ext>
            </a:extLst>
          </p:cNvPr>
          <p:cNvGrpSpPr/>
          <p:nvPr/>
        </p:nvGrpSpPr>
        <p:grpSpPr>
          <a:xfrm>
            <a:off x="4984054" y="4383659"/>
            <a:ext cx="1066320" cy="392400"/>
            <a:chOff x="4984054" y="4383659"/>
            <a:chExt cx="1066320" cy="392400"/>
          </a:xfrm>
        </p:grpSpPr>
        <mc:AlternateContent xmlns:mc="http://schemas.openxmlformats.org/markup-compatibility/2006">
          <mc:Choice xmlns:p14="http://schemas.microsoft.com/office/powerpoint/2010/main" Requires="p14">
            <p:contentPart p14:bwMode="auto" r:id="rId113">
              <p14:nvContentPartPr>
                <p14:cNvPr id="68" name="Ink 67">
                  <a:extLst>
                    <a:ext uri="{FF2B5EF4-FFF2-40B4-BE49-F238E27FC236}">
                      <a16:creationId xmlns:a16="http://schemas.microsoft.com/office/drawing/2014/main" id="{082F3DAC-E730-8739-984C-3B89A705D971}"/>
                    </a:ext>
                  </a:extLst>
                </p14:cNvPr>
                <p14:cNvContentPartPr/>
                <p14:nvPr/>
              </p14:nvContentPartPr>
              <p14:xfrm>
                <a:off x="4984054" y="4383659"/>
                <a:ext cx="158040" cy="228600"/>
              </p14:xfrm>
            </p:contentPart>
          </mc:Choice>
          <mc:Fallback>
            <p:pic>
              <p:nvPicPr>
                <p:cNvPr id="68" name="Ink 67">
                  <a:extLst>
                    <a:ext uri="{FF2B5EF4-FFF2-40B4-BE49-F238E27FC236}">
                      <a16:creationId xmlns:a16="http://schemas.microsoft.com/office/drawing/2014/main" id="{082F3DAC-E730-8739-984C-3B89A705D971}"/>
                    </a:ext>
                  </a:extLst>
                </p:cNvPr>
                <p:cNvPicPr/>
                <p:nvPr/>
              </p:nvPicPr>
              <p:blipFill>
                <a:blip r:embed="rId114"/>
                <a:stretch>
                  <a:fillRect/>
                </a:stretch>
              </p:blipFill>
              <p:spPr>
                <a:xfrm>
                  <a:off x="4977934" y="4377539"/>
                  <a:ext cx="1702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Ink 68">
                  <a:extLst>
                    <a:ext uri="{FF2B5EF4-FFF2-40B4-BE49-F238E27FC236}">
                      <a16:creationId xmlns:a16="http://schemas.microsoft.com/office/drawing/2014/main" id="{4B85C3AD-C032-1C38-63F3-F1467CEC06C8}"/>
                    </a:ext>
                  </a:extLst>
                </p14:cNvPr>
                <p14:cNvContentPartPr/>
                <p14:nvPr/>
              </p14:nvContentPartPr>
              <p14:xfrm>
                <a:off x="5213374" y="4522979"/>
                <a:ext cx="360" cy="71640"/>
              </p14:xfrm>
            </p:contentPart>
          </mc:Choice>
          <mc:Fallback>
            <p:pic>
              <p:nvPicPr>
                <p:cNvPr id="69" name="Ink 68">
                  <a:extLst>
                    <a:ext uri="{FF2B5EF4-FFF2-40B4-BE49-F238E27FC236}">
                      <a16:creationId xmlns:a16="http://schemas.microsoft.com/office/drawing/2014/main" id="{4B85C3AD-C032-1C38-63F3-F1467CEC06C8}"/>
                    </a:ext>
                  </a:extLst>
                </p:cNvPr>
                <p:cNvPicPr/>
                <p:nvPr/>
              </p:nvPicPr>
              <p:blipFill>
                <a:blip r:embed="rId116"/>
                <a:stretch>
                  <a:fillRect/>
                </a:stretch>
              </p:blipFill>
              <p:spPr>
                <a:xfrm>
                  <a:off x="5207254" y="4516859"/>
                  <a:ext cx="12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Ink 69">
                  <a:extLst>
                    <a:ext uri="{FF2B5EF4-FFF2-40B4-BE49-F238E27FC236}">
                      <a16:creationId xmlns:a16="http://schemas.microsoft.com/office/drawing/2014/main" id="{3447AA8D-E3C0-D2AC-D654-20F6D5C02CF1}"/>
                    </a:ext>
                  </a:extLst>
                </p14:cNvPr>
                <p14:cNvContentPartPr/>
                <p14:nvPr/>
              </p14:nvContentPartPr>
              <p14:xfrm>
                <a:off x="5223454" y="4386899"/>
                <a:ext cx="14040" cy="4320"/>
              </p14:xfrm>
            </p:contentPart>
          </mc:Choice>
          <mc:Fallback>
            <p:pic>
              <p:nvPicPr>
                <p:cNvPr id="70" name="Ink 69">
                  <a:extLst>
                    <a:ext uri="{FF2B5EF4-FFF2-40B4-BE49-F238E27FC236}">
                      <a16:creationId xmlns:a16="http://schemas.microsoft.com/office/drawing/2014/main" id="{3447AA8D-E3C0-D2AC-D654-20F6D5C02CF1}"/>
                    </a:ext>
                  </a:extLst>
                </p:cNvPr>
                <p:cNvPicPr/>
                <p:nvPr/>
              </p:nvPicPr>
              <p:blipFill>
                <a:blip r:embed="rId118"/>
                <a:stretch>
                  <a:fillRect/>
                </a:stretch>
              </p:blipFill>
              <p:spPr>
                <a:xfrm>
                  <a:off x="5217334" y="4380779"/>
                  <a:ext cx="262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Ink 70">
                  <a:extLst>
                    <a:ext uri="{FF2B5EF4-FFF2-40B4-BE49-F238E27FC236}">
                      <a16:creationId xmlns:a16="http://schemas.microsoft.com/office/drawing/2014/main" id="{43638780-88CD-0DC9-69A0-B93F3649FCB7}"/>
                    </a:ext>
                  </a:extLst>
                </p14:cNvPr>
                <p14:cNvContentPartPr/>
                <p14:nvPr/>
              </p14:nvContentPartPr>
              <p14:xfrm>
                <a:off x="5262334" y="4463939"/>
                <a:ext cx="96480" cy="118800"/>
              </p14:xfrm>
            </p:contentPart>
          </mc:Choice>
          <mc:Fallback>
            <p:pic>
              <p:nvPicPr>
                <p:cNvPr id="71" name="Ink 70">
                  <a:extLst>
                    <a:ext uri="{FF2B5EF4-FFF2-40B4-BE49-F238E27FC236}">
                      <a16:creationId xmlns:a16="http://schemas.microsoft.com/office/drawing/2014/main" id="{43638780-88CD-0DC9-69A0-B93F3649FCB7}"/>
                    </a:ext>
                  </a:extLst>
                </p:cNvPr>
                <p:cNvPicPr/>
                <p:nvPr/>
              </p:nvPicPr>
              <p:blipFill>
                <a:blip r:embed="rId120"/>
                <a:stretch>
                  <a:fillRect/>
                </a:stretch>
              </p:blipFill>
              <p:spPr>
                <a:xfrm>
                  <a:off x="5256214" y="4457819"/>
                  <a:ext cx="108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 name="Ink 71">
                  <a:extLst>
                    <a:ext uri="{FF2B5EF4-FFF2-40B4-BE49-F238E27FC236}">
                      <a16:creationId xmlns:a16="http://schemas.microsoft.com/office/drawing/2014/main" id="{5558CD1C-34AC-29AC-AD57-0C1853C579AA}"/>
                    </a:ext>
                  </a:extLst>
                </p14:cNvPr>
                <p14:cNvContentPartPr/>
                <p14:nvPr/>
              </p14:nvContentPartPr>
              <p14:xfrm>
                <a:off x="5369254" y="4518659"/>
                <a:ext cx="155160" cy="110520"/>
              </p14:xfrm>
            </p:contentPart>
          </mc:Choice>
          <mc:Fallback>
            <p:pic>
              <p:nvPicPr>
                <p:cNvPr id="72" name="Ink 71">
                  <a:extLst>
                    <a:ext uri="{FF2B5EF4-FFF2-40B4-BE49-F238E27FC236}">
                      <a16:creationId xmlns:a16="http://schemas.microsoft.com/office/drawing/2014/main" id="{5558CD1C-34AC-29AC-AD57-0C1853C579AA}"/>
                    </a:ext>
                  </a:extLst>
                </p:cNvPr>
                <p:cNvPicPr/>
                <p:nvPr/>
              </p:nvPicPr>
              <p:blipFill>
                <a:blip r:embed="rId122"/>
                <a:stretch>
                  <a:fillRect/>
                </a:stretch>
              </p:blipFill>
              <p:spPr>
                <a:xfrm>
                  <a:off x="5363134" y="4512539"/>
                  <a:ext cx="167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Ink 72">
                  <a:extLst>
                    <a:ext uri="{FF2B5EF4-FFF2-40B4-BE49-F238E27FC236}">
                      <a16:creationId xmlns:a16="http://schemas.microsoft.com/office/drawing/2014/main" id="{E1CF8B6B-A14E-3345-AD58-7056EEA1D55D}"/>
                    </a:ext>
                  </a:extLst>
                </p14:cNvPr>
                <p14:cNvContentPartPr/>
                <p14:nvPr/>
              </p14:nvContentPartPr>
              <p14:xfrm>
                <a:off x="5538094" y="4548899"/>
                <a:ext cx="105480" cy="88200"/>
              </p14:xfrm>
            </p:contentPart>
          </mc:Choice>
          <mc:Fallback>
            <p:pic>
              <p:nvPicPr>
                <p:cNvPr id="73" name="Ink 72">
                  <a:extLst>
                    <a:ext uri="{FF2B5EF4-FFF2-40B4-BE49-F238E27FC236}">
                      <a16:creationId xmlns:a16="http://schemas.microsoft.com/office/drawing/2014/main" id="{E1CF8B6B-A14E-3345-AD58-7056EEA1D55D}"/>
                    </a:ext>
                  </a:extLst>
                </p:cNvPr>
                <p:cNvPicPr/>
                <p:nvPr/>
              </p:nvPicPr>
              <p:blipFill>
                <a:blip r:embed="rId124"/>
                <a:stretch>
                  <a:fillRect/>
                </a:stretch>
              </p:blipFill>
              <p:spPr>
                <a:xfrm>
                  <a:off x="5531974" y="4542779"/>
                  <a:ext cx="117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4" name="Ink 73">
                  <a:extLst>
                    <a:ext uri="{FF2B5EF4-FFF2-40B4-BE49-F238E27FC236}">
                      <a16:creationId xmlns:a16="http://schemas.microsoft.com/office/drawing/2014/main" id="{ABB263B1-C8FF-1C8B-000D-09E077A0E50E}"/>
                    </a:ext>
                  </a:extLst>
                </p14:cNvPr>
                <p14:cNvContentPartPr/>
                <p14:nvPr/>
              </p14:nvContentPartPr>
              <p14:xfrm>
                <a:off x="5632414" y="4542059"/>
                <a:ext cx="127800" cy="234000"/>
              </p14:xfrm>
            </p:contentPart>
          </mc:Choice>
          <mc:Fallback>
            <p:pic>
              <p:nvPicPr>
                <p:cNvPr id="74" name="Ink 73">
                  <a:extLst>
                    <a:ext uri="{FF2B5EF4-FFF2-40B4-BE49-F238E27FC236}">
                      <a16:creationId xmlns:a16="http://schemas.microsoft.com/office/drawing/2014/main" id="{ABB263B1-C8FF-1C8B-000D-09E077A0E50E}"/>
                    </a:ext>
                  </a:extLst>
                </p:cNvPr>
                <p:cNvPicPr/>
                <p:nvPr/>
              </p:nvPicPr>
              <p:blipFill>
                <a:blip r:embed="rId126"/>
                <a:stretch>
                  <a:fillRect/>
                </a:stretch>
              </p:blipFill>
              <p:spPr>
                <a:xfrm>
                  <a:off x="5626294" y="4535939"/>
                  <a:ext cx="1400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Ink 74">
                  <a:extLst>
                    <a:ext uri="{FF2B5EF4-FFF2-40B4-BE49-F238E27FC236}">
                      <a16:creationId xmlns:a16="http://schemas.microsoft.com/office/drawing/2014/main" id="{07A59E7F-6DEE-9A9E-1F40-0B87DB4CB269}"/>
                    </a:ext>
                  </a:extLst>
                </p14:cNvPr>
                <p14:cNvContentPartPr/>
                <p14:nvPr/>
              </p14:nvContentPartPr>
              <p14:xfrm>
                <a:off x="5787574" y="4541339"/>
                <a:ext cx="138240" cy="92160"/>
              </p14:xfrm>
            </p:contentPart>
          </mc:Choice>
          <mc:Fallback>
            <p:pic>
              <p:nvPicPr>
                <p:cNvPr id="75" name="Ink 74">
                  <a:extLst>
                    <a:ext uri="{FF2B5EF4-FFF2-40B4-BE49-F238E27FC236}">
                      <a16:creationId xmlns:a16="http://schemas.microsoft.com/office/drawing/2014/main" id="{07A59E7F-6DEE-9A9E-1F40-0B87DB4CB269}"/>
                    </a:ext>
                  </a:extLst>
                </p:cNvPr>
                <p:cNvPicPr/>
                <p:nvPr/>
              </p:nvPicPr>
              <p:blipFill>
                <a:blip r:embed="rId128"/>
                <a:stretch>
                  <a:fillRect/>
                </a:stretch>
              </p:blipFill>
              <p:spPr>
                <a:xfrm>
                  <a:off x="5781454" y="4535219"/>
                  <a:ext cx="150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6" name="Ink 75">
                  <a:extLst>
                    <a:ext uri="{FF2B5EF4-FFF2-40B4-BE49-F238E27FC236}">
                      <a16:creationId xmlns:a16="http://schemas.microsoft.com/office/drawing/2014/main" id="{91EA08DB-D206-2493-05EE-B653A360BC9D}"/>
                    </a:ext>
                  </a:extLst>
                </p14:cNvPr>
                <p14:cNvContentPartPr/>
                <p14:nvPr/>
              </p14:nvContentPartPr>
              <p14:xfrm>
                <a:off x="5950654" y="4485899"/>
                <a:ext cx="99720" cy="146880"/>
              </p14:xfrm>
            </p:contentPart>
          </mc:Choice>
          <mc:Fallback>
            <p:pic>
              <p:nvPicPr>
                <p:cNvPr id="76" name="Ink 75">
                  <a:extLst>
                    <a:ext uri="{FF2B5EF4-FFF2-40B4-BE49-F238E27FC236}">
                      <a16:creationId xmlns:a16="http://schemas.microsoft.com/office/drawing/2014/main" id="{91EA08DB-D206-2493-05EE-B653A360BC9D}"/>
                    </a:ext>
                  </a:extLst>
                </p:cNvPr>
                <p:cNvPicPr/>
                <p:nvPr/>
              </p:nvPicPr>
              <p:blipFill>
                <a:blip r:embed="rId130"/>
                <a:stretch>
                  <a:fillRect/>
                </a:stretch>
              </p:blipFill>
              <p:spPr>
                <a:xfrm>
                  <a:off x="5944534" y="4479779"/>
                  <a:ext cx="111960" cy="159120"/>
                </a:xfrm>
                <a:prstGeom prst="rect">
                  <a:avLst/>
                </a:prstGeom>
              </p:spPr>
            </p:pic>
          </mc:Fallback>
        </mc:AlternateContent>
      </p:grpSp>
      <p:grpSp>
        <p:nvGrpSpPr>
          <p:cNvPr id="89" name="Group 88">
            <a:extLst>
              <a:ext uri="{FF2B5EF4-FFF2-40B4-BE49-F238E27FC236}">
                <a16:creationId xmlns:a16="http://schemas.microsoft.com/office/drawing/2014/main" id="{2AD9A358-46F6-498D-97ED-2DAECEB64B4D}"/>
              </a:ext>
            </a:extLst>
          </p:cNvPr>
          <p:cNvGrpSpPr/>
          <p:nvPr/>
        </p:nvGrpSpPr>
        <p:grpSpPr>
          <a:xfrm>
            <a:off x="2941054" y="5137859"/>
            <a:ext cx="327240" cy="405720"/>
            <a:chOff x="2941054" y="5137859"/>
            <a:chExt cx="327240" cy="405720"/>
          </a:xfrm>
        </p:grpSpPr>
        <mc:AlternateContent xmlns:mc="http://schemas.openxmlformats.org/markup-compatibility/2006">
          <mc:Choice xmlns:p14="http://schemas.microsoft.com/office/powerpoint/2010/main" Requires="p14">
            <p:contentPart p14:bwMode="auto" r:id="rId131">
              <p14:nvContentPartPr>
                <p14:cNvPr id="84" name="Ink 83">
                  <a:extLst>
                    <a:ext uri="{FF2B5EF4-FFF2-40B4-BE49-F238E27FC236}">
                      <a16:creationId xmlns:a16="http://schemas.microsoft.com/office/drawing/2014/main" id="{79110D6F-8D20-DA03-6C0B-F730808D97DB}"/>
                    </a:ext>
                  </a:extLst>
                </p14:cNvPr>
                <p14:cNvContentPartPr/>
                <p14:nvPr/>
              </p14:nvContentPartPr>
              <p14:xfrm>
                <a:off x="2941054" y="5137859"/>
                <a:ext cx="109080" cy="83520"/>
              </p14:xfrm>
            </p:contentPart>
          </mc:Choice>
          <mc:Fallback>
            <p:pic>
              <p:nvPicPr>
                <p:cNvPr id="84" name="Ink 83">
                  <a:extLst>
                    <a:ext uri="{FF2B5EF4-FFF2-40B4-BE49-F238E27FC236}">
                      <a16:creationId xmlns:a16="http://schemas.microsoft.com/office/drawing/2014/main" id="{79110D6F-8D20-DA03-6C0B-F730808D97DB}"/>
                    </a:ext>
                  </a:extLst>
                </p:cNvPr>
                <p:cNvPicPr/>
                <p:nvPr/>
              </p:nvPicPr>
              <p:blipFill>
                <a:blip r:embed="rId132"/>
                <a:stretch>
                  <a:fillRect/>
                </a:stretch>
              </p:blipFill>
              <p:spPr>
                <a:xfrm>
                  <a:off x="2934934" y="5131739"/>
                  <a:ext cx="121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5" name="Ink 84">
                  <a:extLst>
                    <a:ext uri="{FF2B5EF4-FFF2-40B4-BE49-F238E27FC236}">
                      <a16:creationId xmlns:a16="http://schemas.microsoft.com/office/drawing/2014/main" id="{F76120D2-EE24-59B0-F416-7DEB2EA0A8E4}"/>
                    </a:ext>
                  </a:extLst>
                </p14:cNvPr>
                <p14:cNvContentPartPr/>
                <p14:nvPr/>
              </p14:nvContentPartPr>
              <p14:xfrm>
                <a:off x="3102694" y="5184659"/>
                <a:ext cx="111960" cy="17280"/>
              </p14:xfrm>
            </p:contentPart>
          </mc:Choice>
          <mc:Fallback>
            <p:pic>
              <p:nvPicPr>
                <p:cNvPr id="85" name="Ink 84">
                  <a:extLst>
                    <a:ext uri="{FF2B5EF4-FFF2-40B4-BE49-F238E27FC236}">
                      <a16:creationId xmlns:a16="http://schemas.microsoft.com/office/drawing/2014/main" id="{F76120D2-EE24-59B0-F416-7DEB2EA0A8E4}"/>
                    </a:ext>
                  </a:extLst>
                </p:cNvPr>
                <p:cNvPicPr/>
                <p:nvPr/>
              </p:nvPicPr>
              <p:blipFill>
                <a:blip r:embed="rId134"/>
                <a:stretch>
                  <a:fillRect/>
                </a:stretch>
              </p:blipFill>
              <p:spPr>
                <a:xfrm>
                  <a:off x="3096574" y="5178539"/>
                  <a:ext cx="124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6" name="Ink 85">
                  <a:extLst>
                    <a:ext uri="{FF2B5EF4-FFF2-40B4-BE49-F238E27FC236}">
                      <a16:creationId xmlns:a16="http://schemas.microsoft.com/office/drawing/2014/main" id="{620A9B4E-7022-9AE6-1CB8-9673854C12E5}"/>
                    </a:ext>
                  </a:extLst>
                </p14:cNvPr>
                <p14:cNvContentPartPr/>
                <p14:nvPr/>
              </p14:nvContentPartPr>
              <p14:xfrm>
                <a:off x="2947174" y="5289419"/>
                <a:ext cx="297720" cy="21960"/>
              </p14:xfrm>
            </p:contentPart>
          </mc:Choice>
          <mc:Fallback>
            <p:pic>
              <p:nvPicPr>
                <p:cNvPr id="86" name="Ink 85">
                  <a:extLst>
                    <a:ext uri="{FF2B5EF4-FFF2-40B4-BE49-F238E27FC236}">
                      <a16:creationId xmlns:a16="http://schemas.microsoft.com/office/drawing/2014/main" id="{620A9B4E-7022-9AE6-1CB8-9673854C12E5}"/>
                    </a:ext>
                  </a:extLst>
                </p:cNvPr>
                <p:cNvPicPr/>
                <p:nvPr/>
              </p:nvPicPr>
              <p:blipFill>
                <a:blip r:embed="rId136"/>
                <a:stretch>
                  <a:fillRect/>
                </a:stretch>
              </p:blipFill>
              <p:spPr>
                <a:xfrm>
                  <a:off x="2941054" y="5283299"/>
                  <a:ext cx="3099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7" name="Ink 86">
                  <a:extLst>
                    <a:ext uri="{FF2B5EF4-FFF2-40B4-BE49-F238E27FC236}">
                      <a16:creationId xmlns:a16="http://schemas.microsoft.com/office/drawing/2014/main" id="{B5A60E2C-FCAF-D67B-62ED-1CE4F9952DF9}"/>
                    </a:ext>
                  </a:extLst>
                </p14:cNvPr>
                <p14:cNvContentPartPr/>
                <p14:nvPr/>
              </p14:nvContentPartPr>
              <p14:xfrm>
                <a:off x="2995774" y="5359619"/>
                <a:ext cx="122760" cy="177480"/>
              </p14:xfrm>
            </p:contentPart>
          </mc:Choice>
          <mc:Fallback>
            <p:pic>
              <p:nvPicPr>
                <p:cNvPr id="87" name="Ink 86">
                  <a:extLst>
                    <a:ext uri="{FF2B5EF4-FFF2-40B4-BE49-F238E27FC236}">
                      <a16:creationId xmlns:a16="http://schemas.microsoft.com/office/drawing/2014/main" id="{B5A60E2C-FCAF-D67B-62ED-1CE4F9952DF9}"/>
                    </a:ext>
                  </a:extLst>
                </p:cNvPr>
                <p:cNvPicPr/>
                <p:nvPr/>
              </p:nvPicPr>
              <p:blipFill>
                <a:blip r:embed="rId138"/>
                <a:stretch>
                  <a:fillRect/>
                </a:stretch>
              </p:blipFill>
              <p:spPr>
                <a:xfrm>
                  <a:off x="2989654" y="5353499"/>
                  <a:ext cx="1350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8" name="Ink 87">
                  <a:extLst>
                    <a:ext uri="{FF2B5EF4-FFF2-40B4-BE49-F238E27FC236}">
                      <a16:creationId xmlns:a16="http://schemas.microsoft.com/office/drawing/2014/main" id="{8786830C-00CA-4A0B-EE2A-27813204038F}"/>
                    </a:ext>
                  </a:extLst>
                </p14:cNvPr>
                <p14:cNvContentPartPr/>
                <p14:nvPr/>
              </p14:nvContentPartPr>
              <p14:xfrm>
                <a:off x="3161374" y="5505779"/>
                <a:ext cx="106920" cy="37800"/>
              </p14:xfrm>
            </p:contentPart>
          </mc:Choice>
          <mc:Fallback>
            <p:pic>
              <p:nvPicPr>
                <p:cNvPr id="88" name="Ink 87">
                  <a:extLst>
                    <a:ext uri="{FF2B5EF4-FFF2-40B4-BE49-F238E27FC236}">
                      <a16:creationId xmlns:a16="http://schemas.microsoft.com/office/drawing/2014/main" id="{8786830C-00CA-4A0B-EE2A-27813204038F}"/>
                    </a:ext>
                  </a:extLst>
                </p:cNvPr>
                <p:cNvPicPr/>
                <p:nvPr/>
              </p:nvPicPr>
              <p:blipFill>
                <a:blip r:embed="rId140"/>
                <a:stretch>
                  <a:fillRect/>
                </a:stretch>
              </p:blipFill>
              <p:spPr>
                <a:xfrm>
                  <a:off x="3155254" y="5499659"/>
                  <a:ext cx="119160" cy="50040"/>
                </a:xfrm>
                <a:prstGeom prst="rect">
                  <a:avLst/>
                </a:prstGeom>
              </p:spPr>
            </p:pic>
          </mc:Fallback>
        </mc:AlternateContent>
      </p:grpSp>
      <p:grpSp>
        <p:nvGrpSpPr>
          <p:cNvPr id="97" name="Group 96">
            <a:extLst>
              <a:ext uri="{FF2B5EF4-FFF2-40B4-BE49-F238E27FC236}">
                <a16:creationId xmlns:a16="http://schemas.microsoft.com/office/drawing/2014/main" id="{7257B4C3-100A-47E4-9525-4AF7C72D9037}"/>
              </a:ext>
            </a:extLst>
          </p:cNvPr>
          <p:cNvGrpSpPr/>
          <p:nvPr/>
        </p:nvGrpSpPr>
        <p:grpSpPr>
          <a:xfrm>
            <a:off x="2256334" y="5164859"/>
            <a:ext cx="478080" cy="326520"/>
            <a:chOff x="2256334" y="5164859"/>
            <a:chExt cx="478080" cy="326520"/>
          </a:xfrm>
        </p:grpSpPr>
        <mc:AlternateContent xmlns:mc="http://schemas.openxmlformats.org/markup-compatibility/2006">
          <mc:Choice xmlns:p14="http://schemas.microsoft.com/office/powerpoint/2010/main" Requires="p14">
            <p:contentPart p14:bwMode="auto" r:id="rId141">
              <p14:nvContentPartPr>
                <p14:cNvPr id="79" name="Ink 78">
                  <a:extLst>
                    <a:ext uri="{FF2B5EF4-FFF2-40B4-BE49-F238E27FC236}">
                      <a16:creationId xmlns:a16="http://schemas.microsoft.com/office/drawing/2014/main" id="{4A406D8B-C79D-015B-DD7B-6F59533F523C}"/>
                    </a:ext>
                  </a:extLst>
                </p14:cNvPr>
                <p14:cNvContentPartPr/>
                <p14:nvPr/>
              </p14:nvContentPartPr>
              <p14:xfrm>
                <a:off x="2275414" y="5164859"/>
                <a:ext cx="4320" cy="121320"/>
              </p14:xfrm>
            </p:contentPart>
          </mc:Choice>
          <mc:Fallback>
            <p:pic>
              <p:nvPicPr>
                <p:cNvPr id="79" name="Ink 78">
                  <a:extLst>
                    <a:ext uri="{FF2B5EF4-FFF2-40B4-BE49-F238E27FC236}">
                      <a16:creationId xmlns:a16="http://schemas.microsoft.com/office/drawing/2014/main" id="{4A406D8B-C79D-015B-DD7B-6F59533F523C}"/>
                    </a:ext>
                  </a:extLst>
                </p:cNvPr>
                <p:cNvPicPr/>
                <p:nvPr/>
              </p:nvPicPr>
              <p:blipFill>
                <a:blip r:embed="rId142"/>
                <a:stretch>
                  <a:fillRect/>
                </a:stretch>
              </p:blipFill>
              <p:spPr>
                <a:xfrm>
                  <a:off x="2269294" y="5158739"/>
                  <a:ext cx="16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0" name="Ink 79">
                  <a:extLst>
                    <a:ext uri="{FF2B5EF4-FFF2-40B4-BE49-F238E27FC236}">
                      <a16:creationId xmlns:a16="http://schemas.microsoft.com/office/drawing/2014/main" id="{3A872043-1C11-018D-7409-CFC28E8B19E6}"/>
                    </a:ext>
                  </a:extLst>
                </p14:cNvPr>
                <p14:cNvContentPartPr/>
                <p14:nvPr/>
              </p14:nvContentPartPr>
              <p14:xfrm>
                <a:off x="2363254" y="5223539"/>
                <a:ext cx="360" cy="61200"/>
              </p14:xfrm>
            </p:contentPart>
          </mc:Choice>
          <mc:Fallback>
            <p:pic>
              <p:nvPicPr>
                <p:cNvPr id="80" name="Ink 79">
                  <a:extLst>
                    <a:ext uri="{FF2B5EF4-FFF2-40B4-BE49-F238E27FC236}">
                      <a16:creationId xmlns:a16="http://schemas.microsoft.com/office/drawing/2014/main" id="{3A872043-1C11-018D-7409-CFC28E8B19E6}"/>
                    </a:ext>
                  </a:extLst>
                </p:cNvPr>
                <p:cNvPicPr/>
                <p:nvPr/>
              </p:nvPicPr>
              <p:blipFill>
                <a:blip r:embed="rId78"/>
                <a:stretch>
                  <a:fillRect/>
                </a:stretch>
              </p:blipFill>
              <p:spPr>
                <a:xfrm>
                  <a:off x="2357134" y="5217419"/>
                  <a:ext cx="12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1" name="Ink 80">
                  <a:extLst>
                    <a:ext uri="{FF2B5EF4-FFF2-40B4-BE49-F238E27FC236}">
                      <a16:creationId xmlns:a16="http://schemas.microsoft.com/office/drawing/2014/main" id="{4CDCC282-3C2B-09DA-0936-83479FD605A6}"/>
                    </a:ext>
                  </a:extLst>
                </p14:cNvPr>
                <p14:cNvContentPartPr/>
                <p14:nvPr/>
              </p14:nvContentPartPr>
              <p14:xfrm>
                <a:off x="2373334" y="5184659"/>
                <a:ext cx="7920" cy="360"/>
              </p14:xfrm>
            </p:contentPart>
          </mc:Choice>
          <mc:Fallback>
            <p:pic>
              <p:nvPicPr>
                <p:cNvPr id="81" name="Ink 80">
                  <a:extLst>
                    <a:ext uri="{FF2B5EF4-FFF2-40B4-BE49-F238E27FC236}">
                      <a16:creationId xmlns:a16="http://schemas.microsoft.com/office/drawing/2014/main" id="{4CDCC282-3C2B-09DA-0936-83479FD605A6}"/>
                    </a:ext>
                  </a:extLst>
                </p:cNvPr>
                <p:cNvPicPr/>
                <p:nvPr/>
              </p:nvPicPr>
              <p:blipFill>
                <a:blip r:embed="rId118"/>
                <a:stretch>
                  <a:fillRect/>
                </a:stretch>
              </p:blipFill>
              <p:spPr>
                <a:xfrm>
                  <a:off x="2367214" y="5178539"/>
                  <a:ext cx="201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2" name="Ink 81">
                  <a:extLst>
                    <a:ext uri="{FF2B5EF4-FFF2-40B4-BE49-F238E27FC236}">
                      <a16:creationId xmlns:a16="http://schemas.microsoft.com/office/drawing/2014/main" id="{D5108851-12C7-6558-23B2-13AC612EE672}"/>
                    </a:ext>
                  </a:extLst>
                </p14:cNvPr>
                <p14:cNvContentPartPr/>
                <p14:nvPr/>
              </p14:nvContentPartPr>
              <p14:xfrm>
                <a:off x="2431294" y="5241899"/>
                <a:ext cx="207000" cy="35280"/>
              </p14:xfrm>
            </p:contentPart>
          </mc:Choice>
          <mc:Fallback>
            <p:pic>
              <p:nvPicPr>
                <p:cNvPr id="82" name="Ink 81">
                  <a:extLst>
                    <a:ext uri="{FF2B5EF4-FFF2-40B4-BE49-F238E27FC236}">
                      <a16:creationId xmlns:a16="http://schemas.microsoft.com/office/drawing/2014/main" id="{D5108851-12C7-6558-23B2-13AC612EE672}"/>
                    </a:ext>
                  </a:extLst>
                </p:cNvPr>
                <p:cNvPicPr/>
                <p:nvPr/>
              </p:nvPicPr>
              <p:blipFill>
                <a:blip r:embed="rId146"/>
                <a:stretch>
                  <a:fillRect/>
                </a:stretch>
              </p:blipFill>
              <p:spPr>
                <a:xfrm>
                  <a:off x="2425174" y="5235779"/>
                  <a:ext cx="2192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0" name="Ink 89">
                  <a:extLst>
                    <a:ext uri="{FF2B5EF4-FFF2-40B4-BE49-F238E27FC236}">
                      <a16:creationId xmlns:a16="http://schemas.microsoft.com/office/drawing/2014/main" id="{92898F4F-62FC-9BD5-A9DE-945764288B36}"/>
                    </a:ext>
                  </a:extLst>
                </p14:cNvPr>
                <p14:cNvContentPartPr/>
                <p14:nvPr/>
              </p14:nvContentPartPr>
              <p14:xfrm>
                <a:off x="2256334" y="5388779"/>
                <a:ext cx="98640" cy="102600"/>
              </p14:xfrm>
            </p:contentPart>
          </mc:Choice>
          <mc:Fallback>
            <p:pic>
              <p:nvPicPr>
                <p:cNvPr id="90" name="Ink 89">
                  <a:extLst>
                    <a:ext uri="{FF2B5EF4-FFF2-40B4-BE49-F238E27FC236}">
                      <a16:creationId xmlns:a16="http://schemas.microsoft.com/office/drawing/2014/main" id="{92898F4F-62FC-9BD5-A9DE-945764288B36}"/>
                    </a:ext>
                  </a:extLst>
                </p:cNvPr>
                <p:cNvPicPr/>
                <p:nvPr/>
              </p:nvPicPr>
              <p:blipFill>
                <a:blip r:embed="rId148"/>
                <a:stretch>
                  <a:fillRect/>
                </a:stretch>
              </p:blipFill>
              <p:spPr>
                <a:xfrm>
                  <a:off x="2250214" y="5382659"/>
                  <a:ext cx="110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1" name="Ink 90">
                  <a:extLst>
                    <a:ext uri="{FF2B5EF4-FFF2-40B4-BE49-F238E27FC236}">
                      <a16:creationId xmlns:a16="http://schemas.microsoft.com/office/drawing/2014/main" id="{43881930-B0A9-AF53-C889-28D13FB79DE4}"/>
                    </a:ext>
                  </a:extLst>
                </p14:cNvPr>
                <p14:cNvContentPartPr/>
                <p14:nvPr/>
              </p14:nvContentPartPr>
              <p14:xfrm>
                <a:off x="2392414" y="5428019"/>
                <a:ext cx="83880" cy="360"/>
              </p14:xfrm>
            </p:contentPart>
          </mc:Choice>
          <mc:Fallback>
            <p:pic>
              <p:nvPicPr>
                <p:cNvPr id="91" name="Ink 90">
                  <a:extLst>
                    <a:ext uri="{FF2B5EF4-FFF2-40B4-BE49-F238E27FC236}">
                      <a16:creationId xmlns:a16="http://schemas.microsoft.com/office/drawing/2014/main" id="{43881930-B0A9-AF53-C889-28D13FB79DE4}"/>
                    </a:ext>
                  </a:extLst>
                </p:cNvPr>
                <p:cNvPicPr/>
                <p:nvPr/>
              </p:nvPicPr>
              <p:blipFill>
                <a:blip r:embed="rId60"/>
                <a:stretch>
                  <a:fillRect/>
                </a:stretch>
              </p:blipFill>
              <p:spPr>
                <a:xfrm>
                  <a:off x="2386294" y="5421899"/>
                  <a:ext cx="961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2" name="Ink 91">
                  <a:extLst>
                    <a:ext uri="{FF2B5EF4-FFF2-40B4-BE49-F238E27FC236}">
                      <a16:creationId xmlns:a16="http://schemas.microsoft.com/office/drawing/2014/main" id="{2B359962-FB8D-BD64-5B5F-7F9EDF3D791A}"/>
                    </a:ext>
                  </a:extLst>
                </p14:cNvPr>
                <p14:cNvContentPartPr/>
                <p14:nvPr/>
              </p14:nvContentPartPr>
              <p14:xfrm>
                <a:off x="2421574" y="5398859"/>
                <a:ext cx="360" cy="360"/>
              </p14:xfrm>
            </p:contentPart>
          </mc:Choice>
          <mc:Fallback>
            <p:pic>
              <p:nvPicPr>
                <p:cNvPr id="92" name="Ink 91">
                  <a:extLst>
                    <a:ext uri="{FF2B5EF4-FFF2-40B4-BE49-F238E27FC236}">
                      <a16:creationId xmlns:a16="http://schemas.microsoft.com/office/drawing/2014/main" id="{2B359962-FB8D-BD64-5B5F-7F9EDF3D791A}"/>
                    </a:ext>
                  </a:extLst>
                </p:cNvPr>
                <p:cNvPicPr/>
                <p:nvPr/>
              </p:nvPicPr>
              <p:blipFill>
                <a:blip r:embed="rId8"/>
                <a:stretch>
                  <a:fillRect/>
                </a:stretch>
              </p:blipFill>
              <p:spPr>
                <a:xfrm>
                  <a:off x="2415454" y="5392739"/>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5" name="Ink 94">
                  <a:extLst>
                    <a:ext uri="{FF2B5EF4-FFF2-40B4-BE49-F238E27FC236}">
                      <a16:creationId xmlns:a16="http://schemas.microsoft.com/office/drawing/2014/main" id="{39EAE31E-6E05-D696-F85E-BD6364F593EF}"/>
                    </a:ext>
                  </a:extLst>
                </p14:cNvPr>
                <p14:cNvContentPartPr/>
                <p14:nvPr/>
              </p14:nvContentPartPr>
              <p14:xfrm>
                <a:off x="2421574" y="5379059"/>
                <a:ext cx="61920" cy="110880"/>
              </p14:xfrm>
            </p:contentPart>
          </mc:Choice>
          <mc:Fallback>
            <p:pic>
              <p:nvPicPr>
                <p:cNvPr id="95" name="Ink 94">
                  <a:extLst>
                    <a:ext uri="{FF2B5EF4-FFF2-40B4-BE49-F238E27FC236}">
                      <a16:creationId xmlns:a16="http://schemas.microsoft.com/office/drawing/2014/main" id="{39EAE31E-6E05-D696-F85E-BD6364F593EF}"/>
                    </a:ext>
                  </a:extLst>
                </p:cNvPr>
                <p:cNvPicPr/>
                <p:nvPr/>
              </p:nvPicPr>
              <p:blipFill>
                <a:blip r:embed="rId152"/>
                <a:stretch>
                  <a:fillRect/>
                </a:stretch>
              </p:blipFill>
              <p:spPr>
                <a:xfrm>
                  <a:off x="2415454" y="5372939"/>
                  <a:ext cx="74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6" name="Ink 95">
                  <a:extLst>
                    <a:ext uri="{FF2B5EF4-FFF2-40B4-BE49-F238E27FC236}">
                      <a16:creationId xmlns:a16="http://schemas.microsoft.com/office/drawing/2014/main" id="{207D4080-40BD-8F96-C16F-98F2AA2E49CF}"/>
                    </a:ext>
                  </a:extLst>
                </p14:cNvPr>
                <p14:cNvContentPartPr/>
                <p14:nvPr/>
              </p14:nvContentPartPr>
              <p14:xfrm>
                <a:off x="2483134" y="5358539"/>
                <a:ext cx="251280" cy="80280"/>
              </p14:xfrm>
            </p:contentPart>
          </mc:Choice>
          <mc:Fallback>
            <p:pic>
              <p:nvPicPr>
                <p:cNvPr id="96" name="Ink 95">
                  <a:extLst>
                    <a:ext uri="{FF2B5EF4-FFF2-40B4-BE49-F238E27FC236}">
                      <a16:creationId xmlns:a16="http://schemas.microsoft.com/office/drawing/2014/main" id="{207D4080-40BD-8F96-C16F-98F2AA2E49CF}"/>
                    </a:ext>
                  </a:extLst>
                </p:cNvPr>
                <p:cNvPicPr/>
                <p:nvPr/>
              </p:nvPicPr>
              <p:blipFill>
                <a:blip r:embed="rId154"/>
                <a:stretch>
                  <a:fillRect/>
                </a:stretch>
              </p:blipFill>
              <p:spPr>
                <a:xfrm>
                  <a:off x="2477014" y="5352419"/>
                  <a:ext cx="263520" cy="9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5">
            <p14:nvContentPartPr>
              <p14:cNvPr id="98" name="Ink 97">
                <a:extLst>
                  <a:ext uri="{FF2B5EF4-FFF2-40B4-BE49-F238E27FC236}">
                    <a16:creationId xmlns:a16="http://schemas.microsoft.com/office/drawing/2014/main" id="{25E357B9-5FDB-DEFD-92FF-F29E854C18C4}"/>
                  </a:ext>
                </a:extLst>
              </p14:cNvPr>
              <p14:cNvContentPartPr/>
              <p14:nvPr/>
            </p14:nvContentPartPr>
            <p14:xfrm>
              <a:off x="6125974" y="4654739"/>
              <a:ext cx="16560" cy="41040"/>
            </p14:xfrm>
          </p:contentPart>
        </mc:Choice>
        <mc:Fallback>
          <p:pic>
            <p:nvPicPr>
              <p:cNvPr id="98" name="Ink 97">
                <a:extLst>
                  <a:ext uri="{FF2B5EF4-FFF2-40B4-BE49-F238E27FC236}">
                    <a16:creationId xmlns:a16="http://schemas.microsoft.com/office/drawing/2014/main" id="{25E357B9-5FDB-DEFD-92FF-F29E854C18C4}"/>
                  </a:ext>
                </a:extLst>
              </p:cNvPr>
              <p:cNvPicPr/>
              <p:nvPr/>
            </p:nvPicPr>
            <p:blipFill>
              <a:blip r:embed="rId156"/>
              <a:stretch>
                <a:fillRect/>
              </a:stretch>
            </p:blipFill>
            <p:spPr>
              <a:xfrm>
                <a:off x="6119854" y="4648619"/>
                <a:ext cx="28800" cy="53280"/>
              </a:xfrm>
              <a:prstGeom prst="rect">
                <a:avLst/>
              </a:prstGeom>
            </p:spPr>
          </p:pic>
        </mc:Fallback>
      </mc:AlternateContent>
      <p:grpSp>
        <p:nvGrpSpPr>
          <p:cNvPr id="106" name="Group 105">
            <a:extLst>
              <a:ext uri="{FF2B5EF4-FFF2-40B4-BE49-F238E27FC236}">
                <a16:creationId xmlns:a16="http://schemas.microsoft.com/office/drawing/2014/main" id="{05B4121F-C6A0-A31F-E5CD-0F06514AA832}"/>
              </a:ext>
            </a:extLst>
          </p:cNvPr>
          <p:cNvGrpSpPr/>
          <p:nvPr/>
        </p:nvGrpSpPr>
        <p:grpSpPr>
          <a:xfrm>
            <a:off x="6312454" y="4270259"/>
            <a:ext cx="775800" cy="336240"/>
            <a:chOff x="6312454" y="4270259"/>
            <a:chExt cx="775800" cy="336240"/>
          </a:xfrm>
        </p:grpSpPr>
        <mc:AlternateContent xmlns:mc="http://schemas.openxmlformats.org/markup-compatibility/2006">
          <mc:Choice xmlns:p14="http://schemas.microsoft.com/office/powerpoint/2010/main" Requires="p14">
            <p:contentPart p14:bwMode="auto" r:id="rId157">
              <p14:nvContentPartPr>
                <p14:cNvPr id="99" name="Ink 98">
                  <a:extLst>
                    <a:ext uri="{FF2B5EF4-FFF2-40B4-BE49-F238E27FC236}">
                      <a16:creationId xmlns:a16="http://schemas.microsoft.com/office/drawing/2014/main" id="{EA6C1212-E547-A243-2E30-883ADBA74E38}"/>
                    </a:ext>
                  </a:extLst>
                </p14:cNvPr>
                <p14:cNvContentPartPr/>
                <p14:nvPr/>
              </p14:nvContentPartPr>
              <p14:xfrm>
                <a:off x="6312454" y="4396619"/>
                <a:ext cx="139680" cy="200520"/>
              </p14:xfrm>
            </p:contentPart>
          </mc:Choice>
          <mc:Fallback>
            <p:pic>
              <p:nvPicPr>
                <p:cNvPr id="99" name="Ink 98">
                  <a:extLst>
                    <a:ext uri="{FF2B5EF4-FFF2-40B4-BE49-F238E27FC236}">
                      <a16:creationId xmlns:a16="http://schemas.microsoft.com/office/drawing/2014/main" id="{EA6C1212-E547-A243-2E30-883ADBA74E38}"/>
                    </a:ext>
                  </a:extLst>
                </p:cNvPr>
                <p:cNvPicPr/>
                <p:nvPr/>
              </p:nvPicPr>
              <p:blipFill>
                <a:blip r:embed="rId158"/>
                <a:stretch>
                  <a:fillRect/>
                </a:stretch>
              </p:blipFill>
              <p:spPr>
                <a:xfrm>
                  <a:off x="6306334" y="4390499"/>
                  <a:ext cx="1519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0" name="Ink 99">
                  <a:extLst>
                    <a:ext uri="{FF2B5EF4-FFF2-40B4-BE49-F238E27FC236}">
                      <a16:creationId xmlns:a16="http://schemas.microsoft.com/office/drawing/2014/main" id="{2C2E419C-2639-C5D1-390B-958C86765C44}"/>
                    </a:ext>
                  </a:extLst>
                </p14:cNvPr>
                <p14:cNvContentPartPr/>
                <p14:nvPr/>
              </p14:nvContentPartPr>
              <p14:xfrm>
                <a:off x="6478054" y="4552139"/>
                <a:ext cx="98640" cy="54360"/>
              </p14:xfrm>
            </p:contentPart>
          </mc:Choice>
          <mc:Fallback>
            <p:pic>
              <p:nvPicPr>
                <p:cNvPr id="100" name="Ink 99">
                  <a:extLst>
                    <a:ext uri="{FF2B5EF4-FFF2-40B4-BE49-F238E27FC236}">
                      <a16:creationId xmlns:a16="http://schemas.microsoft.com/office/drawing/2014/main" id="{2C2E419C-2639-C5D1-390B-958C86765C44}"/>
                    </a:ext>
                  </a:extLst>
                </p:cNvPr>
                <p:cNvPicPr/>
                <p:nvPr/>
              </p:nvPicPr>
              <p:blipFill>
                <a:blip r:embed="rId160"/>
                <a:stretch>
                  <a:fillRect/>
                </a:stretch>
              </p:blipFill>
              <p:spPr>
                <a:xfrm>
                  <a:off x="6471934" y="4546019"/>
                  <a:ext cx="1108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1" name="Ink 100">
                  <a:extLst>
                    <a:ext uri="{FF2B5EF4-FFF2-40B4-BE49-F238E27FC236}">
                      <a16:creationId xmlns:a16="http://schemas.microsoft.com/office/drawing/2014/main" id="{69CF57FB-7EA1-3EB2-5770-6957E8EE29FF}"/>
                    </a:ext>
                  </a:extLst>
                </p14:cNvPr>
                <p14:cNvContentPartPr/>
                <p14:nvPr/>
              </p14:nvContentPartPr>
              <p14:xfrm>
                <a:off x="6604774" y="4464659"/>
                <a:ext cx="74520" cy="360"/>
              </p14:xfrm>
            </p:contentPart>
          </mc:Choice>
          <mc:Fallback>
            <p:pic>
              <p:nvPicPr>
                <p:cNvPr id="101" name="Ink 100">
                  <a:extLst>
                    <a:ext uri="{FF2B5EF4-FFF2-40B4-BE49-F238E27FC236}">
                      <a16:creationId xmlns:a16="http://schemas.microsoft.com/office/drawing/2014/main" id="{69CF57FB-7EA1-3EB2-5770-6957E8EE29FF}"/>
                    </a:ext>
                  </a:extLst>
                </p:cNvPr>
                <p:cNvPicPr/>
                <p:nvPr/>
              </p:nvPicPr>
              <p:blipFill>
                <a:blip r:embed="rId106"/>
                <a:stretch>
                  <a:fillRect/>
                </a:stretch>
              </p:blipFill>
              <p:spPr>
                <a:xfrm>
                  <a:off x="6598654" y="4458539"/>
                  <a:ext cx="86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2" name="Ink 101">
                  <a:extLst>
                    <a:ext uri="{FF2B5EF4-FFF2-40B4-BE49-F238E27FC236}">
                      <a16:creationId xmlns:a16="http://schemas.microsoft.com/office/drawing/2014/main" id="{30772B0C-E9B0-E173-180A-454FB251523F}"/>
                    </a:ext>
                  </a:extLst>
                </p14:cNvPr>
                <p14:cNvContentPartPr/>
                <p14:nvPr/>
              </p14:nvContentPartPr>
              <p14:xfrm>
                <a:off x="6614134" y="4478699"/>
                <a:ext cx="101520" cy="25560"/>
              </p14:xfrm>
            </p:contentPart>
          </mc:Choice>
          <mc:Fallback>
            <p:pic>
              <p:nvPicPr>
                <p:cNvPr id="102" name="Ink 101">
                  <a:extLst>
                    <a:ext uri="{FF2B5EF4-FFF2-40B4-BE49-F238E27FC236}">
                      <a16:creationId xmlns:a16="http://schemas.microsoft.com/office/drawing/2014/main" id="{30772B0C-E9B0-E173-180A-454FB251523F}"/>
                    </a:ext>
                  </a:extLst>
                </p:cNvPr>
                <p:cNvPicPr/>
                <p:nvPr/>
              </p:nvPicPr>
              <p:blipFill>
                <a:blip r:embed="rId163"/>
                <a:stretch>
                  <a:fillRect/>
                </a:stretch>
              </p:blipFill>
              <p:spPr>
                <a:xfrm>
                  <a:off x="6608014" y="4472579"/>
                  <a:ext cx="1137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3" name="Ink 102">
                  <a:extLst>
                    <a:ext uri="{FF2B5EF4-FFF2-40B4-BE49-F238E27FC236}">
                      <a16:creationId xmlns:a16="http://schemas.microsoft.com/office/drawing/2014/main" id="{C0FA429F-B82F-1886-927E-D98F6C31297C}"/>
                    </a:ext>
                  </a:extLst>
                </p14:cNvPr>
                <p14:cNvContentPartPr/>
                <p14:nvPr/>
              </p14:nvContentPartPr>
              <p14:xfrm>
                <a:off x="6857494" y="4270259"/>
                <a:ext cx="4320" cy="140040"/>
              </p14:xfrm>
            </p:contentPart>
          </mc:Choice>
          <mc:Fallback>
            <p:pic>
              <p:nvPicPr>
                <p:cNvPr id="103" name="Ink 102">
                  <a:extLst>
                    <a:ext uri="{FF2B5EF4-FFF2-40B4-BE49-F238E27FC236}">
                      <a16:creationId xmlns:a16="http://schemas.microsoft.com/office/drawing/2014/main" id="{C0FA429F-B82F-1886-927E-D98F6C31297C}"/>
                    </a:ext>
                  </a:extLst>
                </p:cNvPr>
                <p:cNvPicPr/>
                <p:nvPr/>
              </p:nvPicPr>
              <p:blipFill>
                <a:blip r:embed="rId165"/>
                <a:stretch>
                  <a:fillRect/>
                </a:stretch>
              </p:blipFill>
              <p:spPr>
                <a:xfrm>
                  <a:off x="6851374" y="4264139"/>
                  <a:ext cx="165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4" name="Ink 103">
                  <a:extLst>
                    <a:ext uri="{FF2B5EF4-FFF2-40B4-BE49-F238E27FC236}">
                      <a16:creationId xmlns:a16="http://schemas.microsoft.com/office/drawing/2014/main" id="{4EB84B84-4674-A6CC-E163-9A04833B4F7A}"/>
                    </a:ext>
                  </a:extLst>
                </p14:cNvPr>
                <p14:cNvContentPartPr/>
                <p14:nvPr/>
              </p14:nvContentPartPr>
              <p14:xfrm>
                <a:off x="6881254" y="4299059"/>
                <a:ext cx="83520" cy="271800"/>
              </p14:xfrm>
            </p:contentPart>
          </mc:Choice>
          <mc:Fallback>
            <p:pic>
              <p:nvPicPr>
                <p:cNvPr id="104" name="Ink 103">
                  <a:extLst>
                    <a:ext uri="{FF2B5EF4-FFF2-40B4-BE49-F238E27FC236}">
                      <a16:creationId xmlns:a16="http://schemas.microsoft.com/office/drawing/2014/main" id="{4EB84B84-4674-A6CC-E163-9A04833B4F7A}"/>
                    </a:ext>
                  </a:extLst>
                </p:cNvPr>
                <p:cNvPicPr/>
                <p:nvPr/>
              </p:nvPicPr>
              <p:blipFill>
                <a:blip r:embed="rId167"/>
                <a:stretch>
                  <a:fillRect/>
                </a:stretch>
              </p:blipFill>
              <p:spPr>
                <a:xfrm>
                  <a:off x="6875134" y="4292939"/>
                  <a:ext cx="9576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5" name="Ink 104">
                  <a:extLst>
                    <a:ext uri="{FF2B5EF4-FFF2-40B4-BE49-F238E27FC236}">
                      <a16:creationId xmlns:a16="http://schemas.microsoft.com/office/drawing/2014/main" id="{BC915055-809A-FDF0-30ED-559FF5E2185A}"/>
                    </a:ext>
                  </a:extLst>
                </p14:cNvPr>
                <p14:cNvContentPartPr/>
                <p14:nvPr/>
              </p14:nvContentPartPr>
              <p14:xfrm>
                <a:off x="6962974" y="4493819"/>
                <a:ext cx="125280" cy="69120"/>
              </p14:xfrm>
            </p:contentPart>
          </mc:Choice>
          <mc:Fallback>
            <p:pic>
              <p:nvPicPr>
                <p:cNvPr id="105" name="Ink 104">
                  <a:extLst>
                    <a:ext uri="{FF2B5EF4-FFF2-40B4-BE49-F238E27FC236}">
                      <a16:creationId xmlns:a16="http://schemas.microsoft.com/office/drawing/2014/main" id="{BC915055-809A-FDF0-30ED-559FF5E2185A}"/>
                    </a:ext>
                  </a:extLst>
                </p:cNvPr>
                <p:cNvPicPr/>
                <p:nvPr/>
              </p:nvPicPr>
              <p:blipFill>
                <a:blip r:embed="rId169"/>
                <a:stretch>
                  <a:fillRect/>
                </a:stretch>
              </p:blipFill>
              <p:spPr>
                <a:xfrm>
                  <a:off x="6956854" y="4487699"/>
                  <a:ext cx="137520" cy="81360"/>
                </a:xfrm>
                <a:prstGeom prst="rect">
                  <a:avLst/>
                </a:prstGeom>
              </p:spPr>
            </p:pic>
          </mc:Fallback>
        </mc:AlternateContent>
      </p:grpSp>
      <p:grpSp>
        <p:nvGrpSpPr>
          <p:cNvPr id="118" name="Group 117">
            <a:extLst>
              <a:ext uri="{FF2B5EF4-FFF2-40B4-BE49-F238E27FC236}">
                <a16:creationId xmlns:a16="http://schemas.microsoft.com/office/drawing/2014/main" id="{F89F4B81-4D49-81BD-8F4C-05FB139EB25A}"/>
              </a:ext>
            </a:extLst>
          </p:cNvPr>
          <p:cNvGrpSpPr/>
          <p:nvPr/>
        </p:nvGrpSpPr>
        <p:grpSpPr>
          <a:xfrm>
            <a:off x="3442894" y="5106539"/>
            <a:ext cx="837360" cy="350280"/>
            <a:chOff x="3442894" y="5106539"/>
            <a:chExt cx="837360" cy="350280"/>
          </a:xfrm>
        </p:grpSpPr>
        <mc:AlternateContent xmlns:mc="http://schemas.openxmlformats.org/markup-compatibility/2006">
          <mc:Choice xmlns:p14="http://schemas.microsoft.com/office/powerpoint/2010/main" Requires="p14">
            <p:contentPart p14:bwMode="auto" r:id="rId170">
              <p14:nvContentPartPr>
                <p14:cNvPr id="107" name="Ink 106">
                  <a:extLst>
                    <a:ext uri="{FF2B5EF4-FFF2-40B4-BE49-F238E27FC236}">
                      <a16:creationId xmlns:a16="http://schemas.microsoft.com/office/drawing/2014/main" id="{9B7661BD-39E6-6486-30CE-E77CCCCADBFD}"/>
                    </a:ext>
                  </a:extLst>
                </p14:cNvPr>
                <p14:cNvContentPartPr/>
                <p14:nvPr/>
              </p14:nvContentPartPr>
              <p14:xfrm>
                <a:off x="3442894" y="5314979"/>
                <a:ext cx="114840" cy="6480"/>
              </p14:xfrm>
            </p:contentPart>
          </mc:Choice>
          <mc:Fallback>
            <p:pic>
              <p:nvPicPr>
                <p:cNvPr id="107" name="Ink 106">
                  <a:extLst>
                    <a:ext uri="{FF2B5EF4-FFF2-40B4-BE49-F238E27FC236}">
                      <a16:creationId xmlns:a16="http://schemas.microsoft.com/office/drawing/2014/main" id="{9B7661BD-39E6-6486-30CE-E77CCCCADBFD}"/>
                    </a:ext>
                  </a:extLst>
                </p:cNvPr>
                <p:cNvPicPr/>
                <p:nvPr/>
              </p:nvPicPr>
              <p:blipFill>
                <a:blip r:embed="rId171"/>
                <a:stretch>
                  <a:fillRect/>
                </a:stretch>
              </p:blipFill>
              <p:spPr>
                <a:xfrm>
                  <a:off x="3436774" y="5308859"/>
                  <a:ext cx="127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8" name="Ink 107">
                  <a:extLst>
                    <a:ext uri="{FF2B5EF4-FFF2-40B4-BE49-F238E27FC236}">
                      <a16:creationId xmlns:a16="http://schemas.microsoft.com/office/drawing/2014/main" id="{C49C1300-9DC4-54B4-278B-5B8BE25D285A}"/>
                    </a:ext>
                  </a:extLst>
                </p14:cNvPr>
                <p14:cNvContentPartPr/>
                <p14:nvPr/>
              </p14:nvContentPartPr>
              <p14:xfrm>
                <a:off x="3472414" y="5371499"/>
                <a:ext cx="102600" cy="18000"/>
              </p14:xfrm>
            </p:contentPart>
          </mc:Choice>
          <mc:Fallback>
            <p:pic>
              <p:nvPicPr>
                <p:cNvPr id="108" name="Ink 107">
                  <a:extLst>
                    <a:ext uri="{FF2B5EF4-FFF2-40B4-BE49-F238E27FC236}">
                      <a16:creationId xmlns:a16="http://schemas.microsoft.com/office/drawing/2014/main" id="{C49C1300-9DC4-54B4-278B-5B8BE25D285A}"/>
                    </a:ext>
                  </a:extLst>
                </p:cNvPr>
                <p:cNvPicPr/>
                <p:nvPr/>
              </p:nvPicPr>
              <p:blipFill>
                <a:blip r:embed="rId173"/>
                <a:stretch>
                  <a:fillRect/>
                </a:stretch>
              </p:blipFill>
              <p:spPr>
                <a:xfrm>
                  <a:off x="3466294" y="5365379"/>
                  <a:ext cx="114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9" name="Ink 108">
                  <a:extLst>
                    <a:ext uri="{FF2B5EF4-FFF2-40B4-BE49-F238E27FC236}">
                      <a16:creationId xmlns:a16="http://schemas.microsoft.com/office/drawing/2014/main" id="{6BAE06B1-F114-EA69-ED74-B67B8745159A}"/>
                    </a:ext>
                  </a:extLst>
                </p14:cNvPr>
                <p14:cNvContentPartPr/>
                <p14:nvPr/>
              </p14:nvContentPartPr>
              <p14:xfrm>
                <a:off x="3754654" y="5106539"/>
                <a:ext cx="6120" cy="158040"/>
              </p14:xfrm>
            </p:contentPart>
          </mc:Choice>
          <mc:Fallback>
            <p:pic>
              <p:nvPicPr>
                <p:cNvPr id="109" name="Ink 108">
                  <a:extLst>
                    <a:ext uri="{FF2B5EF4-FFF2-40B4-BE49-F238E27FC236}">
                      <a16:creationId xmlns:a16="http://schemas.microsoft.com/office/drawing/2014/main" id="{6BAE06B1-F114-EA69-ED74-B67B8745159A}"/>
                    </a:ext>
                  </a:extLst>
                </p:cNvPr>
                <p:cNvPicPr/>
                <p:nvPr/>
              </p:nvPicPr>
              <p:blipFill>
                <a:blip r:embed="rId175"/>
                <a:stretch>
                  <a:fillRect/>
                </a:stretch>
              </p:blipFill>
              <p:spPr>
                <a:xfrm>
                  <a:off x="3748534" y="5100419"/>
                  <a:ext cx="183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0" name="Ink 109">
                  <a:extLst>
                    <a:ext uri="{FF2B5EF4-FFF2-40B4-BE49-F238E27FC236}">
                      <a16:creationId xmlns:a16="http://schemas.microsoft.com/office/drawing/2014/main" id="{FC30DD39-83C0-9E4C-587A-470BBB27963F}"/>
                    </a:ext>
                  </a:extLst>
                </p14:cNvPr>
                <p14:cNvContentPartPr/>
                <p14:nvPr/>
              </p14:nvContentPartPr>
              <p14:xfrm>
                <a:off x="3839614" y="5194379"/>
                <a:ext cx="8280" cy="28440"/>
              </p14:xfrm>
            </p:contentPart>
          </mc:Choice>
          <mc:Fallback>
            <p:pic>
              <p:nvPicPr>
                <p:cNvPr id="110" name="Ink 109">
                  <a:extLst>
                    <a:ext uri="{FF2B5EF4-FFF2-40B4-BE49-F238E27FC236}">
                      <a16:creationId xmlns:a16="http://schemas.microsoft.com/office/drawing/2014/main" id="{FC30DD39-83C0-9E4C-587A-470BBB27963F}"/>
                    </a:ext>
                  </a:extLst>
                </p:cNvPr>
                <p:cNvPicPr/>
                <p:nvPr/>
              </p:nvPicPr>
              <p:blipFill>
                <a:blip r:embed="rId177"/>
                <a:stretch>
                  <a:fillRect/>
                </a:stretch>
              </p:blipFill>
              <p:spPr>
                <a:xfrm>
                  <a:off x="3833494" y="5188259"/>
                  <a:ext cx="205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1" name="Ink 110">
                  <a:extLst>
                    <a:ext uri="{FF2B5EF4-FFF2-40B4-BE49-F238E27FC236}">
                      <a16:creationId xmlns:a16="http://schemas.microsoft.com/office/drawing/2014/main" id="{1003671C-D509-C517-CF7C-F5C8DDDEC7F8}"/>
                    </a:ext>
                  </a:extLst>
                </p14:cNvPr>
                <p14:cNvContentPartPr/>
                <p14:nvPr/>
              </p14:nvContentPartPr>
              <p14:xfrm>
                <a:off x="3861574" y="5135699"/>
                <a:ext cx="16200" cy="360"/>
              </p14:xfrm>
            </p:contentPart>
          </mc:Choice>
          <mc:Fallback>
            <p:pic>
              <p:nvPicPr>
                <p:cNvPr id="111" name="Ink 110">
                  <a:extLst>
                    <a:ext uri="{FF2B5EF4-FFF2-40B4-BE49-F238E27FC236}">
                      <a16:creationId xmlns:a16="http://schemas.microsoft.com/office/drawing/2014/main" id="{1003671C-D509-C517-CF7C-F5C8DDDEC7F8}"/>
                    </a:ext>
                  </a:extLst>
                </p:cNvPr>
                <p:cNvPicPr/>
                <p:nvPr/>
              </p:nvPicPr>
              <p:blipFill>
                <a:blip r:embed="rId179"/>
                <a:stretch>
                  <a:fillRect/>
                </a:stretch>
              </p:blipFill>
              <p:spPr>
                <a:xfrm>
                  <a:off x="3855454" y="5129579"/>
                  <a:ext cx="28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2" name="Ink 111">
                  <a:extLst>
                    <a:ext uri="{FF2B5EF4-FFF2-40B4-BE49-F238E27FC236}">
                      <a16:creationId xmlns:a16="http://schemas.microsoft.com/office/drawing/2014/main" id="{A9908ED4-6CFE-35B5-EB77-EDD9E9C8A5D7}"/>
                    </a:ext>
                  </a:extLst>
                </p14:cNvPr>
                <p14:cNvContentPartPr/>
                <p14:nvPr/>
              </p14:nvContentPartPr>
              <p14:xfrm>
                <a:off x="3919534" y="5192579"/>
                <a:ext cx="290160" cy="59040"/>
              </p14:xfrm>
            </p:contentPart>
          </mc:Choice>
          <mc:Fallback>
            <p:pic>
              <p:nvPicPr>
                <p:cNvPr id="112" name="Ink 111">
                  <a:extLst>
                    <a:ext uri="{FF2B5EF4-FFF2-40B4-BE49-F238E27FC236}">
                      <a16:creationId xmlns:a16="http://schemas.microsoft.com/office/drawing/2014/main" id="{A9908ED4-6CFE-35B5-EB77-EDD9E9C8A5D7}"/>
                    </a:ext>
                  </a:extLst>
                </p:cNvPr>
                <p:cNvPicPr/>
                <p:nvPr/>
              </p:nvPicPr>
              <p:blipFill>
                <a:blip r:embed="rId181"/>
                <a:stretch>
                  <a:fillRect/>
                </a:stretch>
              </p:blipFill>
              <p:spPr>
                <a:xfrm>
                  <a:off x="3913414" y="5186459"/>
                  <a:ext cx="302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3" name="Ink 112">
                  <a:extLst>
                    <a:ext uri="{FF2B5EF4-FFF2-40B4-BE49-F238E27FC236}">
                      <a16:creationId xmlns:a16="http://schemas.microsoft.com/office/drawing/2014/main" id="{A3B021C4-FA85-B903-3552-5A92BFDB3237}"/>
                    </a:ext>
                  </a:extLst>
                </p14:cNvPr>
                <p14:cNvContentPartPr/>
                <p14:nvPr/>
              </p14:nvContentPartPr>
              <p14:xfrm>
                <a:off x="3744574" y="5379059"/>
                <a:ext cx="118080" cy="67320"/>
              </p14:xfrm>
            </p:contentPart>
          </mc:Choice>
          <mc:Fallback>
            <p:pic>
              <p:nvPicPr>
                <p:cNvPr id="113" name="Ink 112">
                  <a:extLst>
                    <a:ext uri="{FF2B5EF4-FFF2-40B4-BE49-F238E27FC236}">
                      <a16:creationId xmlns:a16="http://schemas.microsoft.com/office/drawing/2014/main" id="{A3B021C4-FA85-B903-3552-5A92BFDB3237}"/>
                    </a:ext>
                  </a:extLst>
                </p:cNvPr>
                <p:cNvPicPr/>
                <p:nvPr/>
              </p:nvPicPr>
              <p:blipFill>
                <a:blip r:embed="rId183"/>
                <a:stretch>
                  <a:fillRect/>
                </a:stretch>
              </p:blipFill>
              <p:spPr>
                <a:xfrm>
                  <a:off x="3738454" y="5372939"/>
                  <a:ext cx="130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4" name="Ink 113">
                  <a:extLst>
                    <a:ext uri="{FF2B5EF4-FFF2-40B4-BE49-F238E27FC236}">
                      <a16:creationId xmlns:a16="http://schemas.microsoft.com/office/drawing/2014/main" id="{7DB43EB9-5C54-18F2-BD87-A10573BBFF27}"/>
                    </a:ext>
                  </a:extLst>
                </p14:cNvPr>
                <p14:cNvContentPartPr/>
                <p14:nvPr/>
              </p14:nvContentPartPr>
              <p14:xfrm>
                <a:off x="3870934" y="5414339"/>
                <a:ext cx="77760" cy="4320"/>
              </p14:xfrm>
            </p:contentPart>
          </mc:Choice>
          <mc:Fallback>
            <p:pic>
              <p:nvPicPr>
                <p:cNvPr id="114" name="Ink 113">
                  <a:extLst>
                    <a:ext uri="{FF2B5EF4-FFF2-40B4-BE49-F238E27FC236}">
                      <a16:creationId xmlns:a16="http://schemas.microsoft.com/office/drawing/2014/main" id="{7DB43EB9-5C54-18F2-BD87-A10573BBFF27}"/>
                    </a:ext>
                  </a:extLst>
                </p:cNvPr>
                <p:cNvPicPr/>
                <p:nvPr/>
              </p:nvPicPr>
              <p:blipFill>
                <a:blip r:embed="rId30"/>
                <a:stretch>
                  <a:fillRect/>
                </a:stretch>
              </p:blipFill>
              <p:spPr>
                <a:xfrm>
                  <a:off x="3864814" y="5408219"/>
                  <a:ext cx="90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5" name="Ink 114">
                  <a:extLst>
                    <a:ext uri="{FF2B5EF4-FFF2-40B4-BE49-F238E27FC236}">
                      <a16:creationId xmlns:a16="http://schemas.microsoft.com/office/drawing/2014/main" id="{709BBAE8-2DD9-C2B9-0764-6867C6DBC513}"/>
                    </a:ext>
                  </a:extLst>
                </p14:cNvPr>
                <p14:cNvContentPartPr/>
                <p14:nvPr/>
              </p14:nvContentPartPr>
              <p14:xfrm>
                <a:off x="3910174" y="5369699"/>
                <a:ext cx="97200" cy="87120"/>
              </p14:xfrm>
            </p:contentPart>
          </mc:Choice>
          <mc:Fallback>
            <p:pic>
              <p:nvPicPr>
                <p:cNvPr id="115" name="Ink 114">
                  <a:extLst>
                    <a:ext uri="{FF2B5EF4-FFF2-40B4-BE49-F238E27FC236}">
                      <a16:creationId xmlns:a16="http://schemas.microsoft.com/office/drawing/2014/main" id="{709BBAE8-2DD9-C2B9-0764-6867C6DBC513}"/>
                    </a:ext>
                  </a:extLst>
                </p:cNvPr>
                <p:cNvPicPr/>
                <p:nvPr/>
              </p:nvPicPr>
              <p:blipFill>
                <a:blip r:embed="rId186"/>
                <a:stretch>
                  <a:fillRect/>
                </a:stretch>
              </p:blipFill>
              <p:spPr>
                <a:xfrm>
                  <a:off x="3904054" y="5363579"/>
                  <a:ext cx="109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 name="Ink 115">
                  <a:extLst>
                    <a:ext uri="{FF2B5EF4-FFF2-40B4-BE49-F238E27FC236}">
                      <a16:creationId xmlns:a16="http://schemas.microsoft.com/office/drawing/2014/main" id="{DBCEB39B-BE57-E8E1-1CCD-E6F79781DD45}"/>
                    </a:ext>
                  </a:extLst>
                </p14:cNvPr>
                <p14:cNvContentPartPr/>
                <p14:nvPr/>
              </p14:nvContentPartPr>
              <p14:xfrm>
                <a:off x="4064254" y="5333699"/>
                <a:ext cx="216000" cy="86400"/>
              </p14:xfrm>
            </p:contentPart>
          </mc:Choice>
          <mc:Fallback>
            <p:pic>
              <p:nvPicPr>
                <p:cNvPr id="116" name="Ink 115">
                  <a:extLst>
                    <a:ext uri="{FF2B5EF4-FFF2-40B4-BE49-F238E27FC236}">
                      <a16:creationId xmlns:a16="http://schemas.microsoft.com/office/drawing/2014/main" id="{DBCEB39B-BE57-E8E1-1CCD-E6F79781DD45}"/>
                    </a:ext>
                  </a:extLst>
                </p:cNvPr>
                <p:cNvPicPr/>
                <p:nvPr/>
              </p:nvPicPr>
              <p:blipFill>
                <a:blip r:embed="rId188"/>
                <a:stretch>
                  <a:fillRect/>
                </a:stretch>
              </p:blipFill>
              <p:spPr>
                <a:xfrm>
                  <a:off x="4058134" y="5327579"/>
                  <a:ext cx="228240" cy="9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9">
            <p14:nvContentPartPr>
              <p14:cNvPr id="119" name="Ink 118">
                <a:extLst>
                  <a:ext uri="{FF2B5EF4-FFF2-40B4-BE49-F238E27FC236}">
                    <a16:creationId xmlns:a16="http://schemas.microsoft.com/office/drawing/2014/main" id="{06ECC8F3-B5FB-990E-7C77-0EFC176B0E6D}"/>
                  </a:ext>
                </a:extLst>
              </p14:cNvPr>
              <p14:cNvContentPartPr/>
              <p14:nvPr/>
            </p14:nvContentPartPr>
            <p14:xfrm>
              <a:off x="4641694" y="4951019"/>
              <a:ext cx="7920" cy="78120"/>
            </p14:xfrm>
          </p:contentPart>
        </mc:Choice>
        <mc:Fallback>
          <p:pic>
            <p:nvPicPr>
              <p:cNvPr id="119" name="Ink 118">
                <a:extLst>
                  <a:ext uri="{FF2B5EF4-FFF2-40B4-BE49-F238E27FC236}">
                    <a16:creationId xmlns:a16="http://schemas.microsoft.com/office/drawing/2014/main" id="{06ECC8F3-B5FB-990E-7C77-0EFC176B0E6D}"/>
                  </a:ext>
                </a:extLst>
              </p:cNvPr>
              <p:cNvPicPr/>
              <p:nvPr/>
            </p:nvPicPr>
            <p:blipFill>
              <a:blip r:embed="rId190"/>
              <a:stretch>
                <a:fillRect/>
              </a:stretch>
            </p:blipFill>
            <p:spPr>
              <a:xfrm>
                <a:off x="4635574" y="4944899"/>
                <a:ext cx="20160" cy="90360"/>
              </a:xfrm>
              <a:prstGeom prst="rect">
                <a:avLst/>
              </a:prstGeom>
            </p:spPr>
          </p:pic>
        </mc:Fallback>
      </mc:AlternateContent>
      <p:grpSp>
        <p:nvGrpSpPr>
          <p:cNvPr id="151" name="Group 150">
            <a:extLst>
              <a:ext uri="{FF2B5EF4-FFF2-40B4-BE49-F238E27FC236}">
                <a16:creationId xmlns:a16="http://schemas.microsoft.com/office/drawing/2014/main" id="{98DA4453-8B59-91CF-5E26-FE70C8C381EA}"/>
              </a:ext>
            </a:extLst>
          </p:cNvPr>
          <p:cNvGrpSpPr/>
          <p:nvPr/>
        </p:nvGrpSpPr>
        <p:grpSpPr>
          <a:xfrm>
            <a:off x="4503454" y="5050019"/>
            <a:ext cx="1276200" cy="441000"/>
            <a:chOff x="4503454" y="5050019"/>
            <a:chExt cx="1276200" cy="441000"/>
          </a:xfrm>
        </p:grpSpPr>
        <mc:AlternateContent xmlns:mc="http://schemas.openxmlformats.org/markup-compatibility/2006">
          <mc:Choice xmlns:p14="http://schemas.microsoft.com/office/powerpoint/2010/main" Requires="p14">
            <p:contentPart p14:bwMode="auto" r:id="rId191">
              <p14:nvContentPartPr>
                <p14:cNvPr id="123" name="Ink 122">
                  <a:extLst>
                    <a:ext uri="{FF2B5EF4-FFF2-40B4-BE49-F238E27FC236}">
                      <a16:creationId xmlns:a16="http://schemas.microsoft.com/office/drawing/2014/main" id="{7C0FBD88-BC20-399B-426D-D6853048E321}"/>
                    </a:ext>
                  </a:extLst>
                </p14:cNvPr>
                <p14:cNvContentPartPr/>
                <p14:nvPr/>
              </p14:nvContentPartPr>
              <p14:xfrm>
                <a:off x="4503454" y="5050019"/>
                <a:ext cx="378000" cy="18000"/>
              </p14:xfrm>
            </p:contentPart>
          </mc:Choice>
          <mc:Fallback>
            <p:pic>
              <p:nvPicPr>
                <p:cNvPr id="123" name="Ink 122">
                  <a:extLst>
                    <a:ext uri="{FF2B5EF4-FFF2-40B4-BE49-F238E27FC236}">
                      <a16:creationId xmlns:a16="http://schemas.microsoft.com/office/drawing/2014/main" id="{7C0FBD88-BC20-399B-426D-D6853048E321}"/>
                    </a:ext>
                  </a:extLst>
                </p:cNvPr>
                <p:cNvPicPr/>
                <p:nvPr/>
              </p:nvPicPr>
              <p:blipFill>
                <a:blip r:embed="rId192"/>
                <a:stretch>
                  <a:fillRect/>
                </a:stretch>
              </p:blipFill>
              <p:spPr>
                <a:xfrm>
                  <a:off x="4497334" y="5043899"/>
                  <a:ext cx="390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4" name="Ink 123">
                  <a:extLst>
                    <a:ext uri="{FF2B5EF4-FFF2-40B4-BE49-F238E27FC236}">
                      <a16:creationId xmlns:a16="http://schemas.microsoft.com/office/drawing/2014/main" id="{88774E63-3C8C-5E5C-CCF7-FA312A72D5D1}"/>
                    </a:ext>
                  </a:extLst>
                </p14:cNvPr>
                <p14:cNvContentPartPr/>
                <p14:nvPr/>
              </p14:nvContentPartPr>
              <p14:xfrm>
                <a:off x="4571494" y="5101499"/>
                <a:ext cx="98280" cy="100080"/>
              </p14:xfrm>
            </p:contentPart>
          </mc:Choice>
          <mc:Fallback>
            <p:pic>
              <p:nvPicPr>
                <p:cNvPr id="124" name="Ink 123">
                  <a:extLst>
                    <a:ext uri="{FF2B5EF4-FFF2-40B4-BE49-F238E27FC236}">
                      <a16:creationId xmlns:a16="http://schemas.microsoft.com/office/drawing/2014/main" id="{88774E63-3C8C-5E5C-CCF7-FA312A72D5D1}"/>
                    </a:ext>
                  </a:extLst>
                </p:cNvPr>
                <p:cNvPicPr/>
                <p:nvPr/>
              </p:nvPicPr>
              <p:blipFill>
                <a:blip r:embed="rId194"/>
                <a:stretch>
                  <a:fillRect/>
                </a:stretch>
              </p:blipFill>
              <p:spPr>
                <a:xfrm>
                  <a:off x="4565374" y="5095379"/>
                  <a:ext cx="1105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5" name="Ink 124">
                  <a:extLst>
                    <a:ext uri="{FF2B5EF4-FFF2-40B4-BE49-F238E27FC236}">
                      <a16:creationId xmlns:a16="http://schemas.microsoft.com/office/drawing/2014/main" id="{70F66FF1-41C8-6BA9-9F8F-AA171EBE54CF}"/>
                    </a:ext>
                  </a:extLst>
                </p14:cNvPr>
                <p14:cNvContentPartPr/>
                <p14:nvPr/>
              </p14:nvContentPartPr>
              <p14:xfrm>
                <a:off x="4698214" y="5135699"/>
                <a:ext cx="77400" cy="44280"/>
              </p14:xfrm>
            </p:contentPart>
          </mc:Choice>
          <mc:Fallback>
            <p:pic>
              <p:nvPicPr>
                <p:cNvPr id="125" name="Ink 124">
                  <a:extLst>
                    <a:ext uri="{FF2B5EF4-FFF2-40B4-BE49-F238E27FC236}">
                      <a16:creationId xmlns:a16="http://schemas.microsoft.com/office/drawing/2014/main" id="{70F66FF1-41C8-6BA9-9F8F-AA171EBE54CF}"/>
                    </a:ext>
                  </a:extLst>
                </p:cNvPr>
                <p:cNvPicPr/>
                <p:nvPr/>
              </p:nvPicPr>
              <p:blipFill>
                <a:blip r:embed="rId196"/>
                <a:stretch>
                  <a:fillRect/>
                </a:stretch>
              </p:blipFill>
              <p:spPr>
                <a:xfrm>
                  <a:off x="4692094" y="5129579"/>
                  <a:ext cx="896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6" name="Ink 125">
                  <a:extLst>
                    <a:ext uri="{FF2B5EF4-FFF2-40B4-BE49-F238E27FC236}">
                      <a16:creationId xmlns:a16="http://schemas.microsoft.com/office/drawing/2014/main" id="{49EBEEE6-76F8-F9F8-95B4-61640C4ED235}"/>
                    </a:ext>
                  </a:extLst>
                </p14:cNvPr>
                <p14:cNvContentPartPr/>
                <p14:nvPr/>
              </p14:nvContentPartPr>
              <p14:xfrm>
                <a:off x="4814494" y="5097179"/>
                <a:ext cx="360" cy="62280"/>
              </p14:xfrm>
            </p:contentPart>
          </mc:Choice>
          <mc:Fallback>
            <p:pic>
              <p:nvPicPr>
                <p:cNvPr id="126" name="Ink 125">
                  <a:extLst>
                    <a:ext uri="{FF2B5EF4-FFF2-40B4-BE49-F238E27FC236}">
                      <a16:creationId xmlns:a16="http://schemas.microsoft.com/office/drawing/2014/main" id="{49EBEEE6-76F8-F9F8-95B4-61640C4ED235}"/>
                    </a:ext>
                  </a:extLst>
                </p:cNvPr>
                <p:cNvPicPr/>
                <p:nvPr/>
              </p:nvPicPr>
              <p:blipFill>
                <a:blip r:embed="rId198"/>
                <a:stretch>
                  <a:fillRect/>
                </a:stretch>
              </p:blipFill>
              <p:spPr>
                <a:xfrm>
                  <a:off x="4808374" y="5091059"/>
                  <a:ext cx="12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7" name="Ink 126">
                  <a:extLst>
                    <a:ext uri="{FF2B5EF4-FFF2-40B4-BE49-F238E27FC236}">
                      <a16:creationId xmlns:a16="http://schemas.microsoft.com/office/drawing/2014/main" id="{4242A9CE-93F7-7FC7-8EAB-48E9872E8CC4}"/>
                    </a:ext>
                  </a:extLst>
                </p14:cNvPr>
                <p14:cNvContentPartPr/>
                <p14:nvPr/>
              </p14:nvContentPartPr>
              <p14:xfrm>
                <a:off x="4795414" y="5132099"/>
                <a:ext cx="85680" cy="3960"/>
              </p14:xfrm>
            </p:contentPart>
          </mc:Choice>
          <mc:Fallback>
            <p:pic>
              <p:nvPicPr>
                <p:cNvPr id="127" name="Ink 126">
                  <a:extLst>
                    <a:ext uri="{FF2B5EF4-FFF2-40B4-BE49-F238E27FC236}">
                      <a16:creationId xmlns:a16="http://schemas.microsoft.com/office/drawing/2014/main" id="{4242A9CE-93F7-7FC7-8EAB-48E9872E8CC4}"/>
                    </a:ext>
                  </a:extLst>
                </p:cNvPr>
                <p:cNvPicPr/>
                <p:nvPr/>
              </p:nvPicPr>
              <p:blipFill>
                <a:blip r:embed="rId200"/>
                <a:stretch>
                  <a:fillRect/>
                </a:stretch>
              </p:blipFill>
              <p:spPr>
                <a:xfrm>
                  <a:off x="4789294" y="5125979"/>
                  <a:ext cx="979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8" name="Ink 127">
                  <a:extLst>
                    <a:ext uri="{FF2B5EF4-FFF2-40B4-BE49-F238E27FC236}">
                      <a16:creationId xmlns:a16="http://schemas.microsoft.com/office/drawing/2014/main" id="{C102F79A-238B-A197-77D6-FFF560FC671E}"/>
                    </a:ext>
                  </a:extLst>
                </p14:cNvPr>
                <p14:cNvContentPartPr/>
                <p14:nvPr/>
              </p14:nvContentPartPr>
              <p14:xfrm>
                <a:off x="4909894" y="5097179"/>
                <a:ext cx="12240" cy="92520"/>
              </p14:xfrm>
            </p:contentPart>
          </mc:Choice>
          <mc:Fallback>
            <p:pic>
              <p:nvPicPr>
                <p:cNvPr id="128" name="Ink 127">
                  <a:extLst>
                    <a:ext uri="{FF2B5EF4-FFF2-40B4-BE49-F238E27FC236}">
                      <a16:creationId xmlns:a16="http://schemas.microsoft.com/office/drawing/2014/main" id="{C102F79A-238B-A197-77D6-FFF560FC671E}"/>
                    </a:ext>
                  </a:extLst>
                </p:cNvPr>
                <p:cNvPicPr/>
                <p:nvPr/>
              </p:nvPicPr>
              <p:blipFill>
                <a:blip r:embed="rId202"/>
                <a:stretch>
                  <a:fillRect/>
                </a:stretch>
              </p:blipFill>
              <p:spPr>
                <a:xfrm>
                  <a:off x="4903774" y="5091059"/>
                  <a:ext cx="24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9" name="Ink 128">
                  <a:extLst>
                    <a:ext uri="{FF2B5EF4-FFF2-40B4-BE49-F238E27FC236}">
                      <a16:creationId xmlns:a16="http://schemas.microsoft.com/office/drawing/2014/main" id="{A0EF3097-AE28-5D4E-3B0F-ABA1C4235ED4}"/>
                    </a:ext>
                  </a:extLst>
                </p14:cNvPr>
                <p14:cNvContentPartPr/>
                <p14:nvPr/>
              </p14:nvContentPartPr>
              <p14:xfrm>
                <a:off x="4522894" y="5193659"/>
                <a:ext cx="462600" cy="39960"/>
              </p14:xfrm>
            </p:contentPart>
          </mc:Choice>
          <mc:Fallback>
            <p:pic>
              <p:nvPicPr>
                <p:cNvPr id="129" name="Ink 128">
                  <a:extLst>
                    <a:ext uri="{FF2B5EF4-FFF2-40B4-BE49-F238E27FC236}">
                      <a16:creationId xmlns:a16="http://schemas.microsoft.com/office/drawing/2014/main" id="{A0EF3097-AE28-5D4E-3B0F-ABA1C4235ED4}"/>
                    </a:ext>
                  </a:extLst>
                </p:cNvPr>
                <p:cNvPicPr/>
                <p:nvPr/>
              </p:nvPicPr>
              <p:blipFill>
                <a:blip r:embed="rId204"/>
                <a:stretch>
                  <a:fillRect/>
                </a:stretch>
              </p:blipFill>
              <p:spPr>
                <a:xfrm>
                  <a:off x="4516774" y="5187539"/>
                  <a:ext cx="4748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0" name="Ink 129">
                  <a:extLst>
                    <a:ext uri="{FF2B5EF4-FFF2-40B4-BE49-F238E27FC236}">
                      <a16:creationId xmlns:a16="http://schemas.microsoft.com/office/drawing/2014/main" id="{07842365-A76A-9C2F-9A0E-3D6C1ADEC9BB}"/>
                    </a:ext>
                  </a:extLst>
                </p14:cNvPr>
                <p14:cNvContentPartPr/>
                <p14:nvPr/>
              </p14:nvContentPartPr>
              <p14:xfrm>
                <a:off x="4756174" y="5252699"/>
                <a:ext cx="10440" cy="47880"/>
              </p14:xfrm>
            </p:contentPart>
          </mc:Choice>
          <mc:Fallback>
            <p:pic>
              <p:nvPicPr>
                <p:cNvPr id="130" name="Ink 129">
                  <a:extLst>
                    <a:ext uri="{FF2B5EF4-FFF2-40B4-BE49-F238E27FC236}">
                      <a16:creationId xmlns:a16="http://schemas.microsoft.com/office/drawing/2014/main" id="{07842365-A76A-9C2F-9A0E-3D6C1ADEC9BB}"/>
                    </a:ext>
                  </a:extLst>
                </p:cNvPr>
                <p:cNvPicPr/>
                <p:nvPr/>
              </p:nvPicPr>
              <p:blipFill>
                <a:blip r:embed="rId206"/>
                <a:stretch>
                  <a:fillRect/>
                </a:stretch>
              </p:blipFill>
              <p:spPr>
                <a:xfrm>
                  <a:off x="4750054" y="5246579"/>
                  <a:ext cx="226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1" name="Ink 130">
                  <a:extLst>
                    <a:ext uri="{FF2B5EF4-FFF2-40B4-BE49-F238E27FC236}">
                      <a16:creationId xmlns:a16="http://schemas.microsoft.com/office/drawing/2014/main" id="{4F8131FB-839B-43EE-D89A-7E7FA279788F}"/>
                    </a:ext>
                  </a:extLst>
                </p14:cNvPr>
                <p14:cNvContentPartPr/>
                <p14:nvPr/>
              </p14:nvContentPartPr>
              <p14:xfrm>
                <a:off x="4717654" y="5336579"/>
                <a:ext cx="132480" cy="4320"/>
              </p14:xfrm>
            </p:contentPart>
          </mc:Choice>
          <mc:Fallback>
            <p:pic>
              <p:nvPicPr>
                <p:cNvPr id="131" name="Ink 130">
                  <a:extLst>
                    <a:ext uri="{FF2B5EF4-FFF2-40B4-BE49-F238E27FC236}">
                      <a16:creationId xmlns:a16="http://schemas.microsoft.com/office/drawing/2014/main" id="{4F8131FB-839B-43EE-D89A-7E7FA279788F}"/>
                    </a:ext>
                  </a:extLst>
                </p:cNvPr>
                <p:cNvPicPr/>
                <p:nvPr/>
              </p:nvPicPr>
              <p:blipFill>
                <a:blip r:embed="rId208"/>
                <a:stretch>
                  <a:fillRect/>
                </a:stretch>
              </p:blipFill>
              <p:spPr>
                <a:xfrm>
                  <a:off x="4711534" y="5330459"/>
                  <a:ext cx="1447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2" name="Ink 131">
                  <a:extLst>
                    <a:ext uri="{FF2B5EF4-FFF2-40B4-BE49-F238E27FC236}">
                      <a16:creationId xmlns:a16="http://schemas.microsoft.com/office/drawing/2014/main" id="{CA736E0B-C8C6-9BA6-DB17-B9EA502A20CC}"/>
                    </a:ext>
                  </a:extLst>
                </p14:cNvPr>
                <p14:cNvContentPartPr/>
                <p14:nvPr/>
              </p14:nvContentPartPr>
              <p14:xfrm>
                <a:off x="4755814" y="5417939"/>
                <a:ext cx="111960" cy="73080"/>
              </p14:xfrm>
            </p:contentPart>
          </mc:Choice>
          <mc:Fallback>
            <p:pic>
              <p:nvPicPr>
                <p:cNvPr id="132" name="Ink 131">
                  <a:extLst>
                    <a:ext uri="{FF2B5EF4-FFF2-40B4-BE49-F238E27FC236}">
                      <a16:creationId xmlns:a16="http://schemas.microsoft.com/office/drawing/2014/main" id="{CA736E0B-C8C6-9BA6-DB17-B9EA502A20CC}"/>
                    </a:ext>
                  </a:extLst>
                </p:cNvPr>
                <p:cNvPicPr/>
                <p:nvPr/>
              </p:nvPicPr>
              <p:blipFill>
                <a:blip r:embed="rId210"/>
                <a:stretch>
                  <a:fillRect/>
                </a:stretch>
              </p:blipFill>
              <p:spPr>
                <a:xfrm>
                  <a:off x="4749694" y="5411819"/>
                  <a:ext cx="124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3" name="Ink 132">
                  <a:extLst>
                    <a:ext uri="{FF2B5EF4-FFF2-40B4-BE49-F238E27FC236}">
                      <a16:creationId xmlns:a16="http://schemas.microsoft.com/office/drawing/2014/main" id="{92D4A07F-537C-4AA1-712C-FD05F27972E3}"/>
                    </a:ext>
                  </a:extLst>
                </p14:cNvPr>
                <p14:cNvContentPartPr/>
                <p14:nvPr/>
              </p14:nvContentPartPr>
              <p14:xfrm>
                <a:off x="5087014" y="5242619"/>
                <a:ext cx="96480" cy="360"/>
              </p14:xfrm>
            </p:contentPart>
          </mc:Choice>
          <mc:Fallback>
            <p:pic>
              <p:nvPicPr>
                <p:cNvPr id="133" name="Ink 132">
                  <a:extLst>
                    <a:ext uri="{FF2B5EF4-FFF2-40B4-BE49-F238E27FC236}">
                      <a16:creationId xmlns:a16="http://schemas.microsoft.com/office/drawing/2014/main" id="{92D4A07F-537C-4AA1-712C-FD05F27972E3}"/>
                    </a:ext>
                  </a:extLst>
                </p:cNvPr>
                <p:cNvPicPr/>
                <p:nvPr/>
              </p:nvPicPr>
              <p:blipFill>
                <a:blip r:embed="rId42"/>
                <a:stretch>
                  <a:fillRect/>
                </a:stretch>
              </p:blipFill>
              <p:spPr>
                <a:xfrm>
                  <a:off x="5080894" y="5236499"/>
                  <a:ext cx="1087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4" name="Ink 133">
                  <a:extLst>
                    <a:ext uri="{FF2B5EF4-FFF2-40B4-BE49-F238E27FC236}">
                      <a16:creationId xmlns:a16="http://schemas.microsoft.com/office/drawing/2014/main" id="{CF356672-C488-0432-89AA-849CD1F3A930}"/>
                    </a:ext>
                  </a:extLst>
                </p14:cNvPr>
                <p14:cNvContentPartPr/>
                <p14:nvPr/>
              </p14:nvContentPartPr>
              <p14:xfrm>
                <a:off x="5116174" y="5277899"/>
                <a:ext cx="103680" cy="4320"/>
              </p14:xfrm>
            </p:contentPart>
          </mc:Choice>
          <mc:Fallback>
            <p:pic>
              <p:nvPicPr>
                <p:cNvPr id="134" name="Ink 133">
                  <a:extLst>
                    <a:ext uri="{FF2B5EF4-FFF2-40B4-BE49-F238E27FC236}">
                      <a16:creationId xmlns:a16="http://schemas.microsoft.com/office/drawing/2014/main" id="{CF356672-C488-0432-89AA-849CD1F3A930}"/>
                    </a:ext>
                  </a:extLst>
                </p:cNvPr>
                <p:cNvPicPr/>
                <p:nvPr/>
              </p:nvPicPr>
              <p:blipFill>
                <a:blip r:embed="rId213"/>
                <a:stretch>
                  <a:fillRect/>
                </a:stretch>
              </p:blipFill>
              <p:spPr>
                <a:xfrm>
                  <a:off x="5110054" y="5271779"/>
                  <a:ext cx="115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5" name="Ink 134">
                  <a:extLst>
                    <a:ext uri="{FF2B5EF4-FFF2-40B4-BE49-F238E27FC236}">
                      <a16:creationId xmlns:a16="http://schemas.microsoft.com/office/drawing/2014/main" id="{2DF672E6-5E9B-DFF1-402C-52CA1A13C9A7}"/>
                    </a:ext>
                  </a:extLst>
                </p14:cNvPr>
                <p14:cNvContentPartPr/>
                <p14:nvPr/>
              </p14:nvContentPartPr>
              <p14:xfrm>
                <a:off x="5359534" y="5087099"/>
                <a:ext cx="360" cy="91440"/>
              </p14:xfrm>
            </p:contentPart>
          </mc:Choice>
          <mc:Fallback>
            <p:pic>
              <p:nvPicPr>
                <p:cNvPr id="135" name="Ink 134">
                  <a:extLst>
                    <a:ext uri="{FF2B5EF4-FFF2-40B4-BE49-F238E27FC236}">
                      <a16:creationId xmlns:a16="http://schemas.microsoft.com/office/drawing/2014/main" id="{2DF672E6-5E9B-DFF1-402C-52CA1A13C9A7}"/>
                    </a:ext>
                  </a:extLst>
                </p:cNvPr>
                <p:cNvPicPr/>
                <p:nvPr/>
              </p:nvPicPr>
              <p:blipFill>
                <a:blip r:embed="rId215"/>
                <a:stretch>
                  <a:fillRect/>
                </a:stretch>
              </p:blipFill>
              <p:spPr>
                <a:xfrm>
                  <a:off x="5353414" y="5080979"/>
                  <a:ext cx="12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6" name="Ink 135">
                  <a:extLst>
                    <a:ext uri="{FF2B5EF4-FFF2-40B4-BE49-F238E27FC236}">
                      <a16:creationId xmlns:a16="http://schemas.microsoft.com/office/drawing/2014/main" id="{3C8C5971-9DDD-77B0-E16A-53F7CE3D828B}"/>
                    </a:ext>
                  </a:extLst>
                </p14:cNvPr>
                <p14:cNvContentPartPr/>
                <p14:nvPr/>
              </p14:nvContentPartPr>
              <p14:xfrm>
                <a:off x="5427214" y="5155499"/>
                <a:ext cx="18360" cy="21960"/>
              </p14:xfrm>
            </p:contentPart>
          </mc:Choice>
          <mc:Fallback>
            <p:pic>
              <p:nvPicPr>
                <p:cNvPr id="136" name="Ink 135">
                  <a:extLst>
                    <a:ext uri="{FF2B5EF4-FFF2-40B4-BE49-F238E27FC236}">
                      <a16:creationId xmlns:a16="http://schemas.microsoft.com/office/drawing/2014/main" id="{3C8C5971-9DDD-77B0-E16A-53F7CE3D828B}"/>
                    </a:ext>
                  </a:extLst>
                </p:cNvPr>
                <p:cNvPicPr/>
                <p:nvPr/>
              </p:nvPicPr>
              <p:blipFill>
                <a:blip r:embed="rId217"/>
                <a:stretch>
                  <a:fillRect/>
                </a:stretch>
              </p:blipFill>
              <p:spPr>
                <a:xfrm>
                  <a:off x="5421094" y="5149379"/>
                  <a:ext cx="306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7" name="Ink 136">
                  <a:extLst>
                    <a:ext uri="{FF2B5EF4-FFF2-40B4-BE49-F238E27FC236}">
                      <a16:creationId xmlns:a16="http://schemas.microsoft.com/office/drawing/2014/main" id="{B445C8D4-E8CC-32FD-CF06-2CB58B261051}"/>
                    </a:ext>
                  </a:extLst>
                </p14:cNvPr>
                <p14:cNvContentPartPr/>
                <p14:nvPr/>
              </p14:nvContentPartPr>
              <p14:xfrm>
                <a:off x="5466454" y="5097179"/>
                <a:ext cx="31320" cy="360"/>
              </p14:xfrm>
            </p:contentPart>
          </mc:Choice>
          <mc:Fallback>
            <p:pic>
              <p:nvPicPr>
                <p:cNvPr id="137" name="Ink 136">
                  <a:extLst>
                    <a:ext uri="{FF2B5EF4-FFF2-40B4-BE49-F238E27FC236}">
                      <a16:creationId xmlns:a16="http://schemas.microsoft.com/office/drawing/2014/main" id="{B445C8D4-E8CC-32FD-CF06-2CB58B261051}"/>
                    </a:ext>
                  </a:extLst>
                </p:cNvPr>
                <p:cNvPicPr/>
                <p:nvPr/>
              </p:nvPicPr>
              <p:blipFill>
                <a:blip r:embed="rId219"/>
                <a:stretch>
                  <a:fillRect/>
                </a:stretch>
              </p:blipFill>
              <p:spPr>
                <a:xfrm>
                  <a:off x="5460334" y="5091059"/>
                  <a:ext cx="435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8" name="Ink 137">
                  <a:extLst>
                    <a:ext uri="{FF2B5EF4-FFF2-40B4-BE49-F238E27FC236}">
                      <a16:creationId xmlns:a16="http://schemas.microsoft.com/office/drawing/2014/main" id="{544F8D26-6E0B-8618-B64F-13090E65AEB7}"/>
                    </a:ext>
                  </a:extLst>
                </p14:cNvPr>
                <p14:cNvContentPartPr/>
                <p14:nvPr/>
              </p14:nvContentPartPr>
              <p14:xfrm>
                <a:off x="5524774" y="5145059"/>
                <a:ext cx="221400" cy="35280"/>
              </p14:xfrm>
            </p:contentPart>
          </mc:Choice>
          <mc:Fallback>
            <p:pic>
              <p:nvPicPr>
                <p:cNvPr id="138" name="Ink 137">
                  <a:extLst>
                    <a:ext uri="{FF2B5EF4-FFF2-40B4-BE49-F238E27FC236}">
                      <a16:creationId xmlns:a16="http://schemas.microsoft.com/office/drawing/2014/main" id="{544F8D26-6E0B-8618-B64F-13090E65AEB7}"/>
                    </a:ext>
                  </a:extLst>
                </p:cNvPr>
                <p:cNvPicPr/>
                <p:nvPr/>
              </p:nvPicPr>
              <p:blipFill>
                <a:blip r:embed="rId221"/>
                <a:stretch>
                  <a:fillRect/>
                </a:stretch>
              </p:blipFill>
              <p:spPr>
                <a:xfrm>
                  <a:off x="5518654" y="5138939"/>
                  <a:ext cx="2336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9" name="Ink 138">
                  <a:extLst>
                    <a:ext uri="{FF2B5EF4-FFF2-40B4-BE49-F238E27FC236}">
                      <a16:creationId xmlns:a16="http://schemas.microsoft.com/office/drawing/2014/main" id="{2C4B6833-93BB-6916-5EBC-66C3332CBA4D}"/>
                    </a:ext>
                  </a:extLst>
                </p14:cNvPr>
                <p14:cNvContentPartPr/>
                <p14:nvPr/>
              </p14:nvContentPartPr>
              <p14:xfrm>
                <a:off x="5358454" y="5321099"/>
                <a:ext cx="102960" cy="76680"/>
              </p14:xfrm>
            </p:contentPart>
          </mc:Choice>
          <mc:Fallback>
            <p:pic>
              <p:nvPicPr>
                <p:cNvPr id="139" name="Ink 138">
                  <a:extLst>
                    <a:ext uri="{FF2B5EF4-FFF2-40B4-BE49-F238E27FC236}">
                      <a16:creationId xmlns:a16="http://schemas.microsoft.com/office/drawing/2014/main" id="{2C4B6833-93BB-6916-5EBC-66C3332CBA4D}"/>
                    </a:ext>
                  </a:extLst>
                </p:cNvPr>
                <p:cNvPicPr/>
                <p:nvPr/>
              </p:nvPicPr>
              <p:blipFill>
                <a:blip r:embed="rId223"/>
                <a:stretch>
                  <a:fillRect/>
                </a:stretch>
              </p:blipFill>
              <p:spPr>
                <a:xfrm>
                  <a:off x="5352334" y="5314979"/>
                  <a:ext cx="115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0" name="Ink 139">
                  <a:extLst>
                    <a:ext uri="{FF2B5EF4-FFF2-40B4-BE49-F238E27FC236}">
                      <a16:creationId xmlns:a16="http://schemas.microsoft.com/office/drawing/2014/main" id="{775C3241-2C23-49CC-3B6C-E1C13138A3F6}"/>
                    </a:ext>
                  </a:extLst>
                </p14:cNvPr>
                <p14:cNvContentPartPr/>
                <p14:nvPr/>
              </p14:nvContentPartPr>
              <p14:xfrm>
                <a:off x="5476534" y="5355659"/>
                <a:ext cx="60480" cy="4320"/>
              </p14:xfrm>
            </p:contentPart>
          </mc:Choice>
          <mc:Fallback>
            <p:pic>
              <p:nvPicPr>
                <p:cNvPr id="140" name="Ink 139">
                  <a:extLst>
                    <a:ext uri="{FF2B5EF4-FFF2-40B4-BE49-F238E27FC236}">
                      <a16:creationId xmlns:a16="http://schemas.microsoft.com/office/drawing/2014/main" id="{775C3241-2C23-49CC-3B6C-E1C13138A3F6}"/>
                    </a:ext>
                  </a:extLst>
                </p:cNvPr>
                <p:cNvPicPr/>
                <p:nvPr/>
              </p:nvPicPr>
              <p:blipFill>
                <a:blip r:embed="rId225"/>
                <a:stretch>
                  <a:fillRect/>
                </a:stretch>
              </p:blipFill>
              <p:spPr>
                <a:xfrm>
                  <a:off x="5470414" y="5349539"/>
                  <a:ext cx="727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1" name="Ink 140">
                  <a:extLst>
                    <a:ext uri="{FF2B5EF4-FFF2-40B4-BE49-F238E27FC236}">
                      <a16:creationId xmlns:a16="http://schemas.microsoft.com/office/drawing/2014/main" id="{149A5783-1759-2890-6091-907707A455B9}"/>
                    </a:ext>
                  </a:extLst>
                </p14:cNvPr>
                <p14:cNvContentPartPr/>
                <p14:nvPr/>
              </p14:nvContentPartPr>
              <p14:xfrm>
                <a:off x="5515054" y="5311019"/>
                <a:ext cx="78480" cy="83160"/>
              </p14:xfrm>
            </p:contentPart>
          </mc:Choice>
          <mc:Fallback>
            <p:pic>
              <p:nvPicPr>
                <p:cNvPr id="141" name="Ink 140">
                  <a:extLst>
                    <a:ext uri="{FF2B5EF4-FFF2-40B4-BE49-F238E27FC236}">
                      <a16:creationId xmlns:a16="http://schemas.microsoft.com/office/drawing/2014/main" id="{149A5783-1759-2890-6091-907707A455B9}"/>
                    </a:ext>
                  </a:extLst>
                </p:cNvPr>
                <p:cNvPicPr/>
                <p:nvPr/>
              </p:nvPicPr>
              <p:blipFill>
                <a:blip r:embed="rId227"/>
                <a:stretch>
                  <a:fillRect/>
                </a:stretch>
              </p:blipFill>
              <p:spPr>
                <a:xfrm>
                  <a:off x="5508934" y="5304899"/>
                  <a:ext cx="90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2" name="Ink 141">
                  <a:extLst>
                    <a:ext uri="{FF2B5EF4-FFF2-40B4-BE49-F238E27FC236}">
                      <a16:creationId xmlns:a16="http://schemas.microsoft.com/office/drawing/2014/main" id="{63173258-6EBB-4511-2138-7D6BCC7C33C7}"/>
                    </a:ext>
                  </a:extLst>
                </p14:cNvPr>
                <p14:cNvContentPartPr/>
                <p14:nvPr/>
              </p14:nvContentPartPr>
              <p14:xfrm>
                <a:off x="5624134" y="5290139"/>
                <a:ext cx="155520" cy="51120"/>
              </p14:xfrm>
            </p:contentPart>
          </mc:Choice>
          <mc:Fallback>
            <p:pic>
              <p:nvPicPr>
                <p:cNvPr id="142" name="Ink 141">
                  <a:extLst>
                    <a:ext uri="{FF2B5EF4-FFF2-40B4-BE49-F238E27FC236}">
                      <a16:creationId xmlns:a16="http://schemas.microsoft.com/office/drawing/2014/main" id="{63173258-6EBB-4511-2138-7D6BCC7C33C7}"/>
                    </a:ext>
                  </a:extLst>
                </p:cNvPr>
                <p:cNvPicPr/>
                <p:nvPr/>
              </p:nvPicPr>
              <p:blipFill>
                <a:blip r:embed="rId229"/>
                <a:stretch>
                  <a:fillRect/>
                </a:stretch>
              </p:blipFill>
              <p:spPr>
                <a:xfrm>
                  <a:off x="5618014" y="5284019"/>
                  <a:ext cx="167760" cy="6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0">
            <p14:nvContentPartPr>
              <p14:cNvPr id="143" name="Ink 142">
                <a:extLst>
                  <a:ext uri="{FF2B5EF4-FFF2-40B4-BE49-F238E27FC236}">
                    <a16:creationId xmlns:a16="http://schemas.microsoft.com/office/drawing/2014/main" id="{A24DE397-9962-B7EE-4CC5-629465F4B946}"/>
                  </a:ext>
                </a:extLst>
              </p14:cNvPr>
              <p14:cNvContentPartPr/>
              <p14:nvPr/>
            </p14:nvContentPartPr>
            <p14:xfrm>
              <a:off x="6097894" y="4975859"/>
              <a:ext cx="120960" cy="88920"/>
            </p14:xfrm>
          </p:contentPart>
        </mc:Choice>
        <mc:Fallback>
          <p:pic>
            <p:nvPicPr>
              <p:cNvPr id="143" name="Ink 142">
                <a:extLst>
                  <a:ext uri="{FF2B5EF4-FFF2-40B4-BE49-F238E27FC236}">
                    <a16:creationId xmlns:a16="http://schemas.microsoft.com/office/drawing/2014/main" id="{A24DE397-9962-B7EE-4CC5-629465F4B946}"/>
                  </a:ext>
                </a:extLst>
              </p:cNvPr>
              <p:cNvPicPr/>
              <p:nvPr/>
            </p:nvPicPr>
            <p:blipFill>
              <a:blip r:embed="rId231"/>
              <a:stretch>
                <a:fillRect/>
              </a:stretch>
            </p:blipFill>
            <p:spPr>
              <a:xfrm>
                <a:off x="6091774" y="4969739"/>
                <a:ext cx="133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4" name="Ink 143">
                <a:extLst>
                  <a:ext uri="{FF2B5EF4-FFF2-40B4-BE49-F238E27FC236}">
                    <a16:creationId xmlns:a16="http://schemas.microsoft.com/office/drawing/2014/main" id="{0D2EF638-4708-E206-3D3E-6DC341FBA580}"/>
                  </a:ext>
                </a:extLst>
              </p14:cNvPr>
              <p14:cNvContentPartPr/>
              <p14:nvPr/>
            </p14:nvContentPartPr>
            <p14:xfrm>
              <a:off x="5992054" y="5109779"/>
              <a:ext cx="486000" cy="26280"/>
            </p14:xfrm>
          </p:contentPart>
        </mc:Choice>
        <mc:Fallback>
          <p:pic>
            <p:nvPicPr>
              <p:cNvPr id="144" name="Ink 143">
                <a:extLst>
                  <a:ext uri="{FF2B5EF4-FFF2-40B4-BE49-F238E27FC236}">
                    <a16:creationId xmlns:a16="http://schemas.microsoft.com/office/drawing/2014/main" id="{0D2EF638-4708-E206-3D3E-6DC341FBA580}"/>
                  </a:ext>
                </a:extLst>
              </p:cNvPr>
              <p:cNvPicPr/>
              <p:nvPr/>
            </p:nvPicPr>
            <p:blipFill>
              <a:blip r:embed="rId233"/>
              <a:stretch>
                <a:fillRect/>
              </a:stretch>
            </p:blipFill>
            <p:spPr>
              <a:xfrm>
                <a:off x="5985934" y="5103659"/>
                <a:ext cx="498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5" name="Ink 144">
                <a:extLst>
                  <a:ext uri="{FF2B5EF4-FFF2-40B4-BE49-F238E27FC236}">
                    <a16:creationId xmlns:a16="http://schemas.microsoft.com/office/drawing/2014/main" id="{44515F98-FAD4-AE86-4DFD-22DC57870645}"/>
                  </a:ext>
                </a:extLst>
              </p14:cNvPr>
              <p14:cNvContentPartPr/>
              <p14:nvPr/>
            </p14:nvContentPartPr>
            <p14:xfrm>
              <a:off x="6020854" y="5210939"/>
              <a:ext cx="108360" cy="138960"/>
            </p14:xfrm>
          </p:contentPart>
        </mc:Choice>
        <mc:Fallback>
          <p:pic>
            <p:nvPicPr>
              <p:cNvPr id="145" name="Ink 144">
                <a:extLst>
                  <a:ext uri="{FF2B5EF4-FFF2-40B4-BE49-F238E27FC236}">
                    <a16:creationId xmlns:a16="http://schemas.microsoft.com/office/drawing/2014/main" id="{44515F98-FAD4-AE86-4DFD-22DC57870645}"/>
                  </a:ext>
                </a:extLst>
              </p:cNvPr>
              <p:cNvPicPr/>
              <p:nvPr/>
            </p:nvPicPr>
            <p:blipFill>
              <a:blip r:embed="rId235"/>
              <a:stretch>
                <a:fillRect/>
              </a:stretch>
            </p:blipFill>
            <p:spPr>
              <a:xfrm>
                <a:off x="6014734" y="5204819"/>
                <a:ext cx="120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6" name="Ink 145">
                <a:extLst>
                  <a:ext uri="{FF2B5EF4-FFF2-40B4-BE49-F238E27FC236}">
                    <a16:creationId xmlns:a16="http://schemas.microsoft.com/office/drawing/2014/main" id="{D115084F-660A-9821-CF34-0973C62C4B99}"/>
                  </a:ext>
                </a:extLst>
              </p14:cNvPr>
              <p14:cNvContentPartPr/>
              <p14:nvPr/>
            </p14:nvContentPartPr>
            <p14:xfrm>
              <a:off x="6156214" y="5238659"/>
              <a:ext cx="90000" cy="84600"/>
            </p14:xfrm>
          </p:contentPart>
        </mc:Choice>
        <mc:Fallback>
          <p:pic>
            <p:nvPicPr>
              <p:cNvPr id="146" name="Ink 145">
                <a:extLst>
                  <a:ext uri="{FF2B5EF4-FFF2-40B4-BE49-F238E27FC236}">
                    <a16:creationId xmlns:a16="http://schemas.microsoft.com/office/drawing/2014/main" id="{D115084F-660A-9821-CF34-0973C62C4B99}"/>
                  </a:ext>
                </a:extLst>
              </p:cNvPr>
              <p:cNvPicPr/>
              <p:nvPr/>
            </p:nvPicPr>
            <p:blipFill>
              <a:blip r:embed="rId237"/>
              <a:stretch>
                <a:fillRect/>
              </a:stretch>
            </p:blipFill>
            <p:spPr>
              <a:xfrm>
                <a:off x="6150094" y="5232539"/>
                <a:ext cx="102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7" name="Ink 146">
                <a:extLst>
                  <a:ext uri="{FF2B5EF4-FFF2-40B4-BE49-F238E27FC236}">
                    <a16:creationId xmlns:a16="http://schemas.microsoft.com/office/drawing/2014/main" id="{49A378CF-53DE-E54A-89C0-2C093C2E15B9}"/>
                  </a:ext>
                </a:extLst>
              </p14:cNvPr>
              <p14:cNvContentPartPr/>
              <p14:nvPr/>
            </p14:nvContentPartPr>
            <p14:xfrm>
              <a:off x="6303094" y="5194379"/>
              <a:ext cx="15480" cy="98280"/>
            </p14:xfrm>
          </p:contentPart>
        </mc:Choice>
        <mc:Fallback>
          <p:pic>
            <p:nvPicPr>
              <p:cNvPr id="147" name="Ink 146">
                <a:extLst>
                  <a:ext uri="{FF2B5EF4-FFF2-40B4-BE49-F238E27FC236}">
                    <a16:creationId xmlns:a16="http://schemas.microsoft.com/office/drawing/2014/main" id="{49A378CF-53DE-E54A-89C0-2C093C2E15B9}"/>
                  </a:ext>
                </a:extLst>
              </p:cNvPr>
              <p:cNvPicPr/>
              <p:nvPr/>
            </p:nvPicPr>
            <p:blipFill>
              <a:blip r:embed="rId239"/>
              <a:stretch>
                <a:fillRect/>
              </a:stretch>
            </p:blipFill>
            <p:spPr>
              <a:xfrm>
                <a:off x="6296974" y="5188259"/>
                <a:ext cx="27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8" name="Ink 147">
                <a:extLst>
                  <a:ext uri="{FF2B5EF4-FFF2-40B4-BE49-F238E27FC236}">
                    <a16:creationId xmlns:a16="http://schemas.microsoft.com/office/drawing/2014/main" id="{11EC2214-6E81-0832-DA74-26F7C9F8FFD0}"/>
                  </a:ext>
                </a:extLst>
              </p14:cNvPr>
              <p14:cNvContentPartPr/>
              <p14:nvPr/>
            </p14:nvContentPartPr>
            <p14:xfrm>
              <a:off x="6283654" y="5239019"/>
              <a:ext cx="117000" cy="14040"/>
            </p14:xfrm>
          </p:contentPart>
        </mc:Choice>
        <mc:Fallback>
          <p:pic>
            <p:nvPicPr>
              <p:cNvPr id="148" name="Ink 147">
                <a:extLst>
                  <a:ext uri="{FF2B5EF4-FFF2-40B4-BE49-F238E27FC236}">
                    <a16:creationId xmlns:a16="http://schemas.microsoft.com/office/drawing/2014/main" id="{11EC2214-6E81-0832-DA74-26F7C9F8FFD0}"/>
                  </a:ext>
                </a:extLst>
              </p:cNvPr>
              <p:cNvPicPr/>
              <p:nvPr/>
            </p:nvPicPr>
            <p:blipFill>
              <a:blip r:embed="rId241"/>
              <a:stretch>
                <a:fillRect/>
              </a:stretch>
            </p:blipFill>
            <p:spPr>
              <a:xfrm>
                <a:off x="6277534" y="5232899"/>
                <a:ext cx="129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9" name="Ink 148">
                <a:extLst>
                  <a:ext uri="{FF2B5EF4-FFF2-40B4-BE49-F238E27FC236}">
                    <a16:creationId xmlns:a16="http://schemas.microsoft.com/office/drawing/2014/main" id="{315A70CF-9634-6E14-C067-FAC68145E411}"/>
                  </a:ext>
                </a:extLst>
              </p14:cNvPr>
              <p14:cNvContentPartPr/>
              <p14:nvPr/>
            </p14:nvContentPartPr>
            <p14:xfrm>
              <a:off x="6464734" y="5204099"/>
              <a:ext cx="4320" cy="126360"/>
            </p14:xfrm>
          </p:contentPart>
        </mc:Choice>
        <mc:Fallback>
          <p:pic>
            <p:nvPicPr>
              <p:cNvPr id="149" name="Ink 148">
                <a:extLst>
                  <a:ext uri="{FF2B5EF4-FFF2-40B4-BE49-F238E27FC236}">
                    <a16:creationId xmlns:a16="http://schemas.microsoft.com/office/drawing/2014/main" id="{315A70CF-9634-6E14-C067-FAC68145E411}"/>
                  </a:ext>
                </a:extLst>
              </p:cNvPr>
              <p:cNvPicPr/>
              <p:nvPr/>
            </p:nvPicPr>
            <p:blipFill>
              <a:blip r:embed="rId243"/>
              <a:stretch>
                <a:fillRect/>
              </a:stretch>
            </p:blipFill>
            <p:spPr>
              <a:xfrm>
                <a:off x="6458614" y="5197979"/>
                <a:ext cx="16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2" name="Ink 151">
                <a:extLst>
                  <a:ext uri="{FF2B5EF4-FFF2-40B4-BE49-F238E27FC236}">
                    <a16:creationId xmlns:a16="http://schemas.microsoft.com/office/drawing/2014/main" id="{E1B6B744-76BB-3EB4-42CF-4A9E805945A9}"/>
                  </a:ext>
                </a:extLst>
              </p14:cNvPr>
              <p14:cNvContentPartPr/>
              <p14:nvPr/>
            </p14:nvContentPartPr>
            <p14:xfrm>
              <a:off x="6604774" y="5135699"/>
              <a:ext cx="70200" cy="360"/>
            </p14:xfrm>
          </p:contentPart>
        </mc:Choice>
        <mc:Fallback>
          <p:pic>
            <p:nvPicPr>
              <p:cNvPr id="152" name="Ink 151">
                <a:extLst>
                  <a:ext uri="{FF2B5EF4-FFF2-40B4-BE49-F238E27FC236}">
                    <a16:creationId xmlns:a16="http://schemas.microsoft.com/office/drawing/2014/main" id="{E1B6B744-76BB-3EB4-42CF-4A9E805945A9}"/>
                  </a:ext>
                </a:extLst>
              </p:cNvPr>
              <p:cNvPicPr/>
              <p:nvPr/>
            </p:nvPicPr>
            <p:blipFill>
              <a:blip r:embed="rId245"/>
              <a:stretch>
                <a:fillRect/>
              </a:stretch>
            </p:blipFill>
            <p:spPr>
              <a:xfrm>
                <a:off x="6598654" y="5129579"/>
                <a:ext cx="82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3" name="Ink 152">
                <a:extLst>
                  <a:ext uri="{FF2B5EF4-FFF2-40B4-BE49-F238E27FC236}">
                    <a16:creationId xmlns:a16="http://schemas.microsoft.com/office/drawing/2014/main" id="{B0879568-6B62-5FC3-E06C-9C8E9D1B0A97}"/>
                  </a:ext>
                </a:extLst>
              </p14:cNvPr>
              <p14:cNvContentPartPr/>
              <p14:nvPr/>
            </p14:nvContentPartPr>
            <p14:xfrm>
              <a:off x="6624214" y="5177099"/>
              <a:ext cx="60480" cy="8280"/>
            </p14:xfrm>
          </p:contentPart>
        </mc:Choice>
        <mc:Fallback>
          <p:pic>
            <p:nvPicPr>
              <p:cNvPr id="153" name="Ink 152">
                <a:extLst>
                  <a:ext uri="{FF2B5EF4-FFF2-40B4-BE49-F238E27FC236}">
                    <a16:creationId xmlns:a16="http://schemas.microsoft.com/office/drawing/2014/main" id="{B0879568-6B62-5FC3-E06C-9C8E9D1B0A97}"/>
                  </a:ext>
                </a:extLst>
              </p:cNvPr>
              <p:cNvPicPr/>
              <p:nvPr/>
            </p:nvPicPr>
            <p:blipFill>
              <a:blip r:embed="rId247"/>
              <a:stretch>
                <a:fillRect/>
              </a:stretch>
            </p:blipFill>
            <p:spPr>
              <a:xfrm>
                <a:off x="6618094" y="5170979"/>
                <a:ext cx="72720" cy="20520"/>
              </a:xfrm>
              <a:prstGeom prst="rect">
                <a:avLst/>
              </a:prstGeom>
            </p:spPr>
          </p:pic>
        </mc:Fallback>
      </mc:AlternateContent>
      <p:grpSp>
        <p:nvGrpSpPr>
          <p:cNvPr id="173" name="Group 172">
            <a:extLst>
              <a:ext uri="{FF2B5EF4-FFF2-40B4-BE49-F238E27FC236}">
                <a16:creationId xmlns:a16="http://schemas.microsoft.com/office/drawing/2014/main" id="{7D8D0099-C965-FD3B-B7FD-71C10A414F1B}"/>
              </a:ext>
            </a:extLst>
          </p:cNvPr>
          <p:cNvGrpSpPr/>
          <p:nvPr/>
        </p:nvGrpSpPr>
        <p:grpSpPr>
          <a:xfrm>
            <a:off x="7013374" y="4970819"/>
            <a:ext cx="415080" cy="324000"/>
            <a:chOff x="7013374" y="4970819"/>
            <a:chExt cx="415080" cy="324000"/>
          </a:xfrm>
        </p:grpSpPr>
        <mc:AlternateContent xmlns:mc="http://schemas.openxmlformats.org/markup-compatibility/2006">
          <mc:Choice xmlns:p14="http://schemas.microsoft.com/office/powerpoint/2010/main" Requires="p14">
            <p:contentPart p14:bwMode="auto" r:id="rId248">
              <p14:nvContentPartPr>
                <p14:cNvPr id="161" name="Ink 160">
                  <a:extLst>
                    <a:ext uri="{FF2B5EF4-FFF2-40B4-BE49-F238E27FC236}">
                      <a16:creationId xmlns:a16="http://schemas.microsoft.com/office/drawing/2014/main" id="{97607F87-B607-8B27-A1F1-D67D571F0E2D}"/>
                    </a:ext>
                  </a:extLst>
                </p14:cNvPr>
                <p14:cNvContentPartPr/>
                <p14:nvPr/>
              </p14:nvContentPartPr>
              <p14:xfrm>
                <a:off x="7013374" y="4970819"/>
                <a:ext cx="360" cy="171720"/>
              </p14:xfrm>
            </p:contentPart>
          </mc:Choice>
          <mc:Fallback>
            <p:pic>
              <p:nvPicPr>
                <p:cNvPr id="161" name="Ink 160">
                  <a:extLst>
                    <a:ext uri="{FF2B5EF4-FFF2-40B4-BE49-F238E27FC236}">
                      <a16:creationId xmlns:a16="http://schemas.microsoft.com/office/drawing/2014/main" id="{97607F87-B607-8B27-A1F1-D67D571F0E2D}"/>
                    </a:ext>
                  </a:extLst>
                </p:cNvPr>
                <p:cNvPicPr/>
                <p:nvPr/>
              </p:nvPicPr>
              <p:blipFill>
                <a:blip r:embed="rId249"/>
                <a:stretch>
                  <a:fillRect/>
                </a:stretch>
              </p:blipFill>
              <p:spPr>
                <a:xfrm>
                  <a:off x="7007254" y="4964699"/>
                  <a:ext cx="126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2" name="Ink 161">
                  <a:extLst>
                    <a:ext uri="{FF2B5EF4-FFF2-40B4-BE49-F238E27FC236}">
                      <a16:creationId xmlns:a16="http://schemas.microsoft.com/office/drawing/2014/main" id="{0B242714-231A-B2CC-C36B-411AF933DE2E}"/>
                    </a:ext>
                  </a:extLst>
                </p14:cNvPr>
                <p14:cNvContentPartPr/>
                <p14:nvPr/>
              </p14:nvContentPartPr>
              <p14:xfrm>
                <a:off x="7061974" y="5068019"/>
                <a:ext cx="3960" cy="27360"/>
              </p14:xfrm>
            </p:contentPart>
          </mc:Choice>
          <mc:Fallback>
            <p:pic>
              <p:nvPicPr>
                <p:cNvPr id="162" name="Ink 161">
                  <a:extLst>
                    <a:ext uri="{FF2B5EF4-FFF2-40B4-BE49-F238E27FC236}">
                      <a16:creationId xmlns:a16="http://schemas.microsoft.com/office/drawing/2014/main" id="{0B242714-231A-B2CC-C36B-411AF933DE2E}"/>
                    </a:ext>
                  </a:extLst>
                </p:cNvPr>
                <p:cNvPicPr/>
                <p:nvPr/>
              </p:nvPicPr>
              <p:blipFill>
                <a:blip r:embed="rId251"/>
                <a:stretch>
                  <a:fillRect/>
                </a:stretch>
              </p:blipFill>
              <p:spPr>
                <a:xfrm>
                  <a:off x="7055854" y="5061899"/>
                  <a:ext cx="16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3" name="Ink 162">
                  <a:extLst>
                    <a:ext uri="{FF2B5EF4-FFF2-40B4-BE49-F238E27FC236}">
                      <a16:creationId xmlns:a16="http://schemas.microsoft.com/office/drawing/2014/main" id="{943FC8A3-98EE-56B5-B2B7-4D7B30F7B3ED}"/>
                    </a:ext>
                  </a:extLst>
                </p14:cNvPr>
                <p14:cNvContentPartPr/>
                <p14:nvPr/>
              </p14:nvContentPartPr>
              <p14:xfrm>
                <a:off x="7071334" y="5016899"/>
                <a:ext cx="23760" cy="12240"/>
              </p14:xfrm>
            </p:contentPart>
          </mc:Choice>
          <mc:Fallback>
            <p:pic>
              <p:nvPicPr>
                <p:cNvPr id="163" name="Ink 162">
                  <a:extLst>
                    <a:ext uri="{FF2B5EF4-FFF2-40B4-BE49-F238E27FC236}">
                      <a16:creationId xmlns:a16="http://schemas.microsoft.com/office/drawing/2014/main" id="{943FC8A3-98EE-56B5-B2B7-4D7B30F7B3ED}"/>
                    </a:ext>
                  </a:extLst>
                </p:cNvPr>
                <p:cNvPicPr/>
                <p:nvPr/>
              </p:nvPicPr>
              <p:blipFill>
                <a:blip r:embed="rId253"/>
                <a:stretch>
                  <a:fillRect/>
                </a:stretch>
              </p:blipFill>
              <p:spPr>
                <a:xfrm>
                  <a:off x="7065214" y="5010779"/>
                  <a:ext cx="360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4" name="Ink 163">
                  <a:extLst>
                    <a:ext uri="{FF2B5EF4-FFF2-40B4-BE49-F238E27FC236}">
                      <a16:creationId xmlns:a16="http://schemas.microsoft.com/office/drawing/2014/main" id="{F85238C9-7B45-9C10-C11B-CF6D98E51F9A}"/>
                    </a:ext>
                  </a:extLst>
                </p14:cNvPr>
                <p14:cNvContentPartPr/>
                <p14:nvPr/>
              </p14:nvContentPartPr>
              <p14:xfrm>
                <a:off x="7139734" y="5079539"/>
                <a:ext cx="187200" cy="39240"/>
              </p14:xfrm>
            </p:contentPart>
          </mc:Choice>
          <mc:Fallback>
            <p:pic>
              <p:nvPicPr>
                <p:cNvPr id="164" name="Ink 163">
                  <a:extLst>
                    <a:ext uri="{FF2B5EF4-FFF2-40B4-BE49-F238E27FC236}">
                      <a16:creationId xmlns:a16="http://schemas.microsoft.com/office/drawing/2014/main" id="{F85238C9-7B45-9C10-C11B-CF6D98E51F9A}"/>
                    </a:ext>
                  </a:extLst>
                </p:cNvPr>
                <p:cNvPicPr/>
                <p:nvPr/>
              </p:nvPicPr>
              <p:blipFill>
                <a:blip r:embed="rId255"/>
                <a:stretch>
                  <a:fillRect/>
                </a:stretch>
              </p:blipFill>
              <p:spPr>
                <a:xfrm>
                  <a:off x="7133614" y="5073419"/>
                  <a:ext cx="1994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5" name="Ink 164">
                  <a:extLst>
                    <a:ext uri="{FF2B5EF4-FFF2-40B4-BE49-F238E27FC236}">
                      <a16:creationId xmlns:a16="http://schemas.microsoft.com/office/drawing/2014/main" id="{6809F773-8FDA-FD41-71BC-91415C398FAB}"/>
                    </a:ext>
                  </a:extLst>
                </p14:cNvPr>
                <p14:cNvContentPartPr/>
                <p14:nvPr/>
              </p14:nvContentPartPr>
              <p14:xfrm>
                <a:off x="7013374" y="5251259"/>
                <a:ext cx="107640" cy="43560"/>
              </p14:xfrm>
            </p:contentPart>
          </mc:Choice>
          <mc:Fallback>
            <p:pic>
              <p:nvPicPr>
                <p:cNvPr id="165" name="Ink 164">
                  <a:extLst>
                    <a:ext uri="{FF2B5EF4-FFF2-40B4-BE49-F238E27FC236}">
                      <a16:creationId xmlns:a16="http://schemas.microsoft.com/office/drawing/2014/main" id="{6809F773-8FDA-FD41-71BC-91415C398FAB}"/>
                    </a:ext>
                  </a:extLst>
                </p:cNvPr>
                <p:cNvPicPr/>
                <p:nvPr/>
              </p:nvPicPr>
              <p:blipFill>
                <a:blip r:embed="rId257"/>
                <a:stretch>
                  <a:fillRect/>
                </a:stretch>
              </p:blipFill>
              <p:spPr>
                <a:xfrm>
                  <a:off x="7007254" y="5245139"/>
                  <a:ext cx="1198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6" name="Ink 165">
                  <a:extLst>
                    <a:ext uri="{FF2B5EF4-FFF2-40B4-BE49-F238E27FC236}">
                      <a16:creationId xmlns:a16="http://schemas.microsoft.com/office/drawing/2014/main" id="{82BEDF2C-48D9-3E3F-6E5E-E57D2F73FFFB}"/>
                    </a:ext>
                  </a:extLst>
                </p14:cNvPr>
                <p14:cNvContentPartPr/>
                <p14:nvPr/>
              </p14:nvContentPartPr>
              <p14:xfrm>
                <a:off x="7149814" y="5248739"/>
                <a:ext cx="71640" cy="14040"/>
              </p14:xfrm>
            </p:contentPart>
          </mc:Choice>
          <mc:Fallback>
            <p:pic>
              <p:nvPicPr>
                <p:cNvPr id="166" name="Ink 165">
                  <a:extLst>
                    <a:ext uri="{FF2B5EF4-FFF2-40B4-BE49-F238E27FC236}">
                      <a16:creationId xmlns:a16="http://schemas.microsoft.com/office/drawing/2014/main" id="{82BEDF2C-48D9-3E3F-6E5E-E57D2F73FFFB}"/>
                    </a:ext>
                  </a:extLst>
                </p:cNvPr>
                <p:cNvPicPr/>
                <p:nvPr/>
              </p:nvPicPr>
              <p:blipFill>
                <a:blip r:embed="rId259"/>
                <a:stretch>
                  <a:fillRect/>
                </a:stretch>
              </p:blipFill>
              <p:spPr>
                <a:xfrm>
                  <a:off x="7143694" y="5242619"/>
                  <a:ext cx="83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7" name="Ink 166">
                  <a:extLst>
                    <a:ext uri="{FF2B5EF4-FFF2-40B4-BE49-F238E27FC236}">
                      <a16:creationId xmlns:a16="http://schemas.microsoft.com/office/drawing/2014/main" id="{26856097-AA49-981B-73C3-DB4048FA8085}"/>
                    </a:ext>
                  </a:extLst>
                </p14:cNvPr>
                <p14:cNvContentPartPr/>
                <p14:nvPr/>
              </p14:nvContentPartPr>
              <p14:xfrm>
                <a:off x="7178254" y="5214179"/>
                <a:ext cx="73440" cy="62640"/>
              </p14:xfrm>
            </p:contentPart>
          </mc:Choice>
          <mc:Fallback>
            <p:pic>
              <p:nvPicPr>
                <p:cNvPr id="167" name="Ink 166">
                  <a:extLst>
                    <a:ext uri="{FF2B5EF4-FFF2-40B4-BE49-F238E27FC236}">
                      <a16:creationId xmlns:a16="http://schemas.microsoft.com/office/drawing/2014/main" id="{26856097-AA49-981B-73C3-DB4048FA8085}"/>
                    </a:ext>
                  </a:extLst>
                </p:cNvPr>
                <p:cNvPicPr/>
                <p:nvPr/>
              </p:nvPicPr>
              <p:blipFill>
                <a:blip r:embed="rId261"/>
                <a:stretch>
                  <a:fillRect/>
                </a:stretch>
              </p:blipFill>
              <p:spPr>
                <a:xfrm>
                  <a:off x="7172134" y="5208059"/>
                  <a:ext cx="85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8" name="Ink 167">
                  <a:extLst>
                    <a:ext uri="{FF2B5EF4-FFF2-40B4-BE49-F238E27FC236}">
                      <a16:creationId xmlns:a16="http://schemas.microsoft.com/office/drawing/2014/main" id="{FDC2E350-4F4E-3CCB-58D1-8340104D9B8B}"/>
                    </a:ext>
                  </a:extLst>
                </p14:cNvPr>
                <p14:cNvContentPartPr/>
                <p14:nvPr/>
              </p14:nvContentPartPr>
              <p14:xfrm>
                <a:off x="7277614" y="5197259"/>
                <a:ext cx="150840" cy="51840"/>
              </p14:xfrm>
            </p:contentPart>
          </mc:Choice>
          <mc:Fallback>
            <p:pic>
              <p:nvPicPr>
                <p:cNvPr id="168" name="Ink 167">
                  <a:extLst>
                    <a:ext uri="{FF2B5EF4-FFF2-40B4-BE49-F238E27FC236}">
                      <a16:creationId xmlns:a16="http://schemas.microsoft.com/office/drawing/2014/main" id="{FDC2E350-4F4E-3CCB-58D1-8340104D9B8B}"/>
                    </a:ext>
                  </a:extLst>
                </p:cNvPr>
                <p:cNvPicPr/>
                <p:nvPr/>
              </p:nvPicPr>
              <p:blipFill>
                <a:blip r:embed="rId263"/>
                <a:stretch>
                  <a:fillRect/>
                </a:stretch>
              </p:blipFill>
              <p:spPr>
                <a:xfrm>
                  <a:off x="7271494" y="5191139"/>
                  <a:ext cx="163080" cy="64080"/>
                </a:xfrm>
                <a:prstGeom prst="rect">
                  <a:avLst/>
                </a:prstGeom>
              </p:spPr>
            </p:pic>
          </mc:Fallback>
        </mc:AlternateContent>
      </p:grpSp>
      <p:grpSp>
        <p:nvGrpSpPr>
          <p:cNvPr id="183" name="Group 182">
            <a:extLst>
              <a:ext uri="{FF2B5EF4-FFF2-40B4-BE49-F238E27FC236}">
                <a16:creationId xmlns:a16="http://schemas.microsoft.com/office/drawing/2014/main" id="{1A3E2A37-117D-A6F3-CEC6-DB96B9E67223}"/>
              </a:ext>
            </a:extLst>
          </p:cNvPr>
          <p:cNvGrpSpPr/>
          <p:nvPr/>
        </p:nvGrpSpPr>
        <p:grpSpPr>
          <a:xfrm>
            <a:off x="6565534" y="4873259"/>
            <a:ext cx="225000" cy="164160"/>
            <a:chOff x="6565534" y="4873259"/>
            <a:chExt cx="225000" cy="164160"/>
          </a:xfrm>
        </p:grpSpPr>
        <mc:AlternateContent xmlns:mc="http://schemas.openxmlformats.org/markup-compatibility/2006">
          <mc:Choice xmlns:p14="http://schemas.microsoft.com/office/powerpoint/2010/main" Requires="p14">
            <p:contentPart p14:bwMode="auto" r:id="rId264">
              <p14:nvContentPartPr>
                <p14:cNvPr id="154" name="Ink 153">
                  <a:extLst>
                    <a:ext uri="{FF2B5EF4-FFF2-40B4-BE49-F238E27FC236}">
                      <a16:creationId xmlns:a16="http://schemas.microsoft.com/office/drawing/2014/main" id="{DE42C88D-B5E3-4BD3-9EBB-004F1489253A}"/>
                    </a:ext>
                  </a:extLst>
                </p14:cNvPr>
                <p14:cNvContentPartPr/>
                <p14:nvPr/>
              </p14:nvContentPartPr>
              <p14:xfrm>
                <a:off x="6565534" y="4951019"/>
                <a:ext cx="99360" cy="86400"/>
              </p14:xfrm>
            </p:contentPart>
          </mc:Choice>
          <mc:Fallback>
            <p:pic>
              <p:nvPicPr>
                <p:cNvPr id="154" name="Ink 153">
                  <a:extLst>
                    <a:ext uri="{FF2B5EF4-FFF2-40B4-BE49-F238E27FC236}">
                      <a16:creationId xmlns:a16="http://schemas.microsoft.com/office/drawing/2014/main" id="{DE42C88D-B5E3-4BD3-9EBB-004F1489253A}"/>
                    </a:ext>
                  </a:extLst>
                </p:cNvPr>
                <p:cNvPicPr/>
                <p:nvPr/>
              </p:nvPicPr>
              <p:blipFill>
                <a:blip r:embed="rId265"/>
                <a:stretch>
                  <a:fillRect/>
                </a:stretch>
              </p:blipFill>
              <p:spPr>
                <a:xfrm>
                  <a:off x="6559414" y="4944899"/>
                  <a:ext cx="111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5" name="Ink 154">
                  <a:extLst>
                    <a:ext uri="{FF2B5EF4-FFF2-40B4-BE49-F238E27FC236}">
                      <a16:creationId xmlns:a16="http://schemas.microsoft.com/office/drawing/2014/main" id="{DEEAFC8C-6491-4332-5541-F7F4EB33C075}"/>
                    </a:ext>
                  </a:extLst>
                </p14:cNvPr>
                <p14:cNvContentPartPr/>
                <p14:nvPr/>
              </p14:nvContentPartPr>
              <p14:xfrm>
                <a:off x="6633934" y="4873259"/>
                <a:ext cx="360" cy="50040"/>
              </p14:xfrm>
            </p:contentPart>
          </mc:Choice>
          <mc:Fallback>
            <p:pic>
              <p:nvPicPr>
                <p:cNvPr id="155" name="Ink 154">
                  <a:extLst>
                    <a:ext uri="{FF2B5EF4-FFF2-40B4-BE49-F238E27FC236}">
                      <a16:creationId xmlns:a16="http://schemas.microsoft.com/office/drawing/2014/main" id="{DEEAFC8C-6491-4332-5541-F7F4EB33C075}"/>
                    </a:ext>
                  </a:extLst>
                </p:cNvPr>
                <p:cNvPicPr/>
                <p:nvPr/>
              </p:nvPicPr>
              <p:blipFill>
                <a:blip r:embed="rId267"/>
                <a:stretch>
                  <a:fillRect/>
                </a:stretch>
              </p:blipFill>
              <p:spPr>
                <a:xfrm>
                  <a:off x="6627814" y="4867139"/>
                  <a:ext cx="126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6" name="Ink 155">
                  <a:extLst>
                    <a:ext uri="{FF2B5EF4-FFF2-40B4-BE49-F238E27FC236}">
                      <a16:creationId xmlns:a16="http://schemas.microsoft.com/office/drawing/2014/main" id="{148D7C29-2111-1CD8-7EEC-854ABBBCFA02}"/>
                    </a:ext>
                  </a:extLst>
                </p14:cNvPr>
                <p14:cNvContentPartPr/>
                <p14:nvPr/>
              </p14:nvContentPartPr>
              <p14:xfrm>
                <a:off x="6682534" y="4902419"/>
                <a:ext cx="360" cy="98280"/>
              </p14:xfrm>
            </p:contentPart>
          </mc:Choice>
          <mc:Fallback>
            <p:pic>
              <p:nvPicPr>
                <p:cNvPr id="156" name="Ink 155">
                  <a:extLst>
                    <a:ext uri="{FF2B5EF4-FFF2-40B4-BE49-F238E27FC236}">
                      <a16:creationId xmlns:a16="http://schemas.microsoft.com/office/drawing/2014/main" id="{148D7C29-2111-1CD8-7EEC-854ABBBCFA02}"/>
                    </a:ext>
                  </a:extLst>
                </p:cNvPr>
                <p:cNvPicPr/>
                <p:nvPr/>
              </p:nvPicPr>
              <p:blipFill>
                <a:blip r:embed="rId269"/>
                <a:stretch>
                  <a:fillRect/>
                </a:stretch>
              </p:blipFill>
              <p:spPr>
                <a:xfrm>
                  <a:off x="6676414" y="4896299"/>
                  <a:ext cx="12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7" name="Ink 156">
                  <a:extLst>
                    <a:ext uri="{FF2B5EF4-FFF2-40B4-BE49-F238E27FC236}">
                      <a16:creationId xmlns:a16="http://schemas.microsoft.com/office/drawing/2014/main" id="{63F215CC-1840-6CE4-1056-42089B0D21BF}"/>
                    </a:ext>
                  </a:extLst>
                </p14:cNvPr>
                <p14:cNvContentPartPr/>
                <p14:nvPr/>
              </p14:nvContentPartPr>
              <p14:xfrm>
                <a:off x="6750214" y="4882979"/>
                <a:ext cx="9360" cy="129240"/>
              </p14:xfrm>
            </p:contentPart>
          </mc:Choice>
          <mc:Fallback>
            <p:pic>
              <p:nvPicPr>
                <p:cNvPr id="157" name="Ink 156">
                  <a:extLst>
                    <a:ext uri="{FF2B5EF4-FFF2-40B4-BE49-F238E27FC236}">
                      <a16:creationId xmlns:a16="http://schemas.microsoft.com/office/drawing/2014/main" id="{63F215CC-1840-6CE4-1056-42089B0D21BF}"/>
                    </a:ext>
                  </a:extLst>
                </p:cNvPr>
                <p:cNvPicPr/>
                <p:nvPr/>
              </p:nvPicPr>
              <p:blipFill>
                <a:blip r:embed="rId271"/>
                <a:stretch>
                  <a:fillRect/>
                </a:stretch>
              </p:blipFill>
              <p:spPr>
                <a:xfrm>
                  <a:off x="6744094" y="4876859"/>
                  <a:ext cx="21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8" name="Ink 157">
                  <a:extLst>
                    <a:ext uri="{FF2B5EF4-FFF2-40B4-BE49-F238E27FC236}">
                      <a16:creationId xmlns:a16="http://schemas.microsoft.com/office/drawing/2014/main" id="{3BC01874-D27E-BF1B-D507-2FDE755FC7B6}"/>
                    </a:ext>
                  </a:extLst>
                </p14:cNvPr>
                <p14:cNvContentPartPr/>
                <p14:nvPr/>
              </p14:nvContentPartPr>
              <p14:xfrm>
                <a:off x="6701974" y="4978379"/>
                <a:ext cx="88560" cy="12240"/>
              </p14:xfrm>
            </p:contentPart>
          </mc:Choice>
          <mc:Fallback>
            <p:pic>
              <p:nvPicPr>
                <p:cNvPr id="158" name="Ink 157">
                  <a:extLst>
                    <a:ext uri="{FF2B5EF4-FFF2-40B4-BE49-F238E27FC236}">
                      <a16:creationId xmlns:a16="http://schemas.microsoft.com/office/drawing/2014/main" id="{3BC01874-D27E-BF1B-D507-2FDE755FC7B6}"/>
                    </a:ext>
                  </a:extLst>
                </p:cNvPr>
                <p:cNvPicPr/>
                <p:nvPr/>
              </p:nvPicPr>
              <p:blipFill>
                <a:blip r:embed="rId273"/>
                <a:stretch>
                  <a:fillRect/>
                </a:stretch>
              </p:blipFill>
              <p:spPr>
                <a:xfrm>
                  <a:off x="6695854" y="4972259"/>
                  <a:ext cx="100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0" name="Ink 179">
                  <a:extLst>
                    <a:ext uri="{FF2B5EF4-FFF2-40B4-BE49-F238E27FC236}">
                      <a16:creationId xmlns:a16="http://schemas.microsoft.com/office/drawing/2014/main" id="{2DCA3D3C-308C-3A12-DED0-9D43126A4172}"/>
                    </a:ext>
                  </a:extLst>
                </p14:cNvPr>
                <p14:cNvContentPartPr/>
                <p14:nvPr/>
              </p14:nvContentPartPr>
              <p14:xfrm>
                <a:off x="6692614" y="4941659"/>
                <a:ext cx="360" cy="75240"/>
              </p14:xfrm>
            </p:contentPart>
          </mc:Choice>
          <mc:Fallback>
            <p:pic>
              <p:nvPicPr>
                <p:cNvPr id="180" name="Ink 179">
                  <a:extLst>
                    <a:ext uri="{FF2B5EF4-FFF2-40B4-BE49-F238E27FC236}">
                      <a16:creationId xmlns:a16="http://schemas.microsoft.com/office/drawing/2014/main" id="{2DCA3D3C-308C-3A12-DED0-9D43126A4172}"/>
                    </a:ext>
                  </a:extLst>
                </p:cNvPr>
                <p:cNvPicPr/>
                <p:nvPr/>
              </p:nvPicPr>
              <p:blipFill>
                <a:blip r:embed="rId275"/>
                <a:stretch>
                  <a:fillRect/>
                </a:stretch>
              </p:blipFill>
              <p:spPr>
                <a:xfrm>
                  <a:off x="6686494" y="4935539"/>
                  <a:ext cx="12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1" name="Ink 180">
                  <a:extLst>
                    <a:ext uri="{FF2B5EF4-FFF2-40B4-BE49-F238E27FC236}">
                      <a16:creationId xmlns:a16="http://schemas.microsoft.com/office/drawing/2014/main" id="{D6A449C5-150C-A3AE-6728-716D38656908}"/>
                    </a:ext>
                  </a:extLst>
                </p14:cNvPr>
                <p14:cNvContentPartPr/>
                <p14:nvPr/>
              </p14:nvContentPartPr>
              <p14:xfrm>
                <a:off x="6760294" y="4941659"/>
                <a:ext cx="9360" cy="93960"/>
              </p14:xfrm>
            </p:contentPart>
          </mc:Choice>
          <mc:Fallback>
            <p:pic>
              <p:nvPicPr>
                <p:cNvPr id="181" name="Ink 180">
                  <a:extLst>
                    <a:ext uri="{FF2B5EF4-FFF2-40B4-BE49-F238E27FC236}">
                      <a16:creationId xmlns:a16="http://schemas.microsoft.com/office/drawing/2014/main" id="{D6A449C5-150C-A3AE-6728-716D38656908}"/>
                    </a:ext>
                  </a:extLst>
                </p:cNvPr>
                <p:cNvPicPr/>
                <p:nvPr/>
              </p:nvPicPr>
              <p:blipFill>
                <a:blip r:embed="rId277"/>
                <a:stretch>
                  <a:fillRect/>
                </a:stretch>
              </p:blipFill>
              <p:spPr>
                <a:xfrm>
                  <a:off x="6754174" y="4935539"/>
                  <a:ext cx="216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2" name="Ink 181">
                  <a:extLst>
                    <a:ext uri="{FF2B5EF4-FFF2-40B4-BE49-F238E27FC236}">
                      <a16:creationId xmlns:a16="http://schemas.microsoft.com/office/drawing/2014/main" id="{1366F040-2040-B33C-B3D1-E43B64FBE97A}"/>
                    </a:ext>
                  </a:extLst>
                </p14:cNvPr>
                <p14:cNvContentPartPr/>
                <p14:nvPr/>
              </p14:nvContentPartPr>
              <p14:xfrm>
                <a:off x="6682534" y="4980179"/>
                <a:ext cx="10440" cy="52560"/>
              </p14:xfrm>
            </p:contentPart>
          </mc:Choice>
          <mc:Fallback>
            <p:pic>
              <p:nvPicPr>
                <p:cNvPr id="182" name="Ink 181">
                  <a:extLst>
                    <a:ext uri="{FF2B5EF4-FFF2-40B4-BE49-F238E27FC236}">
                      <a16:creationId xmlns:a16="http://schemas.microsoft.com/office/drawing/2014/main" id="{1366F040-2040-B33C-B3D1-E43B64FBE97A}"/>
                    </a:ext>
                  </a:extLst>
                </p:cNvPr>
                <p:cNvPicPr/>
                <p:nvPr/>
              </p:nvPicPr>
              <p:blipFill>
                <a:blip r:embed="rId279"/>
                <a:stretch>
                  <a:fillRect/>
                </a:stretch>
              </p:blipFill>
              <p:spPr>
                <a:xfrm>
                  <a:off x="6676414" y="4974059"/>
                  <a:ext cx="22680" cy="64800"/>
                </a:xfrm>
                <a:prstGeom prst="rect">
                  <a:avLst/>
                </a:prstGeom>
              </p:spPr>
            </p:pic>
          </mc:Fallback>
        </mc:AlternateContent>
      </p:grpSp>
      <p:grpSp>
        <p:nvGrpSpPr>
          <p:cNvPr id="188" name="Group 187">
            <a:extLst>
              <a:ext uri="{FF2B5EF4-FFF2-40B4-BE49-F238E27FC236}">
                <a16:creationId xmlns:a16="http://schemas.microsoft.com/office/drawing/2014/main" id="{A3B2B4FF-C320-D7AB-49E6-64C4D292B735}"/>
              </a:ext>
            </a:extLst>
          </p:cNvPr>
          <p:cNvGrpSpPr/>
          <p:nvPr/>
        </p:nvGrpSpPr>
        <p:grpSpPr>
          <a:xfrm>
            <a:off x="7596934" y="4824659"/>
            <a:ext cx="1228680" cy="388800"/>
            <a:chOff x="7596934" y="4824659"/>
            <a:chExt cx="1228680" cy="388800"/>
          </a:xfrm>
        </p:grpSpPr>
        <mc:AlternateContent xmlns:mc="http://schemas.openxmlformats.org/markup-compatibility/2006">
          <mc:Choice xmlns:p14="http://schemas.microsoft.com/office/powerpoint/2010/main" Requires="p14">
            <p:contentPart p14:bwMode="auto" r:id="rId280">
              <p14:nvContentPartPr>
                <p14:cNvPr id="169" name="Ink 168">
                  <a:extLst>
                    <a:ext uri="{FF2B5EF4-FFF2-40B4-BE49-F238E27FC236}">
                      <a16:creationId xmlns:a16="http://schemas.microsoft.com/office/drawing/2014/main" id="{CE034482-42D8-D5D1-DD26-EE75F87257CB}"/>
                    </a:ext>
                  </a:extLst>
                </p14:cNvPr>
                <p14:cNvContentPartPr/>
                <p14:nvPr/>
              </p14:nvContentPartPr>
              <p14:xfrm>
                <a:off x="7723294" y="4824659"/>
                <a:ext cx="360" cy="120240"/>
              </p14:xfrm>
            </p:contentPart>
          </mc:Choice>
          <mc:Fallback>
            <p:pic>
              <p:nvPicPr>
                <p:cNvPr id="169" name="Ink 168">
                  <a:extLst>
                    <a:ext uri="{FF2B5EF4-FFF2-40B4-BE49-F238E27FC236}">
                      <a16:creationId xmlns:a16="http://schemas.microsoft.com/office/drawing/2014/main" id="{CE034482-42D8-D5D1-DD26-EE75F87257CB}"/>
                    </a:ext>
                  </a:extLst>
                </p:cNvPr>
                <p:cNvPicPr/>
                <p:nvPr/>
              </p:nvPicPr>
              <p:blipFill>
                <a:blip r:embed="rId281"/>
                <a:stretch>
                  <a:fillRect/>
                </a:stretch>
              </p:blipFill>
              <p:spPr>
                <a:xfrm>
                  <a:off x="7717174" y="4818539"/>
                  <a:ext cx="12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0" name="Ink 169">
                  <a:extLst>
                    <a:ext uri="{FF2B5EF4-FFF2-40B4-BE49-F238E27FC236}">
                      <a16:creationId xmlns:a16="http://schemas.microsoft.com/office/drawing/2014/main" id="{E40E90C0-C67B-885F-17BE-F4D37EAA114B}"/>
                    </a:ext>
                  </a:extLst>
                </p14:cNvPr>
                <p14:cNvContentPartPr/>
                <p14:nvPr/>
              </p14:nvContentPartPr>
              <p14:xfrm>
                <a:off x="7596934" y="4988819"/>
                <a:ext cx="360000" cy="30960"/>
              </p14:xfrm>
            </p:contentPart>
          </mc:Choice>
          <mc:Fallback>
            <p:pic>
              <p:nvPicPr>
                <p:cNvPr id="170" name="Ink 169">
                  <a:extLst>
                    <a:ext uri="{FF2B5EF4-FFF2-40B4-BE49-F238E27FC236}">
                      <a16:creationId xmlns:a16="http://schemas.microsoft.com/office/drawing/2014/main" id="{E40E90C0-C67B-885F-17BE-F4D37EAA114B}"/>
                    </a:ext>
                  </a:extLst>
                </p:cNvPr>
                <p:cNvPicPr/>
                <p:nvPr/>
              </p:nvPicPr>
              <p:blipFill>
                <a:blip r:embed="rId283"/>
                <a:stretch>
                  <a:fillRect/>
                </a:stretch>
              </p:blipFill>
              <p:spPr>
                <a:xfrm>
                  <a:off x="7590814" y="4982699"/>
                  <a:ext cx="372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1" name="Ink 170">
                  <a:extLst>
                    <a:ext uri="{FF2B5EF4-FFF2-40B4-BE49-F238E27FC236}">
                      <a16:creationId xmlns:a16="http://schemas.microsoft.com/office/drawing/2014/main" id="{B348337F-36F0-0559-3C2B-D61A701ECC08}"/>
                    </a:ext>
                  </a:extLst>
                </p14:cNvPr>
                <p14:cNvContentPartPr/>
                <p14:nvPr/>
              </p14:nvContentPartPr>
              <p14:xfrm>
                <a:off x="7732654" y="5106539"/>
                <a:ext cx="115920" cy="106920"/>
              </p14:xfrm>
            </p:contentPart>
          </mc:Choice>
          <mc:Fallback>
            <p:pic>
              <p:nvPicPr>
                <p:cNvPr id="171" name="Ink 170">
                  <a:extLst>
                    <a:ext uri="{FF2B5EF4-FFF2-40B4-BE49-F238E27FC236}">
                      <a16:creationId xmlns:a16="http://schemas.microsoft.com/office/drawing/2014/main" id="{B348337F-36F0-0559-3C2B-D61A701ECC08}"/>
                    </a:ext>
                  </a:extLst>
                </p:cNvPr>
                <p:cNvPicPr/>
                <p:nvPr/>
              </p:nvPicPr>
              <p:blipFill>
                <a:blip r:embed="rId285"/>
                <a:stretch>
                  <a:fillRect/>
                </a:stretch>
              </p:blipFill>
              <p:spPr>
                <a:xfrm>
                  <a:off x="7726534" y="5100419"/>
                  <a:ext cx="128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4" name="Ink 173">
                  <a:extLst>
                    <a:ext uri="{FF2B5EF4-FFF2-40B4-BE49-F238E27FC236}">
                      <a16:creationId xmlns:a16="http://schemas.microsoft.com/office/drawing/2014/main" id="{05153D9C-BDB6-C59A-94FA-EBC2C7331C76}"/>
                    </a:ext>
                  </a:extLst>
                </p14:cNvPr>
                <p14:cNvContentPartPr/>
                <p14:nvPr/>
              </p14:nvContentPartPr>
              <p14:xfrm>
                <a:off x="8093374" y="5038859"/>
                <a:ext cx="71280" cy="360"/>
              </p14:xfrm>
            </p:contentPart>
          </mc:Choice>
          <mc:Fallback>
            <p:pic>
              <p:nvPicPr>
                <p:cNvPr id="174" name="Ink 173">
                  <a:extLst>
                    <a:ext uri="{FF2B5EF4-FFF2-40B4-BE49-F238E27FC236}">
                      <a16:creationId xmlns:a16="http://schemas.microsoft.com/office/drawing/2014/main" id="{05153D9C-BDB6-C59A-94FA-EBC2C7331C76}"/>
                    </a:ext>
                  </a:extLst>
                </p:cNvPr>
                <p:cNvPicPr/>
                <p:nvPr/>
              </p:nvPicPr>
              <p:blipFill>
                <a:blip r:embed="rId245"/>
                <a:stretch>
                  <a:fillRect/>
                </a:stretch>
              </p:blipFill>
              <p:spPr>
                <a:xfrm>
                  <a:off x="8087254" y="5032739"/>
                  <a:ext cx="83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5" name="Ink 174">
                  <a:extLst>
                    <a:ext uri="{FF2B5EF4-FFF2-40B4-BE49-F238E27FC236}">
                      <a16:creationId xmlns:a16="http://schemas.microsoft.com/office/drawing/2014/main" id="{36E98384-59E3-76B6-09F7-A35B66886913}"/>
                    </a:ext>
                  </a:extLst>
                </p14:cNvPr>
                <p14:cNvContentPartPr/>
                <p14:nvPr/>
              </p14:nvContentPartPr>
              <p14:xfrm>
                <a:off x="8121814" y="5059739"/>
                <a:ext cx="91800" cy="18360"/>
              </p14:xfrm>
            </p:contentPart>
          </mc:Choice>
          <mc:Fallback>
            <p:pic>
              <p:nvPicPr>
                <p:cNvPr id="175" name="Ink 174">
                  <a:extLst>
                    <a:ext uri="{FF2B5EF4-FFF2-40B4-BE49-F238E27FC236}">
                      <a16:creationId xmlns:a16="http://schemas.microsoft.com/office/drawing/2014/main" id="{36E98384-59E3-76B6-09F7-A35B66886913}"/>
                    </a:ext>
                  </a:extLst>
                </p:cNvPr>
                <p:cNvPicPr/>
                <p:nvPr/>
              </p:nvPicPr>
              <p:blipFill>
                <a:blip r:embed="rId288"/>
                <a:stretch>
                  <a:fillRect/>
                </a:stretch>
              </p:blipFill>
              <p:spPr>
                <a:xfrm>
                  <a:off x="8115694" y="5053619"/>
                  <a:ext cx="1040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6" name="Ink 175">
                  <a:extLst>
                    <a:ext uri="{FF2B5EF4-FFF2-40B4-BE49-F238E27FC236}">
                      <a16:creationId xmlns:a16="http://schemas.microsoft.com/office/drawing/2014/main" id="{2F6C36F4-5F73-2C3B-FC18-F96821E6C812}"/>
                    </a:ext>
                  </a:extLst>
                </p14:cNvPr>
                <p14:cNvContentPartPr/>
                <p14:nvPr/>
              </p14:nvContentPartPr>
              <p14:xfrm>
                <a:off x="8384974" y="4824659"/>
                <a:ext cx="18000" cy="160920"/>
              </p14:xfrm>
            </p:contentPart>
          </mc:Choice>
          <mc:Fallback>
            <p:pic>
              <p:nvPicPr>
                <p:cNvPr id="176" name="Ink 175">
                  <a:extLst>
                    <a:ext uri="{FF2B5EF4-FFF2-40B4-BE49-F238E27FC236}">
                      <a16:creationId xmlns:a16="http://schemas.microsoft.com/office/drawing/2014/main" id="{2F6C36F4-5F73-2C3B-FC18-F96821E6C812}"/>
                    </a:ext>
                  </a:extLst>
                </p:cNvPr>
                <p:cNvPicPr/>
                <p:nvPr/>
              </p:nvPicPr>
              <p:blipFill>
                <a:blip r:embed="rId290"/>
                <a:stretch>
                  <a:fillRect/>
                </a:stretch>
              </p:blipFill>
              <p:spPr>
                <a:xfrm>
                  <a:off x="8378854" y="4818539"/>
                  <a:ext cx="30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7" name="Ink 176">
                  <a:extLst>
                    <a:ext uri="{FF2B5EF4-FFF2-40B4-BE49-F238E27FC236}">
                      <a16:creationId xmlns:a16="http://schemas.microsoft.com/office/drawing/2014/main" id="{98E86E72-4A3D-FC94-898F-B562452990B4}"/>
                    </a:ext>
                  </a:extLst>
                </p14:cNvPr>
                <p14:cNvContentPartPr/>
                <p14:nvPr/>
              </p14:nvContentPartPr>
              <p14:xfrm>
                <a:off x="8345734" y="5010419"/>
                <a:ext cx="135000" cy="9360"/>
              </p14:xfrm>
            </p:contentPart>
          </mc:Choice>
          <mc:Fallback>
            <p:pic>
              <p:nvPicPr>
                <p:cNvPr id="177" name="Ink 176">
                  <a:extLst>
                    <a:ext uri="{FF2B5EF4-FFF2-40B4-BE49-F238E27FC236}">
                      <a16:creationId xmlns:a16="http://schemas.microsoft.com/office/drawing/2014/main" id="{98E86E72-4A3D-FC94-898F-B562452990B4}"/>
                    </a:ext>
                  </a:extLst>
                </p:cNvPr>
                <p:cNvPicPr/>
                <p:nvPr/>
              </p:nvPicPr>
              <p:blipFill>
                <a:blip r:embed="rId292"/>
                <a:stretch>
                  <a:fillRect/>
                </a:stretch>
              </p:blipFill>
              <p:spPr>
                <a:xfrm>
                  <a:off x="8339614" y="5004299"/>
                  <a:ext cx="1472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8" name="Ink 177">
                  <a:extLst>
                    <a:ext uri="{FF2B5EF4-FFF2-40B4-BE49-F238E27FC236}">
                      <a16:creationId xmlns:a16="http://schemas.microsoft.com/office/drawing/2014/main" id="{6F682E0D-F535-E30A-6649-1522877EFDF1}"/>
                    </a:ext>
                  </a:extLst>
                </p14:cNvPr>
                <p14:cNvContentPartPr/>
                <p14:nvPr/>
              </p14:nvContentPartPr>
              <p14:xfrm>
                <a:off x="8404414" y="5059739"/>
                <a:ext cx="88920" cy="122760"/>
              </p14:xfrm>
            </p:contentPart>
          </mc:Choice>
          <mc:Fallback>
            <p:pic>
              <p:nvPicPr>
                <p:cNvPr id="178" name="Ink 177">
                  <a:extLst>
                    <a:ext uri="{FF2B5EF4-FFF2-40B4-BE49-F238E27FC236}">
                      <a16:creationId xmlns:a16="http://schemas.microsoft.com/office/drawing/2014/main" id="{6F682E0D-F535-E30A-6649-1522877EFDF1}"/>
                    </a:ext>
                  </a:extLst>
                </p:cNvPr>
                <p:cNvPicPr/>
                <p:nvPr/>
              </p:nvPicPr>
              <p:blipFill>
                <a:blip r:embed="rId294"/>
                <a:stretch>
                  <a:fillRect/>
                </a:stretch>
              </p:blipFill>
              <p:spPr>
                <a:xfrm>
                  <a:off x="8398294" y="5053619"/>
                  <a:ext cx="101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4" name="Ink 183">
                  <a:extLst>
                    <a:ext uri="{FF2B5EF4-FFF2-40B4-BE49-F238E27FC236}">
                      <a16:creationId xmlns:a16="http://schemas.microsoft.com/office/drawing/2014/main" id="{EEB9B1C9-2CC8-8923-B7DD-3230015E67D4}"/>
                    </a:ext>
                  </a:extLst>
                </p14:cNvPr>
                <p14:cNvContentPartPr/>
                <p14:nvPr/>
              </p14:nvContentPartPr>
              <p14:xfrm>
                <a:off x="8567494" y="5019419"/>
                <a:ext cx="53640" cy="360"/>
              </p14:xfrm>
            </p:contentPart>
          </mc:Choice>
          <mc:Fallback>
            <p:pic>
              <p:nvPicPr>
                <p:cNvPr id="184" name="Ink 183">
                  <a:extLst>
                    <a:ext uri="{FF2B5EF4-FFF2-40B4-BE49-F238E27FC236}">
                      <a16:creationId xmlns:a16="http://schemas.microsoft.com/office/drawing/2014/main" id="{EEB9B1C9-2CC8-8923-B7DD-3230015E67D4}"/>
                    </a:ext>
                  </a:extLst>
                </p:cNvPr>
                <p:cNvPicPr/>
                <p:nvPr/>
              </p:nvPicPr>
              <p:blipFill>
                <a:blip r:embed="rId296"/>
                <a:stretch>
                  <a:fillRect/>
                </a:stretch>
              </p:blipFill>
              <p:spPr>
                <a:xfrm>
                  <a:off x="8561374" y="5013299"/>
                  <a:ext cx="65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5" name="Ink 184">
                  <a:extLst>
                    <a:ext uri="{FF2B5EF4-FFF2-40B4-BE49-F238E27FC236}">
                      <a16:creationId xmlns:a16="http://schemas.microsoft.com/office/drawing/2014/main" id="{A6C831EF-6CAD-96CD-50A1-87877483B879}"/>
                    </a:ext>
                  </a:extLst>
                </p14:cNvPr>
                <p14:cNvContentPartPr/>
                <p14:nvPr/>
              </p14:nvContentPartPr>
              <p14:xfrm>
                <a:off x="8586934" y="5057939"/>
                <a:ext cx="43200" cy="360"/>
              </p14:xfrm>
            </p:contentPart>
          </mc:Choice>
          <mc:Fallback>
            <p:pic>
              <p:nvPicPr>
                <p:cNvPr id="185" name="Ink 184">
                  <a:extLst>
                    <a:ext uri="{FF2B5EF4-FFF2-40B4-BE49-F238E27FC236}">
                      <a16:creationId xmlns:a16="http://schemas.microsoft.com/office/drawing/2014/main" id="{A6C831EF-6CAD-96CD-50A1-87877483B879}"/>
                    </a:ext>
                  </a:extLst>
                </p:cNvPr>
                <p:cNvPicPr/>
                <p:nvPr/>
              </p:nvPicPr>
              <p:blipFill>
                <a:blip r:embed="rId298"/>
                <a:stretch>
                  <a:fillRect/>
                </a:stretch>
              </p:blipFill>
              <p:spPr>
                <a:xfrm>
                  <a:off x="8580814" y="5051819"/>
                  <a:ext cx="55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6" name="Ink 185">
                  <a:extLst>
                    <a:ext uri="{FF2B5EF4-FFF2-40B4-BE49-F238E27FC236}">
                      <a16:creationId xmlns:a16="http://schemas.microsoft.com/office/drawing/2014/main" id="{78B0B7C2-692D-194C-D973-E9064774DE7A}"/>
                    </a:ext>
                  </a:extLst>
                </p14:cNvPr>
                <p14:cNvContentPartPr/>
                <p14:nvPr/>
              </p14:nvContentPartPr>
              <p14:xfrm>
                <a:off x="8598814" y="4970819"/>
                <a:ext cx="10080" cy="163800"/>
              </p14:xfrm>
            </p:contentPart>
          </mc:Choice>
          <mc:Fallback>
            <p:pic>
              <p:nvPicPr>
                <p:cNvPr id="186" name="Ink 185">
                  <a:extLst>
                    <a:ext uri="{FF2B5EF4-FFF2-40B4-BE49-F238E27FC236}">
                      <a16:creationId xmlns:a16="http://schemas.microsoft.com/office/drawing/2014/main" id="{78B0B7C2-692D-194C-D973-E9064774DE7A}"/>
                    </a:ext>
                  </a:extLst>
                </p:cNvPr>
                <p:cNvPicPr/>
                <p:nvPr/>
              </p:nvPicPr>
              <p:blipFill>
                <a:blip r:embed="rId300"/>
                <a:stretch>
                  <a:fillRect/>
                </a:stretch>
              </p:blipFill>
              <p:spPr>
                <a:xfrm>
                  <a:off x="8592694" y="4964699"/>
                  <a:ext cx="223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7" name="Ink 186">
                  <a:extLst>
                    <a:ext uri="{FF2B5EF4-FFF2-40B4-BE49-F238E27FC236}">
                      <a16:creationId xmlns:a16="http://schemas.microsoft.com/office/drawing/2014/main" id="{F4E2BFD1-0855-15CC-5B1B-4C23381C71A2}"/>
                    </a:ext>
                  </a:extLst>
                </p14:cNvPr>
                <p14:cNvContentPartPr/>
                <p14:nvPr/>
              </p14:nvContentPartPr>
              <p14:xfrm>
                <a:off x="8696374" y="4931219"/>
                <a:ext cx="129240" cy="165240"/>
              </p14:xfrm>
            </p:contentPart>
          </mc:Choice>
          <mc:Fallback>
            <p:pic>
              <p:nvPicPr>
                <p:cNvPr id="187" name="Ink 186">
                  <a:extLst>
                    <a:ext uri="{FF2B5EF4-FFF2-40B4-BE49-F238E27FC236}">
                      <a16:creationId xmlns:a16="http://schemas.microsoft.com/office/drawing/2014/main" id="{F4E2BFD1-0855-15CC-5B1B-4C23381C71A2}"/>
                    </a:ext>
                  </a:extLst>
                </p:cNvPr>
                <p:cNvPicPr/>
                <p:nvPr/>
              </p:nvPicPr>
              <p:blipFill>
                <a:blip r:embed="rId302"/>
                <a:stretch>
                  <a:fillRect/>
                </a:stretch>
              </p:blipFill>
              <p:spPr>
                <a:xfrm>
                  <a:off x="8690254" y="4925099"/>
                  <a:ext cx="141480" cy="17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3">
            <p14:nvContentPartPr>
              <p14:cNvPr id="189" name="Ink 188">
                <a:extLst>
                  <a:ext uri="{FF2B5EF4-FFF2-40B4-BE49-F238E27FC236}">
                    <a16:creationId xmlns:a16="http://schemas.microsoft.com/office/drawing/2014/main" id="{0B76F86A-437B-E63B-7E59-7598A765E0F9}"/>
                  </a:ext>
                </a:extLst>
              </p14:cNvPr>
              <p14:cNvContentPartPr/>
              <p14:nvPr/>
            </p14:nvContentPartPr>
            <p14:xfrm>
              <a:off x="1138174" y="5797379"/>
              <a:ext cx="200880" cy="204840"/>
            </p14:xfrm>
          </p:contentPart>
        </mc:Choice>
        <mc:Fallback>
          <p:pic>
            <p:nvPicPr>
              <p:cNvPr id="189" name="Ink 188">
                <a:extLst>
                  <a:ext uri="{FF2B5EF4-FFF2-40B4-BE49-F238E27FC236}">
                    <a16:creationId xmlns:a16="http://schemas.microsoft.com/office/drawing/2014/main" id="{0B76F86A-437B-E63B-7E59-7598A765E0F9}"/>
                  </a:ext>
                </a:extLst>
              </p:cNvPr>
              <p:cNvPicPr/>
              <p:nvPr/>
            </p:nvPicPr>
            <p:blipFill>
              <a:blip r:embed="rId304"/>
              <a:stretch>
                <a:fillRect/>
              </a:stretch>
            </p:blipFill>
            <p:spPr>
              <a:xfrm>
                <a:off x="1132054" y="5791259"/>
                <a:ext cx="213120" cy="217080"/>
              </a:xfrm>
              <a:prstGeom prst="rect">
                <a:avLst/>
              </a:prstGeom>
            </p:spPr>
          </p:pic>
        </mc:Fallback>
      </mc:AlternateContent>
      <p:grpSp>
        <p:nvGrpSpPr>
          <p:cNvPr id="195" name="Group 194">
            <a:extLst>
              <a:ext uri="{FF2B5EF4-FFF2-40B4-BE49-F238E27FC236}">
                <a16:creationId xmlns:a16="http://schemas.microsoft.com/office/drawing/2014/main" id="{E6F7F557-45F0-D3F7-0026-BE4BB3B0EB17}"/>
              </a:ext>
            </a:extLst>
          </p:cNvPr>
          <p:cNvGrpSpPr/>
          <p:nvPr/>
        </p:nvGrpSpPr>
        <p:grpSpPr>
          <a:xfrm>
            <a:off x="1108654" y="6079259"/>
            <a:ext cx="272880" cy="99720"/>
            <a:chOff x="1108654" y="6079259"/>
            <a:chExt cx="272880" cy="99720"/>
          </a:xfrm>
        </p:grpSpPr>
        <mc:AlternateContent xmlns:mc="http://schemas.openxmlformats.org/markup-compatibility/2006">
          <mc:Choice xmlns:p14="http://schemas.microsoft.com/office/powerpoint/2010/main" Requires="p14">
            <p:contentPart p14:bwMode="auto" r:id="rId305">
              <p14:nvContentPartPr>
                <p14:cNvPr id="190" name="Ink 189">
                  <a:extLst>
                    <a:ext uri="{FF2B5EF4-FFF2-40B4-BE49-F238E27FC236}">
                      <a16:creationId xmlns:a16="http://schemas.microsoft.com/office/drawing/2014/main" id="{C5FF520F-6E44-2797-F042-12C7E975C02A}"/>
                    </a:ext>
                  </a:extLst>
                </p14:cNvPr>
                <p14:cNvContentPartPr/>
                <p14:nvPr/>
              </p14:nvContentPartPr>
              <p14:xfrm>
                <a:off x="1108654" y="6081419"/>
                <a:ext cx="109440" cy="97560"/>
              </p14:xfrm>
            </p:contentPart>
          </mc:Choice>
          <mc:Fallback>
            <p:pic>
              <p:nvPicPr>
                <p:cNvPr id="190" name="Ink 189">
                  <a:extLst>
                    <a:ext uri="{FF2B5EF4-FFF2-40B4-BE49-F238E27FC236}">
                      <a16:creationId xmlns:a16="http://schemas.microsoft.com/office/drawing/2014/main" id="{C5FF520F-6E44-2797-F042-12C7E975C02A}"/>
                    </a:ext>
                  </a:extLst>
                </p:cNvPr>
                <p:cNvPicPr/>
                <p:nvPr/>
              </p:nvPicPr>
              <p:blipFill>
                <a:blip r:embed="rId306"/>
                <a:stretch>
                  <a:fillRect/>
                </a:stretch>
              </p:blipFill>
              <p:spPr>
                <a:xfrm>
                  <a:off x="1102534" y="6075299"/>
                  <a:ext cx="121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1" name="Ink 190">
                  <a:extLst>
                    <a:ext uri="{FF2B5EF4-FFF2-40B4-BE49-F238E27FC236}">
                      <a16:creationId xmlns:a16="http://schemas.microsoft.com/office/drawing/2014/main" id="{F3737088-BD33-4014-B150-CC589B31D2C3}"/>
                    </a:ext>
                  </a:extLst>
                </p14:cNvPr>
                <p14:cNvContentPartPr/>
                <p14:nvPr/>
              </p14:nvContentPartPr>
              <p14:xfrm>
                <a:off x="1235014" y="6079619"/>
                <a:ext cx="83880" cy="10080"/>
              </p14:xfrm>
            </p:contentPart>
          </mc:Choice>
          <mc:Fallback>
            <p:pic>
              <p:nvPicPr>
                <p:cNvPr id="191" name="Ink 190">
                  <a:extLst>
                    <a:ext uri="{FF2B5EF4-FFF2-40B4-BE49-F238E27FC236}">
                      <a16:creationId xmlns:a16="http://schemas.microsoft.com/office/drawing/2014/main" id="{F3737088-BD33-4014-B150-CC589B31D2C3}"/>
                    </a:ext>
                  </a:extLst>
                </p:cNvPr>
                <p:cNvPicPr/>
                <p:nvPr/>
              </p:nvPicPr>
              <p:blipFill>
                <a:blip r:embed="rId308"/>
                <a:stretch>
                  <a:fillRect/>
                </a:stretch>
              </p:blipFill>
              <p:spPr>
                <a:xfrm>
                  <a:off x="1228894" y="6073499"/>
                  <a:ext cx="961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2" name="Ink 191">
                  <a:extLst>
                    <a:ext uri="{FF2B5EF4-FFF2-40B4-BE49-F238E27FC236}">
                      <a16:creationId xmlns:a16="http://schemas.microsoft.com/office/drawing/2014/main" id="{46AE4515-277C-6BF0-D6B0-5D2014AFD2F0}"/>
                    </a:ext>
                  </a:extLst>
                </p14:cNvPr>
                <p14:cNvContentPartPr/>
                <p14:nvPr/>
              </p14:nvContentPartPr>
              <p14:xfrm>
                <a:off x="1224934" y="6127859"/>
                <a:ext cx="100440" cy="20160"/>
              </p14:xfrm>
            </p:contentPart>
          </mc:Choice>
          <mc:Fallback>
            <p:pic>
              <p:nvPicPr>
                <p:cNvPr id="192" name="Ink 191">
                  <a:extLst>
                    <a:ext uri="{FF2B5EF4-FFF2-40B4-BE49-F238E27FC236}">
                      <a16:creationId xmlns:a16="http://schemas.microsoft.com/office/drawing/2014/main" id="{46AE4515-277C-6BF0-D6B0-5D2014AFD2F0}"/>
                    </a:ext>
                  </a:extLst>
                </p:cNvPr>
                <p:cNvPicPr/>
                <p:nvPr/>
              </p:nvPicPr>
              <p:blipFill>
                <a:blip r:embed="rId310"/>
                <a:stretch>
                  <a:fillRect/>
                </a:stretch>
              </p:blipFill>
              <p:spPr>
                <a:xfrm>
                  <a:off x="1218814" y="6121739"/>
                  <a:ext cx="1126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3" name="Ink 192">
                  <a:extLst>
                    <a:ext uri="{FF2B5EF4-FFF2-40B4-BE49-F238E27FC236}">
                      <a16:creationId xmlns:a16="http://schemas.microsoft.com/office/drawing/2014/main" id="{F4DB8B6A-C6DD-4FD7-16E8-58402FB75684}"/>
                    </a:ext>
                  </a:extLst>
                </p14:cNvPr>
                <p14:cNvContentPartPr/>
                <p14:nvPr/>
              </p14:nvContentPartPr>
              <p14:xfrm>
                <a:off x="1370734" y="6079259"/>
                <a:ext cx="10800" cy="76680"/>
              </p14:xfrm>
            </p:contentPart>
          </mc:Choice>
          <mc:Fallback>
            <p:pic>
              <p:nvPicPr>
                <p:cNvPr id="193" name="Ink 192">
                  <a:extLst>
                    <a:ext uri="{FF2B5EF4-FFF2-40B4-BE49-F238E27FC236}">
                      <a16:creationId xmlns:a16="http://schemas.microsoft.com/office/drawing/2014/main" id="{F4DB8B6A-C6DD-4FD7-16E8-58402FB75684}"/>
                    </a:ext>
                  </a:extLst>
                </p:cNvPr>
                <p:cNvPicPr/>
                <p:nvPr/>
              </p:nvPicPr>
              <p:blipFill>
                <a:blip r:embed="rId312"/>
                <a:stretch>
                  <a:fillRect/>
                </a:stretch>
              </p:blipFill>
              <p:spPr>
                <a:xfrm>
                  <a:off x="1364614" y="6073139"/>
                  <a:ext cx="2304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3">
            <p14:nvContentPartPr>
              <p14:cNvPr id="194" name="Ink 193">
                <a:extLst>
                  <a:ext uri="{FF2B5EF4-FFF2-40B4-BE49-F238E27FC236}">
                    <a16:creationId xmlns:a16="http://schemas.microsoft.com/office/drawing/2014/main" id="{8032905D-A069-4A37-27E0-538EE70BC01D}"/>
                  </a:ext>
                </a:extLst>
              </p14:cNvPr>
              <p14:cNvContentPartPr/>
              <p14:nvPr/>
            </p14:nvContentPartPr>
            <p14:xfrm>
              <a:off x="1195414" y="5634659"/>
              <a:ext cx="197640" cy="84240"/>
            </p14:xfrm>
          </p:contentPart>
        </mc:Choice>
        <mc:Fallback>
          <p:pic>
            <p:nvPicPr>
              <p:cNvPr id="194" name="Ink 193">
                <a:extLst>
                  <a:ext uri="{FF2B5EF4-FFF2-40B4-BE49-F238E27FC236}">
                    <a16:creationId xmlns:a16="http://schemas.microsoft.com/office/drawing/2014/main" id="{8032905D-A069-4A37-27E0-538EE70BC01D}"/>
                  </a:ext>
                </a:extLst>
              </p:cNvPr>
              <p:cNvPicPr/>
              <p:nvPr/>
            </p:nvPicPr>
            <p:blipFill>
              <a:blip r:embed="rId314"/>
              <a:stretch>
                <a:fillRect/>
              </a:stretch>
            </p:blipFill>
            <p:spPr>
              <a:xfrm>
                <a:off x="1189294" y="5628539"/>
                <a:ext cx="209880" cy="96480"/>
              </a:xfrm>
              <a:prstGeom prst="rect">
                <a:avLst/>
              </a:prstGeom>
            </p:spPr>
          </p:pic>
        </mc:Fallback>
      </mc:AlternateContent>
      <p:grpSp>
        <p:nvGrpSpPr>
          <p:cNvPr id="200" name="Group 199">
            <a:extLst>
              <a:ext uri="{FF2B5EF4-FFF2-40B4-BE49-F238E27FC236}">
                <a16:creationId xmlns:a16="http://schemas.microsoft.com/office/drawing/2014/main" id="{2110419A-CF2D-280B-1608-C1F5818A110E}"/>
              </a:ext>
            </a:extLst>
          </p:cNvPr>
          <p:cNvGrpSpPr/>
          <p:nvPr/>
        </p:nvGrpSpPr>
        <p:grpSpPr>
          <a:xfrm>
            <a:off x="1580254" y="5758499"/>
            <a:ext cx="560160" cy="242640"/>
            <a:chOff x="1580254" y="5758499"/>
            <a:chExt cx="560160" cy="242640"/>
          </a:xfrm>
        </p:grpSpPr>
        <mc:AlternateContent xmlns:mc="http://schemas.openxmlformats.org/markup-compatibility/2006">
          <mc:Choice xmlns:p14="http://schemas.microsoft.com/office/powerpoint/2010/main" Requires="p14">
            <p:contentPart p14:bwMode="auto" r:id="rId315">
              <p14:nvContentPartPr>
                <p14:cNvPr id="196" name="Ink 195">
                  <a:extLst>
                    <a:ext uri="{FF2B5EF4-FFF2-40B4-BE49-F238E27FC236}">
                      <a16:creationId xmlns:a16="http://schemas.microsoft.com/office/drawing/2014/main" id="{F25027BD-64D4-E810-3720-4C55126C515D}"/>
                    </a:ext>
                  </a:extLst>
                </p14:cNvPr>
                <p14:cNvContentPartPr/>
                <p14:nvPr/>
              </p14:nvContentPartPr>
              <p14:xfrm>
                <a:off x="1580254" y="5758499"/>
                <a:ext cx="24480" cy="242640"/>
              </p14:xfrm>
            </p:contentPart>
          </mc:Choice>
          <mc:Fallback>
            <p:pic>
              <p:nvPicPr>
                <p:cNvPr id="196" name="Ink 195">
                  <a:extLst>
                    <a:ext uri="{FF2B5EF4-FFF2-40B4-BE49-F238E27FC236}">
                      <a16:creationId xmlns:a16="http://schemas.microsoft.com/office/drawing/2014/main" id="{F25027BD-64D4-E810-3720-4C55126C515D}"/>
                    </a:ext>
                  </a:extLst>
                </p:cNvPr>
                <p:cNvPicPr/>
                <p:nvPr/>
              </p:nvPicPr>
              <p:blipFill>
                <a:blip r:embed="rId316"/>
                <a:stretch>
                  <a:fillRect/>
                </a:stretch>
              </p:blipFill>
              <p:spPr>
                <a:xfrm>
                  <a:off x="1574134" y="5752379"/>
                  <a:ext cx="367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7" name="Ink 196">
                  <a:extLst>
                    <a:ext uri="{FF2B5EF4-FFF2-40B4-BE49-F238E27FC236}">
                      <a16:creationId xmlns:a16="http://schemas.microsoft.com/office/drawing/2014/main" id="{08EB8C7C-1130-1BD2-8A28-E5E5DE2FC395}"/>
                    </a:ext>
                  </a:extLst>
                </p14:cNvPr>
                <p14:cNvContentPartPr/>
                <p14:nvPr/>
              </p14:nvContentPartPr>
              <p14:xfrm>
                <a:off x="1705534" y="5856779"/>
                <a:ext cx="142920" cy="75600"/>
              </p14:xfrm>
            </p:contentPart>
          </mc:Choice>
          <mc:Fallback>
            <p:pic>
              <p:nvPicPr>
                <p:cNvPr id="197" name="Ink 196">
                  <a:extLst>
                    <a:ext uri="{FF2B5EF4-FFF2-40B4-BE49-F238E27FC236}">
                      <a16:creationId xmlns:a16="http://schemas.microsoft.com/office/drawing/2014/main" id="{08EB8C7C-1130-1BD2-8A28-E5E5DE2FC395}"/>
                    </a:ext>
                  </a:extLst>
                </p:cNvPr>
                <p:cNvPicPr/>
                <p:nvPr/>
              </p:nvPicPr>
              <p:blipFill>
                <a:blip r:embed="rId318"/>
                <a:stretch>
                  <a:fillRect/>
                </a:stretch>
              </p:blipFill>
              <p:spPr>
                <a:xfrm>
                  <a:off x="1699414" y="5850659"/>
                  <a:ext cx="1551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8" name="Ink 197">
                  <a:extLst>
                    <a:ext uri="{FF2B5EF4-FFF2-40B4-BE49-F238E27FC236}">
                      <a16:creationId xmlns:a16="http://schemas.microsoft.com/office/drawing/2014/main" id="{C7193A33-542E-798B-B2DB-E32CD61D83CC}"/>
                    </a:ext>
                  </a:extLst>
                </p14:cNvPr>
                <p14:cNvContentPartPr/>
                <p14:nvPr/>
              </p14:nvContentPartPr>
              <p14:xfrm>
                <a:off x="1896694" y="5914379"/>
                <a:ext cx="73800" cy="37080"/>
              </p14:xfrm>
            </p:contentPart>
          </mc:Choice>
          <mc:Fallback>
            <p:pic>
              <p:nvPicPr>
                <p:cNvPr id="198" name="Ink 197">
                  <a:extLst>
                    <a:ext uri="{FF2B5EF4-FFF2-40B4-BE49-F238E27FC236}">
                      <a16:creationId xmlns:a16="http://schemas.microsoft.com/office/drawing/2014/main" id="{C7193A33-542E-798B-B2DB-E32CD61D83CC}"/>
                    </a:ext>
                  </a:extLst>
                </p:cNvPr>
                <p:cNvPicPr/>
                <p:nvPr/>
              </p:nvPicPr>
              <p:blipFill>
                <a:blip r:embed="rId320"/>
                <a:stretch>
                  <a:fillRect/>
                </a:stretch>
              </p:blipFill>
              <p:spPr>
                <a:xfrm>
                  <a:off x="1890574" y="5908259"/>
                  <a:ext cx="860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9" name="Ink 198">
                  <a:extLst>
                    <a:ext uri="{FF2B5EF4-FFF2-40B4-BE49-F238E27FC236}">
                      <a16:creationId xmlns:a16="http://schemas.microsoft.com/office/drawing/2014/main" id="{9DAED0FD-0CE3-7278-9F8E-7963AD325585}"/>
                    </a:ext>
                  </a:extLst>
                </p14:cNvPr>
                <p14:cNvContentPartPr/>
                <p14:nvPr/>
              </p14:nvContentPartPr>
              <p14:xfrm>
                <a:off x="2140054" y="5778299"/>
                <a:ext cx="360" cy="152640"/>
              </p14:xfrm>
            </p:contentPart>
          </mc:Choice>
          <mc:Fallback>
            <p:pic>
              <p:nvPicPr>
                <p:cNvPr id="199" name="Ink 198">
                  <a:extLst>
                    <a:ext uri="{FF2B5EF4-FFF2-40B4-BE49-F238E27FC236}">
                      <a16:creationId xmlns:a16="http://schemas.microsoft.com/office/drawing/2014/main" id="{9DAED0FD-0CE3-7278-9F8E-7963AD325585}"/>
                    </a:ext>
                  </a:extLst>
                </p:cNvPr>
                <p:cNvPicPr/>
                <p:nvPr/>
              </p:nvPicPr>
              <p:blipFill>
                <a:blip r:embed="rId22"/>
                <a:stretch>
                  <a:fillRect/>
                </a:stretch>
              </p:blipFill>
              <p:spPr>
                <a:xfrm>
                  <a:off x="2133934" y="5772179"/>
                  <a:ext cx="12600" cy="164880"/>
                </a:xfrm>
                <a:prstGeom prst="rect">
                  <a:avLst/>
                </a:prstGeom>
              </p:spPr>
            </p:pic>
          </mc:Fallback>
        </mc:AlternateContent>
      </p:grpSp>
      <p:grpSp>
        <p:nvGrpSpPr>
          <p:cNvPr id="223" name="Group 222">
            <a:extLst>
              <a:ext uri="{FF2B5EF4-FFF2-40B4-BE49-F238E27FC236}">
                <a16:creationId xmlns:a16="http://schemas.microsoft.com/office/drawing/2014/main" id="{AB980DB9-2E79-ACD2-879E-063D1F47E039}"/>
              </a:ext>
            </a:extLst>
          </p:cNvPr>
          <p:cNvGrpSpPr/>
          <p:nvPr/>
        </p:nvGrpSpPr>
        <p:grpSpPr>
          <a:xfrm>
            <a:off x="1175614" y="6692699"/>
            <a:ext cx="254160" cy="87120"/>
            <a:chOff x="1175614" y="6692699"/>
            <a:chExt cx="254160" cy="87120"/>
          </a:xfrm>
        </p:grpSpPr>
        <mc:AlternateContent xmlns:mc="http://schemas.openxmlformats.org/markup-compatibility/2006">
          <mc:Choice xmlns:p14="http://schemas.microsoft.com/office/powerpoint/2010/main" Requires="p14">
            <p:contentPart p14:bwMode="auto" r:id="rId322">
              <p14:nvContentPartPr>
                <p14:cNvPr id="212" name="Ink 211">
                  <a:extLst>
                    <a:ext uri="{FF2B5EF4-FFF2-40B4-BE49-F238E27FC236}">
                      <a16:creationId xmlns:a16="http://schemas.microsoft.com/office/drawing/2014/main" id="{0498BF8B-17C8-9B25-C994-97156D287A23}"/>
                    </a:ext>
                  </a:extLst>
                </p14:cNvPr>
                <p14:cNvContentPartPr/>
                <p14:nvPr/>
              </p14:nvContentPartPr>
              <p14:xfrm>
                <a:off x="1175614" y="6692699"/>
                <a:ext cx="91440" cy="59400"/>
              </p14:xfrm>
            </p:contentPart>
          </mc:Choice>
          <mc:Fallback>
            <p:pic>
              <p:nvPicPr>
                <p:cNvPr id="212" name="Ink 211">
                  <a:extLst>
                    <a:ext uri="{FF2B5EF4-FFF2-40B4-BE49-F238E27FC236}">
                      <a16:creationId xmlns:a16="http://schemas.microsoft.com/office/drawing/2014/main" id="{0498BF8B-17C8-9B25-C994-97156D287A23}"/>
                    </a:ext>
                  </a:extLst>
                </p:cNvPr>
                <p:cNvPicPr/>
                <p:nvPr/>
              </p:nvPicPr>
              <p:blipFill>
                <a:blip r:embed="rId323"/>
                <a:stretch>
                  <a:fillRect/>
                </a:stretch>
              </p:blipFill>
              <p:spPr>
                <a:xfrm>
                  <a:off x="1169494" y="6686579"/>
                  <a:ext cx="103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3" name="Ink 212">
                  <a:extLst>
                    <a:ext uri="{FF2B5EF4-FFF2-40B4-BE49-F238E27FC236}">
                      <a16:creationId xmlns:a16="http://schemas.microsoft.com/office/drawing/2014/main" id="{6FDC39D1-318A-3C73-23CA-F31A22DBF4D3}"/>
                    </a:ext>
                  </a:extLst>
                </p14:cNvPr>
                <p14:cNvContentPartPr/>
                <p14:nvPr/>
              </p14:nvContentPartPr>
              <p14:xfrm>
                <a:off x="1293334" y="6702059"/>
                <a:ext cx="73800" cy="360"/>
              </p14:xfrm>
            </p:contentPart>
          </mc:Choice>
          <mc:Fallback>
            <p:pic>
              <p:nvPicPr>
                <p:cNvPr id="213" name="Ink 212">
                  <a:extLst>
                    <a:ext uri="{FF2B5EF4-FFF2-40B4-BE49-F238E27FC236}">
                      <a16:creationId xmlns:a16="http://schemas.microsoft.com/office/drawing/2014/main" id="{6FDC39D1-318A-3C73-23CA-F31A22DBF4D3}"/>
                    </a:ext>
                  </a:extLst>
                </p:cNvPr>
                <p:cNvPicPr/>
                <p:nvPr/>
              </p:nvPicPr>
              <p:blipFill>
                <a:blip r:embed="rId106"/>
                <a:stretch>
                  <a:fillRect/>
                </a:stretch>
              </p:blipFill>
              <p:spPr>
                <a:xfrm>
                  <a:off x="1287214" y="6695939"/>
                  <a:ext cx="86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4" name="Ink 213">
                  <a:extLst>
                    <a:ext uri="{FF2B5EF4-FFF2-40B4-BE49-F238E27FC236}">
                      <a16:creationId xmlns:a16="http://schemas.microsoft.com/office/drawing/2014/main" id="{74D7A2F5-706D-CA8F-DAE2-784993E7F0D4}"/>
                    </a:ext>
                  </a:extLst>
                </p14:cNvPr>
                <p14:cNvContentPartPr/>
                <p14:nvPr/>
              </p14:nvContentPartPr>
              <p14:xfrm>
                <a:off x="1303414" y="6741299"/>
                <a:ext cx="72000" cy="360"/>
              </p14:xfrm>
            </p:contentPart>
          </mc:Choice>
          <mc:Fallback>
            <p:pic>
              <p:nvPicPr>
                <p:cNvPr id="214" name="Ink 213">
                  <a:extLst>
                    <a:ext uri="{FF2B5EF4-FFF2-40B4-BE49-F238E27FC236}">
                      <a16:creationId xmlns:a16="http://schemas.microsoft.com/office/drawing/2014/main" id="{74D7A2F5-706D-CA8F-DAE2-784993E7F0D4}"/>
                    </a:ext>
                  </a:extLst>
                </p:cNvPr>
                <p:cNvPicPr/>
                <p:nvPr/>
              </p:nvPicPr>
              <p:blipFill>
                <a:blip r:embed="rId106"/>
                <a:stretch>
                  <a:fillRect/>
                </a:stretch>
              </p:blipFill>
              <p:spPr>
                <a:xfrm>
                  <a:off x="1297294" y="6735179"/>
                  <a:ext cx="84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5" name="Ink 214">
                  <a:extLst>
                    <a:ext uri="{FF2B5EF4-FFF2-40B4-BE49-F238E27FC236}">
                      <a16:creationId xmlns:a16="http://schemas.microsoft.com/office/drawing/2014/main" id="{74B75321-3ED1-DEB6-0FC8-D97E46512E7F}"/>
                    </a:ext>
                  </a:extLst>
                </p14:cNvPr>
                <p14:cNvContentPartPr/>
                <p14:nvPr/>
              </p14:nvContentPartPr>
              <p14:xfrm>
                <a:off x="1429414" y="6711779"/>
                <a:ext cx="360" cy="68040"/>
              </p14:xfrm>
            </p:contentPart>
          </mc:Choice>
          <mc:Fallback>
            <p:pic>
              <p:nvPicPr>
                <p:cNvPr id="215" name="Ink 214">
                  <a:extLst>
                    <a:ext uri="{FF2B5EF4-FFF2-40B4-BE49-F238E27FC236}">
                      <a16:creationId xmlns:a16="http://schemas.microsoft.com/office/drawing/2014/main" id="{74B75321-3ED1-DEB6-0FC8-D97E46512E7F}"/>
                    </a:ext>
                  </a:extLst>
                </p:cNvPr>
                <p:cNvPicPr/>
                <p:nvPr/>
              </p:nvPicPr>
              <p:blipFill>
                <a:blip r:embed="rId116"/>
                <a:stretch>
                  <a:fillRect/>
                </a:stretch>
              </p:blipFill>
              <p:spPr>
                <a:xfrm>
                  <a:off x="1423294" y="6705659"/>
                  <a:ext cx="12600" cy="80280"/>
                </a:xfrm>
                <a:prstGeom prst="rect">
                  <a:avLst/>
                </a:prstGeom>
              </p:spPr>
            </p:pic>
          </mc:Fallback>
        </mc:AlternateContent>
      </p:grpSp>
      <p:grpSp>
        <p:nvGrpSpPr>
          <p:cNvPr id="222" name="Group 221">
            <a:extLst>
              <a:ext uri="{FF2B5EF4-FFF2-40B4-BE49-F238E27FC236}">
                <a16:creationId xmlns:a16="http://schemas.microsoft.com/office/drawing/2014/main" id="{AC75D928-68E0-FEDD-AD4C-A4189923ACAD}"/>
              </a:ext>
            </a:extLst>
          </p:cNvPr>
          <p:cNvGrpSpPr/>
          <p:nvPr/>
        </p:nvGrpSpPr>
        <p:grpSpPr>
          <a:xfrm>
            <a:off x="1200094" y="6310019"/>
            <a:ext cx="222120" cy="285120"/>
            <a:chOff x="1200094" y="6310019"/>
            <a:chExt cx="222120" cy="285120"/>
          </a:xfrm>
        </p:grpSpPr>
        <mc:AlternateContent xmlns:mc="http://schemas.openxmlformats.org/markup-compatibility/2006">
          <mc:Choice xmlns:p14="http://schemas.microsoft.com/office/powerpoint/2010/main" Requires="p14">
            <p:contentPart p14:bwMode="auto" r:id="rId327">
              <p14:nvContentPartPr>
                <p14:cNvPr id="211" name="Ink 210">
                  <a:extLst>
                    <a:ext uri="{FF2B5EF4-FFF2-40B4-BE49-F238E27FC236}">
                      <a16:creationId xmlns:a16="http://schemas.microsoft.com/office/drawing/2014/main" id="{E906A1AE-D2A5-80CE-D57E-65B707F0AE14}"/>
                    </a:ext>
                  </a:extLst>
                </p14:cNvPr>
                <p14:cNvContentPartPr/>
                <p14:nvPr/>
              </p14:nvContentPartPr>
              <p14:xfrm>
                <a:off x="1207654" y="6419819"/>
                <a:ext cx="214560" cy="175320"/>
              </p14:xfrm>
            </p:contentPart>
          </mc:Choice>
          <mc:Fallback>
            <p:pic>
              <p:nvPicPr>
                <p:cNvPr id="211" name="Ink 210">
                  <a:extLst>
                    <a:ext uri="{FF2B5EF4-FFF2-40B4-BE49-F238E27FC236}">
                      <a16:creationId xmlns:a16="http://schemas.microsoft.com/office/drawing/2014/main" id="{E906A1AE-D2A5-80CE-D57E-65B707F0AE14}"/>
                    </a:ext>
                  </a:extLst>
                </p:cNvPr>
                <p:cNvPicPr/>
                <p:nvPr/>
              </p:nvPicPr>
              <p:blipFill>
                <a:blip r:embed="rId328"/>
                <a:stretch>
                  <a:fillRect/>
                </a:stretch>
              </p:blipFill>
              <p:spPr>
                <a:xfrm>
                  <a:off x="1201534" y="6413699"/>
                  <a:ext cx="226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6" name="Ink 215">
                  <a:extLst>
                    <a:ext uri="{FF2B5EF4-FFF2-40B4-BE49-F238E27FC236}">
                      <a16:creationId xmlns:a16="http://schemas.microsoft.com/office/drawing/2014/main" id="{599B355F-CADD-EAB3-75F4-DE4E6DF2C020}"/>
                    </a:ext>
                  </a:extLst>
                </p14:cNvPr>
                <p14:cNvContentPartPr/>
                <p14:nvPr/>
              </p14:nvContentPartPr>
              <p14:xfrm>
                <a:off x="1200094" y="6310019"/>
                <a:ext cx="221040" cy="79560"/>
              </p14:xfrm>
            </p:contentPart>
          </mc:Choice>
          <mc:Fallback>
            <p:pic>
              <p:nvPicPr>
                <p:cNvPr id="216" name="Ink 215">
                  <a:extLst>
                    <a:ext uri="{FF2B5EF4-FFF2-40B4-BE49-F238E27FC236}">
                      <a16:creationId xmlns:a16="http://schemas.microsoft.com/office/drawing/2014/main" id="{599B355F-CADD-EAB3-75F4-DE4E6DF2C020}"/>
                    </a:ext>
                  </a:extLst>
                </p:cNvPr>
                <p:cNvPicPr/>
                <p:nvPr/>
              </p:nvPicPr>
              <p:blipFill>
                <a:blip r:embed="rId330"/>
                <a:stretch>
                  <a:fillRect/>
                </a:stretch>
              </p:blipFill>
              <p:spPr>
                <a:xfrm>
                  <a:off x="1193974" y="6303899"/>
                  <a:ext cx="233280" cy="91800"/>
                </a:xfrm>
                <a:prstGeom prst="rect">
                  <a:avLst/>
                </a:prstGeom>
              </p:spPr>
            </p:pic>
          </mc:Fallback>
        </mc:AlternateContent>
      </p:grpSp>
      <p:grpSp>
        <p:nvGrpSpPr>
          <p:cNvPr id="221" name="Group 220">
            <a:extLst>
              <a:ext uri="{FF2B5EF4-FFF2-40B4-BE49-F238E27FC236}">
                <a16:creationId xmlns:a16="http://schemas.microsoft.com/office/drawing/2014/main" id="{66B2EC2D-B4F6-C85B-B18F-E2371DC19C12}"/>
              </a:ext>
            </a:extLst>
          </p:cNvPr>
          <p:cNvGrpSpPr/>
          <p:nvPr/>
        </p:nvGrpSpPr>
        <p:grpSpPr>
          <a:xfrm>
            <a:off x="1637854" y="6487859"/>
            <a:ext cx="321840" cy="147960"/>
            <a:chOff x="1637854" y="6487859"/>
            <a:chExt cx="321840" cy="147960"/>
          </a:xfrm>
        </p:grpSpPr>
        <mc:AlternateContent xmlns:mc="http://schemas.openxmlformats.org/markup-compatibility/2006">
          <mc:Choice xmlns:p14="http://schemas.microsoft.com/office/powerpoint/2010/main" Requires="p14">
            <p:contentPart p14:bwMode="auto" r:id="rId331">
              <p14:nvContentPartPr>
                <p14:cNvPr id="217" name="Ink 216">
                  <a:extLst>
                    <a:ext uri="{FF2B5EF4-FFF2-40B4-BE49-F238E27FC236}">
                      <a16:creationId xmlns:a16="http://schemas.microsoft.com/office/drawing/2014/main" id="{894AFBB4-4E23-2C2E-EF97-617436FAF685}"/>
                    </a:ext>
                  </a:extLst>
                </p14:cNvPr>
                <p14:cNvContentPartPr/>
                <p14:nvPr/>
              </p14:nvContentPartPr>
              <p14:xfrm>
                <a:off x="1637854" y="6487859"/>
                <a:ext cx="190800" cy="122040"/>
              </p14:xfrm>
            </p:contentPart>
          </mc:Choice>
          <mc:Fallback>
            <p:pic>
              <p:nvPicPr>
                <p:cNvPr id="217" name="Ink 216">
                  <a:extLst>
                    <a:ext uri="{FF2B5EF4-FFF2-40B4-BE49-F238E27FC236}">
                      <a16:creationId xmlns:a16="http://schemas.microsoft.com/office/drawing/2014/main" id="{894AFBB4-4E23-2C2E-EF97-617436FAF685}"/>
                    </a:ext>
                  </a:extLst>
                </p:cNvPr>
                <p:cNvPicPr/>
                <p:nvPr/>
              </p:nvPicPr>
              <p:blipFill>
                <a:blip r:embed="rId332"/>
                <a:stretch>
                  <a:fillRect/>
                </a:stretch>
              </p:blipFill>
              <p:spPr>
                <a:xfrm>
                  <a:off x="1631734" y="6481739"/>
                  <a:ext cx="2030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8" name="Ink 217">
                  <a:extLst>
                    <a:ext uri="{FF2B5EF4-FFF2-40B4-BE49-F238E27FC236}">
                      <a16:creationId xmlns:a16="http://schemas.microsoft.com/office/drawing/2014/main" id="{E61E6E86-84A3-6057-8E35-28C2C6007547}"/>
                    </a:ext>
                  </a:extLst>
                </p14:cNvPr>
                <p14:cNvContentPartPr/>
                <p14:nvPr/>
              </p14:nvContentPartPr>
              <p14:xfrm>
                <a:off x="1847734" y="6575699"/>
                <a:ext cx="111960" cy="60120"/>
              </p14:xfrm>
            </p:contentPart>
          </mc:Choice>
          <mc:Fallback>
            <p:pic>
              <p:nvPicPr>
                <p:cNvPr id="218" name="Ink 217">
                  <a:extLst>
                    <a:ext uri="{FF2B5EF4-FFF2-40B4-BE49-F238E27FC236}">
                      <a16:creationId xmlns:a16="http://schemas.microsoft.com/office/drawing/2014/main" id="{E61E6E86-84A3-6057-8E35-28C2C6007547}"/>
                    </a:ext>
                  </a:extLst>
                </p:cNvPr>
                <p:cNvPicPr/>
                <p:nvPr/>
              </p:nvPicPr>
              <p:blipFill>
                <a:blip r:embed="rId334"/>
                <a:stretch>
                  <a:fillRect/>
                </a:stretch>
              </p:blipFill>
              <p:spPr>
                <a:xfrm>
                  <a:off x="1841614" y="6569579"/>
                  <a:ext cx="124200" cy="72360"/>
                </a:xfrm>
                <a:prstGeom prst="rect">
                  <a:avLst/>
                </a:prstGeom>
              </p:spPr>
            </p:pic>
          </mc:Fallback>
        </mc:AlternateContent>
      </p:grpSp>
      <p:grpSp>
        <p:nvGrpSpPr>
          <p:cNvPr id="291" name="Group 290">
            <a:extLst>
              <a:ext uri="{FF2B5EF4-FFF2-40B4-BE49-F238E27FC236}">
                <a16:creationId xmlns:a16="http://schemas.microsoft.com/office/drawing/2014/main" id="{3B6A1412-B568-7E57-802C-1DD8CCA446C4}"/>
              </a:ext>
            </a:extLst>
          </p:cNvPr>
          <p:cNvGrpSpPr/>
          <p:nvPr/>
        </p:nvGrpSpPr>
        <p:grpSpPr>
          <a:xfrm>
            <a:off x="6410014" y="6099059"/>
            <a:ext cx="936720" cy="397440"/>
            <a:chOff x="6410014" y="6099059"/>
            <a:chExt cx="936720" cy="397440"/>
          </a:xfrm>
        </p:grpSpPr>
        <mc:AlternateContent xmlns:mc="http://schemas.openxmlformats.org/markup-compatibility/2006">
          <mc:Choice xmlns:p14="http://schemas.microsoft.com/office/powerpoint/2010/main" Requires="p14">
            <p:contentPart p14:bwMode="auto" r:id="rId335">
              <p14:nvContentPartPr>
                <p14:cNvPr id="280" name="Ink 279">
                  <a:extLst>
                    <a:ext uri="{FF2B5EF4-FFF2-40B4-BE49-F238E27FC236}">
                      <a16:creationId xmlns:a16="http://schemas.microsoft.com/office/drawing/2014/main" id="{E9064F65-2F3D-EF36-DC22-F247FCA588E7}"/>
                    </a:ext>
                  </a:extLst>
                </p14:cNvPr>
                <p14:cNvContentPartPr/>
                <p14:nvPr/>
              </p14:nvContentPartPr>
              <p14:xfrm>
                <a:off x="6528814" y="6099059"/>
                <a:ext cx="7920" cy="158400"/>
              </p14:xfrm>
            </p:contentPart>
          </mc:Choice>
          <mc:Fallback>
            <p:pic>
              <p:nvPicPr>
                <p:cNvPr id="280" name="Ink 279">
                  <a:extLst>
                    <a:ext uri="{FF2B5EF4-FFF2-40B4-BE49-F238E27FC236}">
                      <a16:creationId xmlns:a16="http://schemas.microsoft.com/office/drawing/2014/main" id="{E9064F65-2F3D-EF36-DC22-F247FCA588E7}"/>
                    </a:ext>
                  </a:extLst>
                </p:cNvPr>
                <p:cNvPicPr/>
                <p:nvPr/>
              </p:nvPicPr>
              <p:blipFill>
                <a:blip r:embed="rId336"/>
                <a:stretch>
                  <a:fillRect/>
                </a:stretch>
              </p:blipFill>
              <p:spPr>
                <a:xfrm>
                  <a:off x="6522694" y="6092939"/>
                  <a:ext cx="201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81" name="Ink 280">
                  <a:extLst>
                    <a:ext uri="{FF2B5EF4-FFF2-40B4-BE49-F238E27FC236}">
                      <a16:creationId xmlns:a16="http://schemas.microsoft.com/office/drawing/2014/main" id="{87859B9C-B224-D9A1-BDC7-49E832C1C485}"/>
                    </a:ext>
                  </a:extLst>
                </p14:cNvPr>
                <p14:cNvContentPartPr/>
                <p14:nvPr/>
              </p14:nvContentPartPr>
              <p14:xfrm>
                <a:off x="6410014" y="6263939"/>
                <a:ext cx="268920" cy="20520"/>
              </p14:xfrm>
            </p:contentPart>
          </mc:Choice>
          <mc:Fallback>
            <p:pic>
              <p:nvPicPr>
                <p:cNvPr id="281" name="Ink 280">
                  <a:extLst>
                    <a:ext uri="{FF2B5EF4-FFF2-40B4-BE49-F238E27FC236}">
                      <a16:creationId xmlns:a16="http://schemas.microsoft.com/office/drawing/2014/main" id="{87859B9C-B224-D9A1-BDC7-49E832C1C485}"/>
                    </a:ext>
                  </a:extLst>
                </p:cNvPr>
                <p:cNvPicPr/>
                <p:nvPr/>
              </p:nvPicPr>
              <p:blipFill>
                <a:blip r:embed="rId338"/>
                <a:stretch>
                  <a:fillRect/>
                </a:stretch>
              </p:blipFill>
              <p:spPr>
                <a:xfrm>
                  <a:off x="6403894" y="6257819"/>
                  <a:ext cx="281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82" name="Ink 281">
                  <a:extLst>
                    <a:ext uri="{FF2B5EF4-FFF2-40B4-BE49-F238E27FC236}">
                      <a16:creationId xmlns:a16="http://schemas.microsoft.com/office/drawing/2014/main" id="{7BF1EB55-097A-59B7-705A-079BA8F8606B}"/>
                    </a:ext>
                  </a:extLst>
                </p14:cNvPr>
                <p14:cNvContentPartPr/>
                <p14:nvPr/>
              </p14:nvContentPartPr>
              <p14:xfrm>
                <a:off x="6413614" y="6356099"/>
                <a:ext cx="83880" cy="118080"/>
              </p14:xfrm>
            </p:contentPart>
          </mc:Choice>
          <mc:Fallback>
            <p:pic>
              <p:nvPicPr>
                <p:cNvPr id="282" name="Ink 281">
                  <a:extLst>
                    <a:ext uri="{FF2B5EF4-FFF2-40B4-BE49-F238E27FC236}">
                      <a16:creationId xmlns:a16="http://schemas.microsoft.com/office/drawing/2014/main" id="{7BF1EB55-097A-59B7-705A-079BA8F8606B}"/>
                    </a:ext>
                  </a:extLst>
                </p:cNvPr>
                <p:cNvPicPr/>
                <p:nvPr/>
              </p:nvPicPr>
              <p:blipFill>
                <a:blip r:embed="rId340"/>
                <a:stretch>
                  <a:fillRect/>
                </a:stretch>
              </p:blipFill>
              <p:spPr>
                <a:xfrm>
                  <a:off x="6407494" y="6349979"/>
                  <a:ext cx="96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83" name="Ink 282">
                  <a:extLst>
                    <a:ext uri="{FF2B5EF4-FFF2-40B4-BE49-F238E27FC236}">
                      <a16:creationId xmlns:a16="http://schemas.microsoft.com/office/drawing/2014/main" id="{11619F99-DED7-128F-1F4A-D3AED3B75C33}"/>
                    </a:ext>
                  </a:extLst>
                </p14:cNvPr>
                <p14:cNvContentPartPr/>
                <p14:nvPr/>
              </p14:nvContentPartPr>
              <p14:xfrm>
                <a:off x="6527014" y="6375899"/>
                <a:ext cx="89280" cy="84960"/>
              </p14:xfrm>
            </p:contentPart>
          </mc:Choice>
          <mc:Fallback>
            <p:pic>
              <p:nvPicPr>
                <p:cNvPr id="283" name="Ink 282">
                  <a:extLst>
                    <a:ext uri="{FF2B5EF4-FFF2-40B4-BE49-F238E27FC236}">
                      <a16:creationId xmlns:a16="http://schemas.microsoft.com/office/drawing/2014/main" id="{11619F99-DED7-128F-1F4A-D3AED3B75C33}"/>
                    </a:ext>
                  </a:extLst>
                </p:cNvPr>
                <p:cNvPicPr/>
                <p:nvPr/>
              </p:nvPicPr>
              <p:blipFill>
                <a:blip r:embed="rId342"/>
                <a:stretch>
                  <a:fillRect/>
                </a:stretch>
              </p:blipFill>
              <p:spPr>
                <a:xfrm>
                  <a:off x="6520894" y="6369779"/>
                  <a:ext cx="101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84" name="Ink 283">
                  <a:extLst>
                    <a:ext uri="{FF2B5EF4-FFF2-40B4-BE49-F238E27FC236}">
                      <a16:creationId xmlns:a16="http://schemas.microsoft.com/office/drawing/2014/main" id="{85FD73A6-4282-4FFA-FFF0-575BAC53D8FF}"/>
                    </a:ext>
                  </a:extLst>
                </p14:cNvPr>
                <p14:cNvContentPartPr/>
                <p14:nvPr/>
              </p14:nvContentPartPr>
              <p14:xfrm>
                <a:off x="6663094" y="6371579"/>
                <a:ext cx="20520" cy="101880"/>
              </p14:xfrm>
            </p:contentPart>
          </mc:Choice>
          <mc:Fallback>
            <p:pic>
              <p:nvPicPr>
                <p:cNvPr id="284" name="Ink 283">
                  <a:extLst>
                    <a:ext uri="{FF2B5EF4-FFF2-40B4-BE49-F238E27FC236}">
                      <a16:creationId xmlns:a16="http://schemas.microsoft.com/office/drawing/2014/main" id="{85FD73A6-4282-4FFA-FFF0-575BAC53D8FF}"/>
                    </a:ext>
                  </a:extLst>
                </p:cNvPr>
                <p:cNvPicPr/>
                <p:nvPr/>
              </p:nvPicPr>
              <p:blipFill>
                <a:blip r:embed="rId344"/>
                <a:stretch>
                  <a:fillRect/>
                </a:stretch>
              </p:blipFill>
              <p:spPr>
                <a:xfrm>
                  <a:off x="6656974" y="6365459"/>
                  <a:ext cx="32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85" name="Ink 284">
                  <a:extLst>
                    <a:ext uri="{FF2B5EF4-FFF2-40B4-BE49-F238E27FC236}">
                      <a16:creationId xmlns:a16="http://schemas.microsoft.com/office/drawing/2014/main" id="{130BC33F-CBAD-C3E5-3293-5D94F48D40C2}"/>
                    </a:ext>
                  </a:extLst>
                </p14:cNvPr>
                <p14:cNvContentPartPr/>
                <p14:nvPr/>
              </p14:nvContentPartPr>
              <p14:xfrm>
                <a:off x="6633934" y="6404339"/>
                <a:ext cx="99000" cy="16200"/>
              </p14:xfrm>
            </p:contentPart>
          </mc:Choice>
          <mc:Fallback>
            <p:pic>
              <p:nvPicPr>
                <p:cNvPr id="285" name="Ink 284">
                  <a:extLst>
                    <a:ext uri="{FF2B5EF4-FFF2-40B4-BE49-F238E27FC236}">
                      <a16:creationId xmlns:a16="http://schemas.microsoft.com/office/drawing/2014/main" id="{130BC33F-CBAD-C3E5-3293-5D94F48D40C2}"/>
                    </a:ext>
                  </a:extLst>
                </p:cNvPr>
                <p:cNvPicPr/>
                <p:nvPr/>
              </p:nvPicPr>
              <p:blipFill>
                <a:blip r:embed="rId346"/>
                <a:stretch>
                  <a:fillRect/>
                </a:stretch>
              </p:blipFill>
              <p:spPr>
                <a:xfrm>
                  <a:off x="6627814" y="6398219"/>
                  <a:ext cx="111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86" name="Ink 285">
                  <a:extLst>
                    <a:ext uri="{FF2B5EF4-FFF2-40B4-BE49-F238E27FC236}">
                      <a16:creationId xmlns:a16="http://schemas.microsoft.com/office/drawing/2014/main" id="{AB4F0513-69E0-CDBF-90F5-94AD711A0AC3}"/>
                    </a:ext>
                  </a:extLst>
                </p14:cNvPr>
                <p14:cNvContentPartPr/>
                <p14:nvPr/>
              </p14:nvContentPartPr>
              <p14:xfrm>
                <a:off x="6779734" y="6361859"/>
                <a:ext cx="360" cy="134640"/>
              </p14:xfrm>
            </p:contentPart>
          </mc:Choice>
          <mc:Fallback>
            <p:pic>
              <p:nvPicPr>
                <p:cNvPr id="286" name="Ink 285">
                  <a:extLst>
                    <a:ext uri="{FF2B5EF4-FFF2-40B4-BE49-F238E27FC236}">
                      <a16:creationId xmlns:a16="http://schemas.microsoft.com/office/drawing/2014/main" id="{AB4F0513-69E0-CDBF-90F5-94AD711A0AC3}"/>
                    </a:ext>
                  </a:extLst>
                </p:cNvPr>
                <p:cNvPicPr/>
                <p:nvPr/>
              </p:nvPicPr>
              <p:blipFill>
                <a:blip r:embed="rId348"/>
                <a:stretch>
                  <a:fillRect/>
                </a:stretch>
              </p:blipFill>
              <p:spPr>
                <a:xfrm>
                  <a:off x="6773614" y="6355739"/>
                  <a:ext cx="12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87" name="Ink 286">
                  <a:extLst>
                    <a:ext uri="{FF2B5EF4-FFF2-40B4-BE49-F238E27FC236}">
                      <a16:creationId xmlns:a16="http://schemas.microsoft.com/office/drawing/2014/main" id="{DF73363D-1DFB-BAD8-0DBD-7ADE7BD6944D}"/>
                    </a:ext>
                  </a:extLst>
                </p14:cNvPr>
                <p14:cNvContentPartPr/>
                <p14:nvPr/>
              </p14:nvContentPartPr>
              <p14:xfrm>
                <a:off x="6838054" y="6274019"/>
                <a:ext cx="99000" cy="360"/>
              </p14:xfrm>
            </p:contentPart>
          </mc:Choice>
          <mc:Fallback>
            <p:pic>
              <p:nvPicPr>
                <p:cNvPr id="287" name="Ink 286">
                  <a:extLst>
                    <a:ext uri="{FF2B5EF4-FFF2-40B4-BE49-F238E27FC236}">
                      <a16:creationId xmlns:a16="http://schemas.microsoft.com/office/drawing/2014/main" id="{DF73363D-1DFB-BAD8-0DBD-7ADE7BD6944D}"/>
                    </a:ext>
                  </a:extLst>
                </p:cNvPr>
                <p:cNvPicPr/>
                <p:nvPr/>
              </p:nvPicPr>
              <p:blipFill>
                <a:blip r:embed="rId42"/>
                <a:stretch>
                  <a:fillRect/>
                </a:stretch>
              </p:blipFill>
              <p:spPr>
                <a:xfrm>
                  <a:off x="6831934" y="6267899"/>
                  <a:ext cx="111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88" name="Ink 287">
                  <a:extLst>
                    <a:ext uri="{FF2B5EF4-FFF2-40B4-BE49-F238E27FC236}">
                      <a16:creationId xmlns:a16="http://schemas.microsoft.com/office/drawing/2014/main" id="{2180FAC6-AC4F-74A5-7BC0-9E3DA7743DA7}"/>
                    </a:ext>
                  </a:extLst>
                </p14:cNvPr>
                <p14:cNvContentPartPr/>
                <p14:nvPr/>
              </p14:nvContentPartPr>
              <p14:xfrm>
                <a:off x="6848134" y="6300659"/>
                <a:ext cx="130320" cy="32040"/>
              </p14:xfrm>
            </p:contentPart>
          </mc:Choice>
          <mc:Fallback>
            <p:pic>
              <p:nvPicPr>
                <p:cNvPr id="288" name="Ink 287">
                  <a:extLst>
                    <a:ext uri="{FF2B5EF4-FFF2-40B4-BE49-F238E27FC236}">
                      <a16:creationId xmlns:a16="http://schemas.microsoft.com/office/drawing/2014/main" id="{2180FAC6-AC4F-74A5-7BC0-9E3DA7743DA7}"/>
                    </a:ext>
                  </a:extLst>
                </p:cNvPr>
                <p:cNvPicPr/>
                <p:nvPr/>
              </p:nvPicPr>
              <p:blipFill>
                <a:blip r:embed="rId351"/>
                <a:stretch>
                  <a:fillRect/>
                </a:stretch>
              </p:blipFill>
              <p:spPr>
                <a:xfrm>
                  <a:off x="6842014" y="6294539"/>
                  <a:ext cx="1425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89" name="Ink 288">
                  <a:extLst>
                    <a:ext uri="{FF2B5EF4-FFF2-40B4-BE49-F238E27FC236}">
                      <a16:creationId xmlns:a16="http://schemas.microsoft.com/office/drawing/2014/main" id="{1FAFAD26-120B-D7A6-0498-D8B05D8DD15D}"/>
                    </a:ext>
                  </a:extLst>
                </p14:cNvPr>
                <p14:cNvContentPartPr/>
                <p14:nvPr/>
              </p14:nvContentPartPr>
              <p14:xfrm>
                <a:off x="7042534" y="6167099"/>
                <a:ext cx="118080" cy="227880"/>
              </p14:xfrm>
            </p:contentPart>
          </mc:Choice>
          <mc:Fallback>
            <p:pic>
              <p:nvPicPr>
                <p:cNvPr id="289" name="Ink 288">
                  <a:extLst>
                    <a:ext uri="{FF2B5EF4-FFF2-40B4-BE49-F238E27FC236}">
                      <a16:creationId xmlns:a16="http://schemas.microsoft.com/office/drawing/2014/main" id="{1FAFAD26-120B-D7A6-0498-D8B05D8DD15D}"/>
                    </a:ext>
                  </a:extLst>
                </p:cNvPr>
                <p:cNvPicPr/>
                <p:nvPr/>
              </p:nvPicPr>
              <p:blipFill>
                <a:blip r:embed="rId353"/>
                <a:stretch>
                  <a:fillRect/>
                </a:stretch>
              </p:blipFill>
              <p:spPr>
                <a:xfrm>
                  <a:off x="7036414" y="6160979"/>
                  <a:ext cx="1303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90" name="Ink 289">
                  <a:extLst>
                    <a:ext uri="{FF2B5EF4-FFF2-40B4-BE49-F238E27FC236}">
                      <a16:creationId xmlns:a16="http://schemas.microsoft.com/office/drawing/2014/main" id="{9E3D63CC-6C3A-16C0-1996-CFBF8084FA87}"/>
                    </a:ext>
                  </a:extLst>
                </p14:cNvPr>
                <p14:cNvContentPartPr/>
                <p14:nvPr/>
              </p14:nvContentPartPr>
              <p14:xfrm>
                <a:off x="7217134" y="6342419"/>
                <a:ext cx="129600" cy="88200"/>
              </p14:xfrm>
            </p:contentPart>
          </mc:Choice>
          <mc:Fallback>
            <p:pic>
              <p:nvPicPr>
                <p:cNvPr id="290" name="Ink 289">
                  <a:extLst>
                    <a:ext uri="{FF2B5EF4-FFF2-40B4-BE49-F238E27FC236}">
                      <a16:creationId xmlns:a16="http://schemas.microsoft.com/office/drawing/2014/main" id="{9E3D63CC-6C3A-16C0-1996-CFBF8084FA87}"/>
                    </a:ext>
                  </a:extLst>
                </p:cNvPr>
                <p:cNvPicPr/>
                <p:nvPr/>
              </p:nvPicPr>
              <p:blipFill>
                <a:blip r:embed="rId355"/>
                <a:stretch>
                  <a:fillRect/>
                </a:stretch>
              </p:blipFill>
              <p:spPr>
                <a:xfrm>
                  <a:off x="7211014" y="6336299"/>
                  <a:ext cx="141840" cy="100440"/>
                </a:xfrm>
                <a:prstGeom prst="rect">
                  <a:avLst/>
                </a:prstGeom>
              </p:spPr>
            </p:pic>
          </mc:Fallback>
        </mc:AlternateContent>
      </p:grpSp>
      <p:grpSp>
        <p:nvGrpSpPr>
          <p:cNvPr id="306" name="Group 305">
            <a:extLst>
              <a:ext uri="{FF2B5EF4-FFF2-40B4-BE49-F238E27FC236}">
                <a16:creationId xmlns:a16="http://schemas.microsoft.com/office/drawing/2014/main" id="{545DE850-784C-4841-B4B7-6F3E5F0E8800}"/>
              </a:ext>
            </a:extLst>
          </p:cNvPr>
          <p:cNvGrpSpPr/>
          <p:nvPr/>
        </p:nvGrpSpPr>
        <p:grpSpPr>
          <a:xfrm>
            <a:off x="2431654" y="5758499"/>
            <a:ext cx="3785400" cy="1145880"/>
            <a:chOff x="2431654" y="5758499"/>
            <a:chExt cx="3785400" cy="1145880"/>
          </a:xfrm>
        </p:grpSpPr>
        <mc:AlternateContent xmlns:mc="http://schemas.openxmlformats.org/markup-compatibility/2006">
          <mc:Choice xmlns:p14="http://schemas.microsoft.com/office/powerpoint/2010/main" Requires="p14">
            <p:contentPart p14:bwMode="auto" r:id="rId356">
              <p14:nvContentPartPr>
                <p14:cNvPr id="201" name="Ink 200">
                  <a:extLst>
                    <a:ext uri="{FF2B5EF4-FFF2-40B4-BE49-F238E27FC236}">
                      <a16:creationId xmlns:a16="http://schemas.microsoft.com/office/drawing/2014/main" id="{41B4C04D-0D9B-1B17-6AF3-2481656920CC}"/>
                    </a:ext>
                  </a:extLst>
                </p14:cNvPr>
                <p14:cNvContentPartPr/>
                <p14:nvPr/>
              </p14:nvContentPartPr>
              <p14:xfrm>
                <a:off x="2455774" y="5794139"/>
                <a:ext cx="126720" cy="143640"/>
              </p14:xfrm>
            </p:contentPart>
          </mc:Choice>
          <mc:Fallback>
            <p:pic>
              <p:nvPicPr>
                <p:cNvPr id="201" name="Ink 200">
                  <a:extLst>
                    <a:ext uri="{FF2B5EF4-FFF2-40B4-BE49-F238E27FC236}">
                      <a16:creationId xmlns:a16="http://schemas.microsoft.com/office/drawing/2014/main" id="{41B4C04D-0D9B-1B17-6AF3-2481656920CC}"/>
                    </a:ext>
                  </a:extLst>
                </p:cNvPr>
                <p:cNvPicPr/>
                <p:nvPr/>
              </p:nvPicPr>
              <p:blipFill>
                <a:blip r:embed="rId357"/>
                <a:stretch>
                  <a:fillRect/>
                </a:stretch>
              </p:blipFill>
              <p:spPr>
                <a:xfrm>
                  <a:off x="2449654" y="5788019"/>
                  <a:ext cx="1389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2" name="Ink 201">
                  <a:extLst>
                    <a:ext uri="{FF2B5EF4-FFF2-40B4-BE49-F238E27FC236}">
                      <a16:creationId xmlns:a16="http://schemas.microsoft.com/office/drawing/2014/main" id="{4A9C140A-435C-70FE-A6D7-B4B0C7CB5F72}"/>
                    </a:ext>
                  </a:extLst>
                </p14:cNvPr>
                <p14:cNvContentPartPr/>
                <p14:nvPr/>
              </p14:nvContentPartPr>
              <p14:xfrm>
                <a:off x="2635774" y="5875139"/>
                <a:ext cx="360" cy="40680"/>
              </p14:xfrm>
            </p:contentPart>
          </mc:Choice>
          <mc:Fallback>
            <p:pic>
              <p:nvPicPr>
                <p:cNvPr id="202" name="Ink 201">
                  <a:extLst>
                    <a:ext uri="{FF2B5EF4-FFF2-40B4-BE49-F238E27FC236}">
                      <a16:creationId xmlns:a16="http://schemas.microsoft.com/office/drawing/2014/main" id="{4A9C140A-435C-70FE-A6D7-B4B0C7CB5F72}"/>
                    </a:ext>
                  </a:extLst>
                </p:cNvPr>
                <p:cNvPicPr/>
                <p:nvPr/>
              </p:nvPicPr>
              <p:blipFill>
                <a:blip r:embed="rId359"/>
                <a:stretch>
                  <a:fillRect/>
                </a:stretch>
              </p:blipFill>
              <p:spPr>
                <a:xfrm>
                  <a:off x="2629654" y="5869019"/>
                  <a:ext cx="12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3" name="Ink 202">
                  <a:extLst>
                    <a:ext uri="{FF2B5EF4-FFF2-40B4-BE49-F238E27FC236}">
                      <a16:creationId xmlns:a16="http://schemas.microsoft.com/office/drawing/2014/main" id="{7FF5C9AE-7DCC-A1A7-478F-1DACC8DF4988}"/>
                    </a:ext>
                  </a:extLst>
                </p14:cNvPr>
                <p14:cNvContentPartPr/>
                <p14:nvPr/>
              </p14:nvContentPartPr>
              <p14:xfrm>
                <a:off x="2645494" y="5809259"/>
                <a:ext cx="12240" cy="7920"/>
              </p14:xfrm>
            </p:contentPart>
          </mc:Choice>
          <mc:Fallback>
            <p:pic>
              <p:nvPicPr>
                <p:cNvPr id="203" name="Ink 202">
                  <a:extLst>
                    <a:ext uri="{FF2B5EF4-FFF2-40B4-BE49-F238E27FC236}">
                      <a16:creationId xmlns:a16="http://schemas.microsoft.com/office/drawing/2014/main" id="{7FF5C9AE-7DCC-A1A7-478F-1DACC8DF4988}"/>
                    </a:ext>
                  </a:extLst>
                </p:cNvPr>
                <p:cNvPicPr/>
                <p:nvPr/>
              </p:nvPicPr>
              <p:blipFill>
                <a:blip r:embed="rId361"/>
                <a:stretch>
                  <a:fillRect/>
                </a:stretch>
              </p:blipFill>
              <p:spPr>
                <a:xfrm>
                  <a:off x="2639374" y="5803139"/>
                  <a:ext cx="244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4" name="Ink 203">
                  <a:extLst>
                    <a:ext uri="{FF2B5EF4-FFF2-40B4-BE49-F238E27FC236}">
                      <a16:creationId xmlns:a16="http://schemas.microsoft.com/office/drawing/2014/main" id="{2DCB0A12-386A-7038-3B8E-0E265B45BA69}"/>
                    </a:ext>
                  </a:extLst>
                </p14:cNvPr>
                <p14:cNvContentPartPr/>
                <p14:nvPr/>
              </p14:nvContentPartPr>
              <p14:xfrm>
                <a:off x="2713534" y="5857859"/>
                <a:ext cx="69480" cy="59400"/>
              </p14:xfrm>
            </p:contentPart>
          </mc:Choice>
          <mc:Fallback>
            <p:pic>
              <p:nvPicPr>
                <p:cNvPr id="204" name="Ink 203">
                  <a:extLst>
                    <a:ext uri="{FF2B5EF4-FFF2-40B4-BE49-F238E27FC236}">
                      <a16:creationId xmlns:a16="http://schemas.microsoft.com/office/drawing/2014/main" id="{2DCB0A12-386A-7038-3B8E-0E265B45BA69}"/>
                    </a:ext>
                  </a:extLst>
                </p:cNvPr>
                <p:cNvPicPr/>
                <p:nvPr/>
              </p:nvPicPr>
              <p:blipFill>
                <a:blip r:embed="rId363"/>
                <a:stretch>
                  <a:fillRect/>
                </a:stretch>
              </p:blipFill>
              <p:spPr>
                <a:xfrm>
                  <a:off x="2707414" y="5851739"/>
                  <a:ext cx="81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5" name="Ink 204">
                  <a:extLst>
                    <a:ext uri="{FF2B5EF4-FFF2-40B4-BE49-F238E27FC236}">
                      <a16:creationId xmlns:a16="http://schemas.microsoft.com/office/drawing/2014/main" id="{80F080F3-75B4-23C6-52B5-E2248C29500E}"/>
                    </a:ext>
                  </a:extLst>
                </p14:cNvPr>
                <p14:cNvContentPartPr/>
                <p14:nvPr/>
              </p14:nvContentPartPr>
              <p14:xfrm>
                <a:off x="2825494" y="5873339"/>
                <a:ext cx="90720" cy="69840"/>
              </p14:xfrm>
            </p:contentPart>
          </mc:Choice>
          <mc:Fallback>
            <p:pic>
              <p:nvPicPr>
                <p:cNvPr id="205" name="Ink 204">
                  <a:extLst>
                    <a:ext uri="{FF2B5EF4-FFF2-40B4-BE49-F238E27FC236}">
                      <a16:creationId xmlns:a16="http://schemas.microsoft.com/office/drawing/2014/main" id="{80F080F3-75B4-23C6-52B5-E2248C29500E}"/>
                    </a:ext>
                  </a:extLst>
                </p:cNvPr>
                <p:cNvPicPr/>
                <p:nvPr/>
              </p:nvPicPr>
              <p:blipFill>
                <a:blip r:embed="rId365"/>
                <a:stretch>
                  <a:fillRect/>
                </a:stretch>
              </p:blipFill>
              <p:spPr>
                <a:xfrm>
                  <a:off x="2819374" y="5867219"/>
                  <a:ext cx="102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6" name="Ink 205">
                  <a:extLst>
                    <a:ext uri="{FF2B5EF4-FFF2-40B4-BE49-F238E27FC236}">
                      <a16:creationId xmlns:a16="http://schemas.microsoft.com/office/drawing/2014/main" id="{25FCFA7F-7A8C-42F5-72D9-56C3D95EE7BC}"/>
                    </a:ext>
                  </a:extLst>
                </p14:cNvPr>
                <p14:cNvContentPartPr/>
                <p14:nvPr/>
              </p14:nvContentPartPr>
              <p14:xfrm>
                <a:off x="2947174" y="5868299"/>
                <a:ext cx="87840" cy="43560"/>
              </p14:xfrm>
            </p:contentPart>
          </mc:Choice>
          <mc:Fallback>
            <p:pic>
              <p:nvPicPr>
                <p:cNvPr id="206" name="Ink 205">
                  <a:extLst>
                    <a:ext uri="{FF2B5EF4-FFF2-40B4-BE49-F238E27FC236}">
                      <a16:creationId xmlns:a16="http://schemas.microsoft.com/office/drawing/2014/main" id="{25FCFA7F-7A8C-42F5-72D9-56C3D95EE7BC}"/>
                    </a:ext>
                  </a:extLst>
                </p:cNvPr>
                <p:cNvPicPr/>
                <p:nvPr/>
              </p:nvPicPr>
              <p:blipFill>
                <a:blip r:embed="rId367"/>
                <a:stretch>
                  <a:fillRect/>
                </a:stretch>
              </p:blipFill>
              <p:spPr>
                <a:xfrm>
                  <a:off x="2941054" y="5862179"/>
                  <a:ext cx="1000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07" name="Ink 206">
                  <a:extLst>
                    <a:ext uri="{FF2B5EF4-FFF2-40B4-BE49-F238E27FC236}">
                      <a16:creationId xmlns:a16="http://schemas.microsoft.com/office/drawing/2014/main" id="{530DBC43-B24A-3573-E99F-072FCEF1485A}"/>
                    </a:ext>
                  </a:extLst>
                </p14:cNvPr>
                <p14:cNvContentPartPr/>
                <p14:nvPr/>
              </p14:nvContentPartPr>
              <p14:xfrm>
                <a:off x="3066694" y="5865419"/>
                <a:ext cx="79560" cy="163800"/>
              </p14:xfrm>
            </p:contentPart>
          </mc:Choice>
          <mc:Fallback>
            <p:pic>
              <p:nvPicPr>
                <p:cNvPr id="207" name="Ink 206">
                  <a:extLst>
                    <a:ext uri="{FF2B5EF4-FFF2-40B4-BE49-F238E27FC236}">
                      <a16:creationId xmlns:a16="http://schemas.microsoft.com/office/drawing/2014/main" id="{530DBC43-B24A-3573-E99F-072FCEF1485A}"/>
                    </a:ext>
                  </a:extLst>
                </p:cNvPr>
                <p:cNvPicPr/>
                <p:nvPr/>
              </p:nvPicPr>
              <p:blipFill>
                <a:blip r:embed="rId369"/>
                <a:stretch>
                  <a:fillRect/>
                </a:stretch>
              </p:blipFill>
              <p:spPr>
                <a:xfrm>
                  <a:off x="3060574" y="5859299"/>
                  <a:ext cx="918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8" name="Ink 207">
                  <a:extLst>
                    <a:ext uri="{FF2B5EF4-FFF2-40B4-BE49-F238E27FC236}">
                      <a16:creationId xmlns:a16="http://schemas.microsoft.com/office/drawing/2014/main" id="{19CA4084-B13D-90CB-0751-31C342EE9977}"/>
                    </a:ext>
                  </a:extLst>
                </p14:cNvPr>
                <p14:cNvContentPartPr/>
                <p14:nvPr/>
              </p14:nvContentPartPr>
              <p14:xfrm>
                <a:off x="3190534" y="5840219"/>
                <a:ext cx="103320" cy="74160"/>
              </p14:xfrm>
            </p:contentPart>
          </mc:Choice>
          <mc:Fallback>
            <p:pic>
              <p:nvPicPr>
                <p:cNvPr id="208" name="Ink 207">
                  <a:extLst>
                    <a:ext uri="{FF2B5EF4-FFF2-40B4-BE49-F238E27FC236}">
                      <a16:creationId xmlns:a16="http://schemas.microsoft.com/office/drawing/2014/main" id="{19CA4084-B13D-90CB-0751-31C342EE9977}"/>
                    </a:ext>
                  </a:extLst>
                </p:cNvPr>
                <p:cNvPicPr/>
                <p:nvPr/>
              </p:nvPicPr>
              <p:blipFill>
                <a:blip r:embed="rId371"/>
                <a:stretch>
                  <a:fillRect/>
                </a:stretch>
              </p:blipFill>
              <p:spPr>
                <a:xfrm>
                  <a:off x="3184414" y="5834099"/>
                  <a:ext cx="115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09" name="Ink 208">
                  <a:extLst>
                    <a:ext uri="{FF2B5EF4-FFF2-40B4-BE49-F238E27FC236}">
                      <a16:creationId xmlns:a16="http://schemas.microsoft.com/office/drawing/2014/main" id="{1214B90E-828F-1D01-382D-F10E2FB2DCF3}"/>
                    </a:ext>
                  </a:extLst>
                </p14:cNvPr>
                <p14:cNvContentPartPr/>
                <p14:nvPr/>
              </p14:nvContentPartPr>
              <p14:xfrm>
                <a:off x="3338494" y="5831219"/>
                <a:ext cx="81360" cy="103680"/>
              </p14:xfrm>
            </p:contentPart>
          </mc:Choice>
          <mc:Fallback>
            <p:pic>
              <p:nvPicPr>
                <p:cNvPr id="209" name="Ink 208">
                  <a:extLst>
                    <a:ext uri="{FF2B5EF4-FFF2-40B4-BE49-F238E27FC236}">
                      <a16:creationId xmlns:a16="http://schemas.microsoft.com/office/drawing/2014/main" id="{1214B90E-828F-1D01-382D-F10E2FB2DCF3}"/>
                    </a:ext>
                  </a:extLst>
                </p:cNvPr>
                <p:cNvPicPr/>
                <p:nvPr/>
              </p:nvPicPr>
              <p:blipFill>
                <a:blip r:embed="rId373"/>
                <a:stretch>
                  <a:fillRect/>
                </a:stretch>
              </p:blipFill>
              <p:spPr>
                <a:xfrm>
                  <a:off x="3332374" y="5825099"/>
                  <a:ext cx="93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4" name="Ink 223">
                  <a:extLst>
                    <a:ext uri="{FF2B5EF4-FFF2-40B4-BE49-F238E27FC236}">
                      <a16:creationId xmlns:a16="http://schemas.microsoft.com/office/drawing/2014/main" id="{A71BD5E1-4C2C-4106-6D59-FF2F02CA7149}"/>
                    </a:ext>
                  </a:extLst>
                </p14:cNvPr>
                <p14:cNvContentPartPr/>
                <p14:nvPr/>
              </p14:nvContentPartPr>
              <p14:xfrm>
                <a:off x="2451094" y="6222539"/>
                <a:ext cx="117000" cy="178200"/>
              </p14:xfrm>
            </p:contentPart>
          </mc:Choice>
          <mc:Fallback>
            <p:pic>
              <p:nvPicPr>
                <p:cNvPr id="224" name="Ink 223">
                  <a:extLst>
                    <a:ext uri="{FF2B5EF4-FFF2-40B4-BE49-F238E27FC236}">
                      <a16:creationId xmlns:a16="http://schemas.microsoft.com/office/drawing/2014/main" id="{A71BD5E1-4C2C-4106-6D59-FF2F02CA7149}"/>
                    </a:ext>
                  </a:extLst>
                </p:cNvPr>
                <p:cNvPicPr/>
                <p:nvPr/>
              </p:nvPicPr>
              <p:blipFill>
                <a:blip r:embed="rId375"/>
                <a:stretch>
                  <a:fillRect/>
                </a:stretch>
              </p:blipFill>
              <p:spPr>
                <a:xfrm>
                  <a:off x="2444974" y="6216419"/>
                  <a:ext cx="1292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5" name="Ink 224">
                  <a:extLst>
                    <a:ext uri="{FF2B5EF4-FFF2-40B4-BE49-F238E27FC236}">
                      <a16:creationId xmlns:a16="http://schemas.microsoft.com/office/drawing/2014/main" id="{533DC0F4-9ED5-E00C-2F5F-819C3651F533}"/>
                    </a:ext>
                  </a:extLst>
                </p14:cNvPr>
                <p14:cNvContentPartPr/>
                <p14:nvPr/>
              </p14:nvContentPartPr>
              <p14:xfrm>
                <a:off x="2431654" y="6312899"/>
                <a:ext cx="114120" cy="10080"/>
              </p14:xfrm>
            </p:contentPart>
          </mc:Choice>
          <mc:Fallback>
            <p:pic>
              <p:nvPicPr>
                <p:cNvPr id="225" name="Ink 224">
                  <a:extLst>
                    <a:ext uri="{FF2B5EF4-FFF2-40B4-BE49-F238E27FC236}">
                      <a16:creationId xmlns:a16="http://schemas.microsoft.com/office/drawing/2014/main" id="{533DC0F4-9ED5-E00C-2F5F-819C3651F533}"/>
                    </a:ext>
                  </a:extLst>
                </p:cNvPr>
                <p:cNvPicPr/>
                <p:nvPr/>
              </p:nvPicPr>
              <p:blipFill>
                <a:blip r:embed="rId377"/>
                <a:stretch>
                  <a:fillRect/>
                </a:stretch>
              </p:blipFill>
              <p:spPr>
                <a:xfrm>
                  <a:off x="2425534" y="6306779"/>
                  <a:ext cx="126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6" name="Ink 225">
                  <a:extLst>
                    <a:ext uri="{FF2B5EF4-FFF2-40B4-BE49-F238E27FC236}">
                      <a16:creationId xmlns:a16="http://schemas.microsoft.com/office/drawing/2014/main" id="{4388CCF1-2935-56E9-54D5-94C1D046FE86}"/>
                    </a:ext>
                  </a:extLst>
                </p14:cNvPr>
                <p14:cNvContentPartPr/>
                <p14:nvPr/>
              </p14:nvContentPartPr>
              <p14:xfrm>
                <a:off x="2625694" y="6225419"/>
                <a:ext cx="8280" cy="130680"/>
              </p14:xfrm>
            </p:contentPart>
          </mc:Choice>
          <mc:Fallback>
            <p:pic>
              <p:nvPicPr>
                <p:cNvPr id="226" name="Ink 225">
                  <a:extLst>
                    <a:ext uri="{FF2B5EF4-FFF2-40B4-BE49-F238E27FC236}">
                      <a16:creationId xmlns:a16="http://schemas.microsoft.com/office/drawing/2014/main" id="{4388CCF1-2935-56E9-54D5-94C1D046FE86}"/>
                    </a:ext>
                  </a:extLst>
                </p:cNvPr>
                <p:cNvPicPr/>
                <p:nvPr/>
              </p:nvPicPr>
              <p:blipFill>
                <a:blip r:embed="rId379"/>
                <a:stretch>
                  <a:fillRect/>
                </a:stretch>
              </p:blipFill>
              <p:spPr>
                <a:xfrm>
                  <a:off x="2619574" y="6219299"/>
                  <a:ext cx="20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7" name="Ink 226">
                  <a:extLst>
                    <a:ext uri="{FF2B5EF4-FFF2-40B4-BE49-F238E27FC236}">
                      <a16:creationId xmlns:a16="http://schemas.microsoft.com/office/drawing/2014/main" id="{6ACD3F71-04AD-DDD5-A08C-4C43560F2F2F}"/>
                    </a:ext>
                  </a:extLst>
                </p14:cNvPr>
                <p14:cNvContentPartPr/>
                <p14:nvPr/>
              </p14:nvContentPartPr>
              <p14:xfrm>
                <a:off x="2726854" y="6215699"/>
                <a:ext cx="6120" cy="126720"/>
              </p14:xfrm>
            </p:contentPart>
          </mc:Choice>
          <mc:Fallback>
            <p:pic>
              <p:nvPicPr>
                <p:cNvPr id="227" name="Ink 226">
                  <a:extLst>
                    <a:ext uri="{FF2B5EF4-FFF2-40B4-BE49-F238E27FC236}">
                      <a16:creationId xmlns:a16="http://schemas.microsoft.com/office/drawing/2014/main" id="{6ACD3F71-04AD-DDD5-A08C-4C43560F2F2F}"/>
                    </a:ext>
                  </a:extLst>
                </p:cNvPr>
                <p:cNvPicPr/>
                <p:nvPr/>
              </p:nvPicPr>
              <p:blipFill>
                <a:blip r:embed="rId381"/>
                <a:stretch>
                  <a:fillRect/>
                </a:stretch>
              </p:blipFill>
              <p:spPr>
                <a:xfrm>
                  <a:off x="2720734" y="6209579"/>
                  <a:ext cx="183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8" name="Ink 227">
                  <a:extLst>
                    <a:ext uri="{FF2B5EF4-FFF2-40B4-BE49-F238E27FC236}">
                      <a16:creationId xmlns:a16="http://schemas.microsoft.com/office/drawing/2014/main" id="{60794335-04B8-ADED-AADF-BD1D1A3B355B}"/>
                    </a:ext>
                  </a:extLst>
                </p14:cNvPr>
                <p14:cNvContentPartPr/>
                <p14:nvPr/>
              </p14:nvContentPartPr>
              <p14:xfrm>
                <a:off x="2675014" y="6268619"/>
                <a:ext cx="92160" cy="15840"/>
              </p14:xfrm>
            </p:contentPart>
          </mc:Choice>
          <mc:Fallback>
            <p:pic>
              <p:nvPicPr>
                <p:cNvPr id="228" name="Ink 227">
                  <a:extLst>
                    <a:ext uri="{FF2B5EF4-FFF2-40B4-BE49-F238E27FC236}">
                      <a16:creationId xmlns:a16="http://schemas.microsoft.com/office/drawing/2014/main" id="{60794335-04B8-ADED-AADF-BD1D1A3B355B}"/>
                    </a:ext>
                  </a:extLst>
                </p:cNvPr>
                <p:cNvPicPr/>
                <p:nvPr/>
              </p:nvPicPr>
              <p:blipFill>
                <a:blip r:embed="rId383"/>
                <a:stretch>
                  <a:fillRect/>
                </a:stretch>
              </p:blipFill>
              <p:spPr>
                <a:xfrm>
                  <a:off x="2668894" y="6262499"/>
                  <a:ext cx="1044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9" name="Ink 228">
                  <a:extLst>
                    <a:ext uri="{FF2B5EF4-FFF2-40B4-BE49-F238E27FC236}">
                      <a16:creationId xmlns:a16="http://schemas.microsoft.com/office/drawing/2014/main" id="{082A35BE-8979-B1E6-D7B1-B1805348336D}"/>
                    </a:ext>
                  </a:extLst>
                </p14:cNvPr>
                <p14:cNvContentPartPr/>
                <p14:nvPr/>
              </p14:nvContentPartPr>
              <p14:xfrm>
                <a:off x="2820454" y="6322619"/>
                <a:ext cx="360" cy="360"/>
              </p14:xfrm>
            </p:contentPart>
          </mc:Choice>
          <mc:Fallback>
            <p:pic>
              <p:nvPicPr>
                <p:cNvPr id="229" name="Ink 228">
                  <a:extLst>
                    <a:ext uri="{FF2B5EF4-FFF2-40B4-BE49-F238E27FC236}">
                      <a16:creationId xmlns:a16="http://schemas.microsoft.com/office/drawing/2014/main" id="{082A35BE-8979-B1E6-D7B1-B1805348336D}"/>
                    </a:ext>
                  </a:extLst>
                </p:cNvPr>
                <p:cNvPicPr/>
                <p:nvPr/>
              </p:nvPicPr>
              <p:blipFill>
                <a:blip r:embed="rId8"/>
                <a:stretch>
                  <a:fillRect/>
                </a:stretch>
              </p:blipFill>
              <p:spPr>
                <a:xfrm>
                  <a:off x="2814334" y="6316499"/>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0" name="Ink 229">
                  <a:extLst>
                    <a:ext uri="{FF2B5EF4-FFF2-40B4-BE49-F238E27FC236}">
                      <a16:creationId xmlns:a16="http://schemas.microsoft.com/office/drawing/2014/main" id="{4D70ED94-B943-B7B0-17CB-5F335902993F}"/>
                    </a:ext>
                  </a:extLst>
                </p14:cNvPr>
                <p14:cNvContentPartPr/>
                <p14:nvPr/>
              </p14:nvContentPartPr>
              <p14:xfrm>
                <a:off x="2954374" y="6177899"/>
                <a:ext cx="98280" cy="150840"/>
              </p14:xfrm>
            </p:contentPart>
          </mc:Choice>
          <mc:Fallback>
            <p:pic>
              <p:nvPicPr>
                <p:cNvPr id="230" name="Ink 229">
                  <a:extLst>
                    <a:ext uri="{FF2B5EF4-FFF2-40B4-BE49-F238E27FC236}">
                      <a16:creationId xmlns:a16="http://schemas.microsoft.com/office/drawing/2014/main" id="{4D70ED94-B943-B7B0-17CB-5F335902993F}"/>
                    </a:ext>
                  </a:extLst>
                </p:cNvPr>
                <p:cNvPicPr/>
                <p:nvPr/>
              </p:nvPicPr>
              <p:blipFill>
                <a:blip r:embed="rId386"/>
                <a:stretch>
                  <a:fillRect/>
                </a:stretch>
              </p:blipFill>
              <p:spPr>
                <a:xfrm>
                  <a:off x="2948254" y="6171779"/>
                  <a:ext cx="1105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1" name="Ink 230">
                  <a:extLst>
                    <a:ext uri="{FF2B5EF4-FFF2-40B4-BE49-F238E27FC236}">
                      <a16:creationId xmlns:a16="http://schemas.microsoft.com/office/drawing/2014/main" id="{25AE4358-51F8-C9AF-FFB6-E8C2740EBE8A}"/>
                    </a:ext>
                  </a:extLst>
                </p14:cNvPr>
                <p14:cNvContentPartPr/>
                <p14:nvPr/>
              </p14:nvContentPartPr>
              <p14:xfrm>
                <a:off x="3063814" y="6212099"/>
                <a:ext cx="102960" cy="72360"/>
              </p14:xfrm>
            </p:contentPart>
          </mc:Choice>
          <mc:Fallback>
            <p:pic>
              <p:nvPicPr>
                <p:cNvPr id="231" name="Ink 230">
                  <a:extLst>
                    <a:ext uri="{FF2B5EF4-FFF2-40B4-BE49-F238E27FC236}">
                      <a16:creationId xmlns:a16="http://schemas.microsoft.com/office/drawing/2014/main" id="{25AE4358-51F8-C9AF-FFB6-E8C2740EBE8A}"/>
                    </a:ext>
                  </a:extLst>
                </p:cNvPr>
                <p:cNvPicPr/>
                <p:nvPr/>
              </p:nvPicPr>
              <p:blipFill>
                <a:blip r:embed="rId388"/>
                <a:stretch>
                  <a:fillRect/>
                </a:stretch>
              </p:blipFill>
              <p:spPr>
                <a:xfrm>
                  <a:off x="3057694" y="6205979"/>
                  <a:ext cx="115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2" name="Ink 231">
                  <a:extLst>
                    <a:ext uri="{FF2B5EF4-FFF2-40B4-BE49-F238E27FC236}">
                      <a16:creationId xmlns:a16="http://schemas.microsoft.com/office/drawing/2014/main" id="{92D1D4DD-A79F-9E96-04AF-DD0FB62E65FD}"/>
                    </a:ext>
                  </a:extLst>
                </p14:cNvPr>
                <p14:cNvContentPartPr/>
                <p14:nvPr/>
              </p14:nvContentPartPr>
              <p14:xfrm>
                <a:off x="3199894" y="6214619"/>
                <a:ext cx="100440" cy="58680"/>
              </p14:xfrm>
            </p:contentPart>
          </mc:Choice>
          <mc:Fallback>
            <p:pic>
              <p:nvPicPr>
                <p:cNvPr id="232" name="Ink 231">
                  <a:extLst>
                    <a:ext uri="{FF2B5EF4-FFF2-40B4-BE49-F238E27FC236}">
                      <a16:creationId xmlns:a16="http://schemas.microsoft.com/office/drawing/2014/main" id="{92D1D4DD-A79F-9E96-04AF-DD0FB62E65FD}"/>
                    </a:ext>
                  </a:extLst>
                </p:cNvPr>
                <p:cNvPicPr/>
                <p:nvPr/>
              </p:nvPicPr>
              <p:blipFill>
                <a:blip r:embed="rId390"/>
                <a:stretch>
                  <a:fillRect/>
                </a:stretch>
              </p:blipFill>
              <p:spPr>
                <a:xfrm>
                  <a:off x="3193774" y="6208499"/>
                  <a:ext cx="112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3" name="Ink 232">
                  <a:extLst>
                    <a:ext uri="{FF2B5EF4-FFF2-40B4-BE49-F238E27FC236}">
                      <a16:creationId xmlns:a16="http://schemas.microsoft.com/office/drawing/2014/main" id="{99337998-CBD5-F640-365E-4CA0D39710FE}"/>
                    </a:ext>
                  </a:extLst>
                </p14:cNvPr>
                <p14:cNvContentPartPr/>
                <p14:nvPr/>
              </p14:nvContentPartPr>
              <p14:xfrm>
                <a:off x="3335974" y="6225419"/>
                <a:ext cx="27360" cy="52200"/>
              </p14:xfrm>
            </p:contentPart>
          </mc:Choice>
          <mc:Fallback>
            <p:pic>
              <p:nvPicPr>
                <p:cNvPr id="233" name="Ink 232">
                  <a:extLst>
                    <a:ext uri="{FF2B5EF4-FFF2-40B4-BE49-F238E27FC236}">
                      <a16:creationId xmlns:a16="http://schemas.microsoft.com/office/drawing/2014/main" id="{99337998-CBD5-F640-365E-4CA0D39710FE}"/>
                    </a:ext>
                  </a:extLst>
                </p:cNvPr>
                <p:cNvPicPr/>
                <p:nvPr/>
              </p:nvPicPr>
              <p:blipFill>
                <a:blip r:embed="rId392"/>
                <a:stretch>
                  <a:fillRect/>
                </a:stretch>
              </p:blipFill>
              <p:spPr>
                <a:xfrm>
                  <a:off x="3329854" y="6219299"/>
                  <a:ext cx="396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4" name="Ink 233">
                  <a:extLst>
                    <a:ext uri="{FF2B5EF4-FFF2-40B4-BE49-F238E27FC236}">
                      <a16:creationId xmlns:a16="http://schemas.microsoft.com/office/drawing/2014/main" id="{0331F8E2-9D2E-7FC9-7569-365A4A6A73B3}"/>
                    </a:ext>
                  </a:extLst>
                </p14:cNvPr>
                <p14:cNvContentPartPr/>
                <p14:nvPr/>
              </p14:nvContentPartPr>
              <p14:xfrm>
                <a:off x="3365494" y="6167099"/>
                <a:ext cx="16200" cy="360"/>
              </p14:xfrm>
            </p:contentPart>
          </mc:Choice>
          <mc:Fallback>
            <p:pic>
              <p:nvPicPr>
                <p:cNvPr id="234" name="Ink 233">
                  <a:extLst>
                    <a:ext uri="{FF2B5EF4-FFF2-40B4-BE49-F238E27FC236}">
                      <a16:creationId xmlns:a16="http://schemas.microsoft.com/office/drawing/2014/main" id="{0331F8E2-9D2E-7FC9-7569-365A4A6A73B3}"/>
                    </a:ext>
                  </a:extLst>
                </p:cNvPr>
                <p:cNvPicPr/>
                <p:nvPr/>
              </p:nvPicPr>
              <p:blipFill>
                <a:blip r:embed="rId179"/>
                <a:stretch>
                  <a:fillRect/>
                </a:stretch>
              </p:blipFill>
              <p:spPr>
                <a:xfrm>
                  <a:off x="3359374" y="6160979"/>
                  <a:ext cx="28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5" name="Ink 234">
                  <a:extLst>
                    <a:ext uri="{FF2B5EF4-FFF2-40B4-BE49-F238E27FC236}">
                      <a16:creationId xmlns:a16="http://schemas.microsoft.com/office/drawing/2014/main" id="{1467EAE8-ECCE-AD88-447C-49188208809A}"/>
                    </a:ext>
                  </a:extLst>
                </p14:cNvPr>
                <p14:cNvContentPartPr/>
                <p14:nvPr/>
              </p14:nvContentPartPr>
              <p14:xfrm>
                <a:off x="3404374" y="6206699"/>
                <a:ext cx="117720" cy="60120"/>
              </p14:xfrm>
            </p:contentPart>
          </mc:Choice>
          <mc:Fallback>
            <p:pic>
              <p:nvPicPr>
                <p:cNvPr id="235" name="Ink 234">
                  <a:extLst>
                    <a:ext uri="{FF2B5EF4-FFF2-40B4-BE49-F238E27FC236}">
                      <a16:creationId xmlns:a16="http://schemas.microsoft.com/office/drawing/2014/main" id="{1467EAE8-ECCE-AD88-447C-49188208809A}"/>
                    </a:ext>
                  </a:extLst>
                </p:cNvPr>
                <p:cNvPicPr/>
                <p:nvPr/>
              </p:nvPicPr>
              <p:blipFill>
                <a:blip r:embed="rId395"/>
                <a:stretch>
                  <a:fillRect/>
                </a:stretch>
              </p:blipFill>
              <p:spPr>
                <a:xfrm>
                  <a:off x="3398254" y="6200579"/>
                  <a:ext cx="129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6" name="Ink 235">
                  <a:extLst>
                    <a:ext uri="{FF2B5EF4-FFF2-40B4-BE49-F238E27FC236}">
                      <a16:creationId xmlns:a16="http://schemas.microsoft.com/office/drawing/2014/main" id="{94C85586-E0B3-78FF-C536-8AAC59EBE73B}"/>
                    </a:ext>
                  </a:extLst>
                </p14:cNvPr>
                <p14:cNvContentPartPr/>
                <p14:nvPr/>
              </p14:nvContentPartPr>
              <p14:xfrm>
                <a:off x="3566014" y="6186539"/>
                <a:ext cx="42840" cy="96120"/>
              </p14:xfrm>
            </p:contentPart>
          </mc:Choice>
          <mc:Fallback>
            <p:pic>
              <p:nvPicPr>
                <p:cNvPr id="236" name="Ink 235">
                  <a:extLst>
                    <a:ext uri="{FF2B5EF4-FFF2-40B4-BE49-F238E27FC236}">
                      <a16:creationId xmlns:a16="http://schemas.microsoft.com/office/drawing/2014/main" id="{94C85586-E0B3-78FF-C536-8AAC59EBE73B}"/>
                    </a:ext>
                  </a:extLst>
                </p:cNvPr>
                <p:cNvPicPr/>
                <p:nvPr/>
              </p:nvPicPr>
              <p:blipFill>
                <a:blip r:embed="rId397"/>
                <a:stretch>
                  <a:fillRect/>
                </a:stretch>
              </p:blipFill>
              <p:spPr>
                <a:xfrm>
                  <a:off x="3559894" y="6180419"/>
                  <a:ext cx="55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7" name="Ink 236">
                  <a:extLst>
                    <a:ext uri="{FF2B5EF4-FFF2-40B4-BE49-F238E27FC236}">
                      <a16:creationId xmlns:a16="http://schemas.microsoft.com/office/drawing/2014/main" id="{34531C48-FF38-83FC-3AE5-ABB583A3C9AC}"/>
                    </a:ext>
                  </a:extLst>
                </p14:cNvPr>
                <p14:cNvContentPartPr/>
                <p14:nvPr/>
              </p14:nvContentPartPr>
              <p14:xfrm>
                <a:off x="3803254" y="6099059"/>
                <a:ext cx="9000" cy="85320"/>
              </p14:xfrm>
            </p:contentPart>
          </mc:Choice>
          <mc:Fallback>
            <p:pic>
              <p:nvPicPr>
                <p:cNvPr id="237" name="Ink 236">
                  <a:extLst>
                    <a:ext uri="{FF2B5EF4-FFF2-40B4-BE49-F238E27FC236}">
                      <a16:creationId xmlns:a16="http://schemas.microsoft.com/office/drawing/2014/main" id="{34531C48-FF38-83FC-3AE5-ABB583A3C9AC}"/>
                    </a:ext>
                  </a:extLst>
                </p:cNvPr>
                <p:cNvPicPr/>
                <p:nvPr/>
              </p:nvPicPr>
              <p:blipFill>
                <a:blip r:embed="rId399"/>
                <a:stretch>
                  <a:fillRect/>
                </a:stretch>
              </p:blipFill>
              <p:spPr>
                <a:xfrm>
                  <a:off x="3797134" y="6092939"/>
                  <a:ext cx="21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8" name="Ink 237">
                  <a:extLst>
                    <a:ext uri="{FF2B5EF4-FFF2-40B4-BE49-F238E27FC236}">
                      <a16:creationId xmlns:a16="http://schemas.microsoft.com/office/drawing/2014/main" id="{9FF356C0-4703-45CE-6E5C-9D92082CE38D}"/>
                    </a:ext>
                  </a:extLst>
                </p14:cNvPr>
                <p14:cNvContentPartPr/>
                <p14:nvPr/>
              </p14:nvContentPartPr>
              <p14:xfrm>
                <a:off x="3715414" y="6036059"/>
                <a:ext cx="167760" cy="53640"/>
              </p14:xfrm>
            </p:contentPart>
          </mc:Choice>
          <mc:Fallback>
            <p:pic>
              <p:nvPicPr>
                <p:cNvPr id="238" name="Ink 237">
                  <a:extLst>
                    <a:ext uri="{FF2B5EF4-FFF2-40B4-BE49-F238E27FC236}">
                      <a16:creationId xmlns:a16="http://schemas.microsoft.com/office/drawing/2014/main" id="{9FF356C0-4703-45CE-6E5C-9D92082CE38D}"/>
                    </a:ext>
                  </a:extLst>
                </p:cNvPr>
                <p:cNvPicPr/>
                <p:nvPr/>
              </p:nvPicPr>
              <p:blipFill>
                <a:blip r:embed="rId401"/>
                <a:stretch>
                  <a:fillRect/>
                </a:stretch>
              </p:blipFill>
              <p:spPr>
                <a:xfrm>
                  <a:off x="3709294" y="6029939"/>
                  <a:ext cx="180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9" name="Ink 238">
                  <a:extLst>
                    <a:ext uri="{FF2B5EF4-FFF2-40B4-BE49-F238E27FC236}">
                      <a16:creationId xmlns:a16="http://schemas.microsoft.com/office/drawing/2014/main" id="{F64B3D13-7FE2-7253-5764-A80533EAE332}"/>
                    </a:ext>
                  </a:extLst>
                </p14:cNvPr>
                <p14:cNvContentPartPr/>
                <p14:nvPr/>
              </p14:nvContentPartPr>
              <p14:xfrm>
                <a:off x="3861574" y="6088619"/>
                <a:ext cx="102240" cy="104040"/>
              </p14:xfrm>
            </p:contentPart>
          </mc:Choice>
          <mc:Fallback>
            <p:pic>
              <p:nvPicPr>
                <p:cNvPr id="239" name="Ink 238">
                  <a:extLst>
                    <a:ext uri="{FF2B5EF4-FFF2-40B4-BE49-F238E27FC236}">
                      <a16:creationId xmlns:a16="http://schemas.microsoft.com/office/drawing/2014/main" id="{F64B3D13-7FE2-7253-5764-A80533EAE332}"/>
                    </a:ext>
                  </a:extLst>
                </p:cNvPr>
                <p:cNvPicPr/>
                <p:nvPr/>
              </p:nvPicPr>
              <p:blipFill>
                <a:blip r:embed="rId403"/>
                <a:stretch>
                  <a:fillRect/>
                </a:stretch>
              </p:blipFill>
              <p:spPr>
                <a:xfrm>
                  <a:off x="3855454" y="6082499"/>
                  <a:ext cx="114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0" name="Ink 239">
                  <a:extLst>
                    <a:ext uri="{FF2B5EF4-FFF2-40B4-BE49-F238E27FC236}">
                      <a16:creationId xmlns:a16="http://schemas.microsoft.com/office/drawing/2014/main" id="{A3C708FA-F905-55D9-6006-6D151C4E04C0}"/>
                    </a:ext>
                  </a:extLst>
                </p14:cNvPr>
                <p14:cNvContentPartPr/>
                <p14:nvPr/>
              </p14:nvContentPartPr>
              <p14:xfrm>
                <a:off x="4012774" y="6079259"/>
                <a:ext cx="53280" cy="102960"/>
              </p14:xfrm>
            </p:contentPart>
          </mc:Choice>
          <mc:Fallback>
            <p:pic>
              <p:nvPicPr>
                <p:cNvPr id="240" name="Ink 239">
                  <a:extLst>
                    <a:ext uri="{FF2B5EF4-FFF2-40B4-BE49-F238E27FC236}">
                      <a16:creationId xmlns:a16="http://schemas.microsoft.com/office/drawing/2014/main" id="{A3C708FA-F905-55D9-6006-6D151C4E04C0}"/>
                    </a:ext>
                  </a:extLst>
                </p:cNvPr>
                <p:cNvPicPr/>
                <p:nvPr/>
              </p:nvPicPr>
              <p:blipFill>
                <a:blip r:embed="rId405"/>
                <a:stretch>
                  <a:fillRect/>
                </a:stretch>
              </p:blipFill>
              <p:spPr>
                <a:xfrm>
                  <a:off x="4006654" y="6073139"/>
                  <a:ext cx="65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1" name="Ink 240">
                  <a:extLst>
                    <a:ext uri="{FF2B5EF4-FFF2-40B4-BE49-F238E27FC236}">
                      <a16:creationId xmlns:a16="http://schemas.microsoft.com/office/drawing/2014/main" id="{29D25414-FF53-FB3B-DA3F-6F1D1A250ECC}"/>
                    </a:ext>
                  </a:extLst>
                </p14:cNvPr>
                <p14:cNvContentPartPr/>
                <p14:nvPr/>
              </p14:nvContentPartPr>
              <p14:xfrm>
                <a:off x="4124014" y="6021299"/>
                <a:ext cx="29880" cy="138600"/>
              </p14:xfrm>
            </p:contentPart>
          </mc:Choice>
          <mc:Fallback>
            <p:pic>
              <p:nvPicPr>
                <p:cNvPr id="241" name="Ink 240">
                  <a:extLst>
                    <a:ext uri="{FF2B5EF4-FFF2-40B4-BE49-F238E27FC236}">
                      <a16:creationId xmlns:a16="http://schemas.microsoft.com/office/drawing/2014/main" id="{29D25414-FF53-FB3B-DA3F-6F1D1A250ECC}"/>
                    </a:ext>
                  </a:extLst>
                </p:cNvPr>
                <p:cNvPicPr/>
                <p:nvPr/>
              </p:nvPicPr>
              <p:blipFill>
                <a:blip r:embed="rId407"/>
                <a:stretch>
                  <a:fillRect/>
                </a:stretch>
              </p:blipFill>
              <p:spPr>
                <a:xfrm>
                  <a:off x="4117894" y="6015179"/>
                  <a:ext cx="42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2" name="Ink 241">
                  <a:extLst>
                    <a:ext uri="{FF2B5EF4-FFF2-40B4-BE49-F238E27FC236}">
                      <a16:creationId xmlns:a16="http://schemas.microsoft.com/office/drawing/2014/main" id="{D9500C4A-D5AA-55A0-44C2-B1F6EA90BB97}"/>
                    </a:ext>
                  </a:extLst>
                </p14:cNvPr>
                <p14:cNvContentPartPr/>
                <p14:nvPr/>
              </p14:nvContentPartPr>
              <p14:xfrm>
                <a:off x="4085134" y="6087179"/>
                <a:ext cx="105120" cy="31680"/>
              </p14:xfrm>
            </p:contentPart>
          </mc:Choice>
          <mc:Fallback>
            <p:pic>
              <p:nvPicPr>
                <p:cNvPr id="242" name="Ink 241">
                  <a:extLst>
                    <a:ext uri="{FF2B5EF4-FFF2-40B4-BE49-F238E27FC236}">
                      <a16:creationId xmlns:a16="http://schemas.microsoft.com/office/drawing/2014/main" id="{D9500C4A-D5AA-55A0-44C2-B1F6EA90BB97}"/>
                    </a:ext>
                  </a:extLst>
                </p:cNvPr>
                <p:cNvPicPr/>
                <p:nvPr/>
              </p:nvPicPr>
              <p:blipFill>
                <a:blip r:embed="rId409"/>
                <a:stretch>
                  <a:fillRect/>
                </a:stretch>
              </p:blipFill>
              <p:spPr>
                <a:xfrm>
                  <a:off x="4079014" y="6081059"/>
                  <a:ext cx="117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3" name="Ink 242">
                  <a:extLst>
                    <a:ext uri="{FF2B5EF4-FFF2-40B4-BE49-F238E27FC236}">
                      <a16:creationId xmlns:a16="http://schemas.microsoft.com/office/drawing/2014/main" id="{F5CAF0F1-A60E-EBD0-AA76-AFAEF26A171C}"/>
                    </a:ext>
                  </a:extLst>
                </p14:cNvPr>
                <p14:cNvContentPartPr/>
                <p14:nvPr/>
              </p14:nvContentPartPr>
              <p14:xfrm>
                <a:off x="4279534" y="6060179"/>
                <a:ext cx="6480" cy="7920"/>
              </p14:xfrm>
            </p:contentPart>
          </mc:Choice>
          <mc:Fallback>
            <p:pic>
              <p:nvPicPr>
                <p:cNvPr id="243" name="Ink 242">
                  <a:extLst>
                    <a:ext uri="{FF2B5EF4-FFF2-40B4-BE49-F238E27FC236}">
                      <a16:creationId xmlns:a16="http://schemas.microsoft.com/office/drawing/2014/main" id="{F5CAF0F1-A60E-EBD0-AA76-AFAEF26A171C}"/>
                    </a:ext>
                  </a:extLst>
                </p:cNvPr>
                <p:cNvPicPr/>
                <p:nvPr/>
              </p:nvPicPr>
              <p:blipFill>
                <a:blip r:embed="rId411"/>
                <a:stretch>
                  <a:fillRect/>
                </a:stretch>
              </p:blipFill>
              <p:spPr>
                <a:xfrm>
                  <a:off x="4273414" y="6054059"/>
                  <a:ext cx="18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4" name="Ink 243">
                  <a:extLst>
                    <a:ext uri="{FF2B5EF4-FFF2-40B4-BE49-F238E27FC236}">
                      <a16:creationId xmlns:a16="http://schemas.microsoft.com/office/drawing/2014/main" id="{4B134825-A8F9-A5D4-C1A0-003D0B337A6C}"/>
                    </a:ext>
                  </a:extLst>
                </p14:cNvPr>
                <p14:cNvContentPartPr/>
                <p14:nvPr/>
              </p14:nvContentPartPr>
              <p14:xfrm>
                <a:off x="4289614" y="6143699"/>
                <a:ext cx="8280" cy="7920"/>
              </p14:xfrm>
            </p:contentPart>
          </mc:Choice>
          <mc:Fallback>
            <p:pic>
              <p:nvPicPr>
                <p:cNvPr id="244" name="Ink 243">
                  <a:extLst>
                    <a:ext uri="{FF2B5EF4-FFF2-40B4-BE49-F238E27FC236}">
                      <a16:creationId xmlns:a16="http://schemas.microsoft.com/office/drawing/2014/main" id="{4B134825-A8F9-A5D4-C1A0-003D0B337A6C}"/>
                    </a:ext>
                  </a:extLst>
                </p:cNvPr>
                <p:cNvPicPr/>
                <p:nvPr/>
              </p:nvPicPr>
              <p:blipFill>
                <a:blip r:embed="rId413"/>
                <a:stretch>
                  <a:fillRect/>
                </a:stretch>
              </p:blipFill>
              <p:spPr>
                <a:xfrm>
                  <a:off x="4283494" y="6137579"/>
                  <a:ext cx="20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6" name="Ink 245">
                  <a:extLst>
                    <a:ext uri="{FF2B5EF4-FFF2-40B4-BE49-F238E27FC236}">
                      <a16:creationId xmlns:a16="http://schemas.microsoft.com/office/drawing/2014/main" id="{88EF70DF-CBA9-CB2D-38F0-346478AD2735}"/>
                    </a:ext>
                  </a:extLst>
                </p14:cNvPr>
                <p14:cNvContentPartPr/>
                <p14:nvPr/>
              </p14:nvContentPartPr>
              <p14:xfrm>
                <a:off x="4552054" y="5914379"/>
                <a:ext cx="95760" cy="166680"/>
              </p14:xfrm>
            </p:contentPart>
          </mc:Choice>
          <mc:Fallback>
            <p:pic>
              <p:nvPicPr>
                <p:cNvPr id="246" name="Ink 245">
                  <a:extLst>
                    <a:ext uri="{FF2B5EF4-FFF2-40B4-BE49-F238E27FC236}">
                      <a16:creationId xmlns:a16="http://schemas.microsoft.com/office/drawing/2014/main" id="{88EF70DF-CBA9-CB2D-38F0-346478AD2735}"/>
                    </a:ext>
                  </a:extLst>
                </p:cNvPr>
                <p:cNvPicPr/>
                <p:nvPr/>
              </p:nvPicPr>
              <p:blipFill>
                <a:blip r:embed="rId415"/>
                <a:stretch>
                  <a:fillRect/>
                </a:stretch>
              </p:blipFill>
              <p:spPr>
                <a:xfrm>
                  <a:off x="4545934" y="5908259"/>
                  <a:ext cx="1080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7" name="Ink 246">
                  <a:extLst>
                    <a:ext uri="{FF2B5EF4-FFF2-40B4-BE49-F238E27FC236}">
                      <a16:creationId xmlns:a16="http://schemas.microsoft.com/office/drawing/2014/main" id="{085F8032-B31F-BC55-233A-D213433DC44D}"/>
                    </a:ext>
                  </a:extLst>
                </p14:cNvPr>
                <p14:cNvContentPartPr/>
                <p14:nvPr/>
              </p14:nvContentPartPr>
              <p14:xfrm>
                <a:off x="4696774" y="6031019"/>
                <a:ext cx="118440" cy="64080"/>
              </p14:xfrm>
            </p:contentPart>
          </mc:Choice>
          <mc:Fallback>
            <p:pic>
              <p:nvPicPr>
                <p:cNvPr id="247" name="Ink 246">
                  <a:extLst>
                    <a:ext uri="{FF2B5EF4-FFF2-40B4-BE49-F238E27FC236}">
                      <a16:creationId xmlns:a16="http://schemas.microsoft.com/office/drawing/2014/main" id="{085F8032-B31F-BC55-233A-D213433DC44D}"/>
                    </a:ext>
                  </a:extLst>
                </p:cNvPr>
                <p:cNvPicPr/>
                <p:nvPr/>
              </p:nvPicPr>
              <p:blipFill>
                <a:blip r:embed="rId417"/>
                <a:stretch>
                  <a:fillRect/>
                </a:stretch>
              </p:blipFill>
              <p:spPr>
                <a:xfrm>
                  <a:off x="4690654" y="6024899"/>
                  <a:ext cx="1306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8" name="Ink 247">
                  <a:extLst>
                    <a:ext uri="{FF2B5EF4-FFF2-40B4-BE49-F238E27FC236}">
                      <a16:creationId xmlns:a16="http://schemas.microsoft.com/office/drawing/2014/main" id="{1E911604-03ED-D2A4-92C1-CFC4FE4B3926}"/>
                    </a:ext>
                  </a:extLst>
                </p14:cNvPr>
                <p14:cNvContentPartPr/>
                <p14:nvPr/>
              </p14:nvContentPartPr>
              <p14:xfrm>
                <a:off x="4892254" y="5943179"/>
                <a:ext cx="90000" cy="10800"/>
              </p14:xfrm>
            </p:contentPart>
          </mc:Choice>
          <mc:Fallback>
            <p:pic>
              <p:nvPicPr>
                <p:cNvPr id="248" name="Ink 247">
                  <a:extLst>
                    <a:ext uri="{FF2B5EF4-FFF2-40B4-BE49-F238E27FC236}">
                      <a16:creationId xmlns:a16="http://schemas.microsoft.com/office/drawing/2014/main" id="{1E911604-03ED-D2A4-92C1-CFC4FE4B3926}"/>
                    </a:ext>
                  </a:extLst>
                </p:cNvPr>
                <p:cNvPicPr/>
                <p:nvPr/>
              </p:nvPicPr>
              <p:blipFill>
                <a:blip r:embed="rId419"/>
                <a:stretch>
                  <a:fillRect/>
                </a:stretch>
              </p:blipFill>
              <p:spPr>
                <a:xfrm>
                  <a:off x="4886134" y="5937059"/>
                  <a:ext cx="102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9" name="Ink 248">
                  <a:extLst>
                    <a:ext uri="{FF2B5EF4-FFF2-40B4-BE49-F238E27FC236}">
                      <a16:creationId xmlns:a16="http://schemas.microsoft.com/office/drawing/2014/main" id="{D23885E5-1915-4E68-892F-0D0A709ED0D0}"/>
                    </a:ext>
                  </a:extLst>
                </p14:cNvPr>
                <p14:cNvContentPartPr/>
                <p14:nvPr/>
              </p14:nvContentPartPr>
              <p14:xfrm>
                <a:off x="4921774" y="5987099"/>
                <a:ext cx="83520" cy="15120"/>
              </p14:xfrm>
            </p:contentPart>
          </mc:Choice>
          <mc:Fallback>
            <p:pic>
              <p:nvPicPr>
                <p:cNvPr id="249" name="Ink 248">
                  <a:extLst>
                    <a:ext uri="{FF2B5EF4-FFF2-40B4-BE49-F238E27FC236}">
                      <a16:creationId xmlns:a16="http://schemas.microsoft.com/office/drawing/2014/main" id="{D23885E5-1915-4E68-892F-0D0A709ED0D0}"/>
                    </a:ext>
                  </a:extLst>
                </p:cNvPr>
                <p:cNvPicPr/>
                <p:nvPr/>
              </p:nvPicPr>
              <p:blipFill>
                <a:blip r:embed="rId421"/>
                <a:stretch>
                  <a:fillRect/>
                </a:stretch>
              </p:blipFill>
              <p:spPr>
                <a:xfrm>
                  <a:off x="4915654" y="5980979"/>
                  <a:ext cx="95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0" name="Ink 249">
                  <a:extLst>
                    <a:ext uri="{FF2B5EF4-FFF2-40B4-BE49-F238E27FC236}">
                      <a16:creationId xmlns:a16="http://schemas.microsoft.com/office/drawing/2014/main" id="{F4B2F8F8-4DF5-83A5-4A76-2C98D5622DF8}"/>
                    </a:ext>
                  </a:extLst>
                </p14:cNvPr>
                <p14:cNvContentPartPr/>
                <p14:nvPr/>
              </p14:nvContentPartPr>
              <p14:xfrm>
                <a:off x="5359534" y="5758499"/>
                <a:ext cx="7920" cy="135720"/>
              </p14:xfrm>
            </p:contentPart>
          </mc:Choice>
          <mc:Fallback>
            <p:pic>
              <p:nvPicPr>
                <p:cNvPr id="250" name="Ink 249">
                  <a:extLst>
                    <a:ext uri="{FF2B5EF4-FFF2-40B4-BE49-F238E27FC236}">
                      <a16:creationId xmlns:a16="http://schemas.microsoft.com/office/drawing/2014/main" id="{F4B2F8F8-4DF5-83A5-4A76-2C98D5622DF8}"/>
                    </a:ext>
                  </a:extLst>
                </p:cNvPr>
                <p:cNvPicPr/>
                <p:nvPr/>
              </p:nvPicPr>
              <p:blipFill>
                <a:blip r:embed="rId423"/>
                <a:stretch>
                  <a:fillRect/>
                </a:stretch>
              </p:blipFill>
              <p:spPr>
                <a:xfrm>
                  <a:off x="5353414" y="5752379"/>
                  <a:ext cx="201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1" name="Ink 250">
                  <a:extLst>
                    <a:ext uri="{FF2B5EF4-FFF2-40B4-BE49-F238E27FC236}">
                      <a16:creationId xmlns:a16="http://schemas.microsoft.com/office/drawing/2014/main" id="{52CBA366-4DE4-380C-33F2-B9CA2AA99C74}"/>
                    </a:ext>
                  </a:extLst>
                </p14:cNvPr>
                <p14:cNvContentPartPr/>
                <p14:nvPr/>
              </p14:nvContentPartPr>
              <p14:xfrm>
                <a:off x="5201854" y="5914739"/>
                <a:ext cx="311760" cy="9720"/>
              </p14:xfrm>
            </p:contentPart>
          </mc:Choice>
          <mc:Fallback>
            <p:pic>
              <p:nvPicPr>
                <p:cNvPr id="251" name="Ink 250">
                  <a:extLst>
                    <a:ext uri="{FF2B5EF4-FFF2-40B4-BE49-F238E27FC236}">
                      <a16:creationId xmlns:a16="http://schemas.microsoft.com/office/drawing/2014/main" id="{52CBA366-4DE4-380C-33F2-B9CA2AA99C74}"/>
                    </a:ext>
                  </a:extLst>
                </p:cNvPr>
                <p:cNvPicPr/>
                <p:nvPr/>
              </p:nvPicPr>
              <p:blipFill>
                <a:blip r:embed="rId425"/>
                <a:stretch>
                  <a:fillRect/>
                </a:stretch>
              </p:blipFill>
              <p:spPr>
                <a:xfrm>
                  <a:off x="5195734" y="5908619"/>
                  <a:ext cx="324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2" name="Ink 251">
                  <a:extLst>
                    <a:ext uri="{FF2B5EF4-FFF2-40B4-BE49-F238E27FC236}">
                      <a16:creationId xmlns:a16="http://schemas.microsoft.com/office/drawing/2014/main" id="{3EBA2933-467E-7301-F6C7-2C430F155FE5}"/>
                    </a:ext>
                  </a:extLst>
                </p14:cNvPr>
                <p14:cNvContentPartPr/>
                <p14:nvPr/>
              </p14:nvContentPartPr>
              <p14:xfrm>
                <a:off x="5238934" y="5998259"/>
                <a:ext cx="91800" cy="137160"/>
              </p14:xfrm>
            </p:contentPart>
          </mc:Choice>
          <mc:Fallback>
            <p:pic>
              <p:nvPicPr>
                <p:cNvPr id="252" name="Ink 251">
                  <a:extLst>
                    <a:ext uri="{FF2B5EF4-FFF2-40B4-BE49-F238E27FC236}">
                      <a16:creationId xmlns:a16="http://schemas.microsoft.com/office/drawing/2014/main" id="{3EBA2933-467E-7301-F6C7-2C430F155FE5}"/>
                    </a:ext>
                  </a:extLst>
                </p:cNvPr>
                <p:cNvPicPr/>
                <p:nvPr/>
              </p:nvPicPr>
              <p:blipFill>
                <a:blip r:embed="rId427"/>
                <a:stretch>
                  <a:fillRect/>
                </a:stretch>
              </p:blipFill>
              <p:spPr>
                <a:xfrm>
                  <a:off x="5232814" y="5992139"/>
                  <a:ext cx="104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3" name="Ink 252">
                  <a:extLst>
                    <a:ext uri="{FF2B5EF4-FFF2-40B4-BE49-F238E27FC236}">
                      <a16:creationId xmlns:a16="http://schemas.microsoft.com/office/drawing/2014/main" id="{4EF48046-EFE9-226A-6B0C-3980748F5DF6}"/>
                    </a:ext>
                  </a:extLst>
                </p14:cNvPr>
                <p14:cNvContentPartPr/>
                <p14:nvPr/>
              </p14:nvContentPartPr>
              <p14:xfrm>
                <a:off x="5349454" y="6011579"/>
                <a:ext cx="84960" cy="83880"/>
              </p14:xfrm>
            </p:contentPart>
          </mc:Choice>
          <mc:Fallback>
            <p:pic>
              <p:nvPicPr>
                <p:cNvPr id="253" name="Ink 252">
                  <a:extLst>
                    <a:ext uri="{FF2B5EF4-FFF2-40B4-BE49-F238E27FC236}">
                      <a16:creationId xmlns:a16="http://schemas.microsoft.com/office/drawing/2014/main" id="{4EF48046-EFE9-226A-6B0C-3980748F5DF6}"/>
                    </a:ext>
                  </a:extLst>
                </p:cNvPr>
                <p:cNvPicPr/>
                <p:nvPr/>
              </p:nvPicPr>
              <p:blipFill>
                <a:blip r:embed="rId429"/>
                <a:stretch>
                  <a:fillRect/>
                </a:stretch>
              </p:blipFill>
              <p:spPr>
                <a:xfrm>
                  <a:off x="5343334" y="6005459"/>
                  <a:ext cx="97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4" name="Ink 253">
                  <a:extLst>
                    <a:ext uri="{FF2B5EF4-FFF2-40B4-BE49-F238E27FC236}">
                      <a16:creationId xmlns:a16="http://schemas.microsoft.com/office/drawing/2014/main" id="{84388B3F-29A3-3363-B699-40A0ECE4C9DD}"/>
                    </a:ext>
                  </a:extLst>
                </p14:cNvPr>
                <p14:cNvContentPartPr/>
                <p14:nvPr/>
              </p14:nvContentPartPr>
              <p14:xfrm>
                <a:off x="5493814" y="6021299"/>
                <a:ext cx="12600" cy="81360"/>
              </p14:xfrm>
            </p:contentPart>
          </mc:Choice>
          <mc:Fallback>
            <p:pic>
              <p:nvPicPr>
                <p:cNvPr id="254" name="Ink 253">
                  <a:extLst>
                    <a:ext uri="{FF2B5EF4-FFF2-40B4-BE49-F238E27FC236}">
                      <a16:creationId xmlns:a16="http://schemas.microsoft.com/office/drawing/2014/main" id="{84388B3F-29A3-3363-B699-40A0ECE4C9DD}"/>
                    </a:ext>
                  </a:extLst>
                </p:cNvPr>
                <p:cNvPicPr/>
                <p:nvPr/>
              </p:nvPicPr>
              <p:blipFill>
                <a:blip r:embed="rId431"/>
                <a:stretch>
                  <a:fillRect/>
                </a:stretch>
              </p:blipFill>
              <p:spPr>
                <a:xfrm>
                  <a:off x="5487694" y="6015179"/>
                  <a:ext cx="24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5" name="Ink 254">
                  <a:extLst>
                    <a:ext uri="{FF2B5EF4-FFF2-40B4-BE49-F238E27FC236}">
                      <a16:creationId xmlns:a16="http://schemas.microsoft.com/office/drawing/2014/main" id="{992AA0EF-690E-9D36-E6A9-D511BD4C60AC}"/>
                    </a:ext>
                  </a:extLst>
                </p14:cNvPr>
                <p14:cNvContentPartPr/>
                <p14:nvPr/>
              </p14:nvContentPartPr>
              <p14:xfrm>
                <a:off x="5456734" y="6044339"/>
                <a:ext cx="109800" cy="6120"/>
              </p14:xfrm>
            </p:contentPart>
          </mc:Choice>
          <mc:Fallback>
            <p:pic>
              <p:nvPicPr>
                <p:cNvPr id="255" name="Ink 254">
                  <a:extLst>
                    <a:ext uri="{FF2B5EF4-FFF2-40B4-BE49-F238E27FC236}">
                      <a16:creationId xmlns:a16="http://schemas.microsoft.com/office/drawing/2014/main" id="{992AA0EF-690E-9D36-E6A9-D511BD4C60AC}"/>
                    </a:ext>
                  </a:extLst>
                </p:cNvPr>
                <p:cNvPicPr/>
                <p:nvPr/>
              </p:nvPicPr>
              <p:blipFill>
                <a:blip r:embed="rId433"/>
                <a:stretch>
                  <a:fillRect/>
                </a:stretch>
              </p:blipFill>
              <p:spPr>
                <a:xfrm>
                  <a:off x="5450614" y="6038219"/>
                  <a:ext cx="1220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6" name="Ink 255">
                  <a:extLst>
                    <a:ext uri="{FF2B5EF4-FFF2-40B4-BE49-F238E27FC236}">
                      <a16:creationId xmlns:a16="http://schemas.microsoft.com/office/drawing/2014/main" id="{C63CD594-6B70-4C99-7708-49D19D3617EC}"/>
                    </a:ext>
                  </a:extLst>
                </p14:cNvPr>
                <p14:cNvContentPartPr/>
                <p14:nvPr/>
              </p14:nvContentPartPr>
              <p14:xfrm>
                <a:off x="5632054" y="5992139"/>
                <a:ext cx="10080" cy="102240"/>
              </p14:xfrm>
            </p:contentPart>
          </mc:Choice>
          <mc:Fallback>
            <p:pic>
              <p:nvPicPr>
                <p:cNvPr id="256" name="Ink 255">
                  <a:extLst>
                    <a:ext uri="{FF2B5EF4-FFF2-40B4-BE49-F238E27FC236}">
                      <a16:creationId xmlns:a16="http://schemas.microsoft.com/office/drawing/2014/main" id="{C63CD594-6B70-4C99-7708-49D19D3617EC}"/>
                    </a:ext>
                  </a:extLst>
                </p:cNvPr>
                <p:cNvPicPr/>
                <p:nvPr/>
              </p:nvPicPr>
              <p:blipFill>
                <a:blip r:embed="rId435"/>
                <a:stretch>
                  <a:fillRect/>
                </a:stretch>
              </p:blipFill>
              <p:spPr>
                <a:xfrm>
                  <a:off x="5625934" y="5986019"/>
                  <a:ext cx="22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0" name="Ink 259">
                  <a:extLst>
                    <a:ext uri="{FF2B5EF4-FFF2-40B4-BE49-F238E27FC236}">
                      <a16:creationId xmlns:a16="http://schemas.microsoft.com/office/drawing/2014/main" id="{E125E570-F117-FFAC-D7E4-CC467FC8D2A2}"/>
                    </a:ext>
                  </a:extLst>
                </p14:cNvPr>
                <p14:cNvContentPartPr/>
                <p14:nvPr/>
              </p14:nvContentPartPr>
              <p14:xfrm>
                <a:off x="5758054" y="5856059"/>
                <a:ext cx="128520" cy="105840"/>
              </p14:xfrm>
            </p:contentPart>
          </mc:Choice>
          <mc:Fallback>
            <p:pic>
              <p:nvPicPr>
                <p:cNvPr id="260" name="Ink 259">
                  <a:extLst>
                    <a:ext uri="{FF2B5EF4-FFF2-40B4-BE49-F238E27FC236}">
                      <a16:creationId xmlns:a16="http://schemas.microsoft.com/office/drawing/2014/main" id="{E125E570-F117-FFAC-D7E4-CC467FC8D2A2}"/>
                    </a:ext>
                  </a:extLst>
                </p:cNvPr>
                <p:cNvPicPr/>
                <p:nvPr/>
              </p:nvPicPr>
              <p:blipFill>
                <a:blip r:embed="rId437"/>
                <a:stretch>
                  <a:fillRect/>
                </a:stretch>
              </p:blipFill>
              <p:spPr>
                <a:xfrm>
                  <a:off x="5751934" y="5849939"/>
                  <a:ext cx="140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1" name="Ink 260">
                  <a:extLst>
                    <a:ext uri="{FF2B5EF4-FFF2-40B4-BE49-F238E27FC236}">
                      <a16:creationId xmlns:a16="http://schemas.microsoft.com/office/drawing/2014/main" id="{D1B2D410-C103-B6F6-D4B7-01DB549D2BE4}"/>
                    </a:ext>
                  </a:extLst>
                </p14:cNvPr>
                <p14:cNvContentPartPr/>
                <p14:nvPr/>
              </p14:nvContentPartPr>
              <p14:xfrm>
                <a:off x="6014374" y="5833379"/>
                <a:ext cx="109800" cy="119520"/>
              </p14:xfrm>
            </p:contentPart>
          </mc:Choice>
          <mc:Fallback>
            <p:pic>
              <p:nvPicPr>
                <p:cNvPr id="261" name="Ink 260">
                  <a:extLst>
                    <a:ext uri="{FF2B5EF4-FFF2-40B4-BE49-F238E27FC236}">
                      <a16:creationId xmlns:a16="http://schemas.microsoft.com/office/drawing/2014/main" id="{D1B2D410-C103-B6F6-D4B7-01DB549D2BE4}"/>
                    </a:ext>
                  </a:extLst>
                </p:cNvPr>
                <p:cNvPicPr/>
                <p:nvPr/>
              </p:nvPicPr>
              <p:blipFill>
                <a:blip r:embed="rId439"/>
                <a:stretch>
                  <a:fillRect/>
                </a:stretch>
              </p:blipFill>
              <p:spPr>
                <a:xfrm>
                  <a:off x="6008254" y="5827259"/>
                  <a:ext cx="1220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3" name="Ink 262">
                  <a:extLst>
                    <a:ext uri="{FF2B5EF4-FFF2-40B4-BE49-F238E27FC236}">
                      <a16:creationId xmlns:a16="http://schemas.microsoft.com/office/drawing/2014/main" id="{6B6FBE64-81CA-D47A-8AFA-4A44EC25BA27}"/>
                    </a:ext>
                  </a:extLst>
                </p14:cNvPr>
                <p14:cNvContentPartPr/>
                <p14:nvPr/>
              </p14:nvContentPartPr>
              <p14:xfrm>
                <a:off x="4350814" y="6254579"/>
                <a:ext cx="119520" cy="179280"/>
              </p14:xfrm>
            </p:contentPart>
          </mc:Choice>
          <mc:Fallback>
            <p:pic>
              <p:nvPicPr>
                <p:cNvPr id="263" name="Ink 262">
                  <a:extLst>
                    <a:ext uri="{FF2B5EF4-FFF2-40B4-BE49-F238E27FC236}">
                      <a16:creationId xmlns:a16="http://schemas.microsoft.com/office/drawing/2014/main" id="{6B6FBE64-81CA-D47A-8AFA-4A44EC25BA27}"/>
                    </a:ext>
                  </a:extLst>
                </p:cNvPr>
                <p:cNvPicPr/>
                <p:nvPr/>
              </p:nvPicPr>
              <p:blipFill>
                <a:blip r:embed="rId441"/>
                <a:stretch>
                  <a:fillRect/>
                </a:stretch>
              </p:blipFill>
              <p:spPr>
                <a:xfrm>
                  <a:off x="4344694" y="6248459"/>
                  <a:ext cx="1317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4" name="Ink 263">
                  <a:extLst>
                    <a:ext uri="{FF2B5EF4-FFF2-40B4-BE49-F238E27FC236}">
                      <a16:creationId xmlns:a16="http://schemas.microsoft.com/office/drawing/2014/main" id="{9C72C506-8E75-C029-05F4-78B415B242F7}"/>
                    </a:ext>
                  </a:extLst>
                </p14:cNvPr>
                <p14:cNvContentPartPr/>
                <p14:nvPr/>
              </p14:nvContentPartPr>
              <p14:xfrm>
                <a:off x="4474294" y="6371579"/>
                <a:ext cx="89640" cy="74520"/>
              </p14:xfrm>
            </p:contentPart>
          </mc:Choice>
          <mc:Fallback>
            <p:pic>
              <p:nvPicPr>
                <p:cNvPr id="264" name="Ink 263">
                  <a:extLst>
                    <a:ext uri="{FF2B5EF4-FFF2-40B4-BE49-F238E27FC236}">
                      <a16:creationId xmlns:a16="http://schemas.microsoft.com/office/drawing/2014/main" id="{9C72C506-8E75-C029-05F4-78B415B242F7}"/>
                    </a:ext>
                  </a:extLst>
                </p:cNvPr>
                <p:cNvPicPr/>
                <p:nvPr/>
              </p:nvPicPr>
              <p:blipFill>
                <a:blip r:embed="rId443"/>
                <a:stretch>
                  <a:fillRect/>
                </a:stretch>
              </p:blipFill>
              <p:spPr>
                <a:xfrm>
                  <a:off x="4468174" y="6365459"/>
                  <a:ext cx="1018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5" name="Ink 264">
                  <a:extLst>
                    <a:ext uri="{FF2B5EF4-FFF2-40B4-BE49-F238E27FC236}">
                      <a16:creationId xmlns:a16="http://schemas.microsoft.com/office/drawing/2014/main" id="{C7BD376C-067C-587A-FC75-41CB607EA743}"/>
                    </a:ext>
                  </a:extLst>
                </p14:cNvPr>
                <p14:cNvContentPartPr/>
                <p14:nvPr/>
              </p14:nvContentPartPr>
              <p14:xfrm>
                <a:off x="4614334" y="6371579"/>
                <a:ext cx="6120" cy="82800"/>
              </p14:xfrm>
            </p:contentPart>
          </mc:Choice>
          <mc:Fallback>
            <p:pic>
              <p:nvPicPr>
                <p:cNvPr id="265" name="Ink 264">
                  <a:extLst>
                    <a:ext uri="{FF2B5EF4-FFF2-40B4-BE49-F238E27FC236}">
                      <a16:creationId xmlns:a16="http://schemas.microsoft.com/office/drawing/2014/main" id="{C7BD376C-067C-587A-FC75-41CB607EA743}"/>
                    </a:ext>
                  </a:extLst>
                </p:cNvPr>
                <p:cNvPicPr/>
                <p:nvPr/>
              </p:nvPicPr>
              <p:blipFill>
                <a:blip r:embed="rId445"/>
                <a:stretch>
                  <a:fillRect/>
                </a:stretch>
              </p:blipFill>
              <p:spPr>
                <a:xfrm>
                  <a:off x="4608214" y="6365459"/>
                  <a:ext cx="18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6" name="Ink 265">
                  <a:extLst>
                    <a:ext uri="{FF2B5EF4-FFF2-40B4-BE49-F238E27FC236}">
                      <a16:creationId xmlns:a16="http://schemas.microsoft.com/office/drawing/2014/main" id="{AC30F2AA-1437-98C2-B3C1-6E3B3C4CDEEB}"/>
                    </a:ext>
                  </a:extLst>
                </p14:cNvPr>
                <p14:cNvContentPartPr/>
                <p14:nvPr/>
              </p14:nvContentPartPr>
              <p14:xfrm>
                <a:off x="4591294" y="6418379"/>
                <a:ext cx="63000" cy="11520"/>
              </p14:xfrm>
            </p:contentPart>
          </mc:Choice>
          <mc:Fallback>
            <p:pic>
              <p:nvPicPr>
                <p:cNvPr id="266" name="Ink 265">
                  <a:extLst>
                    <a:ext uri="{FF2B5EF4-FFF2-40B4-BE49-F238E27FC236}">
                      <a16:creationId xmlns:a16="http://schemas.microsoft.com/office/drawing/2014/main" id="{AC30F2AA-1437-98C2-B3C1-6E3B3C4CDEEB}"/>
                    </a:ext>
                  </a:extLst>
                </p:cNvPr>
                <p:cNvPicPr/>
                <p:nvPr/>
              </p:nvPicPr>
              <p:blipFill>
                <a:blip r:embed="rId447"/>
                <a:stretch>
                  <a:fillRect/>
                </a:stretch>
              </p:blipFill>
              <p:spPr>
                <a:xfrm>
                  <a:off x="4585174" y="6412259"/>
                  <a:ext cx="752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7" name="Ink 266">
                  <a:extLst>
                    <a:ext uri="{FF2B5EF4-FFF2-40B4-BE49-F238E27FC236}">
                      <a16:creationId xmlns:a16="http://schemas.microsoft.com/office/drawing/2014/main" id="{B17D88CE-CDA1-8962-7C20-6CF30951A107}"/>
                    </a:ext>
                  </a:extLst>
                </p14:cNvPr>
                <p14:cNvContentPartPr/>
                <p14:nvPr/>
              </p14:nvContentPartPr>
              <p14:xfrm>
                <a:off x="4707574" y="6391019"/>
                <a:ext cx="360" cy="89280"/>
              </p14:xfrm>
            </p:contentPart>
          </mc:Choice>
          <mc:Fallback>
            <p:pic>
              <p:nvPicPr>
                <p:cNvPr id="267" name="Ink 266">
                  <a:extLst>
                    <a:ext uri="{FF2B5EF4-FFF2-40B4-BE49-F238E27FC236}">
                      <a16:creationId xmlns:a16="http://schemas.microsoft.com/office/drawing/2014/main" id="{B17D88CE-CDA1-8962-7C20-6CF30951A107}"/>
                    </a:ext>
                  </a:extLst>
                </p:cNvPr>
                <p:cNvPicPr/>
                <p:nvPr/>
              </p:nvPicPr>
              <p:blipFill>
                <a:blip r:embed="rId110"/>
                <a:stretch>
                  <a:fillRect/>
                </a:stretch>
              </p:blipFill>
              <p:spPr>
                <a:xfrm>
                  <a:off x="4701454" y="6384899"/>
                  <a:ext cx="12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8" name="Ink 267">
                  <a:extLst>
                    <a:ext uri="{FF2B5EF4-FFF2-40B4-BE49-F238E27FC236}">
                      <a16:creationId xmlns:a16="http://schemas.microsoft.com/office/drawing/2014/main" id="{9EF8CA65-582C-9D4E-022A-4D72BF4E2D15}"/>
                    </a:ext>
                  </a:extLst>
                </p14:cNvPr>
                <p14:cNvContentPartPr/>
                <p14:nvPr/>
              </p14:nvContentPartPr>
              <p14:xfrm>
                <a:off x="4863094" y="6332339"/>
                <a:ext cx="103680" cy="360"/>
              </p14:xfrm>
            </p:contentPart>
          </mc:Choice>
          <mc:Fallback>
            <p:pic>
              <p:nvPicPr>
                <p:cNvPr id="268" name="Ink 267">
                  <a:extLst>
                    <a:ext uri="{FF2B5EF4-FFF2-40B4-BE49-F238E27FC236}">
                      <a16:creationId xmlns:a16="http://schemas.microsoft.com/office/drawing/2014/main" id="{9EF8CA65-582C-9D4E-022A-4D72BF4E2D15}"/>
                    </a:ext>
                  </a:extLst>
                </p:cNvPr>
                <p:cNvPicPr/>
                <p:nvPr/>
              </p:nvPicPr>
              <p:blipFill>
                <a:blip r:embed="rId450"/>
                <a:stretch>
                  <a:fillRect/>
                </a:stretch>
              </p:blipFill>
              <p:spPr>
                <a:xfrm>
                  <a:off x="4856974" y="6326219"/>
                  <a:ext cx="1159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9" name="Ink 268">
                  <a:extLst>
                    <a:ext uri="{FF2B5EF4-FFF2-40B4-BE49-F238E27FC236}">
                      <a16:creationId xmlns:a16="http://schemas.microsoft.com/office/drawing/2014/main" id="{3EF4B12E-9A05-A1BB-CEAD-6B7423CA9280}"/>
                    </a:ext>
                  </a:extLst>
                </p14:cNvPr>
                <p14:cNvContentPartPr/>
                <p14:nvPr/>
              </p14:nvContentPartPr>
              <p14:xfrm>
                <a:off x="4912414" y="6375179"/>
                <a:ext cx="58320" cy="6120"/>
              </p14:xfrm>
            </p:contentPart>
          </mc:Choice>
          <mc:Fallback>
            <p:pic>
              <p:nvPicPr>
                <p:cNvPr id="269" name="Ink 268">
                  <a:extLst>
                    <a:ext uri="{FF2B5EF4-FFF2-40B4-BE49-F238E27FC236}">
                      <a16:creationId xmlns:a16="http://schemas.microsoft.com/office/drawing/2014/main" id="{3EF4B12E-9A05-A1BB-CEAD-6B7423CA9280}"/>
                    </a:ext>
                  </a:extLst>
                </p:cNvPr>
                <p:cNvPicPr/>
                <p:nvPr/>
              </p:nvPicPr>
              <p:blipFill>
                <a:blip r:embed="rId452"/>
                <a:stretch>
                  <a:fillRect/>
                </a:stretch>
              </p:blipFill>
              <p:spPr>
                <a:xfrm>
                  <a:off x="4906294" y="6369059"/>
                  <a:ext cx="705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0" name="Ink 269">
                  <a:extLst>
                    <a:ext uri="{FF2B5EF4-FFF2-40B4-BE49-F238E27FC236}">
                      <a16:creationId xmlns:a16="http://schemas.microsoft.com/office/drawing/2014/main" id="{C64C50D5-91FD-DB4E-8E3F-90C1A71CD883}"/>
                    </a:ext>
                  </a:extLst>
                </p14:cNvPr>
                <p14:cNvContentPartPr/>
                <p14:nvPr/>
              </p14:nvContentPartPr>
              <p14:xfrm>
                <a:off x="5398774" y="6157019"/>
                <a:ext cx="360" cy="128880"/>
              </p14:xfrm>
            </p:contentPart>
          </mc:Choice>
          <mc:Fallback>
            <p:pic>
              <p:nvPicPr>
                <p:cNvPr id="270" name="Ink 269">
                  <a:extLst>
                    <a:ext uri="{FF2B5EF4-FFF2-40B4-BE49-F238E27FC236}">
                      <a16:creationId xmlns:a16="http://schemas.microsoft.com/office/drawing/2014/main" id="{C64C50D5-91FD-DB4E-8E3F-90C1A71CD883}"/>
                    </a:ext>
                  </a:extLst>
                </p:cNvPr>
                <p:cNvPicPr/>
                <p:nvPr/>
              </p:nvPicPr>
              <p:blipFill>
                <a:blip r:embed="rId454"/>
                <a:stretch>
                  <a:fillRect/>
                </a:stretch>
              </p:blipFill>
              <p:spPr>
                <a:xfrm>
                  <a:off x="5392654" y="6150899"/>
                  <a:ext cx="12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1" name="Ink 270">
                  <a:extLst>
                    <a:ext uri="{FF2B5EF4-FFF2-40B4-BE49-F238E27FC236}">
                      <a16:creationId xmlns:a16="http://schemas.microsoft.com/office/drawing/2014/main" id="{5C216F94-8EDA-A7FC-9221-64E52F8FE96E}"/>
                    </a:ext>
                  </a:extLst>
                </p14:cNvPr>
                <p14:cNvContentPartPr/>
                <p14:nvPr/>
              </p14:nvContentPartPr>
              <p14:xfrm>
                <a:off x="5145694" y="6311819"/>
                <a:ext cx="668160" cy="40320"/>
              </p14:xfrm>
            </p:contentPart>
          </mc:Choice>
          <mc:Fallback>
            <p:pic>
              <p:nvPicPr>
                <p:cNvPr id="271" name="Ink 270">
                  <a:extLst>
                    <a:ext uri="{FF2B5EF4-FFF2-40B4-BE49-F238E27FC236}">
                      <a16:creationId xmlns:a16="http://schemas.microsoft.com/office/drawing/2014/main" id="{5C216F94-8EDA-A7FC-9221-64E52F8FE96E}"/>
                    </a:ext>
                  </a:extLst>
                </p:cNvPr>
                <p:cNvPicPr/>
                <p:nvPr/>
              </p:nvPicPr>
              <p:blipFill>
                <a:blip r:embed="rId456"/>
                <a:stretch>
                  <a:fillRect/>
                </a:stretch>
              </p:blipFill>
              <p:spPr>
                <a:xfrm>
                  <a:off x="5139574" y="6305699"/>
                  <a:ext cx="6804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3" name="Ink 272">
                  <a:extLst>
                    <a:ext uri="{FF2B5EF4-FFF2-40B4-BE49-F238E27FC236}">
                      <a16:creationId xmlns:a16="http://schemas.microsoft.com/office/drawing/2014/main" id="{20E67171-A15D-E5A7-6670-EF9FD10F6569}"/>
                    </a:ext>
                  </a:extLst>
                </p14:cNvPr>
                <p14:cNvContentPartPr/>
                <p14:nvPr/>
              </p14:nvContentPartPr>
              <p14:xfrm>
                <a:off x="5199694" y="6406139"/>
                <a:ext cx="105480" cy="159840"/>
              </p14:xfrm>
            </p:contentPart>
          </mc:Choice>
          <mc:Fallback>
            <p:pic>
              <p:nvPicPr>
                <p:cNvPr id="273" name="Ink 272">
                  <a:extLst>
                    <a:ext uri="{FF2B5EF4-FFF2-40B4-BE49-F238E27FC236}">
                      <a16:creationId xmlns:a16="http://schemas.microsoft.com/office/drawing/2014/main" id="{20E67171-A15D-E5A7-6670-EF9FD10F6569}"/>
                    </a:ext>
                  </a:extLst>
                </p:cNvPr>
                <p:cNvPicPr/>
                <p:nvPr/>
              </p:nvPicPr>
              <p:blipFill>
                <a:blip r:embed="rId458"/>
                <a:stretch>
                  <a:fillRect/>
                </a:stretch>
              </p:blipFill>
              <p:spPr>
                <a:xfrm>
                  <a:off x="5193574" y="6400019"/>
                  <a:ext cx="1177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4" name="Ink 273">
                  <a:extLst>
                    <a:ext uri="{FF2B5EF4-FFF2-40B4-BE49-F238E27FC236}">
                      <a16:creationId xmlns:a16="http://schemas.microsoft.com/office/drawing/2014/main" id="{F90A2034-8839-4FEC-6F88-1B7E6D2E0201}"/>
                    </a:ext>
                  </a:extLst>
                </p14:cNvPr>
                <p14:cNvContentPartPr/>
                <p14:nvPr/>
              </p14:nvContentPartPr>
              <p14:xfrm>
                <a:off x="5347654" y="6468779"/>
                <a:ext cx="104040" cy="73080"/>
              </p14:xfrm>
            </p:contentPart>
          </mc:Choice>
          <mc:Fallback>
            <p:pic>
              <p:nvPicPr>
                <p:cNvPr id="274" name="Ink 273">
                  <a:extLst>
                    <a:ext uri="{FF2B5EF4-FFF2-40B4-BE49-F238E27FC236}">
                      <a16:creationId xmlns:a16="http://schemas.microsoft.com/office/drawing/2014/main" id="{F90A2034-8839-4FEC-6F88-1B7E6D2E0201}"/>
                    </a:ext>
                  </a:extLst>
                </p:cNvPr>
                <p:cNvPicPr/>
                <p:nvPr/>
              </p:nvPicPr>
              <p:blipFill>
                <a:blip r:embed="rId460"/>
                <a:stretch>
                  <a:fillRect/>
                </a:stretch>
              </p:blipFill>
              <p:spPr>
                <a:xfrm>
                  <a:off x="5341534" y="6462659"/>
                  <a:ext cx="116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5" name="Ink 274">
                  <a:extLst>
                    <a:ext uri="{FF2B5EF4-FFF2-40B4-BE49-F238E27FC236}">
                      <a16:creationId xmlns:a16="http://schemas.microsoft.com/office/drawing/2014/main" id="{BF274882-019A-6D94-EBE0-64F88E736F57}"/>
                    </a:ext>
                  </a:extLst>
                </p14:cNvPr>
                <p14:cNvContentPartPr/>
                <p14:nvPr/>
              </p14:nvContentPartPr>
              <p14:xfrm>
                <a:off x="5515054" y="6449339"/>
                <a:ext cx="360" cy="73800"/>
              </p14:xfrm>
            </p:contentPart>
          </mc:Choice>
          <mc:Fallback>
            <p:pic>
              <p:nvPicPr>
                <p:cNvPr id="275" name="Ink 274">
                  <a:extLst>
                    <a:ext uri="{FF2B5EF4-FFF2-40B4-BE49-F238E27FC236}">
                      <a16:creationId xmlns:a16="http://schemas.microsoft.com/office/drawing/2014/main" id="{BF274882-019A-6D94-EBE0-64F88E736F57}"/>
                    </a:ext>
                  </a:extLst>
                </p:cNvPr>
                <p:cNvPicPr/>
                <p:nvPr/>
              </p:nvPicPr>
              <p:blipFill>
                <a:blip r:embed="rId62"/>
                <a:stretch>
                  <a:fillRect/>
                </a:stretch>
              </p:blipFill>
              <p:spPr>
                <a:xfrm>
                  <a:off x="5508934" y="6443219"/>
                  <a:ext cx="12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6" name="Ink 275">
                  <a:extLst>
                    <a:ext uri="{FF2B5EF4-FFF2-40B4-BE49-F238E27FC236}">
                      <a16:creationId xmlns:a16="http://schemas.microsoft.com/office/drawing/2014/main" id="{87D8089F-B94F-A0E4-BE6F-D805043AE6B4}"/>
                    </a:ext>
                  </a:extLst>
                </p14:cNvPr>
                <p14:cNvContentPartPr/>
                <p14:nvPr/>
              </p14:nvContentPartPr>
              <p14:xfrm>
                <a:off x="5485894" y="6490379"/>
                <a:ext cx="74160" cy="7920"/>
              </p14:xfrm>
            </p:contentPart>
          </mc:Choice>
          <mc:Fallback>
            <p:pic>
              <p:nvPicPr>
                <p:cNvPr id="276" name="Ink 275">
                  <a:extLst>
                    <a:ext uri="{FF2B5EF4-FFF2-40B4-BE49-F238E27FC236}">
                      <a16:creationId xmlns:a16="http://schemas.microsoft.com/office/drawing/2014/main" id="{87D8089F-B94F-A0E4-BE6F-D805043AE6B4}"/>
                    </a:ext>
                  </a:extLst>
                </p:cNvPr>
                <p:cNvPicPr/>
                <p:nvPr/>
              </p:nvPicPr>
              <p:blipFill>
                <a:blip r:embed="rId463"/>
                <a:stretch>
                  <a:fillRect/>
                </a:stretch>
              </p:blipFill>
              <p:spPr>
                <a:xfrm>
                  <a:off x="5479774" y="6484259"/>
                  <a:ext cx="86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7" name="Ink 276">
                  <a:extLst>
                    <a:ext uri="{FF2B5EF4-FFF2-40B4-BE49-F238E27FC236}">
                      <a16:creationId xmlns:a16="http://schemas.microsoft.com/office/drawing/2014/main" id="{9B365F9C-E0EF-A803-D8B4-4FC67425C516}"/>
                    </a:ext>
                  </a:extLst>
                </p14:cNvPr>
                <p14:cNvContentPartPr/>
                <p14:nvPr/>
              </p14:nvContentPartPr>
              <p14:xfrm>
                <a:off x="5651134" y="6410099"/>
                <a:ext cx="94680" cy="71280"/>
              </p14:xfrm>
            </p:contentPart>
          </mc:Choice>
          <mc:Fallback>
            <p:pic>
              <p:nvPicPr>
                <p:cNvPr id="277" name="Ink 276">
                  <a:extLst>
                    <a:ext uri="{FF2B5EF4-FFF2-40B4-BE49-F238E27FC236}">
                      <a16:creationId xmlns:a16="http://schemas.microsoft.com/office/drawing/2014/main" id="{9B365F9C-E0EF-A803-D8B4-4FC67425C516}"/>
                    </a:ext>
                  </a:extLst>
                </p:cNvPr>
                <p:cNvPicPr/>
                <p:nvPr/>
              </p:nvPicPr>
              <p:blipFill>
                <a:blip r:embed="rId465"/>
                <a:stretch>
                  <a:fillRect/>
                </a:stretch>
              </p:blipFill>
              <p:spPr>
                <a:xfrm>
                  <a:off x="5645014" y="6403979"/>
                  <a:ext cx="106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8" name="Ink 277">
                  <a:extLst>
                    <a:ext uri="{FF2B5EF4-FFF2-40B4-BE49-F238E27FC236}">
                      <a16:creationId xmlns:a16="http://schemas.microsoft.com/office/drawing/2014/main" id="{D61AE000-CD62-6977-5889-86067F318552}"/>
                    </a:ext>
                  </a:extLst>
                </p14:cNvPr>
                <p14:cNvContentPartPr/>
                <p14:nvPr/>
              </p14:nvContentPartPr>
              <p14:xfrm>
                <a:off x="5719174" y="6420179"/>
                <a:ext cx="10080" cy="128160"/>
              </p14:xfrm>
            </p:contentPart>
          </mc:Choice>
          <mc:Fallback>
            <p:pic>
              <p:nvPicPr>
                <p:cNvPr id="278" name="Ink 277">
                  <a:extLst>
                    <a:ext uri="{FF2B5EF4-FFF2-40B4-BE49-F238E27FC236}">
                      <a16:creationId xmlns:a16="http://schemas.microsoft.com/office/drawing/2014/main" id="{D61AE000-CD62-6977-5889-86067F318552}"/>
                    </a:ext>
                  </a:extLst>
                </p:cNvPr>
                <p:cNvPicPr/>
                <p:nvPr/>
              </p:nvPicPr>
              <p:blipFill>
                <a:blip r:embed="rId467"/>
                <a:stretch>
                  <a:fillRect/>
                </a:stretch>
              </p:blipFill>
              <p:spPr>
                <a:xfrm>
                  <a:off x="5713054" y="6414059"/>
                  <a:ext cx="22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2" name="Ink 291">
                  <a:extLst>
                    <a:ext uri="{FF2B5EF4-FFF2-40B4-BE49-F238E27FC236}">
                      <a16:creationId xmlns:a16="http://schemas.microsoft.com/office/drawing/2014/main" id="{755C0D99-E3CC-4951-F790-9EDBFB51F7EE}"/>
                    </a:ext>
                  </a:extLst>
                </p14:cNvPr>
                <p14:cNvContentPartPr/>
                <p14:nvPr/>
              </p14:nvContentPartPr>
              <p14:xfrm>
                <a:off x="6009334" y="6225419"/>
                <a:ext cx="183600" cy="141480"/>
              </p14:xfrm>
            </p:contentPart>
          </mc:Choice>
          <mc:Fallback>
            <p:pic>
              <p:nvPicPr>
                <p:cNvPr id="292" name="Ink 291">
                  <a:extLst>
                    <a:ext uri="{FF2B5EF4-FFF2-40B4-BE49-F238E27FC236}">
                      <a16:creationId xmlns:a16="http://schemas.microsoft.com/office/drawing/2014/main" id="{755C0D99-E3CC-4951-F790-9EDBFB51F7EE}"/>
                    </a:ext>
                  </a:extLst>
                </p:cNvPr>
                <p:cNvPicPr/>
                <p:nvPr/>
              </p:nvPicPr>
              <p:blipFill>
                <a:blip r:embed="rId469"/>
                <a:stretch>
                  <a:fillRect/>
                </a:stretch>
              </p:blipFill>
              <p:spPr>
                <a:xfrm>
                  <a:off x="6003214" y="6219299"/>
                  <a:ext cx="195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3" name="Ink 292">
                  <a:extLst>
                    <a:ext uri="{FF2B5EF4-FFF2-40B4-BE49-F238E27FC236}">
                      <a16:creationId xmlns:a16="http://schemas.microsoft.com/office/drawing/2014/main" id="{60A1C8C7-FE40-B153-49A9-C3C5B9ED2FD4}"/>
                    </a:ext>
                  </a:extLst>
                </p14:cNvPr>
                <p14:cNvContentPartPr/>
                <p14:nvPr/>
              </p14:nvContentPartPr>
              <p14:xfrm>
                <a:off x="6059734" y="6410099"/>
                <a:ext cx="157320" cy="19440"/>
              </p14:xfrm>
            </p:contentPart>
          </mc:Choice>
          <mc:Fallback>
            <p:pic>
              <p:nvPicPr>
                <p:cNvPr id="293" name="Ink 292">
                  <a:extLst>
                    <a:ext uri="{FF2B5EF4-FFF2-40B4-BE49-F238E27FC236}">
                      <a16:creationId xmlns:a16="http://schemas.microsoft.com/office/drawing/2014/main" id="{60A1C8C7-FE40-B153-49A9-C3C5B9ED2FD4}"/>
                    </a:ext>
                  </a:extLst>
                </p:cNvPr>
                <p:cNvPicPr/>
                <p:nvPr/>
              </p:nvPicPr>
              <p:blipFill>
                <a:blip r:embed="rId471"/>
                <a:stretch>
                  <a:fillRect/>
                </a:stretch>
              </p:blipFill>
              <p:spPr>
                <a:xfrm>
                  <a:off x="6053614" y="6403979"/>
                  <a:ext cx="169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5" name="Ink 294">
                  <a:extLst>
                    <a:ext uri="{FF2B5EF4-FFF2-40B4-BE49-F238E27FC236}">
                      <a16:creationId xmlns:a16="http://schemas.microsoft.com/office/drawing/2014/main" id="{187E215A-AFBC-3752-56C3-8AF2DBE89074}"/>
                    </a:ext>
                  </a:extLst>
                </p14:cNvPr>
                <p14:cNvContentPartPr/>
                <p14:nvPr/>
              </p14:nvContentPartPr>
              <p14:xfrm>
                <a:off x="4629814" y="6595139"/>
                <a:ext cx="360" cy="119160"/>
              </p14:xfrm>
            </p:contentPart>
          </mc:Choice>
          <mc:Fallback>
            <p:pic>
              <p:nvPicPr>
                <p:cNvPr id="295" name="Ink 294">
                  <a:extLst>
                    <a:ext uri="{FF2B5EF4-FFF2-40B4-BE49-F238E27FC236}">
                      <a16:creationId xmlns:a16="http://schemas.microsoft.com/office/drawing/2014/main" id="{187E215A-AFBC-3752-56C3-8AF2DBE89074}"/>
                    </a:ext>
                  </a:extLst>
                </p:cNvPr>
                <p:cNvPicPr/>
                <p:nvPr/>
              </p:nvPicPr>
              <p:blipFill>
                <a:blip r:embed="rId44"/>
                <a:stretch>
                  <a:fillRect/>
                </a:stretch>
              </p:blipFill>
              <p:spPr>
                <a:xfrm>
                  <a:off x="4623694" y="6589019"/>
                  <a:ext cx="12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6" name="Ink 295">
                  <a:extLst>
                    <a:ext uri="{FF2B5EF4-FFF2-40B4-BE49-F238E27FC236}">
                      <a16:creationId xmlns:a16="http://schemas.microsoft.com/office/drawing/2014/main" id="{F148C1E1-EE5A-58B9-B3A3-2859C9C3E923}"/>
                    </a:ext>
                  </a:extLst>
                </p14:cNvPr>
                <p14:cNvContentPartPr/>
                <p14:nvPr/>
              </p14:nvContentPartPr>
              <p14:xfrm>
                <a:off x="4415974" y="6740939"/>
                <a:ext cx="479880" cy="10080"/>
              </p14:xfrm>
            </p:contentPart>
          </mc:Choice>
          <mc:Fallback>
            <p:pic>
              <p:nvPicPr>
                <p:cNvPr id="296" name="Ink 295">
                  <a:extLst>
                    <a:ext uri="{FF2B5EF4-FFF2-40B4-BE49-F238E27FC236}">
                      <a16:creationId xmlns:a16="http://schemas.microsoft.com/office/drawing/2014/main" id="{F148C1E1-EE5A-58B9-B3A3-2859C9C3E923}"/>
                    </a:ext>
                  </a:extLst>
                </p:cNvPr>
                <p:cNvPicPr/>
                <p:nvPr/>
              </p:nvPicPr>
              <p:blipFill>
                <a:blip r:embed="rId474"/>
                <a:stretch>
                  <a:fillRect/>
                </a:stretch>
              </p:blipFill>
              <p:spPr>
                <a:xfrm>
                  <a:off x="4409854" y="6734819"/>
                  <a:ext cx="4921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8" name="Ink 297">
                  <a:extLst>
                    <a:ext uri="{FF2B5EF4-FFF2-40B4-BE49-F238E27FC236}">
                      <a16:creationId xmlns:a16="http://schemas.microsoft.com/office/drawing/2014/main" id="{61846104-E059-D58A-AB18-C9E6A9EDA6C3}"/>
                    </a:ext>
                  </a:extLst>
                </p14:cNvPr>
                <p14:cNvContentPartPr/>
                <p14:nvPr/>
              </p14:nvContentPartPr>
              <p14:xfrm>
                <a:off x="4457374" y="6793859"/>
                <a:ext cx="106200" cy="110520"/>
              </p14:xfrm>
            </p:contentPart>
          </mc:Choice>
          <mc:Fallback>
            <p:pic>
              <p:nvPicPr>
                <p:cNvPr id="298" name="Ink 297">
                  <a:extLst>
                    <a:ext uri="{FF2B5EF4-FFF2-40B4-BE49-F238E27FC236}">
                      <a16:creationId xmlns:a16="http://schemas.microsoft.com/office/drawing/2014/main" id="{61846104-E059-D58A-AB18-C9E6A9EDA6C3}"/>
                    </a:ext>
                  </a:extLst>
                </p:cNvPr>
                <p:cNvPicPr/>
                <p:nvPr/>
              </p:nvPicPr>
              <p:blipFill>
                <a:blip r:embed="rId476"/>
                <a:stretch>
                  <a:fillRect/>
                </a:stretch>
              </p:blipFill>
              <p:spPr>
                <a:xfrm>
                  <a:off x="4451254" y="6787739"/>
                  <a:ext cx="118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9" name="Ink 298">
                  <a:extLst>
                    <a:ext uri="{FF2B5EF4-FFF2-40B4-BE49-F238E27FC236}">
                      <a16:creationId xmlns:a16="http://schemas.microsoft.com/office/drawing/2014/main" id="{CE05E05B-811F-B1C4-7CAC-6B95D03B3BB3}"/>
                    </a:ext>
                  </a:extLst>
                </p14:cNvPr>
                <p14:cNvContentPartPr/>
                <p14:nvPr/>
              </p14:nvContentPartPr>
              <p14:xfrm>
                <a:off x="4562134" y="6828779"/>
                <a:ext cx="103680" cy="41760"/>
              </p14:xfrm>
            </p:contentPart>
          </mc:Choice>
          <mc:Fallback>
            <p:pic>
              <p:nvPicPr>
                <p:cNvPr id="299" name="Ink 298">
                  <a:extLst>
                    <a:ext uri="{FF2B5EF4-FFF2-40B4-BE49-F238E27FC236}">
                      <a16:creationId xmlns:a16="http://schemas.microsoft.com/office/drawing/2014/main" id="{CE05E05B-811F-B1C4-7CAC-6B95D03B3BB3}"/>
                    </a:ext>
                  </a:extLst>
                </p:cNvPr>
                <p:cNvPicPr/>
                <p:nvPr/>
              </p:nvPicPr>
              <p:blipFill>
                <a:blip r:embed="rId478"/>
                <a:stretch>
                  <a:fillRect/>
                </a:stretch>
              </p:blipFill>
              <p:spPr>
                <a:xfrm>
                  <a:off x="4556014" y="6822659"/>
                  <a:ext cx="1159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0" name="Ink 299">
                  <a:extLst>
                    <a:ext uri="{FF2B5EF4-FFF2-40B4-BE49-F238E27FC236}">
                      <a16:creationId xmlns:a16="http://schemas.microsoft.com/office/drawing/2014/main" id="{944286F2-E31B-29E6-17D9-39280D787A13}"/>
                    </a:ext>
                  </a:extLst>
                </p14:cNvPr>
                <p14:cNvContentPartPr/>
                <p14:nvPr/>
              </p14:nvContentPartPr>
              <p14:xfrm>
                <a:off x="4710094" y="6799619"/>
                <a:ext cx="7920" cy="68040"/>
              </p14:xfrm>
            </p:contentPart>
          </mc:Choice>
          <mc:Fallback>
            <p:pic>
              <p:nvPicPr>
                <p:cNvPr id="300" name="Ink 299">
                  <a:extLst>
                    <a:ext uri="{FF2B5EF4-FFF2-40B4-BE49-F238E27FC236}">
                      <a16:creationId xmlns:a16="http://schemas.microsoft.com/office/drawing/2014/main" id="{944286F2-E31B-29E6-17D9-39280D787A13}"/>
                    </a:ext>
                  </a:extLst>
                </p:cNvPr>
                <p:cNvPicPr/>
                <p:nvPr/>
              </p:nvPicPr>
              <p:blipFill>
                <a:blip r:embed="rId480"/>
                <a:stretch>
                  <a:fillRect/>
                </a:stretch>
              </p:blipFill>
              <p:spPr>
                <a:xfrm>
                  <a:off x="4703974" y="6793499"/>
                  <a:ext cx="20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1" name="Ink 300">
                  <a:extLst>
                    <a:ext uri="{FF2B5EF4-FFF2-40B4-BE49-F238E27FC236}">
                      <a16:creationId xmlns:a16="http://schemas.microsoft.com/office/drawing/2014/main" id="{41601B2E-63D1-B30D-754F-4FEF88C982EE}"/>
                    </a:ext>
                  </a:extLst>
                </p14:cNvPr>
                <p14:cNvContentPartPr/>
                <p14:nvPr/>
              </p14:nvContentPartPr>
              <p14:xfrm>
                <a:off x="4688494" y="6830579"/>
                <a:ext cx="56520" cy="7920"/>
              </p14:xfrm>
            </p:contentPart>
          </mc:Choice>
          <mc:Fallback>
            <p:pic>
              <p:nvPicPr>
                <p:cNvPr id="301" name="Ink 300">
                  <a:extLst>
                    <a:ext uri="{FF2B5EF4-FFF2-40B4-BE49-F238E27FC236}">
                      <a16:creationId xmlns:a16="http://schemas.microsoft.com/office/drawing/2014/main" id="{41601B2E-63D1-B30D-754F-4FEF88C982EE}"/>
                    </a:ext>
                  </a:extLst>
                </p:cNvPr>
                <p:cNvPicPr/>
                <p:nvPr/>
              </p:nvPicPr>
              <p:blipFill>
                <a:blip r:embed="rId482"/>
                <a:stretch>
                  <a:fillRect/>
                </a:stretch>
              </p:blipFill>
              <p:spPr>
                <a:xfrm>
                  <a:off x="4682374" y="6824459"/>
                  <a:ext cx="68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2" name="Ink 301">
                  <a:extLst>
                    <a:ext uri="{FF2B5EF4-FFF2-40B4-BE49-F238E27FC236}">
                      <a16:creationId xmlns:a16="http://schemas.microsoft.com/office/drawing/2014/main" id="{5C4D18FD-39FB-CC4B-5486-036443B64FEE}"/>
                    </a:ext>
                  </a:extLst>
                </p14:cNvPr>
                <p14:cNvContentPartPr/>
                <p14:nvPr/>
              </p14:nvContentPartPr>
              <p14:xfrm>
                <a:off x="4814494" y="6799619"/>
                <a:ext cx="360" cy="62280"/>
              </p14:xfrm>
            </p:contentPart>
          </mc:Choice>
          <mc:Fallback>
            <p:pic>
              <p:nvPicPr>
                <p:cNvPr id="302" name="Ink 301">
                  <a:extLst>
                    <a:ext uri="{FF2B5EF4-FFF2-40B4-BE49-F238E27FC236}">
                      <a16:creationId xmlns:a16="http://schemas.microsoft.com/office/drawing/2014/main" id="{5C4D18FD-39FB-CC4B-5486-036443B64FEE}"/>
                    </a:ext>
                  </a:extLst>
                </p:cNvPr>
                <p:cNvPicPr/>
                <p:nvPr/>
              </p:nvPicPr>
              <p:blipFill>
                <a:blip r:embed="rId198"/>
                <a:stretch>
                  <a:fillRect/>
                </a:stretch>
              </p:blipFill>
              <p:spPr>
                <a:xfrm>
                  <a:off x="4808374" y="6793499"/>
                  <a:ext cx="12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3" name="Ink 302">
                  <a:extLst>
                    <a:ext uri="{FF2B5EF4-FFF2-40B4-BE49-F238E27FC236}">
                      <a16:creationId xmlns:a16="http://schemas.microsoft.com/office/drawing/2014/main" id="{D79D0454-4306-4147-F60C-EFFEB1F78303}"/>
                    </a:ext>
                  </a:extLst>
                </p14:cNvPr>
                <p14:cNvContentPartPr/>
                <p14:nvPr/>
              </p14:nvContentPartPr>
              <p14:xfrm>
                <a:off x="4990174" y="6760379"/>
                <a:ext cx="252000" cy="18720"/>
              </p14:xfrm>
            </p:contentPart>
          </mc:Choice>
          <mc:Fallback>
            <p:pic>
              <p:nvPicPr>
                <p:cNvPr id="303" name="Ink 302">
                  <a:extLst>
                    <a:ext uri="{FF2B5EF4-FFF2-40B4-BE49-F238E27FC236}">
                      <a16:creationId xmlns:a16="http://schemas.microsoft.com/office/drawing/2014/main" id="{D79D0454-4306-4147-F60C-EFFEB1F78303}"/>
                    </a:ext>
                  </a:extLst>
                </p:cNvPr>
                <p:cNvPicPr/>
                <p:nvPr/>
              </p:nvPicPr>
              <p:blipFill>
                <a:blip r:embed="rId485"/>
                <a:stretch>
                  <a:fillRect/>
                </a:stretch>
              </p:blipFill>
              <p:spPr>
                <a:xfrm>
                  <a:off x="4984054" y="6754259"/>
                  <a:ext cx="2642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4" name="Ink 303">
                  <a:extLst>
                    <a:ext uri="{FF2B5EF4-FFF2-40B4-BE49-F238E27FC236}">
                      <a16:creationId xmlns:a16="http://schemas.microsoft.com/office/drawing/2014/main" id="{E3C3E04F-756F-5A4B-09D1-F54274CE09A2}"/>
                    </a:ext>
                  </a:extLst>
                </p14:cNvPr>
                <p14:cNvContentPartPr/>
                <p14:nvPr/>
              </p14:nvContentPartPr>
              <p14:xfrm>
                <a:off x="5174854" y="6741299"/>
                <a:ext cx="117000" cy="78840"/>
              </p14:xfrm>
            </p:contentPart>
          </mc:Choice>
          <mc:Fallback>
            <p:pic>
              <p:nvPicPr>
                <p:cNvPr id="304" name="Ink 303">
                  <a:extLst>
                    <a:ext uri="{FF2B5EF4-FFF2-40B4-BE49-F238E27FC236}">
                      <a16:creationId xmlns:a16="http://schemas.microsoft.com/office/drawing/2014/main" id="{E3C3E04F-756F-5A4B-09D1-F54274CE09A2}"/>
                    </a:ext>
                  </a:extLst>
                </p:cNvPr>
                <p:cNvPicPr/>
                <p:nvPr/>
              </p:nvPicPr>
              <p:blipFill>
                <a:blip r:embed="rId487"/>
                <a:stretch>
                  <a:fillRect/>
                </a:stretch>
              </p:blipFill>
              <p:spPr>
                <a:xfrm>
                  <a:off x="5168734" y="6735179"/>
                  <a:ext cx="129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5" name="Ink 304">
                  <a:extLst>
                    <a:ext uri="{FF2B5EF4-FFF2-40B4-BE49-F238E27FC236}">
                      <a16:creationId xmlns:a16="http://schemas.microsoft.com/office/drawing/2014/main" id="{913ACFD9-00E9-E1AA-4842-FFD49573A43E}"/>
                    </a:ext>
                  </a:extLst>
                </p14:cNvPr>
                <p14:cNvContentPartPr/>
                <p14:nvPr/>
              </p14:nvContentPartPr>
              <p14:xfrm>
                <a:off x="5468614" y="6730499"/>
                <a:ext cx="133920" cy="101520"/>
              </p14:xfrm>
            </p:contentPart>
          </mc:Choice>
          <mc:Fallback>
            <p:pic>
              <p:nvPicPr>
                <p:cNvPr id="305" name="Ink 304">
                  <a:extLst>
                    <a:ext uri="{FF2B5EF4-FFF2-40B4-BE49-F238E27FC236}">
                      <a16:creationId xmlns:a16="http://schemas.microsoft.com/office/drawing/2014/main" id="{913ACFD9-00E9-E1AA-4842-FFD49573A43E}"/>
                    </a:ext>
                  </a:extLst>
                </p:cNvPr>
                <p:cNvPicPr/>
                <p:nvPr/>
              </p:nvPicPr>
              <p:blipFill>
                <a:blip r:embed="rId489"/>
                <a:stretch>
                  <a:fillRect/>
                </a:stretch>
              </p:blipFill>
              <p:spPr>
                <a:xfrm>
                  <a:off x="5462494" y="6724379"/>
                  <a:ext cx="146160" cy="113760"/>
                </a:xfrm>
                <a:prstGeom prst="rect">
                  <a:avLst/>
                </a:prstGeom>
              </p:spPr>
            </p:pic>
          </mc:Fallback>
        </mc:AlternateContent>
      </p:grpSp>
      <p:grpSp>
        <p:nvGrpSpPr>
          <p:cNvPr id="323" name="Group 322">
            <a:extLst>
              <a:ext uri="{FF2B5EF4-FFF2-40B4-BE49-F238E27FC236}">
                <a16:creationId xmlns:a16="http://schemas.microsoft.com/office/drawing/2014/main" id="{7A74634C-EA90-0E1E-C543-CF958685FAAD}"/>
              </a:ext>
            </a:extLst>
          </p:cNvPr>
          <p:cNvGrpSpPr/>
          <p:nvPr/>
        </p:nvGrpSpPr>
        <p:grpSpPr>
          <a:xfrm>
            <a:off x="6536374" y="6643739"/>
            <a:ext cx="279360" cy="126360"/>
            <a:chOff x="6536374" y="6643739"/>
            <a:chExt cx="279360" cy="126360"/>
          </a:xfrm>
        </p:grpSpPr>
        <mc:AlternateContent xmlns:mc="http://schemas.openxmlformats.org/markup-compatibility/2006">
          <mc:Choice xmlns:p14="http://schemas.microsoft.com/office/powerpoint/2010/main" Requires="p14">
            <p:contentPart p14:bwMode="auto" r:id="rId490">
              <p14:nvContentPartPr>
                <p14:cNvPr id="307" name="Ink 306">
                  <a:extLst>
                    <a:ext uri="{FF2B5EF4-FFF2-40B4-BE49-F238E27FC236}">
                      <a16:creationId xmlns:a16="http://schemas.microsoft.com/office/drawing/2014/main" id="{2EF02017-B6EA-3DB6-8923-E37F311DBE3C}"/>
                    </a:ext>
                  </a:extLst>
                </p14:cNvPr>
                <p14:cNvContentPartPr/>
                <p14:nvPr/>
              </p14:nvContentPartPr>
              <p14:xfrm>
                <a:off x="6536374" y="6682619"/>
                <a:ext cx="176040" cy="10800"/>
              </p14:xfrm>
            </p:contentPart>
          </mc:Choice>
          <mc:Fallback>
            <p:pic>
              <p:nvPicPr>
                <p:cNvPr id="307" name="Ink 306">
                  <a:extLst>
                    <a:ext uri="{FF2B5EF4-FFF2-40B4-BE49-F238E27FC236}">
                      <a16:creationId xmlns:a16="http://schemas.microsoft.com/office/drawing/2014/main" id="{2EF02017-B6EA-3DB6-8923-E37F311DBE3C}"/>
                    </a:ext>
                  </a:extLst>
                </p:cNvPr>
                <p:cNvPicPr/>
                <p:nvPr/>
              </p:nvPicPr>
              <p:blipFill>
                <a:blip r:embed="rId491"/>
                <a:stretch>
                  <a:fillRect/>
                </a:stretch>
              </p:blipFill>
              <p:spPr>
                <a:xfrm>
                  <a:off x="6530254" y="6676499"/>
                  <a:ext cx="188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8" name="Ink 307">
                  <a:extLst>
                    <a:ext uri="{FF2B5EF4-FFF2-40B4-BE49-F238E27FC236}">
                      <a16:creationId xmlns:a16="http://schemas.microsoft.com/office/drawing/2014/main" id="{3D250D52-6E0B-1284-1961-4B542AE5ACB6}"/>
                    </a:ext>
                  </a:extLst>
                </p14:cNvPr>
                <p14:cNvContentPartPr/>
                <p14:nvPr/>
              </p14:nvContentPartPr>
              <p14:xfrm>
                <a:off x="6575614" y="6707819"/>
                <a:ext cx="178200" cy="14400"/>
              </p14:xfrm>
            </p:contentPart>
          </mc:Choice>
          <mc:Fallback>
            <p:pic>
              <p:nvPicPr>
                <p:cNvPr id="308" name="Ink 307">
                  <a:extLst>
                    <a:ext uri="{FF2B5EF4-FFF2-40B4-BE49-F238E27FC236}">
                      <a16:creationId xmlns:a16="http://schemas.microsoft.com/office/drawing/2014/main" id="{3D250D52-6E0B-1284-1961-4B542AE5ACB6}"/>
                    </a:ext>
                  </a:extLst>
                </p:cNvPr>
                <p:cNvPicPr/>
                <p:nvPr/>
              </p:nvPicPr>
              <p:blipFill>
                <a:blip r:embed="rId493"/>
                <a:stretch>
                  <a:fillRect/>
                </a:stretch>
              </p:blipFill>
              <p:spPr>
                <a:xfrm>
                  <a:off x="6569494" y="6701699"/>
                  <a:ext cx="1904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9" name="Ink 308">
                  <a:extLst>
                    <a:ext uri="{FF2B5EF4-FFF2-40B4-BE49-F238E27FC236}">
                      <a16:creationId xmlns:a16="http://schemas.microsoft.com/office/drawing/2014/main" id="{9851B536-F9B8-EA66-7B9F-967445FED8FE}"/>
                    </a:ext>
                  </a:extLst>
                </p14:cNvPr>
                <p14:cNvContentPartPr/>
                <p14:nvPr/>
              </p14:nvContentPartPr>
              <p14:xfrm>
                <a:off x="6672454" y="6643739"/>
                <a:ext cx="143280" cy="126360"/>
              </p14:xfrm>
            </p:contentPart>
          </mc:Choice>
          <mc:Fallback>
            <p:pic>
              <p:nvPicPr>
                <p:cNvPr id="309" name="Ink 308">
                  <a:extLst>
                    <a:ext uri="{FF2B5EF4-FFF2-40B4-BE49-F238E27FC236}">
                      <a16:creationId xmlns:a16="http://schemas.microsoft.com/office/drawing/2014/main" id="{9851B536-F9B8-EA66-7B9F-967445FED8FE}"/>
                    </a:ext>
                  </a:extLst>
                </p:cNvPr>
                <p:cNvPicPr/>
                <p:nvPr/>
              </p:nvPicPr>
              <p:blipFill>
                <a:blip r:embed="rId495"/>
                <a:stretch>
                  <a:fillRect/>
                </a:stretch>
              </p:blipFill>
              <p:spPr>
                <a:xfrm>
                  <a:off x="6666334" y="6637619"/>
                  <a:ext cx="155520" cy="138600"/>
                </a:xfrm>
                <a:prstGeom prst="rect">
                  <a:avLst/>
                </a:prstGeom>
              </p:spPr>
            </p:pic>
          </mc:Fallback>
        </mc:AlternateContent>
      </p:grpSp>
      <p:grpSp>
        <p:nvGrpSpPr>
          <p:cNvPr id="322" name="Group 321">
            <a:extLst>
              <a:ext uri="{FF2B5EF4-FFF2-40B4-BE49-F238E27FC236}">
                <a16:creationId xmlns:a16="http://schemas.microsoft.com/office/drawing/2014/main" id="{41245DB6-2371-CA1D-B866-C7F32D49DCED}"/>
              </a:ext>
            </a:extLst>
          </p:cNvPr>
          <p:cNvGrpSpPr/>
          <p:nvPr/>
        </p:nvGrpSpPr>
        <p:grpSpPr>
          <a:xfrm>
            <a:off x="6982414" y="6623579"/>
            <a:ext cx="1889640" cy="262800"/>
            <a:chOff x="6982414" y="6623579"/>
            <a:chExt cx="1889640" cy="262800"/>
          </a:xfrm>
        </p:grpSpPr>
        <mc:AlternateContent xmlns:mc="http://schemas.openxmlformats.org/markup-compatibility/2006">
          <mc:Choice xmlns:p14="http://schemas.microsoft.com/office/powerpoint/2010/main" Requires="p14">
            <p:contentPart p14:bwMode="auto" r:id="rId496">
              <p14:nvContentPartPr>
                <p14:cNvPr id="310" name="Ink 309">
                  <a:extLst>
                    <a:ext uri="{FF2B5EF4-FFF2-40B4-BE49-F238E27FC236}">
                      <a16:creationId xmlns:a16="http://schemas.microsoft.com/office/drawing/2014/main" id="{97391161-FB8A-3ACB-D355-10C94F7D24E0}"/>
                    </a:ext>
                  </a:extLst>
                </p14:cNvPr>
                <p14:cNvContentPartPr/>
                <p14:nvPr/>
              </p14:nvContentPartPr>
              <p14:xfrm>
                <a:off x="6982414" y="6623579"/>
                <a:ext cx="272880" cy="127800"/>
              </p14:xfrm>
            </p:contentPart>
          </mc:Choice>
          <mc:Fallback>
            <p:pic>
              <p:nvPicPr>
                <p:cNvPr id="310" name="Ink 309">
                  <a:extLst>
                    <a:ext uri="{FF2B5EF4-FFF2-40B4-BE49-F238E27FC236}">
                      <a16:creationId xmlns:a16="http://schemas.microsoft.com/office/drawing/2014/main" id="{97391161-FB8A-3ACB-D355-10C94F7D24E0}"/>
                    </a:ext>
                  </a:extLst>
                </p:cNvPr>
                <p:cNvPicPr/>
                <p:nvPr/>
              </p:nvPicPr>
              <p:blipFill>
                <a:blip r:embed="rId497"/>
                <a:stretch>
                  <a:fillRect/>
                </a:stretch>
              </p:blipFill>
              <p:spPr>
                <a:xfrm>
                  <a:off x="6976294" y="6617459"/>
                  <a:ext cx="285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1" name="Ink 310">
                  <a:extLst>
                    <a:ext uri="{FF2B5EF4-FFF2-40B4-BE49-F238E27FC236}">
                      <a16:creationId xmlns:a16="http://schemas.microsoft.com/office/drawing/2014/main" id="{441F3869-E066-9690-A23A-1DC29AA44EB4}"/>
                    </a:ext>
                  </a:extLst>
                </p14:cNvPr>
                <p14:cNvContentPartPr/>
                <p14:nvPr/>
              </p14:nvContentPartPr>
              <p14:xfrm>
                <a:off x="7307494" y="6646259"/>
                <a:ext cx="113040" cy="97920"/>
              </p14:xfrm>
            </p:contentPart>
          </mc:Choice>
          <mc:Fallback>
            <p:pic>
              <p:nvPicPr>
                <p:cNvPr id="311" name="Ink 310">
                  <a:extLst>
                    <a:ext uri="{FF2B5EF4-FFF2-40B4-BE49-F238E27FC236}">
                      <a16:creationId xmlns:a16="http://schemas.microsoft.com/office/drawing/2014/main" id="{441F3869-E066-9690-A23A-1DC29AA44EB4}"/>
                    </a:ext>
                  </a:extLst>
                </p:cNvPr>
                <p:cNvPicPr/>
                <p:nvPr/>
              </p:nvPicPr>
              <p:blipFill>
                <a:blip r:embed="rId499"/>
                <a:stretch>
                  <a:fillRect/>
                </a:stretch>
              </p:blipFill>
              <p:spPr>
                <a:xfrm>
                  <a:off x="7301374" y="6640139"/>
                  <a:ext cx="125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2" name="Ink 311">
                  <a:extLst>
                    <a:ext uri="{FF2B5EF4-FFF2-40B4-BE49-F238E27FC236}">
                      <a16:creationId xmlns:a16="http://schemas.microsoft.com/office/drawing/2014/main" id="{BADFA2C9-F12B-14B8-3490-A0F4E4EA380F}"/>
                    </a:ext>
                  </a:extLst>
                </p14:cNvPr>
                <p14:cNvContentPartPr/>
                <p14:nvPr/>
              </p14:nvContentPartPr>
              <p14:xfrm>
                <a:off x="7450774" y="6741299"/>
                <a:ext cx="129600" cy="49680"/>
              </p14:xfrm>
            </p:contentPart>
          </mc:Choice>
          <mc:Fallback>
            <p:pic>
              <p:nvPicPr>
                <p:cNvPr id="312" name="Ink 311">
                  <a:extLst>
                    <a:ext uri="{FF2B5EF4-FFF2-40B4-BE49-F238E27FC236}">
                      <a16:creationId xmlns:a16="http://schemas.microsoft.com/office/drawing/2014/main" id="{BADFA2C9-F12B-14B8-3490-A0F4E4EA380F}"/>
                    </a:ext>
                  </a:extLst>
                </p:cNvPr>
                <p:cNvPicPr/>
                <p:nvPr/>
              </p:nvPicPr>
              <p:blipFill>
                <a:blip r:embed="rId501"/>
                <a:stretch>
                  <a:fillRect/>
                </a:stretch>
              </p:blipFill>
              <p:spPr>
                <a:xfrm>
                  <a:off x="7444654" y="6735179"/>
                  <a:ext cx="1418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3" name="Ink 312">
                  <a:extLst>
                    <a:ext uri="{FF2B5EF4-FFF2-40B4-BE49-F238E27FC236}">
                      <a16:creationId xmlns:a16="http://schemas.microsoft.com/office/drawing/2014/main" id="{C020EB85-A1CF-1056-94B3-1A85D9809773}"/>
                    </a:ext>
                  </a:extLst>
                </p14:cNvPr>
                <p14:cNvContentPartPr/>
                <p14:nvPr/>
              </p14:nvContentPartPr>
              <p14:xfrm>
                <a:off x="7725094" y="6686579"/>
                <a:ext cx="116640" cy="94320"/>
              </p14:xfrm>
            </p:contentPart>
          </mc:Choice>
          <mc:Fallback>
            <p:pic>
              <p:nvPicPr>
                <p:cNvPr id="313" name="Ink 312">
                  <a:extLst>
                    <a:ext uri="{FF2B5EF4-FFF2-40B4-BE49-F238E27FC236}">
                      <a16:creationId xmlns:a16="http://schemas.microsoft.com/office/drawing/2014/main" id="{C020EB85-A1CF-1056-94B3-1A85D9809773}"/>
                    </a:ext>
                  </a:extLst>
                </p:cNvPr>
                <p:cNvPicPr/>
                <p:nvPr/>
              </p:nvPicPr>
              <p:blipFill>
                <a:blip r:embed="rId503"/>
                <a:stretch>
                  <a:fillRect/>
                </a:stretch>
              </p:blipFill>
              <p:spPr>
                <a:xfrm>
                  <a:off x="7718974" y="6680459"/>
                  <a:ext cx="128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14" name="Ink 313">
                  <a:extLst>
                    <a:ext uri="{FF2B5EF4-FFF2-40B4-BE49-F238E27FC236}">
                      <a16:creationId xmlns:a16="http://schemas.microsoft.com/office/drawing/2014/main" id="{9972CDFF-949E-31C4-5E2B-3920CA779145}"/>
                    </a:ext>
                  </a:extLst>
                </p14:cNvPr>
                <p14:cNvContentPartPr/>
                <p14:nvPr/>
              </p14:nvContentPartPr>
              <p14:xfrm>
                <a:off x="7853614" y="6702059"/>
                <a:ext cx="74880" cy="93600"/>
              </p14:xfrm>
            </p:contentPart>
          </mc:Choice>
          <mc:Fallback>
            <p:pic>
              <p:nvPicPr>
                <p:cNvPr id="314" name="Ink 313">
                  <a:extLst>
                    <a:ext uri="{FF2B5EF4-FFF2-40B4-BE49-F238E27FC236}">
                      <a16:creationId xmlns:a16="http://schemas.microsoft.com/office/drawing/2014/main" id="{9972CDFF-949E-31C4-5E2B-3920CA779145}"/>
                    </a:ext>
                  </a:extLst>
                </p:cNvPr>
                <p:cNvPicPr/>
                <p:nvPr/>
              </p:nvPicPr>
              <p:blipFill>
                <a:blip r:embed="rId505"/>
                <a:stretch>
                  <a:fillRect/>
                </a:stretch>
              </p:blipFill>
              <p:spPr>
                <a:xfrm>
                  <a:off x="7847494" y="6695939"/>
                  <a:ext cx="87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5" name="Ink 314">
                  <a:extLst>
                    <a:ext uri="{FF2B5EF4-FFF2-40B4-BE49-F238E27FC236}">
                      <a16:creationId xmlns:a16="http://schemas.microsoft.com/office/drawing/2014/main" id="{E3540B96-88F6-CE2B-EDAF-58BE38538713}"/>
                    </a:ext>
                  </a:extLst>
                </p14:cNvPr>
                <p14:cNvContentPartPr/>
                <p14:nvPr/>
              </p14:nvContentPartPr>
              <p14:xfrm>
                <a:off x="7985734" y="6692699"/>
                <a:ext cx="137160" cy="82800"/>
              </p14:xfrm>
            </p:contentPart>
          </mc:Choice>
          <mc:Fallback>
            <p:pic>
              <p:nvPicPr>
                <p:cNvPr id="315" name="Ink 314">
                  <a:extLst>
                    <a:ext uri="{FF2B5EF4-FFF2-40B4-BE49-F238E27FC236}">
                      <a16:creationId xmlns:a16="http://schemas.microsoft.com/office/drawing/2014/main" id="{E3540B96-88F6-CE2B-EDAF-58BE38538713}"/>
                    </a:ext>
                  </a:extLst>
                </p:cNvPr>
                <p:cNvPicPr/>
                <p:nvPr/>
              </p:nvPicPr>
              <p:blipFill>
                <a:blip r:embed="rId507"/>
                <a:stretch>
                  <a:fillRect/>
                </a:stretch>
              </p:blipFill>
              <p:spPr>
                <a:xfrm>
                  <a:off x="7979614" y="6686579"/>
                  <a:ext cx="149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6" name="Ink 315">
                  <a:extLst>
                    <a:ext uri="{FF2B5EF4-FFF2-40B4-BE49-F238E27FC236}">
                      <a16:creationId xmlns:a16="http://schemas.microsoft.com/office/drawing/2014/main" id="{13E15DF6-F134-A93F-8CCA-7460FA498785}"/>
                    </a:ext>
                  </a:extLst>
                </p14:cNvPr>
                <p14:cNvContentPartPr/>
                <p14:nvPr/>
              </p14:nvContentPartPr>
              <p14:xfrm>
                <a:off x="8161054" y="6673259"/>
                <a:ext cx="84240" cy="93240"/>
              </p14:xfrm>
            </p:contentPart>
          </mc:Choice>
          <mc:Fallback>
            <p:pic>
              <p:nvPicPr>
                <p:cNvPr id="316" name="Ink 315">
                  <a:extLst>
                    <a:ext uri="{FF2B5EF4-FFF2-40B4-BE49-F238E27FC236}">
                      <a16:creationId xmlns:a16="http://schemas.microsoft.com/office/drawing/2014/main" id="{13E15DF6-F134-A93F-8CCA-7460FA498785}"/>
                    </a:ext>
                  </a:extLst>
                </p:cNvPr>
                <p:cNvPicPr/>
                <p:nvPr/>
              </p:nvPicPr>
              <p:blipFill>
                <a:blip r:embed="rId509"/>
                <a:stretch>
                  <a:fillRect/>
                </a:stretch>
              </p:blipFill>
              <p:spPr>
                <a:xfrm>
                  <a:off x="8154934" y="6667139"/>
                  <a:ext cx="96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7" name="Ink 316">
                  <a:extLst>
                    <a:ext uri="{FF2B5EF4-FFF2-40B4-BE49-F238E27FC236}">
                      <a16:creationId xmlns:a16="http://schemas.microsoft.com/office/drawing/2014/main" id="{E98E331A-270D-B45F-4915-0B359516773D}"/>
                    </a:ext>
                  </a:extLst>
                </p14:cNvPr>
                <p14:cNvContentPartPr/>
                <p14:nvPr/>
              </p14:nvContentPartPr>
              <p14:xfrm>
                <a:off x="8258254" y="6700619"/>
                <a:ext cx="133200" cy="84960"/>
              </p14:xfrm>
            </p:contentPart>
          </mc:Choice>
          <mc:Fallback>
            <p:pic>
              <p:nvPicPr>
                <p:cNvPr id="317" name="Ink 316">
                  <a:extLst>
                    <a:ext uri="{FF2B5EF4-FFF2-40B4-BE49-F238E27FC236}">
                      <a16:creationId xmlns:a16="http://schemas.microsoft.com/office/drawing/2014/main" id="{E98E331A-270D-B45F-4915-0B359516773D}"/>
                    </a:ext>
                  </a:extLst>
                </p:cNvPr>
                <p:cNvPicPr/>
                <p:nvPr/>
              </p:nvPicPr>
              <p:blipFill>
                <a:blip r:embed="rId511"/>
                <a:stretch>
                  <a:fillRect/>
                </a:stretch>
              </p:blipFill>
              <p:spPr>
                <a:xfrm>
                  <a:off x="8252134" y="6694499"/>
                  <a:ext cx="145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8" name="Ink 317">
                  <a:extLst>
                    <a:ext uri="{FF2B5EF4-FFF2-40B4-BE49-F238E27FC236}">
                      <a16:creationId xmlns:a16="http://schemas.microsoft.com/office/drawing/2014/main" id="{C868868E-6271-504C-B59B-9DCC4129C1C0}"/>
                    </a:ext>
                  </a:extLst>
                </p14:cNvPr>
                <p14:cNvContentPartPr/>
                <p14:nvPr/>
              </p14:nvContentPartPr>
              <p14:xfrm>
                <a:off x="8394334" y="6714659"/>
                <a:ext cx="100440" cy="67680"/>
              </p14:xfrm>
            </p:contentPart>
          </mc:Choice>
          <mc:Fallback>
            <p:pic>
              <p:nvPicPr>
                <p:cNvPr id="318" name="Ink 317">
                  <a:extLst>
                    <a:ext uri="{FF2B5EF4-FFF2-40B4-BE49-F238E27FC236}">
                      <a16:creationId xmlns:a16="http://schemas.microsoft.com/office/drawing/2014/main" id="{C868868E-6271-504C-B59B-9DCC4129C1C0}"/>
                    </a:ext>
                  </a:extLst>
                </p:cNvPr>
                <p:cNvPicPr/>
                <p:nvPr/>
              </p:nvPicPr>
              <p:blipFill>
                <a:blip r:embed="rId513"/>
                <a:stretch>
                  <a:fillRect/>
                </a:stretch>
              </p:blipFill>
              <p:spPr>
                <a:xfrm>
                  <a:off x="8388214" y="6708539"/>
                  <a:ext cx="112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9" name="Ink 318">
                  <a:extLst>
                    <a:ext uri="{FF2B5EF4-FFF2-40B4-BE49-F238E27FC236}">
                      <a16:creationId xmlns:a16="http://schemas.microsoft.com/office/drawing/2014/main" id="{B663E889-F6E3-962F-A9C1-351F0EB1FE39}"/>
                    </a:ext>
                  </a:extLst>
                </p14:cNvPr>
                <p14:cNvContentPartPr/>
                <p14:nvPr/>
              </p14:nvContentPartPr>
              <p14:xfrm>
                <a:off x="8517094" y="6713939"/>
                <a:ext cx="110520" cy="172440"/>
              </p14:xfrm>
            </p:contentPart>
          </mc:Choice>
          <mc:Fallback>
            <p:pic>
              <p:nvPicPr>
                <p:cNvPr id="319" name="Ink 318">
                  <a:extLst>
                    <a:ext uri="{FF2B5EF4-FFF2-40B4-BE49-F238E27FC236}">
                      <a16:creationId xmlns:a16="http://schemas.microsoft.com/office/drawing/2014/main" id="{B663E889-F6E3-962F-A9C1-351F0EB1FE39}"/>
                    </a:ext>
                  </a:extLst>
                </p:cNvPr>
                <p:cNvPicPr/>
                <p:nvPr/>
              </p:nvPicPr>
              <p:blipFill>
                <a:blip r:embed="rId515"/>
                <a:stretch>
                  <a:fillRect/>
                </a:stretch>
              </p:blipFill>
              <p:spPr>
                <a:xfrm>
                  <a:off x="8510974" y="6707819"/>
                  <a:ext cx="1227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0" name="Ink 319">
                  <a:extLst>
                    <a:ext uri="{FF2B5EF4-FFF2-40B4-BE49-F238E27FC236}">
                      <a16:creationId xmlns:a16="http://schemas.microsoft.com/office/drawing/2014/main" id="{1006ACE5-E9D4-07F4-A53B-A6E92B6E3006}"/>
                    </a:ext>
                  </a:extLst>
                </p14:cNvPr>
                <p14:cNvContentPartPr/>
                <p14:nvPr/>
              </p14:nvContentPartPr>
              <p14:xfrm>
                <a:off x="8647414" y="6696659"/>
                <a:ext cx="97560" cy="84960"/>
              </p14:xfrm>
            </p:contentPart>
          </mc:Choice>
          <mc:Fallback>
            <p:pic>
              <p:nvPicPr>
                <p:cNvPr id="320" name="Ink 319">
                  <a:extLst>
                    <a:ext uri="{FF2B5EF4-FFF2-40B4-BE49-F238E27FC236}">
                      <a16:creationId xmlns:a16="http://schemas.microsoft.com/office/drawing/2014/main" id="{1006ACE5-E9D4-07F4-A53B-A6E92B6E3006}"/>
                    </a:ext>
                  </a:extLst>
                </p:cNvPr>
                <p:cNvPicPr/>
                <p:nvPr/>
              </p:nvPicPr>
              <p:blipFill>
                <a:blip r:embed="rId517"/>
                <a:stretch>
                  <a:fillRect/>
                </a:stretch>
              </p:blipFill>
              <p:spPr>
                <a:xfrm>
                  <a:off x="8641294" y="6690539"/>
                  <a:ext cx="109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1" name="Ink 320">
                  <a:extLst>
                    <a:ext uri="{FF2B5EF4-FFF2-40B4-BE49-F238E27FC236}">
                      <a16:creationId xmlns:a16="http://schemas.microsoft.com/office/drawing/2014/main" id="{C3C53636-271B-6B1A-0363-92FE3E303DAA}"/>
                    </a:ext>
                  </a:extLst>
                </p14:cNvPr>
                <p14:cNvContentPartPr/>
                <p14:nvPr/>
              </p14:nvContentPartPr>
              <p14:xfrm>
                <a:off x="8801134" y="6634019"/>
                <a:ext cx="70920" cy="147600"/>
              </p14:xfrm>
            </p:contentPart>
          </mc:Choice>
          <mc:Fallback>
            <p:pic>
              <p:nvPicPr>
                <p:cNvPr id="321" name="Ink 320">
                  <a:extLst>
                    <a:ext uri="{FF2B5EF4-FFF2-40B4-BE49-F238E27FC236}">
                      <a16:creationId xmlns:a16="http://schemas.microsoft.com/office/drawing/2014/main" id="{C3C53636-271B-6B1A-0363-92FE3E303DAA}"/>
                    </a:ext>
                  </a:extLst>
                </p:cNvPr>
                <p:cNvPicPr/>
                <p:nvPr/>
              </p:nvPicPr>
              <p:blipFill>
                <a:blip r:embed="rId519"/>
                <a:stretch>
                  <a:fillRect/>
                </a:stretch>
              </p:blipFill>
              <p:spPr>
                <a:xfrm>
                  <a:off x="8795014" y="6627899"/>
                  <a:ext cx="83160" cy="15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0">
            <p14:nvContentPartPr>
              <p14:cNvPr id="324" name="Ink 323">
                <a:extLst>
                  <a:ext uri="{FF2B5EF4-FFF2-40B4-BE49-F238E27FC236}">
                    <a16:creationId xmlns:a16="http://schemas.microsoft.com/office/drawing/2014/main" id="{B705CDE2-94EB-1A50-A226-D397C862F465}"/>
                  </a:ext>
                </a:extLst>
              </p14:cNvPr>
              <p14:cNvContentPartPr/>
              <p14:nvPr/>
            </p14:nvContentPartPr>
            <p14:xfrm>
              <a:off x="8936134" y="6731219"/>
              <a:ext cx="72000" cy="128520"/>
            </p14:xfrm>
          </p:contentPart>
        </mc:Choice>
        <mc:Fallback>
          <p:pic>
            <p:nvPicPr>
              <p:cNvPr id="324" name="Ink 323">
                <a:extLst>
                  <a:ext uri="{FF2B5EF4-FFF2-40B4-BE49-F238E27FC236}">
                    <a16:creationId xmlns:a16="http://schemas.microsoft.com/office/drawing/2014/main" id="{B705CDE2-94EB-1A50-A226-D397C862F465}"/>
                  </a:ext>
                </a:extLst>
              </p:cNvPr>
              <p:cNvPicPr/>
              <p:nvPr/>
            </p:nvPicPr>
            <p:blipFill>
              <a:blip r:embed="rId521"/>
              <a:stretch>
                <a:fillRect/>
              </a:stretch>
            </p:blipFill>
            <p:spPr>
              <a:xfrm>
                <a:off x="8930014" y="6725099"/>
                <a:ext cx="84240" cy="140760"/>
              </a:xfrm>
              <a:prstGeom prst="rect">
                <a:avLst/>
              </a:prstGeom>
            </p:spPr>
          </p:pic>
        </mc:Fallback>
      </mc:AlternateContent>
      <p:grpSp>
        <p:nvGrpSpPr>
          <p:cNvPr id="338" name="Group 337">
            <a:extLst>
              <a:ext uri="{FF2B5EF4-FFF2-40B4-BE49-F238E27FC236}">
                <a16:creationId xmlns:a16="http://schemas.microsoft.com/office/drawing/2014/main" id="{3613F098-373C-77ED-50E1-14E6B2A3C996}"/>
              </a:ext>
            </a:extLst>
          </p:cNvPr>
          <p:cNvGrpSpPr/>
          <p:nvPr/>
        </p:nvGrpSpPr>
        <p:grpSpPr>
          <a:xfrm>
            <a:off x="9178054" y="6634019"/>
            <a:ext cx="1230840" cy="297000"/>
            <a:chOff x="9178054" y="6634019"/>
            <a:chExt cx="1230840" cy="297000"/>
          </a:xfrm>
        </p:grpSpPr>
        <mc:AlternateContent xmlns:mc="http://schemas.openxmlformats.org/markup-compatibility/2006">
          <mc:Choice xmlns:p14="http://schemas.microsoft.com/office/powerpoint/2010/main" Requires="p14">
            <p:contentPart p14:bwMode="auto" r:id="rId522">
              <p14:nvContentPartPr>
                <p14:cNvPr id="325" name="Ink 324">
                  <a:extLst>
                    <a:ext uri="{FF2B5EF4-FFF2-40B4-BE49-F238E27FC236}">
                      <a16:creationId xmlns:a16="http://schemas.microsoft.com/office/drawing/2014/main" id="{E54496BD-D019-3F9C-A648-29D022F4C791}"/>
                    </a:ext>
                  </a:extLst>
                </p14:cNvPr>
                <p14:cNvContentPartPr/>
                <p14:nvPr/>
              </p14:nvContentPartPr>
              <p14:xfrm>
                <a:off x="9178054" y="6672539"/>
                <a:ext cx="143280" cy="115920"/>
              </p14:xfrm>
            </p:contentPart>
          </mc:Choice>
          <mc:Fallback>
            <p:pic>
              <p:nvPicPr>
                <p:cNvPr id="325" name="Ink 324">
                  <a:extLst>
                    <a:ext uri="{FF2B5EF4-FFF2-40B4-BE49-F238E27FC236}">
                      <a16:creationId xmlns:a16="http://schemas.microsoft.com/office/drawing/2014/main" id="{E54496BD-D019-3F9C-A648-29D022F4C791}"/>
                    </a:ext>
                  </a:extLst>
                </p:cNvPr>
                <p:cNvPicPr/>
                <p:nvPr/>
              </p:nvPicPr>
              <p:blipFill>
                <a:blip r:embed="rId523"/>
                <a:stretch>
                  <a:fillRect/>
                </a:stretch>
              </p:blipFill>
              <p:spPr>
                <a:xfrm>
                  <a:off x="9171934" y="6666419"/>
                  <a:ext cx="155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6" name="Ink 325">
                  <a:extLst>
                    <a:ext uri="{FF2B5EF4-FFF2-40B4-BE49-F238E27FC236}">
                      <a16:creationId xmlns:a16="http://schemas.microsoft.com/office/drawing/2014/main" id="{4825CCC2-5053-9729-7F64-46DAEFBE5977}"/>
                    </a:ext>
                  </a:extLst>
                </p14:cNvPr>
                <p14:cNvContentPartPr/>
                <p14:nvPr/>
              </p14:nvContentPartPr>
              <p14:xfrm>
                <a:off x="9327814" y="6662459"/>
                <a:ext cx="87480" cy="93240"/>
              </p14:xfrm>
            </p:contentPart>
          </mc:Choice>
          <mc:Fallback>
            <p:pic>
              <p:nvPicPr>
                <p:cNvPr id="326" name="Ink 325">
                  <a:extLst>
                    <a:ext uri="{FF2B5EF4-FFF2-40B4-BE49-F238E27FC236}">
                      <a16:creationId xmlns:a16="http://schemas.microsoft.com/office/drawing/2014/main" id="{4825CCC2-5053-9729-7F64-46DAEFBE5977}"/>
                    </a:ext>
                  </a:extLst>
                </p:cNvPr>
                <p:cNvPicPr/>
                <p:nvPr/>
              </p:nvPicPr>
              <p:blipFill>
                <a:blip r:embed="rId525"/>
                <a:stretch>
                  <a:fillRect/>
                </a:stretch>
              </p:blipFill>
              <p:spPr>
                <a:xfrm>
                  <a:off x="9321694" y="6656339"/>
                  <a:ext cx="99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7" name="Ink 326">
                  <a:extLst>
                    <a:ext uri="{FF2B5EF4-FFF2-40B4-BE49-F238E27FC236}">
                      <a16:creationId xmlns:a16="http://schemas.microsoft.com/office/drawing/2014/main" id="{0592ED84-85D9-9BCA-9292-1E453A517DB9}"/>
                    </a:ext>
                  </a:extLst>
                </p14:cNvPr>
                <p14:cNvContentPartPr/>
                <p14:nvPr/>
              </p14:nvContentPartPr>
              <p14:xfrm>
                <a:off x="9465334" y="6688739"/>
                <a:ext cx="114840" cy="84240"/>
              </p14:xfrm>
            </p:contentPart>
          </mc:Choice>
          <mc:Fallback>
            <p:pic>
              <p:nvPicPr>
                <p:cNvPr id="327" name="Ink 326">
                  <a:extLst>
                    <a:ext uri="{FF2B5EF4-FFF2-40B4-BE49-F238E27FC236}">
                      <a16:creationId xmlns:a16="http://schemas.microsoft.com/office/drawing/2014/main" id="{0592ED84-85D9-9BCA-9292-1E453A517DB9}"/>
                    </a:ext>
                  </a:extLst>
                </p:cNvPr>
                <p:cNvPicPr/>
                <p:nvPr/>
              </p:nvPicPr>
              <p:blipFill>
                <a:blip r:embed="rId527"/>
                <a:stretch>
                  <a:fillRect/>
                </a:stretch>
              </p:blipFill>
              <p:spPr>
                <a:xfrm>
                  <a:off x="9459214" y="6682619"/>
                  <a:ext cx="127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8" name="Ink 327">
                  <a:extLst>
                    <a:ext uri="{FF2B5EF4-FFF2-40B4-BE49-F238E27FC236}">
                      <a16:creationId xmlns:a16="http://schemas.microsoft.com/office/drawing/2014/main" id="{961F5435-4724-9F1B-A1CE-4BB89B9FE3D0}"/>
                    </a:ext>
                  </a:extLst>
                </p14:cNvPr>
                <p14:cNvContentPartPr/>
                <p14:nvPr/>
              </p14:nvContentPartPr>
              <p14:xfrm>
                <a:off x="9610414" y="6666059"/>
                <a:ext cx="100440" cy="108720"/>
              </p14:xfrm>
            </p:contentPart>
          </mc:Choice>
          <mc:Fallback>
            <p:pic>
              <p:nvPicPr>
                <p:cNvPr id="328" name="Ink 327">
                  <a:extLst>
                    <a:ext uri="{FF2B5EF4-FFF2-40B4-BE49-F238E27FC236}">
                      <a16:creationId xmlns:a16="http://schemas.microsoft.com/office/drawing/2014/main" id="{961F5435-4724-9F1B-A1CE-4BB89B9FE3D0}"/>
                    </a:ext>
                  </a:extLst>
                </p:cNvPr>
                <p:cNvPicPr/>
                <p:nvPr/>
              </p:nvPicPr>
              <p:blipFill>
                <a:blip r:embed="rId529"/>
                <a:stretch>
                  <a:fillRect/>
                </a:stretch>
              </p:blipFill>
              <p:spPr>
                <a:xfrm>
                  <a:off x="9604294" y="6659939"/>
                  <a:ext cx="112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9" name="Ink 328">
                  <a:extLst>
                    <a:ext uri="{FF2B5EF4-FFF2-40B4-BE49-F238E27FC236}">
                      <a16:creationId xmlns:a16="http://schemas.microsoft.com/office/drawing/2014/main" id="{CEBDC36D-887A-8339-C26E-0B25E953EE6D}"/>
                    </a:ext>
                  </a:extLst>
                </p14:cNvPr>
                <p14:cNvContentPartPr/>
                <p14:nvPr/>
              </p14:nvContentPartPr>
              <p14:xfrm>
                <a:off x="9746494" y="6698099"/>
                <a:ext cx="92160" cy="88920"/>
              </p14:xfrm>
            </p:contentPart>
          </mc:Choice>
          <mc:Fallback>
            <p:pic>
              <p:nvPicPr>
                <p:cNvPr id="329" name="Ink 328">
                  <a:extLst>
                    <a:ext uri="{FF2B5EF4-FFF2-40B4-BE49-F238E27FC236}">
                      <a16:creationId xmlns:a16="http://schemas.microsoft.com/office/drawing/2014/main" id="{CEBDC36D-887A-8339-C26E-0B25E953EE6D}"/>
                    </a:ext>
                  </a:extLst>
                </p:cNvPr>
                <p:cNvPicPr/>
                <p:nvPr/>
              </p:nvPicPr>
              <p:blipFill>
                <a:blip r:embed="rId531"/>
                <a:stretch>
                  <a:fillRect/>
                </a:stretch>
              </p:blipFill>
              <p:spPr>
                <a:xfrm>
                  <a:off x="9740374" y="6691979"/>
                  <a:ext cx="104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0" name="Ink 329">
                  <a:extLst>
                    <a:ext uri="{FF2B5EF4-FFF2-40B4-BE49-F238E27FC236}">
                      <a16:creationId xmlns:a16="http://schemas.microsoft.com/office/drawing/2014/main" id="{74BD36B9-0C6A-E50D-5AB9-2C410341DFB3}"/>
                    </a:ext>
                  </a:extLst>
                </p14:cNvPr>
                <p14:cNvContentPartPr/>
                <p14:nvPr/>
              </p14:nvContentPartPr>
              <p14:xfrm>
                <a:off x="9872854" y="6681179"/>
                <a:ext cx="82440" cy="78840"/>
              </p14:xfrm>
            </p:contentPart>
          </mc:Choice>
          <mc:Fallback>
            <p:pic>
              <p:nvPicPr>
                <p:cNvPr id="330" name="Ink 329">
                  <a:extLst>
                    <a:ext uri="{FF2B5EF4-FFF2-40B4-BE49-F238E27FC236}">
                      <a16:creationId xmlns:a16="http://schemas.microsoft.com/office/drawing/2014/main" id="{74BD36B9-0C6A-E50D-5AB9-2C410341DFB3}"/>
                    </a:ext>
                  </a:extLst>
                </p:cNvPr>
                <p:cNvPicPr/>
                <p:nvPr/>
              </p:nvPicPr>
              <p:blipFill>
                <a:blip r:embed="rId533"/>
                <a:stretch>
                  <a:fillRect/>
                </a:stretch>
              </p:blipFill>
              <p:spPr>
                <a:xfrm>
                  <a:off x="9866734" y="6675059"/>
                  <a:ext cx="946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1" name="Ink 330">
                  <a:extLst>
                    <a:ext uri="{FF2B5EF4-FFF2-40B4-BE49-F238E27FC236}">
                      <a16:creationId xmlns:a16="http://schemas.microsoft.com/office/drawing/2014/main" id="{20A7E23F-6B04-3290-61F2-98BA5392CDA9}"/>
                    </a:ext>
                  </a:extLst>
                </p14:cNvPr>
                <p14:cNvContentPartPr/>
                <p14:nvPr/>
              </p14:nvContentPartPr>
              <p14:xfrm>
                <a:off x="9975094" y="6675419"/>
                <a:ext cx="100800" cy="255600"/>
              </p14:xfrm>
            </p:contentPart>
          </mc:Choice>
          <mc:Fallback>
            <p:pic>
              <p:nvPicPr>
                <p:cNvPr id="331" name="Ink 330">
                  <a:extLst>
                    <a:ext uri="{FF2B5EF4-FFF2-40B4-BE49-F238E27FC236}">
                      <a16:creationId xmlns:a16="http://schemas.microsoft.com/office/drawing/2014/main" id="{20A7E23F-6B04-3290-61F2-98BA5392CDA9}"/>
                    </a:ext>
                  </a:extLst>
                </p:cNvPr>
                <p:cNvPicPr/>
                <p:nvPr/>
              </p:nvPicPr>
              <p:blipFill>
                <a:blip r:embed="rId535"/>
                <a:stretch>
                  <a:fillRect/>
                </a:stretch>
              </p:blipFill>
              <p:spPr>
                <a:xfrm>
                  <a:off x="9968974" y="6669299"/>
                  <a:ext cx="1130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2" name="Ink 331">
                  <a:extLst>
                    <a:ext uri="{FF2B5EF4-FFF2-40B4-BE49-F238E27FC236}">
                      <a16:creationId xmlns:a16="http://schemas.microsoft.com/office/drawing/2014/main" id="{6066AF86-8084-9D7E-56AB-E57EEF92F281}"/>
                    </a:ext>
                  </a:extLst>
                </p14:cNvPr>
                <p14:cNvContentPartPr/>
                <p14:nvPr/>
              </p14:nvContentPartPr>
              <p14:xfrm>
                <a:off x="10165174" y="6681899"/>
                <a:ext cx="119880" cy="93240"/>
              </p14:xfrm>
            </p:contentPart>
          </mc:Choice>
          <mc:Fallback>
            <p:pic>
              <p:nvPicPr>
                <p:cNvPr id="332" name="Ink 331">
                  <a:extLst>
                    <a:ext uri="{FF2B5EF4-FFF2-40B4-BE49-F238E27FC236}">
                      <a16:creationId xmlns:a16="http://schemas.microsoft.com/office/drawing/2014/main" id="{6066AF86-8084-9D7E-56AB-E57EEF92F281}"/>
                    </a:ext>
                  </a:extLst>
                </p:cNvPr>
                <p:cNvPicPr/>
                <p:nvPr/>
              </p:nvPicPr>
              <p:blipFill>
                <a:blip r:embed="rId537"/>
                <a:stretch>
                  <a:fillRect/>
                </a:stretch>
              </p:blipFill>
              <p:spPr>
                <a:xfrm>
                  <a:off x="10159054" y="6675779"/>
                  <a:ext cx="132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3" name="Ink 332">
                  <a:extLst>
                    <a:ext uri="{FF2B5EF4-FFF2-40B4-BE49-F238E27FC236}">
                      <a16:creationId xmlns:a16="http://schemas.microsoft.com/office/drawing/2014/main" id="{1CEDA5B4-BC7F-B700-8A96-D9FA34EEEA09}"/>
                    </a:ext>
                  </a:extLst>
                </p14:cNvPr>
                <p14:cNvContentPartPr/>
                <p14:nvPr/>
              </p14:nvContentPartPr>
              <p14:xfrm>
                <a:off x="10303774" y="6634019"/>
                <a:ext cx="105120" cy="151560"/>
              </p14:xfrm>
            </p:contentPart>
          </mc:Choice>
          <mc:Fallback>
            <p:pic>
              <p:nvPicPr>
                <p:cNvPr id="333" name="Ink 332">
                  <a:extLst>
                    <a:ext uri="{FF2B5EF4-FFF2-40B4-BE49-F238E27FC236}">
                      <a16:creationId xmlns:a16="http://schemas.microsoft.com/office/drawing/2014/main" id="{1CEDA5B4-BC7F-B700-8A96-D9FA34EEEA09}"/>
                    </a:ext>
                  </a:extLst>
                </p:cNvPr>
                <p:cNvPicPr/>
                <p:nvPr/>
              </p:nvPicPr>
              <p:blipFill>
                <a:blip r:embed="rId539"/>
                <a:stretch>
                  <a:fillRect/>
                </a:stretch>
              </p:blipFill>
              <p:spPr>
                <a:xfrm>
                  <a:off x="10297654" y="6627899"/>
                  <a:ext cx="117360" cy="163800"/>
                </a:xfrm>
                <a:prstGeom prst="rect">
                  <a:avLst/>
                </a:prstGeom>
              </p:spPr>
            </p:pic>
          </mc:Fallback>
        </mc:AlternateContent>
      </p:grpSp>
      <p:grpSp>
        <p:nvGrpSpPr>
          <p:cNvPr id="351" name="Group 350">
            <a:extLst>
              <a:ext uri="{FF2B5EF4-FFF2-40B4-BE49-F238E27FC236}">
                <a16:creationId xmlns:a16="http://schemas.microsoft.com/office/drawing/2014/main" id="{94CF9E95-E469-7956-00BC-B4759721AFC8}"/>
              </a:ext>
            </a:extLst>
          </p:cNvPr>
          <p:cNvGrpSpPr/>
          <p:nvPr/>
        </p:nvGrpSpPr>
        <p:grpSpPr>
          <a:xfrm>
            <a:off x="10614454" y="6449339"/>
            <a:ext cx="1522440" cy="403200"/>
            <a:chOff x="10614454" y="6449339"/>
            <a:chExt cx="1522440" cy="403200"/>
          </a:xfrm>
        </p:grpSpPr>
        <mc:AlternateContent xmlns:mc="http://schemas.openxmlformats.org/markup-compatibility/2006">
          <mc:Choice xmlns:p14="http://schemas.microsoft.com/office/powerpoint/2010/main" Requires="p14">
            <p:contentPart p14:bwMode="auto" r:id="rId540">
              <p14:nvContentPartPr>
                <p14:cNvPr id="334" name="Ink 333">
                  <a:extLst>
                    <a:ext uri="{FF2B5EF4-FFF2-40B4-BE49-F238E27FC236}">
                      <a16:creationId xmlns:a16="http://schemas.microsoft.com/office/drawing/2014/main" id="{A39440A9-FA8D-D0F2-C1BB-F102109D3F35}"/>
                    </a:ext>
                  </a:extLst>
                </p14:cNvPr>
                <p14:cNvContentPartPr/>
                <p14:nvPr/>
              </p14:nvContentPartPr>
              <p14:xfrm>
                <a:off x="10614454" y="6653459"/>
                <a:ext cx="179640" cy="110160"/>
              </p14:xfrm>
            </p:contentPart>
          </mc:Choice>
          <mc:Fallback>
            <p:pic>
              <p:nvPicPr>
                <p:cNvPr id="334" name="Ink 333">
                  <a:extLst>
                    <a:ext uri="{FF2B5EF4-FFF2-40B4-BE49-F238E27FC236}">
                      <a16:creationId xmlns:a16="http://schemas.microsoft.com/office/drawing/2014/main" id="{A39440A9-FA8D-D0F2-C1BB-F102109D3F35}"/>
                    </a:ext>
                  </a:extLst>
                </p:cNvPr>
                <p:cNvPicPr/>
                <p:nvPr/>
              </p:nvPicPr>
              <p:blipFill>
                <a:blip r:embed="rId541"/>
                <a:stretch>
                  <a:fillRect/>
                </a:stretch>
              </p:blipFill>
              <p:spPr>
                <a:xfrm>
                  <a:off x="10608334" y="6647339"/>
                  <a:ext cx="191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5" name="Ink 334">
                  <a:extLst>
                    <a:ext uri="{FF2B5EF4-FFF2-40B4-BE49-F238E27FC236}">
                      <a16:creationId xmlns:a16="http://schemas.microsoft.com/office/drawing/2014/main" id="{53586727-AD8E-ED10-E96D-1FE477C76310}"/>
                    </a:ext>
                  </a:extLst>
                </p14:cNvPr>
                <p14:cNvContentPartPr/>
                <p14:nvPr/>
              </p14:nvContentPartPr>
              <p14:xfrm>
                <a:off x="10768174" y="6687659"/>
                <a:ext cx="79200" cy="68400"/>
              </p14:xfrm>
            </p:contentPart>
          </mc:Choice>
          <mc:Fallback>
            <p:pic>
              <p:nvPicPr>
                <p:cNvPr id="335" name="Ink 334">
                  <a:extLst>
                    <a:ext uri="{FF2B5EF4-FFF2-40B4-BE49-F238E27FC236}">
                      <a16:creationId xmlns:a16="http://schemas.microsoft.com/office/drawing/2014/main" id="{53586727-AD8E-ED10-E96D-1FE477C76310}"/>
                    </a:ext>
                  </a:extLst>
                </p:cNvPr>
                <p:cNvPicPr/>
                <p:nvPr/>
              </p:nvPicPr>
              <p:blipFill>
                <a:blip r:embed="rId543"/>
                <a:stretch>
                  <a:fillRect/>
                </a:stretch>
              </p:blipFill>
              <p:spPr>
                <a:xfrm>
                  <a:off x="10762054" y="6681539"/>
                  <a:ext cx="91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6" name="Ink 335">
                  <a:extLst>
                    <a:ext uri="{FF2B5EF4-FFF2-40B4-BE49-F238E27FC236}">
                      <a16:creationId xmlns:a16="http://schemas.microsoft.com/office/drawing/2014/main" id="{E74FFFFF-61F9-15E7-8997-D58889A3488B}"/>
                    </a:ext>
                  </a:extLst>
                </p14:cNvPr>
                <p14:cNvContentPartPr/>
                <p14:nvPr/>
              </p14:nvContentPartPr>
              <p14:xfrm>
                <a:off x="10884814" y="6672539"/>
                <a:ext cx="159120" cy="60480"/>
              </p14:xfrm>
            </p:contentPart>
          </mc:Choice>
          <mc:Fallback>
            <p:pic>
              <p:nvPicPr>
                <p:cNvPr id="336" name="Ink 335">
                  <a:extLst>
                    <a:ext uri="{FF2B5EF4-FFF2-40B4-BE49-F238E27FC236}">
                      <a16:creationId xmlns:a16="http://schemas.microsoft.com/office/drawing/2014/main" id="{E74FFFFF-61F9-15E7-8997-D58889A3488B}"/>
                    </a:ext>
                  </a:extLst>
                </p:cNvPr>
                <p:cNvPicPr/>
                <p:nvPr/>
              </p:nvPicPr>
              <p:blipFill>
                <a:blip r:embed="rId545"/>
                <a:stretch>
                  <a:fillRect/>
                </a:stretch>
              </p:blipFill>
              <p:spPr>
                <a:xfrm>
                  <a:off x="10878694" y="6666419"/>
                  <a:ext cx="1713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39" name="Ink 338">
                  <a:extLst>
                    <a:ext uri="{FF2B5EF4-FFF2-40B4-BE49-F238E27FC236}">
                      <a16:creationId xmlns:a16="http://schemas.microsoft.com/office/drawing/2014/main" id="{39A6250E-F0C0-3364-F472-18527DDAABA9}"/>
                    </a:ext>
                  </a:extLst>
                </p14:cNvPr>
                <p14:cNvContentPartPr/>
                <p14:nvPr/>
              </p14:nvContentPartPr>
              <p14:xfrm>
                <a:off x="11083174" y="6552299"/>
                <a:ext cx="154080" cy="207000"/>
              </p14:xfrm>
            </p:contentPart>
          </mc:Choice>
          <mc:Fallback>
            <p:pic>
              <p:nvPicPr>
                <p:cNvPr id="339" name="Ink 338">
                  <a:extLst>
                    <a:ext uri="{FF2B5EF4-FFF2-40B4-BE49-F238E27FC236}">
                      <a16:creationId xmlns:a16="http://schemas.microsoft.com/office/drawing/2014/main" id="{39A6250E-F0C0-3364-F472-18527DDAABA9}"/>
                    </a:ext>
                  </a:extLst>
                </p:cNvPr>
                <p:cNvPicPr/>
                <p:nvPr/>
              </p:nvPicPr>
              <p:blipFill>
                <a:blip r:embed="rId547"/>
                <a:stretch>
                  <a:fillRect/>
                </a:stretch>
              </p:blipFill>
              <p:spPr>
                <a:xfrm>
                  <a:off x="11077054" y="6546179"/>
                  <a:ext cx="1663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0" name="Ink 339">
                  <a:extLst>
                    <a:ext uri="{FF2B5EF4-FFF2-40B4-BE49-F238E27FC236}">
                      <a16:creationId xmlns:a16="http://schemas.microsoft.com/office/drawing/2014/main" id="{61E9D8FD-BABF-6167-2ADA-C622F5E9EF41}"/>
                    </a:ext>
                  </a:extLst>
                </p14:cNvPr>
                <p14:cNvContentPartPr/>
                <p14:nvPr/>
              </p14:nvContentPartPr>
              <p14:xfrm>
                <a:off x="11273614" y="6682619"/>
                <a:ext cx="20880" cy="37080"/>
              </p14:xfrm>
            </p:contentPart>
          </mc:Choice>
          <mc:Fallback>
            <p:pic>
              <p:nvPicPr>
                <p:cNvPr id="340" name="Ink 339">
                  <a:extLst>
                    <a:ext uri="{FF2B5EF4-FFF2-40B4-BE49-F238E27FC236}">
                      <a16:creationId xmlns:a16="http://schemas.microsoft.com/office/drawing/2014/main" id="{61E9D8FD-BABF-6167-2ADA-C622F5E9EF41}"/>
                    </a:ext>
                  </a:extLst>
                </p:cNvPr>
                <p:cNvPicPr/>
                <p:nvPr/>
              </p:nvPicPr>
              <p:blipFill>
                <a:blip r:embed="rId549"/>
                <a:stretch>
                  <a:fillRect/>
                </a:stretch>
              </p:blipFill>
              <p:spPr>
                <a:xfrm>
                  <a:off x="11267494" y="6676499"/>
                  <a:ext cx="331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1" name="Ink 340">
                  <a:extLst>
                    <a:ext uri="{FF2B5EF4-FFF2-40B4-BE49-F238E27FC236}">
                      <a16:creationId xmlns:a16="http://schemas.microsoft.com/office/drawing/2014/main" id="{06A38BFB-5767-FDD9-1856-3BAD77039F11}"/>
                    </a:ext>
                  </a:extLst>
                </p14:cNvPr>
                <p14:cNvContentPartPr/>
                <p14:nvPr/>
              </p14:nvContentPartPr>
              <p14:xfrm>
                <a:off x="11289094" y="6565979"/>
                <a:ext cx="15840" cy="10080"/>
              </p14:xfrm>
            </p:contentPart>
          </mc:Choice>
          <mc:Fallback>
            <p:pic>
              <p:nvPicPr>
                <p:cNvPr id="341" name="Ink 340">
                  <a:extLst>
                    <a:ext uri="{FF2B5EF4-FFF2-40B4-BE49-F238E27FC236}">
                      <a16:creationId xmlns:a16="http://schemas.microsoft.com/office/drawing/2014/main" id="{06A38BFB-5767-FDD9-1856-3BAD77039F11}"/>
                    </a:ext>
                  </a:extLst>
                </p:cNvPr>
                <p:cNvPicPr/>
                <p:nvPr/>
              </p:nvPicPr>
              <p:blipFill>
                <a:blip r:embed="rId551"/>
                <a:stretch>
                  <a:fillRect/>
                </a:stretch>
              </p:blipFill>
              <p:spPr>
                <a:xfrm>
                  <a:off x="11282974" y="6559859"/>
                  <a:ext cx="280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2" name="Ink 341">
                  <a:extLst>
                    <a:ext uri="{FF2B5EF4-FFF2-40B4-BE49-F238E27FC236}">
                      <a16:creationId xmlns:a16="http://schemas.microsoft.com/office/drawing/2014/main" id="{981B392D-C3E8-DA31-0AB3-739C542A015D}"/>
                    </a:ext>
                  </a:extLst>
                </p14:cNvPr>
                <p14:cNvContentPartPr/>
                <p14:nvPr/>
              </p14:nvContentPartPr>
              <p14:xfrm>
                <a:off x="11371174" y="6565979"/>
                <a:ext cx="10440" cy="128520"/>
              </p14:xfrm>
            </p:contentPart>
          </mc:Choice>
          <mc:Fallback>
            <p:pic>
              <p:nvPicPr>
                <p:cNvPr id="342" name="Ink 341">
                  <a:extLst>
                    <a:ext uri="{FF2B5EF4-FFF2-40B4-BE49-F238E27FC236}">
                      <a16:creationId xmlns:a16="http://schemas.microsoft.com/office/drawing/2014/main" id="{981B392D-C3E8-DA31-0AB3-739C542A015D}"/>
                    </a:ext>
                  </a:extLst>
                </p:cNvPr>
                <p:cNvPicPr/>
                <p:nvPr/>
              </p:nvPicPr>
              <p:blipFill>
                <a:blip r:embed="rId553"/>
                <a:stretch>
                  <a:fillRect/>
                </a:stretch>
              </p:blipFill>
              <p:spPr>
                <a:xfrm>
                  <a:off x="11365054" y="6559859"/>
                  <a:ext cx="22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3" name="Ink 342">
                  <a:extLst>
                    <a:ext uri="{FF2B5EF4-FFF2-40B4-BE49-F238E27FC236}">
                      <a16:creationId xmlns:a16="http://schemas.microsoft.com/office/drawing/2014/main" id="{FFEF7BAE-D6D7-C845-14FD-5F4EB5A23D10}"/>
                    </a:ext>
                  </a:extLst>
                </p14:cNvPr>
                <p14:cNvContentPartPr/>
                <p14:nvPr/>
              </p14:nvContentPartPr>
              <p14:xfrm>
                <a:off x="11342014" y="6633659"/>
                <a:ext cx="140760" cy="40680"/>
              </p14:xfrm>
            </p:contentPart>
          </mc:Choice>
          <mc:Fallback>
            <p:pic>
              <p:nvPicPr>
                <p:cNvPr id="343" name="Ink 342">
                  <a:extLst>
                    <a:ext uri="{FF2B5EF4-FFF2-40B4-BE49-F238E27FC236}">
                      <a16:creationId xmlns:a16="http://schemas.microsoft.com/office/drawing/2014/main" id="{FFEF7BAE-D6D7-C845-14FD-5F4EB5A23D10}"/>
                    </a:ext>
                  </a:extLst>
                </p:cNvPr>
                <p:cNvPicPr/>
                <p:nvPr/>
              </p:nvPicPr>
              <p:blipFill>
                <a:blip r:embed="rId555"/>
                <a:stretch>
                  <a:fillRect/>
                </a:stretch>
              </p:blipFill>
              <p:spPr>
                <a:xfrm>
                  <a:off x="11335894" y="6627539"/>
                  <a:ext cx="153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4" name="Ink 343">
                  <a:extLst>
                    <a:ext uri="{FF2B5EF4-FFF2-40B4-BE49-F238E27FC236}">
                      <a16:creationId xmlns:a16="http://schemas.microsoft.com/office/drawing/2014/main" id="{6CCE61F7-9EF1-8BFC-82CC-F8CCBE93CF27}"/>
                    </a:ext>
                  </a:extLst>
                </p14:cNvPr>
                <p14:cNvContentPartPr/>
                <p14:nvPr/>
              </p14:nvContentPartPr>
              <p14:xfrm>
                <a:off x="11507614" y="6565979"/>
                <a:ext cx="1800" cy="360"/>
              </p14:xfrm>
            </p:contentPart>
          </mc:Choice>
          <mc:Fallback>
            <p:pic>
              <p:nvPicPr>
                <p:cNvPr id="344" name="Ink 343">
                  <a:extLst>
                    <a:ext uri="{FF2B5EF4-FFF2-40B4-BE49-F238E27FC236}">
                      <a16:creationId xmlns:a16="http://schemas.microsoft.com/office/drawing/2014/main" id="{6CCE61F7-9EF1-8BFC-82CC-F8CCBE93CF27}"/>
                    </a:ext>
                  </a:extLst>
                </p:cNvPr>
                <p:cNvPicPr/>
                <p:nvPr/>
              </p:nvPicPr>
              <p:blipFill>
                <a:blip r:embed="rId8"/>
                <a:stretch>
                  <a:fillRect/>
                </a:stretch>
              </p:blipFill>
              <p:spPr>
                <a:xfrm>
                  <a:off x="11501494" y="6559859"/>
                  <a:ext cx="14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5" name="Ink 344">
                  <a:extLst>
                    <a:ext uri="{FF2B5EF4-FFF2-40B4-BE49-F238E27FC236}">
                      <a16:creationId xmlns:a16="http://schemas.microsoft.com/office/drawing/2014/main" id="{82DCC2D1-D764-816A-07EA-E24653CEF057}"/>
                    </a:ext>
                  </a:extLst>
                </p14:cNvPr>
                <p14:cNvContentPartPr/>
                <p14:nvPr/>
              </p14:nvContentPartPr>
              <p14:xfrm>
                <a:off x="11574214" y="6608819"/>
                <a:ext cx="50400" cy="59760"/>
              </p14:xfrm>
            </p:contentPart>
          </mc:Choice>
          <mc:Fallback>
            <p:pic>
              <p:nvPicPr>
                <p:cNvPr id="345" name="Ink 344">
                  <a:extLst>
                    <a:ext uri="{FF2B5EF4-FFF2-40B4-BE49-F238E27FC236}">
                      <a16:creationId xmlns:a16="http://schemas.microsoft.com/office/drawing/2014/main" id="{82DCC2D1-D764-816A-07EA-E24653CEF057}"/>
                    </a:ext>
                  </a:extLst>
                </p:cNvPr>
                <p:cNvPicPr/>
                <p:nvPr/>
              </p:nvPicPr>
              <p:blipFill>
                <a:blip r:embed="rId558"/>
                <a:stretch>
                  <a:fillRect/>
                </a:stretch>
              </p:blipFill>
              <p:spPr>
                <a:xfrm>
                  <a:off x="11568094" y="6602699"/>
                  <a:ext cx="626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6" name="Ink 345">
                  <a:extLst>
                    <a:ext uri="{FF2B5EF4-FFF2-40B4-BE49-F238E27FC236}">
                      <a16:creationId xmlns:a16="http://schemas.microsoft.com/office/drawing/2014/main" id="{4ADB7304-F271-E8F0-3385-908704A01F4A}"/>
                    </a:ext>
                  </a:extLst>
                </p14:cNvPr>
                <p14:cNvContentPartPr/>
                <p14:nvPr/>
              </p14:nvContentPartPr>
              <p14:xfrm>
                <a:off x="11643694" y="6614939"/>
                <a:ext cx="142200" cy="52560"/>
              </p14:xfrm>
            </p:contentPart>
          </mc:Choice>
          <mc:Fallback>
            <p:pic>
              <p:nvPicPr>
                <p:cNvPr id="346" name="Ink 345">
                  <a:extLst>
                    <a:ext uri="{FF2B5EF4-FFF2-40B4-BE49-F238E27FC236}">
                      <a16:creationId xmlns:a16="http://schemas.microsoft.com/office/drawing/2014/main" id="{4ADB7304-F271-E8F0-3385-908704A01F4A}"/>
                    </a:ext>
                  </a:extLst>
                </p:cNvPr>
                <p:cNvPicPr/>
                <p:nvPr/>
              </p:nvPicPr>
              <p:blipFill>
                <a:blip r:embed="rId560"/>
                <a:stretch>
                  <a:fillRect/>
                </a:stretch>
              </p:blipFill>
              <p:spPr>
                <a:xfrm>
                  <a:off x="11637574" y="6608819"/>
                  <a:ext cx="1544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7" name="Ink 346">
                  <a:extLst>
                    <a:ext uri="{FF2B5EF4-FFF2-40B4-BE49-F238E27FC236}">
                      <a16:creationId xmlns:a16="http://schemas.microsoft.com/office/drawing/2014/main" id="{FC25CF5B-A3B6-A7E9-F8C8-27B588B648C4}"/>
                    </a:ext>
                  </a:extLst>
                </p14:cNvPr>
                <p14:cNvContentPartPr/>
                <p14:nvPr/>
              </p14:nvContentPartPr>
              <p14:xfrm>
                <a:off x="11789134" y="6601619"/>
                <a:ext cx="118440" cy="71280"/>
              </p14:xfrm>
            </p:contentPart>
          </mc:Choice>
          <mc:Fallback>
            <p:pic>
              <p:nvPicPr>
                <p:cNvPr id="347" name="Ink 346">
                  <a:extLst>
                    <a:ext uri="{FF2B5EF4-FFF2-40B4-BE49-F238E27FC236}">
                      <a16:creationId xmlns:a16="http://schemas.microsoft.com/office/drawing/2014/main" id="{FC25CF5B-A3B6-A7E9-F8C8-27B588B648C4}"/>
                    </a:ext>
                  </a:extLst>
                </p:cNvPr>
                <p:cNvPicPr/>
                <p:nvPr/>
              </p:nvPicPr>
              <p:blipFill>
                <a:blip r:embed="rId562"/>
                <a:stretch>
                  <a:fillRect/>
                </a:stretch>
              </p:blipFill>
              <p:spPr>
                <a:xfrm>
                  <a:off x="11783014" y="6595499"/>
                  <a:ext cx="130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48" name="Ink 347">
                  <a:extLst>
                    <a:ext uri="{FF2B5EF4-FFF2-40B4-BE49-F238E27FC236}">
                      <a16:creationId xmlns:a16="http://schemas.microsoft.com/office/drawing/2014/main" id="{992C55B1-055E-B3E1-C469-60E35DE774B6}"/>
                    </a:ext>
                  </a:extLst>
                </p14:cNvPr>
                <p14:cNvContentPartPr/>
                <p14:nvPr/>
              </p14:nvContentPartPr>
              <p14:xfrm>
                <a:off x="11916214" y="6478499"/>
                <a:ext cx="19440" cy="144000"/>
              </p14:xfrm>
            </p:contentPart>
          </mc:Choice>
          <mc:Fallback>
            <p:pic>
              <p:nvPicPr>
                <p:cNvPr id="348" name="Ink 347">
                  <a:extLst>
                    <a:ext uri="{FF2B5EF4-FFF2-40B4-BE49-F238E27FC236}">
                      <a16:creationId xmlns:a16="http://schemas.microsoft.com/office/drawing/2014/main" id="{992C55B1-055E-B3E1-C469-60E35DE774B6}"/>
                    </a:ext>
                  </a:extLst>
                </p:cNvPr>
                <p:cNvPicPr/>
                <p:nvPr/>
              </p:nvPicPr>
              <p:blipFill>
                <a:blip r:embed="rId564"/>
                <a:stretch>
                  <a:fillRect/>
                </a:stretch>
              </p:blipFill>
              <p:spPr>
                <a:xfrm>
                  <a:off x="11910094" y="6472379"/>
                  <a:ext cx="316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49" name="Ink 348">
                  <a:extLst>
                    <a:ext uri="{FF2B5EF4-FFF2-40B4-BE49-F238E27FC236}">
                      <a16:creationId xmlns:a16="http://schemas.microsoft.com/office/drawing/2014/main" id="{21147035-A152-0DFF-6B8A-6A4EFA0B2C79}"/>
                    </a:ext>
                  </a:extLst>
                </p14:cNvPr>
                <p14:cNvContentPartPr/>
                <p14:nvPr/>
              </p14:nvContentPartPr>
              <p14:xfrm>
                <a:off x="11983894" y="6449339"/>
                <a:ext cx="39960" cy="191160"/>
              </p14:xfrm>
            </p:contentPart>
          </mc:Choice>
          <mc:Fallback>
            <p:pic>
              <p:nvPicPr>
                <p:cNvPr id="349" name="Ink 348">
                  <a:extLst>
                    <a:ext uri="{FF2B5EF4-FFF2-40B4-BE49-F238E27FC236}">
                      <a16:creationId xmlns:a16="http://schemas.microsoft.com/office/drawing/2014/main" id="{21147035-A152-0DFF-6B8A-6A4EFA0B2C79}"/>
                    </a:ext>
                  </a:extLst>
                </p:cNvPr>
                <p:cNvPicPr/>
                <p:nvPr/>
              </p:nvPicPr>
              <p:blipFill>
                <a:blip r:embed="rId566"/>
                <a:stretch>
                  <a:fillRect/>
                </a:stretch>
              </p:blipFill>
              <p:spPr>
                <a:xfrm>
                  <a:off x="11977774" y="6443219"/>
                  <a:ext cx="522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50" name="Ink 349">
                  <a:extLst>
                    <a:ext uri="{FF2B5EF4-FFF2-40B4-BE49-F238E27FC236}">
                      <a16:creationId xmlns:a16="http://schemas.microsoft.com/office/drawing/2014/main" id="{E4587349-2340-8387-B4A1-91E0483E14E6}"/>
                    </a:ext>
                  </a:extLst>
                </p14:cNvPr>
                <p14:cNvContentPartPr/>
                <p14:nvPr/>
              </p14:nvContentPartPr>
              <p14:xfrm>
                <a:off x="12052294" y="6585779"/>
                <a:ext cx="84600" cy="266760"/>
              </p14:xfrm>
            </p:contentPart>
          </mc:Choice>
          <mc:Fallback>
            <p:pic>
              <p:nvPicPr>
                <p:cNvPr id="350" name="Ink 349">
                  <a:extLst>
                    <a:ext uri="{FF2B5EF4-FFF2-40B4-BE49-F238E27FC236}">
                      <a16:creationId xmlns:a16="http://schemas.microsoft.com/office/drawing/2014/main" id="{E4587349-2340-8387-B4A1-91E0483E14E6}"/>
                    </a:ext>
                  </a:extLst>
                </p:cNvPr>
                <p:cNvPicPr/>
                <p:nvPr/>
              </p:nvPicPr>
              <p:blipFill>
                <a:blip r:embed="rId568"/>
                <a:stretch>
                  <a:fillRect/>
                </a:stretch>
              </p:blipFill>
              <p:spPr>
                <a:xfrm>
                  <a:off x="12046174" y="6579659"/>
                  <a:ext cx="96840" cy="279000"/>
                </a:xfrm>
                <a:prstGeom prst="rect">
                  <a:avLst/>
                </a:prstGeom>
              </p:spPr>
            </p:pic>
          </mc:Fallback>
        </mc:AlternateContent>
      </p:grpSp>
    </p:spTree>
    <p:extLst>
      <p:ext uri="{BB962C8B-B14F-4D97-AF65-F5344CB8AC3E}">
        <p14:creationId xmlns:p14="http://schemas.microsoft.com/office/powerpoint/2010/main" val="1896815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49A792BB-ED51-BFC7-EC9C-7A7EFD8C603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B1C406-BE56-FB36-B2D3-831A9CDB6B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EAC7DBFE-A949-D662-95FA-3AA7F5883482}"/>
              </a:ext>
            </a:extLst>
          </p:cNvPr>
          <p:cNvPicPr>
            <a:picLocks noChangeAspect="1"/>
          </p:cNvPicPr>
          <p:nvPr/>
        </p:nvPicPr>
        <p:blipFill>
          <a:blip r:embed="rId2"/>
          <a:stretch>
            <a:fillRect/>
          </a:stretch>
        </p:blipFill>
        <p:spPr>
          <a:xfrm>
            <a:off x="0" y="0"/>
            <a:ext cx="11553825" cy="3638550"/>
          </a:xfrm>
          <a:prstGeom prst="rect">
            <a:avLst/>
          </a:prstGeom>
        </p:spPr>
      </p:pic>
      <mc:AlternateContent xmlns:mc="http://schemas.openxmlformats.org/markup-compatibility/2006">
        <mc:Choice xmlns:p14="http://schemas.microsoft.com/office/powerpoint/2010/main" Requires="p14">
          <p:contentPart p14:bwMode="auto" r:id="rId3">
            <p14:nvContentPartPr>
              <p14:cNvPr id="12" name="Ink 11">
                <a:extLst>
                  <a:ext uri="{FF2B5EF4-FFF2-40B4-BE49-F238E27FC236}">
                    <a16:creationId xmlns:a16="http://schemas.microsoft.com/office/drawing/2014/main" id="{7D88B083-2579-F8CF-E3B8-A901E51B346B}"/>
                  </a:ext>
                </a:extLst>
              </p14:cNvPr>
              <p14:cNvContentPartPr/>
              <p14:nvPr/>
            </p14:nvContentPartPr>
            <p14:xfrm>
              <a:off x="489454" y="2979659"/>
              <a:ext cx="777960" cy="515880"/>
            </p14:xfrm>
          </p:contentPart>
        </mc:Choice>
        <mc:Fallback>
          <p:pic>
            <p:nvPicPr>
              <p:cNvPr id="12" name="Ink 11">
                <a:extLst>
                  <a:ext uri="{FF2B5EF4-FFF2-40B4-BE49-F238E27FC236}">
                    <a16:creationId xmlns:a16="http://schemas.microsoft.com/office/drawing/2014/main" id="{7D88B083-2579-F8CF-E3B8-A901E51B346B}"/>
                  </a:ext>
                </a:extLst>
              </p:cNvPr>
              <p:cNvPicPr/>
              <p:nvPr/>
            </p:nvPicPr>
            <p:blipFill>
              <a:blip r:embed="rId4"/>
              <a:stretch>
                <a:fillRect/>
              </a:stretch>
            </p:blipFill>
            <p:spPr>
              <a:xfrm>
                <a:off x="483334" y="2973539"/>
                <a:ext cx="790200" cy="528120"/>
              </a:xfrm>
              <a:prstGeom prst="rect">
                <a:avLst/>
              </a:prstGeom>
            </p:spPr>
          </p:pic>
        </mc:Fallback>
      </mc:AlternateContent>
      <p:grpSp>
        <p:nvGrpSpPr>
          <p:cNvPr id="179" name="Group 178">
            <a:extLst>
              <a:ext uri="{FF2B5EF4-FFF2-40B4-BE49-F238E27FC236}">
                <a16:creationId xmlns:a16="http://schemas.microsoft.com/office/drawing/2014/main" id="{1A2A88FE-A32B-F13B-83F9-E3E9056E96D1}"/>
              </a:ext>
            </a:extLst>
          </p:cNvPr>
          <p:cNvGrpSpPr/>
          <p:nvPr/>
        </p:nvGrpSpPr>
        <p:grpSpPr>
          <a:xfrm>
            <a:off x="1272454" y="3734939"/>
            <a:ext cx="651600" cy="204840"/>
            <a:chOff x="1272454" y="3734939"/>
            <a:chExt cx="651600" cy="204840"/>
          </a:xfrm>
        </p:grpSpPr>
        <mc:AlternateContent xmlns:mc="http://schemas.openxmlformats.org/markup-compatibility/2006">
          <mc:Choice xmlns:p14="http://schemas.microsoft.com/office/powerpoint/2010/main" Requires="p14">
            <p:contentPart p14:bwMode="auto" r:id="rId5">
              <p14:nvContentPartPr>
                <p14:cNvPr id="56" name="Ink 55">
                  <a:extLst>
                    <a:ext uri="{FF2B5EF4-FFF2-40B4-BE49-F238E27FC236}">
                      <a16:creationId xmlns:a16="http://schemas.microsoft.com/office/drawing/2014/main" id="{E39FE775-3838-A2D7-9FDD-BBF2BECAE3FC}"/>
                    </a:ext>
                  </a:extLst>
                </p14:cNvPr>
                <p14:cNvContentPartPr/>
                <p14:nvPr/>
              </p14:nvContentPartPr>
              <p14:xfrm>
                <a:off x="1272454" y="3751499"/>
                <a:ext cx="203760" cy="175680"/>
              </p14:xfrm>
            </p:contentPart>
          </mc:Choice>
          <mc:Fallback>
            <p:pic>
              <p:nvPicPr>
                <p:cNvPr id="56" name="Ink 55">
                  <a:extLst>
                    <a:ext uri="{FF2B5EF4-FFF2-40B4-BE49-F238E27FC236}">
                      <a16:creationId xmlns:a16="http://schemas.microsoft.com/office/drawing/2014/main" id="{E39FE775-3838-A2D7-9FDD-BBF2BECAE3FC}"/>
                    </a:ext>
                  </a:extLst>
                </p:cNvPr>
                <p:cNvPicPr/>
                <p:nvPr/>
              </p:nvPicPr>
              <p:blipFill>
                <a:blip r:embed="rId6"/>
                <a:stretch>
                  <a:fillRect/>
                </a:stretch>
              </p:blipFill>
              <p:spPr>
                <a:xfrm>
                  <a:off x="1266334" y="3745379"/>
                  <a:ext cx="216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2" name="Ink 61">
                  <a:extLst>
                    <a:ext uri="{FF2B5EF4-FFF2-40B4-BE49-F238E27FC236}">
                      <a16:creationId xmlns:a16="http://schemas.microsoft.com/office/drawing/2014/main" id="{F8ACE411-63BA-8786-CF42-810AB37EF8A0}"/>
                    </a:ext>
                  </a:extLst>
                </p14:cNvPr>
                <p14:cNvContentPartPr/>
                <p14:nvPr/>
              </p14:nvContentPartPr>
              <p14:xfrm>
                <a:off x="1525534" y="3822779"/>
                <a:ext cx="147600" cy="117000"/>
              </p14:xfrm>
            </p:contentPart>
          </mc:Choice>
          <mc:Fallback>
            <p:pic>
              <p:nvPicPr>
                <p:cNvPr id="62" name="Ink 61">
                  <a:extLst>
                    <a:ext uri="{FF2B5EF4-FFF2-40B4-BE49-F238E27FC236}">
                      <a16:creationId xmlns:a16="http://schemas.microsoft.com/office/drawing/2014/main" id="{F8ACE411-63BA-8786-CF42-810AB37EF8A0}"/>
                    </a:ext>
                  </a:extLst>
                </p:cNvPr>
                <p:cNvPicPr/>
                <p:nvPr/>
              </p:nvPicPr>
              <p:blipFill>
                <a:blip r:embed="rId8"/>
                <a:stretch>
                  <a:fillRect/>
                </a:stretch>
              </p:blipFill>
              <p:spPr>
                <a:xfrm>
                  <a:off x="1519414" y="3816659"/>
                  <a:ext cx="159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3" name="Ink 82">
                  <a:extLst>
                    <a:ext uri="{FF2B5EF4-FFF2-40B4-BE49-F238E27FC236}">
                      <a16:creationId xmlns:a16="http://schemas.microsoft.com/office/drawing/2014/main" id="{A56BA1B8-0F12-F5C8-EDB1-BF3E29368524}"/>
                    </a:ext>
                  </a:extLst>
                </p14:cNvPr>
                <p14:cNvContentPartPr/>
                <p14:nvPr/>
              </p14:nvContentPartPr>
              <p14:xfrm>
                <a:off x="1828294" y="3734939"/>
                <a:ext cx="81720" cy="360"/>
              </p14:xfrm>
            </p:contentPart>
          </mc:Choice>
          <mc:Fallback>
            <p:pic>
              <p:nvPicPr>
                <p:cNvPr id="83" name="Ink 82">
                  <a:extLst>
                    <a:ext uri="{FF2B5EF4-FFF2-40B4-BE49-F238E27FC236}">
                      <a16:creationId xmlns:a16="http://schemas.microsoft.com/office/drawing/2014/main" id="{A56BA1B8-0F12-F5C8-EDB1-BF3E29368524}"/>
                    </a:ext>
                  </a:extLst>
                </p:cNvPr>
                <p:cNvPicPr/>
                <p:nvPr/>
              </p:nvPicPr>
              <p:blipFill>
                <a:blip r:embed="rId10"/>
                <a:stretch>
                  <a:fillRect/>
                </a:stretch>
              </p:blipFill>
              <p:spPr>
                <a:xfrm>
                  <a:off x="1822174" y="3728819"/>
                  <a:ext cx="93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3" name="Ink 92">
                  <a:extLst>
                    <a:ext uri="{FF2B5EF4-FFF2-40B4-BE49-F238E27FC236}">
                      <a16:creationId xmlns:a16="http://schemas.microsoft.com/office/drawing/2014/main" id="{39296C8C-1756-4A47-0D72-255910AA8231}"/>
                    </a:ext>
                  </a:extLst>
                </p14:cNvPr>
                <p14:cNvContentPartPr/>
                <p14:nvPr/>
              </p14:nvContentPartPr>
              <p14:xfrm>
                <a:off x="1847734" y="3793259"/>
                <a:ext cx="76320" cy="360"/>
              </p14:xfrm>
            </p:contentPart>
          </mc:Choice>
          <mc:Fallback>
            <p:pic>
              <p:nvPicPr>
                <p:cNvPr id="93" name="Ink 92">
                  <a:extLst>
                    <a:ext uri="{FF2B5EF4-FFF2-40B4-BE49-F238E27FC236}">
                      <a16:creationId xmlns:a16="http://schemas.microsoft.com/office/drawing/2014/main" id="{39296C8C-1756-4A47-0D72-255910AA8231}"/>
                    </a:ext>
                  </a:extLst>
                </p:cNvPr>
                <p:cNvPicPr/>
                <p:nvPr/>
              </p:nvPicPr>
              <p:blipFill>
                <a:blip r:embed="rId12"/>
                <a:stretch>
                  <a:fillRect/>
                </a:stretch>
              </p:blipFill>
              <p:spPr>
                <a:xfrm>
                  <a:off x="1841614" y="3787139"/>
                  <a:ext cx="88560" cy="12600"/>
                </a:xfrm>
                <a:prstGeom prst="rect">
                  <a:avLst/>
                </a:prstGeom>
              </p:spPr>
            </p:pic>
          </mc:Fallback>
        </mc:AlternateContent>
      </p:grpSp>
      <p:grpSp>
        <p:nvGrpSpPr>
          <p:cNvPr id="172" name="Group 171">
            <a:extLst>
              <a:ext uri="{FF2B5EF4-FFF2-40B4-BE49-F238E27FC236}">
                <a16:creationId xmlns:a16="http://schemas.microsoft.com/office/drawing/2014/main" id="{D107DCA3-73D3-0558-4165-E7C88300074C}"/>
              </a:ext>
            </a:extLst>
          </p:cNvPr>
          <p:cNvGrpSpPr/>
          <p:nvPr/>
        </p:nvGrpSpPr>
        <p:grpSpPr>
          <a:xfrm>
            <a:off x="2273974" y="3559979"/>
            <a:ext cx="714960" cy="117720"/>
            <a:chOff x="2273974" y="3559979"/>
            <a:chExt cx="714960" cy="117720"/>
          </a:xfrm>
        </p:grpSpPr>
        <mc:AlternateContent xmlns:mc="http://schemas.openxmlformats.org/markup-compatibility/2006">
          <mc:Choice xmlns:p14="http://schemas.microsoft.com/office/powerpoint/2010/main" Requires="p14">
            <p:contentPart p14:bwMode="auto" r:id="rId13">
              <p14:nvContentPartPr>
                <p14:cNvPr id="94" name="Ink 93">
                  <a:extLst>
                    <a:ext uri="{FF2B5EF4-FFF2-40B4-BE49-F238E27FC236}">
                      <a16:creationId xmlns:a16="http://schemas.microsoft.com/office/drawing/2014/main" id="{08B5F264-11CF-2A69-F020-3308DB9C06C5}"/>
                    </a:ext>
                  </a:extLst>
                </p14:cNvPr>
                <p14:cNvContentPartPr/>
                <p14:nvPr/>
              </p14:nvContentPartPr>
              <p14:xfrm>
                <a:off x="2273974" y="3579419"/>
                <a:ext cx="129960" cy="89280"/>
              </p14:xfrm>
            </p:contentPart>
          </mc:Choice>
          <mc:Fallback>
            <p:pic>
              <p:nvPicPr>
                <p:cNvPr id="94" name="Ink 93">
                  <a:extLst>
                    <a:ext uri="{FF2B5EF4-FFF2-40B4-BE49-F238E27FC236}">
                      <a16:creationId xmlns:a16="http://schemas.microsoft.com/office/drawing/2014/main" id="{08B5F264-11CF-2A69-F020-3308DB9C06C5}"/>
                    </a:ext>
                  </a:extLst>
                </p:cNvPr>
                <p:cNvPicPr/>
                <p:nvPr/>
              </p:nvPicPr>
              <p:blipFill>
                <a:blip r:embed="rId14"/>
                <a:stretch>
                  <a:fillRect/>
                </a:stretch>
              </p:blipFill>
              <p:spPr>
                <a:xfrm>
                  <a:off x="2267854" y="3573299"/>
                  <a:ext cx="142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7" name="Ink 116">
                  <a:extLst>
                    <a:ext uri="{FF2B5EF4-FFF2-40B4-BE49-F238E27FC236}">
                      <a16:creationId xmlns:a16="http://schemas.microsoft.com/office/drawing/2014/main" id="{8F46CD27-7324-B132-5AF0-424BE7FF046F}"/>
                    </a:ext>
                  </a:extLst>
                </p14:cNvPr>
                <p14:cNvContentPartPr/>
                <p14:nvPr/>
              </p14:nvContentPartPr>
              <p14:xfrm>
                <a:off x="2439934" y="3589499"/>
                <a:ext cx="94320" cy="86400"/>
              </p14:xfrm>
            </p:contentPart>
          </mc:Choice>
          <mc:Fallback>
            <p:pic>
              <p:nvPicPr>
                <p:cNvPr id="117" name="Ink 116">
                  <a:extLst>
                    <a:ext uri="{FF2B5EF4-FFF2-40B4-BE49-F238E27FC236}">
                      <a16:creationId xmlns:a16="http://schemas.microsoft.com/office/drawing/2014/main" id="{8F46CD27-7324-B132-5AF0-424BE7FF046F}"/>
                    </a:ext>
                  </a:extLst>
                </p:cNvPr>
                <p:cNvPicPr/>
                <p:nvPr/>
              </p:nvPicPr>
              <p:blipFill>
                <a:blip r:embed="rId16"/>
                <a:stretch>
                  <a:fillRect/>
                </a:stretch>
              </p:blipFill>
              <p:spPr>
                <a:xfrm>
                  <a:off x="2433814" y="3583379"/>
                  <a:ext cx="106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0" name="Ink 119">
                  <a:extLst>
                    <a:ext uri="{FF2B5EF4-FFF2-40B4-BE49-F238E27FC236}">
                      <a16:creationId xmlns:a16="http://schemas.microsoft.com/office/drawing/2014/main" id="{871CA119-CDD6-7D47-EBC6-89B093B88AE3}"/>
                    </a:ext>
                  </a:extLst>
                </p14:cNvPr>
                <p14:cNvContentPartPr/>
                <p14:nvPr/>
              </p14:nvContentPartPr>
              <p14:xfrm>
                <a:off x="2598334" y="3559979"/>
                <a:ext cx="114480" cy="117720"/>
              </p14:xfrm>
            </p:contentPart>
          </mc:Choice>
          <mc:Fallback>
            <p:pic>
              <p:nvPicPr>
                <p:cNvPr id="120" name="Ink 119">
                  <a:extLst>
                    <a:ext uri="{FF2B5EF4-FFF2-40B4-BE49-F238E27FC236}">
                      <a16:creationId xmlns:a16="http://schemas.microsoft.com/office/drawing/2014/main" id="{871CA119-CDD6-7D47-EBC6-89B093B88AE3}"/>
                    </a:ext>
                  </a:extLst>
                </p:cNvPr>
                <p:cNvPicPr/>
                <p:nvPr/>
              </p:nvPicPr>
              <p:blipFill>
                <a:blip r:embed="rId18"/>
                <a:stretch>
                  <a:fillRect/>
                </a:stretch>
              </p:blipFill>
              <p:spPr>
                <a:xfrm>
                  <a:off x="2592214" y="3553859"/>
                  <a:ext cx="126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1" name="Ink 120">
                  <a:extLst>
                    <a:ext uri="{FF2B5EF4-FFF2-40B4-BE49-F238E27FC236}">
                      <a16:creationId xmlns:a16="http://schemas.microsoft.com/office/drawing/2014/main" id="{DC855E91-089D-0088-9821-6D171603BBC7}"/>
                    </a:ext>
                  </a:extLst>
                </p14:cNvPr>
                <p14:cNvContentPartPr/>
                <p14:nvPr/>
              </p14:nvContentPartPr>
              <p14:xfrm>
                <a:off x="2801014" y="3601739"/>
                <a:ext cx="187920" cy="68400"/>
              </p14:xfrm>
            </p:contentPart>
          </mc:Choice>
          <mc:Fallback>
            <p:pic>
              <p:nvPicPr>
                <p:cNvPr id="121" name="Ink 120">
                  <a:extLst>
                    <a:ext uri="{FF2B5EF4-FFF2-40B4-BE49-F238E27FC236}">
                      <a16:creationId xmlns:a16="http://schemas.microsoft.com/office/drawing/2014/main" id="{DC855E91-089D-0088-9821-6D171603BBC7}"/>
                    </a:ext>
                  </a:extLst>
                </p:cNvPr>
                <p:cNvPicPr/>
                <p:nvPr/>
              </p:nvPicPr>
              <p:blipFill>
                <a:blip r:embed="rId20"/>
                <a:stretch>
                  <a:fillRect/>
                </a:stretch>
              </p:blipFill>
              <p:spPr>
                <a:xfrm>
                  <a:off x="2794894" y="3595619"/>
                  <a:ext cx="200160" cy="80640"/>
                </a:xfrm>
                <a:prstGeom prst="rect">
                  <a:avLst/>
                </a:prstGeom>
              </p:spPr>
            </p:pic>
          </mc:Fallback>
        </mc:AlternateContent>
      </p:grpSp>
      <p:grpSp>
        <p:nvGrpSpPr>
          <p:cNvPr id="160" name="Group 159">
            <a:extLst>
              <a:ext uri="{FF2B5EF4-FFF2-40B4-BE49-F238E27FC236}">
                <a16:creationId xmlns:a16="http://schemas.microsoft.com/office/drawing/2014/main" id="{672B13C7-EB0B-7670-BE8F-69EDB73E86C8}"/>
              </a:ext>
            </a:extLst>
          </p:cNvPr>
          <p:cNvGrpSpPr/>
          <p:nvPr/>
        </p:nvGrpSpPr>
        <p:grpSpPr>
          <a:xfrm>
            <a:off x="2263894" y="3773099"/>
            <a:ext cx="834480" cy="249840"/>
            <a:chOff x="2263894" y="3773099"/>
            <a:chExt cx="834480" cy="249840"/>
          </a:xfrm>
        </p:grpSpPr>
        <mc:AlternateContent xmlns:mc="http://schemas.openxmlformats.org/markup-compatibility/2006">
          <mc:Choice xmlns:p14="http://schemas.microsoft.com/office/powerpoint/2010/main" Requires="p14">
            <p:contentPart p14:bwMode="auto" r:id="rId21">
              <p14:nvContentPartPr>
                <p14:cNvPr id="122" name="Ink 121">
                  <a:extLst>
                    <a:ext uri="{FF2B5EF4-FFF2-40B4-BE49-F238E27FC236}">
                      <a16:creationId xmlns:a16="http://schemas.microsoft.com/office/drawing/2014/main" id="{57A67CF3-9266-8275-DBB1-5732E87369BA}"/>
                    </a:ext>
                  </a:extLst>
                </p14:cNvPr>
                <p14:cNvContentPartPr/>
                <p14:nvPr/>
              </p14:nvContentPartPr>
              <p14:xfrm>
                <a:off x="2263894" y="3773099"/>
                <a:ext cx="834480" cy="20520"/>
              </p14:xfrm>
            </p:contentPart>
          </mc:Choice>
          <mc:Fallback>
            <p:pic>
              <p:nvPicPr>
                <p:cNvPr id="122" name="Ink 121">
                  <a:extLst>
                    <a:ext uri="{FF2B5EF4-FFF2-40B4-BE49-F238E27FC236}">
                      <a16:creationId xmlns:a16="http://schemas.microsoft.com/office/drawing/2014/main" id="{57A67CF3-9266-8275-DBB1-5732E87369BA}"/>
                    </a:ext>
                  </a:extLst>
                </p:cNvPr>
                <p:cNvPicPr/>
                <p:nvPr/>
              </p:nvPicPr>
              <p:blipFill>
                <a:blip r:embed="rId22"/>
                <a:stretch>
                  <a:fillRect/>
                </a:stretch>
              </p:blipFill>
              <p:spPr>
                <a:xfrm>
                  <a:off x="2257774" y="3766979"/>
                  <a:ext cx="8467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0" name="Ink 149">
                  <a:extLst>
                    <a:ext uri="{FF2B5EF4-FFF2-40B4-BE49-F238E27FC236}">
                      <a16:creationId xmlns:a16="http://schemas.microsoft.com/office/drawing/2014/main" id="{2AAA8EAE-C250-47E3-2D9B-1F53E688820F}"/>
                    </a:ext>
                  </a:extLst>
                </p14:cNvPr>
                <p14:cNvContentPartPr/>
                <p14:nvPr/>
              </p14:nvContentPartPr>
              <p14:xfrm>
                <a:off x="2567734" y="3910259"/>
                <a:ext cx="165600" cy="112680"/>
              </p14:xfrm>
            </p:contentPart>
          </mc:Choice>
          <mc:Fallback>
            <p:pic>
              <p:nvPicPr>
                <p:cNvPr id="150" name="Ink 149">
                  <a:extLst>
                    <a:ext uri="{FF2B5EF4-FFF2-40B4-BE49-F238E27FC236}">
                      <a16:creationId xmlns:a16="http://schemas.microsoft.com/office/drawing/2014/main" id="{2AAA8EAE-C250-47E3-2D9B-1F53E688820F}"/>
                    </a:ext>
                  </a:extLst>
                </p:cNvPr>
                <p:cNvPicPr/>
                <p:nvPr/>
              </p:nvPicPr>
              <p:blipFill>
                <a:blip r:embed="rId24"/>
                <a:stretch>
                  <a:fillRect/>
                </a:stretch>
              </p:blipFill>
              <p:spPr>
                <a:xfrm>
                  <a:off x="2561614" y="3904139"/>
                  <a:ext cx="177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9" name="Ink 158">
                  <a:extLst>
                    <a:ext uri="{FF2B5EF4-FFF2-40B4-BE49-F238E27FC236}">
                      <a16:creationId xmlns:a16="http://schemas.microsoft.com/office/drawing/2014/main" id="{D6D92D9B-0A4F-3A60-3D8E-165302D703D1}"/>
                    </a:ext>
                  </a:extLst>
                </p14:cNvPr>
                <p14:cNvContentPartPr/>
                <p14:nvPr/>
              </p14:nvContentPartPr>
              <p14:xfrm>
                <a:off x="2732614" y="3855179"/>
                <a:ext cx="144000" cy="67680"/>
              </p14:xfrm>
            </p:contentPart>
          </mc:Choice>
          <mc:Fallback>
            <p:pic>
              <p:nvPicPr>
                <p:cNvPr id="159" name="Ink 158">
                  <a:extLst>
                    <a:ext uri="{FF2B5EF4-FFF2-40B4-BE49-F238E27FC236}">
                      <a16:creationId xmlns:a16="http://schemas.microsoft.com/office/drawing/2014/main" id="{D6D92D9B-0A4F-3A60-3D8E-165302D703D1}"/>
                    </a:ext>
                  </a:extLst>
                </p:cNvPr>
                <p:cNvPicPr/>
                <p:nvPr/>
              </p:nvPicPr>
              <p:blipFill>
                <a:blip r:embed="rId26"/>
                <a:stretch>
                  <a:fillRect/>
                </a:stretch>
              </p:blipFill>
              <p:spPr>
                <a:xfrm>
                  <a:off x="2726494" y="3849059"/>
                  <a:ext cx="156240" cy="79920"/>
                </a:xfrm>
                <a:prstGeom prst="rect">
                  <a:avLst/>
                </a:prstGeom>
              </p:spPr>
            </p:pic>
          </mc:Fallback>
        </mc:AlternateContent>
      </p:grpSp>
      <p:grpSp>
        <p:nvGrpSpPr>
          <p:cNvPr id="361" name="Group 360">
            <a:extLst>
              <a:ext uri="{FF2B5EF4-FFF2-40B4-BE49-F238E27FC236}">
                <a16:creationId xmlns:a16="http://schemas.microsoft.com/office/drawing/2014/main" id="{3224FF63-DBF7-8DC9-157D-0039881CA406}"/>
              </a:ext>
            </a:extLst>
          </p:cNvPr>
          <p:cNvGrpSpPr/>
          <p:nvPr/>
        </p:nvGrpSpPr>
        <p:grpSpPr>
          <a:xfrm>
            <a:off x="1196134" y="4230659"/>
            <a:ext cx="1248840" cy="598320"/>
            <a:chOff x="1196134" y="4230659"/>
            <a:chExt cx="1248840" cy="598320"/>
          </a:xfrm>
        </p:grpSpPr>
        <mc:AlternateContent xmlns:mc="http://schemas.openxmlformats.org/markup-compatibility/2006">
          <mc:Choice xmlns:p14="http://schemas.microsoft.com/office/powerpoint/2010/main" Requires="p14">
            <p:contentPart p14:bwMode="auto" r:id="rId27">
              <p14:nvContentPartPr>
                <p14:cNvPr id="210" name="Ink 209">
                  <a:extLst>
                    <a:ext uri="{FF2B5EF4-FFF2-40B4-BE49-F238E27FC236}">
                      <a16:creationId xmlns:a16="http://schemas.microsoft.com/office/drawing/2014/main" id="{7C229DA3-1509-CB24-F9DE-BA4E5C57EF2F}"/>
                    </a:ext>
                  </a:extLst>
                </p14:cNvPr>
                <p14:cNvContentPartPr/>
                <p14:nvPr/>
              </p14:nvContentPartPr>
              <p14:xfrm>
                <a:off x="1205494" y="4388699"/>
                <a:ext cx="249840" cy="279720"/>
              </p14:xfrm>
            </p:contentPart>
          </mc:Choice>
          <mc:Fallback>
            <p:pic>
              <p:nvPicPr>
                <p:cNvPr id="210" name="Ink 209">
                  <a:extLst>
                    <a:ext uri="{FF2B5EF4-FFF2-40B4-BE49-F238E27FC236}">
                      <a16:creationId xmlns:a16="http://schemas.microsoft.com/office/drawing/2014/main" id="{7C229DA3-1509-CB24-F9DE-BA4E5C57EF2F}"/>
                    </a:ext>
                  </a:extLst>
                </p:cNvPr>
                <p:cNvPicPr/>
                <p:nvPr/>
              </p:nvPicPr>
              <p:blipFill>
                <a:blip r:embed="rId28"/>
                <a:stretch>
                  <a:fillRect/>
                </a:stretch>
              </p:blipFill>
              <p:spPr>
                <a:xfrm>
                  <a:off x="1199374" y="4382579"/>
                  <a:ext cx="2620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9" name="Ink 218">
                  <a:extLst>
                    <a:ext uri="{FF2B5EF4-FFF2-40B4-BE49-F238E27FC236}">
                      <a16:creationId xmlns:a16="http://schemas.microsoft.com/office/drawing/2014/main" id="{D9BB403F-8520-35E0-0BE7-4153C09223C9}"/>
                    </a:ext>
                  </a:extLst>
                </p14:cNvPr>
                <p14:cNvContentPartPr/>
                <p14:nvPr/>
              </p14:nvContentPartPr>
              <p14:xfrm>
                <a:off x="1565854" y="4386899"/>
                <a:ext cx="46440" cy="259200"/>
              </p14:xfrm>
            </p:contentPart>
          </mc:Choice>
          <mc:Fallback>
            <p:pic>
              <p:nvPicPr>
                <p:cNvPr id="219" name="Ink 218">
                  <a:extLst>
                    <a:ext uri="{FF2B5EF4-FFF2-40B4-BE49-F238E27FC236}">
                      <a16:creationId xmlns:a16="http://schemas.microsoft.com/office/drawing/2014/main" id="{D9BB403F-8520-35E0-0BE7-4153C09223C9}"/>
                    </a:ext>
                  </a:extLst>
                </p:cNvPr>
                <p:cNvPicPr/>
                <p:nvPr/>
              </p:nvPicPr>
              <p:blipFill>
                <a:blip r:embed="rId30"/>
                <a:stretch>
                  <a:fillRect/>
                </a:stretch>
              </p:blipFill>
              <p:spPr>
                <a:xfrm>
                  <a:off x="1559734" y="4380779"/>
                  <a:ext cx="586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0" name="Ink 219">
                  <a:extLst>
                    <a:ext uri="{FF2B5EF4-FFF2-40B4-BE49-F238E27FC236}">
                      <a16:creationId xmlns:a16="http://schemas.microsoft.com/office/drawing/2014/main" id="{8178F3B8-439E-46F4-8F43-5B0CE1E11CD4}"/>
                    </a:ext>
                  </a:extLst>
                </p14:cNvPr>
                <p14:cNvContentPartPr/>
                <p14:nvPr/>
              </p14:nvContentPartPr>
              <p14:xfrm>
                <a:off x="1666654" y="4484459"/>
                <a:ext cx="178920" cy="114480"/>
              </p14:xfrm>
            </p:contentPart>
          </mc:Choice>
          <mc:Fallback>
            <p:pic>
              <p:nvPicPr>
                <p:cNvPr id="220" name="Ink 219">
                  <a:extLst>
                    <a:ext uri="{FF2B5EF4-FFF2-40B4-BE49-F238E27FC236}">
                      <a16:creationId xmlns:a16="http://schemas.microsoft.com/office/drawing/2014/main" id="{8178F3B8-439E-46F4-8F43-5B0CE1E11CD4}"/>
                    </a:ext>
                  </a:extLst>
                </p:cNvPr>
                <p:cNvPicPr/>
                <p:nvPr/>
              </p:nvPicPr>
              <p:blipFill>
                <a:blip r:embed="rId32"/>
                <a:stretch>
                  <a:fillRect/>
                </a:stretch>
              </p:blipFill>
              <p:spPr>
                <a:xfrm>
                  <a:off x="1660534" y="4478339"/>
                  <a:ext cx="1911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5" name="Ink 244">
                  <a:extLst>
                    <a:ext uri="{FF2B5EF4-FFF2-40B4-BE49-F238E27FC236}">
                      <a16:creationId xmlns:a16="http://schemas.microsoft.com/office/drawing/2014/main" id="{D31766D9-E60A-048D-CB55-260EBB55311E}"/>
                    </a:ext>
                  </a:extLst>
                </p14:cNvPr>
                <p14:cNvContentPartPr/>
                <p14:nvPr/>
              </p14:nvContentPartPr>
              <p14:xfrm>
                <a:off x="1857454" y="4552139"/>
                <a:ext cx="148320" cy="85320"/>
              </p14:xfrm>
            </p:contentPart>
          </mc:Choice>
          <mc:Fallback>
            <p:pic>
              <p:nvPicPr>
                <p:cNvPr id="245" name="Ink 244">
                  <a:extLst>
                    <a:ext uri="{FF2B5EF4-FFF2-40B4-BE49-F238E27FC236}">
                      <a16:creationId xmlns:a16="http://schemas.microsoft.com/office/drawing/2014/main" id="{D31766D9-E60A-048D-CB55-260EBB55311E}"/>
                    </a:ext>
                  </a:extLst>
                </p:cNvPr>
                <p:cNvPicPr/>
                <p:nvPr/>
              </p:nvPicPr>
              <p:blipFill>
                <a:blip r:embed="rId34"/>
                <a:stretch>
                  <a:fillRect/>
                </a:stretch>
              </p:blipFill>
              <p:spPr>
                <a:xfrm>
                  <a:off x="1851334" y="4546019"/>
                  <a:ext cx="160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7" name="Ink 256">
                  <a:extLst>
                    <a:ext uri="{FF2B5EF4-FFF2-40B4-BE49-F238E27FC236}">
                      <a16:creationId xmlns:a16="http://schemas.microsoft.com/office/drawing/2014/main" id="{BD541055-1A28-454D-2F5E-7820F41B5E95}"/>
                    </a:ext>
                  </a:extLst>
                </p14:cNvPr>
                <p14:cNvContentPartPr/>
                <p14:nvPr/>
              </p14:nvContentPartPr>
              <p14:xfrm>
                <a:off x="2129974" y="4377539"/>
                <a:ext cx="33120" cy="220320"/>
              </p14:xfrm>
            </p:contentPart>
          </mc:Choice>
          <mc:Fallback>
            <p:pic>
              <p:nvPicPr>
                <p:cNvPr id="257" name="Ink 256">
                  <a:extLst>
                    <a:ext uri="{FF2B5EF4-FFF2-40B4-BE49-F238E27FC236}">
                      <a16:creationId xmlns:a16="http://schemas.microsoft.com/office/drawing/2014/main" id="{BD541055-1A28-454D-2F5E-7820F41B5E95}"/>
                    </a:ext>
                  </a:extLst>
                </p:cNvPr>
                <p:cNvPicPr/>
                <p:nvPr/>
              </p:nvPicPr>
              <p:blipFill>
                <a:blip r:embed="rId36"/>
                <a:stretch>
                  <a:fillRect/>
                </a:stretch>
              </p:blipFill>
              <p:spPr>
                <a:xfrm>
                  <a:off x="2123854" y="4371419"/>
                  <a:ext cx="453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9" name="Ink 258">
                  <a:extLst>
                    <a:ext uri="{FF2B5EF4-FFF2-40B4-BE49-F238E27FC236}">
                      <a16:creationId xmlns:a16="http://schemas.microsoft.com/office/drawing/2014/main" id="{72DA6073-9A8E-C0CF-8FCA-4A2E28BB467E}"/>
                    </a:ext>
                  </a:extLst>
                </p14:cNvPr>
                <p14:cNvContentPartPr/>
                <p14:nvPr/>
              </p14:nvContentPartPr>
              <p14:xfrm>
                <a:off x="1196134" y="4756259"/>
                <a:ext cx="87120" cy="59400"/>
              </p14:xfrm>
            </p:contentPart>
          </mc:Choice>
          <mc:Fallback>
            <p:pic>
              <p:nvPicPr>
                <p:cNvPr id="259" name="Ink 258">
                  <a:extLst>
                    <a:ext uri="{FF2B5EF4-FFF2-40B4-BE49-F238E27FC236}">
                      <a16:creationId xmlns:a16="http://schemas.microsoft.com/office/drawing/2014/main" id="{72DA6073-9A8E-C0CF-8FCA-4A2E28BB467E}"/>
                    </a:ext>
                  </a:extLst>
                </p:cNvPr>
                <p:cNvPicPr/>
                <p:nvPr/>
              </p:nvPicPr>
              <p:blipFill>
                <a:blip r:embed="rId38"/>
                <a:stretch>
                  <a:fillRect/>
                </a:stretch>
              </p:blipFill>
              <p:spPr>
                <a:xfrm>
                  <a:off x="1190014" y="4750139"/>
                  <a:ext cx="99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2" name="Ink 261">
                  <a:extLst>
                    <a:ext uri="{FF2B5EF4-FFF2-40B4-BE49-F238E27FC236}">
                      <a16:creationId xmlns:a16="http://schemas.microsoft.com/office/drawing/2014/main" id="{DD3DF018-6680-307F-4925-9F73DFCBDF32}"/>
                    </a:ext>
                  </a:extLst>
                </p14:cNvPr>
                <p14:cNvContentPartPr/>
                <p14:nvPr/>
              </p14:nvContentPartPr>
              <p14:xfrm>
                <a:off x="1322494" y="4746899"/>
                <a:ext cx="56520" cy="360"/>
              </p14:xfrm>
            </p:contentPart>
          </mc:Choice>
          <mc:Fallback>
            <p:pic>
              <p:nvPicPr>
                <p:cNvPr id="262" name="Ink 261">
                  <a:extLst>
                    <a:ext uri="{FF2B5EF4-FFF2-40B4-BE49-F238E27FC236}">
                      <a16:creationId xmlns:a16="http://schemas.microsoft.com/office/drawing/2014/main" id="{DD3DF018-6680-307F-4925-9F73DFCBDF32}"/>
                    </a:ext>
                  </a:extLst>
                </p:cNvPr>
                <p:cNvPicPr/>
                <p:nvPr/>
              </p:nvPicPr>
              <p:blipFill>
                <a:blip r:embed="rId40"/>
                <a:stretch>
                  <a:fillRect/>
                </a:stretch>
              </p:blipFill>
              <p:spPr>
                <a:xfrm>
                  <a:off x="1316374" y="4740779"/>
                  <a:ext cx="68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2" name="Ink 271">
                  <a:extLst>
                    <a:ext uri="{FF2B5EF4-FFF2-40B4-BE49-F238E27FC236}">
                      <a16:creationId xmlns:a16="http://schemas.microsoft.com/office/drawing/2014/main" id="{DEF45DED-7F9A-1E85-C0D7-20211D732B93}"/>
                    </a:ext>
                  </a:extLst>
                </p14:cNvPr>
                <p14:cNvContentPartPr/>
                <p14:nvPr/>
              </p14:nvContentPartPr>
              <p14:xfrm>
                <a:off x="1312774" y="4786499"/>
                <a:ext cx="79560" cy="9360"/>
              </p14:xfrm>
            </p:contentPart>
          </mc:Choice>
          <mc:Fallback>
            <p:pic>
              <p:nvPicPr>
                <p:cNvPr id="272" name="Ink 271">
                  <a:extLst>
                    <a:ext uri="{FF2B5EF4-FFF2-40B4-BE49-F238E27FC236}">
                      <a16:creationId xmlns:a16="http://schemas.microsoft.com/office/drawing/2014/main" id="{DEF45DED-7F9A-1E85-C0D7-20211D732B93}"/>
                    </a:ext>
                  </a:extLst>
                </p:cNvPr>
                <p:cNvPicPr/>
                <p:nvPr/>
              </p:nvPicPr>
              <p:blipFill>
                <a:blip r:embed="rId42"/>
                <a:stretch>
                  <a:fillRect/>
                </a:stretch>
              </p:blipFill>
              <p:spPr>
                <a:xfrm>
                  <a:off x="1306654" y="4780379"/>
                  <a:ext cx="91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9" name="Ink 278">
                  <a:extLst>
                    <a:ext uri="{FF2B5EF4-FFF2-40B4-BE49-F238E27FC236}">
                      <a16:creationId xmlns:a16="http://schemas.microsoft.com/office/drawing/2014/main" id="{5331EE59-0D04-7FEE-F889-9804B1168A91}"/>
                    </a:ext>
                  </a:extLst>
                </p14:cNvPr>
                <p14:cNvContentPartPr/>
                <p14:nvPr/>
              </p14:nvContentPartPr>
              <p14:xfrm>
                <a:off x="1448134" y="4737179"/>
                <a:ext cx="20520" cy="91800"/>
              </p14:xfrm>
            </p:contentPart>
          </mc:Choice>
          <mc:Fallback>
            <p:pic>
              <p:nvPicPr>
                <p:cNvPr id="279" name="Ink 278">
                  <a:extLst>
                    <a:ext uri="{FF2B5EF4-FFF2-40B4-BE49-F238E27FC236}">
                      <a16:creationId xmlns:a16="http://schemas.microsoft.com/office/drawing/2014/main" id="{5331EE59-0D04-7FEE-F889-9804B1168A91}"/>
                    </a:ext>
                  </a:extLst>
                </p:cNvPr>
                <p:cNvPicPr/>
                <p:nvPr/>
              </p:nvPicPr>
              <p:blipFill>
                <a:blip r:embed="rId44"/>
                <a:stretch>
                  <a:fillRect/>
                </a:stretch>
              </p:blipFill>
              <p:spPr>
                <a:xfrm>
                  <a:off x="1442014" y="4731059"/>
                  <a:ext cx="32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4" name="Ink 293">
                  <a:extLst>
                    <a:ext uri="{FF2B5EF4-FFF2-40B4-BE49-F238E27FC236}">
                      <a16:creationId xmlns:a16="http://schemas.microsoft.com/office/drawing/2014/main" id="{F46F2147-74FE-1B7A-D2BE-7D1DCFB1A392}"/>
                    </a:ext>
                  </a:extLst>
                </p14:cNvPr>
                <p14:cNvContentPartPr/>
                <p14:nvPr/>
              </p14:nvContentPartPr>
              <p14:xfrm>
                <a:off x="1202974" y="4230659"/>
                <a:ext cx="227880" cy="133560"/>
              </p14:xfrm>
            </p:contentPart>
          </mc:Choice>
          <mc:Fallback>
            <p:pic>
              <p:nvPicPr>
                <p:cNvPr id="294" name="Ink 293">
                  <a:extLst>
                    <a:ext uri="{FF2B5EF4-FFF2-40B4-BE49-F238E27FC236}">
                      <a16:creationId xmlns:a16="http://schemas.microsoft.com/office/drawing/2014/main" id="{F46F2147-74FE-1B7A-D2BE-7D1DCFB1A392}"/>
                    </a:ext>
                  </a:extLst>
                </p:cNvPr>
                <p:cNvPicPr/>
                <p:nvPr/>
              </p:nvPicPr>
              <p:blipFill>
                <a:blip r:embed="rId46"/>
                <a:stretch>
                  <a:fillRect/>
                </a:stretch>
              </p:blipFill>
              <p:spPr>
                <a:xfrm>
                  <a:off x="1196854" y="4224539"/>
                  <a:ext cx="240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7" name="Ink 296">
                  <a:extLst>
                    <a:ext uri="{FF2B5EF4-FFF2-40B4-BE49-F238E27FC236}">
                      <a16:creationId xmlns:a16="http://schemas.microsoft.com/office/drawing/2014/main" id="{DB612ED0-1444-26B2-C3FB-EB2CFF12B185}"/>
                    </a:ext>
                  </a:extLst>
                </p14:cNvPr>
                <p14:cNvContentPartPr/>
                <p14:nvPr/>
              </p14:nvContentPartPr>
              <p14:xfrm>
                <a:off x="2334094" y="4455299"/>
                <a:ext cx="90360" cy="360"/>
              </p14:xfrm>
            </p:contentPart>
          </mc:Choice>
          <mc:Fallback>
            <p:pic>
              <p:nvPicPr>
                <p:cNvPr id="297" name="Ink 296">
                  <a:extLst>
                    <a:ext uri="{FF2B5EF4-FFF2-40B4-BE49-F238E27FC236}">
                      <a16:creationId xmlns:a16="http://schemas.microsoft.com/office/drawing/2014/main" id="{DB612ED0-1444-26B2-C3FB-EB2CFF12B185}"/>
                    </a:ext>
                  </a:extLst>
                </p:cNvPr>
                <p:cNvPicPr/>
                <p:nvPr/>
              </p:nvPicPr>
              <p:blipFill>
                <a:blip r:embed="rId48"/>
                <a:stretch>
                  <a:fillRect/>
                </a:stretch>
              </p:blipFill>
              <p:spPr>
                <a:xfrm>
                  <a:off x="2327974" y="4449179"/>
                  <a:ext cx="10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7" name="Ink 336">
                  <a:extLst>
                    <a:ext uri="{FF2B5EF4-FFF2-40B4-BE49-F238E27FC236}">
                      <a16:creationId xmlns:a16="http://schemas.microsoft.com/office/drawing/2014/main" id="{FAEDDBBB-1351-2DA8-BB63-0506D166C8D8}"/>
                    </a:ext>
                  </a:extLst>
                </p14:cNvPr>
                <p14:cNvContentPartPr/>
                <p14:nvPr/>
              </p14:nvContentPartPr>
              <p14:xfrm>
                <a:off x="2353894" y="4493819"/>
                <a:ext cx="91080" cy="360"/>
              </p14:xfrm>
            </p:contentPart>
          </mc:Choice>
          <mc:Fallback>
            <p:pic>
              <p:nvPicPr>
                <p:cNvPr id="337" name="Ink 336">
                  <a:extLst>
                    <a:ext uri="{FF2B5EF4-FFF2-40B4-BE49-F238E27FC236}">
                      <a16:creationId xmlns:a16="http://schemas.microsoft.com/office/drawing/2014/main" id="{FAEDDBBB-1351-2DA8-BB63-0506D166C8D8}"/>
                    </a:ext>
                  </a:extLst>
                </p:cNvPr>
                <p:cNvPicPr/>
                <p:nvPr/>
              </p:nvPicPr>
              <p:blipFill>
                <a:blip r:embed="rId50"/>
                <a:stretch>
                  <a:fillRect/>
                </a:stretch>
              </p:blipFill>
              <p:spPr>
                <a:xfrm>
                  <a:off x="2347774" y="4487699"/>
                  <a:ext cx="103320" cy="12600"/>
                </a:xfrm>
                <a:prstGeom prst="rect">
                  <a:avLst/>
                </a:prstGeom>
              </p:spPr>
            </p:pic>
          </mc:Fallback>
        </mc:AlternateContent>
      </p:grpSp>
      <p:grpSp>
        <p:nvGrpSpPr>
          <p:cNvPr id="359" name="Group 358">
            <a:extLst>
              <a:ext uri="{FF2B5EF4-FFF2-40B4-BE49-F238E27FC236}">
                <a16:creationId xmlns:a16="http://schemas.microsoft.com/office/drawing/2014/main" id="{A37F0AA4-BD2A-A4CE-3FE9-44EF54203EED}"/>
              </a:ext>
            </a:extLst>
          </p:cNvPr>
          <p:cNvGrpSpPr/>
          <p:nvPr/>
        </p:nvGrpSpPr>
        <p:grpSpPr>
          <a:xfrm>
            <a:off x="2683294" y="4669139"/>
            <a:ext cx="242280" cy="78480"/>
            <a:chOff x="2683294" y="4669139"/>
            <a:chExt cx="242280" cy="78480"/>
          </a:xfrm>
        </p:grpSpPr>
        <mc:AlternateContent xmlns:mc="http://schemas.openxmlformats.org/markup-compatibility/2006">
          <mc:Choice xmlns:p14="http://schemas.microsoft.com/office/powerpoint/2010/main" Requires="p14">
            <p:contentPart p14:bwMode="auto" r:id="rId51">
              <p14:nvContentPartPr>
                <p14:cNvPr id="353" name="Ink 352">
                  <a:extLst>
                    <a:ext uri="{FF2B5EF4-FFF2-40B4-BE49-F238E27FC236}">
                      <a16:creationId xmlns:a16="http://schemas.microsoft.com/office/drawing/2014/main" id="{AD54624E-3AB7-9DE3-4FF8-E6C564343EBB}"/>
                    </a:ext>
                  </a:extLst>
                </p14:cNvPr>
                <p14:cNvContentPartPr/>
                <p14:nvPr/>
              </p14:nvContentPartPr>
              <p14:xfrm>
                <a:off x="2683294" y="4674179"/>
                <a:ext cx="79560" cy="73440"/>
              </p14:xfrm>
            </p:contentPart>
          </mc:Choice>
          <mc:Fallback>
            <p:pic>
              <p:nvPicPr>
                <p:cNvPr id="353" name="Ink 352">
                  <a:extLst>
                    <a:ext uri="{FF2B5EF4-FFF2-40B4-BE49-F238E27FC236}">
                      <a16:creationId xmlns:a16="http://schemas.microsoft.com/office/drawing/2014/main" id="{AD54624E-3AB7-9DE3-4FF8-E6C564343EBB}"/>
                    </a:ext>
                  </a:extLst>
                </p:cNvPr>
                <p:cNvPicPr/>
                <p:nvPr/>
              </p:nvPicPr>
              <p:blipFill>
                <a:blip r:embed="rId52"/>
                <a:stretch>
                  <a:fillRect/>
                </a:stretch>
              </p:blipFill>
              <p:spPr>
                <a:xfrm>
                  <a:off x="2677174" y="4668059"/>
                  <a:ext cx="91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4" name="Ink 353">
                  <a:extLst>
                    <a:ext uri="{FF2B5EF4-FFF2-40B4-BE49-F238E27FC236}">
                      <a16:creationId xmlns:a16="http://schemas.microsoft.com/office/drawing/2014/main" id="{2BBFA919-840D-DB56-AD0E-CDF5F1B8F80D}"/>
                    </a:ext>
                  </a:extLst>
                </p14:cNvPr>
                <p14:cNvContentPartPr/>
                <p14:nvPr/>
              </p14:nvContentPartPr>
              <p14:xfrm>
                <a:off x="2771854" y="4669139"/>
                <a:ext cx="81720" cy="360"/>
              </p14:xfrm>
            </p:contentPart>
          </mc:Choice>
          <mc:Fallback>
            <p:pic>
              <p:nvPicPr>
                <p:cNvPr id="354" name="Ink 353">
                  <a:extLst>
                    <a:ext uri="{FF2B5EF4-FFF2-40B4-BE49-F238E27FC236}">
                      <a16:creationId xmlns:a16="http://schemas.microsoft.com/office/drawing/2014/main" id="{2BBFA919-840D-DB56-AD0E-CDF5F1B8F80D}"/>
                    </a:ext>
                  </a:extLst>
                </p:cNvPr>
                <p:cNvPicPr/>
                <p:nvPr/>
              </p:nvPicPr>
              <p:blipFill>
                <a:blip r:embed="rId10"/>
                <a:stretch>
                  <a:fillRect/>
                </a:stretch>
              </p:blipFill>
              <p:spPr>
                <a:xfrm>
                  <a:off x="2765734" y="4663019"/>
                  <a:ext cx="93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5" name="Ink 354">
                  <a:extLst>
                    <a:ext uri="{FF2B5EF4-FFF2-40B4-BE49-F238E27FC236}">
                      <a16:creationId xmlns:a16="http://schemas.microsoft.com/office/drawing/2014/main" id="{F5506CE4-69DF-CAE6-F848-970964985B1D}"/>
                    </a:ext>
                  </a:extLst>
                </p14:cNvPr>
                <p14:cNvContentPartPr/>
                <p14:nvPr/>
              </p14:nvContentPartPr>
              <p14:xfrm>
                <a:off x="2791294" y="4700099"/>
                <a:ext cx="84960" cy="18000"/>
              </p14:xfrm>
            </p:contentPart>
          </mc:Choice>
          <mc:Fallback>
            <p:pic>
              <p:nvPicPr>
                <p:cNvPr id="355" name="Ink 354">
                  <a:extLst>
                    <a:ext uri="{FF2B5EF4-FFF2-40B4-BE49-F238E27FC236}">
                      <a16:creationId xmlns:a16="http://schemas.microsoft.com/office/drawing/2014/main" id="{F5506CE4-69DF-CAE6-F848-970964985B1D}"/>
                    </a:ext>
                  </a:extLst>
                </p:cNvPr>
                <p:cNvPicPr/>
                <p:nvPr/>
              </p:nvPicPr>
              <p:blipFill>
                <a:blip r:embed="rId55"/>
                <a:stretch>
                  <a:fillRect/>
                </a:stretch>
              </p:blipFill>
              <p:spPr>
                <a:xfrm>
                  <a:off x="2785174" y="4693979"/>
                  <a:ext cx="97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6" name="Ink 355">
                  <a:extLst>
                    <a:ext uri="{FF2B5EF4-FFF2-40B4-BE49-F238E27FC236}">
                      <a16:creationId xmlns:a16="http://schemas.microsoft.com/office/drawing/2014/main" id="{90ECB1E5-64E7-B0CA-76D7-6874EFF09F09}"/>
                    </a:ext>
                  </a:extLst>
                </p14:cNvPr>
                <p14:cNvContentPartPr/>
                <p14:nvPr/>
              </p14:nvContentPartPr>
              <p14:xfrm>
                <a:off x="2918014" y="4678499"/>
                <a:ext cx="7560" cy="57960"/>
              </p14:xfrm>
            </p:contentPart>
          </mc:Choice>
          <mc:Fallback>
            <p:pic>
              <p:nvPicPr>
                <p:cNvPr id="356" name="Ink 355">
                  <a:extLst>
                    <a:ext uri="{FF2B5EF4-FFF2-40B4-BE49-F238E27FC236}">
                      <a16:creationId xmlns:a16="http://schemas.microsoft.com/office/drawing/2014/main" id="{90ECB1E5-64E7-B0CA-76D7-6874EFF09F09}"/>
                    </a:ext>
                  </a:extLst>
                </p:cNvPr>
                <p:cNvPicPr/>
                <p:nvPr/>
              </p:nvPicPr>
              <p:blipFill>
                <a:blip r:embed="rId57"/>
                <a:stretch>
                  <a:fillRect/>
                </a:stretch>
              </p:blipFill>
              <p:spPr>
                <a:xfrm>
                  <a:off x="2911894" y="4672379"/>
                  <a:ext cx="19800" cy="70200"/>
                </a:xfrm>
                <a:prstGeom prst="rect">
                  <a:avLst/>
                </a:prstGeom>
              </p:spPr>
            </p:pic>
          </mc:Fallback>
        </mc:AlternateContent>
      </p:grpSp>
      <p:grpSp>
        <p:nvGrpSpPr>
          <p:cNvPr id="358" name="Group 357">
            <a:extLst>
              <a:ext uri="{FF2B5EF4-FFF2-40B4-BE49-F238E27FC236}">
                <a16:creationId xmlns:a16="http://schemas.microsoft.com/office/drawing/2014/main" id="{34960A63-D1FD-DEA8-5CF7-8DAA4D2866CC}"/>
              </a:ext>
            </a:extLst>
          </p:cNvPr>
          <p:cNvGrpSpPr/>
          <p:nvPr/>
        </p:nvGrpSpPr>
        <p:grpSpPr>
          <a:xfrm>
            <a:off x="2676814" y="4245059"/>
            <a:ext cx="318960" cy="318600"/>
            <a:chOff x="2676814" y="4245059"/>
            <a:chExt cx="318960" cy="318600"/>
          </a:xfrm>
        </p:grpSpPr>
        <mc:AlternateContent xmlns:mc="http://schemas.openxmlformats.org/markup-compatibility/2006">
          <mc:Choice xmlns:p14="http://schemas.microsoft.com/office/powerpoint/2010/main" Requires="p14">
            <p:contentPart p14:bwMode="auto" r:id="rId58">
              <p14:nvContentPartPr>
                <p14:cNvPr id="352" name="Ink 351">
                  <a:extLst>
                    <a:ext uri="{FF2B5EF4-FFF2-40B4-BE49-F238E27FC236}">
                      <a16:creationId xmlns:a16="http://schemas.microsoft.com/office/drawing/2014/main" id="{68DBF9B1-2ED1-741F-BFE4-6AB28B917953}"/>
                    </a:ext>
                  </a:extLst>
                </p14:cNvPr>
                <p14:cNvContentPartPr/>
                <p14:nvPr/>
              </p14:nvContentPartPr>
              <p14:xfrm>
                <a:off x="2676814" y="4367459"/>
                <a:ext cx="318960" cy="196200"/>
              </p14:xfrm>
            </p:contentPart>
          </mc:Choice>
          <mc:Fallback>
            <p:pic>
              <p:nvPicPr>
                <p:cNvPr id="352" name="Ink 351">
                  <a:extLst>
                    <a:ext uri="{FF2B5EF4-FFF2-40B4-BE49-F238E27FC236}">
                      <a16:creationId xmlns:a16="http://schemas.microsoft.com/office/drawing/2014/main" id="{68DBF9B1-2ED1-741F-BFE4-6AB28B917953}"/>
                    </a:ext>
                  </a:extLst>
                </p:cNvPr>
                <p:cNvPicPr/>
                <p:nvPr/>
              </p:nvPicPr>
              <p:blipFill>
                <a:blip r:embed="rId59"/>
                <a:stretch>
                  <a:fillRect/>
                </a:stretch>
              </p:blipFill>
              <p:spPr>
                <a:xfrm>
                  <a:off x="2670694" y="4361339"/>
                  <a:ext cx="331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7" name="Ink 356">
                  <a:extLst>
                    <a:ext uri="{FF2B5EF4-FFF2-40B4-BE49-F238E27FC236}">
                      <a16:creationId xmlns:a16="http://schemas.microsoft.com/office/drawing/2014/main" id="{3BA64116-9322-71A6-90C5-C953EA1E721A}"/>
                    </a:ext>
                  </a:extLst>
                </p14:cNvPr>
                <p14:cNvContentPartPr/>
                <p14:nvPr/>
              </p14:nvContentPartPr>
              <p14:xfrm>
                <a:off x="2742334" y="4245059"/>
                <a:ext cx="233640" cy="62640"/>
              </p14:xfrm>
            </p:contentPart>
          </mc:Choice>
          <mc:Fallback>
            <p:pic>
              <p:nvPicPr>
                <p:cNvPr id="357" name="Ink 356">
                  <a:extLst>
                    <a:ext uri="{FF2B5EF4-FFF2-40B4-BE49-F238E27FC236}">
                      <a16:creationId xmlns:a16="http://schemas.microsoft.com/office/drawing/2014/main" id="{3BA64116-9322-71A6-90C5-C953EA1E721A}"/>
                    </a:ext>
                  </a:extLst>
                </p:cNvPr>
                <p:cNvPicPr/>
                <p:nvPr/>
              </p:nvPicPr>
              <p:blipFill>
                <a:blip r:embed="rId61"/>
                <a:stretch>
                  <a:fillRect/>
                </a:stretch>
              </p:blipFill>
              <p:spPr>
                <a:xfrm>
                  <a:off x="2736214" y="4238939"/>
                  <a:ext cx="245880" cy="7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369" name="Ink 368">
                <a:extLst>
                  <a:ext uri="{FF2B5EF4-FFF2-40B4-BE49-F238E27FC236}">
                    <a16:creationId xmlns:a16="http://schemas.microsoft.com/office/drawing/2014/main" id="{020371AA-3274-9E1E-2657-D9EEFE436B4C}"/>
                  </a:ext>
                </a:extLst>
              </p14:cNvPr>
              <p14:cNvContentPartPr/>
              <p14:nvPr/>
            </p14:nvContentPartPr>
            <p14:xfrm>
              <a:off x="4211854" y="4065779"/>
              <a:ext cx="73800" cy="618480"/>
            </p14:xfrm>
          </p:contentPart>
        </mc:Choice>
        <mc:Fallback>
          <p:pic>
            <p:nvPicPr>
              <p:cNvPr id="369" name="Ink 368">
                <a:extLst>
                  <a:ext uri="{FF2B5EF4-FFF2-40B4-BE49-F238E27FC236}">
                    <a16:creationId xmlns:a16="http://schemas.microsoft.com/office/drawing/2014/main" id="{020371AA-3274-9E1E-2657-D9EEFE436B4C}"/>
                  </a:ext>
                </a:extLst>
              </p:cNvPr>
              <p:cNvPicPr/>
              <p:nvPr/>
            </p:nvPicPr>
            <p:blipFill>
              <a:blip r:embed="rId63"/>
              <a:stretch>
                <a:fillRect/>
              </a:stretch>
            </p:blipFill>
            <p:spPr>
              <a:xfrm>
                <a:off x="4205734" y="4059659"/>
                <a:ext cx="86040" cy="630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1" name="Ink 370">
                <a:extLst>
                  <a:ext uri="{FF2B5EF4-FFF2-40B4-BE49-F238E27FC236}">
                    <a16:creationId xmlns:a16="http://schemas.microsoft.com/office/drawing/2014/main" id="{988F81A8-24B3-3207-E0AC-D63F8D9E3DE0}"/>
                  </a:ext>
                </a:extLst>
              </p14:cNvPr>
              <p14:cNvContentPartPr/>
              <p14:nvPr/>
            </p14:nvContentPartPr>
            <p14:xfrm>
              <a:off x="2878774" y="4240739"/>
              <a:ext cx="68760" cy="10080"/>
            </p14:xfrm>
          </p:contentPart>
        </mc:Choice>
        <mc:Fallback>
          <p:pic>
            <p:nvPicPr>
              <p:cNvPr id="371" name="Ink 370">
                <a:extLst>
                  <a:ext uri="{FF2B5EF4-FFF2-40B4-BE49-F238E27FC236}">
                    <a16:creationId xmlns:a16="http://schemas.microsoft.com/office/drawing/2014/main" id="{988F81A8-24B3-3207-E0AC-D63F8D9E3DE0}"/>
                  </a:ext>
                </a:extLst>
              </p:cNvPr>
              <p:cNvPicPr/>
              <p:nvPr/>
            </p:nvPicPr>
            <p:blipFill>
              <a:blip r:embed="rId65"/>
              <a:stretch>
                <a:fillRect/>
              </a:stretch>
            </p:blipFill>
            <p:spPr>
              <a:xfrm>
                <a:off x="2872654" y="4234619"/>
                <a:ext cx="81000" cy="22320"/>
              </a:xfrm>
              <a:prstGeom prst="rect">
                <a:avLst/>
              </a:prstGeom>
            </p:spPr>
          </p:pic>
        </mc:Fallback>
      </mc:AlternateContent>
      <p:grpSp>
        <p:nvGrpSpPr>
          <p:cNvPr id="383" name="Group 382">
            <a:extLst>
              <a:ext uri="{FF2B5EF4-FFF2-40B4-BE49-F238E27FC236}">
                <a16:creationId xmlns:a16="http://schemas.microsoft.com/office/drawing/2014/main" id="{69BA213C-9B5A-C445-849D-1947B7442803}"/>
              </a:ext>
            </a:extLst>
          </p:cNvPr>
          <p:cNvGrpSpPr/>
          <p:nvPr/>
        </p:nvGrpSpPr>
        <p:grpSpPr>
          <a:xfrm>
            <a:off x="3279814" y="4114379"/>
            <a:ext cx="718560" cy="522360"/>
            <a:chOff x="3279814" y="4114379"/>
            <a:chExt cx="718560" cy="522360"/>
          </a:xfrm>
        </p:grpSpPr>
        <mc:AlternateContent xmlns:mc="http://schemas.openxmlformats.org/markup-compatibility/2006">
          <mc:Choice xmlns:p14="http://schemas.microsoft.com/office/powerpoint/2010/main" Requires="p14">
            <p:contentPart p14:bwMode="auto" r:id="rId66">
              <p14:nvContentPartPr>
                <p14:cNvPr id="362" name="Ink 361">
                  <a:extLst>
                    <a:ext uri="{FF2B5EF4-FFF2-40B4-BE49-F238E27FC236}">
                      <a16:creationId xmlns:a16="http://schemas.microsoft.com/office/drawing/2014/main" id="{C049ACEA-39FC-4B10-B48B-2CE019887C31}"/>
                    </a:ext>
                  </a:extLst>
                </p14:cNvPr>
                <p14:cNvContentPartPr/>
                <p14:nvPr/>
              </p14:nvContentPartPr>
              <p14:xfrm>
                <a:off x="3279814" y="4114379"/>
                <a:ext cx="8640" cy="522360"/>
              </p14:xfrm>
            </p:contentPart>
          </mc:Choice>
          <mc:Fallback>
            <p:pic>
              <p:nvPicPr>
                <p:cNvPr id="362" name="Ink 361">
                  <a:extLst>
                    <a:ext uri="{FF2B5EF4-FFF2-40B4-BE49-F238E27FC236}">
                      <a16:creationId xmlns:a16="http://schemas.microsoft.com/office/drawing/2014/main" id="{C049ACEA-39FC-4B10-B48B-2CE019887C31}"/>
                    </a:ext>
                  </a:extLst>
                </p:cNvPr>
                <p:cNvPicPr/>
                <p:nvPr/>
              </p:nvPicPr>
              <p:blipFill>
                <a:blip r:embed="rId67"/>
                <a:stretch>
                  <a:fillRect/>
                </a:stretch>
              </p:blipFill>
              <p:spPr>
                <a:xfrm>
                  <a:off x="3273694" y="4108259"/>
                  <a:ext cx="20880" cy="534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63" name="Ink 362">
                  <a:extLst>
                    <a:ext uri="{FF2B5EF4-FFF2-40B4-BE49-F238E27FC236}">
                      <a16:creationId xmlns:a16="http://schemas.microsoft.com/office/drawing/2014/main" id="{871DDEF9-634F-3A70-1EA0-EAE4DDFBCF07}"/>
                    </a:ext>
                  </a:extLst>
                </p14:cNvPr>
                <p14:cNvContentPartPr/>
                <p14:nvPr/>
              </p14:nvContentPartPr>
              <p14:xfrm>
                <a:off x="3393934" y="4177379"/>
                <a:ext cx="135720" cy="115560"/>
              </p14:xfrm>
            </p:contentPart>
          </mc:Choice>
          <mc:Fallback>
            <p:pic>
              <p:nvPicPr>
                <p:cNvPr id="363" name="Ink 362">
                  <a:extLst>
                    <a:ext uri="{FF2B5EF4-FFF2-40B4-BE49-F238E27FC236}">
                      <a16:creationId xmlns:a16="http://schemas.microsoft.com/office/drawing/2014/main" id="{871DDEF9-634F-3A70-1EA0-EAE4DDFBCF07}"/>
                    </a:ext>
                  </a:extLst>
                </p:cNvPr>
                <p:cNvPicPr/>
                <p:nvPr/>
              </p:nvPicPr>
              <p:blipFill>
                <a:blip r:embed="rId69"/>
                <a:stretch>
                  <a:fillRect/>
                </a:stretch>
              </p:blipFill>
              <p:spPr>
                <a:xfrm>
                  <a:off x="3387814" y="4171259"/>
                  <a:ext cx="1479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64" name="Ink 363">
                  <a:extLst>
                    <a:ext uri="{FF2B5EF4-FFF2-40B4-BE49-F238E27FC236}">
                      <a16:creationId xmlns:a16="http://schemas.microsoft.com/office/drawing/2014/main" id="{D29D98E6-ECD5-8F99-5960-07E208A3B83F}"/>
                    </a:ext>
                  </a:extLst>
                </p14:cNvPr>
                <p14:cNvContentPartPr/>
                <p14:nvPr/>
              </p14:nvContentPartPr>
              <p14:xfrm>
                <a:off x="3552694" y="4180979"/>
                <a:ext cx="75240" cy="76320"/>
              </p14:xfrm>
            </p:contentPart>
          </mc:Choice>
          <mc:Fallback>
            <p:pic>
              <p:nvPicPr>
                <p:cNvPr id="364" name="Ink 363">
                  <a:extLst>
                    <a:ext uri="{FF2B5EF4-FFF2-40B4-BE49-F238E27FC236}">
                      <a16:creationId xmlns:a16="http://schemas.microsoft.com/office/drawing/2014/main" id="{D29D98E6-ECD5-8F99-5960-07E208A3B83F}"/>
                    </a:ext>
                  </a:extLst>
                </p:cNvPr>
                <p:cNvPicPr/>
                <p:nvPr/>
              </p:nvPicPr>
              <p:blipFill>
                <a:blip r:embed="rId71"/>
                <a:stretch>
                  <a:fillRect/>
                </a:stretch>
              </p:blipFill>
              <p:spPr>
                <a:xfrm>
                  <a:off x="3546574" y="4174859"/>
                  <a:ext cx="87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65" name="Ink 364">
                  <a:extLst>
                    <a:ext uri="{FF2B5EF4-FFF2-40B4-BE49-F238E27FC236}">
                      <a16:creationId xmlns:a16="http://schemas.microsoft.com/office/drawing/2014/main" id="{9831931D-837F-9257-C481-E33D8812C6EC}"/>
                    </a:ext>
                  </a:extLst>
                </p14:cNvPr>
                <p14:cNvContentPartPr/>
                <p14:nvPr/>
              </p14:nvContentPartPr>
              <p14:xfrm>
                <a:off x="3689494" y="4146779"/>
                <a:ext cx="91800" cy="126000"/>
              </p14:xfrm>
            </p:contentPart>
          </mc:Choice>
          <mc:Fallback>
            <p:pic>
              <p:nvPicPr>
                <p:cNvPr id="365" name="Ink 364">
                  <a:extLst>
                    <a:ext uri="{FF2B5EF4-FFF2-40B4-BE49-F238E27FC236}">
                      <a16:creationId xmlns:a16="http://schemas.microsoft.com/office/drawing/2014/main" id="{9831931D-837F-9257-C481-E33D8812C6EC}"/>
                    </a:ext>
                  </a:extLst>
                </p:cNvPr>
                <p:cNvPicPr/>
                <p:nvPr/>
              </p:nvPicPr>
              <p:blipFill>
                <a:blip r:embed="rId73"/>
                <a:stretch>
                  <a:fillRect/>
                </a:stretch>
              </p:blipFill>
              <p:spPr>
                <a:xfrm>
                  <a:off x="3683374" y="4140659"/>
                  <a:ext cx="104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66" name="Ink 365">
                  <a:extLst>
                    <a:ext uri="{FF2B5EF4-FFF2-40B4-BE49-F238E27FC236}">
                      <a16:creationId xmlns:a16="http://schemas.microsoft.com/office/drawing/2014/main" id="{67158383-7882-B410-51D4-80B886A9C06E}"/>
                    </a:ext>
                  </a:extLst>
                </p14:cNvPr>
                <p14:cNvContentPartPr/>
                <p14:nvPr/>
              </p14:nvContentPartPr>
              <p14:xfrm>
                <a:off x="3869134" y="4143539"/>
                <a:ext cx="129240" cy="131760"/>
              </p14:xfrm>
            </p:contentPart>
          </mc:Choice>
          <mc:Fallback>
            <p:pic>
              <p:nvPicPr>
                <p:cNvPr id="366" name="Ink 365">
                  <a:extLst>
                    <a:ext uri="{FF2B5EF4-FFF2-40B4-BE49-F238E27FC236}">
                      <a16:creationId xmlns:a16="http://schemas.microsoft.com/office/drawing/2014/main" id="{67158383-7882-B410-51D4-80B886A9C06E}"/>
                    </a:ext>
                  </a:extLst>
                </p:cNvPr>
                <p:cNvPicPr/>
                <p:nvPr/>
              </p:nvPicPr>
              <p:blipFill>
                <a:blip r:embed="rId75"/>
                <a:stretch>
                  <a:fillRect/>
                </a:stretch>
              </p:blipFill>
              <p:spPr>
                <a:xfrm>
                  <a:off x="3863014" y="4137419"/>
                  <a:ext cx="141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67" name="Ink 366">
                  <a:extLst>
                    <a:ext uri="{FF2B5EF4-FFF2-40B4-BE49-F238E27FC236}">
                      <a16:creationId xmlns:a16="http://schemas.microsoft.com/office/drawing/2014/main" id="{14876BC0-04DA-DF33-8898-CFC2112039D1}"/>
                    </a:ext>
                  </a:extLst>
                </p14:cNvPr>
                <p14:cNvContentPartPr/>
                <p14:nvPr/>
              </p14:nvContentPartPr>
              <p14:xfrm>
                <a:off x="3413734" y="4386899"/>
                <a:ext cx="578520" cy="360"/>
              </p14:xfrm>
            </p:contentPart>
          </mc:Choice>
          <mc:Fallback>
            <p:pic>
              <p:nvPicPr>
                <p:cNvPr id="367" name="Ink 366">
                  <a:extLst>
                    <a:ext uri="{FF2B5EF4-FFF2-40B4-BE49-F238E27FC236}">
                      <a16:creationId xmlns:a16="http://schemas.microsoft.com/office/drawing/2014/main" id="{14876BC0-04DA-DF33-8898-CFC2112039D1}"/>
                    </a:ext>
                  </a:extLst>
                </p:cNvPr>
                <p:cNvPicPr/>
                <p:nvPr/>
              </p:nvPicPr>
              <p:blipFill>
                <a:blip r:embed="rId77"/>
                <a:stretch>
                  <a:fillRect/>
                </a:stretch>
              </p:blipFill>
              <p:spPr>
                <a:xfrm>
                  <a:off x="3407614" y="4380779"/>
                  <a:ext cx="590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68" name="Ink 367">
                  <a:extLst>
                    <a:ext uri="{FF2B5EF4-FFF2-40B4-BE49-F238E27FC236}">
                      <a16:creationId xmlns:a16="http://schemas.microsoft.com/office/drawing/2014/main" id="{DAB22D41-F6A1-FD51-D3F4-B7A882FCF076}"/>
                    </a:ext>
                  </a:extLst>
                </p14:cNvPr>
                <p14:cNvContentPartPr/>
                <p14:nvPr/>
              </p14:nvContentPartPr>
              <p14:xfrm>
                <a:off x="3666814" y="4503899"/>
                <a:ext cx="175680" cy="75960"/>
              </p14:xfrm>
            </p:contentPart>
          </mc:Choice>
          <mc:Fallback>
            <p:pic>
              <p:nvPicPr>
                <p:cNvPr id="368" name="Ink 367">
                  <a:extLst>
                    <a:ext uri="{FF2B5EF4-FFF2-40B4-BE49-F238E27FC236}">
                      <a16:creationId xmlns:a16="http://schemas.microsoft.com/office/drawing/2014/main" id="{DAB22D41-F6A1-FD51-D3F4-B7A882FCF076}"/>
                    </a:ext>
                  </a:extLst>
                </p:cNvPr>
                <p:cNvPicPr/>
                <p:nvPr/>
              </p:nvPicPr>
              <p:blipFill>
                <a:blip r:embed="rId79"/>
                <a:stretch>
                  <a:fillRect/>
                </a:stretch>
              </p:blipFill>
              <p:spPr>
                <a:xfrm>
                  <a:off x="3660694" y="4497779"/>
                  <a:ext cx="187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82" name="Ink 381">
                  <a:extLst>
                    <a:ext uri="{FF2B5EF4-FFF2-40B4-BE49-F238E27FC236}">
                      <a16:creationId xmlns:a16="http://schemas.microsoft.com/office/drawing/2014/main" id="{B3CD95E4-2A95-4EDF-A09C-0A9BDB974A46}"/>
                    </a:ext>
                  </a:extLst>
                </p14:cNvPr>
                <p14:cNvContentPartPr/>
                <p14:nvPr/>
              </p14:nvContentPartPr>
              <p14:xfrm>
                <a:off x="3822334" y="4435499"/>
                <a:ext cx="86400" cy="68400"/>
              </p14:xfrm>
            </p:contentPart>
          </mc:Choice>
          <mc:Fallback>
            <p:pic>
              <p:nvPicPr>
                <p:cNvPr id="382" name="Ink 381">
                  <a:extLst>
                    <a:ext uri="{FF2B5EF4-FFF2-40B4-BE49-F238E27FC236}">
                      <a16:creationId xmlns:a16="http://schemas.microsoft.com/office/drawing/2014/main" id="{B3CD95E4-2A95-4EDF-A09C-0A9BDB974A46}"/>
                    </a:ext>
                  </a:extLst>
                </p:cNvPr>
                <p:cNvPicPr/>
                <p:nvPr/>
              </p:nvPicPr>
              <p:blipFill>
                <a:blip r:embed="rId81"/>
                <a:stretch>
                  <a:fillRect/>
                </a:stretch>
              </p:blipFill>
              <p:spPr>
                <a:xfrm>
                  <a:off x="3816214" y="4429379"/>
                  <a:ext cx="98640" cy="80640"/>
                </a:xfrm>
                <a:prstGeom prst="rect">
                  <a:avLst/>
                </a:prstGeom>
              </p:spPr>
            </p:pic>
          </mc:Fallback>
        </mc:AlternateContent>
      </p:grpSp>
      <p:grpSp>
        <p:nvGrpSpPr>
          <p:cNvPr id="413" name="Group 412">
            <a:extLst>
              <a:ext uri="{FF2B5EF4-FFF2-40B4-BE49-F238E27FC236}">
                <a16:creationId xmlns:a16="http://schemas.microsoft.com/office/drawing/2014/main" id="{E234A716-3BC6-7142-68F2-0F60C86FB09F}"/>
              </a:ext>
            </a:extLst>
          </p:cNvPr>
          <p:cNvGrpSpPr/>
          <p:nvPr/>
        </p:nvGrpSpPr>
        <p:grpSpPr>
          <a:xfrm>
            <a:off x="5544214" y="3998099"/>
            <a:ext cx="1704960" cy="745920"/>
            <a:chOff x="5544214" y="3998099"/>
            <a:chExt cx="1704960" cy="745920"/>
          </a:xfrm>
        </p:grpSpPr>
        <mc:AlternateContent xmlns:mc="http://schemas.openxmlformats.org/markup-compatibility/2006">
          <mc:Choice xmlns:p14="http://schemas.microsoft.com/office/powerpoint/2010/main" Requires="p14">
            <p:contentPart p14:bwMode="auto" r:id="rId82">
              <p14:nvContentPartPr>
                <p14:cNvPr id="372" name="Ink 371">
                  <a:extLst>
                    <a:ext uri="{FF2B5EF4-FFF2-40B4-BE49-F238E27FC236}">
                      <a16:creationId xmlns:a16="http://schemas.microsoft.com/office/drawing/2014/main" id="{C64D11DA-D7D7-6393-EF00-EB7DF59FBB27}"/>
                    </a:ext>
                  </a:extLst>
                </p14:cNvPr>
                <p14:cNvContentPartPr/>
                <p14:nvPr/>
              </p14:nvContentPartPr>
              <p14:xfrm>
                <a:off x="5544214" y="4114379"/>
                <a:ext cx="6480" cy="229680"/>
              </p14:xfrm>
            </p:contentPart>
          </mc:Choice>
          <mc:Fallback>
            <p:pic>
              <p:nvPicPr>
                <p:cNvPr id="372" name="Ink 371">
                  <a:extLst>
                    <a:ext uri="{FF2B5EF4-FFF2-40B4-BE49-F238E27FC236}">
                      <a16:creationId xmlns:a16="http://schemas.microsoft.com/office/drawing/2014/main" id="{C64D11DA-D7D7-6393-EF00-EB7DF59FBB27}"/>
                    </a:ext>
                  </a:extLst>
                </p:cNvPr>
                <p:cNvPicPr/>
                <p:nvPr/>
              </p:nvPicPr>
              <p:blipFill>
                <a:blip r:embed="rId83"/>
                <a:stretch>
                  <a:fillRect/>
                </a:stretch>
              </p:blipFill>
              <p:spPr>
                <a:xfrm>
                  <a:off x="5538094" y="4108259"/>
                  <a:ext cx="187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73" name="Ink 372">
                  <a:extLst>
                    <a:ext uri="{FF2B5EF4-FFF2-40B4-BE49-F238E27FC236}">
                      <a16:creationId xmlns:a16="http://schemas.microsoft.com/office/drawing/2014/main" id="{07A44338-DDEF-5B77-2B31-7D7EB6EC0E81}"/>
                    </a:ext>
                  </a:extLst>
                </p14:cNvPr>
                <p14:cNvContentPartPr/>
                <p14:nvPr/>
              </p14:nvContentPartPr>
              <p14:xfrm>
                <a:off x="5635294" y="4188179"/>
                <a:ext cx="108720" cy="124200"/>
              </p14:xfrm>
            </p:contentPart>
          </mc:Choice>
          <mc:Fallback>
            <p:pic>
              <p:nvPicPr>
                <p:cNvPr id="373" name="Ink 372">
                  <a:extLst>
                    <a:ext uri="{FF2B5EF4-FFF2-40B4-BE49-F238E27FC236}">
                      <a16:creationId xmlns:a16="http://schemas.microsoft.com/office/drawing/2014/main" id="{07A44338-DDEF-5B77-2B31-7D7EB6EC0E81}"/>
                    </a:ext>
                  </a:extLst>
                </p:cNvPr>
                <p:cNvPicPr/>
                <p:nvPr/>
              </p:nvPicPr>
              <p:blipFill>
                <a:blip r:embed="rId85"/>
                <a:stretch>
                  <a:fillRect/>
                </a:stretch>
              </p:blipFill>
              <p:spPr>
                <a:xfrm>
                  <a:off x="5629174" y="4182059"/>
                  <a:ext cx="120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74" name="Ink 373">
                  <a:extLst>
                    <a:ext uri="{FF2B5EF4-FFF2-40B4-BE49-F238E27FC236}">
                      <a16:creationId xmlns:a16="http://schemas.microsoft.com/office/drawing/2014/main" id="{6981DA81-DF26-CEB8-A82B-FE9AB7BED3A4}"/>
                    </a:ext>
                  </a:extLst>
                </p14:cNvPr>
                <p14:cNvContentPartPr/>
                <p14:nvPr/>
              </p14:nvContentPartPr>
              <p14:xfrm>
                <a:off x="5798374" y="4248299"/>
                <a:ext cx="83880" cy="69480"/>
              </p14:xfrm>
            </p:contentPart>
          </mc:Choice>
          <mc:Fallback>
            <p:pic>
              <p:nvPicPr>
                <p:cNvPr id="374" name="Ink 373">
                  <a:extLst>
                    <a:ext uri="{FF2B5EF4-FFF2-40B4-BE49-F238E27FC236}">
                      <a16:creationId xmlns:a16="http://schemas.microsoft.com/office/drawing/2014/main" id="{6981DA81-DF26-CEB8-A82B-FE9AB7BED3A4}"/>
                    </a:ext>
                  </a:extLst>
                </p:cNvPr>
                <p:cNvPicPr/>
                <p:nvPr/>
              </p:nvPicPr>
              <p:blipFill>
                <a:blip r:embed="rId87"/>
                <a:stretch>
                  <a:fillRect/>
                </a:stretch>
              </p:blipFill>
              <p:spPr>
                <a:xfrm>
                  <a:off x="5792254" y="4242179"/>
                  <a:ext cx="96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75" name="Ink 374">
                  <a:extLst>
                    <a:ext uri="{FF2B5EF4-FFF2-40B4-BE49-F238E27FC236}">
                      <a16:creationId xmlns:a16="http://schemas.microsoft.com/office/drawing/2014/main" id="{5C778ED9-A3DC-99C1-B2A7-AD3CD8CD5BEA}"/>
                    </a:ext>
                  </a:extLst>
                </p14:cNvPr>
                <p14:cNvContentPartPr/>
                <p14:nvPr/>
              </p14:nvContentPartPr>
              <p14:xfrm>
                <a:off x="5961094" y="4211579"/>
                <a:ext cx="97920" cy="119160"/>
              </p14:xfrm>
            </p:contentPart>
          </mc:Choice>
          <mc:Fallback>
            <p:pic>
              <p:nvPicPr>
                <p:cNvPr id="375" name="Ink 374">
                  <a:extLst>
                    <a:ext uri="{FF2B5EF4-FFF2-40B4-BE49-F238E27FC236}">
                      <a16:creationId xmlns:a16="http://schemas.microsoft.com/office/drawing/2014/main" id="{5C778ED9-A3DC-99C1-B2A7-AD3CD8CD5BEA}"/>
                    </a:ext>
                  </a:extLst>
                </p:cNvPr>
                <p:cNvPicPr/>
                <p:nvPr/>
              </p:nvPicPr>
              <p:blipFill>
                <a:blip r:embed="rId89"/>
                <a:stretch>
                  <a:fillRect/>
                </a:stretch>
              </p:blipFill>
              <p:spPr>
                <a:xfrm>
                  <a:off x="5954974" y="4205459"/>
                  <a:ext cx="110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76" name="Ink 375">
                  <a:extLst>
                    <a:ext uri="{FF2B5EF4-FFF2-40B4-BE49-F238E27FC236}">
                      <a16:creationId xmlns:a16="http://schemas.microsoft.com/office/drawing/2014/main" id="{40B3B3E4-8E0B-7AC8-12FE-CD8F75911908}"/>
                    </a:ext>
                  </a:extLst>
                </p14:cNvPr>
                <p14:cNvContentPartPr/>
                <p14:nvPr/>
              </p14:nvContentPartPr>
              <p14:xfrm>
                <a:off x="6167734" y="4221299"/>
                <a:ext cx="137880" cy="114480"/>
              </p14:xfrm>
            </p:contentPart>
          </mc:Choice>
          <mc:Fallback>
            <p:pic>
              <p:nvPicPr>
                <p:cNvPr id="376" name="Ink 375">
                  <a:extLst>
                    <a:ext uri="{FF2B5EF4-FFF2-40B4-BE49-F238E27FC236}">
                      <a16:creationId xmlns:a16="http://schemas.microsoft.com/office/drawing/2014/main" id="{40B3B3E4-8E0B-7AC8-12FE-CD8F75911908}"/>
                    </a:ext>
                  </a:extLst>
                </p:cNvPr>
                <p:cNvPicPr/>
                <p:nvPr/>
              </p:nvPicPr>
              <p:blipFill>
                <a:blip r:embed="rId91"/>
                <a:stretch>
                  <a:fillRect/>
                </a:stretch>
              </p:blipFill>
              <p:spPr>
                <a:xfrm>
                  <a:off x="6161614" y="4215179"/>
                  <a:ext cx="150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77" name="Ink 376">
                  <a:extLst>
                    <a:ext uri="{FF2B5EF4-FFF2-40B4-BE49-F238E27FC236}">
                      <a16:creationId xmlns:a16="http://schemas.microsoft.com/office/drawing/2014/main" id="{F5E63459-B42F-560B-0462-0B85D9BD2415}"/>
                    </a:ext>
                  </a:extLst>
                </p14:cNvPr>
                <p14:cNvContentPartPr/>
                <p14:nvPr/>
              </p14:nvContentPartPr>
              <p14:xfrm>
                <a:off x="6439174" y="4075859"/>
                <a:ext cx="20520" cy="213480"/>
              </p14:xfrm>
            </p:contentPart>
          </mc:Choice>
          <mc:Fallback>
            <p:pic>
              <p:nvPicPr>
                <p:cNvPr id="377" name="Ink 376">
                  <a:extLst>
                    <a:ext uri="{FF2B5EF4-FFF2-40B4-BE49-F238E27FC236}">
                      <a16:creationId xmlns:a16="http://schemas.microsoft.com/office/drawing/2014/main" id="{F5E63459-B42F-560B-0462-0B85D9BD2415}"/>
                    </a:ext>
                  </a:extLst>
                </p:cNvPr>
                <p:cNvPicPr/>
                <p:nvPr/>
              </p:nvPicPr>
              <p:blipFill>
                <a:blip r:embed="rId93"/>
                <a:stretch>
                  <a:fillRect/>
                </a:stretch>
              </p:blipFill>
              <p:spPr>
                <a:xfrm>
                  <a:off x="6433054" y="4069739"/>
                  <a:ext cx="327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78" name="Ink 377">
                  <a:extLst>
                    <a:ext uri="{FF2B5EF4-FFF2-40B4-BE49-F238E27FC236}">
                      <a16:creationId xmlns:a16="http://schemas.microsoft.com/office/drawing/2014/main" id="{5AA69D7D-8AAA-E066-66B3-ED1BF303B5AC}"/>
                    </a:ext>
                  </a:extLst>
                </p14:cNvPr>
                <p14:cNvContentPartPr/>
                <p14:nvPr/>
              </p14:nvContentPartPr>
              <p14:xfrm>
                <a:off x="6556534" y="4085219"/>
                <a:ext cx="227160" cy="80640"/>
              </p14:xfrm>
            </p:contentPart>
          </mc:Choice>
          <mc:Fallback>
            <p:pic>
              <p:nvPicPr>
                <p:cNvPr id="378" name="Ink 377">
                  <a:extLst>
                    <a:ext uri="{FF2B5EF4-FFF2-40B4-BE49-F238E27FC236}">
                      <a16:creationId xmlns:a16="http://schemas.microsoft.com/office/drawing/2014/main" id="{5AA69D7D-8AAA-E066-66B3-ED1BF303B5AC}"/>
                    </a:ext>
                  </a:extLst>
                </p:cNvPr>
                <p:cNvPicPr/>
                <p:nvPr/>
              </p:nvPicPr>
              <p:blipFill>
                <a:blip r:embed="rId95"/>
                <a:stretch>
                  <a:fillRect/>
                </a:stretch>
              </p:blipFill>
              <p:spPr>
                <a:xfrm>
                  <a:off x="6550414" y="4079099"/>
                  <a:ext cx="2394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80" name="Ink 379">
                  <a:extLst>
                    <a:ext uri="{FF2B5EF4-FFF2-40B4-BE49-F238E27FC236}">
                      <a16:creationId xmlns:a16="http://schemas.microsoft.com/office/drawing/2014/main" id="{540C2916-8455-D22D-F214-2C7AF8037D8F}"/>
                    </a:ext>
                  </a:extLst>
                </p14:cNvPr>
                <p14:cNvContentPartPr/>
                <p14:nvPr/>
              </p14:nvContentPartPr>
              <p14:xfrm>
                <a:off x="6944974" y="3998099"/>
                <a:ext cx="36720" cy="306360"/>
              </p14:xfrm>
            </p:contentPart>
          </mc:Choice>
          <mc:Fallback>
            <p:pic>
              <p:nvPicPr>
                <p:cNvPr id="380" name="Ink 379">
                  <a:extLst>
                    <a:ext uri="{FF2B5EF4-FFF2-40B4-BE49-F238E27FC236}">
                      <a16:creationId xmlns:a16="http://schemas.microsoft.com/office/drawing/2014/main" id="{540C2916-8455-D22D-F214-2C7AF8037D8F}"/>
                    </a:ext>
                  </a:extLst>
                </p:cNvPr>
                <p:cNvPicPr/>
                <p:nvPr/>
              </p:nvPicPr>
              <p:blipFill>
                <a:blip r:embed="rId97"/>
                <a:stretch>
                  <a:fillRect/>
                </a:stretch>
              </p:blipFill>
              <p:spPr>
                <a:xfrm>
                  <a:off x="6938854" y="3991979"/>
                  <a:ext cx="4896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87" name="Ink 386">
                  <a:extLst>
                    <a:ext uri="{FF2B5EF4-FFF2-40B4-BE49-F238E27FC236}">
                      <a16:creationId xmlns:a16="http://schemas.microsoft.com/office/drawing/2014/main" id="{354E00CF-3647-4D2E-0D88-4578EB46EECA}"/>
                    </a:ext>
                  </a:extLst>
                </p14:cNvPr>
                <p14:cNvContentPartPr/>
                <p14:nvPr/>
              </p14:nvContentPartPr>
              <p14:xfrm>
                <a:off x="6896374" y="4348019"/>
                <a:ext cx="319320" cy="360"/>
              </p14:xfrm>
            </p:contentPart>
          </mc:Choice>
          <mc:Fallback>
            <p:pic>
              <p:nvPicPr>
                <p:cNvPr id="387" name="Ink 386">
                  <a:extLst>
                    <a:ext uri="{FF2B5EF4-FFF2-40B4-BE49-F238E27FC236}">
                      <a16:creationId xmlns:a16="http://schemas.microsoft.com/office/drawing/2014/main" id="{354E00CF-3647-4D2E-0D88-4578EB46EECA}"/>
                    </a:ext>
                  </a:extLst>
                </p:cNvPr>
                <p:cNvPicPr/>
                <p:nvPr/>
              </p:nvPicPr>
              <p:blipFill>
                <a:blip r:embed="rId99"/>
                <a:stretch>
                  <a:fillRect/>
                </a:stretch>
              </p:blipFill>
              <p:spPr>
                <a:xfrm>
                  <a:off x="6890254" y="4341899"/>
                  <a:ext cx="3315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88" name="Ink 387">
                  <a:extLst>
                    <a:ext uri="{FF2B5EF4-FFF2-40B4-BE49-F238E27FC236}">
                      <a16:creationId xmlns:a16="http://schemas.microsoft.com/office/drawing/2014/main" id="{8570C951-3CA4-A6D5-35B7-D2C7440590AF}"/>
                    </a:ext>
                  </a:extLst>
                </p14:cNvPr>
                <p14:cNvContentPartPr/>
                <p14:nvPr/>
              </p14:nvContentPartPr>
              <p14:xfrm>
                <a:off x="7013374" y="4542419"/>
                <a:ext cx="147960" cy="94680"/>
              </p14:xfrm>
            </p:contentPart>
          </mc:Choice>
          <mc:Fallback>
            <p:pic>
              <p:nvPicPr>
                <p:cNvPr id="388" name="Ink 387">
                  <a:extLst>
                    <a:ext uri="{FF2B5EF4-FFF2-40B4-BE49-F238E27FC236}">
                      <a16:creationId xmlns:a16="http://schemas.microsoft.com/office/drawing/2014/main" id="{8570C951-3CA4-A6D5-35B7-D2C7440590AF}"/>
                    </a:ext>
                  </a:extLst>
                </p:cNvPr>
                <p:cNvPicPr/>
                <p:nvPr/>
              </p:nvPicPr>
              <p:blipFill>
                <a:blip r:embed="rId101"/>
                <a:stretch>
                  <a:fillRect/>
                </a:stretch>
              </p:blipFill>
              <p:spPr>
                <a:xfrm>
                  <a:off x="7007254" y="4536299"/>
                  <a:ext cx="160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89" name="Ink 388">
                  <a:extLst>
                    <a:ext uri="{FF2B5EF4-FFF2-40B4-BE49-F238E27FC236}">
                      <a16:creationId xmlns:a16="http://schemas.microsoft.com/office/drawing/2014/main" id="{85BB444A-B05B-A00C-3216-3B043DE0C517}"/>
                    </a:ext>
                  </a:extLst>
                </p14:cNvPr>
                <p14:cNvContentPartPr/>
                <p14:nvPr/>
              </p14:nvContentPartPr>
              <p14:xfrm>
                <a:off x="7144414" y="4482299"/>
                <a:ext cx="104760" cy="82800"/>
              </p14:xfrm>
            </p:contentPart>
          </mc:Choice>
          <mc:Fallback>
            <p:pic>
              <p:nvPicPr>
                <p:cNvPr id="389" name="Ink 388">
                  <a:extLst>
                    <a:ext uri="{FF2B5EF4-FFF2-40B4-BE49-F238E27FC236}">
                      <a16:creationId xmlns:a16="http://schemas.microsoft.com/office/drawing/2014/main" id="{85BB444A-B05B-A00C-3216-3B043DE0C517}"/>
                    </a:ext>
                  </a:extLst>
                </p:cNvPr>
                <p:cNvPicPr/>
                <p:nvPr/>
              </p:nvPicPr>
              <p:blipFill>
                <a:blip r:embed="rId103"/>
                <a:stretch>
                  <a:fillRect/>
                </a:stretch>
              </p:blipFill>
              <p:spPr>
                <a:xfrm>
                  <a:off x="7138294" y="4476179"/>
                  <a:ext cx="1170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84" name="Ink 383">
                  <a:extLst>
                    <a:ext uri="{FF2B5EF4-FFF2-40B4-BE49-F238E27FC236}">
                      <a16:creationId xmlns:a16="http://schemas.microsoft.com/office/drawing/2014/main" id="{927FE241-6D11-5303-6AD8-E3E3DAE53F04}"/>
                    </a:ext>
                  </a:extLst>
                </p14:cNvPr>
                <p14:cNvContentPartPr/>
                <p14:nvPr/>
              </p14:nvContentPartPr>
              <p14:xfrm>
                <a:off x="5554294" y="4434059"/>
                <a:ext cx="864000" cy="30960"/>
              </p14:xfrm>
            </p:contentPart>
          </mc:Choice>
          <mc:Fallback>
            <p:pic>
              <p:nvPicPr>
                <p:cNvPr id="384" name="Ink 383">
                  <a:extLst>
                    <a:ext uri="{FF2B5EF4-FFF2-40B4-BE49-F238E27FC236}">
                      <a16:creationId xmlns:a16="http://schemas.microsoft.com/office/drawing/2014/main" id="{927FE241-6D11-5303-6AD8-E3E3DAE53F04}"/>
                    </a:ext>
                  </a:extLst>
                </p:cNvPr>
                <p:cNvPicPr/>
                <p:nvPr/>
              </p:nvPicPr>
              <p:blipFill>
                <a:blip r:embed="rId105"/>
                <a:stretch>
                  <a:fillRect/>
                </a:stretch>
              </p:blipFill>
              <p:spPr>
                <a:xfrm>
                  <a:off x="5548174" y="4427939"/>
                  <a:ext cx="876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85" name="Ink 384">
                  <a:extLst>
                    <a:ext uri="{FF2B5EF4-FFF2-40B4-BE49-F238E27FC236}">
                      <a16:creationId xmlns:a16="http://schemas.microsoft.com/office/drawing/2014/main" id="{8706D82B-D78D-D03F-EFD4-25DD00AC11D1}"/>
                    </a:ext>
                  </a:extLst>
                </p14:cNvPr>
                <p14:cNvContentPartPr/>
                <p14:nvPr/>
              </p14:nvContentPartPr>
              <p14:xfrm>
                <a:off x="5992054" y="4600739"/>
                <a:ext cx="139320" cy="96840"/>
              </p14:xfrm>
            </p:contentPart>
          </mc:Choice>
          <mc:Fallback>
            <p:pic>
              <p:nvPicPr>
                <p:cNvPr id="385" name="Ink 384">
                  <a:extLst>
                    <a:ext uri="{FF2B5EF4-FFF2-40B4-BE49-F238E27FC236}">
                      <a16:creationId xmlns:a16="http://schemas.microsoft.com/office/drawing/2014/main" id="{8706D82B-D78D-D03F-EFD4-25DD00AC11D1}"/>
                    </a:ext>
                  </a:extLst>
                </p:cNvPr>
                <p:cNvPicPr/>
                <p:nvPr/>
              </p:nvPicPr>
              <p:blipFill>
                <a:blip r:embed="rId107"/>
                <a:stretch>
                  <a:fillRect/>
                </a:stretch>
              </p:blipFill>
              <p:spPr>
                <a:xfrm>
                  <a:off x="5985934" y="4594619"/>
                  <a:ext cx="151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86" name="Ink 385">
                  <a:extLst>
                    <a:ext uri="{FF2B5EF4-FFF2-40B4-BE49-F238E27FC236}">
                      <a16:creationId xmlns:a16="http://schemas.microsoft.com/office/drawing/2014/main" id="{EE659358-6834-14FE-7CD2-E236B91B0361}"/>
                    </a:ext>
                  </a:extLst>
                </p14:cNvPr>
                <p14:cNvContentPartPr/>
                <p14:nvPr/>
              </p14:nvContentPartPr>
              <p14:xfrm>
                <a:off x="6167014" y="4556819"/>
                <a:ext cx="160200" cy="65520"/>
              </p14:xfrm>
            </p:contentPart>
          </mc:Choice>
          <mc:Fallback>
            <p:pic>
              <p:nvPicPr>
                <p:cNvPr id="386" name="Ink 385">
                  <a:extLst>
                    <a:ext uri="{FF2B5EF4-FFF2-40B4-BE49-F238E27FC236}">
                      <a16:creationId xmlns:a16="http://schemas.microsoft.com/office/drawing/2014/main" id="{EE659358-6834-14FE-7CD2-E236B91B0361}"/>
                    </a:ext>
                  </a:extLst>
                </p:cNvPr>
                <p:cNvPicPr/>
                <p:nvPr/>
              </p:nvPicPr>
              <p:blipFill>
                <a:blip r:embed="rId109"/>
                <a:stretch>
                  <a:fillRect/>
                </a:stretch>
              </p:blipFill>
              <p:spPr>
                <a:xfrm>
                  <a:off x="6160894" y="4550699"/>
                  <a:ext cx="172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92" name="Ink 391">
                  <a:extLst>
                    <a:ext uri="{FF2B5EF4-FFF2-40B4-BE49-F238E27FC236}">
                      <a16:creationId xmlns:a16="http://schemas.microsoft.com/office/drawing/2014/main" id="{AECA657E-6C3E-8949-5B64-FD5EB33BBF0D}"/>
                    </a:ext>
                  </a:extLst>
                </p14:cNvPr>
                <p14:cNvContentPartPr/>
                <p14:nvPr/>
              </p14:nvContentPartPr>
              <p14:xfrm>
                <a:off x="5865334" y="4506059"/>
                <a:ext cx="4320" cy="237960"/>
              </p14:xfrm>
            </p:contentPart>
          </mc:Choice>
          <mc:Fallback>
            <p:pic>
              <p:nvPicPr>
                <p:cNvPr id="392" name="Ink 391">
                  <a:extLst>
                    <a:ext uri="{FF2B5EF4-FFF2-40B4-BE49-F238E27FC236}">
                      <a16:creationId xmlns:a16="http://schemas.microsoft.com/office/drawing/2014/main" id="{AECA657E-6C3E-8949-5B64-FD5EB33BBF0D}"/>
                    </a:ext>
                  </a:extLst>
                </p:cNvPr>
                <p:cNvPicPr/>
                <p:nvPr/>
              </p:nvPicPr>
              <p:blipFill>
                <a:blip r:embed="rId111"/>
                <a:stretch>
                  <a:fillRect/>
                </a:stretch>
              </p:blipFill>
              <p:spPr>
                <a:xfrm>
                  <a:off x="5859214" y="4499939"/>
                  <a:ext cx="165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93" name="Ink 392">
                  <a:extLst>
                    <a:ext uri="{FF2B5EF4-FFF2-40B4-BE49-F238E27FC236}">
                      <a16:creationId xmlns:a16="http://schemas.microsoft.com/office/drawing/2014/main" id="{0E091A9E-EB09-203D-1E96-B48FECC64C03}"/>
                    </a:ext>
                  </a:extLst>
                </p14:cNvPr>
                <p14:cNvContentPartPr/>
                <p14:nvPr/>
              </p14:nvContentPartPr>
              <p14:xfrm>
                <a:off x="6380854" y="4503899"/>
                <a:ext cx="360" cy="206280"/>
              </p14:xfrm>
            </p:contentPart>
          </mc:Choice>
          <mc:Fallback>
            <p:pic>
              <p:nvPicPr>
                <p:cNvPr id="393" name="Ink 392">
                  <a:extLst>
                    <a:ext uri="{FF2B5EF4-FFF2-40B4-BE49-F238E27FC236}">
                      <a16:creationId xmlns:a16="http://schemas.microsoft.com/office/drawing/2014/main" id="{0E091A9E-EB09-203D-1E96-B48FECC64C03}"/>
                    </a:ext>
                  </a:extLst>
                </p:cNvPr>
                <p:cNvPicPr/>
                <p:nvPr/>
              </p:nvPicPr>
              <p:blipFill>
                <a:blip r:embed="rId113"/>
                <a:stretch>
                  <a:fillRect/>
                </a:stretch>
              </p:blipFill>
              <p:spPr>
                <a:xfrm>
                  <a:off x="6374734" y="4497779"/>
                  <a:ext cx="126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10" name="Ink 409">
                  <a:extLst>
                    <a:ext uri="{FF2B5EF4-FFF2-40B4-BE49-F238E27FC236}">
                      <a16:creationId xmlns:a16="http://schemas.microsoft.com/office/drawing/2014/main" id="{BA9332C1-C8D4-1D65-4F4F-17FC85BCD659}"/>
                    </a:ext>
                  </a:extLst>
                </p14:cNvPr>
                <p14:cNvContentPartPr/>
                <p14:nvPr/>
              </p14:nvContentPartPr>
              <p14:xfrm>
                <a:off x="6643294" y="4260539"/>
                <a:ext cx="117360" cy="360"/>
              </p14:xfrm>
            </p:contentPart>
          </mc:Choice>
          <mc:Fallback>
            <p:pic>
              <p:nvPicPr>
                <p:cNvPr id="410" name="Ink 409">
                  <a:extLst>
                    <a:ext uri="{FF2B5EF4-FFF2-40B4-BE49-F238E27FC236}">
                      <a16:creationId xmlns:a16="http://schemas.microsoft.com/office/drawing/2014/main" id="{BA9332C1-C8D4-1D65-4F4F-17FC85BCD659}"/>
                    </a:ext>
                  </a:extLst>
                </p:cNvPr>
                <p:cNvPicPr/>
                <p:nvPr/>
              </p:nvPicPr>
              <p:blipFill>
                <a:blip r:embed="rId115"/>
                <a:stretch>
                  <a:fillRect/>
                </a:stretch>
              </p:blipFill>
              <p:spPr>
                <a:xfrm>
                  <a:off x="6637174" y="4254419"/>
                  <a:ext cx="129600" cy="12600"/>
                </a:xfrm>
                <a:prstGeom prst="rect">
                  <a:avLst/>
                </a:prstGeom>
              </p:spPr>
            </p:pic>
          </mc:Fallback>
        </mc:AlternateContent>
      </p:grpSp>
      <p:grpSp>
        <p:nvGrpSpPr>
          <p:cNvPr id="412" name="Group 411">
            <a:extLst>
              <a:ext uri="{FF2B5EF4-FFF2-40B4-BE49-F238E27FC236}">
                <a16:creationId xmlns:a16="http://schemas.microsoft.com/office/drawing/2014/main" id="{E985E78F-166E-0A5B-3E6D-94E9EE3B2CCC}"/>
              </a:ext>
            </a:extLst>
          </p:cNvPr>
          <p:cNvGrpSpPr/>
          <p:nvPr/>
        </p:nvGrpSpPr>
        <p:grpSpPr>
          <a:xfrm>
            <a:off x="5787214" y="4834739"/>
            <a:ext cx="1537560" cy="451440"/>
            <a:chOff x="5787214" y="4834739"/>
            <a:chExt cx="1537560" cy="451440"/>
          </a:xfrm>
        </p:grpSpPr>
        <mc:AlternateContent xmlns:mc="http://schemas.openxmlformats.org/markup-compatibility/2006">
          <mc:Choice xmlns:p14="http://schemas.microsoft.com/office/powerpoint/2010/main" Requires="p14">
            <p:contentPart p14:bwMode="auto" r:id="rId116">
              <p14:nvContentPartPr>
                <p14:cNvPr id="395" name="Ink 394">
                  <a:extLst>
                    <a:ext uri="{FF2B5EF4-FFF2-40B4-BE49-F238E27FC236}">
                      <a16:creationId xmlns:a16="http://schemas.microsoft.com/office/drawing/2014/main" id="{9F27DEF0-E35A-7C62-12A5-7992B87B7429}"/>
                    </a:ext>
                  </a:extLst>
                </p14:cNvPr>
                <p14:cNvContentPartPr/>
                <p14:nvPr/>
              </p14:nvContentPartPr>
              <p14:xfrm>
                <a:off x="5787214" y="4912499"/>
                <a:ext cx="10800" cy="358200"/>
              </p14:xfrm>
            </p:contentPart>
          </mc:Choice>
          <mc:Fallback>
            <p:pic>
              <p:nvPicPr>
                <p:cNvPr id="395" name="Ink 394">
                  <a:extLst>
                    <a:ext uri="{FF2B5EF4-FFF2-40B4-BE49-F238E27FC236}">
                      <a16:creationId xmlns:a16="http://schemas.microsoft.com/office/drawing/2014/main" id="{9F27DEF0-E35A-7C62-12A5-7992B87B7429}"/>
                    </a:ext>
                  </a:extLst>
                </p:cNvPr>
                <p:cNvPicPr/>
                <p:nvPr/>
              </p:nvPicPr>
              <p:blipFill>
                <a:blip r:embed="rId117"/>
                <a:stretch>
                  <a:fillRect/>
                </a:stretch>
              </p:blipFill>
              <p:spPr>
                <a:xfrm>
                  <a:off x="5781094" y="4906379"/>
                  <a:ext cx="2304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96" name="Ink 395">
                  <a:extLst>
                    <a:ext uri="{FF2B5EF4-FFF2-40B4-BE49-F238E27FC236}">
                      <a16:creationId xmlns:a16="http://schemas.microsoft.com/office/drawing/2014/main" id="{B1C03EE9-6A37-2FC6-7A85-A74B5B9CB0B6}"/>
                    </a:ext>
                  </a:extLst>
                </p14:cNvPr>
                <p14:cNvContentPartPr/>
                <p14:nvPr/>
              </p14:nvContentPartPr>
              <p14:xfrm>
                <a:off x="5900974" y="4951019"/>
                <a:ext cx="144360" cy="71280"/>
              </p14:xfrm>
            </p:contentPart>
          </mc:Choice>
          <mc:Fallback>
            <p:pic>
              <p:nvPicPr>
                <p:cNvPr id="396" name="Ink 395">
                  <a:extLst>
                    <a:ext uri="{FF2B5EF4-FFF2-40B4-BE49-F238E27FC236}">
                      <a16:creationId xmlns:a16="http://schemas.microsoft.com/office/drawing/2014/main" id="{B1C03EE9-6A37-2FC6-7A85-A74B5B9CB0B6}"/>
                    </a:ext>
                  </a:extLst>
                </p:cNvPr>
                <p:cNvPicPr/>
                <p:nvPr/>
              </p:nvPicPr>
              <p:blipFill>
                <a:blip r:embed="rId119"/>
                <a:stretch>
                  <a:fillRect/>
                </a:stretch>
              </p:blipFill>
              <p:spPr>
                <a:xfrm>
                  <a:off x="5894854" y="4944899"/>
                  <a:ext cx="156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97" name="Ink 396">
                  <a:extLst>
                    <a:ext uri="{FF2B5EF4-FFF2-40B4-BE49-F238E27FC236}">
                      <a16:creationId xmlns:a16="http://schemas.microsoft.com/office/drawing/2014/main" id="{9392F82F-568E-95CC-9D7E-058CC05AE6FE}"/>
                    </a:ext>
                  </a:extLst>
                </p14:cNvPr>
                <p14:cNvContentPartPr/>
                <p14:nvPr/>
              </p14:nvContentPartPr>
              <p14:xfrm>
                <a:off x="6059734" y="4944539"/>
                <a:ext cx="57240" cy="73800"/>
              </p14:xfrm>
            </p:contentPart>
          </mc:Choice>
          <mc:Fallback>
            <p:pic>
              <p:nvPicPr>
                <p:cNvPr id="397" name="Ink 396">
                  <a:extLst>
                    <a:ext uri="{FF2B5EF4-FFF2-40B4-BE49-F238E27FC236}">
                      <a16:creationId xmlns:a16="http://schemas.microsoft.com/office/drawing/2014/main" id="{9392F82F-568E-95CC-9D7E-058CC05AE6FE}"/>
                    </a:ext>
                  </a:extLst>
                </p:cNvPr>
                <p:cNvPicPr/>
                <p:nvPr/>
              </p:nvPicPr>
              <p:blipFill>
                <a:blip r:embed="rId121"/>
                <a:stretch>
                  <a:fillRect/>
                </a:stretch>
              </p:blipFill>
              <p:spPr>
                <a:xfrm>
                  <a:off x="6053614" y="4938419"/>
                  <a:ext cx="69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98" name="Ink 397">
                  <a:extLst>
                    <a:ext uri="{FF2B5EF4-FFF2-40B4-BE49-F238E27FC236}">
                      <a16:creationId xmlns:a16="http://schemas.microsoft.com/office/drawing/2014/main" id="{0E0B44F1-FEEB-CB4B-333A-2EAB8E911242}"/>
                    </a:ext>
                  </a:extLst>
                </p14:cNvPr>
                <p14:cNvContentPartPr/>
                <p14:nvPr/>
              </p14:nvContentPartPr>
              <p14:xfrm>
                <a:off x="6173134" y="4912499"/>
                <a:ext cx="73440" cy="78480"/>
              </p14:xfrm>
            </p:contentPart>
          </mc:Choice>
          <mc:Fallback>
            <p:pic>
              <p:nvPicPr>
                <p:cNvPr id="398" name="Ink 397">
                  <a:extLst>
                    <a:ext uri="{FF2B5EF4-FFF2-40B4-BE49-F238E27FC236}">
                      <a16:creationId xmlns:a16="http://schemas.microsoft.com/office/drawing/2014/main" id="{0E0B44F1-FEEB-CB4B-333A-2EAB8E911242}"/>
                    </a:ext>
                  </a:extLst>
                </p:cNvPr>
                <p:cNvPicPr/>
                <p:nvPr/>
              </p:nvPicPr>
              <p:blipFill>
                <a:blip r:embed="rId123"/>
                <a:stretch>
                  <a:fillRect/>
                </a:stretch>
              </p:blipFill>
              <p:spPr>
                <a:xfrm>
                  <a:off x="6167014" y="4906379"/>
                  <a:ext cx="85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99" name="Ink 398">
                  <a:extLst>
                    <a:ext uri="{FF2B5EF4-FFF2-40B4-BE49-F238E27FC236}">
                      <a16:creationId xmlns:a16="http://schemas.microsoft.com/office/drawing/2014/main" id="{35E78081-6628-460A-6448-03388268E8A3}"/>
                    </a:ext>
                  </a:extLst>
                </p14:cNvPr>
                <p14:cNvContentPartPr/>
                <p14:nvPr/>
              </p14:nvContentPartPr>
              <p14:xfrm>
                <a:off x="6321094" y="4921859"/>
                <a:ext cx="95400" cy="79920"/>
              </p14:xfrm>
            </p:contentPart>
          </mc:Choice>
          <mc:Fallback>
            <p:pic>
              <p:nvPicPr>
                <p:cNvPr id="399" name="Ink 398">
                  <a:extLst>
                    <a:ext uri="{FF2B5EF4-FFF2-40B4-BE49-F238E27FC236}">
                      <a16:creationId xmlns:a16="http://schemas.microsoft.com/office/drawing/2014/main" id="{35E78081-6628-460A-6448-03388268E8A3}"/>
                    </a:ext>
                  </a:extLst>
                </p:cNvPr>
                <p:cNvPicPr/>
                <p:nvPr/>
              </p:nvPicPr>
              <p:blipFill>
                <a:blip r:embed="rId125"/>
                <a:stretch>
                  <a:fillRect/>
                </a:stretch>
              </p:blipFill>
              <p:spPr>
                <a:xfrm>
                  <a:off x="6314974" y="4915739"/>
                  <a:ext cx="107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00" name="Ink 399">
                  <a:extLst>
                    <a:ext uri="{FF2B5EF4-FFF2-40B4-BE49-F238E27FC236}">
                      <a16:creationId xmlns:a16="http://schemas.microsoft.com/office/drawing/2014/main" id="{B313D414-7415-602E-71FE-1A432256C6A4}"/>
                    </a:ext>
                  </a:extLst>
                </p14:cNvPr>
                <p14:cNvContentPartPr/>
                <p14:nvPr/>
              </p14:nvContentPartPr>
              <p14:xfrm>
                <a:off x="5894494" y="5077739"/>
                <a:ext cx="486360" cy="360"/>
              </p14:xfrm>
            </p:contentPart>
          </mc:Choice>
          <mc:Fallback>
            <p:pic>
              <p:nvPicPr>
                <p:cNvPr id="400" name="Ink 399">
                  <a:extLst>
                    <a:ext uri="{FF2B5EF4-FFF2-40B4-BE49-F238E27FC236}">
                      <a16:creationId xmlns:a16="http://schemas.microsoft.com/office/drawing/2014/main" id="{B313D414-7415-602E-71FE-1A432256C6A4}"/>
                    </a:ext>
                  </a:extLst>
                </p:cNvPr>
                <p:cNvPicPr/>
                <p:nvPr/>
              </p:nvPicPr>
              <p:blipFill>
                <a:blip r:embed="rId127"/>
                <a:stretch>
                  <a:fillRect/>
                </a:stretch>
              </p:blipFill>
              <p:spPr>
                <a:xfrm>
                  <a:off x="5888374" y="5071619"/>
                  <a:ext cx="498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01" name="Ink 400">
                  <a:extLst>
                    <a:ext uri="{FF2B5EF4-FFF2-40B4-BE49-F238E27FC236}">
                      <a16:creationId xmlns:a16="http://schemas.microsoft.com/office/drawing/2014/main" id="{A4B7AE7A-46FE-B23C-D062-9DB65EA3C8F1}"/>
                    </a:ext>
                  </a:extLst>
                </p14:cNvPr>
                <p14:cNvContentPartPr/>
                <p14:nvPr/>
              </p14:nvContentPartPr>
              <p14:xfrm>
                <a:off x="6108334" y="5214179"/>
                <a:ext cx="112320" cy="72000"/>
              </p14:xfrm>
            </p:contentPart>
          </mc:Choice>
          <mc:Fallback>
            <p:pic>
              <p:nvPicPr>
                <p:cNvPr id="401" name="Ink 400">
                  <a:extLst>
                    <a:ext uri="{FF2B5EF4-FFF2-40B4-BE49-F238E27FC236}">
                      <a16:creationId xmlns:a16="http://schemas.microsoft.com/office/drawing/2014/main" id="{A4B7AE7A-46FE-B23C-D062-9DB65EA3C8F1}"/>
                    </a:ext>
                  </a:extLst>
                </p:cNvPr>
                <p:cNvPicPr/>
                <p:nvPr/>
              </p:nvPicPr>
              <p:blipFill>
                <a:blip r:embed="rId129"/>
                <a:stretch>
                  <a:fillRect/>
                </a:stretch>
              </p:blipFill>
              <p:spPr>
                <a:xfrm>
                  <a:off x="6102214" y="5208059"/>
                  <a:ext cx="124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02" name="Ink 401">
                  <a:extLst>
                    <a:ext uri="{FF2B5EF4-FFF2-40B4-BE49-F238E27FC236}">
                      <a16:creationId xmlns:a16="http://schemas.microsoft.com/office/drawing/2014/main" id="{59B364D0-C8F1-A4A4-16C8-8F8036432153}"/>
                    </a:ext>
                  </a:extLst>
                </p14:cNvPr>
                <p14:cNvContentPartPr/>
                <p14:nvPr/>
              </p14:nvContentPartPr>
              <p14:xfrm>
                <a:off x="6225334" y="5145419"/>
                <a:ext cx="127800" cy="72360"/>
              </p14:xfrm>
            </p:contentPart>
          </mc:Choice>
          <mc:Fallback>
            <p:pic>
              <p:nvPicPr>
                <p:cNvPr id="402" name="Ink 401">
                  <a:extLst>
                    <a:ext uri="{FF2B5EF4-FFF2-40B4-BE49-F238E27FC236}">
                      <a16:creationId xmlns:a16="http://schemas.microsoft.com/office/drawing/2014/main" id="{59B364D0-C8F1-A4A4-16C8-8F8036432153}"/>
                    </a:ext>
                  </a:extLst>
                </p:cNvPr>
                <p:cNvPicPr/>
                <p:nvPr/>
              </p:nvPicPr>
              <p:blipFill>
                <a:blip r:embed="rId131"/>
                <a:stretch>
                  <a:fillRect/>
                </a:stretch>
              </p:blipFill>
              <p:spPr>
                <a:xfrm>
                  <a:off x="6219214" y="5139299"/>
                  <a:ext cx="1400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03" name="Ink 402">
                  <a:extLst>
                    <a:ext uri="{FF2B5EF4-FFF2-40B4-BE49-F238E27FC236}">
                      <a16:creationId xmlns:a16="http://schemas.microsoft.com/office/drawing/2014/main" id="{CC77FBAB-D8E2-9CBF-DBC6-D46CF7A37B18}"/>
                    </a:ext>
                  </a:extLst>
                </p14:cNvPr>
                <p14:cNvContentPartPr/>
                <p14:nvPr/>
              </p14:nvContentPartPr>
              <p14:xfrm>
                <a:off x="6584974" y="4882979"/>
                <a:ext cx="360" cy="358200"/>
              </p14:xfrm>
            </p:contentPart>
          </mc:Choice>
          <mc:Fallback>
            <p:pic>
              <p:nvPicPr>
                <p:cNvPr id="403" name="Ink 402">
                  <a:extLst>
                    <a:ext uri="{FF2B5EF4-FFF2-40B4-BE49-F238E27FC236}">
                      <a16:creationId xmlns:a16="http://schemas.microsoft.com/office/drawing/2014/main" id="{CC77FBAB-D8E2-9CBF-DBC6-D46CF7A37B18}"/>
                    </a:ext>
                  </a:extLst>
                </p:cNvPr>
                <p:cNvPicPr/>
                <p:nvPr/>
              </p:nvPicPr>
              <p:blipFill>
                <a:blip r:embed="rId133"/>
                <a:stretch>
                  <a:fillRect/>
                </a:stretch>
              </p:blipFill>
              <p:spPr>
                <a:xfrm>
                  <a:off x="6578854" y="4876859"/>
                  <a:ext cx="1260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04" name="Ink 403">
                  <a:extLst>
                    <a:ext uri="{FF2B5EF4-FFF2-40B4-BE49-F238E27FC236}">
                      <a16:creationId xmlns:a16="http://schemas.microsoft.com/office/drawing/2014/main" id="{7AD31711-AA64-47E0-FC55-1F465E4781BE}"/>
                    </a:ext>
                  </a:extLst>
                </p14:cNvPr>
                <p14:cNvContentPartPr/>
                <p14:nvPr/>
              </p14:nvContentPartPr>
              <p14:xfrm>
                <a:off x="6737254" y="4990259"/>
                <a:ext cx="124200" cy="70560"/>
              </p14:xfrm>
            </p:contentPart>
          </mc:Choice>
          <mc:Fallback>
            <p:pic>
              <p:nvPicPr>
                <p:cNvPr id="404" name="Ink 403">
                  <a:extLst>
                    <a:ext uri="{FF2B5EF4-FFF2-40B4-BE49-F238E27FC236}">
                      <a16:creationId xmlns:a16="http://schemas.microsoft.com/office/drawing/2014/main" id="{7AD31711-AA64-47E0-FC55-1F465E4781BE}"/>
                    </a:ext>
                  </a:extLst>
                </p:cNvPr>
                <p:cNvPicPr/>
                <p:nvPr/>
              </p:nvPicPr>
              <p:blipFill>
                <a:blip r:embed="rId135"/>
                <a:stretch>
                  <a:fillRect/>
                </a:stretch>
              </p:blipFill>
              <p:spPr>
                <a:xfrm>
                  <a:off x="6731134" y="4984139"/>
                  <a:ext cx="136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05" name="Ink 404">
                  <a:extLst>
                    <a:ext uri="{FF2B5EF4-FFF2-40B4-BE49-F238E27FC236}">
                      <a16:creationId xmlns:a16="http://schemas.microsoft.com/office/drawing/2014/main" id="{B4205978-1852-15FD-C492-D97F910300D9}"/>
                    </a:ext>
                  </a:extLst>
                </p14:cNvPr>
                <p14:cNvContentPartPr/>
                <p14:nvPr/>
              </p14:nvContentPartPr>
              <p14:xfrm>
                <a:off x="7122094" y="4834739"/>
                <a:ext cx="18000" cy="110160"/>
              </p14:xfrm>
            </p:contentPart>
          </mc:Choice>
          <mc:Fallback>
            <p:pic>
              <p:nvPicPr>
                <p:cNvPr id="405" name="Ink 404">
                  <a:extLst>
                    <a:ext uri="{FF2B5EF4-FFF2-40B4-BE49-F238E27FC236}">
                      <a16:creationId xmlns:a16="http://schemas.microsoft.com/office/drawing/2014/main" id="{B4205978-1852-15FD-C492-D97F910300D9}"/>
                    </a:ext>
                  </a:extLst>
                </p:cNvPr>
                <p:cNvPicPr/>
                <p:nvPr/>
              </p:nvPicPr>
              <p:blipFill>
                <a:blip r:embed="rId137"/>
                <a:stretch>
                  <a:fillRect/>
                </a:stretch>
              </p:blipFill>
              <p:spPr>
                <a:xfrm>
                  <a:off x="7115974" y="4828619"/>
                  <a:ext cx="30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06" name="Ink 405">
                  <a:extLst>
                    <a:ext uri="{FF2B5EF4-FFF2-40B4-BE49-F238E27FC236}">
                      <a16:creationId xmlns:a16="http://schemas.microsoft.com/office/drawing/2014/main" id="{041C6414-D079-CB68-645A-FA23A7A738B8}"/>
                    </a:ext>
                  </a:extLst>
                </p14:cNvPr>
                <p14:cNvContentPartPr/>
                <p14:nvPr/>
              </p14:nvContentPartPr>
              <p14:xfrm>
                <a:off x="7032814" y="4980179"/>
                <a:ext cx="178200" cy="360"/>
              </p14:xfrm>
            </p:contentPart>
          </mc:Choice>
          <mc:Fallback>
            <p:pic>
              <p:nvPicPr>
                <p:cNvPr id="406" name="Ink 405">
                  <a:extLst>
                    <a:ext uri="{FF2B5EF4-FFF2-40B4-BE49-F238E27FC236}">
                      <a16:creationId xmlns:a16="http://schemas.microsoft.com/office/drawing/2014/main" id="{041C6414-D079-CB68-645A-FA23A7A738B8}"/>
                    </a:ext>
                  </a:extLst>
                </p:cNvPr>
                <p:cNvPicPr/>
                <p:nvPr/>
              </p:nvPicPr>
              <p:blipFill>
                <a:blip r:embed="rId139"/>
                <a:stretch>
                  <a:fillRect/>
                </a:stretch>
              </p:blipFill>
              <p:spPr>
                <a:xfrm>
                  <a:off x="7026694" y="4974059"/>
                  <a:ext cx="190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07" name="Ink 406">
                  <a:extLst>
                    <a:ext uri="{FF2B5EF4-FFF2-40B4-BE49-F238E27FC236}">
                      <a16:creationId xmlns:a16="http://schemas.microsoft.com/office/drawing/2014/main" id="{D6F2F855-1AA7-F553-B846-CAD5E6A155EF}"/>
                    </a:ext>
                  </a:extLst>
                </p14:cNvPr>
                <p14:cNvContentPartPr/>
                <p14:nvPr/>
              </p14:nvContentPartPr>
              <p14:xfrm>
                <a:off x="7091134" y="5087099"/>
                <a:ext cx="135000" cy="106920"/>
              </p14:xfrm>
            </p:contentPart>
          </mc:Choice>
          <mc:Fallback>
            <p:pic>
              <p:nvPicPr>
                <p:cNvPr id="407" name="Ink 406">
                  <a:extLst>
                    <a:ext uri="{FF2B5EF4-FFF2-40B4-BE49-F238E27FC236}">
                      <a16:creationId xmlns:a16="http://schemas.microsoft.com/office/drawing/2014/main" id="{D6F2F855-1AA7-F553-B846-CAD5E6A155EF}"/>
                    </a:ext>
                  </a:extLst>
                </p:cNvPr>
                <p:cNvPicPr/>
                <p:nvPr/>
              </p:nvPicPr>
              <p:blipFill>
                <a:blip r:embed="rId141"/>
                <a:stretch>
                  <a:fillRect/>
                </a:stretch>
              </p:blipFill>
              <p:spPr>
                <a:xfrm>
                  <a:off x="7085014" y="5080979"/>
                  <a:ext cx="147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08" name="Ink 407">
                  <a:extLst>
                    <a:ext uri="{FF2B5EF4-FFF2-40B4-BE49-F238E27FC236}">
                      <a16:creationId xmlns:a16="http://schemas.microsoft.com/office/drawing/2014/main" id="{D5CB0000-D985-D419-32EA-B13C01C73C3A}"/>
                    </a:ext>
                  </a:extLst>
                </p14:cNvPr>
                <p14:cNvContentPartPr/>
                <p14:nvPr/>
              </p14:nvContentPartPr>
              <p14:xfrm>
                <a:off x="7217494" y="5068019"/>
                <a:ext cx="107280" cy="60840"/>
              </p14:xfrm>
            </p:contentPart>
          </mc:Choice>
          <mc:Fallback>
            <p:pic>
              <p:nvPicPr>
                <p:cNvPr id="408" name="Ink 407">
                  <a:extLst>
                    <a:ext uri="{FF2B5EF4-FFF2-40B4-BE49-F238E27FC236}">
                      <a16:creationId xmlns:a16="http://schemas.microsoft.com/office/drawing/2014/main" id="{D5CB0000-D985-D419-32EA-B13C01C73C3A}"/>
                    </a:ext>
                  </a:extLst>
                </p:cNvPr>
                <p:cNvPicPr/>
                <p:nvPr/>
              </p:nvPicPr>
              <p:blipFill>
                <a:blip r:embed="rId143"/>
                <a:stretch>
                  <a:fillRect/>
                </a:stretch>
              </p:blipFill>
              <p:spPr>
                <a:xfrm>
                  <a:off x="7211374" y="5061899"/>
                  <a:ext cx="119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11" name="Ink 410">
                  <a:extLst>
                    <a:ext uri="{FF2B5EF4-FFF2-40B4-BE49-F238E27FC236}">
                      <a16:creationId xmlns:a16="http://schemas.microsoft.com/office/drawing/2014/main" id="{4A24B174-C250-8BB2-CF12-51256358FDBB}"/>
                    </a:ext>
                  </a:extLst>
                </p14:cNvPr>
                <p14:cNvContentPartPr/>
                <p14:nvPr/>
              </p14:nvContentPartPr>
              <p14:xfrm>
                <a:off x="6731134" y="5108699"/>
                <a:ext cx="148680" cy="8280"/>
              </p14:xfrm>
            </p:contentPart>
          </mc:Choice>
          <mc:Fallback>
            <p:pic>
              <p:nvPicPr>
                <p:cNvPr id="411" name="Ink 410">
                  <a:extLst>
                    <a:ext uri="{FF2B5EF4-FFF2-40B4-BE49-F238E27FC236}">
                      <a16:creationId xmlns:a16="http://schemas.microsoft.com/office/drawing/2014/main" id="{4A24B174-C250-8BB2-CF12-51256358FDBB}"/>
                    </a:ext>
                  </a:extLst>
                </p:cNvPr>
                <p:cNvPicPr/>
                <p:nvPr/>
              </p:nvPicPr>
              <p:blipFill>
                <a:blip r:embed="rId145"/>
                <a:stretch>
                  <a:fillRect/>
                </a:stretch>
              </p:blipFill>
              <p:spPr>
                <a:xfrm>
                  <a:off x="6725014" y="5102579"/>
                  <a:ext cx="160920" cy="20520"/>
                </a:xfrm>
                <a:prstGeom prst="rect">
                  <a:avLst/>
                </a:prstGeom>
              </p:spPr>
            </p:pic>
          </mc:Fallback>
        </mc:AlternateContent>
      </p:grpSp>
      <p:grpSp>
        <p:nvGrpSpPr>
          <p:cNvPr id="436" name="Group 435">
            <a:extLst>
              <a:ext uri="{FF2B5EF4-FFF2-40B4-BE49-F238E27FC236}">
                <a16:creationId xmlns:a16="http://schemas.microsoft.com/office/drawing/2014/main" id="{684A407B-2888-41A2-027B-F34F826B4DDE}"/>
              </a:ext>
            </a:extLst>
          </p:cNvPr>
          <p:cNvGrpSpPr/>
          <p:nvPr/>
        </p:nvGrpSpPr>
        <p:grpSpPr>
          <a:xfrm>
            <a:off x="6932374" y="5386619"/>
            <a:ext cx="761760" cy="420840"/>
            <a:chOff x="6932374" y="5386619"/>
            <a:chExt cx="761760" cy="420840"/>
          </a:xfrm>
        </p:grpSpPr>
        <mc:AlternateContent xmlns:mc="http://schemas.openxmlformats.org/markup-compatibility/2006">
          <mc:Choice xmlns:p14="http://schemas.microsoft.com/office/powerpoint/2010/main" Requires="p14">
            <p:contentPart p14:bwMode="auto" r:id="rId146">
              <p14:nvContentPartPr>
                <p14:cNvPr id="425" name="Ink 424">
                  <a:extLst>
                    <a:ext uri="{FF2B5EF4-FFF2-40B4-BE49-F238E27FC236}">
                      <a16:creationId xmlns:a16="http://schemas.microsoft.com/office/drawing/2014/main" id="{49333D2C-1312-6742-7DC3-CBD2428373ED}"/>
                    </a:ext>
                  </a:extLst>
                </p14:cNvPr>
                <p14:cNvContentPartPr/>
                <p14:nvPr/>
              </p14:nvContentPartPr>
              <p14:xfrm>
                <a:off x="6932374" y="5592899"/>
                <a:ext cx="159840" cy="90360"/>
              </p14:xfrm>
            </p:contentPart>
          </mc:Choice>
          <mc:Fallback>
            <p:pic>
              <p:nvPicPr>
                <p:cNvPr id="425" name="Ink 424">
                  <a:extLst>
                    <a:ext uri="{FF2B5EF4-FFF2-40B4-BE49-F238E27FC236}">
                      <a16:creationId xmlns:a16="http://schemas.microsoft.com/office/drawing/2014/main" id="{49333D2C-1312-6742-7DC3-CBD2428373ED}"/>
                    </a:ext>
                  </a:extLst>
                </p:cNvPr>
                <p:cNvPicPr/>
                <p:nvPr/>
              </p:nvPicPr>
              <p:blipFill>
                <a:blip r:embed="rId147"/>
                <a:stretch>
                  <a:fillRect/>
                </a:stretch>
              </p:blipFill>
              <p:spPr>
                <a:xfrm>
                  <a:off x="6926254" y="5586779"/>
                  <a:ext cx="172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26" name="Ink 425">
                  <a:extLst>
                    <a:ext uri="{FF2B5EF4-FFF2-40B4-BE49-F238E27FC236}">
                      <a16:creationId xmlns:a16="http://schemas.microsoft.com/office/drawing/2014/main" id="{6706D8AE-6BF0-7422-8E75-BAE9C328E884}"/>
                    </a:ext>
                  </a:extLst>
                </p14:cNvPr>
                <p14:cNvContentPartPr/>
                <p14:nvPr/>
              </p14:nvContentPartPr>
              <p14:xfrm>
                <a:off x="6955054" y="5773979"/>
                <a:ext cx="189360" cy="5040"/>
              </p14:xfrm>
            </p:contentPart>
          </mc:Choice>
          <mc:Fallback>
            <p:pic>
              <p:nvPicPr>
                <p:cNvPr id="426" name="Ink 425">
                  <a:extLst>
                    <a:ext uri="{FF2B5EF4-FFF2-40B4-BE49-F238E27FC236}">
                      <a16:creationId xmlns:a16="http://schemas.microsoft.com/office/drawing/2014/main" id="{6706D8AE-6BF0-7422-8E75-BAE9C328E884}"/>
                    </a:ext>
                  </a:extLst>
                </p:cNvPr>
                <p:cNvPicPr/>
                <p:nvPr/>
              </p:nvPicPr>
              <p:blipFill>
                <a:blip r:embed="rId149"/>
                <a:stretch>
                  <a:fillRect/>
                </a:stretch>
              </p:blipFill>
              <p:spPr>
                <a:xfrm>
                  <a:off x="6948934" y="5767859"/>
                  <a:ext cx="2016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27" name="Ink 426">
                  <a:extLst>
                    <a:ext uri="{FF2B5EF4-FFF2-40B4-BE49-F238E27FC236}">
                      <a16:creationId xmlns:a16="http://schemas.microsoft.com/office/drawing/2014/main" id="{029BE408-2424-8B0A-213B-B67B8E32D656}"/>
                    </a:ext>
                  </a:extLst>
                </p14:cNvPr>
                <p14:cNvContentPartPr/>
                <p14:nvPr/>
              </p14:nvContentPartPr>
              <p14:xfrm>
                <a:off x="7367614" y="5495699"/>
                <a:ext cx="326520" cy="311760"/>
              </p14:xfrm>
            </p:contentPart>
          </mc:Choice>
          <mc:Fallback>
            <p:pic>
              <p:nvPicPr>
                <p:cNvPr id="427" name="Ink 426">
                  <a:extLst>
                    <a:ext uri="{FF2B5EF4-FFF2-40B4-BE49-F238E27FC236}">
                      <a16:creationId xmlns:a16="http://schemas.microsoft.com/office/drawing/2014/main" id="{029BE408-2424-8B0A-213B-B67B8E32D656}"/>
                    </a:ext>
                  </a:extLst>
                </p:cNvPr>
                <p:cNvPicPr/>
                <p:nvPr/>
              </p:nvPicPr>
              <p:blipFill>
                <a:blip r:embed="rId151"/>
                <a:stretch>
                  <a:fillRect/>
                </a:stretch>
              </p:blipFill>
              <p:spPr>
                <a:xfrm>
                  <a:off x="7361494" y="5489579"/>
                  <a:ext cx="33876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28" name="Ink 427">
                  <a:extLst>
                    <a:ext uri="{FF2B5EF4-FFF2-40B4-BE49-F238E27FC236}">
                      <a16:creationId xmlns:a16="http://schemas.microsoft.com/office/drawing/2014/main" id="{9F0663C0-2969-1085-D724-D00B284A775C}"/>
                    </a:ext>
                  </a:extLst>
                </p14:cNvPr>
                <p14:cNvContentPartPr/>
                <p14:nvPr/>
              </p14:nvContentPartPr>
              <p14:xfrm>
                <a:off x="7342054" y="5386619"/>
                <a:ext cx="264600" cy="112680"/>
              </p14:xfrm>
            </p:contentPart>
          </mc:Choice>
          <mc:Fallback>
            <p:pic>
              <p:nvPicPr>
                <p:cNvPr id="428" name="Ink 427">
                  <a:extLst>
                    <a:ext uri="{FF2B5EF4-FFF2-40B4-BE49-F238E27FC236}">
                      <a16:creationId xmlns:a16="http://schemas.microsoft.com/office/drawing/2014/main" id="{9F0663C0-2969-1085-D724-D00B284A775C}"/>
                    </a:ext>
                  </a:extLst>
                </p:cNvPr>
                <p:cNvPicPr/>
                <p:nvPr/>
              </p:nvPicPr>
              <p:blipFill>
                <a:blip r:embed="rId153"/>
                <a:stretch>
                  <a:fillRect/>
                </a:stretch>
              </p:blipFill>
              <p:spPr>
                <a:xfrm>
                  <a:off x="7335934" y="5380499"/>
                  <a:ext cx="276840" cy="124920"/>
                </a:xfrm>
                <a:prstGeom prst="rect">
                  <a:avLst/>
                </a:prstGeom>
              </p:spPr>
            </p:pic>
          </mc:Fallback>
        </mc:AlternateContent>
      </p:grpSp>
      <p:grpSp>
        <p:nvGrpSpPr>
          <p:cNvPr id="435" name="Group 434">
            <a:extLst>
              <a:ext uri="{FF2B5EF4-FFF2-40B4-BE49-F238E27FC236}">
                <a16:creationId xmlns:a16="http://schemas.microsoft.com/office/drawing/2014/main" id="{3BDDA860-05F3-68D2-57F3-64F7124A26B4}"/>
              </a:ext>
            </a:extLst>
          </p:cNvPr>
          <p:cNvGrpSpPr/>
          <p:nvPr/>
        </p:nvGrpSpPr>
        <p:grpSpPr>
          <a:xfrm>
            <a:off x="5223094" y="5463659"/>
            <a:ext cx="1457640" cy="630720"/>
            <a:chOff x="5223094" y="5463659"/>
            <a:chExt cx="1457640" cy="630720"/>
          </a:xfrm>
        </p:grpSpPr>
        <mc:AlternateContent xmlns:mc="http://schemas.openxmlformats.org/markup-compatibility/2006">
          <mc:Choice xmlns:p14="http://schemas.microsoft.com/office/powerpoint/2010/main" Requires="p14">
            <p:contentPart p14:bwMode="auto" r:id="rId154">
              <p14:nvContentPartPr>
                <p14:cNvPr id="414" name="Ink 413">
                  <a:extLst>
                    <a:ext uri="{FF2B5EF4-FFF2-40B4-BE49-F238E27FC236}">
                      <a16:creationId xmlns:a16="http://schemas.microsoft.com/office/drawing/2014/main" id="{462BB2E2-79A1-D22E-2334-D55D845F805F}"/>
                    </a:ext>
                  </a:extLst>
                </p14:cNvPr>
                <p14:cNvContentPartPr/>
                <p14:nvPr/>
              </p14:nvContentPartPr>
              <p14:xfrm>
                <a:off x="5223094" y="5621699"/>
                <a:ext cx="309600" cy="277560"/>
              </p14:xfrm>
            </p:contentPart>
          </mc:Choice>
          <mc:Fallback>
            <p:pic>
              <p:nvPicPr>
                <p:cNvPr id="414" name="Ink 413">
                  <a:extLst>
                    <a:ext uri="{FF2B5EF4-FFF2-40B4-BE49-F238E27FC236}">
                      <a16:creationId xmlns:a16="http://schemas.microsoft.com/office/drawing/2014/main" id="{462BB2E2-79A1-D22E-2334-D55D845F805F}"/>
                    </a:ext>
                  </a:extLst>
                </p:cNvPr>
                <p:cNvPicPr/>
                <p:nvPr/>
              </p:nvPicPr>
              <p:blipFill>
                <a:blip r:embed="rId155"/>
                <a:stretch>
                  <a:fillRect/>
                </a:stretch>
              </p:blipFill>
              <p:spPr>
                <a:xfrm>
                  <a:off x="5216974" y="5615579"/>
                  <a:ext cx="32184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15" name="Ink 414">
                  <a:extLst>
                    <a:ext uri="{FF2B5EF4-FFF2-40B4-BE49-F238E27FC236}">
                      <a16:creationId xmlns:a16="http://schemas.microsoft.com/office/drawing/2014/main" id="{331B242D-FDE2-B712-9674-96E7FE8581D2}"/>
                    </a:ext>
                  </a:extLst>
                </p14:cNvPr>
                <p14:cNvContentPartPr/>
                <p14:nvPr/>
              </p14:nvContentPartPr>
              <p14:xfrm>
                <a:off x="5757694" y="5573819"/>
                <a:ext cx="10800" cy="380160"/>
              </p14:xfrm>
            </p:contentPart>
          </mc:Choice>
          <mc:Fallback>
            <p:pic>
              <p:nvPicPr>
                <p:cNvPr id="415" name="Ink 414">
                  <a:extLst>
                    <a:ext uri="{FF2B5EF4-FFF2-40B4-BE49-F238E27FC236}">
                      <a16:creationId xmlns:a16="http://schemas.microsoft.com/office/drawing/2014/main" id="{331B242D-FDE2-B712-9674-96E7FE8581D2}"/>
                    </a:ext>
                  </a:extLst>
                </p:cNvPr>
                <p:cNvPicPr/>
                <p:nvPr/>
              </p:nvPicPr>
              <p:blipFill>
                <a:blip r:embed="rId157"/>
                <a:stretch>
                  <a:fillRect/>
                </a:stretch>
              </p:blipFill>
              <p:spPr>
                <a:xfrm>
                  <a:off x="5751574" y="5567699"/>
                  <a:ext cx="2304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16" name="Ink 415">
                  <a:extLst>
                    <a:ext uri="{FF2B5EF4-FFF2-40B4-BE49-F238E27FC236}">
                      <a16:creationId xmlns:a16="http://schemas.microsoft.com/office/drawing/2014/main" id="{2824E8D6-6E70-132E-0EEA-558960F482F5}"/>
                    </a:ext>
                  </a:extLst>
                </p14:cNvPr>
                <p14:cNvContentPartPr/>
                <p14:nvPr/>
              </p14:nvContentPartPr>
              <p14:xfrm>
                <a:off x="5945974" y="5596859"/>
                <a:ext cx="135720" cy="104760"/>
              </p14:xfrm>
            </p:contentPart>
          </mc:Choice>
          <mc:Fallback>
            <p:pic>
              <p:nvPicPr>
                <p:cNvPr id="416" name="Ink 415">
                  <a:extLst>
                    <a:ext uri="{FF2B5EF4-FFF2-40B4-BE49-F238E27FC236}">
                      <a16:creationId xmlns:a16="http://schemas.microsoft.com/office/drawing/2014/main" id="{2824E8D6-6E70-132E-0EEA-558960F482F5}"/>
                    </a:ext>
                  </a:extLst>
                </p:cNvPr>
                <p:cNvPicPr/>
                <p:nvPr/>
              </p:nvPicPr>
              <p:blipFill>
                <a:blip r:embed="rId159"/>
                <a:stretch>
                  <a:fillRect/>
                </a:stretch>
              </p:blipFill>
              <p:spPr>
                <a:xfrm>
                  <a:off x="5939854" y="5590739"/>
                  <a:ext cx="147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17" name="Ink 416">
                  <a:extLst>
                    <a:ext uri="{FF2B5EF4-FFF2-40B4-BE49-F238E27FC236}">
                      <a16:creationId xmlns:a16="http://schemas.microsoft.com/office/drawing/2014/main" id="{50DDFAE3-51AC-66F3-CBFC-DE5BE115226D}"/>
                    </a:ext>
                  </a:extLst>
                </p14:cNvPr>
                <p14:cNvContentPartPr/>
                <p14:nvPr/>
              </p14:nvContentPartPr>
              <p14:xfrm>
                <a:off x="6097174" y="5580659"/>
                <a:ext cx="81360" cy="84600"/>
              </p14:xfrm>
            </p:contentPart>
          </mc:Choice>
          <mc:Fallback>
            <p:pic>
              <p:nvPicPr>
                <p:cNvPr id="417" name="Ink 416">
                  <a:extLst>
                    <a:ext uri="{FF2B5EF4-FFF2-40B4-BE49-F238E27FC236}">
                      <a16:creationId xmlns:a16="http://schemas.microsoft.com/office/drawing/2014/main" id="{50DDFAE3-51AC-66F3-CBFC-DE5BE115226D}"/>
                    </a:ext>
                  </a:extLst>
                </p:cNvPr>
                <p:cNvPicPr/>
                <p:nvPr/>
              </p:nvPicPr>
              <p:blipFill>
                <a:blip r:embed="rId161"/>
                <a:stretch>
                  <a:fillRect/>
                </a:stretch>
              </p:blipFill>
              <p:spPr>
                <a:xfrm>
                  <a:off x="6091054" y="5574539"/>
                  <a:ext cx="93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18" name="Ink 417">
                  <a:extLst>
                    <a:ext uri="{FF2B5EF4-FFF2-40B4-BE49-F238E27FC236}">
                      <a16:creationId xmlns:a16="http://schemas.microsoft.com/office/drawing/2014/main" id="{A09A8DC6-8BE7-705D-5DA0-29A9E20BAB81}"/>
                    </a:ext>
                  </a:extLst>
                </p14:cNvPr>
                <p14:cNvContentPartPr/>
                <p14:nvPr/>
              </p14:nvContentPartPr>
              <p14:xfrm>
                <a:off x="6161974" y="5592899"/>
                <a:ext cx="136440" cy="107640"/>
              </p14:xfrm>
            </p:contentPart>
          </mc:Choice>
          <mc:Fallback>
            <p:pic>
              <p:nvPicPr>
                <p:cNvPr id="418" name="Ink 417">
                  <a:extLst>
                    <a:ext uri="{FF2B5EF4-FFF2-40B4-BE49-F238E27FC236}">
                      <a16:creationId xmlns:a16="http://schemas.microsoft.com/office/drawing/2014/main" id="{A09A8DC6-8BE7-705D-5DA0-29A9E20BAB81}"/>
                    </a:ext>
                  </a:extLst>
                </p:cNvPr>
                <p:cNvPicPr/>
                <p:nvPr/>
              </p:nvPicPr>
              <p:blipFill>
                <a:blip r:embed="rId163"/>
                <a:stretch>
                  <a:fillRect/>
                </a:stretch>
              </p:blipFill>
              <p:spPr>
                <a:xfrm>
                  <a:off x="6155854" y="5586779"/>
                  <a:ext cx="148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19" name="Ink 418">
                  <a:extLst>
                    <a:ext uri="{FF2B5EF4-FFF2-40B4-BE49-F238E27FC236}">
                      <a16:creationId xmlns:a16="http://schemas.microsoft.com/office/drawing/2014/main" id="{047398E4-BFC2-1407-1B6B-2DBADB0C338C}"/>
                    </a:ext>
                  </a:extLst>
                </p14:cNvPr>
                <p14:cNvContentPartPr/>
                <p14:nvPr/>
              </p14:nvContentPartPr>
              <p14:xfrm>
                <a:off x="6370774" y="5592899"/>
                <a:ext cx="148320" cy="97200"/>
              </p14:xfrm>
            </p:contentPart>
          </mc:Choice>
          <mc:Fallback>
            <p:pic>
              <p:nvPicPr>
                <p:cNvPr id="419" name="Ink 418">
                  <a:extLst>
                    <a:ext uri="{FF2B5EF4-FFF2-40B4-BE49-F238E27FC236}">
                      <a16:creationId xmlns:a16="http://schemas.microsoft.com/office/drawing/2014/main" id="{047398E4-BFC2-1407-1B6B-2DBADB0C338C}"/>
                    </a:ext>
                  </a:extLst>
                </p:cNvPr>
                <p:cNvPicPr/>
                <p:nvPr/>
              </p:nvPicPr>
              <p:blipFill>
                <a:blip r:embed="rId165"/>
                <a:stretch>
                  <a:fillRect/>
                </a:stretch>
              </p:blipFill>
              <p:spPr>
                <a:xfrm>
                  <a:off x="6364654" y="5586779"/>
                  <a:ext cx="160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20" name="Ink 419">
                  <a:extLst>
                    <a:ext uri="{FF2B5EF4-FFF2-40B4-BE49-F238E27FC236}">
                      <a16:creationId xmlns:a16="http://schemas.microsoft.com/office/drawing/2014/main" id="{7B7F901D-B371-15A5-B7C0-CA696FA74F08}"/>
                    </a:ext>
                  </a:extLst>
                </p14:cNvPr>
                <p14:cNvContentPartPr/>
                <p14:nvPr/>
              </p14:nvContentPartPr>
              <p14:xfrm>
                <a:off x="6011494" y="5739059"/>
                <a:ext cx="549720" cy="8280"/>
              </p14:xfrm>
            </p:contentPart>
          </mc:Choice>
          <mc:Fallback>
            <p:pic>
              <p:nvPicPr>
                <p:cNvPr id="420" name="Ink 419">
                  <a:extLst>
                    <a:ext uri="{FF2B5EF4-FFF2-40B4-BE49-F238E27FC236}">
                      <a16:creationId xmlns:a16="http://schemas.microsoft.com/office/drawing/2014/main" id="{7B7F901D-B371-15A5-B7C0-CA696FA74F08}"/>
                    </a:ext>
                  </a:extLst>
                </p:cNvPr>
                <p:cNvPicPr/>
                <p:nvPr/>
              </p:nvPicPr>
              <p:blipFill>
                <a:blip r:embed="rId167"/>
                <a:stretch>
                  <a:fillRect/>
                </a:stretch>
              </p:blipFill>
              <p:spPr>
                <a:xfrm>
                  <a:off x="6005374" y="5732939"/>
                  <a:ext cx="561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21" name="Ink 420">
                  <a:extLst>
                    <a:ext uri="{FF2B5EF4-FFF2-40B4-BE49-F238E27FC236}">
                      <a16:creationId xmlns:a16="http://schemas.microsoft.com/office/drawing/2014/main" id="{B9D3E77E-AA01-1D70-D7C5-9661D4286561}"/>
                    </a:ext>
                  </a:extLst>
                </p14:cNvPr>
                <p14:cNvContentPartPr/>
                <p14:nvPr/>
              </p14:nvContentPartPr>
              <p14:xfrm>
                <a:off x="6185014" y="5845979"/>
                <a:ext cx="162000" cy="101880"/>
              </p14:xfrm>
            </p:contentPart>
          </mc:Choice>
          <mc:Fallback>
            <p:pic>
              <p:nvPicPr>
                <p:cNvPr id="421" name="Ink 420">
                  <a:extLst>
                    <a:ext uri="{FF2B5EF4-FFF2-40B4-BE49-F238E27FC236}">
                      <a16:creationId xmlns:a16="http://schemas.microsoft.com/office/drawing/2014/main" id="{B9D3E77E-AA01-1D70-D7C5-9661D4286561}"/>
                    </a:ext>
                  </a:extLst>
                </p:cNvPr>
                <p:cNvPicPr/>
                <p:nvPr/>
              </p:nvPicPr>
              <p:blipFill>
                <a:blip r:embed="rId169"/>
                <a:stretch>
                  <a:fillRect/>
                </a:stretch>
              </p:blipFill>
              <p:spPr>
                <a:xfrm>
                  <a:off x="6178894" y="5839859"/>
                  <a:ext cx="174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22" name="Ink 421">
                  <a:extLst>
                    <a:ext uri="{FF2B5EF4-FFF2-40B4-BE49-F238E27FC236}">
                      <a16:creationId xmlns:a16="http://schemas.microsoft.com/office/drawing/2014/main" id="{0BA63F80-5462-225B-E635-5BA0354071F3}"/>
                    </a:ext>
                  </a:extLst>
                </p14:cNvPr>
                <p14:cNvContentPartPr/>
                <p14:nvPr/>
              </p14:nvContentPartPr>
              <p14:xfrm>
                <a:off x="6380854" y="5816099"/>
                <a:ext cx="122760" cy="65880"/>
              </p14:xfrm>
            </p:contentPart>
          </mc:Choice>
          <mc:Fallback>
            <p:pic>
              <p:nvPicPr>
                <p:cNvPr id="422" name="Ink 421">
                  <a:extLst>
                    <a:ext uri="{FF2B5EF4-FFF2-40B4-BE49-F238E27FC236}">
                      <a16:creationId xmlns:a16="http://schemas.microsoft.com/office/drawing/2014/main" id="{0BA63F80-5462-225B-E635-5BA0354071F3}"/>
                    </a:ext>
                  </a:extLst>
                </p:cNvPr>
                <p:cNvPicPr/>
                <p:nvPr/>
              </p:nvPicPr>
              <p:blipFill>
                <a:blip r:embed="rId171"/>
                <a:stretch>
                  <a:fillRect/>
                </a:stretch>
              </p:blipFill>
              <p:spPr>
                <a:xfrm>
                  <a:off x="6374734" y="5809979"/>
                  <a:ext cx="135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24" name="Ink 423">
                  <a:extLst>
                    <a:ext uri="{FF2B5EF4-FFF2-40B4-BE49-F238E27FC236}">
                      <a16:creationId xmlns:a16="http://schemas.microsoft.com/office/drawing/2014/main" id="{DA6A4FC4-1763-C093-D7B4-D2D46F63D5C6}"/>
                    </a:ext>
                  </a:extLst>
                </p14:cNvPr>
                <p14:cNvContentPartPr/>
                <p14:nvPr/>
              </p14:nvContentPartPr>
              <p14:xfrm>
                <a:off x="6672454" y="5515139"/>
                <a:ext cx="8280" cy="437400"/>
              </p14:xfrm>
            </p:contentPart>
          </mc:Choice>
          <mc:Fallback>
            <p:pic>
              <p:nvPicPr>
                <p:cNvPr id="424" name="Ink 423">
                  <a:extLst>
                    <a:ext uri="{FF2B5EF4-FFF2-40B4-BE49-F238E27FC236}">
                      <a16:creationId xmlns:a16="http://schemas.microsoft.com/office/drawing/2014/main" id="{DA6A4FC4-1763-C093-D7B4-D2D46F63D5C6}"/>
                    </a:ext>
                  </a:extLst>
                </p:cNvPr>
                <p:cNvPicPr/>
                <p:nvPr/>
              </p:nvPicPr>
              <p:blipFill>
                <a:blip r:embed="rId173"/>
                <a:stretch>
                  <a:fillRect/>
                </a:stretch>
              </p:blipFill>
              <p:spPr>
                <a:xfrm>
                  <a:off x="6666334" y="5509019"/>
                  <a:ext cx="2052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29" name="Ink 428">
                  <a:extLst>
                    <a:ext uri="{FF2B5EF4-FFF2-40B4-BE49-F238E27FC236}">
                      <a16:creationId xmlns:a16="http://schemas.microsoft.com/office/drawing/2014/main" id="{B11F76A0-194E-0D4F-49A2-9853F235BA16}"/>
                    </a:ext>
                  </a:extLst>
                </p14:cNvPr>
                <p14:cNvContentPartPr/>
                <p14:nvPr/>
              </p14:nvContentPartPr>
              <p14:xfrm>
                <a:off x="5254054" y="5463659"/>
                <a:ext cx="299160" cy="82080"/>
              </p14:xfrm>
            </p:contentPart>
          </mc:Choice>
          <mc:Fallback>
            <p:pic>
              <p:nvPicPr>
                <p:cNvPr id="429" name="Ink 428">
                  <a:extLst>
                    <a:ext uri="{FF2B5EF4-FFF2-40B4-BE49-F238E27FC236}">
                      <a16:creationId xmlns:a16="http://schemas.microsoft.com/office/drawing/2014/main" id="{B11F76A0-194E-0D4F-49A2-9853F235BA16}"/>
                    </a:ext>
                  </a:extLst>
                </p:cNvPr>
                <p:cNvPicPr/>
                <p:nvPr/>
              </p:nvPicPr>
              <p:blipFill>
                <a:blip r:embed="rId175"/>
                <a:stretch>
                  <a:fillRect/>
                </a:stretch>
              </p:blipFill>
              <p:spPr>
                <a:xfrm>
                  <a:off x="5247934" y="5457539"/>
                  <a:ext cx="3114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30" name="Ink 429">
                  <a:extLst>
                    <a:ext uri="{FF2B5EF4-FFF2-40B4-BE49-F238E27FC236}">
                      <a16:creationId xmlns:a16="http://schemas.microsoft.com/office/drawing/2014/main" id="{394725C7-D885-33C8-7AEB-C9962A496B04}"/>
                    </a:ext>
                  </a:extLst>
                </p14:cNvPr>
                <p14:cNvContentPartPr/>
                <p14:nvPr/>
              </p14:nvContentPartPr>
              <p14:xfrm>
                <a:off x="5223454" y="5972339"/>
                <a:ext cx="86040" cy="90720"/>
              </p14:xfrm>
            </p:contentPart>
          </mc:Choice>
          <mc:Fallback>
            <p:pic>
              <p:nvPicPr>
                <p:cNvPr id="430" name="Ink 429">
                  <a:extLst>
                    <a:ext uri="{FF2B5EF4-FFF2-40B4-BE49-F238E27FC236}">
                      <a16:creationId xmlns:a16="http://schemas.microsoft.com/office/drawing/2014/main" id="{394725C7-D885-33C8-7AEB-C9962A496B04}"/>
                    </a:ext>
                  </a:extLst>
                </p:cNvPr>
                <p:cNvPicPr/>
                <p:nvPr/>
              </p:nvPicPr>
              <p:blipFill>
                <a:blip r:embed="rId177"/>
                <a:stretch>
                  <a:fillRect/>
                </a:stretch>
              </p:blipFill>
              <p:spPr>
                <a:xfrm>
                  <a:off x="5217334" y="5966219"/>
                  <a:ext cx="982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31" name="Ink 430">
                  <a:extLst>
                    <a:ext uri="{FF2B5EF4-FFF2-40B4-BE49-F238E27FC236}">
                      <a16:creationId xmlns:a16="http://schemas.microsoft.com/office/drawing/2014/main" id="{40B0C899-22CA-D122-5C01-80B37A2F4201}"/>
                    </a:ext>
                  </a:extLst>
                </p14:cNvPr>
                <p14:cNvContentPartPr/>
                <p14:nvPr/>
              </p14:nvContentPartPr>
              <p14:xfrm>
                <a:off x="5320294" y="6007619"/>
                <a:ext cx="73800" cy="4320"/>
              </p14:xfrm>
            </p:contentPart>
          </mc:Choice>
          <mc:Fallback>
            <p:pic>
              <p:nvPicPr>
                <p:cNvPr id="431" name="Ink 430">
                  <a:extLst>
                    <a:ext uri="{FF2B5EF4-FFF2-40B4-BE49-F238E27FC236}">
                      <a16:creationId xmlns:a16="http://schemas.microsoft.com/office/drawing/2014/main" id="{40B0C899-22CA-D122-5C01-80B37A2F4201}"/>
                    </a:ext>
                  </a:extLst>
                </p:cNvPr>
                <p:cNvPicPr/>
                <p:nvPr/>
              </p:nvPicPr>
              <p:blipFill>
                <a:blip r:embed="rId179"/>
                <a:stretch>
                  <a:fillRect/>
                </a:stretch>
              </p:blipFill>
              <p:spPr>
                <a:xfrm>
                  <a:off x="5314174" y="6001499"/>
                  <a:ext cx="860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32" name="Ink 431">
                  <a:extLst>
                    <a:ext uri="{FF2B5EF4-FFF2-40B4-BE49-F238E27FC236}">
                      <a16:creationId xmlns:a16="http://schemas.microsoft.com/office/drawing/2014/main" id="{E32103E3-E39D-FB8E-8DA8-20279B725201}"/>
                    </a:ext>
                  </a:extLst>
                </p14:cNvPr>
                <p14:cNvContentPartPr/>
                <p14:nvPr/>
              </p14:nvContentPartPr>
              <p14:xfrm>
                <a:off x="5340094" y="6030299"/>
                <a:ext cx="84600" cy="19440"/>
              </p14:xfrm>
            </p:contentPart>
          </mc:Choice>
          <mc:Fallback>
            <p:pic>
              <p:nvPicPr>
                <p:cNvPr id="432" name="Ink 431">
                  <a:extLst>
                    <a:ext uri="{FF2B5EF4-FFF2-40B4-BE49-F238E27FC236}">
                      <a16:creationId xmlns:a16="http://schemas.microsoft.com/office/drawing/2014/main" id="{E32103E3-E39D-FB8E-8DA8-20279B725201}"/>
                    </a:ext>
                  </a:extLst>
                </p:cNvPr>
                <p:cNvPicPr/>
                <p:nvPr/>
              </p:nvPicPr>
              <p:blipFill>
                <a:blip r:embed="rId181"/>
                <a:stretch>
                  <a:fillRect/>
                </a:stretch>
              </p:blipFill>
              <p:spPr>
                <a:xfrm>
                  <a:off x="5333974" y="6024179"/>
                  <a:ext cx="968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33" name="Ink 432">
                  <a:extLst>
                    <a:ext uri="{FF2B5EF4-FFF2-40B4-BE49-F238E27FC236}">
                      <a16:creationId xmlns:a16="http://schemas.microsoft.com/office/drawing/2014/main" id="{1EE361FF-3ACE-F448-B91C-D21BD390E280}"/>
                    </a:ext>
                  </a:extLst>
                </p14:cNvPr>
                <p14:cNvContentPartPr/>
                <p14:nvPr/>
              </p14:nvContentPartPr>
              <p14:xfrm>
                <a:off x="5456734" y="5992139"/>
                <a:ext cx="10800" cy="102240"/>
              </p14:xfrm>
            </p:contentPart>
          </mc:Choice>
          <mc:Fallback>
            <p:pic>
              <p:nvPicPr>
                <p:cNvPr id="433" name="Ink 432">
                  <a:extLst>
                    <a:ext uri="{FF2B5EF4-FFF2-40B4-BE49-F238E27FC236}">
                      <a16:creationId xmlns:a16="http://schemas.microsoft.com/office/drawing/2014/main" id="{1EE361FF-3ACE-F448-B91C-D21BD390E280}"/>
                    </a:ext>
                  </a:extLst>
                </p:cNvPr>
                <p:cNvPicPr/>
                <p:nvPr/>
              </p:nvPicPr>
              <p:blipFill>
                <a:blip r:embed="rId183"/>
                <a:stretch>
                  <a:fillRect/>
                </a:stretch>
              </p:blipFill>
              <p:spPr>
                <a:xfrm>
                  <a:off x="5450614" y="5986019"/>
                  <a:ext cx="23040" cy="114480"/>
                </a:xfrm>
                <a:prstGeom prst="rect">
                  <a:avLst/>
                </a:prstGeom>
              </p:spPr>
            </p:pic>
          </mc:Fallback>
        </mc:AlternateContent>
      </p:grpSp>
      <p:grpSp>
        <p:nvGrpSpPr>
          <p:cNvPr id="447" name="Group 446">
            <a:extLst>
              <a:ext uri="{FF2B5EF4-FFF2-40B4-BE49-F238E27FC236}">
                <a16:creationId xmlns:a16="http://schemas.microsoft.com/office/drawing/2014/main" id="{255C626E-0CB6-EADA-CE75-7639A1A4B108}"/>
              </a:ext>
            </a:extLst>
          </p:cNvPr>
          <p:cNvGrpSpPr/>
          <p:nvPr/>
        </p:nvGrpSpPr>
        <p:grpSpPr>
          <a:xfrm>
            <a:off x="7421614" y="5885219"/>
            <a:ext cx="266760" cy="90360"/>
            <a:chOff x="7421614" y="5885219"/>
            <a:chExt cx="266760" cy="90360"/>
          </a:xfrm>
        </p:grpSpPr>
        <mc:AlternateContent xmlns:mc="http://schemas.openxmlformats.org/markup-compatibility/2006">
          <mc:Choice xmlns:p14="http://schemas.microsoft.com/office/powerpoint/2010/main" Requires="p14">
            <p:contentPart p14:bwMode="auto" r:id="rId184">
              <p14:nvContentPartPr>
                <p14:cNvPr id="437" name="Ink 436">
                  <a:extLst>
                    <a:ext uri="{FF2B5EF4-FFF2-40B4-BE49-F238E27FC236}">
                      <a16:creationId xmlns:a16="http://schemas.microsoft.com/office/drawing/2014/main" id="{6F3E052C-B9E8-CFA5-9763-437992F7C7EA}"/>
                    </a:ext>
                  </a:extLst>
                </p14:cNvPr>
                <p14:cNvContentPartPr/>
                <p14:nvPr/>
              </p14:nvContentPartPr>
              <p14:xfrm>
                <a:off x="7421614" y="5885219"/>
                <a:ext cx="81000" cy="90360"/>
              </p14:xfrm>
            </p:contentPart>
          </mc:Choice>
          <mc:Fallback>
            <p:pic>
              <p:nvPicPr>
                <p:cNvPr id="437" name="Ink 436">
                  <a:extLst>
                    <a:ext uri="{FF2B5EF4-FFF2-40B4-BE49-F238E27FC236}">
                      <a16:creationId xmlns:a16="http://schemas.microsoft.com/office/drawing/2014/main" id="{6F3E052C-B9E8-CFA5-9763-437992F7C7EA}"/>
                    </a:ext>
                  </a:extLst>
                </p:cNvPr>
                <p:cNvPicPr/>
                <p:nvPr/>
              </p:nvPicPr>
              <p:blipFill>
                <a:blip r:embed="rId185"/>
                <a:stretch>
                  <a:fillRect/>
                </a:stretch>
              </p:blipFill>
              <p:spPr>
                <a:xfrm>
                  <a:off x="7415494" y="5879099"/>
                  <a:ext cx="93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38" name="Ink 437">
                  <a:extLst>
                    <a:ext uri="{FF2B5EF4-FFF2-40B4-BE49-F238E27FC236}">
                      <a16:creationId xmlns:a16="http://schemas.microsoft.com/office/drawing/2014/main" id="{D37838EA-F391-F715-57EB-DFF02DE5F9DE}"/>
                    </a:ext>
                  </a:extLst>
                </p14:cNvPr>
                <p14:cNvContentPartPr/>
                <p14:nvPr/>
              </p14:nvContentPartPr>
              <p14:xfrm>
                <a:off x="7528534" y="5923739"/>
                <a:ext cx="45360" cy="360"/>
              </p14:xfrm>
            </p:contentPart>
          </mc:Choice>
          <mc:Fallback>
            <p:pic>
              <p:nvPicPr>
                <p:cNvPr id="438" name="Ink 437">
                  <a:extLst>
                    <a:ext uri="{FF2B5EF4-FFF2-40B4-BE49-F238E27FC236}">
                      <a16:creationId xmlns:a16="http://schemas.microsoft.com/office/drawing/2014/main" id="{D37838EA-F391-F715-57EB-DFF02DE5F9DE}"/>
                    </a:ext>
                  </a:extLst>
                </p:cNvPr>
                <p:cNvPicPr/>
                <p:nvPr/>
              </p:nvPicPr>
              <p:blipFill>
                <a:blip r:embed="rId187"/>
                <a:stretch>
                  <a:fillRect/>
                </a:stretch>
              </p:blipFill>
              <p:spPr>
                <a:xfrm>
                  <a:off x="7522414" y="5917619"/>
                  <a:ext cx="57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39" name="Ink 438">
                  <a:extLst>
                    <a:ext uri="{FF2B5EF4-FFF2-40B4-BE49-F238E27FC236}">
                      <a16:creationId xmlns:a16="http://schemas.microsoft.com/office/drawing/2014/main" id="{8EE7EB1A-572E-C223-A62B-00935EBABF1E}"/>
                    </a:ext>
                  </a:extLst>
                </p14:cNvPr>
                <p14:cNvContentPartPr/>
                <p14:nvPr/>
              </p14:nvContentPartPr>
              <p14:xfrm>
                <a:off x="7538614" y="5966579"/>
                <a:ext cx="88560" cy="6120"/>
              </p14:xfrm>
            </p:contentPart>
          </mc:Choice>
          <mc:Fallback>
            <p:pic>
              <p:nvPicPr>
                <p:cNvPr id="439" name="Ink 438">
                  <a:extLst>
                    <a:ext uri="{FF2B5EF4-FFF2-40B4-BE49-F238E27FC236}">
                      <a16:creationId xmlns:a16="http://schemas.microsoft.com/office/drawing/2014/main" id="{8EE7EB1A-572E-C223-A62B-00935EBABF1E}"/>
                    </a:ext>
                  </a:extLst>
                </p:cNvPr>
                <p:cNvPicPr/>
                <p:nvPr/>
              </p:nvPicPr>
              <p:blipFill>
                <a:blip r:embed="rId189"/>
                <a:stretch>
                  <a:fillRect/>
                </a:stretch>
              </p:blipFill>
              <p:spPr>
                <a:xfrm>
                  <a:off x="7532494" y="5960459"/>
                  <a:ext cx="100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40" name="Ink 439">
                  <a:extLst>
                    <a:ext uri="{FF2B5EF4-FFF2-40B4-BE49-F238E27FC236}">
                      <a16:creationId xmlns:a16="http://schemas.microsoft.com/office/drawing/2014/main" id="{5C538E38-051A-136A-F3F4-8B9CB855CAF3}"/>
                    </a:ext>
                  </a:extLst>
                </p14:cNvPr>
                <p14:cNvContentPartPr/>
                <p14:nvPr/>
              </p14:nvContentPartPr>
              <p14:xfrm>
                <a:off x="7684414" y="5923739"/>
                <a:ext cx="3960" cy="47880"/>
              </p14:xfrm>
            </p:contentPart>
          </mc:Choice>
          <mc:Fallback>
            <p:pic>
              <p:nvPicPr>
                <p:cNvPr id="440" name="Ink 439">
                  <a:extLst>
                    <a:ext uri="{FF2B5EF4-FFF2-40B4-BE49-F238E27FC236}">
                      <a16:creationId xmlns:a16="http://schemas.microsoft.com/office/drawing/2014/main" id="{5C538E38-051A-136A-F3F4-8B9CB855CAF3}"/>
                    </a:ext>
                  </a:extLst>
                </p:cNvPr>
                <p:cNvPicPr/>
                <p:nvPr/>
              </p:nvPicPr>
              <p:blipFill>
                <a:blip r:embed="rId191"/>
                <a:stretch>
                  <a:fillRect/>
                </a:stretch>
              </p:blipFill>
              <p:spPr>
                <a:xfrm>
                  <a:off x="7678294" y="5917619"/>
                  <a:ext cx="16200" cy="60120"/>
                </a:xfrm>
                <a:prstGeom prst="rect">
                  <a:avLst/>
                </a:prstGeom>
              </p:spPr>
            </p:pic>
          </mc:Fallback>
        </mc:AlternateContent>
      </p:grpSp>
      <p:grpSp>
        <p:nvGrpSpPr>
          <p:cNvPr id="446" name="Group 445">
            <a:extLst>
              <a:ext uri="{FF2B5EF4-FFF2-40B4-BE49-F238E27FC236}">
                <a16:creationId xmlns:a16="http://schemas.microsoft.com/office/drawing/2014/main" id="{83774064-8190-DB7E-7C74-A6F59BAF97C3}"/>
              </a:ext>
            </a:extLst>
          </p:cNvPr>
          <p:cNvGrpSpPr/>
          <p:nvPr/>
        </p:nvGrpSpPr>
        <p:grpSpPr>
          <a:xfrm>
            <a:off x="7888534" y="5321099"/>
            <a:ext cx="261000" cy="253080"/>
            <a:chOff x="7888534" y="5321099"/>
            <a:chExt cx="261000" cy="253080"/>
          </a:xfrm>
        </p:grpSpPr>
        <mc:AlternateContent xmlns:mc="http://schemas.openxmlformats.org/markup-compatibility/2006">
          <mc:Choice xmlns:p14="http://schemas.microsoft.com/office/powerpoint/2010/main" Requires="p14">
            <p:contentPart p14:bwMode="auto" r:id="rId192">
              <p14:nvContentPartPr>
                <p14:cNvPr id="441" name="Ink 440">
                  <a:extLst>
                    <a:ext uri="{FF2B5EF4-FFF2-40B4-BE49-F238E27FC236}">
                      <a16:creationId xmlns:a16="http://schemas.microsoft.com/office/drawing/2014/main" id="{F51A89EB-8CEC-C9CB-468C-6AFC64CADDBD}"/>
                    </a:ext>
                  </a:extLst>
                </p14:cNvPr>
                <p14:cNvContentPartPr/>
                <p14:nvPr/>
              </p14:nvContentPartPr>
              <p14:xfrm>
                <a:off x="7997614" y="5321099"/>
                <a:ext cx="8280" cy="228240"/>
              </p14:xfrm>
            </p:contentPart>
          </mc:Choice>
          <mc:Fallback>
            <p:pic>
              <p:nvPicPr>
                <p:cNvPr id="441" name="Ink 440">
                  <a:extLst>
                    <a:ext uri="{FF2B5EF4-FFF2-40B4-BE49-F238E27FC236}">
                      <a16:creationId xmlns:a16="http://schemas.microsoft.com/office/drawing/2014/main" id="{F51A89EB-8CEC-C9CB-468C-6AFC64CADDBD}"/>
                    </a:ext>
                  </a:extLst>
                </p:cNvPr>
                <p:cNvPicPr/>
                <p:nvPr/>
              </p:nvPicPr>
              <p:blipFill>
                <a:blip r:embed="rId193"/>
                <a:stretch>
                  <a:fillRect/>
                </a:stretch>
              </p:blipFill>
              <p:spPr>
                <a:xfrm>
                  <a:off x="7991494" y="5314979"/>
                  <a:ext cx="205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42" name="Ink 441">
                  <a:extLst>
                    <a:ext uri="{FF2B5EF4-FFF2-40B4-BE49-F238E27FC236}">
                      <a16:creationId xmlns:a16="http://schemas.microsoft.com/office/drawing/2014/main" id="{0438920B-DAEF-EEFF-ACAD-ADDA7E2402F0}"/>
                    </a:ext>
                  </a:extLst>
                </p14:cNvPr>
                <p14:cNvContentPartPr/>
                <p14:nvPr/>
              </p14:nvContentPartPr>
              <p14:xfrm>
                <a:off x="7888534" y="5573819"/>
                <a:ext cx="261000" cy="360"/>
              </p14:xfrm>
            </p:contentPart>
          </mc:Choice>
          <mc:Fallback>
            <p:pic>
              <p:nvPicPr>
                <p:cNvPr id="442" name="Ink 441">
                  <a:extLst>
                    <a:ext uri="{FF2B5EF4-FFF2-40B4-BE49-F238E27FC236}">
                      <a16:creationId xmlns:a16="http://schemas.microsoft.com/office/drawing/2014/main" id="{0438920B-DAEF-EEFF-ACAD-ADDA7E2402F0}"/>
                    </a:ext>
                  </a:extLst>
                </p:cNvPr>
                <p:cNvPicPr/>
                <p:nvPr/>
              </p:nvPicPr>
              <p:blipFill>
                <a:blip r:embed="rId195"/>
                <a:stretch>
                  <a:fillRect/>
                </a:stretch>
              </p:blipFill>
              <p:spPr>
                <a:xfrm>
                  <a:off x="7882414" y="5567699"/>
                  <a:ext cx="273240" cy="12600"/>
                </a:xfrm>
                <a:prstGeom prst="rect">
                  <a:avLst/>
                </a:prstGeom>
              </p:spPr>
            </p:pic>
          </mc:Fallback>
        </mc:AlternateContent>
      </p:grpSp>
      <p:grpSp>
        <p:nvGrpSpPr>
          <p:cNvPr id="445" name="Group 444">
            <a:extLst>
              <a:ext uri="{FF2B5EF4-FFF2-40B4-BE49-F238E27FC236}">
                <a16:creationId xmlns:a16="http://schemas.microsoft.com/office/drawing/2014/main" id="{1050E557-9850-78BC-AE99-A47D9107E629}"/>
              </a:ext>
            </a:extLst>
          </p:cNvPr>
          <p:cNvGrpSpPr/>
          <p:nvPr/>
        </p:nvGrpSpPr>
        <p:grpSpPr>
          <a:xfrm>
            <a:off x="7955854" y="5706659"/>
            <a:ext cx="299160" cy="113040"/>
            <a:chOff x="7955854" y="5706659"/>
            <a:chExt cx="299160" cy="113040"/>
          </a:xfrm>
        </p:grpSpPr>
        <mc:AlternateContent xmlns:mc="http://schemas.openxmlformats.org/markup-compatibility/2006">
          <mc:Choice xmlns:p14="http://schemas.microsoft.com/office/powerpoint/2010/main" Requires="p14">
            <p:contentPart p14:bwMode="auto" r:id="rId196">
              <p14:nvContentPartPr>
                <p14:cNvPr id="443" name="Ink 442">
                  <a:extLst>
                    <a:ext uri="{FF2B5EF4-FFF2-40B4-BE49-F238E27FC236}">
                      <a16:creationId xmlns:a16="http://schemas.microsoft.com/office/drawing/2014/main" id="{3048B658-E15D-749F-76EE-C6971914C96A}"/>
                    </a:ext>
                  </a:extLst>
                </p14:cNvPr>
                <p14:cNvContentPartPr/>
                <p14:nvPr/>
              </p14:nvContentPartPr>
              <p14:xfrm>
                <a:off x="7955854" y="5729339"/>
                <a:ext cx="131040" cy="90360"/>
              </p14:xfrm>
            </p:contentPart>
          </mc:Choice>
          <mc:Fallback>
            <p:pic>
              <p:nvPicPr>
                <p:cNvPr id="443" name="Ink 442">
                  <a:extLst>
                    <a:ext uri="{FF2B5EF4-FFF2-40B4-BE49-F238E27FC236}">
                      <a16:creationId xmlns:a16="http://schemas.microsoft.com/office/drawing/2014/main" id="{3048B658-E15D-749F-76EE-C6971914C96A}"/>
                    </a:ext>
                  </a:extLst>
                </p:cNvPr>
                <p:cNvPicPr/>
                <p:nvPr/>
              </p:nvPicPr>
              <p:blipFill>
                <a:blip r:embed="rId197"/>
                <a:stretch>
                  <a:fillRect/>
                </a:stretch>
              </p:blipFill>
              <p:spPr>
                <a:xfrm>
                  <a:off x="7949734" y="5723219"/>
                  <a:ext cx="143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44" name="Ink 443">
                  <a:extLst>
                    <a:ext uri="{FF2B5EF4-FFF2-40B4-BE49-F238E27FC236}">
                      <a16:creationId xmlns:a16="http://schemas.microsoft.com/office/drawing/2014/main" id="{33EF9E7E-153B-2338-1970-F0F93B00C963}"/>
                    </a:ext>
                  </a:extLst>
                </p14:cNvPr>
                <p14:cNvContentPartPr/>
                <p14:nvPr/>
              </p14:nvContentPartPr>
              <p14:xfrm>
                <a:off x="8112454" y="5706659"/>
                <a:ext cx="142560" cy="45720"/>
              </p14:xfrm>
            </p:contentPart>
          </mc:Choice>
          <mc:Fallback>
            <p:pic>
              <p:nvPicPr>
                <p:cNvPr id="444" name="Ink 443">
                  <a:extLst>
                    <a:ext uri="{FF2B5EF4-FFF2-40B4-BE49-F238E27FC236}">
                      <a16:creationId xmlns:a16="http://schemas.microsoft.com/office/drawing/2014/main" id="{33EF9E7E-153B-2338-1970-F0F93B00C963}"/>
                    </a:ext>
                  </a:extLst>
                </p:cNvPr>
                <p:cNvPicPr/>
                <p:nvPr/>
              </p:nvPicPr>
              <p:blipFill>
                <a:blip r:embed="rId199"/>
                <a:stretch>
                  <a:fillRect/>
                </a:stretch>
              </p:blipFill>
              <p:spPr>
                <a:xfrm>
                  <a:off x="8106334" y="5700539"/>
                  <a:ext cx="154800" cy="57960"/>
                </a:xfrm>
                <a:prstGeom prst="rect">
                  <a:avLst/>
                </a:prstGeom>
              </p:spPr>
            </p:pic>
          </mc:Fallback>
        </mc:AlternateContent>
      </p:grpSp>
      <p:grpSp>
        <p:nvGrpSpPr>
          <p:cNvPr id="463" name="Group 462">
            <a:extLst>
              <a:ext uri="{FF2B5EF4-FFF2-40B4-BE49-F238E27FC236}">
                <a16:creationId xmlns:a16="http://schemas.microsoft.com/office/drawing/2014/main" id="{5D367EA3-F945-F69D-93A2-7E6DF9EC630E}"/>
              </a:ext>
            </a:extLst>
          </p:cNvPr>
          <p:cNvGrpSpPr/>
          <p:nvPr/>
        </p:nvGrpSpPr>
        <p:grpSpPr>
          <a:xfrm>
            <a:off x="8540134" y="5515139"/>
            <a:ext cx="167760" cy="202320"/>
            <a:chOff x="8540134" y="5515139"/>
            <a:chExt cx="167760" cy="202320"/>
          </a:xfrm>
        </p:grpSpPr>
        <mc:AlternateContent xmlns:mc="http://schemas.openxmlformats.org/markup-compatibility/2006">
          <mc:Choice xmlns:p14="http://schemas.microsoft.com/office/powerpoint/2010/main" Requires="p14">
            <p:contentPart p14:bwMode="auto" r:id="rId200">
              <p14:nvContentPartPr>
                <p14:cNvPr id="448" name="Ink 447">
                  <a:extLst>
                    <a:ext uri="{FF2B5EF4-FFF2-40B4-BE49-F238E27FC236}">
                      <a16:creationId xmlns:a16="http://schemas.microsoft.com/office/drawing/2014/main" id="{638D7FB1-BE5F-5B77-C541-3D2D68C492D3}"/>
                    </a:ext>
                  </a:extLst>
                </p14:cNvPr>
                <p14:cNvContentPartPr/>
                <p14:nvPr/>
              </p14:nvContentPartPr>
              <p14:xfrm>
                <a:off x="8540134" y="5612699"/>
                <a:ext cx="10800" cy="104760"/>
              </p14:xfrm>
            </p:contentPart>
          </mc:Choice>
          <mc:Fallback>
            <p:pic>
              <p:nvPicPr>
                <p:cNvPr id="448" name="Ink 447">
                  <a:extLst>
                    <a:ext uri="{FF2B5EF4-FFF2-40B4-BE49-F238E27FC236}">
                      <a16:creationId xmlns:a16="http://schemas.microsoft.com/office/drawing/2014/main" id="{638D7FB1-BE5F-5B77-C541-3D2D68C492D3}"/>
                    </a:ext>
                  </a:extLst>
                </p:cNvPr>
                <p:cNvPicPr/>
                <p:nvPr/>
              </p:nvPicPr>
              <p:blipFill>
                <a:blip r:embed="rId201"/>
                <a:stretch>
                  <a:fillRect/>
                </a:stretch>
              </p:blipFill>
              <p:spPr>
                <a:xfrm>
                  <a:off x="8534014" y="5606579"/>
                  <a:ext cx="23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49" name="Ink 448">
                  <a:extLst>
                    <a:ext uri="{FF2B5EF4-FFF2-40B4-BE49-F238E27FC236}">
                      <a16:creationId xmlns:a16="http://schemas.microsoft.com/office/drawing/2014/main" id="{0CE4EAF5-BDD6-1EAF-A272-9EC85B0513A0}"/>
                    </a:ext>
                  </a:extLst>
                </p14:cNvPr>
                <p14:cNvContentPartPr/>
                <p14:nvPr/>
              </p14:nvContentPartPr>
              <p14:xfrm>
                <a:off x="8559934" y="5515139"/>
                <a:ext cx="10080" cy="360"/>
              </p14:xfrm>
            </p:contentPart>
          </mc:Choice>
          <mc:Fallback>
            <p:pic>
              <p:nvPicPr>
                <p:cNvPr id="449" name="Ink 448">
                  <a:extLst>
                    <a:ext uri="{FF2B5EF4-FFF2-40B4-BE49-F238E27FC236}">
                      <a16:creationId xmlns:a16="http://schemas.microsoft.com/office/drawing/2014/main" id="{0CE4EAF5-BDD6-1EAF-A272-9EC85B0513A0}"/>
                    </a:ext>
                  </a:extLst>
                </p:cNvPr>
                <p:cNvPicPr/>
                <p:nvPr/>
              </p:nvPicPr>
              <p:blipFill>
                <a:blip r:embed="rId203"/>
                <a:stretch>
                  <a:fillRect/>
                </a:stretch>
              </p:blipFill>
              <p:spPr>
                <a:xfrm>
                  <a:off x="8553814" y="5509019"/>
                  <a:ext cx="223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50" name="Ink 449">
                  <a:extLst>
                    <a:ext uri="{FF2B5EF4-FFF2-40B4-BE49-F238E27FC236}">
                      <a16:creationId xmlns:a16="http://schemas.microsoft.com/office/drawing/2014/main" id="{3230FACD-A2B4-ADEA-3E4C-0EFB687955F1}"/>
                    </a:ext>
                  </a:extLst>
                </p14:cNvPr>
                <p14:cNvContentPartPr/>
                <p14:nvPr/>
              </p14:nvContentPartPr>
              <p14:xfrm>
                <a:off x="8626894" y="5580299"/>
                <a:ext cx="81000" cy="135360"/>
              </p14:xfrm>
            </p:contentPart>
          </mc:Choice>
          <mc:Fallback>
            <p:pic>
              <p:nvPicPr>
                <p:cNvPr id="450" name="Ink 449">
                  <a:extLst>
                    <a:ext uri="{FF2B5EF4-FFF2-40B4-BE49-F238E27FC236}">
                      <a16:creationId xmlns:a16="http://schemas.microsoft.com/office/drawing/2014/main" id="{3230FACD-A2B4-ADEA-3E4C-0EFB687955F1}"/>
                    </a:ext>
                  </a:extLst>
                </p:cNvPr>
                <p:cNvPicPr/>
                <p:nvPr/>
              </p:nvPicPr>
              <p:blipFill>
                <a:blip r:embed="rId205"/>
                <a:stretch>
                  <a:fillRect/>
                </a:stretch>
              </p:blipFill>
              <p:spPr>
                <a:xfrm>
                  <a:off x="8620774" y="5574179"/>
                  <a:ext cx="93240" cy="147600"/>
                </a:xfrm>
                <a:prstGeom prst="rect">
                  <a:avLst/>
                </a:prstGeom>
              </p:spPr>
            </p:pic>
          </mc:Fallback>
        </mc:AlternateContent>
      </p:grpSp>
      <p:grpSp>
        <p:nvGrpSpPr>
          <p:cNvPr id="462" name="Group 461">
            <a:extLst>
              <a:ext uri="{FF2B5EF4-FFF2-40B4-BE49-F238E27FC236}">
                <a16:creationId xmlns:a16="http://schemas.microsoft.com/office/drawing/2014/main" id="{8131FA06-E399-724C-8AB6-80FE29A1887C}"/>
              </a:ext>
            </a:extLst>
          </p:cNvPr>
          <p:cNvGrpSpPr/>
          <p:nvPr/>
        </p:nvGrpSpPr>
        <p:grpSpPr>
          <a:xfrm>
            <a:off x="8915254" y="5428019"/>
            <a:ext cx="1792440" cy="446400"/>
            <a:chOff x="8915254" y="5428019"/>
            <a:chExt cx="1792440" cy="446400"/>
          </a:xfrm>
        </p:grpSpPr>
        <mc:AlternateContent xmlns:mc="http://schemas.openxmlformats.org/markup-compatibility/2006">
          <mc:Choice xmlns:p14="http://schemas.microsoft.com/office/powerpoint/2010/main" Requires="p14">
            <p:contentPart p14:bwMode="auto" r:id="rId206">
              <p14:nvContentPartPr>
                <p14:cNvPr id="451" name="Ink 450">
                  <a:extLst>
                    <a:ext uri="{FF2B5EF4-FFF2-40B4-BE49-F238E27FC236}">
                      <a16:creationId xmlns:a16="http://schemas.microsoft.com/office/drawing/2014/main" id="{BB709FB8-8A63-54A7-AD90-8267AD9CF141}"/>
                    </a:ext>
                  </a:extLst>
                </p14:cNvPr>
                <p14:cNvContentPartPr/>
                <p14:nvPr/>
              </p14:nvContentPartPr>
              <p14:xfrm>
                <a:off x="8915254" y="5588939"/>
                <a:ext cx="141840" cy="138960"/>
              </p14:xfrm>
            </p:contentPart>
          </mc:Choice>
          <mc:Fallback>
            <p:pic>
              <p:nvPicPr>
                <p:cNvPr id="451" name="Ink 450">
                  <a:extLst>
                    <a:ext uri="{FF2B5EF4-FFF2-40B4-BE49-F238E27FC236}">
                      <a16:creationId xmlns:a16="http://schemas.microsoft.com/office/drawing/2014/main" id="{BB709FB8-8A63-54A7-AD90-8267AD9CF141}"/>
                    </a:ext>
                  </a:extLst>
                </p:cNvPr>
                <p:cNvPicPr/>
                <p:nvPr/>
              </p:nvPicPr>
              <p:blipFill>
                <a:blip r:embed="rId207"/>
                <a:stretch>
                  <a:fillRect/>
                </a:stretch>
              </p:blipFill>
              <p:spPr>
                <a:xfrm>
                  <a:off x="8909134" y="5582819"/>
                  <a:ext cx="154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52" name="Ink 451">
                  <a:extLst>
                    <a:ext uri="{FF2B5EF4-FFF2-40B4-BE49-F238E27FC236}">
                      <a16:creationId xmlns:a16="http://schemas.microsoft.com/office/drawing/2014/main" id="{66DE1B20-06C3-DD5C-1F1C-6F6F2F79F73E}"/>
                    </a:ext>
                  </a:extLst>
                </p14:cNvPr>
                <p14:cNvContentPartPr/>
                <p14:nvPr/>
              </p14:nvContentPartPr>
              <p14:xfrm>
                <a:off x="9214054" y="5592899"/>
                <a:ext cx="106920" cy="104400"/>
              </p14:xfrm>
            </p:contentPart>
          </mc:Choice>
          <mc:Fallback>
            <p:pic>
              <p:nvPicPr>
                <p:cNvPr id="452" name="Ink 451">
                  <a:extLst>
                    <a:ext uri="{FF2B5EF4-FFF2-40B4-BE49-F238E27FC236}">
                      <a16:creationId xmlns:a16="http://schemas.microsoft.com/office/drawing/2014/main" id="{66DE1B20-06C3-DD5C-1F1C-6F6F2F79F73E}"/>
                    </a:ext>
                  </a:extLst>
                </p:cNvPr>
                <p:cNvPicPr/>
                <p:nvPr/>
              </p:nvPicPr>
              <p:blipFill>
                <a:blip r:embed="rId209"/>
                <a:stretch>
                  <a:fillRect/>
                </a:stretch>
              </p:blipFill>
              <p:spPr>
                <a:xfrm>
                  <a:off x="9207934" y="5586779"/>
                  <a:ext cx="1191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53" name="Ink 452">
                  <a:extLst>
                    <a:ext uri="{FF2B5EF4-FFF2-40B4-BE49-F238E27FC236}">
                      <a16:creationId xmlns:a16="http://schemas.microsoft.com/office/drawing/2014/main" id="{C9231AB3-868D-A3CF-3F41-D7AC7CA4008F}"/>
                    </a:ext>
                  </a:extLst>
                </p14:cNvPr>
                <p14:cNvContentPartPr/>
                <p14:nvPr/>
              </p14:nvContentPartPr>
              <p14:xfrm>
                <a:off x="9377494" y="5589659"/>
                <a:ext cx="74160" cy="82440"/>
              </p14:xfrm>
            </p:contentPart>
          </mc:Choice>
          <mc:Fallback>
            <p:pic>
              <p:nvPicPr>
                <p:cNvPr id="453" name="Ink 452">
                  <a:extLst>
                    <a:ext uri="{FF2B5EF4-FFF2-40B4-BE49-F238E27FC236}">
                      <a16:creationId xmlns:a16="http://schemas.microsoft.com/office/drawing/2014/main" id="{C9231AB3-868D-A3CF-3F41-D7AC7CA4008F}"/>
                    </a:ext>
                  </a:extLst>
                </p:cNvPr>
                <p:cNvPicPr/>
                <p:nvPr/>
              </p:nvPicPr>
              <p:blipFill>
                <a:blip r:embed="rId211"/>
                <a:stretch>
                  <a:fillRect/>
                </a:stretch>
              </p:blipFill>
              <p:spPr>
                <a:xfrm>
                  <a:off x="9371374" y="5583539"/>
                  <a:ext cx="86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54" name="Ink 453">
                  <a:extLst>
                    <a:ext uri="{FF2B5EF4-FFF2-40B4-BE49-F238E27FC236}">
                      <a16:creationId xmlns:a16="http://schemas.microsoft.com/office/drawing/2014/main" id="{5F09D6D2-9D5F-569B-8B95-5D4BAFAA0346}"/>
                    </a:ext>
                  </a:extLst>
                </p14:cNvPr>
                <p14:cNvContentPartPr/>
                <p14:nvPr/>
              </p14:nvContentPartPr>
              <p14:xfrm>
                <a:off x="9474334" y="5592899"/>
                <a:ext cx="154080" cy="92520"/>
              </p14:xfrm>
            </p:contentPart>
          </mc:Choice>
          <mc:Fallback>
            <p:pic>
              <p:nvPicPr>
                <p:cNvPr id="454" name="Ink 453">
                  <a:extLst>
                    <a:ext uri="{FF2B5EF4-FFF2-40B4-BE49-F238E27FC236}">
                      <a16:creationId xmlns:a16="http://schemas.microsoft.com/office/drawing/2014/main" id="{5F09D6D2-9D5F-569B-8B95-5D4BAFAA0346}"/>
                    </a:ext>
                  </a:extLst>
                </p:cNvPr>
                <p:cNvPicPr/>
                <p:nvPr/>
              </p:nvPicPr>
              <p:blipFill>
                <a:blip r:embed="rId213"/>
                <a:stretch>
                  <a:fillRect/>
                </a:stretch>
              </p:blipFill>
              <p:spPr>
                <a:xfrm>
                  <a:off x="9468214" y="5586779"/>
                  <a:ext cx="166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55" name="Ink 454">
                  <a:extLst>
                    <a:ext uri="{FF2B5EF4-FFF2-40B4-BE49-F238E27FC236}">
                      <a16:creationId xmlns:a16="http://schemas.microsoft.com/office/drawing/2014/main" id="{78138726-B4F8-F872-A1DA-62AFAF85D90A}"/>
                    </a:ext>
                  </a:extLst>
                </p14:cNvPr>
                <p14:cNvContentPartPr/>
                <p14:nvPr/>
              </p14:nvContentPartPr>
              <p14:xfrm>
                <a:off x="9668734" y="5571299"/>
                <a:ext cx="118080" cy="150120"/>
              </p14:xfrm>
            </p:contentPart>
          </mc:Choice>
          <mc:Fallback>
            <p:pic>
              <p:nvPicPr>
                <p:cNvPr id="455" name="Ink 454">
                  <a:extLst>
                    <a:ext uri="{FF2B5EF4-FFF2-40B4-BE49-F238E27FC236}">
                      <a16:creationId xmlns:a16="http://schemas.microsoft.com/office/drawing/2014/main" id="{78138726-B4F8-F872-A1DA-62AFAF85D90A}"/>
                    </a:ext>
                  </a:extLst>
                </p:cNvPr>
                <p:cNvPicPr/>
                <p:nvPr/>
              </p:nvPicPr>
              <p:blipFill>
                <a:blip r:embed="rId215"/>
                <a:stretch>
                  <a:fillRect/>
                </a:stretch>
              </p:blipFill>
              <p:spPr>
                <a:xfrm>
                  <a:off x="9662614" y="5565179"/>
                  <a:ext cx="130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56" name="Ink 455">
                  <a:extLst>
                    <a:ext uri="{FF2B5EF4-FFF2-40B4-BE49-F238E27FC236}">
                      <a16:creationId xmlns:a16="http://schemas.microsoft.com/office/drawing/2014/main" id="{1FB2C363-E5C0-0CC1-8D6D-8E78150EA84B}"/>
                    </a:ext>
                  </a:extLst>
                </p14:cNvPr>
                <p14:cNvContentPartPr/>
                <p14:nvPr/>
              </p14:nvContentPartPr>
              <p14:xfrm>
                <a:off x="9795094" y="5574539"/>
                <a:ext cx="158040" cy="120600"/>
              </p14:xfrm>
            </p:contentPart>
          </mc:Choice>
          <mc:Fallback>
            <p:pic>
              <p:nvPicPr>
                <p:cNvPr id="456" name="Ink 455">
                  <a:extLst>
                    <a:ext uri="{FF2B5EF4-FFF2-40B4-BE49-F238E27FC236}">
                      <a16:creationId xmlns:a16="http://schemas.microsoft.com/office/drawing/2014/main" id="{1FB2C363-E5C0-0CC1-8D6D-8E78150EA84B}"/>
                    </a:ext>
                  </a:extLst>
                </p:cNvPr>
                <p:cNvPicPr/>
                <p:nvPr/>
              </p:nvPicPr>
              <p:blipFill>
                <a:blip r:embed="rId217"/>
                <a:stretch>
                  <a:fillRect/>
                </a:stretch>
              </p:blipFill>
              <p:spPr>
                <a:xfrm>
                  <a:off x="9788974" y="5568419"/>
                  <a:ext cx="170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57" name="Ink 456">
                  <a:extLst>
                    <a:ext uri="{FF2B5EF4-FFF2-40B4-BE49-F238E27FC236}">
                      <a16:creationId xmlns:a16="http://schemas.microsoft.com/office/drawing/2014/main" id="{B4A6E7E0-992F-11EA-9F88-D7556B215C7B}"/>
                    </a:ext>
                  </a:extLst>
                </p14:cNvPr>
                <p14:cNvContentPartPr/>
                <p14:nvPr/>
              </p14:nvContentPartPr>
              <p14:xfrm>
                <a:off x="9950614" y="5579219"/>
                <a:ext cx="121320" cy="114480"/>
              </p14:xfrm>
            </p:contentPart>
          </mc:Choice>
          <mc:Fallback>
            <p:pic>
              <p:nvPicPr>
                <p:cNvPr id="457" name="Ink 456">
                  <a:extLst>
                    <a:ext uri="{FF2B5EF4-FFF2-40B4-BE49-F238E27FC236}">
                      <a16:creationId xmlns:a16="http://schemas.microsoft.com/office/drawing/2014/main" id="{B4A6E7E0-992F-11EA-9F88-D7556B215C7B}"/>
                    </a:ext>
                  </a:extLst>
                </p:cNvPr>
                <p:cNvPicPr/>
                <p:nvPr/>
              </p:nvPicPr>
              <p:blipFill>
                <a:blip r:embed="rId219"/>
                <a:stretch>
                  <a:fillRect/>
                </a:stretch>
              </p:blipFill>
              <p:spPr>
                <a:xfrm>
                  <a:off x="9944494" y="5573099"/>
                  <a:ext cx="133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58" name="Ink 457">
                  <a:extLst>
                    <a:ext uri="{FF2B5EF4-FFF2-40B4-BE49-F238E27FC236}">
                      <a16:creationId xmlns:a16="http://schemas.microsoft.com/office/drawing/2014/main" id="{AFE64EBF-7D15-CB77-CFB2-26A8076FBE6F}"/>
                    </a:ext>
                  </a:extLst>
                </p14:cNvPr>
                <p14:cNvContentPartPr/>
                <p14:nvPr/>
              </p14:nvContentPartPr>
              <p14:xfrm>
                <a:off x="10067254" y="5559419"/>
                <a:ext cx="121680" cy="315000"/>
              </p14:xfrm>
            </p:contentPart>
          </mc:Choice>
          <mc:Fallback>
            <p:pic>
              <p:nvPicPr>
                <p:cNvPr id="458" name="Ink 457">
                  <a:extLst>
                    <a:ext uri="{FF2B5EF4-FFF2-40B4-BE49-F238E27FC236}">
                      <a16:creationId xmlns:a16="http://schemas.microsoft.com/office/drawing/2014/main" id="{AFE64EBF-7D15-CB77-CFB2-26A8076FBE6F}"/>
                    </a:ext>
                  </a:extLst>
                </p:cNvPr>
                <p:cNvPicPr/>
                <p:nvPr/>
              </p:nvPicPr>
              <p:blipFill>
                <a:blip r:embed="rId221"/>
                <a:stretch>
                  <a:fillRect/>
                </a:stretch>
              </p:blipFill>
              <p:spPr>
                <a:xfrm>
                  <a:off x="10061134" y="5553299"/>
                  <a:ext cx="13392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59" name="Ink 458">
                  <a:extLst>
                    <a:ext uri="{FF2B5EF4-FFF2-40B4-BE49-F238E27FC236}">
                      <a16:creationId xmlns:a16="http://schemas.microsoft.com/office/drawing/2014/main" id="{115CFBD4-684D-FC98-42C0-5C9E328A0D51}"/>
                    </a:ext>
                  </a:extLst>
                </p14:cNvPr>
                <p14:cNvContentPartPr/>
                <p14:nvPr/>
              </p14:nvContentPartPr>
              <p14:xfrm>
                <a:off x="10184614" y="5593259"/>
                <a:ext cx="313560" cy="96840"/>
              </p14:xfrm>
            </p:contentPart>
          </mc:Choice>
          <mc:Fallback>
            <p:pic>
              <p:nvPicPr>
                <p:cNvPr id="459" name="Ink 458">
                  <a:extLst>
                    <a:ext uri="{FF2B5EF4-FFF2-40B4-BE49-F238E27FC236}">
                      <a16:creationId xmlns:a16="http://schemas.microsoft.com/office/drawing/2014/main" id="{115CFBD4-684D-FC98-42C0-5C9E328A0D51}"/>
                    </a:ext>
                  </a:extLst>
                </p:cNvPr>
                <p:cNvPicPr/>
                <p:nvPr/>
              </p:nvPicPr>
              <p:blipFill>
                <a:blip r:embed="rId223"/>
                <a:stretch>
                  <a:fillRect/>
                </a:stretch>
              </p:blipFill>
              <p:spPr>
                <a:xfrm>
                  <a:off x="10178494" y="5587139"/>
                  <a:ext cx="325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60" name="Ink 459">
                  <a:extLst>
                    <a:ext uri="{FF2B5EF4-FFF2-40B4-BE49-F238E27FC236}">
                      <a16:creationId xmlns:a16="http://schemas.microsoft.com/office/drawing/2014/main" id="{6D6EECFD-6965-96D7-CB45-E75D9209A6B1}"/>
                    </a:ext>
                  </a:extLst>
                </p14:cNvPr>
                <p14:cNvContentPartPr/>
                <p14:nvPr/>
              </p14:nvContentPartPr>
              <p14:xfrm>
                <a:off x="10593214" y="5428019"/>
                <a:ext cx="29520" cy="273960"/>
              </p14:xfrm>
            </p:contentPart>
          </mc:Choice>
          <mc:Fallback>
            <p:pic>
              <p:nvPicPr>
                <p:cNvPr id="460" name="Ink 459">
                  <a:extLst>
                    <a:ext uri="{FF2B5EF4-FFF2-40B4-BE49-F238E27FC236}">
                      <a16:creationId xmlns:a16="http://schemas.microsoft.com/office/drawing/2014/main" id="{6D6EECFD-6965-96D7-CB45-E75D9209A6B1}"/>
                    </a:ext>
                  </a:extLst>
                </p:cNvPr>
                <p:cNvPicPr/>
                <p:nvPr/>
              </p:nvPicPr>
              <p:blipFill>
                <a:blip r:embed="rId225"/>
                <a:stretch>
                  <a:fillRect/>
                </a:stretch>
              </p:blipFill>
              <p:spPr>
                <a:xfrm>
                  <a:off x="10587094" y="5421899"/>
                  <a:ext cx="4176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61" name="Ink 460">
                  <a:extLst>
                    <a:ext uri="{FF2B5EF4-FFF2-40B4-BE49-F238E27FC236}">
                      <a16:creationId xmlns:a16="http://schemas.microsoft.com/office/drawing/2014/main" id="{F6B15F65-E608-5F9A-778D-15C707DC30E0}"/>
                    </a:ext>
                  </a:extLst>
                </p14:cNvPr>
                <p14:cNvContentPartPr/>
                <p14:nvPr/>
              </p14:nvContentPartPr>
              <p14:xfrm>
                <a:off x="10524814" y="5525219"/>
                <a:ext cx="182880" cy="19440"/>
              </p14:xfrm>
            </p:contentPart>
          </mc:Choice>
          <mc:Fallback>
            <p:pic>
              <p:nvPicPr>
                <p:cNvPr id="461" name="Ink 460">
                  <a:extLst>
                    <a:ext uri="{FF2B5EF4-FFF2-40B4-BE49-F238E27FC236}">
                      <a16:creationId xmlns:a16="http://schemas.microsoft.com/office/drawing/2014/main" id="{F6B15F65-E608-5F9A-778D-15C707DC30E0}"/>
                    </a:ext>
                  </a:extLst>
                </p:cNvPr>
                <p:cNvPicPr/>
                <p:nvPr/>
              </p:nvPicPr>
              <p:blipFill>
                <a:blip r:embed="rId227"/>
                <a:stretch>
                  <a:fillRect/>
                </a:stretch>
              </p:blipFill>
              <p:spPr>
                <a:xfrm>
                  <a:off x="10518694" y="5519099"/>
                  <a:ext cx="195120" cy="31680"/>
                </a:xfrm>
                <a:prstGeom prst="rect">
                  <a:avLst/>
                </a:prstGeom>
              </p:spPr>
            </p:pic>
          </mc:Fallback>
        </mc:AlternateContent>
      </p:grpSp>
      <p:grpSp>
        <p:nvGrpSpPr>
          <p:cNvPr id="474" name="Group 473">
            <a:extLst>
              <a:ext uri="{FF2B5EF4-FFF2-40B4-BE49-F238E27FC236}">
                <a16:creationId xmlns:a16="http://schemas.microsoft.com/office/drawing/2014/main" id="{07BCDC1D-4441-27EC-8024-13B1E7DC79B5}"/>
              </a:ext>
            </a:extLst>
          </p:cNvPr>
          <p:cNvGrpSpPr/>
          <p:nvPr/>
        </p:nvGrpSpPr>
        <p:grpSpPr>
          <a:xfrm>
            <a:off x="10940974" y="5505779"/>
            <a:ext cx="1037520" cy="335880"/>
            <a:chOff x="10940974" y="5505779"/>
            <a:chExt cx="1037520" cy="335880"/>
          </a:xfrm>
        </p:grpSpPr>
        <mc:AlternateContent xmlns:mc="http://schemas.openxmlformats.org/markup-compatibility/2006">
          <mc:Choice xmlns:p14="http://schemas.microsoft.com/office/powerpoint/2010/main" Requires="p14">
            <p:contentPart p14:bwMode="auto" r:id="rId228">
              <p14:nvContentPartPr>
                <p14:cNvPr id="464" name="Ink 463">
                  <a:extLst>
                    <a:ext uri="{FF2B5EF4-FFF2-40B4-BE49-F238E27FC236}">
                      <a16:creationId xmlns:a16="http://schemas.microsoft.com/office/drawing/2014/main" id="{F03DD8CE-B061-DEE4-3082-9FCD7994A6CF}"/>
                    </a:ext>
                  </a:extLst>
                </p14:cNvPr>
                <p14:cNvContentPartPr/>
                <p14:nvPr/>
              </p14:nvContentPartPr>
              <p14:xfrm>
                <a:off x="10943494" y="5554379"/>
                <a:ext cx="360" cy="287280"/>
              </p14:xfrm>
            </p:contentPart>
          </mc:Choice>
          <mc:Fallback>
            <p:pic>
              <p:nvPicPr>
                <p:cNvPr id="464" name="Ink 463">
                  <a:extLst>
                    <a:ext uri="{FF2B5EF4-FFF2-40B4-BE49-F238E27FC236}">
                      <a16:creationId xmlns:a16="http://schemas.microsoft.com/office/drawing/2014/main" id="{F03DD8CE-B061-DEE4-3082-9FCD7994A6CF}"/>
                    </a:ext>
                  </a:extLst>
                </p:cNvPr>
                <p:cNvPicPr/>
                <p:nvPr/>
              </p:nvPicPr>
              <p:blipFill>
                <a:blip r:embed="rId229"/>
                <a:stretch>
                  <a:fillRect/>
                </a:stretch>
              </p:blipFill>
              <p:spPr>
                <a:xfrm>
                  <a:off x="10937374" y="5548259"/>
                  <a:ext cx="1260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65" name="Ink 464">
                  <a:extLst>
                    <a:ext uri="{FF2B5EF4-FFF2-40B4-BE49-F238E27FC236}">
                      <a16:creationId xmlns:a16="http://schemas.microsoft.com/office/drawing/2014/main" id="{D16C0454-9F5F-3DFF-26B6-0775A1F194E1}"/>
                    </a:ext>
                  </a:extLst>
                </p14:cNvPr>
                <p14:cNvContentPartPr/>
                <p14:nvPr/>
              </p14:nvContentPartPr>
              <p14:xfrm>
                <a:off x="10940974" y="5602259"/>
                <a:ext cx="123480" cy="88200"/>
              </p14:xfrm>
            </p:contentPart>
          </mc:Choice>
          <mc:Fallback>
            <p:pic>
              <p:nvPicPr>
                <p:cNvPr id="465" name="Ink 464">
                  <a:extLst>
                    <a:ext uri="{FF2B5EF4-FFF2-40B4-BE49-F238E27FC236}">
                      <a16:creationId xmlns:a16="http://schemas.microsoft.com/office/drawing/2014/main" id="{D16C0454-9F5F-3DFF-26B6-0775A1F194E1}"/>
                    </a:ext>
                  </a:extLst>
                </p:cNvPr>
                <p:cNvPicPr/>
                <p:nvPr/>
              </p:nvPicPr>
              <p:blipFill>
                <a:blip r:embed="rId231"/>
                <a:stretch>
                  <a:fillRect/>
                </a:stretch>
              </p:blipFill>
              <p:spPr>
                <a:xfrm>
                  <a:off x="10934854" y="5596139"/>
                  <a:ext cx="135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66" name="Ink 465">
                  <a:extLst>
                    <a:ext uri="{FF2B5EF4-FFF2-40B4-BE49-F238E27FC236}">
                      <a16:creationId xmlns:a16="http://schemas.microsoft.com/office/drawing/2014/main" id="{D94F9E1E-9B2E-7DE2-6556-9BD1E49FAD28}"/>
                    </a:ext>
                  </a:extLst>
                </p14:cNvPr>
                <p14:cNvContentPartPr/>
                <p14:nvPr/>
              </p14:nvContentPartPr>
              <p14:xfrm>
                <a:off x="11088934" y="5587139"/>
                <a:ext cx="88200" cy="6120"/>
              </p14:xfrm>
            </p:contentPart>
          </mc:Choice>
          <mc:Fallback>
            <p:pic>
              <p:nvPicPr>
                <p:cNvPr id="466" name="Ink 465">
                  <a:extLst>
                    <a:ext uri="{FF2B5EF4-FFF2-40B4-BE49-F238E27FC236}">
                      <a16:creationId xmlns:a16="http://schemas.microsoft.com/office/drawing/2014/main" id="{D94F9E1E-9B2E-7DE2-6556-9BD1E49FAD28}"/>
                    </a:ext>
                  </a:extLst>
                </p:cNvPr>
                <p:cNvPicPr/>
                <p:nvPr/>
              </p:nvPicPr>
              <p:blipFill>
                <a:blip r:embed="rId233"/>
                <a:stretch>
                  <a:fillRect/>
                </a:stretch>
              </p:blipFill>
              <p:spPr>
                <a:xfrm>
                  <a:off x="11082814" y="5581019"/>
                  <a:ext cx="100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67" name="Ink 466">
                  <a:extLst>
                    <a:ext uri="{FF2B5EF4-FFF2-40B4-BE49-F238E27FC236}">
                      <a16:creationId xmlns:a16="http://schemas.microsoft.com/office/drawing/2014/main" id="{1CB6AAC2-9D44-7FA2-631B-964C942671C5}"/>
                    </a:ext>
                  </a:extLst>
                </p14:cNvPr>
                <p14:cNvContentPartPr/>
                <p14:nvPr/>
              </p14:nvContentPartPr>
              <p14:xfrm>
                <a:off x="11208454" y="5548259"/>
                <a:ext cx="94680" cy="118800"/>
              </p14:xfrm>
            </p:contentPart>
          </mc:Choice>
          <mc:Fallback>
            <p:pic>
              <p:nvPicPr>
                <p:cNvPr id="467" name="Ink 466">
                  <a:extLst>
                    <a:ext uri="{FF2B5EF4-FFF2-40B4-BE49-F238E27FC236}">
                      <a16:creationId xmlns:a16="http://schemas.microsoft.com/office/drawing/2014/main" id="{1CB6AAC2-9D44-7FA2-631B-964C942671C5}"/>
                    </a:ext>
                  </a:extLst>
                </p:cNvPr>
                <p:cNvPicPr/>
                <p:nvPr/>
              </p:nvPicPr>
              <p:blipFill>
                <a:blip r:embed="rId235"/>
                <a:stretch>
                  <a:fillRect/>
                </a:stretch>
              </p:blipFill>
              <p:spPr>
                <a:xfrm>
                  <a:off x="11202334" y="5542139"/>
                  <a:ext cx="1069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68" name="Ink 467">
                  <a:extLst>
                    <a:ext uri="{FF2B5EF4-FFF2-40B4-BE49-F238E27FC236}">
                      <a16:creationId xmlns:a16="http://schemas.microsoft.com/office/drawing/2014/main" id="{F83370E9-F7FE-B2C0-A641-E83E27B30F44}"/>
                    </a:ext>
                  </a:extLst>
                </p14:cNvPr>
                <p14:cNvContentPartPr/>
                <p14:nvPr/>
              </p14:nvContentPartPr>
              <p14:xfrm>
                <a:off x="11342014" y="5574179"/>
                <a:ext cx="114840" cy="99360"/>
              </p14:xfrm>
            </p:contentPart>
          </mc:Choice>
          <mc:Fallback>
            <p:pic>
              <p:nvPicPr>
                <p:cNvPr id="468" name="Ink 467">
                  <a:extLst>
                    <a:ext uri="{FF2B5EF4-FFF2-40B4-BE49-F238E27FC236}">
                      <a16:creationId xmlns:a16="http://schemas.microsoft.com/office/drawing/2014/main" id="{F83370E9-F7FE-B2C0-A641-E83E27B30F44}"/>
                    </a:ext>
                  </a:extLst>
                </p:cNvPr>
                <p:cNvPicPr/>
                <p:nvPr/>
              </p:nvPicPr>
              <p:blipFill>
                <a:blip r:embed="rId237"/>
                <a:stretch>
                  <a:fillRect/>
                </a:stretch>
              </p:blipFill>
              <p:spPr>
                <a:xfrm>
                  <a:off x="11335894" y="5568059"/>
                  <a:ext cx="127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69" name="Ink 468">
                  <a:extLst>
                    <a:ext uri="{FF2B5EF4-FFF2-40B4-BE49-F238E27FC236}">
                      <a16:creationId xmlns:a16="http://schemas.microsoft.com/office/drawing/2014/main" id="{C275082B-EF4A-0AC0-865A-8760FC6BFBF9}"/>
                    </a:ext>
                  </a:extLst>
                </p14:cNvPr>
                <p14:cNvContentPartPr/>
                <p14:nvPr/>
              </p14:nvContentPartPr>
              <p14:xfrm>
                <a:off x="11478454" y="5583539"/>
                <a:ext cx="108000" cy="86040"/>
              </p14:xfrm>
            </p:contentPart>
          </mc:Choice>
          <mc:Fallback>
            <p:pic>
              <p:nvPicPr>
                <p:cNvPr id="469" name="Ink 468">
                  <a:extLst>
                    <a:ext uri="{FF2B5EF4-FFF2-40B4-BE49-F238E27FC236}">
                      <a16:creationId xmlns:a16="http://schemas.microsoft.com/office/drawing/2014/main" id="{C275082B-EF4A-0AC0-865A-8760FC6BFBF9}"/>
                    </a:ext>
                  </a:extLst>
                </p:cNvPr>
                <p:cNvPicPr/>
                <p:nvPr/>
              </p:nvPicPr>
              <p:blipFill>
                <a:blip r:embed="rId239"/>
                <a:stretch>
                  <a:fillRect/>
                </a:stretch>
              </p:blipFill>
              <p:spPr>
                <a:xfrm>
                  <a:off x="11472334" y="5577419"/>
                  <a:ext cx="120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70" name="Ink 469">
                  <a:extLst>
                    <a:ext uri="{FF2B5EF4-FFF2-40B4-BE49-F238E27FC236}">
                      <a16:creationId xmlns:a16="http://schemas.microsoft.com/office/drawing/2014/main" id="{647D5B62-1E3A-8A27-B031-3DE89B56CBA2}"/>
                    </a:ext>
                  </a:extLst>
                </p14:cNvPr>
                <p14:cNvContentPartPr/>
                <p14:nvPr/>
              </p14:nvContentPartPr>
              <p14:xfrm>
                <a:off x="11634694" y="5583539"/>
                <a:ext cx="9360" cy="66240"/>
              </p14:xfrm>
            </p:contentPart>
          </mc:Choice>
          <mc:Fallback>
            <p:pic>
              <p:nvPicPr>
                <p:cNvPr id="470" name="Ink 469">
                  <a:extLst>
                    <a:ext uri="{FF2B5EF4-FFF2-40B4-BE49-F238E27FC236}">
                      <a16:creationId xmlns:a16="http://schemas.microsoft.com/office/drawing/2014/main" id="{647D5B62-1E3A-8A27-B031-3DE89B56CBA2}"/>
                    </a:ext>
                  </a:extLst>
                </p:cNvPr>
                <p:cNvPicPr/>
                <p:nvPr/>
              </p:nvPicPr>
              <p:blipFill>
                <a:blip r:embed="rId241"/>
                <a:stretch>
                  <a:fillRect/>
                </a:stretch>
              </p:blipFill>
              <p:spPr>
                <a:xfrm>
                  <a:off x="11628574" y="5577419"/>
                  <a:ext cx="21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71" name="Ink 470">
                  <a:extLst>
                    <a:ext uri="{FF2B5EF4-FFF2-40B4-BE49-F238E27FC236}">
                      <a16:creationId xmlns:a16="http://schemas.microsoft.com/office/drawing/2014/main" id="{8E116989-5B1D-BB70-B2AE-49B1CDC577C7}"/>
                    </a:ext>
                  </a:extLst>
                </p14:cNvPr>
                <p14:cNvContentPartPr/>
                <p14:nvPr/>
              </p14:nvContentPartPr>
              <p14:xfrm>
                <a:off x="11643694" y="5505779"/>
                <a:ext cx="23760" cy="360"/>
              </p14:xfrm>
            </p:contentPart>
          </mc:Choice>
          <mc:Fallback>
            <p:pic>
              <p:nvPicPr>
                <p:cNvPr id="471" name="Ink 470">
                  <a:extLst>
                    <a:ext uri="{FF2B5EF4-FFF2-40B4-BE49-F238E27FC236}">
                      <a16:creationId xmlns:a16="http://schemas.microsoft.com/office/drawing/2014/main" id="{8E116989-5B1D-BB70-B2AE-49B1CDC577C7}"/>
                    </a:ext>
                  </a:extLst>
                </p:cNvPr>
                <p:cNvPicPr/>
                <p:nvPr/>
              </p:nvPicPr>
              <p:blipFill>
                <a:blip r:embed="rId243"/>
                <a:stretch>
                  <a:fillRect/>
                </a:stretch>
              </p:blipFill>
              <p:spPr>
                <a:xfrm>
                  <a:off x="11637574" y="5499659"/>
                  <a:ext cx="360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72" name="Ink 471">
                  <a:extLst>
                    <a:ext uri="{FF2B5EF4-FFF2-40B4-BE49-F238E27FC236}">
                      <a16:creationId xmlns:a16="http://schemas.microsoft.com/office/drawing/2014/main" id="{4A612CCF-940A-00F4-3485-9F977D13EC77}"/>
                    </a:ext>
                  </a:extLst>
                </p14:cNvPr>
                <p14:cNvContentPartPr/>
                <p14:nvPr/>
              </p14:nvContentPartPr>
              <p14:xfrm>
                <a:off x="11721454" y="5559419"/>
                <a:ext cx="157680" cy="85320"/>
              </p14:xfrm>
            </p:contentPart>
          </mc:Choice>
          <mc:Fallback>
            <p:pic>
              <p:nvPicPr>
                <p:cNvPr id="472" name="Ink 471">
                  <a:extLst>
                    <a:ext uri="{FF2B5EF4-FFF2-40B4-BE49-F238E27FC236}">
                      <a16:creationId xmlns:a16="http://schemas.microsoft.com/office/drawing/2014/main" id="{4A612CCF-940A-00F4-3485-9F977D13EC77}"/>
                    </a:ext>
                  </a:extLst>
                </p:cNvPr>
                <p:cNvPicPr/>
                <p:nvPr/>
              </p:nvPicPr>
              <p:blipFill>
                <a:blip r:embed="rId245"/>
                <a:stretch>
                  <a:fillRect/>
                </a:stretch>
              </p:blipFill>
              <p:spPr>
                <a:xfrm>
                  <a:off x="11715334" y="5553299"/>
                  <a:ext cx="169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73" name="Ink 472">
                  <a:extLst>
                    <a:ext uri="{FF2B5EF4-FFF2-40B4-BE49-F238E27FC236}">
                      <a16:creationId xmlns:a16="http://schemas.microsoft.com/office/drawing/2014/main" id="{2FB7825D-6D2F-A9B7-A898-A1C30CE4544E}"/>
                    </a:ext>
                  </a:extLst>
                </p14:cNvPr>
                <p14:cNvContentPartPr/>
                <p14:nvPr/>
              </p14:nvContentPartPr>
              <p14:xfrm>
                <a:off x="11888854" y="5546099"/>
                <a:ext cx="89640" cy="133200"/>
              </p14:xfrm>
            </p:contentPart>
          </mc:Choice>
          <mc:Fallback>
            <p:pic>
              <p:nvPicPr>
                <p:cNvPr id="473" name="Ink 472">
                  <a:extLst>
                    <a:ext uri="{FF2B5EF4-FFF2-40B4-BE49-F238E27FC236}">
                      <a16:creationId xmlns:a16="http://schemas.microsoft.com/office/drawing/2014/main" id="{2FB7825D-6D2F-A9B7-A898-A1C30CE4544E}"/>
                    </a:ext>
                  </a:extLst>
                </p:cNvPr>
                <p:cNvPicPr/>
                <p:nvPr/>
              </p:nvPicPr>
              <p:blipFill>
                <a:blip r:embed="rId247"/>
                <a:stretch>
                  <a:fillRect/>
                </a:stretch>
              </p:blipFill>
              <p:spPr>
                <a:xfrm>
                  <a:off x="11882734" y="5539979"/>
                  <a:ext cx="101880" cy="145440"/>
                </a:xfrm>
                <a:prstGeom prst="rect">
                  <a:avLst/>
                </a:prstGeom>
              </p:spPr>
            </p:pic>
          </mc:Fallback>
        </mc:AlternateContent>
      </p:grpSp>
      <p:grpSp>
        <p:nvGrpSpPr>
          <p:cNvPr id="493" name="Group 492">
            <a:extLst>
              <a:ext uri="{FF2B5EF4-FFF2-40B4-BE49-F238E27FC236}">
                <a16:creationId xmlns:a16="http://schemas.microsoft.com/office/drawing/2014/main" id="{7A48F445-4D09-BEEF-F6B4-EC60014A65CA}"/>
              </a:ext>
            </a:extLst>
          </p:cNvPr>
          <p:cNvGrpSpPr/>
          <p:nvPr/>
        </p:nvGrpSpPr>
        <p:grpSpPr>
          <a:xfrm>
            <a:off x="5340094" y="6224339"/>
            <a:ext cx="272880" cy="275400"/>
            <a:chOff x="5340094" y="6224339"/>
            <a:chExt cx="272880" cy="275400"/>
          </a:xfrm>
        </p:grpSpPr>
        <mc:AlternateContent xmlns:mc="http://schemas.openxmlformats.org/markup-compatibility/2006">
          <mc:Choice xmlns:p14="http://schemas.microsoft.com/office/powerpoint/2010/main" Requires="p14">
            <p:contentPart p14:bwMode="auto" r:id="rId248">
              <p14:nvContentPartPr>
                <p14:cNvPr id="475" name="Ink 474">
                  <a:extLst>
                    <a:ext uri="{FF2B5EF4-FFF2-40B4-BE49-F238E27FC236}">
                      <a16:creationId xmlns:a16="http://schemas.microsoft.com/office/drawing/2014/main" id="{A0F8D0A5-0549-7FB5-8B17-7ED5B05E7FA7}"/>
                    </a:ext>
                  </a:extLst>
                </p14:cNvPr>
                <p14:cNvContentPartPr/>
                <p14:nvPr/>
              </p14:nvContentPartPr>
              <p14:xfrm>
                <a:off x="5340094" y="6244859"/>
                <a:ext cx="7560" cy="122040"/>
              </p14:xfrm>
            </p:contentPart>
          </mc:Choice>
          <mc:Fallback>
            <p:pic>
              <p:nvPicPr>
                <p:cNvPr id="475" name="Ink 474">
                  <a:extLst>
                    <a:ext uri="{FF2B5EF4-FFF2-40B4-BE49-F238E27FC236}">
                      <a16:creationId xmlns:a16="http://schemas.microsoft.com/office/drawing/2014/main" id="{A0F8D0A5-0549-7FB5-8B17-7ED5B05E7FA7}"/>
                    </a:ext>
                  </a:extLst>
                </p:cNvPr>
                <p:cNvPicPr/>
                <p:nvPr/>
              </p:nvPicPr>
              <p:blipFill>
                <a:blip r:embed="rId249"/>
                <a:stretch>
                  <a:fillRect/>
                </a:stretch>
              </p:blipFill>
              <p:spPr>
                <a:xfrm>
                  <a:off x="5333974" y="6238739"/>
                  <a:ext cx="19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76" name="Ink 475">
                  <a:extLst>
                    <a:ext uri="{FF2B5EF4-FFF2-40B4-BE49-F238E27FC236}">
                      <a16:creationId xmlns:a16="http://schemas.microsoft.com/office/drawing/2014/main" id="{C124F913-7FDC-3284-136D-3C1376814E47}"/>
                    </a:ext>
                  </a:extLst>
                </p14:cNvPr>
                <p14:cNvContentPartPr/>
                <p14:nvPr/>
              </p14:nvContentPartPr>
              <p14:xfrm>
                <a:off x="5340094" y="6224339"/>
                <a:ext cx="149400" cy="155520"/>
              </p14:xfrm>
            </p:contentPart>
          </mc:Choice>
          <mc:Fallback>
            <p:pic>
              <p:nvPicPr>
                <p:cNvPr id="476" name="Ink 475">
                  <a:extLst>
                    <a:ext uri="{FF2B5EF4-FFF2-40B4-BE49-F238E27FC236}">
                      <a16:creationId xmlns:a16="http://schemas.microsoft.com/office/drawing/2014/main" id="{C124F913-7FDC-3284-136D-3C1376814E47}"/>
                    </a:ext>
                  </a:extLst>
                </p:cNvPr>
                <p:cNvPicPr/>
                <p:nvPr/>
              </p:nvPicPr>
              <p:blipFill>
                <a:blip r:embed="rId251"/>
                <a:stretch>
                  <a:fillRect/>
                </a:stretch>
              </p:blipFill>
              <p:spPr>
                <a:xfrm>
                  <a:off x="5333974" y="6218219"/>
                  <a:ext cx="161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77" name="Ink 476">
                  <a:extLst>
                    <a:ext uri="{FF2B5EF4-FFF2-40B4-BE49-F238E27FC236}">
                      <a16:creationId xmlns:a16="http://schemas.microsoft.com/office/drawing/2014/main" id="{4BE088B5-8DCC-A9A9-969A-B073DBB18A72}"/>
                    </a:ext>
                  </a:extLst>
                </p14:cNvPr>
                <p14:cNvContentPartPr/>
                <p14:nvPr/>
              </p14:nvContentPartPr>
              <p14:xfrm>
                <a:off x="5520094" y="6284099"/>
                <a:ext cx="92880" cy="215640"/>
              </p14:xfrm>
            </p:contentPart>
          </mc:Choice>
          <mc:Fallback>
            <p:pic>
              <p:nvPicPr>
                <p:cNvPr id="477" name="Ink 476">
                  <a:extLst>
                    <a:ext uri="{FF2B5EF4-FFF2-40B4-BE49-F238E27FC236}">
                      <a16:creationId xmlns:a16="http://schemas.microsoft.com/office/drawing/2014/main" id="{4BE088B5-8DCC-A9A9-969A-B073DBB18A72}"/>
                    </a:ext>
                  </a:extLst>
                </p:cNvPr>
                <p:cNvPicPr/>
                <p:nvPr/>
              </p:nvPicPr>
              <p:blipFill>
                <a:blip r:embed="rId253"/>
                <a:stretch>
                  <a:fillRect/>
                </a:stretch>
              </p:blipFill>
              <p:spPr>
                <a:xfrm>
                  <a:off x="5513974" y="6277979"/>
                  <a:ext cx="105120" cy="22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4">
            <p14:nvContentPartPr>
              <p14:cNvPr id="478" name="Ink 477">
                <a:extLst>
                  <a:ext uri="{FF2B5EF4-FFF2-40B4-BE49-F238E27FC236}">
                    <a16:creationId xmlns:a16="http://schemas.microsoft.com/office/drawing/2014/main" id="{F0088728-974A-8F38-4EE0-61EAAFDED753}"/>
                  </a:ext>
                </a:extLst>
              </p14:cNvPr>
              <p14:cNvContentPartPr/>
              <p14:nvPr/>
            </p14:nvContentPartPr>
            <p14:xfrm>
              <a:off x="5860294" y="6186539"/>
              <a:ext cx="15120" cy="137520"/>
            </p14:xfrm>
          </p:contentPart>
        </mc:Choice>
        <mc:Fallback>
          <p:pic>
            <p:nvPicPr>
              <p:cNvPr id="478" name="Ink 477">
                <a:extLst>
                  <a:ext uri="{FF2B5EF4-FFF2-40B4-BE49-F238E27FC236}">
                    <a16:creationId xmlns:a16="http://schemas.microsoft.com/office/drawing/2014/main" id="{F0088728-974A-8F38-4EE0-61EAAFDED753}"/>
                  </a:ext>
                </a:extLst>
              </p:cNvPr>
              <p:cNvPicPr/>
              <p:nvPr/>
            </p:nvPicPr>
            <p:blipFill>
              <a:blip r:embed="rId255"/>
              <a:stretch>
                <a:fillRect/>
              </a:stretch>
            </p:blipFill>
            <p:spPr>
              <a:xfrm>
                <a:off x="5854174" y="6180419"/>
                <a:ext cx="27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79" name="Ink 478">
                <a:extLst>
                  <a:ext uri="{FF2B5EF4-FFF2-40B4-BE49-F238E27FC236}">
                    <a16:creationId xmlns:a16="http://schemas.microsoft.com/office/drawing/2014/main" id="{69E47897-784D-0CB9-EF03-A505FB5300B4}"/>
                  </a:ext>
                </a:extLst>
              </p14:cNvPr>
              <p14:cNvContentPartPr/>
              <p14:nvPr/>
            </p14:nvContentPartPr>
            <p14:xfrm>
              <a:off x="5835814" y="6214259"/>
              <a:ext cx="227160" cy="98280"/>
            </p14:xfrm>
          </p:contentPart>
        </mc:Choice>
        <mc:Fallback>
          <p:pic>
            <p:nvPicPr>
              <p:cNvPr id="479" name="Ink 478">
                <a:extLst>
                  <a:ext uri="{FF2B5EF4-FFF2-40B4-BE49-F238E27FC236}">
                    <a16:creationId xmlns:a16="http://schemas.microsoft.com/office/drawing/2014/main" id="{69E47897-784D-0CB9-EF03-A505FB5300B4}"/>
                  </a:ext>
                </a:extLst>
              </p:cNvPr>
              <p:cNvPicPr/>
              <p:nvPr/>
            </p:nvPicPr>
            <p:blipFill>
              <a:blip r:embed="rId257"/>
              <a:stretch>
                <a:fillRect/>
              </a:stretch>
            </p:blipFill>
            <p:spPr>
              <a:xfrm>
                <a:off x="5829694" y="6208139"/>
                <a:ext cx="239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80" name="Ink 479">
                <a:extLst>
                  <a:ext uri="{FF2B5EF4-FFF2-40B4-BE49-F238E27FC236}">
                    <a16:creationId xmlns:a16="http://schemas.microsoft.com/office/drawing/2014/main" id="{E23C26B9-3BC5-F56B-259C-1B9D02AB8D6B}"/>
                  </a:ext>
                </a:extLst>
              </p14:cNvPr>
              <p14:cNvContentPartPr/>
              <p14:nvPr/>
            </p14:nvContentPartPr>
            <p14:xfrm>
              <a:off x="6118414" y="6257099"/>
              <a:ext cx="97560" cy="73800"/>
            </p14:xfrm>
          </p:contentPart>
        </mc:Choice>
        <mc:Fallback>
          <p:pic>
            <p:nvPicPr>
              <p:cNvPr id="480" name="Ink 479">
                <a:extLst>
                  <a:ext uri="{FF2B5EF4-FFF2-40B4-BE49-F238E27FC236}">
                    <a16:creationId xmlns:a16="http://schemas.microsoft.com/office/drawing/2014/main" id="{E23C26B9-3BC5-F56B-259C-1B9D02AB8D6B}"/>
                  </a:ext>
                </a:extLst>
              </p:cNvPr>
              <p:cNvPicPr/>
              <p:nvPr/>
            </p:nvPicPr>
            <p:blipFill>
              <a:blip r:embed="rId259"/>
              <a:stretch>
                <a:fillRect/>
              </a:stretch>
            </p:blipFill>
            <p:spPr>
              <a:xfrm>
                <a:off x="6112294" y="6250979"/>
                <a:ext cx="109800" cy="86040"/>
              </a:xfrm>
              <a:prstGeom prst="rect">
                <a:avLst/>
              </a:prstGeom>
            </p:spPr>
          </p:pic>
        </mc:Fallback>
      </mc:AlternateContent>
      <p:grpSp>
        <p:nvGrpSpPr>
          <p:cNvPr id="501" name="Group 500">
            <a:extLst>
              <a:ext uri="{FF2B5EF4-FFF2-40B4-BE49-F238E27FC236}">
                <a16:creationId xmlns:a16="http://schemas.microsoft.com/office/drawing/2014/main" id="{8FB0B765-6FC7-5D74-4347-BA3CF335F177}"/>
              </a:ext>
            </a:extLst>
          </p:cNvPr>
          <p:cNvGrpSpPr/>
          <p:nvPr/>
        </p:nvGrpSpPr>
        <p:grpSpPr>
          <a:xfrm>
            <a:off x="6395974" y="6069899"/>
            <a:ext cx="2105640" cy="342360"/>
            <a:chOff x="6395974" y="6069899"/>
            <a:chExt cx="2105640" cy="342360"/>
          </a:xfrm>
        </p:grpSpPr>
        <mc:AlternateContent xmlns:mc="http://schemas.openxmlformats.org/markup-compatibility/2006">
          <mc:Choice xmlns:p14="http://schemas.microsoft.com/office/powerpoint/2010/main" Requires="p14">
            <p:contentPart p14:bwMode="auto" r:id="rId260">
              <p14:nvContentPartPr>
                <p14:cNvPr id="481" name="Ink 480">
                  <a:extLst>
                    <a:ext uri="{FF2B5EF4-FFF2-40B4-BE49-F238E27FC236}">
                      <a16:creationId xmlns:a16="http://schemas.microsoft.com/office/drawing/2014/main" id="{7711FE6F-98B3-AA43-20F6-A99384BFC005}"/>
                    </a:ext>
                  </a:extLst>
                </p14:cNvPr>
                <p14:cNvContentPartPr/>
                <p14:nvPr/>
              </p14:nvContentPartPr>
              <p14:xfrm>
                <a:off x="6395974" y="6256739"/>
                <a:ext cx="100800" cy="77040"/>
              </p14:xfrm>
            </p:contentPart>
          </mc:Choice>
          <mc:Fallback>
            <p:pic>
              <p:nvPicPr>
                <p:cNvPr id="481" name="Ink 480">
                  <a:extLst>
                    <a:ext uri="{FF2B5EF4-FFF2-40B4-BE49-F238E27FC236}">
                      <a16:creationId xmlns:a16="http://schemas.microsoft.com/office/drawing/2014/main" id="{7711FE6F-98B3-AA43-20F6-A99384BFC005}"/>
                    </a:ext>
                  </a:extLst>
                </p:cNvPr>
                <p:cNvPicPr/>
                <p:nvPr/>
              </p:nvPicPr>
              <p:blipFill>
                <a:blip r:embed="rId261"/>
                <a:stretch>
                  <a:fillRect/>
                </a:stretch>
              </p:blipFill>
              <p:spPr>
                <a:xfrm>
                  <a:off x="6389854" y="6250619"/>
                  <a:ext cx="1130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82" name="Ink 481">
                  <a:extLst>
                    <a:ext uri="{FF2B5EF4-FFF2-40B4-BE49-F238E27FC236}">
                      <a16:creationId xmlns:a16="http://schemas.microsoft.com/office/drawing/2014/main" id="{7B35D11E-5F2F-2273-A5F8-67CF6216F905}"/>
                    </a:ext>
                  </a:extLst>
                </p14:cNvPr>
                <p14:cNvContentPartPr/>
                <p14:nvPr/>
              </p14:nvContentPartPr>
              <p14:xfrm>
                <a:off x="6559054" y="6272579"/>
                <a:ext cx="335520" cy="67320"/>
              </p14:xfrm>
            </p:contentPart>
          </mc:Choice>
          <mc:Fallback>
            <p:pic>
              <p:nvPicPr>
                <p:cNvPr id="482" name="Ink 481">
                  <a:extLst>
                    <a:ext uri="{FF2B5EF4-FFF2-40B4-BE49-F238E27FC236}">
                      <a16:creationId xmlns:a16="http://schemas.microsoft.com/office/drawing/2014/main" id="{7B35D11E-5F2F-2273-A5F8-67CF6216F905}"/>
                    </a:ext>
                  </a:extLst>
                </p:cNvPr>
                <p:cNvPicPr/>
                <p:nvPr/>
              </p:nvPicPr>
              <p:blipFill>
                <a:blip r:embed="rId263"/>
                <a:stretch>
                  <a:fillRect/>
                </a:stretch>
              </p:blipFill>
              <p:spPr>
                <a:xfrm>
                  <a:off x="6552934" y="6266459"/>
                  <a:ext cx="3477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83" name="Ink 482">
                  <a:extLst>
                    <a:ext uri="{FF2B5EF4-FFF2-40B4-BE49-F238E27FC236}">
                      <a16:creationId xmlns:a16="http://schemas.microsoft.com/office/drawing/2014/main" id="{1F583A44-2757-B908-A8C1-7B070469C2AC}"/>
                    </a:ext>
                  </a:extLst>
                </p14:cNvPr>
                <p14:cNvContentPartPr/>
                <p14:nvPr/>
              </p14:nvContentPartPr>
              <p14:xfrm>
                <a:off x="6893854" y="6264659"/>
                <a:ext cx="36000" cy="147600"/>
              </p14:xfrm>
            </p:contentPart>
          </mc:Choice>
          <mc:Fallback>
            <p:pic>
              <p:nvPicPr>
                <p:cNvPr id="483" name="Ink 482">
                  <a:extLst>
                    <a:ext uri="{FF2B5EF4-FFF2-40B4-BE49-F238E27FC236}">
                      <a16:creationId xmlns:a16="http://schemas.microsoft.com/office/drawing/2014/main" id="{1F583A44-2757-B908-A8C1-7B070469C2AC}"/>
                    </a:ext>
                  </a:extLst>
                </p:cNvPr>
                <p:cNvPicPr/>
                <p:nvPr/>
              </p:nvPicPr>
              <p:blipFill>
                <a:blip r:embed="rId265"/>
                <a:stretch>
                  <a:fillRect/>
                </a:stretch>
              </p:blipFill>
              <p:spPr>
                <a:xfrm>
                  <a:off x="6887734" y="6258539"/>
                  <a:ext cx="48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84" name="Ink 483">
                  <a:extLst>
                    <a:ext uri="{FF2B5EF4-FFF2-40B4-BE49-F238E27FC236}">
                      <a16:creationId xmlns:a16="http://schemas.microsoft.com/office/drawing/2014/main" id="{27D5738E-026C-B71A-52DB-ACC549EF230D}"/>
                    </a:ext>
                  </a:extLst>
                </p14:cNvPr>
                <p14:cNvContentPartPr/>
                <p14:nvPr/>
              </p14:nvContentPartPr>
              <p14:xfrm>
                <a:off x="6886654" y="6234779"/>
                <a:ext cx="133200" cy="56880"/>
              </p14:xfrm>
            </p:contentPart>
          </mc:Choice>
          <mc:Fallback>
            <p:pic>
              <p:nvPicPr>
                <p:cNvPr id="484" name="Ink 483">
                  <a:extLst>
                    <a:ext uri="{FF2B5EF4-FFF2-40B4-BE49-F238E27FC236}">
                      <a16:creationId xmlns:a16="http://schemas.microsoft.com/office/drawing/2014/main" id="{27D5738E-026C-B71A-52DB-ACC549EF230D}"/>
                    </a:ext>
                  </a:extLst>
                </p:cNvPr>
                <p:cNvPicPr/>
                <p:nvPr/>
              </p:nvPicPr>
              <p:blipFill>
                <a:blip r:embed="rId267"/>
                <a:stretch>
                  <a:fillRect/>
                </a:stretch>
              </p:blipFill>
              <p:spPr>
                <a:xfrm>
                  <a:off x="6880534" y="6228659"/>
                  <a:ext cx="1454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85" name="Ink 484">
                  <a:extLst>
                    <a:ext uri="{FF2B5EF4-FFF2-40B4-BE49-F238E27FC236}">
                      <a16:creationId xmlns:a16="http://schemas.microsoft.com/office/drawing/2014/main" id="{282FABAA-7D1E-27E6-B50C-7B3DDCDA3FA5}"/>
                    </a:ext>
                  </a:extLst>
                </p14:cNvPr>
                <p14:cNvContentPartPr/>
                <p14:nvPr/>
              </p14:nvContentPartPr>
              <p14:xfrm>
                <a:off x="7053694" y="6246659"/>
                <a:ext cx="149040" cy="56520"/>
              </p14:xfrm>
            </p:contentPart>
          </mc:Choice>
          <mc:Fallback>
            <p:pic>
              <p:nvPicPr>
                <p:cNvPr id="485" name="Ink 484">
                  <a:extLst>
                    <a:ext uri="{FF2B5EF4-FFF2-40B4-BE49-F238E27FC236}">
                      <a16:creationId xmlns:a16="http://schemas.microsoft.com/office/drawing/2014/main" id="{282FABAA-7D1E-27E6-B50C-7B3DDCDA3FA5}"/>
                    </a:ext>
                  </a:extLst>
                </p:cNvPr>
                <p:cNvPicPr/>
                <p:nvPr/>
              </p:nvPicPr>
              <p:blipFill>
                <a:blip r:embed="rId269"/>
                <a:stretch>
                  <a:fillRect/>
                </a:stretch>
              </p:blipFill>
              <p:spPr>
                <a:xfrm>
                  <a:off x="7047574" y="6240539"/>
                  <a:ext cx="161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486" name="Ink 485">
                  <a:extLst>
                    <a:ext uri="{FF2B5EF4-FFF2-40B4-BE49-F238E27FC236}">
                      <a16:creationId xmlns:a16="http://schemas.microsoft.com/office/drawing/2014/main" id="{320BAFE0-EC64-CA79-C6FA-06C846ED881C}"/>
                    </a:ext>
                  </a:extLst>
                </p14:cNvPr>
                <p14:cNvContentPartPr/>
                <p14:nvPr/>
              </p14:nvContentPartPr>
              <p14:xfrm>
                <a:off x="7217494" y="6263579"/>
                <a:ext cx="119160" cy="52920"/>
              </p14:xfrm>
            </p:contentPart>
          </mc:Choice>
          <mc:Fallback>
            <p:pic>
              <p:nvPicPr>
                <p:cNvPr id="486" name="Ink 485">
                  <a:extLst>
                    <a:ext uri="{FF2B5EF4-FFF2-40B4-BE49-F238E27FC236}">
                      <a16:creationId xmlns:a16="http://schemas.microsoft.com/office/drawing/2014/main" id="{320BAFE0-EC64-CA79-C6FA-06C846ED881C}"/>
                    </a:ext>
                  </a:extLst>
                </p:cNvPr>
                <p:cNvPicPr/>
                <p:nvPr/>
              </p:nvPicPr>
              <p:blipFill>
                <a:blip r:embed="rId271"/>
                <a:stretch>
                  <a:fillRect/>
                </a:stretch>
              </p:blipFill>
              <p:spPr>
                <a:xfrm>
                  <a:off x="7211374" y="6257459"/>
                  <a:ext cx="1314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487" name="Ink 486">
                  <a:extLst>
                    <a:ext uri="{FF2B5EF4-FFF2-40B4-BE49-F238E27FC236}">
                      <a16:creationId xmlns:a16="http://schemas.microsoft.com/office/drawing/2014/main" id="{D4784C66-77F3-FC70-226A-8993CF906330}"/>
                    </a:ext>
                  </a:extLst>
                </p14:cNvPr>
                <p14:cNvContentPartPr/>
                <p14:nvPr/>
              </p14:nvContentPartPr>
              <p14:xfrm>
                <a:off x="7402174" y="6274019"/>
                <a:ext cx="8280" cy="27360"/>
              </p14:xfrm>
            </p:contentPart>
          </mc:Choice>
          <mc:Fallback>
            <p:pic>
              <p:nvPicPr>
                <p:cNvPr id="487" name="Ink 486">
                  <a:extLst>
                    <a:ext uri="{FF2B5EF4-FFF2-40B4-BE49-F238E27FC236}">
                      <a16:creationId xmlns:a16="http://schemas.microsoft.com/office/drawing/2014/main" id="{D4784C66-77F3-FC70-226A-8993CF906330}"/>
                    </a:ext>
                  </a:extLst>
                </p:cNvPr>
                <p:cNvPicPr/>
                <p:nvPr/>
              </p:nvPicPr>
              <p:blipFill>
                <a:blip r:embed="rId273"/>
                <a:stretch>
                  <a:fillRect/>
                </a:stretch>
              </p:blipFill>
              <p:spPr>
                <a:xfrm>
                  <a:off x="7396054" y="6267899"/>
                  <a:ext cx="20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488" name="Ink 487">
                  <a:extLst>
                    <a:ext uri="{FF2B5EF4-FFF2-40B4-BE49-F238E27FC236}">
                      <a16:creationId xmlns:a16="http://schemas.microsoft.com/office/drawing/2014/main" id="{F55F2B93-DBD1-9240-19CF-B4E31D510F82}"/>
                    </a:ext>
                  </a:extLst>
                </p14:cNvPr>
                <p14:cNvContentPartPr/>
                <p14:nvPr/>
              </p14:nvContentPartPr>
              <p14:xfrm>
                <a:off x="7412254" y="6186539"/>
                <a:ext cx="1800" cy="360"/>
              </p14:xfrm>
            </p:contentPart>
          </mc:Choice>
          <mc:Fallback>
            <p:pic>
              <p:nvPicPr>
                <p:cNvPr id="488" name="Ink 487">
                  <a:extLst>
                    <a:ext uri="{FF2B5EF4-FFF2-40B4-BE49-F238E27FC236}">
                      <a16:creationId xmlns:a16="http://schemas.microsoft.com/office/drawing/2014/main" id="{F55F2B93-DBD1-9240-19CF-B4E31D510F82}"/>
                    </a:ext>
                  </a:extLst>
                </p:cNvPr>
                <p:cNvPicPr/>
                <p:nvPr/>
              </p:nvPicPr>
              <p:blipFill>
                <a:blip r:embed="rId275"/>
                <a:stretch>
                  <a:fillRect/>
                </a:stretch>
              </p:blipFill>
              <p:spPr>
                <a:xfrm>
                  <a:off x="7406134" y="6180419"/>
                  <a:ext cx="14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89" name="Ink 488">
                  <a:extLst>
                    <a:ext uri="{FF2B5EF4-FFF2-40B4-BE49-F238E27FC236}">
                      <a16:creationId xmlns:a16="http://schemas.microsoft.com/office/drawing/2014/main" id="{6F28FA4D-3D50-6C99-5814-8A963E19D714}"/>
                    </a:ext>
                  </a:extLst>
                </p14:cNvPr>
                <p14:cNvContentPartPr/>
                <p14:nvPr/>
              </p14:nvContentPartPr>
              <p14:xfrm>
                <a:off x="7472014" y="6235499"/>
                <a:ext cx="37440" cy="83880"/>
              </p14:xfrm>
            </p:contentPart>
          </mc:Choice>
          <mc:Fallback>
            <p:pic>
              <p:nvPicPr>
                <p:cNvPr id="489" name="Ink 488">
                  <a:extLst>
                    <a:ext uri="{FF2B5EF4-FFF2-40B4-BE49-F238E27FC236}">
                      <a16:creationId xmlns:a16="http://schemas.microsoft.com/office/drawing/2014/main" id="{6F28FA4D-3D50-6C99-5814-8A963E19D714}"/>
                    </a:ext>
                  </a:extLst>
                </p:cNvPr>
                <p:cNvPicPr/>
                <p:nvPr/>
              </p:nvPicPr>
              <p:blipFill>
                <a:blip r:embed="rId277"/>
                <a:stretch>
                  <a:fillRect/>
                </a:stretch>
              </p:blipFill>
              <p:spPr>
                <a:xfrm>
                  <a:off x="7465894" y="6229379"/>
                  <a:ext cx="49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90" name="Ink 489">
                  <a:extLst>
                    <a:ext uri="{FF2B5EF4-FFF2-40B4-BE49-F238E27FC236}">
                      <a16:creationId xmlns:a16="http://schemas.microsoft.com/office/drawing/2014/main" id="{E586371E-1116-6E08-54AF-08A97EE9AF4F}"/>
                    </a:ext>
                  </a:extLst>
                </p14:cNvPr>
                <p14:cNvContentPartPr/>
                <p14:nvPr/>
              </p14:nvContentPartPr>
              <p14:xfrm>
                <a:off x="7577494" y="6242339"/>
                <a:ext cx="47160" cy="57960"/>
              </p14:xfrm>
            </p:contentPart>
          </mc:Choice>
          <mc:Fallback>
            <p:pic>
              <p:nvPicPr>
                <p:cNvPr id="490" name="Ink 489">
                  <a:extLst>
                    <a:ext uri="{FF2B5EF4-FFF2-40B4-BE49-F238E27FC236}">
                      <a16:creationId xmlns:a16="http://schemas.microsoft.com/office/drawing/2014/main" id="{E586371E-1116-6E08-54AF-08A97EE9AF4F}"/>
                    </a:ext>
                  </a:extLst>
                </p:cNvPr>
                <p:cNvPicPr/>
                <p:nvPr/>
              </p:nvPicPr>
              <p:blipFill>
                <a:blip r:embed="rId279"/>
                <a:stretch>
                  <a:fillRect/>
                </a:stretch>
              </p:blipFill>
              <p:spPr>
                <a:xfrm>
                  <a:off x="7571374" y="6236219"/>
                  <a:ext cx="59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91" name="Ink 490">
                  <a:extLst>
                    <a:ext uri="{FF2B5EF4-FFF2-40B4-BE49-F238E27FC236}">
                      <a16:creationId xmlns:a16="http://schemas.microsoft.com/office/drawing/2014/main" id="{89563F0E-687B-0C95-67C1-973F40060B6C}"/>
                    </a:ext>
                  </a:extLst>
                </p14:cNvPr>
                <p14:cNvContentPartPr/>
                <p14:nvPr/>
              </p14:nvContentPartPr>
              <p14:xfrm>
                <a:off x="7655254" y="6244859"/>
                <a:ext cx="132480" cy="66960"/>
              </p14:xfrm>
            </p:contentPart>
          </mc:Choice>
          <mc:Fallback>
            <p:pic>
              <p:nvPicPr>
                <p:cNvPr id="491" name="Ink 490">
                  <a:extLst>
                    <a:ext uri="{FF2B5EF4-FFF2-40B4-BE49-F238E27FC236}">
                      <a16:creationId xmlns:a16="http://schemas.microsoft.com/office/drawing/2014/main" id="{89563F0E-687B-0C95-67C1-973F40060B6C}"/>
                    </a:ext>
                  </a:extLst>
                </p:cNvPr>
                <p:cNvPicPr/>
                <p:nvPr/>
              </p:nvPicPr>
              <p:blipFill>
                <a:blip r:embed="rId281"/>
                <a:stretch>
                  <a:fillRect/>
                </a:stretch>
              </p:blipFill>
              <p:spPr>
                <a:xfrm>
                  <a:off x="7649134" y="6238739"/>
                  <a:ext cx="144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94" name="Ink 493">
                  <a:extLst>
                    <a:ext uri="{FF2B5EF4-FFF2-40B4-BE49-F238E27FC236}">
                      <a16:creationId xmlns:a16="http://schemas.microsoft.com/office/drawing/2014/main" id="{E46CAD72-5009-2511-344E-1A90150E9C5D}"/>
                    </a:ext>
                  </a:extLst>
                </p14:cNvPr>
                <p14:cNvContentPartPr/>
                <p14:nvPr/>
              </p14:nvContentPartPr>
              <p14:xfrm>
                <a:off x="7976374" y="6089339"/>
                <a:ext cx="22320" cy="148680"/>
              </p14:xfrm>
            </p:contentPart>
          </mc:Choice>
          <mc:Fallback>
            <p:pic>
              <p:nvPicPr>
                <p:cNvPr id="494" name="Ink 493">
                  <a:extLst>
                    <a:ext uri="{FF2B5EF4-FFF2-40B4-BE49-F238E27FC236}">
                      <a16:creationId xmlns:a16="http://schemas.microsoft.com/office/drawing/2014/main" id="{E46CAD72-5009-2511-344E-1A90150E9C5D}"/>
                    </a:ext>
                  </a:extLst>
                </p:cNvPr>
                <p:cNvPicPr/>
                <p:nvPr/>
              </p:nvPicPr>
              <p:blipFill>
                <a:blip r:embed="rId283"/>
                <a:stretch>
                  <a:fillRect/>
                </a:stretch>
              </p:blipFill>
              <p:spPr>
                <a:xfrm>
                  <a:off x="7970254" y="6083219"/>
                  <a:ext cx="345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95" name="Ink 494">
                  <a:extLst>
                    <a:ext uri="{FF2B5EF4-FFF2-40B4-BE49-F238E27FC236}">
                      <a16:creationId xmlns:a16="http://schemas.microsoft.com/office/drawing/2014/main" id="{C5F1BF98-9FC9-33DC-41E3-305211A94753}"/>
                    </a:ext>
                  </a:extLst>
                </p14:cNvPr>
                <p14:cNvContentPartPr/>
                <p14:nvPr/>
              </p14:nvContentPartPr>
              <p14:xfrm>
                <a:off x="7907974" y="6163139"/>
                <a:ext cx="143280" cy="4320"/>
              </p14:xfrm>
            </p:contentPart>
          </mc:Choice>
          <mc:Fallback>
            <p:pic>
              <p:nvPicPr>
                <p:cNvPr id="495" name="Ink 494">
                  <a:extLst>
                    <a:ext uri="{FF2B5EF4-FFF2-40B4-BE49-F238E27FC236}">
                      <a16:creationId xmlns:a16="http://schemas.microsoft.com/office/drawing/2014/main" id="{C5F1BF98-9FC9-33DC-41E3-305211A94753}"/>
                    </a:ext>
                  </a:extLst>
                </p:cNvPr>
                <p:cNvPicPr/>
                <p:nvPr/>
              </p:nvPicPr>
              <p:blipFill>
                <a:blip r:embed="rId285"/>
                <a:stretch>
                  <a:fillRect/>
                </a:stretch>
              </p:blipFill>
              <p:spPr>
                <a:xfrm>
                  <a:off x="7901854" y="6157019"/>
                  <a:ext cx="1555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96" name="Ink 495">
                  <a:extLst>
                    <a:ext uri="{FF2B5EF4-FFF2-40B4-BE49-F238E27FC236}">
                      <a16:creationId xmlns:a16="http://schemas.microsoft.com/office/drawing/2014/main" id="{D0534788-468C-77B3-FCC9-FF624D5AD01C}"/>
                    </a:ext>
                  </a:extLst>
                </p14:cNvPr>
                <p14:cNvContentPartPr/>
                <p14:nvPr/>
              </p14:nvContentPartPr>
              <p14:xfrm>
                <a:off x="8044054" y="6143339"/>
                <a:ext cx="99360" cy="70920"/>
              </p14:xfrm>
            </p:contentPart>
          </mc:Choice>
          <mc:Fallback>
            <p:pic>
              <p:nvPicPr>
                <p:cNvPr id="496" name="Ink 495">
                  <a:extLst>
                    <a:ext uri="{FF2B5EF4-FFF2-40B4-BE49-F238E27FC236}">
                      <a16:creationId xmlns:a16="http://schemas.microsoft.com/office/drawing/2014/main" id="{D0534788-468C-77B3-FCC9-FF624D5AD01C}"/>
                    </a:ext>
                  </a:extLst>
                </p:cNvPr>
                <p:cNvPicPr/>
                <p:nvPr/>
              </p:nvPicPr>
              <p:blipFill>
                <a:blip r:embed="rId287"/>
                <a:stretch>
                  <a:fillRect/>
                </a:stretch>
              </p:blipFill>
              <p:spPr>
                <a:xfrm>
                  <a:off x="8037934" y="6137219"/>
                  <a:ext cx="111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97" name="Ink 496">
                  <a:extLst>
                    <a:ext uri="{FF2B5EF4-FFF2-40B4-BE49-F238E27FC236}">
                      <a16:creationId xmlns:a16="http://schemas.microsoft.com/office/drawing/2014/main" id="{87BFC79B-CD73-0D31-4A39-0CC43E234166}"/>
                    </a:ext>
                  </a:extLst>
                </p14:cNvPr>
                <p14:cNvContentPartPr/>
                <p14:nvPr/>
              </p14:nvContentPartPr>
              <p14:xfrm>
                <a:off x="8202454" y="6118499"/>
                <a:ext cx="56880" cy="116280"/>
              </p14:xfrm>
            </p:contentPart>
          </mc:Choice>
          <mc:Fallback>
            <p:pic>
              <p:nvPicPr>
                <p:cNvPr id="497" name="Ink 496">
                  <a:extLst>
                    <a:ext uri="{FF2B5EF4-FFF2-40B4-BE49-F238E27FC236}">
                      <a16:creationId xmlns:a16="http://schemas.microsoft.com/office/drawing/2014/main" id="{87BFC79B-CD73-0D31-4A39-0CC43E234166}"/>
                    </a:ext>
                  </a:extLst>
                </p:cNvPr>
                <p:cNvPicPr/>
                <p:nvPr/>
              </p:nvPicPr>
              <p:blipFill>
                <a:blip r:embed="rId289"/>
                <a:stretch>
                  <a:fillRect/>
                </a:stretch>
              </p:blipFill>
              <p:spPr>
                <a:xfrm>
                  <a:off x="8196334" y="6112379"/>
                  <a:ext cx="69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98" name="Ink 497">
                  <a:extLst>
                    <a:ext uri="{FF2B5EF4-FFF2-40B4-BE49-F238E27FC236}">
                      <a16:creationId xmlns:a16="http://schemas.microsoft.com/office/drawing/2014/main" id="{1376BF72-CCA5-40A3-1EED-552BA8BC4612}"/>
                    </a:ext>
                  </a:extLst>
                </p14:cNvPr>
                <p14:cNvContentPartPr/>
                <p14:nvPr/>
              </p14:nvContentPartPr>
              <p14:xfrm>
                <a:off x="8316574" y="6069899"/>
                <a:ext cx="360" cy="120240"/>
              </p14:xfrm>
            </p:contentPart>
          </mc:Choice>
          <mc:Fallback>
            <p:pic>
              <p:nvPicPr>
                <p:cNvPr id="498" name="Ink 497">
                  <a:extLst>
                    <a:ext uri="{FF2B5EF4-FFF2-40B4-BE49-F238E27FC236}">
                      <a16:creationId xmlns:a16="http://schemas.microsoft.com/office/drawing/2014/main" id="{1376BF72-CCA5-40A3-1EED-552BA8BC4612}"/>
                    </a:ext>
                  </a:extLst>
                </p:cNvPr>
                <p:cNvPicPr/>
                <p:nvPr/>
              </p:nvPicPr>
              <p:blipFill>
                <a:blip r:embed="rId291"/>
                <a:stretch>
                  <a:fillRect/>
                </a:stretch>
              </p:blipFill>
              <p:spPr>
                <a:xfrm>
                  <a:off x="8310454" y="6063779"/>
                  <a:ext cx="12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499" name="Ink 498">
                  <a:extLst>
                    <a:ext uri="{FF2B5EF4-FFF2-40B4-BE49-F238E27FC236}">
                      <a16:creationId xmlns:a16="http://schemas.microsoft.com/office/drawing/2014/main" id="{C251A50A-0E23-683A-CA48-B92C608528D8}"/>
                    </a:ext>
                  </a:extLst>
                </p14:cNvPr>
                <p14:cNvContentPartPr/>
                <p14:nvPr/>
              </p14:nvContentPartPr>
              <p14:xfrm>
                <a:off x="8287414" y="6118499"/>
                <a:ext cx="87840" cy="360"/>
              </p14:xfrm>
            </p:contentPart>
          </mc:Choice>
          <mc:Fallback>
            <p:pic>
              <p:nvPicPr>
                <p:cNvPr id="499" name="Ink 498">
                  <a:extLst>
                    <a:ext uri="{FF2B5EF4-FFF2-40B4-BE49-F238E27FC236}">
                      <a16:creationId xmlns:a16="http://schemas.microsoft.com/office/drawing/2014/main" id="{C251A50A-0E23-683A-CA48-B92C608528D8}"/>
                    </a:ext>
                  </a:extLst>
                </p:cNvPr>
                <p:cNvPicPr/>
                <p:nvPr/>
              </p:nvPicPr>
              <p:blipFill>
                <a:blip r:embed="rId48"/>
                <a:stretch>
                  <a:fillRect/>
                </a:stretch>
              </p:blipFill>
              <p:spPr>
                <a:xfrm>
                  <a:off x="8281294" y="6112379"/>
                  <a:ext cx="1000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500" name="Ink 499">
                  <a:extLst>
                    <a:ext uri="{FF2B5EF4-FFF2-40B4-BE49-F238E27FC236}">
                      <a16:creationId xmlns:a16="http://schemas.microsoft.com/office/drawing/2014/main" id="{C2F054D1-B3AB-3B75-5043-7C50FA1F808A}"/>
                    </a:ext>
                  </a:extLst>
                </p14:cNvPr>
                <p14:cNvContentPartPr/>
                <p14:nvPr/>
              </p14:nvContentPartPr>
              <p14:xfrm>
                <a:off x="8472454" y="6206339"/>
                <a:ext cx="29160" cy="58320"/>
              </p14:xfrm>
            </p:contentPart>
          </mc:Choice>
          <mc:Fallback>
            <p:pic>
              <p:nvPicPr>
                <p:cNvPr id="500" name="Ink 499">
                  <a:extLst>
                    <a:ext uri="{FF2B5EF4-FFF2-40B4-BE49-F238E27FC236}">
                      <a16:creationId xmlns:a16="http://schemas.microsoft.com/office/drawing/2014/main" id="{C2F054D1-B3AB-3B75-5043-7C50FA1F808A}"/>
                    </a:ext>
                  </a:extLst>
                </p:cNvPr>
                <p:cNvPicPr/>
                <p:nvPr/>
              </p:nvPicPr>
              <p:blipFill>
                <a:blip r:embed="rId294"/>
                <a:stretch>
                  <a:fillRect/>
                </a:stretch>
              </p:blipFill>
              <p:spPr>
                <a:xfrm>
                  <a:off x="8466334" y="6200219"/>
                  <a:ext cx="41400" cy="70560"/>
                </a:xfrm>
                <a:prstGeom prst="rect">
                  <a:avLst/>
                </a:prstGeom>
              </p:spPr>
            </p:pic>
          </mc:Fallback>
        </mc:AlternateContent>
      </p:grpSp>
      <p:grpSp>
        <p:nvGrpSpPr>
          <p:cNvPr id="512" name="Group 511">
            <a:extLst>
              <a:ext uri="{FF2B5EF4-FFF2-40B4-BE49-F238E27FC236}">
                <a16:creationId xmlns:a16="http://schemas.microsoft.com/office/drawing/2014/main" id="{AB5193B9-CAEB-A1AE-A24B-D10C7B39C742}"/>
              </a:ext>
            </a:extLst>
          </p:cNvPr>
          <p:cNvGrpSpPr/>
          <p:nvPr/>
        </p:nvGrpSpPr>
        <p:grpSpPr>
          <a:xfrm>
            <a:off x="8890774" y="6355739"/>
            <a:ext cx="265320" cy="78120"/>
            <a:chOff x="8890774" y="6355739"/>
            <a:chExt cx="265320" cy="78120"/>
          </a:xfrm>
        </p:grpSpPr>
        <mc:AlternateContent xmlns:mc="http://schemas.openxmlformats.org/markup-compatibility/2006">
          <mc:Choice xmlns:p14="http://schemas.microsoft.com/office/powerpoint/2010/main" Requires="p14">
            <p:contentPart p14:bwMode="auto" r:id="rId295">
              <p14:nvContentPartPr>
                <p14:cNvPr id="508" name="Ink 507">
                  <a:extLst>
                    <a:ext uri="{FF2B5EF4-FFF2-40B4-BE49-F238E27FC236}">
                      <a16:creationId xmlns:a16="http://schemas.microsoft.com/office/drawing/2014/main" id="{0926C800-828B-8108-26DD-32FEBA9E10C9}"/>
                    </a:ext>
                  </a:extLst>
                </p14:cNvPr>
                <p14:cNvContentPartPr/>
                <p14:nvPr/>
              </p14:nvContentPartPr>
              <p14:xfrm>
                <a:off x="8890774" y="6355739"/>
                <a:ext cx="79560" cy="78120"/>
              </p14:xfrm>
            </p:contentPart>
          </mc:Choice>
          <mc:Fallback>
            <p:pic>
              <p:nvPicPr>
                <p:cNvPr id="508" name="Ink 507">
                  <a:extLst>
                    <a:ext uri="{FF2B5EF4-FFF2-40B4-BE49-F238E27FC236}">
                      <a16:creationId xmlns:a16="http://schemas.microsoft.com/office/drawing/2014/main" id="{0926C800-828B-8108-26DD-32FEBA9E10C9}"/>
                    </a:ext>
                  </a:extLst>
                </p:cNvPr>
                <p:cNvPicPr/>
                <p:nvPr/>
              </p:nvPicPr>
              <p:blipFill>
                <a:blip r:embed="rId296"/>
                <a:stretch>
                  <a:fillRect/>
                </a:stretch>
              </p:blipFill>
              <p:spPr>
                <a:xfrm>
                  <a:off x="8884654" y="6349619"/>
                  <a:ext cx="91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509" name="Ink 508">
                  <a:extLst>
                    <a:ext uri="{FF2B5EF4-FFF2-40B4-BE49-F238E27FC236}">
                      <a16:creationId xmlns:a16="http://schemas.microsoft.com/office/drawing/2014/main" id="{FF6FA03F-C268-EDA7-3145-97B0ACFDFD7D}"/>
                    </a:ext>
                  </a:extLst>
                </p14:cNvPr>
                <p14:cNvContentPartPr/>
                <p14:nvPr/>
              </p14:nvContentPartPr>
              <p14:xfrm>
                <a:off x="9007774" y="6361139"/>
                <a:ext cx="87480" cy="10800"/>
              </p14:xfrm>
            </p:contentPart>
          </mc:Choice>
          <mc:Fallback>
            <p:pic>
              <p:nvPicPr>
                <p:cNvPr id="509" name="Ink 508">
                  <a:extLst>
                    <a:ext uri="{FF2B5EF4-FFF2-40B4-BE49-F238E27FC236}">
                      <a16:creationId xmlns:a16="http://schemas.microsoft.com/office/drawing/2014/main" id="{FF6FA03F-C268-EDA7-3145-97B0ACFDFD7D}"/>
                    </a:ext>
                  </a:extLst>
                </p:cNvPr>
                <p:cNvPicPr/>
                <p:nvPr/>
              </p:nvPicPr>
              <p:blipFill>
                <a:blip r:embed="rId298"/>
                <a:stretch>
                  <a:fillRect/>
                </a:stretch>
              </p:blipFill>
              <p:spPr>
                <a:xfrm>
                  <a:off x="9001654" y="6355019"/>
                  <a:ext cx="99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510" name="Ink 509">
                  <a:extLst>
                    <a:ext uri="{FF2B5EF4-FFF2-40B4-BE49-F238E27FC236}">
                      <a16:creationId xmlns:a16="http://schemas.microsoft.com/office/drawing/2014/main" id="{4C727224-875D-BDF5-EA4F-3CD3E773F230}"/>
                    </a:ext>
                  </a:extLst>
                </p14:cNvPr>
                <p14:cNvContentPartPr/>
                <p14:nvPr/>
              </p14:nvContentPartPr>
              <p14:xfrm>
                <a:off x="9007774" y="6392819"/>
                <a:ext cx="92520" cy="7920"/>
              </p14:xfrm>
            </p:contentPart>
          </mc:Choice>
          <mc:Fallback>
            <p:pic>
              <p:nvPicPr>
                <p:cNvPr id="510" name="Ink 509">
                  <a:extLst>
                    <a:ext uri="{FF2B5EF4-FFF2-40B4-BE49-F238E27FC236}">
                      <a16:creationId xmlns:a16="http://schemas.microsoft.com/office/drawing/2014/main" id="{4C727224-875D-BDF5-EA4F-3CD3E773F230}"/>
                    </a:ext>
                  </a:extLst>
                </p:cNvPr>
                <p:cNvPicPr/>
                <p:nvPr/>
              </p:nvPicPr>
              <p:blipFill>
                <a:blip r:embed="rId300"/>
                <a:stretch>
                  <a:fillRect/>
                </a:stretch>
              </p:blipFill>
              <p:spPr>
                <a:xfrm>
                  <a:off x="9001654" y="6386699"/>
                  <a:ext cx="104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511" name="Ink 510">
                  <a:extLst>
                    <a:ext uri="{FF2B5EF4-FFF2-40B4-BE49-F238E27FC236}">
                      <a16:creationId xmlns:a16="http://schemas.microsoft.com/office/drawing/2014/main" id="{17BA3513-97AA-F843-7D78-9D564C9E7087}"/>
                    </a:ext>
                  </a:extLst>
                </p14:cNvPr>
                <p14:cNvContentPartPr/>
                <p14:nvPr/>
              </p14:nvContentPartPr>
              <p14:xfrm>
                <a:off x="9143854" y="6361859"/>
                <a:ext cx="12240" cy="36360"/>
              </p14:xfrm>
            </p:contentPart>
          </mc:Choice>
          <mc:Fallback>
            <p:pic>
              <p:nvPicPr>
                <p:cNvPr id="511" name="Ink 510">
                  <a:extLst>
                    <a:ext uri="{FF2B5EF4-FFF2-40B4-BE49-F238E27FC236}">
                      <a16:creationId xmlns:a16="http://schemas.microsoft.com/office/drawing/2014/main" id="{17BA3513-97AA-F843-7D78-9D564C9E7087}"/>
                    </a:ext>
                  </a:extLst>
                </p:cNvPr>
                <p:cNvPicPr/>
                <p:nvPr/>
              </p:nvPicPr>
              <p:blipFill>
                <a:blip r:embed="rId302"/>
                <a:stretch>
                  <a:fillRect/>
                </a:stretch>
              </p:blipFill>
              <p:spPr>
                <a:xfrm>
                  <a:off x="9137734" y="6355739"/>
                  <a:ext cx="24480" cy="48600"/>
                </a:xfrm>
                <a:prstGeom prst="rect">
                  <a:avLst/>
                </a:prstGeom>
              </p:spPr>
            </p:pic>
          </mc:Fallback>
        </mc:AlternateContent>
      </p:grpSp>
      <p:grpSp>
        <p:nvGrpSpPr>
          <p:cNvPr id="514" name="Group 513">
            <a:extLst>
              <a:ext uri="{FF2B5EF4-FFF2-40B4-BE49-F238E27FC236}">
                <a16:creationId xmlns:a16="http://schemas.microsoft.com/office/drawing/2014/main" id="{474DB8E0-58EE-06E0-4E98-A743078CFAA4}"/>
              </a:ext>
            </a:extLst>
          </p:cNvPr>
          <p:cNvGrpSpPr/>
          <p:nvPr/>
        </p:nvGrpSpPr>
        <p:grpSpPr>
          <a:xfrm>
            <a:off x="8871694" y="5914379"/>
            <a:ext cx="797400" cy="358920"/>
            <a:chOff x="8871694" y="5914379"/>
            <a:chExt cx="797400" cy="358920"/>
          </a:xfrm>
        </p:grpSpPr>
        <mc:AlternateContent xmlns:mc="http://schemas.openxmlformats.org/markup-compatibility/2006">
          <mc:Choice xmlns:p14="http://schemas.microsoft.com/office/powerpoint/2010/main" Requires="p14">
            <p:contentPart p14:bwMode="auto" r:id="rId303">
              <p14:nvContentPartPr>
                <p14:cNvPr id="502" name="Ink 501">
                  <a:extLst>
                    <a:ext uri="{FF2B5EF4-FFF2-40B4-BE49-F238E27FC236}">
                      <a16:creationId xmlns:a16="http://schemas.microsoft.com/office/drawing/2014/main" id="{1838235E-7A72-1413-8DEF-D180AB9F5013}"/>
                    </a:ext>
                  </a:extLst>
                </p14:cNvPr>
                <p14:cNvContentPartPr/>
                <p14:nvPr/>
              </p14:nvContentPartPr>
              <p14:xfrm>
                <a:off x="8871694" y="6021299"/>
                <a:ext cx="276480" cy="232560"/>
              </p14:xfrm>
            </p:contentPart>
          </mc:Choice>
          <mc:Fallback>
            <p:pic>
              <p:nvPicPr>
                <p:cNvPr id="502" name="Ink 501">
                  <a:extLst>
                    <a:ext uri="{FF2B5EF4-FFF2-40B4-BE49-F238E27FC236}">
                      <a16:creationId xmlns:a16="http://schemas.microsoft.com/office/drawing/2014/main" id="{1838235E-7A72-1413-8DEF-D180AB9F5013}"/>
                    </a:ext>
                  </a:extLst>
                </p:cNvPr>
                <p:cNvPicPr/>
                <p:nvPr/>
              </p:nvPicPr>
              <p:blipFill>
                <a:blip r:embed="rId304"/>
                <a:stretch>
                  <a:fillRect/>
                </a:stretch>
              </p:blipFill>
              <p:spPr>
                <a:xfrm>
                  <a:off x="8865574" y="6015179"/>
                  <a:ext cx="2887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503" name="Ink 502">
                  <a:extLst>
                    <a:ext uri="{FF2B5EF4-FFF2-40B4-BE49-F238E27FC236}">
                      <a16:creationId xmlns:a16="http://schemas.microsoft.com/office/drawing/2014/main" id="{6404ACA9-5382-B5A3-71BD-EFBE68D88395}"/>
                    </a:ext>
                  </a:extLst>
                </p14:cNvPr>
                <p14:cNvContentPartPr/>
                <p14:nvPr/>
              </p14:nvContentPartPr>
              <p14:xfrm>
                <a:off x="9241054" y="6001499"/>
                <a:ext cx="11880" cy="262800"/>
              </p14:xfrm>
            </p:contentPart>
          </mc:Choice>
          <mc:Fallback>
            <p:pic>
              <p:nvPicPr>
                <p:cNvPr id="503" name="Ink 502">
                  <a:extLst>
                    <a:ext uri="{FF2B5EF4-FFF2-40B4-BE49-F238E27FC236}">
                      <a16:creationId xmlns:a16="http://schemas.microsoft.com/office/drawing/2014/main" id="{6404ACA9-5382-B5A3-71BD-EFBE68D88395}"/>
                    </a:ext>
                  </a:extLst>
                </p:cNvPr>
                <p:cNvPicPr/>
                <p:nvPr/>
              </p:nvPicPr>
              <p:blipFill>
                <a:blip r:embed="rId306"/>
                <a:stretch>
                  <a:fillRect/>
                </a:stretch>
              </p:blipFill>
              <p:spPr>
                <a:xfrm>
                  <a:off x="9234934" y="5995379"/>
                  <a:ext cx="241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504" name="Ink 503">
                  <a:extLst>
                    <a:ext uri="{FF2B5EF4-FFF2-40B4-BE49-F238E27FC236}">
                      <a16:creationId xmlns:a16="http://schemas.microsoft.com/office/drawing/2014/main" id="{D5CA3AE8-9B5A-F4C3-CB4C-0F3EBCE660BA}"/>
                    </a:ext>
                  </a:extLst>
                </p14:cNvPr>
                <p14:cNvContentPartPr/>
                <p14:nvPr/>
              </p14:nvContentPartPr>
              <p14:xfrm>
                <a:off x="9317734" y="6098339"/>
                <a:ext cx="136080" cy="119520"/>
              </p14:xfrm>
            </p:contentPart>
          </mc:Choice>
          <mc:Fallback>
            <p:pic>
              <p:nvPicPr>
                <p:cNvPr id="504" name="Ink 503">
                  <a:extLst>
                    <a:ext uri="{FF2B5EF4-FFF2-40B4-BE49-F238E27FC236}">
                      <a16:creationId xmlns:a16="http://schemas.microsoft.com/office/drawing/2014/main" id="{D5CA3AE8-9B5A-F4C3-CB4C-0F3EBCE660BA}"/>
                    </a:ext>
                  </a:extLst>
                </p:cNvPr>
                <p:cNvPicPr/>
                <p:nvPr/>
              </p:nvPicPr>
              <p:blipFill>
                <a:blip r:embed="rId308"/>
                <a:stretch>
                  <a:fillRect/>
                </a:stretch>
              </p:blipFill>
              <p:spPr>
                <a:xfrm>
                  <a:off x="9311614" y="6092219"/>
                  <a:ext cx="148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505" name="Ink 504">
                  <a:extLst>
                    <a:ext uri="{FF2B5EF4-FFF2-40B4-BE49-F238E27FC236}">
                      <a16:creationId xmlns:a16="http://schemas.microsoft.com/office/drawing/2014/main" id="{70D71228-AF28-1017-FE9B-8B5F3F675E5F}"/>
                    </a:ext>
                  </a:extLst>
                </p14:cNvPr>
                <p14:cNvContentPartPr/>
                <p14:nvPr/>
              </p14:nvContentPartPr>
              <p14:xfrm>
                <a:off x="9494134" y="6186539"/>
                <a:ext cx="106560" cy="83520"/>
              </p14:xfrm>
            </p:contentPart>
          </mc:Choice>
          <mc:Fallback>
            <p:pic>
              <p:nvPicPr>
                <p:cNvPr id="505" name="Ink 504">
                  <a:extLst>
                    <a:ext uri="{FF2B5EF4-FFF2-40B4-BE49-F238E27FC236}">
                      <a16:creationId xmlns:a16="http://schemas.microsoft.com/office/drawing/2014/main" id="{70D71228-AF28-1017-FE9B-8B5F3F675E5F}"/>
                    </a:ext>
                  </a:extLst>
                </p:cNvPr>
                <p:cNvPicPr/>
                <p:nvPr/>
              </p:nvPicPr>
              <p:blipFill>
                <a:blip r:embed="rId310"/>
                <a:stretch>
                  <a:fillRect/>
                </a:stretch>
              </p:blipFill>
              <p:spPr>
                <a:xfrm>
                  <a:off x="9488014" y="6180419"/>
                  <a:ext cx="118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506" name="Ink 505">
                  <a:extLst>
                    <a:ext uri="{FF2B5EF4-FFF2-40B4-BE49-F238E27FC236}">
                      <a16:creationId xmlns:a16="http://schemas.microsoft.com/office/drawing/2014/main" id="{792ED227-FF39-A66E-DE13-4EA3E960C399}"/>
                    </a:ext>
                  </a:extLst>
                </p14:cNvPr>
                <p14:cNvContentPartPr/>
                <p14:nvPr/>
              </p14:nvContentPartPr>
              <p14:xfrm>
                <a:off x="9668734" y="6069899"/>
                <a:ext cx="360" cy="203400"/>
              </p14:xfrm>
            </p:contentPart>
          </mc:Choice>
          <mc:Fallback>
            <p:pic>
              <p:nvPicPr>
                <p:cNvPr id="506" name="Ink 505">
                  <a:extLst>
                    <a:ext uri="{FF2B5EF4-FFF2-40B4-BE49-F238E27FC236}">
                      <a16:creationId xmlns:a16="http://schemas.microsoft.com/office/drawing/2014/main" id="{792ED227-FF39-A66E-DE13-4EA3E960C399}"/>
                    </a:ext>
                  </a:extLst>
                </p:cNvPr>
                <p:cNvPicPr/>
                <p:nvPr/>
              </p:nvPicPr>
              <p:blipFill>
                <a:blip r:embed="rId312"/>
                <a:stretch>
                  <a:fillRect/>
                </a:stretch>
              </p:blipFill>
              <p:spPr>
                <a:xfrm>
                  <a:off x="9662614" y="6063779"/>
                  <a:ext cx="126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513" name="Ink 512">
                  <a:extLst>
                    <a:ext uri="{FF2B5EF4-FFF2-40B4-BE49-F238E27FC236}">
                      <a16:creationId xmlns:a16="http://schemas.microsoft.com/office/drawing/2014/main" id="{46291CD7-7255-A264-CC4E-F7249F548B4B}"/>
                    </a:ext>
                  </a:extLst>
                </p14:cNvPr>
                <p14:cNvContentPartPr/>
                <p14:nvPr/>
              </p14:nvContentPartPr>
              <p14:xfrm>
                <a:off x="8908414" y="5914379"/>
                <a:ext cx="184680" cy="70200"/>
              </p14:xfrm>
            </p:contentPart>
          </mc:Choice>
          <mc:Fallback>
            <p:pic>
              <p:nvPicPr>
                <p:cNvPr id="513" name="Ink 512">
                  <a:extLst>
                    <a:ext uri="{FF2B5EF4-FFF2-40B4-BE49-F238E27FC236}">
                      <a16:creationId xmlns:a16="http://schemas.microsoft.com/office/drawing/2014/main" id="{46291CD7-7255-A264-CC4E-F7249F548B4B}"/>
                    </a:ext>
                  </a:extLst>
                </p:cNvPr>
                <p:cNvPicPr/>
                <p:nvPr/>
              </p:nvPicPr>
              <p:blipFill>
                <a:blip r:embed="rId314"/>
                <a:stretch>
                  <a:fillRect/>
                </a:stretch>
              </p:blipFill>
              <p:spPr>
                <a:xfrm>
                  <a:off x="8902294" y="5908259"/>
                  <a:ext cx="196920" cy="8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5">
            <p14:nvContentPartPr>
              <p14:cNvPr id="515" name="Ink 514">
                <a:extLst>
                  <a:ext uri="{FF2B5EF4-FFF2-40B4-BE49-F238E27FC236}">
                    <a16:creationId xmlns:a16="http://schemas.microsoft.com/office/drawing/2014/main" id="{3647BA21-65B6-69B0-783E-7DABBD3440DA}"/>
                  </a:ext>
                </a:extLst>
              </p14:cNvPr>
              <p14:cNvContentPartPr/>
              <p14:nvPr/>
            </p14:nvContentPartPr>
            <p14:xfrm>
              <a:off x="9985894" y="6128579"/>
              <a:ext cx="4320" cy="91080"/>
            </p14:xfrm>
          </p:contentPart>
        </mc:Choice>
        <mc:Fallback>
          <p:pic>
            <p:nvPicPr>
              <p:cNvPr id="515" name="Ink 514">
                <a:extLst>
                  <a:ext uri="{FF2B5EF4-FFF2-40B4-BE49-F238E27FC236}">
                    <a16:creationId xmlns:a16="http://schemas.microsoft.com/office/drawing/2014/main" id="{3647BA21-65B6-69B0-783E-7DABBD3440DA}"/>
                  </a:ext>
                </a:extLst>
              </p:cNvPr>
              <p:cNvPicPr/>
              <p:nvPr/>
            </p:nvPicPr>
            <p:blipFill>
              <a:blip r:embed="rId316"/>
              <a:stretch>
                <a:fillRect/>
              </a:stretch>
            </p:blipFill>
            <p:spPr>
              <a:xfrm>
                <a:off x="9979774" y="6122459"/>
                <a:ext cx="16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516" name="Ink 515">
                <a:extLst>
                  <a:ext uri="{FF2B5EF4-FFF2-40B4-BE49-F238E27FC236}">
                    <a16:creationId xmlns:a16="http://schemas.microsoft.com/office/drawing/2014/main" id="{5DA48589-9C14-2BE0-4732-A9A19CC26333}"/>
                  </a:ext>
                </a:extLst>
              </p14:cNvPr>
              <p14:cNvContentPartPr/>
              <p14:nvPr/>
            </p14:nvContentPartPr>
            <p14:xfrm>
              <a:off x="10008934" y="6056219"/>
              <a:ext cx="2160" cy="4320"/>
            </p14:xfrm>
          </p:contentPart>
        </mc:Choice>
        <mc:Fallback>
          <p:pic>
            <p:nvPicPr>
              <p:cNvPr id="516" name="Ink 515">
                <a:extLst>
                  <a:ext uri="{FF2B5EF4-FFF2-40B4-BE49-F238E27FC236}">
                    <a16:creationId xmlns:a16="http://schemas.microsoft.com/office/drawing/2014/main" id="{5DA48589-9C14-2BE0-4732-A9A19CC26333}"/>
                  </a:ext>
                </a:extLst>
              </p:cNvPr>
              <p:cNvPicPr/>
              <p:nvPr/>
            </p:nvPicPr>
            <p:blipFill>
              <a:blip r:embed="rId275"/>
              <a:stretch>
                <a:fillRect/>
              </a:stretch>
            </p:blipFill>
            <p:spPr>
              <a:xfrm>
                <a:off x="10002814" y="6050099"/>
                <a:ext cx="14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517" name="Ink 516">
                <a:extLst>
                  <a:ext uri="{FF2B5EF4-FFF2-40B4-BE49-F238E27FC236}">
                    <a16:creationId xmlns:a16="http://schemas.microsoft.com/office/drawing/2014/main" id="{35644867-5D3D-92CB-7FC0-9DCC8E273A3F}"/>
                  </a:ext>
                </a:extLst>
              </p14:cNvPr>
              <p14:cNvContentPartPr/>
              <p14:nvPr/>
            </p14:nvContentPartPr>
            <p14:xfrm>
              <a:off x="10010014" y="6128219"/>
              <a:ext cx="116280" cy="112320"/>
            </p14:xfrm>
          </p:contentPart>
        </mc:Choice>
        <mc:Fallback>
          <p:pic>
            <p:nvPicPr>
              <p:cNvPr id="517" name="Ink 516">
                <a:extLst>
                  <a:ext uri="{FF2B5EF4-FFF2-40B4-BE49-F238E27FC236}">
                    <a16:creationId xmlns:a16="http://schemas.microsoft.com/office/drawing/2014/main" id="{35644867-5D3D-92CB-7FC0-9DCC8E273A3F}"/>
                  </a:ext>
                </a:extLst>
              </p:cNvPr>
              <p:cNvPicPr/>
              <p:nvPr/>
            </p:nvPicPr>
            <p:blipFill>
              <a:blip r:embed="rId319"/>
              <a:stretch>
                <a:fillRect/>
              </a:stretch>
            </p:blipFill>
            <p:spPr>
              <a:xfrm>
                <a:off x="10003894" y="6122099"/>
                <a:ext cx="128520" cy="124560"/>
              </a:xfrm>
              <a:prstGeom prst="rect">
                <a:avLst/>
              </a:prstGeom>
            </p:spPr>
          </p:pic>
        </mc:Fallback>
      </mc:AlternateContent>
      <p:grpSp>
        <p:nvGrpSpPr>
          <p:cNvPr id="532" name="Group 531">
            <a:extLst>
              <a:ext uri="{FF2B5EF4-FFF2-40B4-BE49-F238E27FC236}">
                <a16:creationId xmlns:a16="http://schemas.microsoft.com/office/drawing/2014/main" id="{7EA06308-DDDF-835E-A4C0-BC38C525648C}"/>
              </a:ext>
            </a:extLst>
          </p:cNvPr>
          <p:cNvGrpSpPr/>
          <p:nvPr/>
        </p:nvGrpSpPr>
        <p:grpSpPr>
          <a:xfrm>
            <a:off x="10421134" y="6011579"/>
            <a:ext cx="1342800" cy="304560"/>
            <a:chOff x="10421134" y="6011579"/>
            <a:chExt cx="1342800" cy="304560"/>
          </a:xfrm>
        </p:grpSpPr>
        <mc:AlternateContent xmlns:mc="http://schemas.openxmlformats.org/markup-compatibility/2006">
          <mc:Choice xmlns:p14="http://schemas.microsoft.com/office/powerpoint/2010/main" Requires="p14">
            <p:contentPart p14:bwMode="auto" r:id="rId320">
              <p14:nvContentPartPr>
                <p14:cNvPr id="518" name="Ink 517">
                  <a:extLst>
                    <a:ext uri="{FF2B5EF4-FFF2-40B4-BE49-F238E27FC236}">
                      <a16:creationId xmlns:a16="http://schemas.microsoft.com/office/drawing/2014/main" id="{80AF8B51-A44C-2415-888D-025A9876E144}"/>
                    </a:ext>
                  </a:extLst>
                </p14:cNvPr>
                <p14:cNvContentPartPr/>
                <p14:nvPr/>
              </p14:nvContentPartPr>
              <p14:xfrm>
                <a:off x="10421134" y="6083219"/>
                <a:ext cx="149400" cy="121680"/>
              </p14:xfrm>
            </p:contentPart>
          </mc:Choice>
          <mc:Fallback>
            <p:pic>
              <p:nvPicPr>
                <p:cNvPr id="518" name="Ink 517">
                  <a:extLst>
                    <a:ext uri="{FF2B5EF4-FFF2-40B4-BE49-F238E27FC236}">
                      <a16:creationId xmlns:a16="http://schemas.microsoft.com/office/drawing/2014/main" id="{80AF8B51-A44C-2415-888D-025A9876E144}"/>
                    </a:ext>
                  </a:extLst>
                </p:cNvPr>
                <p:cNvPicPr/>
                <p:nvPr/>
              </p:nvPicPr>
              <p:blipFill>
                <a:blip r:embed="rId321"/>
                <a:stretch>
                  <a:fillRect/>
                </a:stretch>
              </p:blipFill>
              <p:spPr>
                <a:xfrm>
                  <a:off x="10415014" y="6077099"/>
                  <a:ext cx="161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519" name="Ink 518">
                  <a:extLst>
                    <a:ext uri="{FF2B5EF4-FFF2-40B4-BE49-F238E27FC236}">
                      <a16:creationId xmlns:a16="http://schemas.microsoft.com/office/drawing/2014/main" id="{095DBD30-F7A1-383E-D195-B005C3D96A17}"/>
                    </a:ext>
                  </a:extLst>
                </p14:cNvPr>
                <p14:cNvContentPartPr/>
                <p14:nvPr/>
              </p14:nvContentPartPr>
              <p14:xfrm>
                <a:off x="10557934" y="6084659"/>
                <a:ext cx="77400" cy="102600"/>
              </p14:xfrm>
            </p:contentPart>
          </mc:Choice>
          <mc:Fallback>
            <p:pic>
              <p:nvPicPr>
                <p:cNvPr id="519" name="Ink 518">
                  <a:extLst>
                    <a:ext uri="{FF2B5EF4-FFF2-40B4-BE49-F238E27FC236}">
                      <a16:creationId xmlns:a16="http://schemas.microsoft.com/office/drawing/2014/main" id="{095DBD30-F7A1-383E-D195-B005C3D96A17}"/>
                    </a:ext>
                  </a:extLst>
                </p:cNvPr>
                <p:cNvPicPr/>
                <p:nvPr/>
              </p:nvPicPr>
              <p:blipFill>
                <a:blip r:embed="rId323"/>
                <a:stretch>
                  <a:fillRect/>
                </a:stretch>
              </p:blipFill>
              <p:spPr>
                <a:xfrm>
                  <a:off x="10551814" y="6078539"/>
                  <a:ext cx="89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523" name="Ink 522">
                  <a:extLst>
                    <a:ext uri="{FF2B5EF4-FFF2-40B4-BE49-F238E27FC236}">
                      <a16:creationId xmlns:a16="http://schemas.microsoft.com/office/drawing/2014/main" id="{861D0D09-AC0E-84CB-4246-4DE556AAC7F3}"/>
                    </a:ext>
                  </a:extLst>
                </p14:cNvPr>
                <p14:cNvContentPartPr/>
                <p14:nvPr/>
              </p14:nvContentPartPr>
              <p14:xfrm>
                <a:off x="10690054" y="6079259"/>
                <a:ext cx="113040" cy="126360"/>
              </p14:xfrm>
            </p:contentPart>
          </mc:Choice>
          <mc:Fallback>
            <p:pic>
              <p:nvPicPr>
                <p:cNvPr id="523" name="Ink 522">
                  <a:extLst>
                    <a:ext uri="{FF2B5EF4-FFF2-40B4-BE49-F238E27FC236}">
                      <a16:creationId xmlns:a16="http://schemas.microsoft.com/office/drawing/2014/main" id="{861D0D09-AC0E-84CB-4246-4DE556AAC7F3}"/>
                    </a:ext>
                  </a:extLst>
                </p:cNvPr>
                <p:cNvPicPr/>
                <p:nvPr/>
              </p:nvPicPr>
              <p:blipFill>
                <a:blip r:embed="rId325"/>
                <a:stretch>
                  <a:fillRect/>
                </a:stretch>
              </p:blipFill>
              <p:spPr>
                <a:xfrm>
                  <a:off x="10683934" y="6073139"/>
                  <a:ext cx="125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524" name="Ink 523">
                  <a:extLst>
                    <a:ext uri="{FF2B5EF4-FFF2-40B4-BE49-F238E27FC236}">
                      <a16:creationId xmlns:a16="http://schemas.microsoft.com/office/drawing/2014/main" id="{AEEAF562-B3E7-374D-8EFC-4113D0E6F793}"/>
                    </a:ext>
                  </a:extLst>
                </p14:cNvPr>
                <p14:cNvContentPartPr/>
                <p14:nvPr/>
              </p14:nvContentPartPr>
              <p14:xfrm>
                <a:off x="10845574" y="6067379"/>
                <a:ext cx="110160" cy="111240"/>
              </p14:xfrm>
            </p:contentPart>
          </mc:Choice>
          <mc:Fallback>
            <p:pic>
              <p:nvPicPr>
                <p:cNvPr id="524" name="Ink 523">
                  <a:extLst>
                    <a:ext uri="{FF2B5EF4-FFF2-40B4-BE49-F238E27FC236}">
                      <a16:creationId xmlns:a16="http://schemas.microsoft.com/office/drawing/2014/main" id="{AEEAF562-B3E7-374D-8EFC-4113D0E6F793}"/>
                    </a:ext>
                  </a:extLst>
                </p:cNvPr>
                <p:cNvPicPr/>
                <p:nvPr/>
              </p:nvPicPr>
              <p:blipFill>
                <a:blip r:embed="rId327"/>
                <a:stretch>
                  <a:fillRect/>
                </a:stretch>
              </p:blipFill>
              <p:spPr>
                <a:xfrm>
                  <a:off x="10839454" y="6061259"/>
                  <a:ext cx="122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525" name="Ink 524">
                  <a:extLst>
                    <a:ext uri="{FF2B5EF4-FFF2-40B4-BE49-F238E27FC236}">
                      <a16:creationId xmlns:a16="http://schemas.microsoft.com/office/drawing/2014/main" id="{D3644D67-06BD-9127-0564-8F826E5F87E3}"/>
                    </a:ext>
                  </a:extLst>
                </p14:cNvPr>
                <p14:cNvContentPartPr/>
                <p14:nvPr/>
              </p14:nvContentPartPr>
              <p14:xfrm>
                <a:off x="10985974" y="6107699"/>
                <a:ext cx="119160" cy="78480"/>
              </p14:xfrm>
            </p:contentPart>
          </mc:Choice>
          <mc:Fallback>
            <p:pic>
              <p:nvPicPr>
                <p:cNvPr id="525" name="Ink 524">
                  <a:extLst>
                    <a:ext uri="{FF2B5EF4-FFF2-40B4-BE49-F238E27FC236}">
                      <a16:creationId xmlns:a16="http://schemas.microsoft.com/office/drawing/2014/main" id="{D3644D67-06BD-9127-0564-8F826E5F87E3}"/>
                    </a:ext>
                  </a:extLst>
                </p:cNvPr>
                <p:cNvPicPr/>
                <p:nvPr/>
              </p:nvPicPr>
              <p:blipFill>
                <a:blip r:embed="rId329"/>
                <a:stretch>
                  <a:fillRect/>
                </a:stretch>
              </p:blipFill>
              <p:spPr>
                <a:xfrm>
                  <a:off x="10979854" y="6101579"/>
                  <a:ext cx="131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526" name="Ink 525">
                  <a:extLst>
                    <a:ext uri="{FF2B5EF4-FFF2-40B4-BE49-F238E27FC236}">
                      <a16:creationId xmlns:a16="http://schemas.microsoft.com/office/drawing/2014/main" id="{767BA277-C6BC-AC65-2943-6048D3CC7FCE}"/>
                    </a:ext>
                  </a:extLst>
                </p14:cNvPr>
                <p14:cNvContentPartPr/>
                <p14:nvPr/>
              </p14:nvContentPartPr>
              <p14:xfrm>
                <a:off x="11118094" y="6099059"/>
                <a:ext cx="112320" cy="74880"/>
              </p14:xfrm>
            </p:contentPart>
          </mc:Choice>
          <mc:Fallback>
            <p:pic>
              <p:nvPicPr>
                <p:cNvPr id="526" name="Ink 525">
                  <a:extLst>
                    <a:ext uri="{FF2B5EF4-FFF2-40B4-BE49-F238E27FC236}">
                      <a16:creationId xmlns:a16="http://schemas.microsoft.com/office/drawing/2014/main" id="{767BA277-C6BC-AC65-2943-6048D3CC7FCE}"/>
                    </a:ext>
                  </a:extLst>
                </p:cNvPr>
                <p:cNvPicPr/>
                <p:nvPr/>
              </p:nvPicPr>
              <p:blipFill>
                <a:blip r:embed="rId331"/>
                <a:stretch>
                  <a:fillRect/>
                </a:stretch>
              </p:blipFill>
              <p:spPr>
                <a:xfrm>
                  <a:off x="11111974" y="6092939"/>
                  <a:ext cx="124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527" name="Ink 526">
                  <a:extLst>
                    <a:ext uri="{FF2B5EF4-FFF2-40B4-BE49-F238E27FC236}">
                      <a16:creationId xmlns:a16="http://schemas.microsoft.com/office/drawing/2014/main" id="{25043001-6ADB-2A05-03E2-D67FC16167ED}"/>
                    </a:ext>
                  </a:extLst>
                </p14:cNvPr>
                <p14:cNvContentPartPr/>
                <p14:nvPr/>
              </p14:nvContentPartPr>
              <p14:xfrm>
                <a:off x="11248414" y="6112739"/>
                <a:ext cx="99360" cy="203400"/>
              </p14:xfrm>
            </p:contentPart>
          </mc:Choice>
          <mc:Fallback>
            <p:pic>
              <p:nvPicPr>
                <p:cNvPr id="527" name="Ink 526">
                  <a:extLst>
                    <a:ext uri="{FF2B5EF4-FFF2-40B4-BE49-F238E27FC236}">
                      <a16:creationId xmlns:a16="http://schemas.microsoft.com/office/drawing/2014/main" id="{25043001-6ADB-2A05-03E2-D67FC16167ED}"/>
                    </a:ext>
                  </a:extLst>
                </p:cNvPr>
                <p:cNvPicPr/>
                <p:nvPr/>
              </p:nvPicPr>
              <p:blipFill>
                <a:blip r:embed="rId333"/>
                <a:stretch>
                  <a:fillRect/>
                </a:stretch>
              </p:blipFill>
              <p:spPr>
                <a:xfrm>
                  <a:off x="11242294" y="6106619"/>
                  <a:ext cx="1116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528" name="Ink 527">
                  <a:extLst>
                    <a:ext uri="{FF2B5EF4-FFF2-40B4-BE49-F238E27FC236}">
                      <a16:creationId xmlns:a16="http://schemas.microsoft.com/office/drawing/2014/main" id="{8588FBB9-7AC1-1145-98CE-2D3A9F052AD1}"/>
                    </a:ext>
                  </a:extLst>
                </p14:cNvPr>
                <p14:cNvContentPartPr/>
                <p14:nvPr/>
              </p14:nvContentPartPr>
              <p14:xfrm>
                <a:off x="11352094" y="6110579"/>
                <a:ext cx="95400" cy="85680"/>
              </p14:xfrm>
            </p:contentPart>
          </mc:Choice>
          <mc:Fallback>
            <p:pic>
              <p:nvPicPr>
                <p:cNvPr id="528" name="Ink 527">
                  <a:extLst>
                    <a:ext uri="{FF2B5EF4-FFF2-40B4-BE49-F238E27FC236}">
                      <a16:creationId xmlns:a16="http://schemas.microsoft.com/office/drawing/2014/main" id="{8588FBB9-7AC1-1145-98CE-2D3A9F052AD1}"/>
                    </a:ext>
                  </a:extLst>
                </p:cNvPr>
                <p:cNvPicPr/>
                <p:nvPr/>
              </p:nvPicPr>
              <p:blipFill>
                <a:blip r:embed="rId335"/>
                <a:stretch>
                  <a:fillRect/>
                </a:stretch>
              </p:blipFill>
              <p:spPr>
                <a:xfrm>
                  <a:off x="11345974" y="6104459"/>
                  <a:ext cx="107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529" name="Ink 528">
                  <a:extLst>
                    <a:ext uri="{FF2B5EF4-FFF2-40B4-BE49-F238E27FC236}">
                      <a16:creationId xmlns:a16="http://schemas.microsoft.com/office/drawing/2014/main" id="{90C6192D-A09E-C6AD-6A23-57C3D84F0F9F}"/>
                    </a:ext>
                  </a:extLst>
                </p14:cNvPr>
                <p14:cNvContentPartPr/>
                <p14:nvPr/>
              </p14:nvContentPartPr>
              <p14:xfrm>
                <a:off x="11478094" y="6099059"/>
                <a:ext cx="101520" cy="121320"/>
              </p14:xfrm>
            </p:contentPart>
          </mc:Choice>
          <mc:Fallback>
            <p:pic>
              <p:nvPicPr>
                <p:cNvPr id="529" name="Ink 528">
                  <a:extLst>
                    <a:ext uri="{FF2B5EF4-FFF2-40B4-BE49-F238E27FC236}">
                      <a16:creationId xmlns:a16="http://schemas.microsoft.com/office/drawing/2014/main" id="{90C6192D-A09E-C6AD-6A23-57C3D84F0F9F}"/>
                    </a:ext>
                  </a:extLst>
                </p:cNvPr>
                <p:cNvPicPr/>
                <p:nvPr/>
              </p:nvPicPr>
              <p:blipFill>
                <a:blip r:embed="rId337"/>
                <a:stretch>
                  <a:fillRect/>
                </a:stretch>
              </p:blipFill>
              <p:spPr>
                <a:xfrm>
                  <a:off x="11471974" y="6092939"/>
                  <a:ext cx="113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530" name="Ink 529">
                  <a:extLst>
                    <a:ext uri="{FF2B5EF4-FFF2-40B4-BE49-F238E27FC236}">
                      <a16:creationId xmlns:a16="http://schemas.microsoft.com/office/drawing/2014/main" id="{E13F1FBF-A732-0D96-A903-BD5A9B7C9BB6}"/>
                    </a:ext>
                  </a:extLst>
                </p14:cNvPr>
                <p14:cNvContentPartPr/>
                <p14:nvPr/>
              </p14:nvContentPartPr>
              <p14:xfrm>
                <a:off x="11663134" y="6011579"/>
                <a:ext cx="18720" cy="191520"/>
              </p14:xfrm>
            </p:contentPart>
          </mc:Choice>
          <mc:Fallback>
            <p:pic>
              <p:nvPicPr>
                <p:cNvPr id="530" name="Ink 529">
                  <a:extLst>
                    <a:ext uri="{FF2B5EF4-FFF2-40B4-BE49-F238E27FC236}">
                      <a16:creationId xmlns:a16="http://schemas.microsoft.com/office/drawing/2014/main" id="{E13F1FBF-A732-0D96-A903-BD5A9B7C9BB6}"/>
                    </a:ext>
                  </a:extLst>
                </p:cNvPr>
                <p:cNvPicPr/>
                <p:nvPr/>
              </p:nvPicPr>
              <p:blipFill>
                <a:blip r:embed="rId339"/>
                <a:stretch>
                  <a:fillRect/>
                </a:stretch>
              </p:blipFill>
              <p:spPr>
                <a:xfrm>
                  <a:off x="11657014" y="6005459"/>
                  <a:ext cx="309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531" name="Ink 530">
                  <a:extLst>
                    <a:ext uri="{FF2B5EF4-FFF2-40B4-BE49-F238E27FC236}">
                      <a16:creationId xmlns:a16="http://schemas.microsoft.com/office/drawing/2014/main" id="{EE801A58-17A8-5452-FFD0-AC21CFA0EACC}"/>
                    </a:ext>
                  </a:extLst>
                </p14:cNvPr>
                <p14:cNvContentPartPr/>
                <p14:nvPr/>
              </p14:nvContentPartPr>
              <p14:xfrm>
                <a:off x="11604454" y="6060179"/>
                <a:ext cx="159480" cy="19440"/>
              </p14:xfrm>
            </p:contentPart>
          </mc:Choice>
          <mc:Fallback>
            <p:pic>
              <p:nvPicPr>
                <p:cNvPr id="531" name="Ink 530">
                  <a:extLst>
                    <a:ext uri="{FF2B5EF4-FFF2-40B4-BE49-F238E27FC236}">
                      <a16:creationId xmlns:a16="http://schemas.microsoft.com/office/drawing/2014/main" id="{EE801A58-17A8-5452-FFD0-AC21CFA0EACC}"/>
                    </a:ext>
                  </a:extLst>
                </p:cNvPr>
                <p:cNvPicPr/>
                <p:nvPr/>
              </p:nvPicPr>
              <p:blipFill>
                <a:blip r:embed="rId341"/>
                <a:stretch>
                  <a:fillRect/>
                </a:stretch>
              </p:blipFill>
              <p:spPr>
                <a:xfrm>
                  <a:off x="11598334" y="6054059"/>
                  <a:ext cx="171720" cy="31680"/>
                </a:xfrm>
                <a:prstGeom prst="rect">
                  <a:avLst/>
                </a:prstGeom>
              </p:spPr>
            </p:pic>
          </mc:Fallback>
        </mc:AlternateContent>
      </p:grpSp>
      <p:grpSp>
        <p:nvGrpSpPr>
          <p:cNvPr id="536" name="Group 535">
            <a:extLst>
              <a:ext uri="{FF2B5EF4-FFF2-40B4-BE49-F238E27FC236}">
                <a16:creationId xmlns:a16="http://schemas.microsoft.com/office/drawing/2014/main" id="{81C97EDC-0A25-A043-5EA0-07F2D9018881}"/>
              </a:ext>
            </a:extLst>
          </p:cNvPr>
          <p:cNvGrpSpPr/>
          <p:nvPr/>
        </p:nvGrpSpPr>
        <p:grpSpPr>
          <a:xfrm>
            <a:off x="7567774" y="6614939"/>
            <a:ext cx="238320" cy="172440"/>
            <a:chOff x="7567774" y="6614939"/>
            <a:chExt cx="238320" cy="172440"/>
          </a:xfrm>
        </p:grpSpPr>
        <mc:AlternateContent xmlns:mc="http://schemas.openxmlformats.org/markup-compatibility/2006">
          <mc:Choice xmlns:p14="http://schemas.microsoft.com/office/powerpoint/2010/main" Requires="p14">
            <p:contentPart p14:bwMode="auto" r:id="rId342">
              <p14:nvContentPartPr>
                <p14:cNvPr id="533" name="Ink 532">
                  <a:extLst>
                    <a:ext uri="{FF2B5EF4-FFF2-40B4-BE49-F238E27FC236}">
                      <a16:creationId xmlns:a16="http://schemas.microsoft.com/office/drawing/2014/main" id="{95A72331-D015-6E50-75CD-C41EE670E8B4}"/>
                    </a:ext>
                  </a:extLst>
                </p14:cNvPr>
                <p14:cNvContentPartPr/>
                <p14:nvPr/>
              </p14:nvContentPartPr>
              <p14:xfrm>
                <a:off x="7576054" y="6663539"/>
                <a:ext cx="130680" cy="360"/>
              </p14:xfrm>
            </p:contentPart>
          </mc:Choice>
          <mc:Fallback>
            <p:pic>
              <p:nvPicPr>
                <p:cNvPr id="533" name="Ink 532">
                  <a:extLst>
                    <a:ext uri="{FF2B5EF4-FFF2-40B4-BE49-F238E27FC236}">
                      <a16:creationId xmlns:a16="http://schemas.microsoft.com/office/drawing/2014/main" id="{95A72331-D015-6E50-75CD-C41EE670E8B4}"/>
                    </a:ext>
                  </a:extLst>
                </p:cNvPr>
                <p:cNvPicPr/>
                <p:nvPr/>
              </p:nvPicPr>
              <p:blipFill>
                <a:blip r:embed="rId343"/>
                <a:stretch>
                  <a:fillRect/>
                </a:stretch>
              </p:blipFill>
              <p:spPr>
                <a:xfrm>
                  <a:off x="7569934" y="6657419"/>
                  <a:ext cx="1429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534" name="Ink 533">
                  <a:extLst>
                    <a:ext uri="{FF2B5EF4-FFF2-40B4-BE49-F238E27FC236}">
                      <a16:creationId xmlns:a16="http://schemas.microsoft.com/office/drawing/2014/main" id="{A445D503-063E-7D62-FD0C-9CC000EFFBB0}"/>
                    </a:ext>
                  </a:extLst>
                </p14:cNvPr>
                <p14:cNvContentPartPr/>
                <p14:nvPr/>
              </p14:nvContentPartPr>
              <p14:xfrm>
                <a:off x="7567774" y="6708179"/>
                <a:ext cx="160560" cy="4320"/>
              </p14:xfrm>
            </p:contentPart>
          </mc:Choice>
          <mc:Fallback>
            <p:pic>
              <p:nvPicPr>
                <p:cNvPr id="534" name="Ink 533">
                  <a:extLst>
                    <a:ext uri="{FF2B5EF4-FFF2-40B4-BE49-F238E27FC236}">
                      <a16:creationId xmlns:a16="http://schemas.microsoft.com/office/drawing/2014/main" id="{A445D503-063E-7D62-FD0C-9CC000EFFBB0}"/>
                    </a:ext>
                  </a:extLst>
                </p:cNvPr>
                <p:cNvPicPr/>
                <p:nvPr/>
              </p:nvPicPr>
              <p:blipFill>
                <a:blip r:embed="rId345"/>
                <a:stretch>
                  <a:fillRect/>
                </a:stretch>
              </p:blipFill>
              <p:spPr>
                <a:xfrm>
                  <a:off x="7561654" y="6702059"/>
                  <a:ext cx="1728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535" name="Ink 534">
                  <a:extLst>
                    <a:ext uri="{FF2B5EF4-FFF2-40B4-BE49-F238E27FC236}">
                      <a16:creationId xmlns:a16="http://schemas.microsoft.com/office/drawing/2014/main" id="{D979402C-1074-1051-853A-DE87BBF2C8BA}"/>
                    </a:ext>
                  </a:extLst>
                </p14:cNvPr>
                <p14:cNvContentPartPr/>
                <p14:nvPr/>
              </p14:nvContentPartPr>
              <p14:xfrm>
                <a:off x="7674694" y="6614939"/>
                <a:ext cx="131400" cy="172440"/>
              </p14:xfrm>
            </p:contentPart>
          </mc:Choice>
          <mc:Fallback>
            <p:pic>
              <p:nvPicPr>
                <p:cNvPr id="535" name="Ink 534">
                  <a:extLst>
                    <a:ext uri="{FF2B5EF4-FFF2-40B4-BE49-F238E27FC236}">
                      <a16:creationId xmlns:a16="http://schemas.microsoft.com/office/drawing/2014/main" id="{D979402C-1074-1051-853A-DE87BBF2C8BA}"/>
                    </a:ext>
                  </a:extLst>
                </p:cNvPr>
                <p:cNvPicPr/>
                <p:nvPr/>
              </p:nvPicPr>
              <p:blipFill>
                <a:blip r:embed="rId347"/>
                <a:stretch>
                  <a:fillRect/>
                </a:stretch>
              </p:blipFill>
              <p:spPr>
                <a:xfrm>
                  <a:off x="7668574" y="6608819"/>
                  <a:ext cx="143640" cy="18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8">
            <p14:nvContentPartPr>
              <p14:cNvPr id="537" name="Ink 536">
                <a:extLst>
                  <a:ext uri="{FF2B5EF4-FFF2-40B4-BE49-F238E27FC236}">
                    <a16:creationId xmlns:a16="http://schemas.microsoft.com/office/drawing/2014/main" id="{BE851120-9F78-B924-3669-4F3F4AAFC2A7}"/>
                  </a:ext>
                </a:extLst>
              </p14:cNvPr>
              <p14:cNvContentPartPr/>
              <p14:nvPr/>
            </p14:nvContentPartPr>
            <p14:xfrm>
              <a:off x="8036854" y="6595139"/>
              <a:ext cx="201960" cy="176760"/>
            </p14:xfrm>
          </p:contentPart>
        </mc:Choice>
        <mc:Fallback>
          <p:pic>
            <p:nvPicPr>
              <p:cNvPr id="537" name="Ink 536">
                <a:extLst>
                  <a:ext uri="{FF2B5EF4-FFF2-40B4-BE49-F238E27FC236}">
                    <a16:creationId xmlns:a16="http://schemas.microsoft.com/office/drawing/2014/main" id="{BE851120-9F78-B924-3669-4F3F4AAFC2A7}"/>
                  </a:ext>
                </a:extLst>
              </p:cNvPr>
              <p:cNvPicPr/>
              <p:nvPr/>
            </p:nvPicPr>
            <p:blipFill>
              <a:blip r:embed="rId349"/>
              <a:stretch>
                <a:fillRect/>
              </a:stretch>
            </p:blipFill>
            <p:spPr>
              <a:xfrm>
                <a:off x="8030734" y="6589019"/>
                <a:ext cx="214200" cy="189000"/>
              </a:xfrm>
              <a:prstGeom prst="rect">
                <a:avLst/>
              </a:prstGeom>
            </p:spPr>
          </p:pic>
        </mc:Fallback>
      </mc:AlternateContent>
      <p:grpSp>
        <p:nvGrpSpPr>
          <p:cNvPr id="540" name="Group 539">
            <a:extLst>
              <a:ext uri="{FF2B5EF4-FFF2-40B4-BE49-F238E27FC236}">
                <a16:creationId xmlns:a16="http://schemas.microsoft.com/office/drawing/2014/main" id="{90BAB757-FFC5-5E39-1C8D-D202BBBF9BC8}"/>
              </a:ext>
            </a:extLst>
          </p:cNvPr>
          <p:cNvGrpSpPr/>
          <p:nvPr/>
        </p:nvGrpSpPr>
        <p:grpSpPr>
          <a:xfrm>
            <a:off x="8431414" y="6647339"/>
            <a:ext cx="318240" cy="136080"/>
            <a:chOff x="8431414" y="6647339"/>
            <a:chExt cx="318240" cy="136080"/>
          </a:xfrm>
        </p:grpSpPr>
        <mc:AlternateContent xmlns:mc="http://schemas.openxmlformats.org/markup-compatibility/2006">
          <mc:Choice xmlns:p14="http://schemas.microsoft.com/office/powerpoint/2010/main" Requires="p14">
            <p:contentPart p14:bwMode="auto" r:id="rId350">
              <p14:nvContentPartPr>
                <p14:cNvPr id="538" name="Ink 537">
                  <a:extLst>
                    <a:ext uri="{FF2B5EF4-FFF2-40B4-BE49-F238E27FC236}">
                      <a16:creationId xmlns:a16="http://schemas.microsoft.com/office/drawing/2014/main" id="{7B2D2D88-64A5-26BA-D269-972C23B9BA00}"/>
                    </a:ext>
                  </a:extLst>
                </p14:cNvPr>
                <p14:cNvContentPartPr/>
                <p14:nvPr/>
              </p14:nvContentPartPr>
              <p14:xfrm>
                <a:off x="8431414" y="6647339"/>
                <a:ext cx="178560" cy="131760"/>
              </p14:xfrm>
            </p:contentPart>
          </mc:Choice>
          <mc:Fallback>
            <p:pic>
              <p:nvPicPr>
                <p:cNvPr id="538" name="Ink 537">
                  <a:extLst>
                    <a:ext uri="{FF2B5EF4-FFF2-40B4-BE49-F238E27FC236}">
                      <a16:creationId xmlns:a16="http://schemas.microsoft.com/office/drawing/2014/main" id="{7B2D2D88-64A5-26BA-D269-972C23B9BA00}"/>
                    </a:ext>
                  </a:extLst>
                </p:cNvPr>
                <p:cNvPicPr/>
                <p:nvPr/>
              </p:nvPicPr>
              <p:blipFill>
                <a:blip r:embed="rId351"/>
                <a:stretch>
                  <a:fillRect/>
                </a:stretch>
              </p:blipFill>
              <p:spPr>
                <a:xfrm>
                  <a:off x="8425294" y="6641219"/>
                  <a:ext cx="1908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539" name="Ink 538">
                  <a:extLst>
                    <a:ext uri="{FF2B5EF4-FFF2-40B4-BE49-F238E27FC236}">
                      <a16:creationId xmlns:a16="http://schemas.microsoft.com/office/drawing/2014/main" id="{D1B9A0D6-8E83-859C-0D7A-BD69DA18F706}"/>
                    </a:ext>
                  </a:extLst>
                </p14:cNvPr>
                <p14:cNvContentPartPr/>
                <p14:nvPr/>
              </p14:nvContentPartPr>
              <p14:xfrm>
                <a:off x="8637694" y="6731219"/>
                <a:ext cx="111960" cy="52200"/>
              </p14:xfrm>
            </p:contentPart>
          </mc:Choice>
          <mc:Fallback>
            <p:pic>
              <p:nvPicPr>
                <p:cNvPr id="539" name="Ink 538">
                  <a:extLst>
                    <a:ext uri="{FF2B5EF4-FFF2-40B4-BE49-F238E27FC236}">
                      <a16:creationId xmlns:a16="http://schemas.microsoft.com/office/drawing/2014/main" id="{D1B9A0D6-8E83-859C-0D7A-BD69DA18F706}"/>
                    </a:ext>
                  </a:extLst>
                </p:cNvPr>
                <p:cNvPicPr/>
                <p:nvPr/>
              </p:nvPicPr>
              <p:blipFill>
                <a:blip r:embed="rId353"/>
                <a:stretch>
                  <a:fillRect/>
                </a:stretch>
              </p:blipFill>
              <p:spPr>
                <a:xfrm>
                  <a:off x="8631574" y="6725099"/>
                  <a:ext cx="124200" cy="64440"/>
                </a:xfrm>
                <a:prstGeom prst="rect">
                  <a:avLst/>
                </a:prstGeom>
              </p:spPr>
            </p:pic>
          </mc:Fallback>
        </mc:AlternateContent>
      </p:grpSp>
      <p:grpSp>
        <p:nvGrpSpPr>
          <p:cNvPr id="550" name="Group 549">
            <a:extLst>
              <a:ext uri="{FF2B5EF4-FFF2-40B4-BE49-F238E27FC236}">
                <a16:creationId xmlns:a16="http://schemas.microsoft.com/office/drawing/2014/main" id="{672B66D1-D290-00E0-3731-D402D7827628}"/>
              </a:ext>
            </a:extLst>
          </p:cNvPr>
          <p:cNvGrpSpPr/>
          <p:nvPr/>
        </p:nvGrpSpPr>
        <p:grpSpPr>
          <a:xfrm>
            <a:off x="8971054" y="6639059"/>
            <a:ext cx="1083960" cy="207360"/>
            <a:chOff x="8971054" y="6639059"/>
            <a:chExt cx="1083960" cy="207360"/>
          </a:xfrm>
        </p:grpSpPr>
        <mc:AlternateContent xmlns:mc="http://schemas.openxmlformats.org/markup-compatibility/2006">
          <mc:Choice xmlns:p14="http://schemas.microsoft.com/office/powerpoint/2010/main" Requires="p14">
            <p:contentPart p14:bwMode="auto" r:id="rId354">
              <p14:nvContentPartPr>
                <p14:cNvPr id="541" name="Ink 540">
                  <a:extLst>
                    <a:ext uri="{FF2B5EF4-FFF2-40B4-BE49-F238E27FC236}">
                      <a16:creationId xmlns:a16="http://schemas.microsoft.com/office/drawing/2014/main" id="{D2FDD342-FEA4-9217-A41B-988EF4D99F9D}"/>
                    </a:ext>
                  </a:extLst>
                </p14:cNvPr>
                <p14:cNvContentPartPr/>
                <p14:nvPr/>
              </p14:nvContentPartPr>
              <p14:xfrm>
                <a:off x="8971054" y="6674339"/>
                <a:ext cx="144360" cy="97560"/>
              </p14:xfrm>
            </p:contentPart>
          </mc:Choice>
          <mc:Fallback>
            <p:pic>
              <p:nvPicPr>
                <p:cNvPr id="541" name="Ink 540">
                  <a:extLst>
                    <a:ext uri="{FF2B5EF4-FFF2-40B4-BE49-F238E27FC236}">
                      <a16:creationId xmlns:a16="http://schemas.microsoft.com/office/drawing/2014/main" id="{D2FDD342-FEA4-9217-A41B-988EF4D99F9D}"/>
                    </a:ext>
                  </a:extLst>
                </p:cNvPr>
                <p:cNvPicPr/>
                <p:nvPr/>
              </p:nvPicPr>
              <p:blipFill>
                <a:blip r:embed="rId355"/>
                <a:stretch>
                  <a:fillRect/>
                </a:stretch>
              </p:blipFill>
              <p:spPr>
                <a:xfrm>
                  <a:off x="8964934" y="6668219"/>
                  <a:ext cx="156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542" name="Ink 541">
                  <a:extLst>
                    <a:ext uri="{FF2B5EF4-FFF2-40B4-BE49-F238E27FC236}">
                      <a16:creationId xmlns:a16="http://schemas.microsoft.com/office/drawing/2014/main" id="{79D348A5-A22E-C971-3313-AB49256BCC95}"/>
                    </a:ext>
                  </a:extLst>
                </p14:cNvPr>
                <p14:cNvContentPartPr/>
                <p14:nvPr/>
              </p14:nvContentPartPr>
              <p14:xfrm>
                <a:off x="9123694" y="6671819"/>
                <a:ext cx="60480" cy="79200"/>
              </p14:xfrm>
            </p:contentPart>
          </mc:Choice>
          <mc:Fallback>
            <p:pic>
              <p:nvPicPr>
                <p:cNvPr id="542" name="Ink 541">
                  <a:extLst>
                    <a:ext uri="{FF2B5EF4-FFF2-40B4-BE49-F238E27FC236}">
                      <a16:creationId xmlns:a16="http://schemas.microsoft.com/office/drawing/2014/main" id="{79D348A5-A22E-C971-3313-AB49256BCC95}"/>
                    </a:ext>
                  </a:extLst>
                </p:cNvPr>
                <p:cNvPicPr/>
                <p:nvPr/>
              </p:nvPicPr>
              <p:blipFill>
                <a:blip r:embed="rId357"/>
                <a:stretch>
                  <a:fillRect/>
                </a:stretch>
              </p:blipFill>
              <p:spPr>
                <a:xfrm>
                  <a:off x="9117574" y="6665699"/>
                  <a:ext cx="72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543" name="Ink 542">
                  <a:extLst>
                    <a:ext uri="{FF2B5EF4-FFF2-40B4-BE49-F238E27FC236}">
                      <a16:creationId xmlns:a16="http://schemas.microsoft.com/office/drawing/2014/main" id="{F28DE94B-AE97-456F-F907-A3C1E3F6B165}"/>
                    </a:ext>
                  </a:extLst>
                </p14:cNvPr>
                <p14:cNvContentPartPr/>
                <p14:nvPr/>
              </p14:nvContentPartPr>
              <p14:xfrm>
                <a:off x="9211534" y="6672899"/>
                <a:ext cx="119520" cy="88560"/>
              </p14:xfrm>
            </p:contentPart>
          </mc:Choice>
          <mc:Fallback>
            <p:pic>
              <p:nvPicPr>
                <p:cNvPr id="543" name="Ink 542">
                  <a:extLst>
                    <a:ext uri="{FF2B5EF4-FFF2-40B4-BE49-F238E27FC236}">
                      <a16:creationId xmlns:a16="http://schemas.microsoft.com/office/drawing/2014/main" id="{F28DE94B-AE97-456F-F907-A3C1E3F6B165}"/>
                    </a:ext>
                  </a:extLst>
                </p:cNvPr>
                <p:cNvPicPr/>
                <p:nvPr/>
              </p:nvPicPr>
              <p:blipFill>
                <a:blip r:embed="rId359"/>
                <a:stretch>
                  <a:fillRect/>
                </a:stretch>
              </p:blipFill>
              <p:spPr>
                <a:xfrm>
                  <a:off x="9205414" y="6666779"/>
                  <a:ext cx="131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544" name="Ink 543">
                  <a:extLst>
                    <a:ext uri="{FF2B5EF4-FFF2-40B4-BE49-F238E27FC236}">
                      <a16:creationId xmlns:a16="http://schemas.microsoft.com/office/drawing/2014/main" id="{709300D3-3BF4-3FF0-0776-648094EC707D}"/>
                    </a:ext>
                  </a:extLst>
                </p14:cNvPr>
                <p14:cNvContentPartPr/>
                <p14:nvPr/>
              </p14:nvContentPartPr>
              <p14:xfrm>
                <a:off x="9347974" y="6678299"/>
                <a:ext cx="75240" cy="78120"/>
              </p14:xfrm>
            </p:contentPart>
          </mc:Choice>
          <mc:Fallback>
            <p:pic>
              <p:nvPicPr>
                <p:cNvPr id="544" name="Ink 543">
                  <a:extLst>
                    <a:ext uri="{FF2B5EF4-FFF2-40B4-BE49-F238E27FC236}">
                      <a16:creationId xmlns:a16="http://schemas.microsoft.com/office/drawing/2014/main" id="{709300D3-3BF4-3FF0-0776-648094EC707D}"/>
                    </a:ext>
                  </a:extLst>
                </p:cNvPr>
                <p:cNvPicPr/>
                <p:nvPr/>
              </p:nvPicPr>
              <p:blipFill>
                <a:blip r:embed="rId361"/>
                <a:stretch>
                  <a:fillRect/>
                </a:stretch>
              </p:blipFill>
              <p:spPr>
                <a:xfrm>
                  <a:off x="9341854" y="6672179"/>
                  <a:ext cx="874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545" name="Ink 544">
                  <a:extLst>
                    <a:ext uri="{FF2B5EF4-FFF2-40B4-BE49-F238E27FC236}">
                      <a16:creationId xmlns:a16="http://schemas.microsoft.com/office/drawing/2014/main" id="{78B55C4C-E820-0AA6-4E72-029237E0AB95}"/>
                    </a:ext>
                  </a:extLst>
                </p14:cNvPr>
                <p14:cNvContentPartPr/>
                <p14:nvPr/>
              </p14:nvContentPartPr>
              <p14:xfrm>
                <a:off x="9464614" y="6700619"/>
                <a:ext cx="152280" cy="78120"/>
              </p14:xfrm>
            </p:contentPart>
          </mc:Choice>
          <mc:Fallback>
            <p:pic>
              <p:nvPicPr>
                <p:cNvPr id="545" name="Ink 544">
                  <a:extLst>
                    <a:ext uri="{FF2B5EF4-FFF2-40B4-BE49-F238E27FC236}">
                      <a16:creationId xmlns:a16="http://schemas.microsoft.com/office/drawing/2014/main" id="{78B55C4C-E820-0AA6-4E72-029237E0AB95}"/>
                    </a:ext>
                  </a:extLst>
                </p:cNvPr>
                <p:cNvPicPr/>
                <p:nvPr/>
              </p:nvPicPr>
              <p:blipFill>
                <a:blip r:embed="rId363"/>
                <a:stretch>
                  <a:fillRect/>
                </a:stretch>
              </p:blipFill>
              <p:spPr>
                <a:xfrm>
                  <a:off x="9458494" y="6694499"/>
                  <a:ext cx="164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546" name="Ink 545">
                  <a:extLst>
                    <a:ext uri="{FF2B5EF4-FFF2-40B4-BE49-F238E27FC236}">
                      <a16:creationId xmlns:a16="http://schemas.microsoft.com/office/drawing/2014/main" id="{60A7FE4C-4029-9EBA-6D9A-1313C63EBF00}"/>
                    </a:ext>
                  </a:extLst>
                </p14:cNvPr>
                <p14:cNvContentPartPr/>
                <p14:nvPr/>
              </p14:nvContentPartPr>
              <p14:xfrm>
                <a:off x="9620134" y="6684419"/>
                <a:ext cx="108360" cy="69480"/>
              </p14:xfrm>
            </p:contentPart>
          </mc:Choice>
          <mc:Fallback>
            <p:pic>
              <p:nvPicPr>
                <p:cNvPr id="546" name="Ink 545">
                  <a:extLst>
                    <a:ext uri="{FF2B5EF4-FFF2-40B4-BE49-F238E27FC236}">
                      <a16:creationId xmlns:a16="http://schemas.microsoft.com/office/drawing/2014/main" id="{60A7FE4C-4029-9EBA-6D9A-1313C63EBF00}"/>
                    </a:ext>
                  </a:extLst>
                </p:cNvPr>
                <p:cNvPicPr/>
                <p:nvPr/>
              </p:nvPicPr>
              <p:blipFill>
                <a:blip r:embed="rId365"/>
                <a:stretch>
                  <a:fillRect/>
                </a:stretch>
              </p:blipFill>
              <p:spPr>
                <a:xfrm>
                  <a:off x="9614014" y="6678299"/>
                  <a:ext cx="120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547" name="Ink 546">
                  <a:extLst>
                    <a:ext uri="{FF2B5EF4-FFF2-40B4-BE49-F238E27FC236}">
                      <a16:creationId xmlns:a16="http://schemas.microsoft.com/office/drawing/2014/main" id="{DFF9B0B8-B8BD-0590-0EDE-57052A926856}"/>
                    </a:ext>
                  </a:extLst>
                </p14:cNvPr>
                <p14:cNvContentPartPr/>
                <p14:nvPr/>
              </p14:nvContentPartPr>
              <p14:xfrm>
                <a:off x="9697894" y="6666779"/>
                <a:ext cx="108360" cy="179640"/>
              </p14:xfrm>
            </p:contentPart>
          </mc:Choice>
          <mc:Fallback>
            <p:pic>
              <p:nvPicPr>
                <p:cNvPr id="547" name="Ink 546">
                  <a:extLst>
                    <a:ext uri="{FF2B5EF4-FFF2-40B4-BE49-F238E27FC236}">
                      <a16:creationId xmlns:a16="http://schemas.microsoft.com/office/drawing/2014/main" id="{DFF9B0B8-B8BD-0590-0EDE-57052A926856}"/>
                    </a:ext>
                  </a:extLst>
                </p:cNvPr>
                <p:cNvPicPr/>
                <p:nvPr/>
              </p:nvPicPr>
              <p:blipFill>
                <a:blip r:embed="rId367"/>
                <a:stretch>
                  <a:fillRect/>
                </a:stretch>
              </p:blipFill>
              <p:spPr>
                <a:xfrm>
                  <a:off x="9691774" y="6660659"/>
                  <a:ext cx="1206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548" name="Ink 547">
                  <a:extLst>
                    <a:ext uri="{FF2B5EF4-FFF2-40B4-BE49-F238E27FC236}">
                      <a16:creationId xmlns:a16="http://schemas.microsoft.com/office/drawing/2014/main" id="{9B00542D-E010-E04A-2220-0463D49DC5B8}"/>
                    </a:ext>
                  </a:extLst>
                </p14:cNvPr>
                <p14:cNvContentPartPr/>
                <p14:nvPr/>
              </p14:nvContentPartPr>
              <p14:xfrm>
                <a:off x="9844054" y="6665339"/>
                <a:ext cx="79560" cy="68400"/>
              </p14:xfrm>
            </p:contentPart>
          </mc:Choice>
          <mc:Fallback>
            <p:pic>
              <p:nvPicPr>
                <p:cNvPr id="548" name="Ink 547">
                  <a:extLst>
                    <a:ext uri="{FF2B5EF4-FFF2-40B4-BE49-F238E27FC236}">
                      <a16:creationId xmlns:a16="http://schemas.microsoft.com/office/drawing/2014/main" id="{9B00542D-E010-E04A-2220-0463D49DC5B8}"/>
                    </a:ext>
                  </a:extLst>
                </p:cNvPr>
                <p:cNvPicPr/>
                <p:nvPr/>
              </p:nvPicPr>
              <p:blipFill>
                <a:blip r:embed="rId369"/>
                <a:stretch>
                  <a:fillRect/>
                </a:stretch>
              </p:blipFill>
              <p:spPr>
                <a:xfrm>
                  <a:off x="9837934" y="6659219"/>
                  <a:ext cx="91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549" name="Ink 548">
                  <a:extLst>
                    <a:ext uri="{FF2B5EF4-FFF2-40B4-BE49-F238E27FC236}">
                      <a16:creationId xmlns:a16="http://schemas.microsoft.com/office/drawing/2014/main" id="{11CB2569-AA59-7381-7841-4E5C6B46681C}"/>
                    </a:ext>
                  </a:extLst>
                </p14:cNvPr>
                <p14:cNvContentPartPr/>
                <p14:nvPr/>
              </p14:nvContentPartPr>
              <p14:xfrm>
                <a:off x="9949174" y="6639059"/>
                <a:ext cx="105840" cy="122040"/>
              </p14:xfrm>
            </p:contentPart>
          </mc:Choice>
          <mc:Fallback>
            <p:pic>
              <p:nvPicPr>
                <p:cNvPr id="549" name="Ink 548">
                  <a:extLst>
                    <a:ext uri="{FF2B5EF4-FFF2-40B4-BE49-F238E27FC236}">
                      <a16:creationId xmlns:a16="http://schemas.microsoft.com/office/drawing/2014/main" id="{11CB2569-AA59-7381-7841-4E5C6B46681C}"/>
                    </a:ext>
                  </a:extLst>
                </p:cNvPr>
                <p:cNvPicPr/>
                <p:nvPr/>
              </p:nvPicPr>
              <p:blipFill>
                <a:blip r:embed="rId371"/>
                <a:stretch>
                  <a:fillRect/>
                </a:stretch>
              </p:blipFill>
              <p:spPr>
                <a:xfrm>
                  <a:off x="9943054" y="6632939"/>
                  <a:ext cx="118080" cy="134280"/>
                </a:xfrm>
                <a:prstGeom prst="rect">
                  <a:avLst/>
                </a:prstGeom>
              </p:spPr>
            </p:pic>
          </mc:Fallback>
        </mc:AlternateContent>
      </p:grpSp>
      <p:grpSp>
        <p:nvGrpSpPr>
          <p:cNvPr id="562" name="Group 561">
            <a:extLst>
              <a:ext uri="{FF2B5EF4-FFF2-40B4-BE49-F238E27FC236}">
                <a16:creationId xmlns:a16="http://schemas.microsoft.com/office/drawing/2014/main" id="{245FCFF2-7D6C-EA30-7DCC-93C3C51EC7F2}"/>
              </a:ext>
            </a:extLst>
          </p:cNvPr>
          <p:cNvGrpSpPr/>
          <p:nvPr/>
        </p:nvGrpSpPr>
        <p:grpSpPr>
          <a:xfrm>
            <a:off x="10224214" y="6507299"/>
            <a:ext cx="1380960" cy="347760"/>
            <a:chOff x="10224214" y="6507299"/>
            <a:chExt cx="1380960" cy="347760"/>
          </a:xfrm>
        </p:grpSpPr>
        <mc:AlternateContent xmlns:mc="http://schemas.openxmlformats.org/markup-compatibility/2006">
          <mc:Choice xmlns:p14="http://schemas.microsoft.com/office/powerpoint/2010/main" Requires="p14">
            <p:contentPart p14:bwMode="auto" r:id="rId372">
              <p14:nvContentPartPr>
                <p14:cNvPr id="551" name="Ink 550">
                  <a:extLst>
                    <a:ext uri="{FF2B5EF4-FFF2-40B4-BE49-F238E27FC236}">
                      <a16:creationId xmlns:a16="http://schemas.microsoft.com/office/drawing/2014/main" id="{F5424CAC-24CA-B672-A4DD-3CD8D4947DFF}"/>
                    </a:ext>
                  </a:extLst>
                </p14:cNvPr>
                <p14:cNvContentPartPr/>
                <p14:nvPr/>
              </p14:nvContentPartPr>
              <p14:xfrm>
                <a:off x="10224214" y="6627899"/>
                <a:ext cx="167040" cy="131400"/>
              </p14:xfrm>
            </p:contentPart>
          </mc:Choice>
          <mc:Fallback>
            <p:pic>
              <p:nvPicPr>
                <p:cNvPr id="551" name="Ink 550">
                  <a:extLst>
                    <a:ext uri="{FF2B5EF4-FFF2-40B4-BE49-F238E27FC236}">
                      <a16:creationId xmlns:a16="http://schemas.microsoft.com/office/drawing/2014/main" id="{F5424CAC-24CA-B672-A4DD-3CD8D4947DFF}"/>
                    </a:ext>
                  </a:extLst>
                </p:cNvPr>
                <p:cNvPicPr/>
                <p:nvPr/>
              </p:nvPicPr>
              <p:blipFill>
                <a:blip r:embed="rId373"/>
                <a:stretch>
                  <a:fillRect/>
                </a:stretch>
              </p:blipFill>
              <p:spPr>
                <a:xfrm>
                  <a:off x="10218094" y="6621779"/>
                  <a:ext cx="179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552" name="Ink 551">
                  <a:extLst>
                    <a:ext uri="{FF2B5EF4-FFF2-40B4-BE49-F238E27FC236}">
                      <a16:creationId xmlns:a16="http://schemas.microsoft.com/office/drawing/2014/main" id="{0E4610A1-E10F-A880-91EA-A8EF9B494954}"/>
                    </a:ext>
                  </a:extLst>
                </p14:cNvPr>
                <p14:cNvContentPartPr/>
                <p14:nvPr/>
              </p14:nvContentPartPr>
              <p14:xfrm>
                <a:off x="10398454" y="6565979"/>
                <a:ext cx="123120" cy="196920"/>
              </p14:xfrm>
            </p:contentPart>
          </mc:Choice>
          <mc:Fallback>
            <p:pic>
              <p:nvPicPr>
                <p:cNvPr id="552" name="Ink 551">
                  <a:extLst>
                    <a:ext uri="{FF2B5EF4-FFF2-40B4-BE49-F238E27FC236}">
                      <a16:creationId xmlns:a16="http://schemas.microsoft.com/office/drawing/2014/main" id="{0E4610A1-E10F-A880-91EA-A8EF9B494954}"/>
                    </a:ext>
                  </a:extLst>
                </p:cNvPr>
                <p:cNvPicPr/>
                <p:nvPr/>
              </p:nvPicPr>
              <p:blipFill>
                <a:blip r:embed="rId375"/>
                <a:stretch>
                  <a:fillRect/>
                </a:stretch>
              </p:blipFill>
              <p:spPr>
                <a:xfrm>
                  <a:off x="10392334" y="6559859"/>
                  <a:ext cx="1353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553" name="Ink 552">
                  <a:extLst>
                    <a:ext uri="{FF2B5EF4-FFF2-40B4-BE49-F238E27FC236}">
                      <a16:creationId xmlns:a16="http://schemas.microsoft.com/office/drawing/2014/main" id="{F8519F5D-EC35-0D36-42ED-DA33F7C4AACC}"/>
                    </a:ext>
                  </a:extLst>
                </p14:cNvPr>
                <p14:cNvContentPartPr/>
                <p14:nvPr/>
              </p14:nvContentPartPr>
              <p14:xfrm>
                <a:off x="10563694" y="6643379"/>
                <a:ext cx="84240" cy="88920"/>
              </p14:xfrm>
            </p:contentPart>
          </mc:Choice>
          <mc:Fallback>
            <p:pic>
              <p:nvPicPr>
                <p:cNvPr id="553" name="Ink 552">
                  <a:extLst>
                    <a:ext uri="{FF2B5EF4-FFF2-40B4-BE49-F238E27FC236}">
                      <a16:creationId xmlns:a16="http://schemas.microsoft.com/office/drawing/2014/main" id="{F8519F5D-EC35-0D36-42ED-DA33F7C4AACC}"/>
                    </a:ext>
                  </a:extLst>
                </p:cNvPr>
                <p:cNvPicPr/>
                <p:nvPr/>
              </p:nvPicPr>
              <p:blipFill>
                <a:blip r:embed="rId377"/>
                <a:stretch>
                  <a:fillRect/>
                </a:stretch>
              </p:blipFill>
              <p:spPr>
                <a:xfrm>
                  <a:off x="10557574" y="6637259"/>
                  <a:ext cx="96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554" name="Ink 553">
                  <a:extLst>
                    <a:ext uri="{FF2B5EF4-FFF2-40B4-BE49-F238E27FC236}">
                      <a16:creationId xmlns:a16="http://schemas.microsoft.com/office/drawing/2014/main" id="{5CAB611B-8637-E741-A754-1666957817FB}"/>
                    </a:ext>
                  </a:extLst>
                </p14:cNvPr>
                <p14:cNvContentPartPr/>
                <p14:nvPr/>
              </p14:nvContentPartPr>
              <p14:xfrm>
                <a:off x="10713094" y="6641939"/>
                <a:ext cx="103680" cy="93600"/>
              </p14:xfrm>
            </p:contentPart>
          </mc:Choice>
          <mc:Fallback>
            <p:pic>
              <p:nvPicPr>
                <p:cNvPr id="554" name="Ink 553">
                  <a:extLst>
                    <a:ext uri="{FF2B5EF4-FFF2-40B4-BE49-F238E27FC236}">
                      <a16:creationId xmlns:a16="http://schemas.microsoft.com/office/drawing/2014/main" id="{5CAB611B-8637-E741-A754-1666957817FB}"/>
                    </a:ext>
                  </a:extLst>
                </p:cNvPr>
                <p:cNvPicPr/>
                <p:nvPr/>
              </p:nvPicPr>
              <p:blipFill>
                <a:blip r:embed="rId379"/>
                <a:stretch>
                  <a:fillRect/>
                </a:stretch>
              </p:blipFill>
              <p:spPr>
                <a:xfrm>
                  <a:off x="10706974" y="6635819"/>
                  <a:ext cx="115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555" name="Ink 554">
                  <a:extLst>
                    <a:ext uri="{FF2B5EF4-FFF2-40B4-BE49-F238E27FC236}">
                      <a16:creationId xmlns:a16="http://schemas.microsoft.com/office/drawing/2014/main" id="{8B35AB29-1ED4-8B43-D547-2593E0518882}"/>
                    </a:ext>
                  </a:extLst>
                </p14:cNvPr>
                <p14:cNvContentPartPr/>
                <p14:nvPr/>
              </p14:nvContentPartPr>
              <p14:xfrm>
                <a:off x="10875094" y="6517379"/>
                <a:ext cx="29520" cy="219600"/>
              </p14:xfrm>
            </p:contentPart>
          </mc:Choice>
          <mc:Fallback>
            <p:pic>
              <p:nvPicPr>
                <p:cNvPr id="555" name="Ink 554">
                  <a:extLst>
                    <a:ext uri="{FF2B5EF4-FFF2-40B4-BE49-F238E27FC236}">
                      <a16:creationId xmlns:a16="http://schemas.microsoft.com/office/drawing/2014/main" id="{8B35AB29-1ED4-8B43-D547-2593E0518882}"/>
                    </a:ext>
                  </a:extLst>
                </p:cNvPr>
                <p:cNvPicPr/>
                <p:nvPr/>
              </p:nvPicPr>
              <p:blipFill>
                <a:blip r:embed="rId381"/>
                <a:stretch>
                  <a:fillRect/>
                </a:stretch>
              </p:blipFill>
              <p:spPr>
                <a:xfrm>
                  <a:off x="10868974" y="6511259"/>
                  <a:ext cx="417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556" name="Ink 555">
                  <a:extLst>
                    <a:ext uri="{FF2B5EF4-FFF2-40B4-BE49-F238E27FC236}">
                      <a16:creationId xmlns:a16="http://schemas.microsoft.com/office/drawing/2014/main" id="{F48224CF-23C2-7EAA-D0F6-68D43DFFDEF6}"/>
                    </a:ext>
                  </a:extLst>
                </p14:cNvPr>
                <p14:cNvContentPartPr/>
                <p14:nvPr/>
              </p14:nvContentPartPr>
              <p14:xfrm>
                <a:off x="10923334" y="6615299"/>
                <a:ext cx="81360" cy="88200"/>
              </p14:xfrm>
            </p:contentPart>
          </mc:Choice>
          <mc:Fallback>
            <p:pic>
              <p:nvPicPr>
                <p:cNvPr id="556" name="Ink 555">
                  <a:extLst>
                    <a:ext uri="{FF2B5EF4-FFF2-40B4-BE49-F238E27FC236}">
                      <a16:creationId xmlns:a16="http://schemas.microsoft.com/office/drawing/2014/main" id="{F48224CF-23C2-7EAA-D0F6-68D43DFFDEF6}"/>
                    </a:ext>
                  </a:extLst>
                </p:cNvPr>
                <p:cNvPicPr/>
                <p:nvPr/>
              </p:nvPicPr>
              <p:blipFill>
                <a:blip r:embed="rId383"/>
                <a:stretch>
                  <a:fillRect/>
                </a:stretch>
              </p:blipFill>
              <p:spPr>
                <a:xfrm>
                  <a:off x="10917214" y="6609179"/>
                  <a:ext cx="93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557" name="Ink 556">
                  <a:extLst>
                    <a:ext uri="{FF2B5EF4-FFF2-40B4-BE49-F238E27FC236}">
                      <a16:creationId xmlns:a16="http://schemas.microsoft.com/office/drawing/2014/main" id="{EA487E93-7A6D-85D1-4438-805AB1294A31}"/>
                    </a:ext>
                  </a:extLst>
                </p14:cNvPr>
                <p14:cNvContentPartPr/>
                <p14:nvPr/>
              </p14:nvContentPartPr>
              <p14:xfrm>
                <a:off x="11100814" y="6507299"/>
                <a:ext cx="8280" cy="253800"/>
              </p14:xfrm>
            </p:contentPart>
          </mc:Choice>
          <mc:Fallback>
            <p:pic>
              <p:nvPicPr>
                <p:cNvPr id="557" name="Ink 556">
                  <a:extLst>
                    <a:ext uri="{FF2B5EF4-FFF2-40B4-BE49-F238E27FC236}">
                      <a16:creationId xmlns:a16="http://schemas.microsoft.com/office/drawing/2014/main" id="{EA487E93-7A6D-85D1-4438-805AB1294A31}"/>
                    </a:ext>
                  </a:extLst>
                </p:cNvPr>
                <p:cNvPicPr/>
                <p:nvPr/>
              </p:nvPicPr>
              <p:blipFill>
                <a:blip r:embed="rId385"/>
                <a:stretch>
                  <a:fillRect/>
                </a:stretch>
              </p:blipFill>
              <p:spPr>
                <a:xfrm>
                  <a:off x="11094694" y="6501179"/>
                  <a:ext cx="205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558" name="Ink 557">
                  <a:extLst>
                    <a:ext uri="{FF2B5EF4-FFF2-40B4-BE49-F238E27FC236}">
                      <a16:creationId xmlns:a16="http://schemas.microsoft.com/office/drawing/2014/main" id="{F324CDD5-EA62-3C24-C41B-C3AA6BAA443A}"/>
                    </a:ext>
                  </a:extLst>
                </p14:cNvPr>
                <p14:cNvContentPartPr/>
                <p14:nvPr/>
              </p14:nvContentPartPr>
              <p14:xfrm>
                <a:off x="11040334" y="6649499"/>
                <a:ext cx="137160" cy="23760"/>
              </p14:xfrm>
            </p:contentPart>
          </mc:Choice>
          <mc:Fallback>
            <p:pic>
              <p:nvPicPr>
                <p:cNvPr id="558" name="Ink 557">
                  <a:extLst>
                    <a:ext uri="{FF2B5EF4-FFF2-40B4-BE49-F238E27FC236}">
                      <a16:creationId xmlns:a16="http://schemas.microsoft.com/office/drawing/2014/main" id="{F324CDD5-EA62-3C24-C41B-C3AA6BAA443A}"/>
                    </a:ext>
                  </a:extLst>
                </p:cNvPr>
                <p:cNvPicPr/>
                <p:nvPr/>
              </p:nvPicPr>
              <p:blipFill>
                <a:blip r:embed="rId387"/>
                <a:stretch>
                  <a:fillRect/>
                </a:stretch>
              </p:blipFill>
              <p:spPr>
                <a:xfrm>
                  <a:off x="11034214" y="6643379"/>
                  <a:ext cx="149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559" name="Ink 558">
                  <a:extLst>
                    <a:ext uri="{FF2B5EF4-FFF2-40B4-BE49-F238E27FC236}">
                      <a16:creationId xmlns:a16="http://schemas.microsoft.com/office/drawing/2014/main" id="{AE56CE16-0C31-8FF8-A97B-3F9087925BA6}"/>
                    </a:ext>
                  </a:extLst>
                </p14:cNvPr>
                <p14:cNvContentPartPr/>
                <p14:nvPr/>
              </p14:nvContentPartPr>
              <p14:xfrm>
                <a:off x="11205934" y="6623579"/>
                <a:ext cx="118080" cy="100440"/>
              </p14:xfrm>
            </p:contentPart>
          </mc:Choice>
          <mc:Fallback>
            <p:pic>
              <p:nvPicPr>
                <p:cNvPr id="559" name="Ink 558">
                  <a:extLst>
                    <a:ext uri="{FF2B5EF4-FFF2-40B4-BE49-F238E27FC236}">
                      <a16:creationId xmlns:a16="http://schemas.microsoft.com/office/drawing/2014/main" id="{AE56CE16-0C31-8FF8-A97B-3F9087925BA6}"/>
                    </a:ext>
                  </a:extLst>
                </p:cNvPr>
                <p:cNvPicPr/>
                <p:nvPr/>
              </p:nvPicPr>
              <p:blipFill>
                <a:blip r:embed="rId389"/>
                <a:stretch>
                  <a:fillRect/>
                </a:stretch>
              </p:blipFill>
              <p:spPr>
                <a:xfrm>
                  <a:off x="11199814" y="6617459"/>
                  <a:ext cx="130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560" name="Ink 559">
                  <a:extLst>
                    <a:ext uri="{FF2B5EF4-FFF2-40B4-BE49-F238E27FC236}">
                      <a16:creationId xmlns:a16="http://schemas.microsoft.com/office/drawing/2014/main" id="{D3FC533E-19E8-34F8-AA10-E74AD2102CA6}"/>
                    </a:ext>
                  </a:extLst>
                </p14:cNvPr>
                <p14:cNvContentPartPr/>
                <p14:nvPr/>
              </p14:nvContentPartPr>
              <p14:xfrm>
                <a:off x="11361454" y="6517379"/>
                <a:ext cx="16200" cy="194400"/>
              </p14:xfrm>
            </p:contentPart>
          </mc:Choice>
          <mc:Fallback>
            <p:pic>
              <p:nvPicPr>
                <p:cNvPr id="560" name="Ink 559">
                  <a:extLst>
                    <a:ext uri="{FF2B5EF4-FFF2-40B4-BE49-F238E27FC236}">
                      <a16:creationId xmlns:a16="http://schemas.microsoft.com/office/drawing/2014/main" id="{D3FC533E-19E8-34F8-AA10-E74AD2102CA6}"/>
                    </a:ext>
                  </a:extLst>
                </p:cNvPr>
                <p:cNvPicPr/>
                <p:nvPr/>
              </p:nvPicPr>
              <p:blipFill>
                <a:blip r:embed="rId391"/>
                <a:stretch>
                  <a:fillRect/>
                </a:stretch>
              </p:blipFill>
              <p:spPr>
                <a:xfrm>
                  <a:off x="11355334" y="6511259"/>
                  <a:ext cx="284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561" name="Ink 560">
                  <a:extLst>
                    <a:ext uri="{FF2B5EF4-FFF2-40B4-BE49-F238E27FC236}">
                      <a16:creationId xmlns:a16="http://schemas.microsoft.com/office/drawing/2014/main" id="{BC9ACE33-DDF2-0903-F410-CD724EF851A8}"/>
                    </a:ext>
                  </a:extLst>
                </p14:cNvPr>
                <p14:cNvContentPartPr/>
                <p14:nvPr/>
              </p14:nvContentPartPr>
              <p14:xfrm>
                <a:off x="11439214" y="6591539"/>
                <a:ext cx="165960" cy="263520"/>
              </p14:xfrm>
            </p:contentPart>
          </mc:Choice>
          <mc:Fallback>
            <p:pic>
              <p:nvPicPr>
                <p:cNvPr id="561" name="Ink 560">
                  <a:extLst>
                    <a:ext uri="{FF2B5EF4-FFF2-40B4-BE49-F238E27FC236}">
                      <a16:creationId xmlns:a16="http://schemas.microsoft.com/office/drawing/2014/main" id="{BC9ACE33-DDF2-0903-F410-CD724EF851A8}"/>
                    </a:ext>
                  </a:extLst>
                </p:cNvPr>
                <p:cNvPicPr/>
                <p:nvPr/>
              </p:nvPicPr>
              <p:blipFill>
                <a:blip r:embed="rId393"/>
                <a:stretch>
                  <a:fillRect/>
                </a:stretch>
              </p:blipFill>
              <p:spPr>
                <a:xfrm>
                  <a:off x="11433094" y="6585419"/>
                  <a:ext cx="178200" cy="275760"/>
                </a:xfrm>
                <a:prstGeom prst="rect">
                  <a:avLst/>
                </a:prstGeom>
              </p:spPr>
            </p:pic>
          </mc:Fallback>
        </mc:AlternateContent>
      </p:grpSp>
      <p:grpSp>
        <p:nvGrpSpPr>
          <p:cNvPr id="574" name="Group 573">
            <a:extLst>
              <a:ext uri="{FF2B5EF4-FFF2-40B4-BE49-F238E27FC236}">
                <a16:creationId xmlns:a16="http://schemas.microsoft.com/office/drawing/2014/main" id="{69A97ABF-28CB-D2B4-7379-A5CE42D1407F}"/>
              </a:ext>
            </a:extLst>
          </p:cNvPr>
          <p:cNvGrpSpPr/>
          <p:nvPr/>
        </p:nvGrpSpPr>
        <p:grpSpPr>
          <a:xfrm>
            <a:off x="3404374" y="3170819"/>
            <a:ext cx="159480" cy="58680"/>
            <a:chOff x="3404374" y="3170819"/>
            <a:chExt cx="159480" cy="58680"/>
          </a:xfrm>
        </p:grpSpPr>
        <mc:AlternateContent xmlns:mc="http://schemas.openxmlformats.org/markup-compatibility/2006">
          <mc:Choice xmlns:p14="http://schemas.microsoft.com/office/powerpoint/2010/main" Requires="p14">
            <p:contentPart p14:bwMode="auto" r:id="rId394">
              <p14:nvContentPartPr>
                <p14:cNvPr id="563" name="Ink 562">
                  <a:extLst>
                    <a:ext uri="{FF2B5EF4-FFF2-40B4-BE49-F238E27FC236}">
                      <a16:creationId xmlns:a16="http://schemas.microsoft.com/office/drawing/2014/main" id="{48D296B4-CD70-F7F3-893C-DE08ED21E932}"/>
                    </a:ext>
                  </a:extLst>
                </p14:cNvPr>
                <p14:cNvContentPartPr/>
                <p14:nvPr/>
              </p14:nvContentPartPr>
              <p14:xfrm>
                <a:off x="3419494" y="3170819"/>
                <a:ext cx="132120" cy="14400"/>
              </p14:xfrm>
            </p:contentPart>
          </mc:Choice>
          <mc:Fallback>
            <p:pic>
              <p:nvPicPr>
                <p:cNvPr id="563" name="Ink 562">
                  <a:extLst>
                    <a:ext uri="{FF2B5EF4-FFF2-40B4-BE49-F238E27FC236}">
                      <a16:creationId xmlns:a16="http://schemas.microsoft.com/office/drawing/2014/main" id="{48D296B4-CD70-F7F3-893C-DE08ED21E932}"/>
                    </a:ext>
                  </a:extLst>
                </p:cNvPr>
                <p:cNvPicPr/>
                <p:nvPr/>
              </p:nvPicPr>
              <p:blipFill>
                <a:blip r:embed="rId395"/>
                <a:stretch>
                  <a:fillRect/>
                </a:stretch>
              </p:blipFill>
              <p:spPr>
                <a:xfrm>
                  <a:off x="3413374" y="3164699"/>
                  <a:ext cx="1443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564" name="Ink 563">
                  <a:extLst>
                    <a:ext uri="{FF2B5EF4-FFF2-40B4-BE49-F238E27FC236}">
                      <a16:creationId xmlns:a16="http://schemas.microsoft.com/office/drawing/2014/main" id="{49582961-64E2-E2D3-99CA-287BD07A579C}"/>
                    </a:ext>
                  </a:extLst>
                </p14:cNvPr>
                <p14:cNvContentPartPr/>
                <p14:nvPr/>
              </p14:nvContentPartPr>
              <p14:xfrm>
                <a:off x="3404374" y="3229139"/>
                <a:ext cx="159480" cy="360"/>
              </p14:xfrm>
            </p:contentPart>
          </mc:Choice>
          <mc:Fallback>
            <p:pic>
              <p:nvPicPr>
                <p:cNvPr id="564" name="Ink 563">
                  <a:extLst>
                    <a:ext uri="{FF2B5EF4-FFF2-40B4-BE49-F238E27FC236}">
                      <a16:creationId xmlns:a16="http://schemas.microsoft.com/office/drawing/2014/main" id="{49582961-64E2-E2D3-99CA-287BD07A579C}"/>
                    </a:ext>
                  </a:extLst>
                </p:cNvPr>
                <p:cNvPicPr/>
                <p:nvPr/>
              </p:nvPicPr>
              <p:blipFill>
                <a:blip r:embed="rId397"/>
                <a:stretch>
                  <a:fillRect/>
                </a:stretch>
              </p:blipFill>
              <p:spPr>
                <a:xfrm>
                  <a:off x="3398254" y="3223019"/>
                  <a:ext cx="171720" cy="12600"/>
                </a:xfrm>
                <a:prstGeom prst="rect">
                  <a:avLst/>
                </a:prstGeom>
              </p:spPr>
            </p:pic>
          </mc:Fallback>
        </mc:AlternateContent>
      </p:grpSp>
      <p:grpSp>
        <p:nvGrpSpPr>
          <p:cNvPr id="573" name="Group 572">
            <a:extLst>
              <a:ext uri="{FF2B5EF4-FFF2-40B4-BE49-F238E27FC236}">
                <a16:creationId xmlns:a16="http://schemas.microsoft.com/office/drawing/2014/main" id="{116AB213-CF96-102D-8C54-A6556C9FAF95}"/>
              </a:ext>
            </a:extLst>
          </p:cNvPr>
          <p:cNvGrpSpPr/>
          <p:nvPr/>
        </p:nvGrpSpPr>
        <p:grpSpPr>
          <a:xfrm>
            <a:off x="3809734" y="2932139"/>
            <a:ext cx="778680" cy="485640"/>
            <a:chOff x="3809734" y="2932139"/>
            <a:chExt cx="778680" cy="485640"/>
          </a:xfrm>
        </p:grpSpPr>
        <mc:AlternateContent xmlns:mc="http://schemas.openxmlformats.org/markup-compatibility/2006">
          <mc:Choice xmlns:p14="http://schemas.microsoft.com/office/powerpoint/2010/main" Requires="p14">
            <p:contentPart p14:bwMode="auto" r:id="rId398">
              <p14:nvContentPartPr>
                <p14:cNvPr id="565" name="Ink 564">
                  <a:extLst>
                    <a:ext uri="{FF2B5EF4-FFF2-40B4-BE49-F238E27FC236}">
                      <a16:creationId xmlns:a16="http://schemas.microsoft.com/office/drawing/2014/main" id="{FC283865-9DB5-3EE1-9015-FA1DF2161318}"/>
                    </a:ext>
                  </a:extLst>
                </p14:cNvPr>
                <p14:cNvContentPartPr/>
                <p14:nvPr/>
              </p14:nvContentPartPr>
              <p14:xfrm>
                <a:off x="3809734" y="3085499"/>
                <a:ext cx="282240" cy="185040"/>
              </p14:xfrm>
            </p:contentPart>
          </mc:Choice>
          <mc:Fallback>
            <p:pic>
              <p:nvPicPr>
                <p:cNvPr id="565" name="Ink 564">
                  <a:extLst>
                    <a:ext uri="{FF2B5EF4-FFF2-40B4-BE49-F238E27FC236}">
                      <a16:creationId xmlns:a16="http://schemas.microsoft.com/office/drawing/2014/main" id="{FC283865-9DB5-3EE1-9015-FA1DF2161318}"/>
                    </a:ext>
                  </a:extLst>
                </p:cNvPr>
                <p:cNvPicPr/>
                <p:nvPr/>
              </p:nvPicPr>
              <p:blipFill>
                <a:blip r:embed="rId399"/>
                <a:stretch>
                  <a:fillRect/>
                </a:stretch>
              </p:blipFill>
              <p:spPr>
                <a:xfrm>
                  <a:off x="3803614" y="3079379"/>
                  <a:ext cx="2944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566" name="Ink 565">
                  <a:extLst>
                    <a:ext uri="{FF2B5EF4-FFF2-40B4-BE49-F238E27FC236}">
                      <a16:creationId xmlns:a16="http://schemas.microsoft.com/office/drawing/2014/main" id="{84F15E20-244B-2D70-E81A-67A83AE34FFF}"/>
                    </a:ext>
                  </a:extLst>
                </p14:cNvPr>
                <p14:cNvContentPartPr/>
                <p14:nvPr/>
              </p14:nvContentPartPr>
              <p14:xfrm>
                <a:off x="4232374" y="3135899"/>
                <a:ext cx="194760" cy="87120"/>
              </p14:xfrm>
            </p:contentPart>
          </mc:Choice>
          <mc:Fallback>
            <p:pic>
              <p:nvPicPr>
                <p:cNvPr id="566" name="Ink 565">
                  <a:extLst>
                    <a:ext uri="{FF2B5EF4-FFF2-40B4-BE49-F238E27FC236}">
                      <a16:creationId xmlns:a16="http://schemas.microsoft.com/office/drawing/2014/main" id="{84F15E20-244B-2D70-E81A-67A83AE34FFF}"/>
                    </a:ext>
                  </a:extLst>
                </p:cNvPr>
                <p:cNvPicPr/>
                <p:nvPr/>
              </p:nvPicPr>
              <p:blipFill>
                <a:blip r:embed="rId401"/>
                <a:stretch>
                  <a:fillRect/>
                </a:stretch>
              </p:blipFill>
              <p:spPr>
                <a:xfrm>
                  <a:off x="4226254" y="3129779"/>
                  <a:ext cx="207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567" name="Ink 566">
                  <a:extLst>
                    <a:ext uri="{FF2B5EF4-FFF2-40B4-BE49-F238E27FC236}">
                      <a16:creationId xmlns:a16="http://schemas.microsoft.com/office/drawing/2014/main" id="{E6EAD227-E4E8-5823-6D58-86B3ED329EA4}"/>
                    </a:ext>
                  </a:extLst>
                </p14:cNvPr>
                <p14:cNvContentPartPr/>
                <p14:nvPr/>
              </p14:nvContentPartPr>
              <p14:xfrm>
                <a:off x="4474294" y="3210059"/>
                <a:ext cx="114120" cy="64800"/>
              </p14:xfrm>
            </p:contentPart>
          </mc:Choice>
          <mc:Fallback>
            <p:pic>
              <p:nvPicPr>
                <p:cNvPr id="567" name="Ink 566">
                  <a:extLst>
                    <a:ext uri="{FF2B5EF4-FFF2-40B4-BE49-F238E27FC236}">
                      <a16:creationId xmlns:a16="http://schemas.microsoft.com/office/drawing/2014/main" id="{E6EAD227-E4E8-5823-6D58-86B3ED329EA4}"/>
                    </a:ext>
                  </a:extLst>
                </p:cNvPr>
                <p:cNvPicPr/>
                <p:nvPr/>
              </p:nvPicPr>
              <p:blipFill>
                <a:blip r:embed="rId403"/>
                <a:stretch>
                  <a:fillRect/>
                </a:stretch>
              </p:blipFill>
              <p:spPr>
                <a:xfrm>
                  <a:off x="4468174" y="3203939"/>
                  <a:ext cx="126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568" name="Ink 567">
                  <a:extLst>
                    <a:ext uri="{FF2B5EF4-FFF2-40B4-BE49-F238E27FC236}">
                      <a16:creationId xmlns:a16="http://schemas.microsoft.com/office/drawing/2014/main" id="{D58714CE-BCCD-61AF-A2EC-2B36CE623FA7}"/>
                    </a:ext>
                  </a:extLst>
                </p14:cNvPr>
                <p14:cNvContentPartPr/>
                <p14:nvPr/>
              </p14:nvContentPartPr>
              <p14:xfrm>
                <a:off x="3812614" y="3334979"/>
                <a:ext cx="90360" cy="82800"/>
              </p14:xfrm>
            </p:contentPart>
          </mc:Choice>
          <mc:Fallback>
            <p:pic>
              <p:nvPicPr>
                <p:cNvPr id="568" name="Ink 567">
                  <a:extLst>
                    <a:ext uri="{FF2B5EF4-FFF2-40B4-BE49-F238E27FC236}">
                      <a16:creationId xmlns:a16="http://schemas.microsoft.com/office/drawing/2014/main" id="{D58714CE-BCCD-61AF-A2EC-2B36CE623FA7}"/>
                    </a:ext>
                  </a:extLst>
                </p:cNvPr>
                <p:cNvPicPr/>
                <p:nvPr/>
              </p:nvPicPr>
              <p:blipFill>
                <a:blip r:embed="rId405"/>
                <a:stretch>
                  <a:fillRect/>
                </a:stretch>
              </p:blipFill>
              <p:spPr>
                <a:xfrm>
                  <a:off x="3806494" y="3328859"/>
                  <a:ext cx="102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569" name="Ink 568">
                  <a:extLst>
                    <a:ext uri="{FF2B5EF4-FFF2-40B4-BE49-F238E27FC236}">
                      <a16:creationId xmlns:a16="http://schemas.microsoft.com/office/drawing/2014/main" id="{48B99EDF-69F3-E485-5D22-DEC886794EB9}"/>
                    </a:ext>
                  </a:extLst>
                </p14:cNvPr>
                <p14:cNvContentPartPr/>
                <p14:nvPr/>
              </p14:nvContentPartPr>
              <p14:xfrm>
                <a:off x="3939334" y="3346139"/>
                <a:ext cx="62640" cy="9720"/>
              </p14:xfrm>
            </p:contentPart>
          </mc:Choice>
          <mc:Fallback>
            <p:pic>
              <p:nvPicPr>
                <p:cNvPr id="569" name="Ink 568">
                  <a:extLst>
                    <a:ext uri="{FF2B5EF4-FFF2-40B4-BE49-F238E27FC236}">
                      <a16:creationId xmlns:a16="http://schemas.microsoft.com/office/drawing/2014/main" id="{48B99EDF-69F3-E485-5D22-DEC886794EB9}"/>
                    </a:ext>
                  </a:extLst>
                </p:cNvPr>
                <p:cNvPicPr/>
                <p:nvPr/>
              </p:nvPicPr>
              <p:blipFill>
                <a:blip r:embed="rId407"/>
                <a:stretch>
                  <a:fillRect/>
                </a:stretch>
              </p:blipFill>
              <p:spPr>
                <a:xfrm>
                  <a:off x="3933214" y="3340019"/>
                  <a:ext cx="74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570" name="Ink 569">
                  <a:extLst>
                    <a:ext uri="{FF2B5EF4-FFF2-40B4-BE49-F238E27FC236}">
                      <a16:creationId xmlns:a16="http://schemas.microsoft.com/office/drawing/2014/main" id="{A8F3BFD0-7E93-09ED-A39E-3FBC565E8771}"/>
                    </a:ext>
                  </a:extLst>
                </p14:cNvPr>
                <p14:cNvContentPartPr/>
                <p14:nvPr/>
              </p14:nvContentPartPr>
              <p14:xfrm>
                <a:off x="3929614" y="3373139"/>
                <a:ext cx="106920" cy="12240"/>
              </p14:xfrm>
            </p:contentPart>
          </mc:Choice>
          <mc:Fallback>
            <p:pic>
              <p:nvPicPr>
                <p:cNvPr id="570" name="Ink 569">
                  <a:extLst>
                    <a:ext uri="{FF2B5EF4-FFF2-40B4-BE49-F238E27FC236}">
                      <a16:creationId xmlns:a16="http://schemas.microsoft.com/office/drawing/2014/main" id="{A8F3BFD0-7E93-09ED-A39E-3FBC565E8771}"/>
                    </a:ext>
                  </a:extLst>
                </p:cNvPr>
                <p:cNvPicPr/>
                <p:nvPr/>
              </p:nvPicPr>
              <p:blipFill>
                <a:blip r:embed="rId409"/>
                <a:stretch>
                  <a:fillRect/>
                </a:stretch>
              </p:blipFill>
              <p:spPr>
                <a:xfrm>
                  <a:off x="3923494" y="3367019"/>
                  <a:ext cx="1191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571" name="Ink 570">
                  <a:extLst>
                    <a:ext uri="{FF2B5EF4-FFF2-40B4-BE49-F238E27FC236}">
                      <a16:creationId xmlns:a16="http://schemas.microsoft.com/office/drawing/2014/main" id="{7398CEB0-7A4D-EDC5-DDCC-FCA82EF2E255}"/>
                    </a:ext>
                  </a:extLst>
                </p14:cNvPr>
                <p14:cNvContentPartPr/>
                <p14:nvPr/>
              </p14:nvContentPartPr>
              <p14:xfrm>
                <a:off x="4055974" y="3336059"/>
                <a:ext cx="10080" cy="64440"/>
              </p14:xfrm>
            </p:contentPart>
          </mc:Choice>
          <mc:Fallback>
            <p:pic>
              <p:nvPicPr>
                <p:cNvPr id="571" name="Ink 570">
                  <a:extLst>
                    <a:ext uri="{FF2B5EF4-FFF2-40B4-BE49-F238E27FC236}">
                      <a16:creationId xmlns:a16="http://schemas.microsoft.com/office/drawing/2014/main" id="{7398CEB0-7A4D-EDC5-DDCC-FCA82EF2E255}"/>
                    </a:ext>
                  </a:extLst>
                </p:cNvPr>
                <p:cNvPicPr/>
                <p:nvPr/>
              </p:nvPicPr>
              <p:blipFill>
                <a:blip r:embed="rId411"/>
                <a:stretch>
                  <a:fillRect/>
                </a:stretch>
              </p:blipFill>
              <p:spPr>
                <a:xfrm>
                  <a:off x="4049854" y="3329939"/>
                  <a:ext cx="22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572" name="Ink 571">
                  <a:extLst>
                    <a:ext uri="{FF2B5EF4-FFF2-40B4-BE49-F238E27FC236}">
                      <a16:creationId xmlns:a16="http://schemas.microsoft.com/office/drawing/2014/main" id="{D2ADC2E5-1E6C-55FA-E16C-4AC12C0910CA}"/>
                    </a:ext>
                  </a:extLst>
                </p14:cNvPr>
                <p14:cNvContentPartPr/>
                <p14:nvPr/>
              </p14:nvContentPartPr>
              <p14:xfrm>
                <a:off x="3823054" y="2932139"/>
                <a:ext cx="211680" cy="93960"/>
              </p14:xfrm>
            </p:contentPart>
          </mc:Choice>
          <mc:Fallback>
            <p:pic>
              <p:nvPicPr>
                <p:cNvPr id="572" name="Ink 571">
                  <a:extLst>
                    <a:ext uri="{FF2B5EF4-FFF2-40B4-BE49-F238E27FC236}">
                      <a16:creationId xmlns:a16="http://schemas.microsoft.com/office/drawing/2014/main" id="{D2ADC2E5-1E6C-55FA-E16C-4AC12C0910CA}"/>
                    </a:ext>
                  </a:extLst>
                </p:cNvPr>
                <p:cNvPicPr/>
                <p:nvPr/>
              </p:nvPicPr>
              <p:blipFill>
                <a:blip r:embed="rId413"/>
                <a:stretch>
                  <a:fillRect/>
                </a:stretch>
              </p:blipFill>
              <p:spPr>
                <a:xfrm>
                  <a:off x="3816934" y="2926019"/>
                  <a:ext cx="223920" cy="10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4">
            <p14:nvContentPartPr>
              <p14:cNvPr id="575" name="Ink 574">
                <a:extLst>
                  <a:ext uri="{FF2B5EF4-FFF2-40B4-BE49-F238E27FC236}">
                    <a16:creationId xmlns:a16="http://schemas.microsoft.com/office/drawing/2014/main" id="{8D3F58BA-D23C-CA85-A122-7E9D4A3706D4}"/>
                  </a:ext>
                </a:extLst>
              </p14:cNvPr>
              <p14:cNvContentPartPr/>
              <p14:nvPr/>
            </p14:nvContentPartPr>
            <p14:xfrm>
              <a:off x="8014534" y="6496859"/>
              <a:ext cx="243000" cy="83160"/>
            </p14:xfrm>
          </p:contentPart>
        </mc:Choice>
        <mc:Fallback>
          <p:pic>
            <p:nvPicPr>
              <p:cNvPr id="575" name="Ink 574">
                <a:extLst>
                  <a:ext uri="{FF2B5EF4-FFF2-40B4-BE49-F238E27FC236}">
                    <a16:creationId xmlns:a16="http://schemas.microsoft.com/office/drawing/2014/main" id="{8D3F58BA-D23C-CA85-A122-7E9D4A3706D4}"/>
                  </a:ext>
                </a:extLst>
              </p:cNvPr>
              <p:cNvPicPr/>
              <p:nvPr/>
            </p:nvPicPr>
            <p:blipFill>
              <a:blip r:embed="rId415"/>
              <a:stretch>
                <a:fillRect/>
              </a:stretch>
            </p:blipFill>
            <p:spPr>
              <a:xfrm>
                <a:off x="8008414" y="6490739"/>
                <a:ext cx="255240" cy="95400"/>
              </a:xfrm>
              <a:prstGeom prst="rect">
                <a:avLst/>
              </a:prstGeom>
            </p:spPr>
          </p:pic>
        </mc:Fallback>
      </mc:AlternateContent>
      <p:grpSp>
        <p:nvGrpSpPr>
          <p:cNvPr id="583" name="Group 582">
            <a:extLst>
              <a:ext uri="{FF2B5EF4-FFF2-40B4-BE49-F238E27FC236}">
                <a16:creationId xmlns:a16="http://schemas.microsoft.com/office/drawing/2014/main" id="{A4216D68-35E4-2E39-018F-076923D1F964}"/>
              </a:ext>
            </a:extLst>
          </p:cNvPr>
          <p:cNvGrpSpPr/>
          <p:nvPr/>
        </p:nvGrpSpPr>
        <p:grpSpPr>
          <a:xfrm>
            <a:off x="8044005" y="6857426"/>
            <a:ext cx="252000" cy="141120"/>
            <a:chOff x="8044005" y="6857426"/>
            <a:chExt cx="252000" cy="141120"/>
          </a:xfrm>
        </p:grpSpPr>
        <mc:AlternateContent xmlns:mc="http://schemas.openxmlformats.org/markup-compatibility/2006">
          <mc:Choice xmlns:p14="http://schemas.microsoft.com/office/powerpoint/2010/main" Requires="p14">
            <p:contentPart p14:bwMode="auto" r:id="rId416">
              <p14:nvContentPartPr>
                <p14:cNvPr id="579" name="Ink 578">
                  <a:extLst>
                    <a:ext uri="{FF2B5EF4-FFF2-40B4-BE49-F238E27FC236}">
                      <a16:creationId xmlns:a16="http://schemas.microsoft.com/office/drawing/2014/main" id="{7E385717-802A-CF3B-51C1-6CF63B37625C}"/>
                    </a:ext>
                  </a:extLst>
                </p14:cNvPr>
                <p14:cNvContentPartPr/>
                <p14:nvPr/>
              </p14:nvContentPartPr>
              <p14:xfrm>
                <a:off x="8044005" y="6857426"/>
                <a:ext cx="51120" cy="91080"/>
              </p14:xfrm>
            </p:contentPart>
          </mc:Choice>
          <mc:Fallback>
            <p:pic>
              <p:nvPicPr>
                <p:cNvPr id="579" name="Ink 578">
                  <a:extLst>
                    <a:ext uri="{FF2B5EF4-FFF2-40B4-BE49-F238E27FC236}">
                      <a16:creationId xmlns:a16="http://schemas.microsoft.com/office/drawing/2014/main" id="{7E385717-802A-CF3B-51C1-6CF63B37625C}"/>
                    </a:ext>
                  </a:extLst>
                </p:cNvPr>
                <p:cNvPicPr/>
                <p:nvPr/>
              </p:nvPicPr>
              <p:blipFill>
                <a:blip r:embed="rId417"/>
                <a:stretch>
                  <a:fillRect/>
                </a:stretch>
              </p:blipFill>
              <p:spPr>
                <a:xfrm>
                  <a:off x="8037885" y="6851306"/>
                  <a:ext cx="63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580" name="Ink 579">
                  <a:extLst>
                    <a:ext uri="{FF2B5EF4-FFF2-40B4-BE49-F238E27FC236}">
                      <a16:creationId xmlns:a16="http://schemas.microsoft.com/office/drawing/2014/main" id="{CCFE3675-3C33-0CE8-9544-B5611EE5C9DE}"/>
                    </a:ext>
                  </a:extLst>
                </p14:cNvPr>
                <p14:cNvContentPartPr/>
                <p14:nvPr/>
              </p14:nvContentPartPr>
              <p14:xfrm>
                <a:off x="8155245" y="6882266"/>
                <a:ext cx="66240" cy="360"/>
              </p14:xfrm>
            </p:contentPart>
          </mc:Choice>
          <mc:Fallback>
            <p:pic>
              <p:nvPicPr>
                <p:cNvPr id="580" name="Ink 579">
                  <a:extLst>
                    <a:ext uri="{FF2B5EF4-FFF2-40B4-BE49-F238E27FC236}">
                      <a16:creationId xmlns:a16="http://schemas.microsoft.com/office/drawing/2014/main" id="{CCFE3675-3C33-0CE8-9544-B5611EE5C9DE}"/>
                    </a:ext>
                  </a:extLst>
                </p:cNvPr>
                <p:cNvPicPr/>
                <p:nvPr/>
              </p:nvPicPr>
              <p:blipFill>
                <a:blip r:embed="rId419"/>
                <a:stretch>
                  <a:fillRect/>
                </a:stretch>
              </p:blipFill>
              <p:spPr>
                <a:xfrm>
                  <a:off x="8149125" y="6876146"/>
                  <a:ext cx="784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581" name="Ink 580">
                  <a:extLst>
                    <a:ext uri="{FF2B5EF4-FFF2-40B4-BE49-F238E27FC236}">
                      <a16:creationId xmlns:a16="http://schemas.microsoft.com/office/drawing/2014/main" id="{7BBB8612-259C-D388-6C29-AFAECA385B49}"/>
                    </a:ext>
                  </a:extLst>
                </p14:cNvPr>
                <p14:cNvContentPartPr/>
                <p14:nvPr/>
              </p14:nvContentPartPr>
              <p14:xfrm>
                <a:off x="8142645" y="6931946"/>
                <a:ext cx="74520" cy="360"/>
              </p14:xfrm>
            </p:contentPart>
          </mc:Choice>
          <mc:Fallback>
            <p:pic>
              <p:nvPicPr>
                <p:cNvPr id="581" name="Ink 580">
                  <a:extLst>
                    <a:ext uri="{FF2B5EF4-FFF2-40B4-BE49-F238E27FC236}">
                      <a16:creationId xmlns:a16="http://schemas.microsoft.com/office/drawing/2014/main" id="{7BBB8612-259C-D388-6C29-AFAECA385B49}"/>
                    </a:ext>
                  </a:extLst>
                </p:cNvPr>
                <p:cNvPicPr/>
                <p:nvPr/>
              </p:nvPicPr>
              <p:blipFill>
                <a:blip r:embed="rId421"/>
                <a:stretch>
                  <a:fillRect/>
                </a:stretch>
              </p:blipFill>
              <p:spPr>
                <a:xfrm>
                  <a:off x="8136525" y="6925826"/>
                  <a:ext cx="86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582" name="Ink 581">
                  <a:extLst>
                    <a:ext uri="{FF2B5EF4-FFF2-40B4-BE49-F238E27FC236}">
                      <a16:creationId xmlns:a16="http://schemas.microsoft.com/office/drawing/2014/main" id="{35B4F238-C942-A2DE-A261-EE7421EC3E2A}"/>
                    </a:ext>
                  </a:extLst>
                </p14:cNvPr>
                <p14:cNvContentPartPr/>
                <p14:nvPr/>
              </p14:nvContentPartPr>
              <p14:xfrm>
                <a:off x="8290965" y="6857786"/>
                <a:ext cx="5040" cy="140760"/>
              </p14:xfrm>
            </p:contentPart>
          </mc:Choice>
          <mc:Fallback>
            <p:pic>
              <p:nvPicPr>
                <p:cNvPr id="582" name="Ink 581">
                  <a:extLst>
                    <a:ext uri="{FF2B5EF4-FFF2-40B4-BE49-F238E27FC236}">
                      <a16:creationId xmlns:a16="http://schemas.microsoft.com/office/drawing/2014/main" id="{35B4F238-C942-A2DE-A261-EE7421EC3E2A}"/>
                    </a:ext>
                  </a:extLst>
                </p:cNvPr>
                <p:cNvPicPr/>
                <p:nvPr/>
              </p:nvPicPr>
              <p:blipFill>
                <a:blip r:embed="rId423"/>
                <a:stretch>
                  <a:fillRect/>
                </a:stretch>
              </p:blipFill>
              <p:spPr>
                <a:xfrm>
                  <a:off x="8284845" y="6851666"/>
                  <a:ext cx="17280" cy="153000"/>
                </a:xfrm>
                <a:prstGeom prst="rect">
                  <a:avLst/>
                </a:prstGeom>
              </p:spPr>
            </p:pic>
          </mc:Fallback>
        </mc:AlternateContent>
      </p:grpSp>
    </p:spTree>
    <p:extLst>
      <p:ext uri="{BB962C8B-B14F-4D97-AF65-F5344CB8AC3E}">
        <p14:creationId xmlns:p14="http://schemas.microsoft.com/office/powerpoint/2010/main" val="240415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949E-46F0-428D-4CBB-B451AED01AF8}"/>
            </a:ext>
          </a:extLst>
        </p:cNvPr>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70A24533-D6D3-DA8D-9B69-0E4E4443DA29}"/>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9C789BEA-3878-FA0D-69EB-DE0938E327EF}"/>
              </a:ext>
            </a:extLst>
          </p:cNvPr>
          <p:cNvSpPr>
            <a:spLocks noGrp="1"/>
          </p:cNvSpPr>
          <p:nvPr>
            <p:ph type="ctrTitle"/>
          </p:nvPr>
        </p:nvSpPr>
        <p:spPr>
          <a:xfrm>
            <a:off x="745684" y="1638168"/>
            <a:ext cx="9144000" cy="3063240"/>
          </a:xfrm>
        </p:spPr>
        <p:txBody>
          <a:bodyPr>
            <a:normAutofit/>
          </a:bodyPr>
          <a:lstStyle/>
          <a:p>
            <a:r>
              <a:rPr lang="en-US" sz="7200" dirty="0"/>
              <a:t>Ratio and root tests</a:t>
            </a:r>
          </a:p>
        </p:txBody>
      </p:sp>
      <p:sp>
        <p:nvSpPr>
          <p:cNvPr id="3" name="Subtitle 2">
            <a:extLst>
              <a:ext uri="{FF2B5EF4-FFF2-40B4-BE49-F238E27FC236}">
                <a16:creationId xmlns:a16="http://schemas.microsoft.com/office/drawing/2014/main" id="{AB524A85-21AF-8A76-40FF-CF3EF85824C8}"/>
              </a:ext>
            </a:extLst>
          </p:cNvPr>
          <p:cNvSpPr>
            <a:spLocks noGrp="1"/>
          </p:cNvSpPr>
          <p:nvPr>
            <p:ph type="subTitle" idx="1"/>
          </p:nvPr>
        </p:nvSpPr>
        <p:spPr>
          <a:xfrm>
            <a:off x="-2298853" y="5167056"/>
            <a:ext cx="9144000" cy="1225296"/>
          </a:xfrm>
        </p:spPr>
        <p:txBody>
          <a:bodyPr>
            <a:normAutofit/>
          </a:bodyPr>
          <a:lstStyle/>
          <a:p>
            <a:pPr algn="ctr"/>
            <a:r>
              <a:rPr lang="en-US" sz="6600" b="1" dirty="0"/>
              <a:t>Section 5.6</a:t>
            </a:r>
          </a:p>
        </p:txBody>
      </p:sp>
      <p:sp>
        <p:nvSpPr>
          <p:cNvPr id="4" name="Footer Placeholder 3">
            <a:extLst>
              <a:ext uri="{FF2B5EF4-FFF2-40B4-BE49-F238E27FC236}">
                <a16:creationId xmlns:a16="http://schemas.microsoft.com/office/drawing/2014/main" id="{0C35511F-DE7E-1AE6-C102-7625AF2819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spTree>
    <p:extLst>
      <p:ext uri="{BB962C8B-B14F-4D97-AF65-F5344CB8AC3E}">
        <p14:creationId xmlns:p14="http://schemas.microsoft.com/office/powerpoint/2010/main" val="1394127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B11D5-A5EF-1F6C-7EBD-F63E7F81D10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20A6B7-63D1-0F76-CB9A-0C759BAF91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478D6409-F1BB-216B-EDDC-E28F66B9E391}"/>
              </a:ext>
            </a:extLst>
          </p:cNvPr>
          <p:cNvPicPr>
            <a:picLocks noChangeAspect="1"/>
          </p:cNvPicPr>
          <p:nvPr/>
        </p:nvPicPr>
        <p:blipFill>
          <a:blip r:embed="rId3"/>
          <a:stretch>
            <a:fillRect/>
          </a:stretch>
        </p:blipFill>
        <p:spPr>
          <a:xfrm>
            <a:off x="609600" y="582893"/>
            <a:ext cx="10972800" cy="5229225"/>
          </a:xfrm>
          <a:prstGeom prst="rect">
            <a:avLst/>
          </a:prstGeom>
        </p:spPr>
      </p:pic>
    </p:spTree>
    <p:extLst>
      <p:ext uri="{BB962C8B-B14F-4D97-AF65-F5344CB8AC3E}">
        <p14:creationId xmlns:p14="http://schemas.microsoft.com/office/powerpoint/2010/main" val="3301791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DCFFEBB5-68C6-DF6A-7955-AA30B1C9926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F53573-7D15-F54B-019D-EFE58D2017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EDB0F6EC-88AE-EA29-21EC-91D16F3A8B34}"/>
              </a:ext>
            </a:extLst>
          </p:cNvPr>
          <p:cNvPicPr>
            <a:picLocks noChangeAspect="1"/>
          </p:cNvPicPr>
          <p:nvPr/>
        </p:nvPicPr>
        <p:blipFill>
          <a:blip r:embed="rId2"/>
          <a:stretch>
            <a:fillRect/>
          </a:stretch>
        </p:blipFill>
        <p:spPr>
          <a:xfrm>
            <a:off x="0" y="0"/>
            <a:ext cx="11601450" cy="4343400"/>
          </a:xfrm>
          <a:prstGeom prst="rect">
            <a:avLst/>
          </a:prstGeom>
        </p:spPr>
      </p:pic>
    </p:spTree>
    <p:extLst>
      <p:ext uri="{BB962C8B-B14F-4D97-AF65-F5344CB8AC3E}">
        <p14:creationId xmlns:p14="http://schemas.microsoft.com/office/powerpoint/2010/main" val="716958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D2127-3809-25AF-DB49-95D498ABF72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5A29A4-D7CB-FCA5-9118-7BD3128578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77173DCB-2FE1-475E-9C6D-5CB2693B1DE2}"/>
              </a:ext>
            </a:extLst>
          </p:cNvPr>
          <p:cNvPicPr>
            <a:picLocks noChangeAspect="1"/>
          </p:cNvPicPr>
          <p:nvPr/>
        </p:nvPicPr>
        <p:blipFill>
          <a:blip r:embed="rId3"/>
          <a:stretch>
            <a:fillRect/>
          </a:stretch>
        </p:blipFill>
        <p:spPr>
          <a:xfrm>
            <a:off x="395106" y="805350"/>
            <a:ext cx="11401787" cy="4801699"/>
          </a:xfrm>
          <a:prstGeom prst="rect">
            <a:avLst/>
          </a:prstGeom>
        </p:spPr>
      </p:pic>
    </p:spTree>
    <p:extLst>
      <p:ext uri="{BB962C8B-B14F-4D97-AF65-F5344CB8AC3E}">
        <p14:creationId xmlns:p14="http://schemas.microsoft.com/office/powerpoint/2010/main" val="2762429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1F038E33-E6F5-7729-391B-78BF409CF4E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EE78DC1-C668-5D4E-207D-BCA98DFFF1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D66026E6-2765-9925-44AE-A8550EECF2E2}"/>
              </a:ext>
            </a:extLst>
          </p:cNvPr>
          <p:cNvPicPr>
            <a:picLocks noChangeAspect="1"/>
          </p:cNvPicPr>
          <p:nvPr/>
        </p:nvPicPr>
        <p:blipFill>
          <a:blip r:embed="rId2"/>
          <a:stretch>
            <a:fillRect/>
          </a:stretch>
        </p:blipFill>
        <p:spPr>
          <a:xfrm>
            <a:off x="0" y="0"/>
            <a:ext cx="11563350" cy="3800475"/>
          </a:xfrm>
          <a:prstGeom prst="rect">
            <a:avLst/>
          </a:prstGeom>
        </p:spPr>
      </p:pic>
    </p:spTree>
    <p:extLst>
      <p:ext uri="{BB962C8B-B14F-4D97-AF65-F5344CB8AC3E}">
        <p14:creationId xmlns:p14="http://schemas.microsoft.com/office/powerpoint/2010/main" val="385672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B8A4C-5382-F007-8372-C2364FECEF63}"/>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9944AED-0E5F-2CAB-C589-A515DD86F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19" name="Picture 3" descr="Triangular abstract background">
            <a:extLst>
              <a:ext uri="{FF2B5EF4-FFF2-40B4-BE49-F238E27FC236}">
                <a16:creationId xmlns:a16="http://schemas.microsoft.com/office/drawing/2014/main" id="{4D29F271-A39A-04E5-52B8-31E3239CDCB0}"/>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C6F97781-A832-6EF3-7318-2CEC0B60869B}"/>
              </a:ext>
            </a:extLst>
          </p:cNvPr>
          <p:cNvSpPr>
            <a:spLocks noGrp="1"/>
          </p:cNvSpPr>
          <p:nvPr>
            <p:ph type="ctrTitle"/>
          </p:nvPr>
        </p:nvSpPr>
        <p:spPr>
          <a:xfrm>
            <a:off x="1524000" y="1122363"/>
            <a:ext cx="9144000" cy="3063240"/>
          </a:xfrm>
        </p:spPr>
        <p:txBody>
          <a:bodyPr>
            <a:normAutofit/>
          </a:bodyPr>
          <a:lstStyle/>
          <a:p>
            <a:pPr algn="ctr"/>
            <a:r>
              <a:rPr lang="en-US" sz="5400" dirty="0"/>
              <a:t>Chapter 5 </a:t>
            </a:r>
            <a:br>
              <a:rPr lang="en-US" dirty="0"/>
            </a:br>
            <a:r>
              <a:rPr lang="en-US" dirty="0"/>
              <a:t>sequences and series</a:t>
            </a:r>
          </a:p>
        </p:txBody>
      </p:sp>
      <p:sp>
        <p:nvSpPr>
          <p:cNvPr id="38" name="Rectangle 6">
            <a:extLst>
              <a:ext uri="{FF2B5EF4-FFF2-40B4-BE49-F238E27FC236}">
                <a16:creationId xmlns:a16="http://schemas.microsoft.com/office/drawing/2014/main" id="{9C3FC084-5FFE-C3D7-0367-1EADF7D60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40" name="Rectangle 6">
            <a:extLst>
              <a:ext uri="{FF2B5EF4-FFF2-40B4-BE49-F238E27FC236}">
                <a16:creationId xmlns:a16="http://schemas.microsoft.com/office/drawing/2014/main" id="{E78F5B54-ECC4-22A0-541D-45A7E8254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Footer Placeholder 2">
            <a:extLst>
              <a:ext uri="{FF2B5EF4-FFF2-40B4-BE49-F238E27FC236}">
                <a16:creationId xmlns:a16="http://schemas.microsoft.com/office/drawing/2014/main" id="{51FB5682-13C5-A5F1-B957-A990217BF7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tint val="75000"/>
                  </a:prstClr>
                </a:solidFill>
                <a:effectLst/>
                <a:uLnTx/>
                <a:uFillTx/>
                <a:latin typeface="The Hand Bold"/>
                <a:ea typeface="+mn-ea"/>
                <a:cs typeface="+mn-cs"/>
              </a:rPr>
              <a:t>https://openstax.org/details/books/calculus-volume-1</a:t>
            </a:r>
          </a:p>
        </p:txBody>
      </p:sp>
    </p:spTree>
    <p:extLst>
      <p:ext uri="{BB962C8B-B14F-4D97-AF65-F5344CB8AC3E}">
        <p14:creationId xmlns:p14="http://schemas.microsoft.com/office/powerpoint/2010/main" val="95454672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3A55D-736A-DBBF-F28A-9D17C360018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81261F-F571-7463-E96A-E5813CE160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955ADFC9-95E0-8F96-1B17-EDDAFBAF075E}"/>
              </a:ext>
            </a:extLst>
          </p:cNvPr>
          <p:cNvPicPr>
            <a:picLocks noChangeAspect="1"/>
          </p:cNvPicPr>
          <p:nvPr/>
        </p:nvPicPr>
        <p:blipFill>
          <a:blip r:embed="rId3"/>
          <a:stretch>
            <a:fillRect/>
          </a:stretch>
        </p:blipFill>
        <p:spPr>
          <a:xfrm>
            <a:off x="457408" y="15050"/>
            <a:ext cx="10256976" cy="6827899"/>
          </a:xfrm>
          <a:prstGeom prst="rect">
            <a:avLst/>
          </a:prstGeom>
        </p:spPr>
      </p:pic>
    </p:spTree>
    <p:extLst>
      <p:ext uri="{BB962C8B-B14F-4D97-AF65-F5344CB8AC3E}">
        <p14:creationId xmlns:p14="http://schemas.microsoft.com/office/powerpoint/2010/main" val="3922842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DAD20ACA-BBD8-F980-C2A7-34A4B729556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00B047-523F-09B5-81E4-B8541007ED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C6A3E0C6-F89F-2CBA-BE0E-FCCFC891F39C}"/>
              </a:ext>
            </a:extLst>
          </p:cNvPr>
          <p:cNvPicPr>
            <a:picLocks noChangeAspect="1"/>
          </p:cNvPicPr>
          <p:nvPr/>
        </p:nvPicPr>
        <p:blipFill>
          <a:blip r:embed="rId2"/>
          <a:stretch>
            <a:fillRect/>
          </a:stretch>
        </p:blipFill>
        <p:spPr>
          <a:xfrm>
            <a:off x="0" y="0"/>
            <a:ext cx="11563350" cy="4857750"/>
          </a:xfrm>
          <a:prstGeom prst="rect">
            <a:avLst/>
          </a:prstGeom>
        </p:spPr>
      </p:pic>
    </p:spTree>
    <p:extLst>
      <p:ext uri="{BB962C8B-B14F-4D97-AF65-F5344CB8AC3E}">
        <p14:creationId xmlns:p14="http://schemas.microsoft.com/office/powerpoint/2010/main" val="2280968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B0818-E623-61C3-C82B-67599A24BAB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C481F6-89AA-CB0F-DA4C-C10BD4B423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sp>
        <p:nvSpPr>
          <p:cNvPr id="4" name="TextBox 3">
            <a:extLst>
              <a:ext uri="{FF2B5EF4-FFF2-40B4-BE49-F238E27FC236}">
                <a16:creationId xmlns:a16="http://schemas.microsoft.com/office/drawing/2014/main" id="{D7293F42-25F3-0CFA-27FE-79D39E825D53}"/>
              </a:ext>
            </a:extLst>
          </p:cNvPr>
          <p:cNvSpPr txBox="1"/>
          <p:nvPr/>
        </p:nvSpPr>
        <p:spPr>
          <a:xfrm>
            <a:off x="452923" y="215792"/>
            <a:ext cx="6094070" cy="584775"/>
          </a:xfrm>
          <a:prstGeom prst="rect">
            <a:avLst/>
          </a:prstGeom>
          <a:noFill/>
        </p:spPr>
        <p:txBody>
          <a:bodyPr wrap="square">
            <a:spAutoFit/>
          </a:bodyPr>
          <a:lstStyle/>
          <a:p>
            <a:r>
              <a:rPr lang="en-US" sz="3200" b="0" i="0" dirty="0">
                <a:effectLst/>
                <a:latin typeface="Neue Helvetica W01"/>
              </a:rPr>
              <a:t>Summary of Convergence Tests</a:t>
            </a:r>
            <a:endParaRPr lang="en-US" sz="3200" dirty="0"/>
          </a:p>
        </p:txBody>
      </p:sp>
      <p:pic>
        <p:nvPicPr>
          <p:cNvPr id="6" name="Picture 5">
            <a:extLst>
              <a:ext uri="{FF2B5EF4-FFF2-40B4-BE49-F238E27FC236}">
                <a16:creationId xmlns:a16="http://schemas.microsoft.com/office/drawing/2014/main" id="{324DB182-DBB9-7826-53AE-71A9914C6BC1}"/>
              </a:ext>
            </a:extLst>
          </p:cNvPr>
          <p:cNvPicPr>
            <a:picLocks noChangeAspect="1"/>
          </p:cNvPicPr>
          <p:nvPr/>
        </p:nvPicPr>
        <p:blipFill>
          <a:blip r:embed="rId2"/>
          <a:stretch>
            <a:fillRect/>
          </a:stretch>
        </p:blipFill>
        <p:spPr>
          <a:xfrm>
            <a:off x="1258204" y="963957"/>
            <a:ext cx="9675591" cy="5392393"/>
          </a:xfrm>
          <a:prstGeom prst="rect">
            <a:avLst/>
          </a:prstGeom>
        </p:spPr>
      </p:pic>
    </p:spTree>
    <p:extLst>
      <p:ext uri="{BB962C8B-B14F-4D97-AF65-F5344CB8AC3E}">
        <p14:creationId xmlns:p14="http://schemas.microsoft.com/office/powerpoint/2010/main" val="1087176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455DA-B6B9-FA28-49B1-F5AF95B3093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C34680-51D3-B649-CEED-B27E14019D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5" name="Picture 4">
            <a:extLst>
              <a:ext uri="{FF2B5EF4-FFF2-40B4-BE49-F238E27FC236}">
                <a16:creationId xmlns:a16="http://schemas.microsoft.com/office/drawing/2014/main" id="{DA584AB5-FAAD-A00C-632D-4CE3B77DD95A}"/>
              </a:ext>
            </a:extLst>
          </p:cNvPr>
          <p:cNvPicPr>
            <a:picLocks noChangeAspect="1"/>
          </p:cNvPicPr>
          <p:nvPr/>
        </p:nvPicPr>
        <p:blipFill>
          <a:blip r:embed="rId2"/>
          <a:stretch>
            <a:fillRect/>
          </a:stretch>
        </p:blipFill>
        <p:spPr>
          <a:xfrm>
            <a:off x="1150345" y="136525"/>
            <a:ext cx="8274970" cy="6584950"/>
          </a:xfrm>
          <a:prstGeom prst="rect">
            <a:avLst/>
          </a:prstGeom>
        </p:spPr>
      </p:pic>
    </p:spTree>
    <p:extLst>
      <p:ext uri="{BB962C8B-B14F-4D97-AF65-F5344CB8AC3E}">
        <p14:creationId xmlns:p14="http://schemas.microsoft.com/office/powerpoint/2010/main" val="2276242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5936C-DACE-AD82-0959-B16C64EB521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F38CC1-50F2-E68F-6C8F-3D2E80719C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5" name="Picture 4">
            <a:extLst>
              <a:ext uri="{FF2B5EF4-FFF2-40B4-BE49-F238E27FC236}">
                <a16:creationId xmlns:a16="http://schemas.microsoft.com/office/drawing/2014/main" id="{00FB6BD0-85BB-C35D-1AED-834BD1539E02}"/>
              </a:ext>
            </a:extLst>
          </p:cNvPr>
          <p:cNvPicPr>
            <a:picLocks noChangeAspect="1"/>
          </p:cNvPicPr>
          <p:nvPr/>
        </p:nvPicPr>
        <p:blipFill>
          <a:blip r:embed="rId2"/>
          <a:stretch>
            <a:fillRect/>
          </a:stretch>
        </p:blipFill>
        <p:spPr>
          <a:xfrm>
            <a:off x="1313655" y="136525"/>
            <a:ext cx="8889176" cy="6720855"/>
          </a:xfrm>
          <a:prstGeom prst="rect">
            <a:avLst/>
          </a:prstGeom>
        </p:spPr>
      </p:pic>
    </p:spTree>
    <p:extLst>
      <p:ext uri="{BB962C8B-B14F-4D97-AF65-F5344CB8AC3E}">
        <p14:creationId xmlns:p14="http://schemas.microsoft.com/office/powerpoint/2010/main" val="586286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1A8A36-14F3-E342-633E-E932BBCE50ED}"/>
              </a:ext>
            </a:extLst>
          </p:cNvPr>
          <p:cNvSpPr>
            <a:spLocks noGrp="1"/>
          </p:cNvSpPr>
          <p:nvPr>
            <p:ph type="ftr" sz="quarter" idx="11"/>
          </p:nvPr>
        </p:nvSpPr>
        <p:spPr/>
        <p:txBody>
          <a:bodyPr/>
          <a:lstStyle/>
          <a:p>
            <a:r>
              <a:rPr lang="en-US"/>
              <a:t>https://openstax.org/details/books/calculus-volume-1</a:t>
            </a:r>
          </a:p>
        </p:txBody>
      </p:sp>
      <p:pic>
        <p:nvPicPr>
          <p:cNvPr id="3" name="Picture 2">
            <a:extLst>
              <a:ext uri="{FF2B5EF4-FFF2-40B4-BE49-F238E27FC236}">
                <a16:creationId xmlns:a16="http://schemas.microsoft.com/office/drawing/2014/main" id="{35BF69AE-54FF-E077-33E3-36C9780E6D75}"/>
              </a:ext>
            </a:extLst>
          </p:cNvPr>
          <p:cNvPicPr>
            <a:picLocks noChangeAspect="1"/>
          </p:cNvPicPr>
          <p:nvPr/>
        </p:nvPicPr>
        <p:blipFill>
          <a:blip r:embed="rId2"/>
          <a:stretch>
            <a:fillRect/>
          </a:stretch>
        </p:blipFill>
        <p:spPr>
          <a:xfrm>
            <a:off x="2980674" y="2493183"/>
            <a:ext cx="6230652" cy="1871634"/>
          </a:xfrm>
          <a:prstGeom prst="rect">
            <a:avLst/>
          </a:prstGeom>
        </p:spPr>
      </p:pic>
    </p:spTree>
    <p:extLst>
      <p:ext uri="{BB962C8B-B14F-4D97-AF65-F5344CB8AC3E}">
        <p14:creationId xmlns:p14="http://schemas.microsoft.com/office/powerpoint/2010/main" val="59738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F0C24-5279-893B-6C8D-378CB39B7228}"/>
            </a:ext>
          </a:extLst>
        </p:cNvPr>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2EA97AB1-B513-49DB-5072-09E81CF9A545}"/>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4A6D44EA-00D2-09E5-02F0-48480A16DC62}"/>
              </a:ext>
            </a:extLst>
          </p:cNvPr>
          <p:cNvSpPr>
            <a:spLocks noGrp="1"/>
          </p:cNvSpPr>
          <p:nvPr>
            <p:ph type="ctrTitle"/>
          </p:nvPr>
        </p:nvSpPr>
        <p:spPr>
          <a:xfrm>
            <a:off x="745684" y="1638168"/>
            <a:ext cx="9144000" cy="3063240"/>
          </a:xfrm>
        </p:spPr>
        <p:txBody>
          <a:bodyPr>
            <a:normAutofit/>
          </a:bodyPr>
          <a:lstStyle/>
          <a:p>
            <a:r>
              <a:rPr lang="en-US" sz="7200" dirty="0"/>
              <a:t>Comparison tests</a:t>
            </a:r>
          </a:p>
        </p:txBody>
      </p:sp>
      <p:sp>
        <p:nvSpPr>
          <p:cNvPr id="3" name="Subtitle 2">
            <a:extLst>
              <a:ext uri="{FF2B5EF4-FFF2-40B4-BE49-F238E27FC236}">
                <a16:creationId xmlns:a16="http://schemas.microsoft.com/office/drawing/2014/main" id="{AEC4CF61-FAF6-110B-7114-6F39881B1313}"/>
              </a:ext>
            </a:extLst>
          </p:cNvPr>
          <p:cNvSpPr>
            <a:spLocks noGrp="1"/>
          </p:cNvSpPr>
          <p:nvPr>
            <p:ph type="subTitle" idx="1"/>
          </p:nvPr>
        </p:nvSpPr>
        <p:spPr>
          <a:xfrm>
            <a:off x="-2298853" y="5167056"/>
            <a:ext cx="9144000" cy="1225296"/>
          </a:xfrm>
        </p:spPr>
        <p:txBody>
          <a:bodyPr>
            <a:normAutofit/>
          </a:bodyPr>
          <a:lstStyle/>
          <a:p>
            <a:pPr algn="ctr"/>
            <a:r>
              <a:rPr lang="en-US" sz="6600" b="1" dirty="0"/>
              <a:t>Section 5.4</a:t>
            </a:r>
          </a:p>
        </p:txBody>
      </p:sp>
      <p:sp>
        <p:nvSpPr>
          <p:cNvPr id="4" name="Footer Placeholder 3">
            <a:extLst>
              <a:ext uri="{FF2B5EF4-FFF2-40B4-BE49-F238E27FC236}">
                <a16:creationId xmlns:a16="http://schemas.microsoft.com/office/drawing/2014/main" id="{A77BF2F0-86E4-A73C-3BDA-AC6A488BE456}"/>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73547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F2D9BF-3C47-07F1-6F87-AA8081BC0CFD}"/>
              </a:ext>
            </a:extLst>
          </p:cNvPr>
          <p:cNvSpPr>
            <a:spLocks noGrp="1"/>
          </p:cNvSpPr>
          <p:nvPr>
            <p:ph type="ftr" sz="quarter" idx="11"/>
          </p:nvPr>
        </p:nvSpPr>
        <p:spPr/>
        <p:txBody>
          <a:bodyPr/>
          <a:lstStyle/>
          <a:p>
            <a:r>
              <a:rPr lang="en-US"/>
              <a:t>https://openstax.org/details/books/calculus-volume-1</a:t>
            </a:r>
          </a:p>
        </p:txBody>
      </p:sp>
      <p:pic>
        <p:nvPicPr>
          <p:cNvPr id="8" name="Picture 7">
            <a:extLst>
              <a:ext uri="{FF2B5EF4-FFF2-40B4-BE49-F238E27FC236}">
                <a16:creationId xmlns:a16="http://schemas.microsoft.com/office/drawing/2014/main" id="{28AB82DE-2BF7-56E5-2293-91382F400AD0}"/>
              </a:ext>
            </a:extLst>
          </p:cNvPr>
          <p:cNvPicPr>
            <a:picLocks noChangeAspect="1"/>
          </p:cNvPicPr>
          <p:nvPr/>
        </p:nvPicPr>
        <p:blipFill>
          <a:blip r:embed="rId3"/>
          <a:stretch>
            <a:fillRect/>
          </a:stretch>
        </p:blipFill>
        <p:spPr>
          <a:xfrm>
            <a:off x="7170726" y="789182"/>
            <a:ext cx="4486354" cy="3772262"/>
          </a:xfrm>
          <a:prstGeom prst="rect">
            <a:avLst/>
          </a:prstGeom>
        </p:spPr>
      </p:pic>
      <p:pic>
        <p:nvPicPr>
          <p:cNvPr id="10" name="Picture 9">
            <a:extLst>
              <a:ext uri="{FF2B5EF4-FFF2-40B4-BE49-F238E27FC236}">
                <a16:creationId xmlns:a16="http://schemas.microsoft.com/office/drawing/2014/main" id="{1DB97C62-1E56-2DEA-63D8-0C60A15E1F76}"/>
              </a:ext>
            </a:extLst>
          </p:cNvPr>
          <p:cNvPicPr>
            <a:picLocks noChangeAspect="1"/>
          </p:cNvPicPr>
          <p:nvPr/>
        </p:nvPicPr>
        <p:blipFill>
          <a:blip r:embed="rId4"/>
          <a:stretch>
            <a:fillRect/>
          </a:stretch>
        </p:blipFill>
        <p:spPr>
          <a:xfrm>
            <a:off x="333978" y="659455"/>
            <a:ext cx="4000500" cy="561975"/>
          </a:xfrm>
          <a:prstGeom prst="rect">
            <a:avLst/>
          </a:prstGeom>
        </p:spPr>
      </p:pic>
      <p:pic>
        <p:nvPicPr>
          <p:cNvPr id="12" name="Picture 11">
            <a:extLst>
              <a:ext uri="{FF2B5EF4-FFF2-40B4-BE49-F238E27FC236}">
                <a16:creationId xmlns:a16="http://schemas.microsoft.com/office/drawing/2014/main" id="{EC95B7AF-3934-7C04-37B9-3600CC6A744F}"/>
              </a:ext>
            </a:extLst>
          </p:cNvPr>
          <p:cNvPicPr>
            <a:picLocks noChangeAspect="1"/>
          </p:cNvPicPr>
          <p:nvPr/>
        </p:nvPicPr>
        <p:blipFill>
          <a:blip r:embed="rId5"/>
          <a:stretch>
            <a:fillRect/>
          </a:stretch>
        </p:blipFill>
        <p:spPr>
          <a:xfrm>
            <a:off x="4038600" y="59380"/>
            <a:ext cx="1809750" cy="1162050"/>
          </a:xfrm>
          <a:prstGeom prst="rect">
            <a:avLst/>
          </a:prstGeom>
        </p:spPr>
      </p:pic>
      <p:pic>
        <p:nvPicPr>
          <p:cNvPr id="14" name="Picture 13">
            <a:extLst>
              <a:ext uri="{FF2B5EF4-FFF2-40B4-BE49-F238E27FC236}">
                <a16:creationId xmlns:a16="http://schemas.microsoft.com/office/drawing/2014/main" id="{A1B6E1B5-6E8A-B0C0-95E7-1FFFBE182C53}"/>
              </a:ext>
            </a:extLst>
          </p:cNvPr>
          <p:cNvPicPr>
            <a:picLocks noChangeAspect="1"/>
          </p:cNvPicPr>
          <p:nvPr/>
        </p:nvPicPr>
        <p:blipFill>
          <a:blip r:embed="rId6"/>
          <a:stretch>
            <a:fillRect/>
          </a:stretch>
        </p:blipFill>
        <p:spPr>
          <a:xfrm>
            <a:off x="447554" y="1540517"/>
            <a:ext cx="5486400" cy="561975"/>
          </a:xfrm>
          <a:prstGeom prst="rect">
            <a:avLst/>
          </a:prstGeom>
        </p:spPr>
      </p:pic>
      <p:pic>
        <p:nvPicPr>
          <p:cNvPr id="16" name="Picture 15">
            <a:extLst>
              <a:ext uri="{FF2B5EF4-FFF2-40B4-BE49-F238E27FC236}">
                <a16:creationId xmlns:a16="http://schemas.microsoft.com/office/drawing/2014/main" id="{8CF3015F-5C9E-DC78-715E-8F0807A973A8}"/>
              </a:ext>
            </a:extLst>
          </p:cNvPr>
          <p:cNvPicPr>
            <a:picLocks noChangeAspect="1"/>
          </p:cNvPicPr>
          <p:nvPr/>
        </p:nvPicPr>
        <p:blipFill>
          <a:blip r:embed="rId7"/>
          <a:stretch>
            <a:fillRect/>
          </a:stretch>
        </p:blipFill>
        <p:spPr>
          <a:xfrm>
            <a:off x="5577010" y="1117559"/>
            <a:ext cx="1362075" cy="1057275"/>
          </a:xfrm>
          <a:prstGeom prst="rect">
            <a:avLst/>
          </a:prstGeom>
        </p:spPr>
      </p:pic>
      <p:pic>
        <p:nvPicPr>
          <p:cNvPr id="18" name="Picture 17">
            <a:extLst>
              <a:ext uri="{FF2B5EF4-FFF2-40B4-BE49-F238E27FC236}">
                <a16:creationId xmlns:a16="http://schemas.microsoft.com/office/drawing/2014/main" id="{2DBBDBCE-837F-75A0-DA03-0F83D69A632B}"/>
              </a:ext>
            </a:extLst>
          </p:cNvPr>
          <p:cNvPicPr>
            <a:picLocks noChangeAspect="1"/>
          </p:cNvPicPr>
          <p:nvPr/>
        </p:nvPicPr>
        <p:blipFill>
          <a:blip r:embed="rId8"/>
          <a:stretch>
            <a:fillRect/>
          </a:stretch>
        </p:blipFill>
        <p:spPr>
          <a:xfrm>
            <a:off x="447554" y="2465592"/>
            <a:ext cx="5238750" cy="457200"/>
          </a:xfrm>
          <a:prstGeom prst="rect">
            <a:avLst/>
          </a:prstGeom>
        </p:spPr>
      </p:pic>
      <p:pic>
        <p:nvPicPr>
          <p:cNvPr id="20" name="Picture 19">
            <a:extLst>
              <a:ext uri="{FF2B5EF4-FFF2-40B4-BE49-F238E27FC236}">
                <a16:creationId xmlns:a16="http://schemas.microsoft.com/office/drawing/2014/main" id="{3432F458-A7C9-56FB-16FB-DE6A8C33B958}"/>
              </a:ext>
            </a:extLst>
          </p:cNvPr>
          <p:cNvPicPr>
            <a:picLocks noChangeAspect="1"/>
          </p:cNvPicPr>
          <p:nvPr/>
        </p:nvPicPr>
        <p:blipFill>
          <a:blip r:embed="rId9"/>
          <a:stretch>
            <a:fillRect/>
          </a:stretch>
        </p:blipFill>
        <p:spPr>
          <a:xfrm>
            <a:off x="518811" y="3018218"/>
            <a:ext cx="5953125" cy="514350"/>
          </a:xfrm>
          <a:prstGeom prst="rect">
            <a:avLst/>
          </a:prstGeom>
        </p:spPr>
      </p:pic>
      <p:pic>
        <p:nvPicPr>
          <p:cNvPr id="22" name="Picture 21">
            <a:extLst>
              <a:ext uri="{FF2B5EF4-FFF2-40B4-BE49-F238E27FC236}">
                <a16:creationId xmlns:a16="http://schemas.microsoft.com/office/drawing/2014/main" id="{29DE5EE7-8697-6B1E-AB0F-A9BEDD3DE274}"/>
              </a:ext>
            </a:extLst>
          </p:cNvPr>
          <p:cNvPicPr>
            <a:picLocks noChangeAspect="1"/>
          </p:cNvPicPr>
          <p:nvPr/>
        </p:nvPicPr>
        <p:blipFill>
          <a:blip r:embed="rId10"/>
          <a:stretch>
            <a:fillRect/>
          </a:stretch>
        </p:blipFill>
        <p:spPr>
          <a:xfrm>
            <a:off x="528932" y="3792488"/>
            <a:ext cx="3286125" cy="419100"/>
          </a:xfrm>
          <a:prstGeom prst="rect">
            <a:avLst/>
          </a:prstGeom>
        </p:spPr>
      </p:pic>
      <p:pic>
        <p:nvPicPr>
          <p:cNvPr id="24" name="Picture 23">
            <a:extLst>
              <a:ext uri="{FF2B5EF4-FFF2-40B4-BE49-F238E27FC236}">
                <a16:creationId xmlns:a16="http://schemas.microsoft.com/office/drawing/2014/main" id="{918606A6-45E2-8D92-0A9E-EA2612A6AE81}"/>
              </a:ext>
            </a:extLst>
          </p:cNvPr>
          <p:cNvPicPr>
            <a:picLocks noChangeAspect="1"/>
          </p:cNvPicPr>
          <p:nvPr/>
        </p:nvPicPr>
        <p:blipFill>
          <a:blip r:embed="rId11"/>
          <a:stretch>
            <a:fillRect/>
          </a:stretch>
        </p:blipFill>
        <p:spPr>
          <a:xfrm>
            <a:off x="4018366" y="3482427"/>
            <a:ext cx="2562225" cy="857250"/>
          </a:xfrm>
          <a:prstGeom prst="rect">
            <a:avLst/>
          </a:prstGeom>
        </p:spPr>
      </p:pic>
      <p:pic>
        <p:nvPicPr>
          <p:cNvPr id="26" name="Picture 25">
            <a:extLst>
              <a:ext uri="{FF2B5EF4-FFF2-40B4-BE49-F238E27FC236}">
                <a16:creationId xmlns:a16="http://schemas.microsoft.com/office/drawing/2014/main" id="{5FFD3C9F-43C6-D781-3B21-1F7B848C006A}"/>
              </a:ext>
            </a:extLst>
          </p:cNvPr>
          <p:cNvPicPr>
            <a:picLocks noChangeAspect="1"/>
          </p:cNvPicPr>
          <p:nvPr/>
        </p:nvPicPr>
        <p:blipFill>
          <a:blip r:embed="rId12"/>
          <a:stretch>
            <a:fillRect/>
          </a:stretch>
        </p:blipFill>
        <p:spPr>
          <a:xfrm>
            <a:off x="413474" y="4565342"/>
            <a:ext cx="8296275" cy="1704975"/>
          </a:xfrm>
          <a:prstGeom prst="rect">
            <a:avLst/>
          </a:prstGeom>
        </p:spPr>
      </p:pic>
      <p:pic>
        <p:nvPicPr>
          <p:cNvPr id="28" name="Picture 27">
            <a:extLst>
              <a:ext uri="{FF2B5EF4-FFF2-40B4-BE49-F238E27FC236}">
                <a16:creationId xmlns:a16="http://schemas.microsoft.com/office/drawing/2014/main" id="{929C4C2C-CD19-6C2E-35F6-E8DFEBCABFF6}"/>
              </a:ext>
            </a:extLst>
          </p:cNvPr>
          <p:cNvPicPr>
            <a:picLocks noChangeAspect="1"/>
          </p:cNvPicPr>
          <p:nvPr/>
        </p:nvPicPr>
        <p:blipFill>
          <a:blip r:embed="rId13"/>
          <a:stretch>
            <a:fillRect/>
          </a:stretch>
        </p:blipFill>
        <p:spPr>
          <a:xfrm>
            <a:off x="6471936" y="3101339"/>
            <a:ext cx="485775" cy="333375"/>
          </a:xfrm>
          <a:prstGeom prst="rect">
            <a:avLst/>
          </a:prstGeom>
        </p:spPr>
      </p:pic>
      <p:sp>
        <p:nvSpPr>
          <p:cNvPr id="3" name="Rectangle 2">
            <a:extLst>
              <a:ext uri="{FF2B5EF4-FFF2-40B4-BE49-F238E27FC236}">
                <a16:creationId xmlns:a16="http://schemas.microsoft.com/office/drawing/2014/main" id="{A16C2909-861B-9710-44CF-A79ADB677DCA}"/>
              </a:ext>
            </a:extLst>
          </p:cNvPr>
          <p:cNvSpPr/>
          <p:nvPr/>
        </p:nvSpPr>
        <p:spPr>
          <a:xfrm>
            <a:off x="-109538" y="7191237"/>
            <a:ext cx="8296275" cy="3884926"/>
          </a:xfrm>
          <a:prstGeom prst="rect">
            <a:avLst/>
          </a:prstGeom>
          <a:solidFill>
            <a:srgbClr val="EDED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7B708FD-E956-3D44-0D9E-B0F89B6669CB}"/>
              </a:ext>
            </a:extLst>
          </p:cNvPr>
          <p:cNvGrpSpPr/>
          <p:nvPr/>
        </p:nvGrpSpPr>
        <p:grpSpPr>
          <a:xfrm>
            <a:off x="4988849" y="1579993"/>
            <a:ext cx="216000" cy="174960"/>
            <a:chOff x="4988849" y="1579993"/>
            <a:chExt cx="216000" cy="174960"/>
          </a:xfrm>
        </p:grpSpPr>
        <mc:AlternateContent xmlns:mc="http://schemas.openxmlformats.org/markup-compatibility/2006">
          <mc:Choice xmlns:p14="http://schemas.microsoft.com/office/powerpoint/2010/main" Requires="p14">
            <p:contentPart p14:bwMode="auto" r:id="rId14">
              <p14:nvContentPartPr>
                <p14:cNvPr id="4" name="Ink 3">
                  <a:extLst>
                    <a:ext uri="{FF2B5EF4-FFF2-40B4-BE49-F238E27FC236}">
                      <a16:creationId xmlns:a16="http://schemas.microsoft.com/office/drawing/2014/main" id="{D8CA4983-EABB-A5DF-D58B-905915DC7B3C}"/>
                    </a:ext>
                  </a:extLst>
                </p14:cNvPr>
                <p14:cNvContentPartPr/>
                <p14:nvPr/>
              </p14:nvContentPartPr>
              <p14:xfrm>
                <a:off x="5018729" y="1597633"/>
                <a:ext cx="6480" cy="157320"/>
              </p14:xfrm>
            </p:contentPart>
          </mc:Choice>
          <mc:Fallback>
            <p:pic>
              <p:nvPicPr>
                <p:cNvPr id="4" name="Ink 3">
                  <a:extLst>
                    <a:ext uri="{FF2B5EF4-FFF2-40B4-BE49-F238E27FC236}">
                      <a16:creationId xmlns:a16="http://schemas.microsoft.com/office/drawing/2014/main" id="{D8CA4983-EABB-A5DF-D58B-905915DC7B3C}"/>
                    </a:ext>
                  </a:extLst>
                </p:cNvPr>
                <p:cNvPicPr/>
                <p:nvPr/>
              </p:nvPicPr>
              <p:blipFill>
                <a:blip r:embed="rId15"/>
                <a:stretch>
                  <a:fillRect/>
                </a:stretch>
              </p:blipFill>
              <p:spPr>
                <a:xfrm>
                  <a:off x="5012609" y="1591513"/>
                  <a:ext cx="187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 name="Ink 4">
                  <a:extLst>
                    <a:ext uri="{FF2B5EF4-FFF2-40B4-BE49-F238E27FC236}">
                      <a16:creationId xmlns:a16="http://schemas.microsoft.com/office/drawing/2014/main" id="{E44F3ECE-0E2F-C51D-D725-D59081C51A0E}"/>
                    </a:ext>
                  </a:extLst>
                </p14:cNvPr>
                <p14:cNvContentPartPr/>
                <p14:nvPr/>
              </p14:nvContentPartPr>
              <p14:xfrm>
                <a:off x="4988849" y="1579993"/>
                <a:ext cx="113040" cy="93600"/>
              </p14:xfrm>
            </p:contentPart>
          </mc:Choice>
          <mc:Fallback>
            <p:pic>
              <p:nvPicPr>
                <p:cNvPr id="5" name="Ink 4">
                  <a:extLst>
                    <a:ext uri="{FF2B5EF4-FFF2-40B4-BE49-F238E27FC236}">
                      <a16:creationId xmlns:a16="http://schemas.microsoft.com/office/drawing/2014/main" id="{E44F3ECE-0E2F-C51D-D725-D59081C51A0E}"/>
                    </a:ext>
                  </a:extLst>
                </p:cNvPr>
                <p:cNvPicPr/>
                <p:nvPr/>
              </p:nvPicPr>
              <p:blipFill>
                <a:blip r:embed="rId17"/>
                <a:stretch>
                  <a:fillRect/>
                </a:stretch>
              </p:blipFill>
              <p:spPr>
                <a:xfrm>
                  <a:off x="4982729" y="1573873"/>
                  <a:ext cx="125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 name="Ink 5">
                  <a:extLst>
                    <a:ext uri="{FF2B5EF4-FFF2-40B4-BE49-F238E27FC236}">
                      <a16:creationId xmlns:a16="http://schemas.microsoft.com/office/drawing/2014/main" id="{7B9FD3B6-D386-276E-1325-FF62DB5F12AF}"/>
                    </a:ext>
                  </a:extLst>
                </p14:cNvPr>
                <p14:cNvContentPartPr/>
                <p14:nvPr/>
              </p14:nvContentPartPr>
              <p14:xfrm>
                <a:off x="5158049" y="1619953"/>
                <a:ext cx="46800" cy="360"/>
              </p14:xfrm>
            </p:contentPart>
          </mc:Choice>
          <mc:Fallback>
            <p:pic>
              <p:nvPicPr>
                <p:cNvPr id="6" name="Ink 5">
                  <a:extLst>
                    <a:ext uri="{FF2B5EF4-FFF2-40B4-BE49-F238E27FC236}">
                      <a16:creationId xmlns:a16="http://schemas.microsoft.com/office/drawing/2014/main" id="{7B9FD3B6-D386-276E-1325-FF62DB5F12AF}"/>
                    </a:ext>
                  </a:extLst>
                </p:cNvPr>
                <p:cNvPicPr/>
                <p:nvPr/>
              </p:nvPicPr>
              <p:blipFill>
                <a:blip r:embed="rId19"/>
                <a:stretch>
                  <a:fillRect/>
                </a:stretch>
              </p:blipFill>
              <p:spPr>
                <a:xfrm>
                  <a:off x="5151929" y="1613833"/>
                  <a:ext cx="59040" cy="12600"/>
                </a:xfrm>
                <a:prstGeom prst="rect">
                  <a:avLst/>
                </a:prstGeom>
              </p:spPr>
            </p:pic>
          </mc:Fallback>
        </mc:AlternateContent>
      </p:grpSp>
      <p:grpSp>
        <p:nvGrpSpPr>
          <p:cNvPr id="23" name="Group 22">
            <a:extLst>
              <a:ext uri="{FF2B5EF4-FFF2-40B4-BE49-F238E27FC236}">
                <a16:creationId xmlns:a16="http://schemas.microsoft.com/office/drawing/2014/main" id="{20231ADA-B75E-40DB-7F75-99E9F4A8AA2B}"/>
              </a:ext>
            </a:extLst>
          </p:cNvPr>
          <p:cNvGrpSpPr/>
          <p:nvPr/>
        </p:nvGrpSpPr>
        <p:grpSpPr>
          <a:xfrm>
            <a:off x="4322849" y="2017033"/>
            <a:ext cx="884880" cy="189000"/>
            <a:chOff x="4322849" y="2017033"/>
            <a:chExt cx="884880" cy="189000"/>
          </a:xfrm>
        </p:grpSpPr>
        <mc:AlternateContent xmlns:mc="http://schemas.openxmlformats.org/markup-compatibility/2006">
          <mc:Choice xmlns:p14="http://schemas.microsoft.com/office/powerpoint/2010/main" Requires="p14">
            <p:contentPart p14:bwMode="auto" r:id="rId20">
              <p14:nvContentPartPr>
                <p14:cNvPr id="9" name="Ink 8">
                  <a:extLst>
                    <a:ext uri="{FF2B5EF4-FFF2-40B4-BE49-F238E27FC236}">
                      <a16:creationId xmlns:a16="http://schemas.microsoft.com/office/drawing/2014/main" id="{F31433F3-D47E-EA50-2D38-A65650853B86}"/>
                    </a:ext>
                  </a:extLst>
                </p14:cNvPr>
                <p14:cNvContentPartPr/>
                <p14:nvPr/>
              </p14:nvContentPartPr>
              <p14:xfrm>
                <a:off x="4332929" y="2066713"/>
                <a:ext cx="360" cy="139320"/>
              </p14:xfrm>
            </p:contentPart>
          </mc:Choice>
          <mc:Fallback>
            <p:pic>
              <p:nvPicPr>
                <p:cNvPr id="9" name="Ink 8">
                  <a:extLst>
                    <a:ext uri="{FF2B5EF4-FFF2-40B4-BE49-F238E27FC236}">
                      <a16:creationId xmlns:a16="http://schemas.microsoft.com/office/drawing/2014/main" id="{F31433F3-D47E-EA50-2D38-A65650853B86}"/>
                    </a:ext>
                  </a:extLst>
                </p:cNvPr>
                <p:cNvPicPr/>
                <p:nvPr/>
              </p:nvPicPr>
              <p:blipFill>
                <a:blip r:embed="rId21"/>
                <a:stretch>
                  <a:fillRect/>
                </a:stretch>
              </p:blipFill>
              <p:spPr>
                <a:xfrm>
                  <a:off x="4326809" y="2060593"/>
                  <a:ext cx="12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Ink 10">
                  <a:extLst>
                    <a:ext uri="{FF2B5EF4-FFF2-40B4-BE49-F238E27FC236}">
                      <a16:creationId xmlns:a16="http://schemas.microsoft.com/office/drawing/2014/main" id="{253ACED8-0194-37C0-B295-09EBF0746124}"/>
                    </a:ext>
                  </a:extLst>
                </p14:cNvPr>
                <p14:cNvContentPartPr/>
                <p14:nvPr/>
              </p14:nvContentPartPr>
              <p14:xfrm>
                <a:off x="4322849" y="2028913"/>
                <a:ext cx="94320" cy="78480"/>
              </p14:xfrm>
            </p:contentPart>
          </mc:Choice>
          <mc:Fallback>
            <p:pic>
              <p:nvPicPr>
                <p:cNvPr id="11" name="Ink 10">
                  <a:extLst>
                    <a:ext uri="{FF2B5EF4-FFF2-40B4-BE49-F238E27FC236}">
                      <a16:creationId xmlns:a16="http://schemas.microsoft.com/office/drawing/2014/main" id="{253ACED8-0194-37C0-B295-09EBF0746124}"/>
                    </a:ext>
                  </a:extLst>
                </p:cNvPr>
                <p:cNvPicPr/>
                <p:nvPr/>
              </p:nvPicPr>
              <p:blipFill>
                <a:blip r:embed="rId23"/>
                <a:stretch>
                  <a:fillRect/>
                </a:stretch>
              </p:blipFill>
              <p:spPr>
                <a:xfrm>
                  <a:off x="4316729" y="2022793"/>
                  <a:ext cx="1065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Ink 12">
                  <a:extLst>
                    <a:ext uri="{FF2B5EF4-FFF2-40B4-BE49-F238E27FC236}">
                      <a16:creationId xmlns:a16="http://schemas.microsoft.com/office/drawing/2014/main" id="{1CFE1855-E486-73ED-4DC6-B23962A118D7}"/>
                    </a:ext>
                  </a:extLst>
                </p14:cNvPr>
                <p14:cNvContentPartPr/>
                <p14:nvPr/>
              </p14:nvContentPartPr>
              <p14:xfrm>
                <a:off x="4462169" y="2046913"/>
                <a:ext cx="92520" cy="360"/>
              </p14:xfrm>
            </p:contentPart>
          </mc:Choice>
          <mc:Fallback>
            <p:pic>
              <p:nvPicPr>
                <p:cNvPr id="13" name="Ink 12">
                  <a:extLst>
                    <a:ext uri="{FF2B5EF4-FFF2-40B4-BE49-F238E27FC236}">
                      <a16:creationId xmlns:a16="http://schemas.microsoft.com/office/drawing/2014/main" id="{1CFE1855-E486-73ED-4DC6-B23962A118D7}"/>
                    </a:ext>
                  </a:extLst>
                </p:cNvPr>
                <p:cNvPicPr/>
                <p:nvPr/>
              </p:nvPicPr>
              <p:blipFill>
                <a:blip r:embed="rId25"/>
                <a:stretch>
                  <a:fillRect/>
                </a:stretch>
              </p:blipFill>
              <p:spPr>
                <a:xfrm>
                  <a:off x="4456049" y="2040793"/>
                  <a:ext cx="104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D78B832A-7311-3A48-E471-EDEA1C416840}"/>
                    </a:ext>
                  </a:extLst>
                </p14:cNvPr>
                <p14:cNvContentPartPr/>
                <p14:nvPr/>
              </p14:nvContentPartPr>
              <p14:xfrm>
                <a:off x="4502129" y="2116753"/>
                <a:ext cx="81720" cy="360"/>
              </p14:xfrm>
            </p:contentPart>
          </mc:Choice>
          <mc:Fallback>
            <p:pic>
              <p:nvPicPr>
                <p:cNvPr id="15" name="Ink 14">
                  <a:extLst>
                    <a:ext uri="{FF2B5EF4-FFF2-40B4-BE49-F238E27FC236}">
                      <a16:creationId xmlns:a16="http://schemas.microsoft.com/office/drawing/2014/main" id="{D78B832A-7311-3A48-E471-EDEA1C416840}"/>
                    </a:ext>
                  </a:extLst>
                </p:cNvPr>
                <p:cNvPicPr/>
                <p:nvPr/>
              </p:nvPicPr>
              <p:blipFill>
                <a:blip r:embed="rId27"/>
                <a:stretch>
                  <a:fillRect/>
                </a:stretch>
              </p:blipFill>
              <p:spPr>
                <a:xfrm>
                  <a:off x="4496009" y="2110633"/>
                  <a:ext cx="93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1B32B947-F4FD-C865-A340-5B108ED52D1F}"/>
                    </a:ext>
                  </a:extLst>
                </p14:cNvPr>
                <p14:cNvContentPartPr/>
                <p14:nvPr/>
              </p14:nvContentPartPr>
              <p14:xfrm>
                <a:off x="4700489" y="2019553"/>
                <a:ext cx="134640" cy="141480"/>
              </p14:xfrm>
            </p:contentPart>
          </mc:Choice>
          <mc:Fallback>
            <p:pic>
              <p:nvPicPr>
                <p:cNvPr id="17" name="Ink 16">
                  <a:extLst>
                    <a:ext uri="{FF2B5EF4-FFF2-40B4-BE49-F238E27FC236}">
                      <a16:creationId xmlns:a16="http://schemas.microsoft.com/office/drawing/2014/main" id="{1B32B947-F4FD-C865-A340-5B108ED52D1F}"/>
                    </a:ext>
                  </a:extLst>
                </p:cNvPr>
                <p:cNvPicPr/>
                <p:nvPr/>
              </p:nvPicPr>
              <p:blipFill>
                <a:blip r:embed="rId29"/>
                <a:stretch>
                  <a:fillRect/>
                </a:stretch>
              </p:blipFill>
              <p:spPr>
                <a:xfrm>
                  <a:off x="4694369" y="2013433"/>
                  <a:ext cx="146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1D56275E-610B-8EF6-20F1-AA12057B88AA}"/>
                    </a:ext>
                  </a:extLst>
                </p14:cNvPr>
                <p14:cNvContentPartPr/>
                <p14:nvPr/>
              </p14:nvContentPartPr>
              <p14:xfrm>
                <a:off x="4939529" y="2027473"/>
                <a:ext cx="114840" cy="108720"/>
              </p14:xfrm>
            </p:contentPart>
          </mc:Choice>
          <mc:Fallback>
            <p:pic>
              <p:nvPicPr>
                <p:cNvPr id="19" name="Ink 18">
                  <a:extLst>
                    <a:ext uri="{FF2B5EF4-FFF2-40B4-BE49-F238E27FC236}">
                      <a16:creationId xmlns:a16="http://schemas.microsoft.com/office/drawing/2014/main" id="{1D56275E-610B-8EF6-20F1-AA12057B88AA}"/>
                    </a:ext>
                  </a:extLst>
                </p:cNvPr>
                <p:cNvPicPr/>
                <p:nvPr/>
              </p:nvPicPr>
              <p:blipFill>
                <a:blip r:embed="rId31"/>
                <a:stretch>
                  <a:fillRect/>
                </a:stretch>
              </p:blipFill>
              <p:spPr>
                <a:xfrm>
                  <a:off x="4933409" y="2021353"/>
                  <a:ext cx="127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DF2B0B3A-1197-FA23-4732-68C8093FBD1E}"/>
                    </a:ext>
                  </a:extLst>
                </p14:cNvPr>
                <p14:cNvContentPartPr/>
                <p14:nvPr/>
              </p14:nvContentPartPr>
              <p14:xfrm>
                <a:off x="5196929" y="2017033"/>
                <a:ext cx="10800" cy="156240"/>
              </p14:xfrm>
            </p:contentPart>
          </mc:Choice>
          <mc:Fallback>
            <p:pic>
              <p:nvPicPr>
                <p:cNvPr id="21" name="Ink 20">
                  <a:extLst>
                    <a:ext uri="{FF2B5EF4-FFF2-40B4-BE49-F238E27FC236}">
                      <a16:creationId xmlns:a16="http://schemas.microsoft.com/office/drawing/2014/main" id="{DF2B0B3A-1197-FA23-4732-68C8093FBD1E}"/>
                    </a:ext>
                  </a:extLst>
                </p:cNvPr>
                <p:cNvPicPr/>
                <p:nvPr/>
              </p:nvPicPr>
              <p:blipFill>
                <a:blip r:embed="rId33"/>
                <a:stretch>
                  <a:fillRect/>
                </a:stretch>
              </p:blipFill>
              <p:spPr>
                <a:xfrm>
                  <a:off x="5190809" y="2010913"/>
                  <a:ext cx="23040" cy="168480"/>
                </a:xfrm>
                <a:prstGeom prst="rect">
                  <a:avLst/>
                </a:prstGeom>
              </p:spPr>
            </p:pic>
          </mc:Fallback>
        </mc:AlternateContent>
      </p:grpSp>
      <p:grpSp>
        <p:nvGrpSpPr>
          <p:cNvPr id="34" name="Group 33">
            <a:extLst>
              <a:ext uri="{FF2B5EF4-FFF2-40B4-BE49-F238E27FC236}">
                <a16:creationId xmlns:a16="http://schemas.microsoft.com/office/drawing/2014/main" id="{009F6024-410E-04FE-D43F-42B742B21802}"/>
              </a:ext>
            </a:extLst>
          </p:cNvPr>
          <p:cNvGrpSpPr/>
          <p:nvPr/>
        </p:nvGrpSpPr>
        <p:grpSpPr>
          <a:xfrm>
            <a:off x="5298089" y="1537873"/>
            <a:ext cx="556200" cy="141120"/>
            <a:chOff x="5298089" y="1537873"/>
            <a:chExt cx="556200" cy="141120"/>
          </a:xfrm>
        </p:grpSpPr>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1D082AFE-AE04-D808-6988-434EC03F746C}"/>
                    </a:ext>
                  </a:extLst>
                </p14:cNvPr>
                <p14:cNvContentPartPr/>
                <p14:nvPr/>
              </p14:nvContentPartPr>
              <p14:xfrm>
                <a:off x="5298089" y="1557313"/>
                <a:ext cx="41040" cy="112320"/>
              </p14:xfrm>
            </p:contentPart>
          </mc:Choice>
          <mc:Fallback>
            <p:pic>
              <p:nvPicPr>
                <p:cNvPr id="25" name="Ink 24">
                  <a:extLst>
                    <a:ext uri="{FF2B5EF4-FFF2-40B4-BE49-F238E27FC236}">
                      <a16:creationId xmlns:a16="http://schemas.microsoft.com/office/drawing/2014/main" id="{1D082AFE-AE04-D808-6988-434EC03F746C}"/>
                    </a:ext>
                  </a:extLst>
                </p:cNvPr>
                <p:cNvPicPr/>
                <p:nvPr/>
              </p:nvPicPr>
              <p:blipFill>
                <a:blip r:embed="rId35"/>
                <a:stretch>
                  <a:fillRect/>
                </a:stretch>
              </p:blipFill>
              <p:spPr>
                <a:xfrm>
                  <a:off x="5291969" y="1551193"/>
                  <a:ext cx="532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DD6F0690-15BE-9750-993F-412DDAE2AEE5}"/>
                    </a:ext>
                  </a:extLst>
                </p14:cNvPr>
                <p14:cNvContentPartPr/>
                <p14:nvPr/>
              </p14:nvContentPartPr>
              <p14:xfrm>
                <a:off x="5396369" y="1603033"/>
                <a:ext cx="87480" cy="75960"/>
              </p14:xfrm>
            </p:contentPart>
          </mc:Choice>
          <mc:Fallback>
            <p:pic>
              <p:nvPicPr>
                <p:cNvPr id="27" name="Ink 26">
                  <a:extLst>
                    <a:ext uri="{FF2B5EF4-FFF2-40B4-BE49-F238E27FC236}">
                      <a16:creationId xmlns:a16="http://schemas.microsoft.com/office/drawing/2014/main" id="{DD6F0690-15BE-9750-993F-412DDAE2AEE5}"/>
                    </a:ext>
                  </a:extLst>
                </p:cNvPr>
                <p:cNvPicPr/>
                <p:nvPr/>
              </p:nvPicPr>
              <p:blipFill>
                <a:blip r:embed="rId37"/>
                <a:stretch>
                  <a:fillRect/>
                </a:stretch>
              </p:blipFill>
              <p:spPr>
                <a:xfrm>
                  <a:off x="5390249" y="1596913"/>
                  <a:ext cx="997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0494693B-96F5-1F1F-2C61-B0DEFD42AABD}"/>
                    </a:ext>
                  </a:extLst>
                </p14:cNvPr>
                <p14:cNvContentPartPr/>
                <p14:nvPr/>
              </p14:nvContentPartPr>
              <p14:xfrm>
                <a:off x="5505809" y="1586833"/>
                <a:ext cx="82800" cy="59040"/>
              </p14:xfrm>
            </p:contentPart>
          </mc:Choice>
          <mc:Fallback>
            <p:pic>
              <p:nvPicPr>
                <p:cNvPr id="29" name="Ink 28">
                  <a:extLst>
                    <a:ext uri="{FF2B5EF4-FFF2-40B4-BE49-F238E27FC236}">
                      <a16:creationId xmlns:a16="http://schemas.microsoft.com/office/drawing/2014/main" id="{0494693B-96F5-1F1F-2C61-B0DEFD42AABD}"/>
                    </a:ext>
                  </a:extLst>
                </p:cNvPr>
                <p:cNvPicPr/>
                <p:nvPr/>
              </p:nvPicPr>
              <p:blipFill>
                <a:blip r:embed="rId39"/>
                <a:stretch>
                  <a:fillRect/>
                </a:stretch>
              </p:blipFill>
              <p:spPr>
                <a:xfrm>
                  <a:off x="5499689" y="1580713"/>
                  <a:ext cx="95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2E10C8E2-BF2A-CF84-2C2D-0EBE0B314F2A}"/>
                    </a:ext>
                  </a:extLst>
                </p14:cNvPr>
                <p14:cNvContentPartPr/>
                <p14:nvPr/>
              </p14:nvContentPartPr>
              <p14:xfrm>
                <a:off x="5625329" y="1590073"/>
                <a:ext cx="16560" cy="61560"/>
              </p14:xfrm>
            </p:contentPart>
          </mc:Choice>
          <mc:Fallback>
            <p:pic>
              <p:nvPicPr>
                <p:cNvPr id="30" name="Ink 29">
                  <a:extLst>
                    <a:ext uri="{FF2B5EF4-FFF2-40B4-BE49-F238E27FC236}">
                      <a16:creationId xmlns:a16="http://schemas.microsoft.com/office/drawing/2014/main" id="{2E10C8E2-BF2A-CF84-2C2D-0EBE0B314F2A}"/>
                    </a:ext>
                  </a:extLst>
                </p:cNvPr>
                <p:cNvPicPr/>
                <p:nvPr/>
              </p:nvPicPr>
              <p:blipFill>
                <a:blip r:embed="rId41"/>
                <a:stretch>
                  <a:fillRect/>
                </a:stretch>
              </p:blipFill>
              <p:spPr>
                <a:xfrm>
                  <a:off x="5619209" y="1583953"/>
                  <a:ext cx="288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BB32E2C5-95E1-A0B3-4DC8-2D7D8E14F015}"/>
                    </a:ext>
                  </a:extLst>
                </p14:cNvPr>
                <p14:cNvContentPartPr/>
                <p14:nvPr/>
              </p14:nvContentPartPr>
              <p14:xfrm>
                <a:off x="5626409" y="1537873"/>
                <a:ext cx="9360" cy="12600"/>
              </p14:xfrm>
            </p:contentPart>
          </mc:Choice>
          <mc:Fallback>
            <p:pic>
              <p:nvPicPr>
                <p:cNvPr id="31" name="Ink 30">
                  <a:extLst>
                    <a:ext uri="{FF2B5EF4-FFF2-40B4-BE49-F238E27FC236}">
                      <a16:creationId xmlns:a16="http://schemas.microsoft.com/office/drawing/2014/main" id="{BB32E2C5-95E1-A0B3-4DC8-2D7D8E14F015}"/>
                    </a:ext>
                  </a:extLst>
                </p:cNvPr>
                <p:cNvPicPr/>
                <p:nvPr/>
              </p:nvPicPr>
              <p:blipFill>
                <a:blip r:embed="rId43"/>
                <a:stretch>
                  <a:fillRect/>
                </a:stretch>
              </p:blipFill>
              <p:spPr>
                <a:xfrm>
                  <a:off x="5620289" y="1531753"/>
                  <a:ext cx="21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71B85331-C04D-AAED-392A-992955E164FA}"/>
                    </a:ext>
                  </a:extLst>
                </p14:cNvPr>
                <p14:cNvContentPartPr/>
                <p14:nvPr/>
              </p14:nvContentPartPr>
              <p14:xfrm>
                <a:off x="5674649" y="1587193"/>
                <a:ext cx="89640" cy="44640"/>
              </p14:xfrm>
            </p:contentPart>
          </mc:Choice>
          <mc:Fallback>
            <p:pic>
              <p:nvPicPr>
                <p:cNvPr id="32" name="Ink 31">
                  <a:extLst>
                    <a:ext uri="{FF2B5EF4-FFF2-40B4-BE49-F238E27FC236}">
                      <a16:creationId xmlns:a16="http://schemas.microsoft.com/office/drawing/2014/main" id="{71B85331-C04D-AAED-392A-992955E164FA}"/>
                    </a:ext>
                  </a:extLst>
                </p:cNvPr>
                <p:cNvPicPr/>
                <p:nvPr/>
              </p:nvPicPr>
              <p:blipFill>
                <a:blip r:embed="rId45"/>
                <a:stretch>
                  <a:fillRect/>
                </a:stretch>
              </p:blipFill>
              <p:spPr>
                <a:xfrm>
                  <a:off x="5668529" y="1581073"/>
                  <a:ext cx="1018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A2DFF044-9BC1-436C-C056-E5FB68A42C4C}"/>
                    </a:ext>
                  </a:extLst>
                </p14:cNvPr>
                <p14:cNvContentPartPr/>
                <p14:nvPr/>
              </p14:nvContentPartPr>
              <p14:xfrm>
                <a:off x="5799209" y="1569553"/>
                <a:ext cx="55080" cy="91440"/>
              </p14:xfrm>
            </p:contentPart>
          </mc:Choice>
          <mc:Fallback>
            <p:pic>
              <p:nvPicPr>
                <p:cNvPr id="33" name="Ink 32">
                  <a:extLst>
                    <a:ext uri="{FF2B5EF4-FFF2-40B4-BE49-F238E27FC236}">
                      <a16:creationId xmlns:a16="http://schemas.microsoft.com/office/drawing/2014/main" id="{A2DFF044-9BC1-436C-C056-E5FB68A42C4C}"/>
                    </a:ext>
                  </a:extLst>
                </p:cNvPr>
                <p:cNvPicPr/>
                <p:nvPr/>
              </p:nvPicPr>
              <p:blipFill>
                <a:blip r:embed="rId47"/>
                <a:stretch>
                  <a:fillRect/>
                </a:stretch>
              </p:blipFill>
              <p:spPr>
                <a:xfrm>
                  <a:off x="5793089" y="1563433"/>
                  <a:ext cx="67320" cy="10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BD773B4A-BF8D-556D-AE75-5F4ED42A791E}"/>
                  </a:ext>
                </a:extLst>
              </p14:cNvPr>
              <p14:cNvContentPartPr/>
              <p14:nvPr/>
            </p14:nvContentPartPr>
            <p14:xfrm>
              <a:off x="8556809" y="3448393"/>
              <a:ext cx="360" cy="360"/>
            </p14:xfrm>
          </p:contentPart>
        </mc:Choice>
        <mc:Fallback>
          <p:pic>
            <p:nvPicPr>
              <p:cNvPr id="35" name="Ink 34">
                <a:extLst>
                  <a:ext uri="{FF2B5EF4-FFF2-40B4-BE49-F238E27FC236}">
                    <a16:creationId xmlns:a16="http://schemas.microsoft.com/office/drawing/2014/main" id="{BD773B4A-BF8D-556D-AE75-5F4ED42A791E}"/>
                  </a:ext>
                </a:extLst>
              </p:cNvPr>
              <p:cNvPicPr/>
              <p:nvPr/>
            </p:nvPicPr>
            <p:blipFill>
              <a:blip r:embed="rId49"/>
              <a:stretch>
                <a:fillRect/>
              </a:stretch>
            </p:blipFill>
            <p:spPr>
              <a:xfrm>
                <a:off x="8550689" y="3442273"/>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C45FDFD1-9086-5459-FB56-1B8D1304CD49}"/>
                  </a:ext>
                </a:extLst>
              </p14:cNvPr>
              <p14:cNvContentPartPr/>
              <p14:nvPr/>
            </p14:nvContentPartPr>
            <p14:xfrm>
              <a:off x="8924729" y="3220153"/>
              <a:ext cx="2160" cy="360"/>
            </p14:xfrm>
          </p:contentPart>
        </mc:Choice>
        <mc:Fallback>
          <p:pic>
            <p:nvPicPr>
              <p:cNvPr id="36" name="Ink 35">
                <a:extLst>
                  <a:ext uri="{FF2B5EF4-FFF2-40B4-BE49-F238E27FC236}">
                    <a16:creationId xmlns:a16="http://schemas.microsoft.com/office/drawing/2014/main" id="{C45FDFD1-9086-5459-FB56-1B8D1304CD49}"/>
                  </a:ext>
                </a:extLst>
              </p:cNvPr>
              <p:cNvPicPr/>
              <p:nvPr/>
            </p:nvPicPr>
            <p:blipFill>
              <a:blip r:embed="rId49"/>
              <a:stretch>
                <a:fillRect/>
              </a:stretch>
            </p:blipFill>
            <p:spPr>
              <a:xfrm>
                <a:off x="8918609" y="3214033"/>
                <a:ext cx="14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Ink 36">
                <a:extLst>
                  <a:ext uri="{FF2B5EF4-FFF2-40B4-BE49-F238E27FC236}">
                    <a16:creationId xmlns:a16="http://schemas.microsoft.com/office/drawing/2014/main" id="{C8E15C82-A33D-CA40-3ECB-F06F33A90289}"/>
                  </a:ext>
                </a:extLst>
              </p14:cNvPr>
              <p14:cNvContentPartPr/>
              <p14:nvPr/>
            </p14:nvContentPartPr>
            <p14:xfrm>
              <a:off x="9272489" y="3160393"/>
              <a:ext cx="360" cy="360"/>
            </p14:xfrm>
          </p:contentPart>
        </mc:Choice>
        <mc:Fallback>
          <p:pic>
            <p:nvPicPr>
              <p:cNvPr id="37" name="Ink 36">
                <a:extLst>
                  <a:ext uri="{FF2B5EF4-FFF2-40B4-BE49-F238E27FC236}">
                    <a16:creationId xmlns:a16="http://schemas.microsoft.com/office/drawing/2014/main" id="{C8E15C82-A33D-CA40-3ECB-F06F33A90289}"/>
                  </a:ext>
                </a:extLst>
              </p:cNvPr>
              <p:cNvPicPr/>
              <p:nvPr/>
            </p:nvPicPr>
            <p:blipFill>
              <a:blip r:embed="rId49"/>
              <a:stretch>
                <a:fillRect/>
              </a:stretch>
            </p:blipFill>
            <p:spPr>
              <a:xfrm>
                <a:off x="9266369" y="3154273"/>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C4DEF8E0-DF2A-56CD-11F8-D4D073C3293F}"/>
                  </a:ext>
                </a:extLst>
              </p14:cNvPr>
              <p14:cNvContentPartPr/>
              <p14:nvPr/>
            </p14:nvContentPartPr>
            <p14:xfrm>
              <a:off x="9630329" y="3111073"/>
              <a:ext cx="360" cy="360"/>
            </p14:xfrm>
          </p:contentPart>
        </mc:Choice>
        <mc:Fallback>
          <p:pic>
            <p:nvPicPr>
              <p:cNvPr id="38" name="Ink 37">
                <a:extLst>
                  <a:ext uri="{FF2B5EF4-FFF2-40B4-BE49-F238E27FC236}">
                    <a16:creationId xmlns:a16="http://schemas.microsoft.com/office/drawing/2014/main" id="{C4DEF8E0-DF2A-56CD-11F8-D4D073C3293F}"/>
                  </a:ext>
                </a:extLst>
              </p:cNvPr>
              <p:cNvPicPr/>
              <p:nvPr/>
            </p:nvPicPr>
            <p:blipFill>
              <a:blip r:embed="rId49"/>
              <a:stretch>
                <a:fillRect/>
              </a:stretch>
            </p:blipFill>
            <p:spPr>
              <a:xfrm>
                <a:off x="9624209" y="3104953"/>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Ink 38">
                <a:extLst>
                  <a:ext uri="{FF2B5EF4-FFF2-40B4-BE49-F238E27FC236}">
                    <a16:creationId xmlns:a16="http://schemas.microsoft.com/office/drawing/2014/main" id="{DDD2728F-553E-8D65-49D4-A4FC960F8ED4}"/>
                  </a:ext>
                </a:extLst>
              </p14:cNvPr>
              <p14:cNvContentPartPr/>
              <p14:nvPr/>
            </p14:nvContentPartPr>
            <p14:xfrm>
              <a:off x="8517569" y="3806233"/>
              <a:ext cx="360" cy="360"/>
            </p14:xfrm>
          </p:contentPart>
        </mc:Choice>
        <mc:Fallback>
          <p:pic>
            <p:nvPicPr>
              <p:cNvPr id="39" name="Ink 38">
                <a:extLst>
                  <a:ext uri="{FF2B5EF4-FFF2-40B4-BE49-F238E27FC236}">
                    <a16:creationId xmlns:a16="http://schemas.microsoft.com/office/drawing/2014/main" id="{DDD2728F-553E-8D65-49D4-A4FC960F8ED4}"/>
                  </a:ext>
                </a:extLst>
              </p:cNvPr>
              <p:cNvPicPr/>
              <p:nvPr/>
            </p:nvPicPr>
            <p:blipFill>
              <a:blip r:embed="rId49"/>
              <a:stretch>
                <a:fillRect/>
              </a:stretch>
            </p:blipFill>
            <p:spPr>
              <a:xfrm>
                <a:off x="8511449" y="3800113"/>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A5648909-F5CA-3B5C-CE62-95B3928CD6DF}"/>
                  </a:ext>
                </a:extLst>
              </p14:cNvPr>
              <p14:cNvContentPartPr/>
              <p14:nvPr/>
            </p14:nvContentPartPr>
            <p14:xfrm>
              <a:off x="8914649" y="3666913"/>
              <a:ext cx="360" cy="360"/>
            </p14:xfrm>
          </p:contentPart>
        </mc:Choice>
        <mc:Fallback>
          <p:pic>
            <p:nvPicPr>
              <p:cNvPr id="40" name="Ink 39">
                <a:extLst>
                  <a:ext uri="{FF2B5EF4-FFF2-40B4-BE49-F238E27FC236}">
                    <a16:creationId xmlns:a16="http://schemas.microsoft.com/office/drawing/2014/main" id="{A5648909-F5CA-3B5C-CE62-95B3928CD6DF}"/>
                  </a:ext>
                </a:extLst>
              </p:cNvPr>
              <p:cNvPicPr/>
              <p:nvPr/>
            </p:nvPicPr>
            <p:blipFill>
              <a:blip r:embed="rId49"/>
              <a:stretch>
                <a:fillRect/>
              </a:stretch>
            </p:blipFill>
            <p:spPr>
              <a:xfrm>
                <a:off x="8908529" y="3660793"/>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Ink 40">
                <a:extLst>
                  <a:ext uri="{FF2B5EF4-FFF2-40B4-BE49-F238E27FC236}">
                    <a16:creationId xmlns:a16="http://schemas.microsoft.com/office/drawing/2014/main" id="{E7439299-9A21-7909-80D3-B36E2AB5EFC4}"/>
                  </a:ext>
                </a:extLst>
              </p14:cNvPr>
              <p14:cNvContentPartPr/>
              <p14:nvPr/>
            </p14:nvContentPartPr>
            <p14:xfrm>
              <a:off x="9252689" y="3607513"/>
              <a:ext cx="360" cy="360"/>
            </p14:xfrm>
          </p:contentPart>
        </mc:Choice>
        <mc:Fallback>
          <p:pic>
            <p:nvPicPr>
              <p:cNvPr id="41" name="Ink 40">
                <a:extLst>
                  <a:ext uri="{FF2B5EF4-FFF2-40B4-BE49-F238E27FC236}">
                    <a16:creationId xmlns:a16="http://schemas.microsoft.com/office/drawing/2014/main" id="{E7439299-9A21-7909-80D3-B36E2AB5EFC4}"/>
                  </a:ext>
                </a:extLst>
              </p:cNvPr>
              <p:cNvPicPr/>
              <p:nvPr/>
            </p:nvPicPr>
            <p:blipFill>
              <a:blip r:embed="rId49"/>
              <a:stretch>
                <a:fillRect/>
              </a:stretch>
            </p:blipFill>
            <p:spPr>
              <a:xfrm>
                <a:off x="9246569" y="3601393"/>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Ink 41">
                <a:extLst>
                  <a:ext uri="{FF2B5EF4-FFF2-40B4-BE49-F238E27FC236}">
                    <a16:creationId xmlns:a16="http://schemas.microsoft.com/office/drawing/2014/main" id="{7B0B566B-F1D1-90FE-0264-09551E02C4A8}"/>
                  </a:ext>
                </a:extLst>
              </p14:cNvPr>
              <p14:cNvContentPartPr/>
              <p14:nvPr/>
            </p14:nvContentPartPr>
            <p14:xfrm>
              <a:off x="9680369" y="3538033"/>
              <a:ext cx="360" cy="360"/>
            </p14:xfrm>
          </p:contentPart>
        </mc:Choice>
        <mc:Fallback>
          <p:pic>
            <p:nvPicPr>
              <p:cNvPr id="42" name="Ink 41">
                <a:extLst>
                  <a:ext uri="{FF2B5EF4-FFF2-40B4-BE49-F238E27FC236}">
                    <a16:creationId xmlns:a16="http://schemas.microsoft.com/office/drawing/2014/main" id="{7B0B566B-F1D1-90FE-0264-09551E02C4A8}"/>
                  </a:ext>
                </a:extLst>
              </p:cNvPr>
              <p:cNvPicPr/>
              <p:nvPr/>
            </p:nvPicPr>
            <p:blipFill>
              <a:blip r:embed="rId49"/>
              <a:stretch>
                <a:fillRect/>
              </a:stretch>
            </p:blipFill>
            <p:spPr>
              <a:xfrm>
                <a:off x="9674249" y="3531913"/>
                <a:ext cx="12600" cy="12600"/>
              </a:xfrm>
              <a:prstGeom prst="rect">
                <a:avLst/>
              </a:prstGeom>
            </p:spPr>
          </p:pic>
        </mc:Fallback>
      </mc:AlternateContent>
      <p:grpSp>
        <p:nvGrpSpPr>
          <p:cNvPr id="51" name="Group 50">
            <a:extLst>
              <a:ext uri="{FF2B5EF4-FFF2-40B4-BE49-F238E27FC236}">
                <a16:creationId xmlns:a16="http://schemas.microsoft.com/office/drawing/2014/main" id="{3753FC87-0C37-4D1B-AC94-3AA04E88D953}"/>
              </a:ext>
            </a:extLst>
          </p:cNvPr>
          <p:cNvGrpSpPr/>
          <p:nvPr/>
        </p:nvGrpSpPr>
        <p:grpSpPr>
          <a:xfrm>
            <a:off x="8984489" y="1152673"/>
            <a:ext cx="311040" cy="179280"/>
            <a:chOff x="8984489" y="1152673"/>
            <a:chExt cx="311040" cy="179280"/>
          </a:xfrm>
        </p:grpSpPr>
        <mc:AlternateContent xmlns:mc="http://schemas.openxmlformats.org/markup-compatibility/2006">
          <mc:Choice xmlns:p14="http://schemas.microsoft.com/office/powerpoint/2010/main" Requires="p14">
            <p:contentPart p14:bwMode="auto" r:id="rId57">
              <p14:nvContentPartPr>
                <p14:cNvPr id="43" name="Ink 42">
                  <a:extLst>
                    <a:ext uri="{FF2B5EF4-FFF2-40B4-BE49-F238E27FC236}">
                      <a16:creationId xmlns:a16="http://schemas.microsoft.com/office/drawing/2014/main" id="{2ECF3B5E-C166-BE45-1329-9A1B73E0F431}"/>
                    </a:ext>
                  </a:extLst>
                </p14:cNvPr>
                <p14:cNvContentPartPr/>
                <p14:nvPr/>
              </p14:nvContentPartPr>
              <p14:xfrm>
                <a:off x="9163409" y="1152673"/>
                <a:ext cx="10800" cy="122760"/>
              </p14:xfrm>
            </p:contentPart>
          </mc:Choice>
          <mc:Fallback>
            <p:pic>
              <p:nvPicPr>
                <p:cNvPr id="43" name="Ink 42">
                  <a:extLst>
                    <a:ext uri="{FF2B5EF4-FFF2-40B4-BE49-F238E27FC236}">
                      <a16:creationId xmlns:a16="http://schemas.microsoft.com/office/drawing/2014/main" id="{2ECF3B5E-C166-BE45-1329-9A1B73E0F431}"/>
                    </a:ext>
                  </a:extLst>
                </p:cNvPr>
                <p:cNvPicPr/>
                <p:nvPr/>
              </p:nvPicPr>
              <p:blipFill>
                <a:blip r:embed="rId58"/>
                <a:stretch>
                  <a:fillRect/>
                </a:stretch>
              </p:blipFill>
              <p:spPr>
                <a:xfrm>
                  <a:off x="9157289" y="1146553"/>
                  <a:ext cx="230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4" name="Ink 43">
                  <a:extLst>
                    <a:ext uri="{FF2B5EF4-FFF2-40B4-BE49-F238E27FC236}">
                      <a16:creationId xmlns:a16="http://schemas.microsoft.com/office/drawing/2014/main" id="{210674FD-BC3E-115A-2AE6-C7E94294ABF9}"/>
                    </a:ext>
                  </a:extLst>
                </p14:cNvPr>
                <p14:cNvContentPartPr/>
                <p14:nvPr/>
              </p14:nvContentPartPr>
              <p14:xfrm>
                <a:off x="8984489" y="1321513"/>
                <a:ext cx="311040" cy="10440"/>
              </p14:xfrm>
            </p:contentPart>
          </mc:Choice>
          <mc:Fallback>
            <p:pic>
              <p:nvPicPr>
                <p:cNvPr id="44" name="Ink 43">
                  <a:extLst>
                    <a:ext uri="{FF2B5EF4-FFF2-40B4-BE49-F238E27FC236}">
                      <a16:creationId xmlns:a16="http://schemas.microsoft.com/office/drawing/2014/main" id="{210674FD-BC3E-115A-2AE6-C7E94294ABF9}"/>
                    </a:ext>
                  </a:extLst>
                </p:cNvPr>
                <p:cNvPicPr/>
                <p:nvPr/>
              </p:nvPicPr>
              <p:blipFill>
                <a:blip r:embed="rId60"/>
                <a:stretch>
                  <a:fillRect/>
                </a:stretch>
              </p:blipFill>
              <p:spPr>
                <a:xfrm>
                  <a:off x="8978369" y="1315393"/>
                  <a:ext cx="323280" cy="2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52" name="Ink 51">
                <a:extLst>
                  <a:ext uri="{FF2B5EF4-FFF2-40B4-BE49-F238E27FC236}">
                    <a16:creationId xmlns:a16="http://schemas.microsoft.com/office/drawing/2014/main" id="{44ACDD24-BD42-CB94-8B0C-25D1C10CB9B4}"/>
                  </a:ext>
                </a:extLst>
              </p14:cNvPr>
              <p14:cNvContentPartPr/>
              <p14:nvPr/>
            </p14:nvContentPartPr>
            <p14:xfrm>
              <a:off x="9665249" y="1241953"/>
              <a:ext cx="190080" cy="111600"/>
            </p14:xfrm>
          </p:contentPart>
        </mc:Choice>
        <mc:Fallback>
          <p:pic>
            <p:nvPicPr>
              <p:cNvPr id="52" name="Ink 51">
                <a:extLst>
                  <a:ext uri="{FF2B5EF4-FFF2-40B4-BE49-F238E27FC236}">
                    <a16:creationId xmlns:a16="http://schemas.microsoft.com/office/drawing/2014/main" id="{44ACDD24-BD42-CB94-8B0C-25D1C10CB9B4}"/>
                  </a:ext>
                </a:extLst>
              </p:cNvPr>
              <p:cNvPicPr/>
              <p:nvPr/>
            </p:nvPicPr>
            <p:blipFill>
              <a:blip r:embed="rId62"/>
              <a:stretch>
                <a:fillRect/>
              </a:stretch>
            </p:blipFill>
            <p:spPr>
              <a:xfrm>
                <a:off x="9659129" y="1235833"/>
                <a:ext cx="202320" cy="123840"/>
              </a:xfrm>
              <a:prstGeom prst="rect">
                <a:avLst/>
              </a:prstGeom>
            </p:spPr>
          </p:pic>
        </mc:Fallback>
      </mc:AlternateContent>
      <p:grpSp>
        <p:nvGrpSpPr>
          <p:cNvPr id="56" name="Group 55">
            <a:extLst>
              <a:ext uri="{FF2B5EF4-FFF2-40B4-BE49-F238E27FC236}">
                <a16:creationId xmlns:a16="http://schemas.microsoft.com/office/drawing/2014/main" id="{F8B0B8D1-A7F1-A51F-36F6-69BF3AD067C7}"/>
              </a:ext>
            </a:extLst>
          </p:cNvPr>
          <p:cNvGrpSpPr/>
          <p:nvPr/>
        </p:nvGrpSpPr>
        <p:grpSpPr>
          <a:xfrm>
            <a:off x="10197329" y="1003633"/>
            <a:ext cx="267120" cy="228960"/>
            <a:chOff x="10197329" y="1003633"/>
            <a:chExt cx="267120" cy="228960"/>
          </a:xfrm>
        </p:grpSpPr>
        <mc:AlternateContent xmlns:mc="http://schemas.openxmlformats.org/markup-compatibility/2006">
          <mc:Choice xmlns:p14="http://schemas.microsoft.com/office/powerpoint/2010/main" Requires="p14">
            <p:contentPart p14:bwMode="auto" r:id="rId63">
              <p14:nvContentPartPr>
                <p14:cNvPr id="53" name="Ink 52">
                  <a:extLst>
                    <a:ext uri="{FF2B5EF4-FFF2-40B4-BE49-F238E27FC236}">
                      <a16:creationId xmlns:a16="http://schemas.microsoft.com/office/drawing/2014/main" id="{86BFE22D-EB8B-D125-85E6-7C016078D716}"/>
                    </a:ext>
                  </a:extLst>
                </p14:cNvPr>
                <p14:cNvContentPartPr/>
                <p14:nvPr/>
              </p14:nvContentPartPr>
              <p14:xfrm>
                <a:off x="10316129" y="1003633"/>
                <a:ext cx="10800" cy="203760"/>
              </p14:xfrm>
            </p:contentPart>
          </mc:Choice>
          <mc:Fallback>
            <p:pic>
              <p:nvPicPr>
                <p:cNvPr id="53" name="Ink 52">
                  <a:extLst>
                    <a:ext uri="{FF2B5EF4-FFF2-40B4-BE49-F238E27FC236}">
                      <a16:creationId xmlns:a16="http://schemas.microsoft.com/office/drawing/2014/main" id="{86BFE22D-EB8B-D125-85E6-7C016078D716}"/>
                    </a:ext>
                  </a:extLst>
                </p:cNvPr>
                <p:cNvPicPr/>
                <p:nvPr/>
              </p:nvPicPr>
              <p:blipFill>
                <a:blip r:embed="rId64"/>
                <a:stretch>
                  <a:fillRect/>
                </a:stretch>
              </p:blipFill>
              <p:spPr>
                <a:xfrm>
                  <a:off x="10310009" y="997513"/>
                  <a:ext cx="230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4" name="Ink 53">
                  <a:extLst>
                    <a:ext uri="{FF2B5EF4-FFF2-40B4-BE49-F238E27FC236}">
                      <a16:creationId xmlns:a16="http://schemas.microsoft.com/office/drawing/2014/main" id="{9A008F83-DB07-1C4D-F42B-BC3A0677F86A}"/>
                    </a:ext>
                  </a:extLst>
                </p14:cNvPr>
                <p14:cNvContentPartPr/>
                <p14:nvPr/>
              </p14:nvContentPartPr>
              <p14:xfrm>
                <a:off x="10197329" y="1232233"/>
                <a:ext cx="267120" cy="360"/>
              </p14:xfrm>
            </p:contentPart>
          </mc:Choice>
          <mc:Fallback>
            <p:pic>
              <p:nvPicPr>
                <p:cNvPr id="54" name="Ink 53">
                  <a:extLst>
                    <a:ext uri="{FF2B5EF4-FFF2-40B4-BE49-F238E27FC236}">
                      <a16:creationId xmlns:a16="http://schemas.microsoft.com/office/drawing/2014/main" id="{9A008F83-DB07-1C4D-F42B-BC3A0677F86A}"/>
                    </a:ext>
                  </a:extLst>
                </p:cNvPr>
                <p:cNvPicPr/>
                <p:nvPr/>
              </p:nvPicPr>
              <p:blipFill>
                <a:blip r:embed="rId66"/>
                <a:stretch>
                  <a:fillRect/>
                </a:stretch>
              </p:blipFill>
              <p:spPr>
                <a:xfrm>
                  <a:off x="10191209" y="1226113"/>
                  <a:ext cx="279360" cy="12600"/>
                </a:xfrm>
                <a:prstGeom prst="rect">
                  <a:avLst/>
                </a:prstGeom>
              </p:spPr>
            </p:pic>
          </mc:Fallback>
        </mc:AlternateContent>
      </p:grpSp>
      <p:grpSp>
        <p:nvGrpSpPr>
          <p:cNvPr id="58" name="Group 57">
            <a:extLst>
              <a:ext uri="{FF2B5EF4-FFF2-40B4-BE49-F238E27FC236}">
                <a16:creationId xmlns:a16="http://schemas.microsoft.com/office/drawing/2014/main" id="{888A7773-7FD1-BF66-6C32-36A16B773D7B}"/>
              </a:ext>
            </a:extLst>
          </p:cNvPr>
          <p:cNvGrpSpPr/>
          <p:nvPr/>
        </p:nvGrpSpPr>
        <p:grpSpPr>
          <a:xfrm>
            <a:off x="10236569" y="1341313"/>
            <a:ext cx="289440" cy="203040"/>
            <a:chOff x="10236569" y="1341313"/>
            <a:chExt cx="289440" cy="203040"/>
          </a:xfrm>
        </p:grpSpPr>
        <mc:AlternateContent xmlns:mc="http://schemas.openxmlformats.org/markup-compatibility/2006">
          <mc:Choice xmlns:p14="http://schemas.microsoft.com/office/powerpoint/2010/main" Requires="p14">
            <p:contentPart p14:bwMode="auto" r:id="rId67">
              <p14:nvContentPartPr>
                <p14:cNvPr id="55" name="Ink 54">
                  <a:extLst>
                    <a:ext uri="{FF2B5EF4-FFF2-40B4-BE49-F238E27FC236}">
                      <a16:creationId xmlns:a16="http://schemas.microsoft.com/office/drawing/2014/main" id="{21C8C75D-F07A-E5CE-2FE8-36907FEFC032}"/>
                    </a:ext>
                  </a:extLst>
                </p14:cNvPr>
                <p14:cNvContentPartPr/>
                <p14:nvPr/>
              </p14:nvContentPartPr>
              <p14:xfrm>
                <a:off x="10236569" y="1420873"/>
                <a:ext cx="132480" cy="123480"/>
              </p14:xfrm>
            </p:contentPart>
          </mc:Choice>
          <mc:Fallback>
            <p:pic>
              <p:nvPicPr>
                <p:cNvPr id="55" name="Ink 54">
                  <a:extLst>
                    <a:ext uri="{FF2B5EF4-FFF2-40B4-BE49-F238E27FC236}">
                      <a16:creationId xmlns:a16="http://schemas.microsoft.com/office/drawing/2014/main" id="{21C8C75D-F07A-E5CE-2FE8-36907FEFC032}"/>
                    </a:ext>
                  </a:extLst>
                </p:cNvPr>
                <p:cNvPicPr/>
                <p:nvPr/>
              </p:nvPicPr>
              <p:blipFill>
                <a:blip r:embed="rId68"/>
                <a:stretch>
                  <a:fillRect/>
                </a:stretch>
              </p:blipFill>
              <p:spPr>
                <a:xfrm>
                  <a:off x="10230449" y="1414753"/>
                  <a:ext cx="1447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7" name="Ink 56">
                  <a:extLst>
                    <a:ext uri="{FF2B5EF4-FFF2-40B4-BE49-F238E27FC236}">
                      <a16:creationId xmlns:a16="http://schemas.microsoft.com/office/drawing/2014/main" id="{B3238E86-AF93-A04A-3593-B2618A46F165}"/>
                    </a:ext>
                  </a:extLst>
                </p14:cNvPr>
                <p14:cNvContentPartPr/>
                <p14:nvPr/>
              </p14:nvContentPartPr>
              <p14:xfrm>
                <a:off x="10396049" y="1341313"/>
                <a:ext cx="129960" cy="94680"/>
              </p14:xfrm>
            </p:contentPart>
          </mc:Choice>
          <mc:Fallback>
            <p:pic>
              <p:nvPicPr>
                <p:cNvPr id="57" name="Ink 56">
                  <a:extLst>
                    <a:ext uri="{FF2B5EF4-FFF2-40B4-BE49-F238E27FC236}">
                      <a16:creationId xmlns:a16="http://schemas.microsoft.com/office/drawing/2014/main" id="{B3238E86-AF93-A04A-3593-B2618A46F165}"/>
                    </a:ext>
                  </a:extLst>
                </p:cNvPr>
                <p:cNvPicPr/>
                <p:nvPr/>
              </p:nvPicPr>
              <p:blipFill>
                <a:blip r:embed="rId70"/>
                <a:stretch>
                  <a:fillRect/>
                </a:stretch>
              </p:blipFill>
              <p:spPr>
                <a:xfrm>
                  <a:off x="10389929" y="1335193"/>
                  <a:ext cx="142200" cy="106920"/>
                </a:xfrm>
                <a:prstGeom prst="rect">
                  <a:avLst/>
                </a:prstGeom>
              </p:spPr>
            </p:pic>
          </mc:Fallback>
        </mc:AlternateContent>
      </p:grpSp>
      <p:grpSp>
        <p:nvGrpSpPr>
          <p:cNvPr id="60" name="Group 59">
            <a:extLst>
              <a:ext uri="{FF2B5EF4-FFF2-40B4-BE49-F238E27FC236}">
                <a16:creationId xmlns:a16="http://schemas.microsoft.com/office/drawing/2014/main" id="{80F8483B-D620-1D26-BCCA-52B5FFBC2ED9}"/>
              </a:ext>
            </a:extLst>
          </p:cNvPr>
          <p:cNvGrpSpPr/>
          <p:nvPr/>
        </p:nvGrpSpPr>
        <p:grpSpPr>
          <a:xfrm>
            <a:off x="8924729" y="1421233"/>
            <a:ext cx="437760" cy="223560"/>
            <a:chOff x="8924729" y="1421233"/>
            <a:chExt cx="437760" cy="223560"/>
          </a:xfrm>
        </p:grpSpPr>
        <mc:AlternateContent xmlns:mc="http://schemas.openxmlformats.org/markup-compatibility/2006">
          <mc:Choice xmlns:p14="http://schemas.microsoft.com/office/powerpoint/2010/main" Requires="p14">
            <p:contentPart p14:bwMode="auto" r:id="rId71">
              <p14:nvContentPartPr>
                <p14:cNvPr id="45" name="Ink 44">
                  <a:extLst>
                    <a:ext uri="{FF2B5EF4-FFF2-40B4-BE49-F238E27FC236}">
                      <a16:creationId xmlns:a16="http://schemas.microsoft.com/office/drawing/2014/main" id="{34F16EA6-DC76-CD11-163E-FD5F6CC716DA}"/>
                    </a:ext>
                  </a:extLst>
                </p14:cNvPr>
                <p14:cNvContentPartPr/>
                <p14:nvPr/>
              </p14:nvContentPartPr>
              <p14:xfrm>
                <a:off x="8924729" y="1530313"/>
                <a:ext cx="131040" cy="114480"/>
              </p14:xfrm>
            </p:contentPart>
          </mc:Choice>
          <mc:Fallback>
            <p:pic>
              <p:nvPicPr>
                <p:cNvPr id="45" name="Ink 44">
                  <a:extLst>
                    <a:ext uri="{FF2B5EF4-FFF2-40B4-BE49-F238E27FC236}">
                      <a16:creationId xmlns:a16="http://schemas.microsoft.com/office/drawing/2014/main" id="{34F16EA6-DC76-CD11-163E-FD5F6CC716DA}"/>
                    </a:ext>
                  </a:extLst>
                </p:cNvPr>
                <p:cNvPicPr/>
                <p:nvPr/>
              </p:nvPicPr>
              <p:blipFill>
                <a:blip r:embed="rId72"/>
                <a:stretch>
                  <a:fillRect/>
                </a:stretch>
              </p:blipFill>
              <p:spPr>
                <a:xfrm>
                  <a:off x="8918609" y="1524193"/>
                  <a:ext cx="1432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Ink 45">
                  <a:extLst>
                    <a:ext uri="{FF2B5EF4-FFF2-40B4-BE49-F238E27FC236}">
                      <a16:creationId xmlns:a16="http://schemas.microsoft.com/office/drawing/2014/main" id="{81F4C8EF-78C5-0DF7-61D1-55C0A2BF7A6F}"/>
                    </a:ext>
                  </a:extLst>
                </p14:cNvPr>
                <p14:cNvContentPartPr/>
                <p14:nvPr/>
              </p14:nvContentPartPr>
              <p14:xfrm>
                <a:off x="9083849" y="1421233"/>
                <a:ext cx="65520" cy="78480"/>
              </p14:xfrm>
            </p:contentPart>
          </mc:Choice>
          <mc:Fallback>
            <p:pic>
              <p:nvPicPr>
                <p:cNvPr id="46" name="Ink 45">
                  <a:extLst>
                    <a:ext uri="{FF2B5EF4-FFF2-40B4-BE49-F238E27FC236}">
                      <a16:creationId xmlns:a16="http://schemas.microsoft.com/office/drawing/2014/main" id="{81F4C8EF-78C5-0DF7-61D1-55C0A2BF7A6F}"/>
                    </a:ext>
                  </a:extLst>
                </p:cNvPr>
                <p:cNvPicPr/>
                <p:nvPr/>
              </p:nvPicPr>
              <p:blipFill>
                <a:blip r:embed="rId74"/>
                <a:stretch>
                  <a:fillRect/>
                </a:stretch>
              </p:blipFill>
              <p:spPr>
                <a:xfrm>
                  <a:off x="9077729" y="1415113"/>
                  <a:ext cx="77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Ink 46">
                  <a:extLst>
                    <a:ext uri="{FF2B5EF4-FFF2-40B4-BE49-F238E27FC236}">
                      <a16:creationId xmlns:a16="http://schemas.microsoft.com/office/drawing/2014/main" id="{754CD5CC-EAF1-4B05-EF93-45865E6E0990}"/>
                    </a:ext>
                  </a:extLst>
                </p14:cNvPr>
                <p14:cNvContentPartPr/>
                <p14:nvPr/>
              </p14:nvContentPartPr>
              <p14:xfrm>
                <a:off x="9213449" y="1450753"/>
                <a:ext cx="360" cy="191880"/>
              </p14:xfrm>
            </p:contentPart>
          </mc:Choice>
          <mc:Fallback>
            <p:pic>
              <p:nvPicPr>
                <p:cNvPr id="47" name="Ink 46">
                  <a:extLst>
                    <a:ext uri="{FF2B5EF4-FFF2-40B4-BE49-F238E27FC236}">
                      <a16:creationId xmlns:a16="http://schemas.microsoft.com/office/drawing/2014/main" id="{754CD5CC-EAF1-4B05-EF93-45865E6E0990}"/>
                    </a:ext>
                  </a:extLst>
                </p:cNvPr>
                <p:cNvPicPr/>
                <p:nvPr/>
              </p:nvPicPr>
              <p:blipFill>
                <a:blip r:embed="rId76"/>
                <a:stretch>
                  <a:fillRect/>
                </a:stretch>
              </p:blipFill>
              <p:spPr>
                <a:xfrm>
                  <a:off x="9207329" y="1444633"/>
                  <a:ext cx="126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Ink 47">
                  <a:extLst>
                    <a:ext uri="{FF2B5EF4-FFF2-40B4-BE49-F238E27FC236}">
                      <a16:creationId xmlns:a16="http://schemas.microsoft.com/office/drawing/2014/main" id="{04CE5D8D-FF92-EDDE-3B10-4DD0DF801E88}"/>
                    </a:ext>
                  </a:extLst>
                </p14:cNvPr>
                <p14:cNvContentPartPr/>
                <p14:nvPr/>
              </p14:nvContentPartPr>
              <p14:xfrm>
                <a:off x="9203369" y="1552633"/>
                <a:ext cx="87840" cy="17640"/>
              </p14:xfrm>
            </p:contentPart>
          </mc:Choice>
          <mc:Fallback>
            <p:pic>
              <p:nvPicPr>
                <p:cNvPr id="48" name="Ink 47">
                  <a:extLst>
                    <a:ext uri="{FF2B5EF4-FFF2-40B4-BE49-F238E27FC236}">
                      <a16:creationId xmlns:a16="http://schemas.microsoft.com/office/drawing/2014/main" id="{04CE5D8D-FF92-EDDE-3B10-4DD0DF801E88}"/>
                    </a:ext>
                  </a:extLst>
                </p:cNvPr>
                <p:cNvPicPr/>
                <p:nvPr/>
              </p:nvPicPr>
              <p:blipFill>
                <a:blip r:embed="rId78"/>
                <a:stretch>
                  <a:fillRect/>
                </a:stretch>
              </p:blipFill>
              <p:spPr>
                <a:xfrm>
                  <a:off x="9197249" y="1546513"/>
                  <a:ext cx="1000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Ink 48">
                  <a:extLst>
                    <a:ext uri="{FF2B5EF4-FFF2-40B4-BE49-F238E27FC236}">
                      <a16:creationId xmlns:a16="http://schemas.microsoft.com/office/drawing/2014/main" id="{BB977C27-0C53-D86E-B091-6FFDCE2AA17C}"/>
                    </a:ext>
                  </a:extLst>
                </p14:cNvPr>
                <p14:cNvContentPartPr/>
                <p14:nvPr/>
              </p14:nvContentPartPr>
              <p14:xfrm>
                <a:off x="9351689" y="1470553"/>
                <a:ext cx="10800" cy="148320"/>
              </p14:xfrm>
            </p:contentPart>
          </mc:Choice>
          <mc:Fallback>
            <p:pic>
              <p:nvPicPr>
                <p:cNvPr id="49" name="Ink 48">
                  <a:extLst>
                    <a:ext uri="{FF2B5EF4-FFF2-40B4-BE49-F238E27FC236}">
                      <a16:creationId xmlns:a16="http://schemas.microsoft.com/office/drawing/2014/main" id="{BB977C27-0C53-D86E-B091-6FFDCE2AA17C}"/>
                    </a:ext>
                  </a:extLst>
                </p:cNvPr>
                <p:cNvPicPr/>
                <p:nvPr/>
              </p:nvPicPr>
              <p:blipFill>
                <a:blip r:embed="rId80"/>
                <a:stretch>
                  <a:fillRect/>
                </a:stretch>
              </p:blipFill>
              <p:spPr>
                <a:xfrm>
                  <a:off x="9345569" y="1464433"/>
                  <a:ext cx="230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9" name="Ink 58">
                  <a:extLst>
                    <a:ext uri="{FF2B5EF4-FFF2-40B4-BE49-F238E27FC236}">
                      <a16:creationId xmlns:a16="http://schemas.microsoft.com/office/drawing/2014/main" id="{6DB7E021-FC74-8C8F-8C11-476C45C5C66B}"/>
                    </a:ext>
                  </a:extLst>
                </p14:cNvPr>
                <p14:cNvContentPartPr/>
                <p14:nvPr/>
              </p14:nvContentPartPr>
              <p14:xfrm>
                <a:off x="9133529" y="1488553"/>
                <a:ext cx="30240" cy="12600"/>
              </p14:xfrm>
            </p:contentPart>
          </mc:Choice>
          <mc:Fallback>
            <p:pic>
              <p:nvPicPr>
                <p:cNvPr id="59" name="Ink 58">
                  <a:extLst>
                    <a:ext uri="{FF2B5EF4-FFF2-40B4-BE49-F238E27FC236}">
                      <a16:creationId xmlns:a16="http://schemas.microsoft.com/office/drawing/2014/main" id="{6DB7E021-FC74-8C8F-8C11-476C45C5C66B}"/>
                    </a:ext>
                  </a:extLst>
                </p:cNvPr>
                <p:cNvPicPr/>
                <p:nvPr/>
              </p:nvPicPr>
              <p:blipFill>
                <a:blip r:embed="rId82"/>
                <a:stretch>
                  <a:fillRect/>
                </a:stretch>
              </p:blipFill>
              <p:spPr>
                <a:xfrm>
                  <a:off x="9127409" y="1482433"/>
                  <a:ext cx="42480" cy="24840"/>
                </a:xfrm>
                <a:prstGeom prst="rect">
                  <a:avLst/>
                </a:prstGeom>
              </p:spPr>
            </p:pic>
          </mc:Fallback>
        </mc:AlternateContent>
      </p:grpSp>
      <p:grpSp>
        <p:nvGrpSpPr>
          <p:cNvPr id="71" name="Group 70">
            <a:extLst>
              <a:ext uri="{FF2B5EF4-FFF2-40B4-BE49-F238E27FC236}">
                <a16:creationId xmlns:a16="http://schemas.microsoft.com/office/drawing/2014/main" id="{B6A9F7B3-0CA6-24DC-24AC-72A14E2EC4A7}"/>
              </a:ext>
            </a:extLst>
          </p:cNvPr>
          <p:cNvGrpSpPr/>
          <p:nvPr/>
        </p:nvGrpSpPr>
        <p:grpSpPr>
          <a:xfrm>
            <a:off x="8944529" y="260953"/>
            <a:ext cx="308160" cy="264600"/>
            <a:chOff x="8944529" y="260953"/>
            <a:chExt cx="308160" cy="264600"/>
          </a:xfrm>
        </p:grpSpPr>
        <mc:AlternateContent xmlns:mc="http://schemas.openxmlformats.org/markup-compatibility/2006">
          <mc:Choice xmlns:p14="http://schemas.microsoft.com/office/powerpoint/2010/main" Requires="p14">
            <p:contentPart p14:bwMode="auto" r:id="rId83">
              <p14:nvContentPartPr>
                <p14:cNvPr id="68" name="Ink 67">
                  <a:extLst>
                    <a:ext uri="{FF2B5EF4-FFF2-40B4-BE49-F238E27FC236}">
                      <a16:creationId xmlns:a16="http://schemas.microsoft.com/office/drawing/2014/main" id="{E9055A4F-61F1-83DD-F801-F93CF89C6836}"/>
                    </a:ext>
                  </a:extLst>
                </p14:cNvPr>
                <p14:cNvContentPartPr/>
                <p14:nvPr/>
              </p14:nvContentPartPr>
              <p14:xfrm>
                <a:off x="8944529" y="367153"/>
                <a:ext cx="152640" cy="158400"/>
              </p14:xfrm>
            </p:contentPart>
          </mc:Choice>
          <mc:Fallback>
            <p:pic>
              <p:nvPicPr>
                <p:cNvPr id="68" name="Ink 67">
                  <a:extLst>
                    <a:ext uri="{FF2B5EF4-FFF2-40B4-BE49-F238E27FC236}">
                      <a16:creationId xmlns:a16="http://schemas.microsoft.com/office/drawing/2014/main" id="{E9055A4F-61F1-83DD-F801-F93CF89C6836}"/>
                    </a:ext>
                  </a:extLst>
                </p:cNvPr>
                <p:cNvPicPr/>
                <p:nvPr/>
              </p:nvPicPr>
              <p:blipFill>
                <a:blip r:embed="rId84"/>
                <a:stretch>
                  <a:fillRect/>
                </a:stretch>
              </p:blipFill>
              <p:spPr>
                <a:xfrm>
                  <a:off x="8938409" y="361033"/>
                  <a:ext cx="1648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9" name="Ink 68">
                  <a:extLst>
                    <a:ext uri="{FF2B5EF4-FFF2-40B4-BE49-F238E27FC236}">
                      <a16:creationId xmlns:a16="http://schemas.microsoft.com/office/drawing/2014/main" id="{1929400C-5C2B-F1BF-93F1-7653D1E46FFF}"/>
                    </a:ext>
                  </a:extLst>
                </p14:cNvPr>
                <p14:cNvContentPartPr/>
                <p14:nvPr/>
              </p14:nvContentPartPr>
              <p14:xfrm>
                <a:off x="9133529" y="260953"/>
                <a:ext cx="119160" cy="99360"/>
              </p14:xfrm>
            </p:contentPart>
          </mc:Choice>
          <mc:Fallback>
            <p:pic>
              <p:nvPicPr>
                <p:cNvPr id="69" name="Ink 68">
                  <a:extLst>
                    <a:ext uri="{FF2B5EF4-FFF2-40B4-BE49-F238E27FC236}">
                      <a16:creationId xmlns:a16="http://schemas.microsoft.com/office/drawing/2014/main" id="{1929400C-5C2B-F1BF-93F1-7653D1E46FFF}"/>
                    </a:ext>
                  </a:extLst>
                </p:cNvPr>
                <p:cNvPicPr/>
                <p:nvPr/>
              </p:nvPicPr>
              <p:blipFill>
                <a:blip r:embed="rId86"/>
                <a:stretch>
                  <a:fillRect/>
                </a:stretch>
              </p:blipFill>
              <p:spPr>
                <a:xfrm>
                  <a:off x="9127409" y="254833"/>
                  <a:ext cx="131400" cy="11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70" name="Ink 69">
                <a:extLst>
                  <a:ext uri="{FF2B5EF4-FFF2-40B4-BE49-F238E27FC236}">
                    <a16:creationId xmlns:a16="http://schemas.microsoft.com/office/drawing/2014/main" id="{8AE839DA-3F19-9A5F-067B-27086BE13939}"/>
                  </a:ext>
                </a:extLst>
              </p14:cNvPr>
              <p14:cNvContentPartPr/>
              <p14:nvPr/>
            </p14:nvContentPartPr>
            <p14:xfrm>
              <a:off x="9528449" y="347713"/>
              <a:ext cx="184320" cy="72720"/>
            </p14:xfrm>
          </p:contentPart>
        </mc:Choice>
        <mc:Fallback>
          <p:pic>
            <p:nvPicPr>
              <p:cNvPr id="70" name="Ink 69">
                <a:extLst>
                  <a:ext uri="{FF2B5EF4-FFF2-40B4-BE49-F238E27FC236}">
                    <a16:creationId xmlns:a16="http://schemas.microsoft.com/office/drawing/2014/main" id="{8AE839DA-3F19-9A5F-067B-27086BE13939}"/>
                  </a:ext>
                </a:extLst>
              </p:cNvPr>
              <p:cNvPicPr/>
              <p:nvPr/>
            </p:nvPicPr>
            <p:blipFill>
              <a:blip r:embed="rId88"/>
              <a:stretch>
                <a:fillRect/>
              </a:stretch>
            </p:blipFill>
            <p:spPr>
              <a:xfrm>
                <a:off x="9522329" y="341593"/>
                <a:ext cx="196560" cy="84960"/>
              </a:xfrm>
              <a:prstGeom prst="rect">
                <a:avLst/>
              </a:prstGeom>
            </p:spPr>
          </p:pic>
        </mc:Fallback>
      </mc:AlternateContent>
      <p:grpSp>
        <p:nvGrpSpPr>
          <p:cNvPr id="77" name="Group 76">
            <a:extLst>
              <a:ext uri="{FF2B5EF4-FFF2-40B4-BE49-F238E27FC236}">
                <a16:creationId xmlns:a16="http://schemas.microsoft.com/office/drawing/2014/main" id="{5BADACA6-7726-9245-A28A-8E5FFE7447E2}"/>
              </a:ext>
            </a:extLst>
          </p:cNvPr>
          <p:cNvGrpSpPr/>
          <p:nvPr/>
        </p:nvGrpSpPr>
        <p:grpSpPr>
          <a:xfrm>
            <a:off x="9869369" y="236833"/>
            <a:ext cx="591840" cy="237960"/>
            <a:chOff x="9869369" y="236833"/>
            <a:chExt cx="591840" cy="237960"/>
          </a:xfrm>
        </p:grpSpPr>
        <mc:AlternateContent xmlns:mc="http://schemas.openxmlformats.org/markup-compatibility/2006">
          <mc:Choice xmlns:p14="http://schemas.microsoft.com/office/powerpoint/2010/main" Requires="p14">
            <p:contentPart p14:bwMode="auto" r:id="rId89">
              <p14:nvContentPartPr>
                <p14:cNvPr id="72" name="Ink 71">
                  <a:extLst>
                    <a:ext uri="{FF2B5EF4-FFF2-40B4-BE49-F238E27FC236}">
                      <a16:creationId xmlns:a16="http://schemas.microsoft.com/office/drawing/2014/main" id="{2B074B54-3067-6A83-E767-FFAC7C892328}"/>
                    </a:ext>
                  </a:extLst>
                </p14:cNvPr>
                <p14:cNvContentPartPr/>
                <p14:nvPr/>
              </p14:nvContentPartPr>
              <p14:xfrm>
                <a:off x="9869369" y="357793"/>
                <a:ext cx="166320" cy="117000"/>
              </p14:xfrm>
            </p:contentPart>
          </mc:Choice>
          <mc:Fallback>
            <p:pic>
              <p:nvPicPr>
                <p:cNvPr id="72" name="Ink 71">
                  <a:extLst>
                    <a:ext uri="{FF2B5EF4-FFF2-40B4-BE49-F238E27FC236}">
                      <a16:creationId xmlns:a16="http://schemas.microsoft.com/office/drawing/2014/main" id="{2B074B54-3067-6A83-E767-FFAC7C892328}"/>
                    </a:ext>
                  </a:extLst>
                </p:cNvPr>
                <p:cNvPicPr/>
                <p:nvPr/>
              </p:nvPicPr>
              <p:blipFill>
                <a:blip r:embed="rId90"/>
                <a:stretch>
                  <a:fillRect/>
                </a:stretch>
              </p:blipFill>
              <p:spPr>
                <a:xfrm>
                  <a:off x="9863249" y="351673"/>
                  <a:ext cx="1785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3" name="Ink 72">
                  <a:extLst>
                    <a:ext uri="{FF2B5EF4-FFF2-40B4-BE49-F238E27FC236}">
                      <a16:creationId xmlns:a16="http://schemas.microsoft.com/office/drawing/2014/main" id="{CC652331-F6A3-AA5B-EFAB-229C7544AAE2}"/>
                    </a:ext>
                  </a:extLst>
                </p14:cNvPr>
                <p14:cNvContentPartPr/>
                <p14:nvPr/>
              </p14:nvContentPartPr>
              <p14:xfrm>
                <a:off x="10047929" y="236833"/>
                <a:ext cx="146520" cy="82080"/>
              </p14:xfrm>
            </p:contentPart>
          </mc:Choice>
          <mc:Fallback>
            <p:pic>
              <p:nvPicPr>
                <p:cNvPr id="73" name="Ink 72">
                  <a:extLst>
                    <a:ext uri="{FF2B5EF4-FFF2-40B4-BE49-F238E27FC236}">
                      <a16:creationId xmlns:a16="http://schemas.microsoft.com/office/drawing/2014/main" id="{CC652331-F6A3-AA5B-EFAB-229C7544AAE2}"/>
                    </a:ext>
                  </a:extLst>
                </p:cNvPr>
                <p:cNvPicPr/>
                <p:nvPr/>
              </p:nvPicPr>
              <p:blipFill>
                <a:blip r:embed="rId92"/>
                <a:stretch>
                  <a:fillRect/>
                </a:stretch>
              </p:blipFill>
              <p:spPr>
                <a:xfrm>
                  <a:off x="10041809" y="230713"/>
                  <a:ext cx="158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4" name="Ink 73">
                  <a:extLst>
                    <a:ext uri="{FF2B5EF4-FFF2-40B4-BE49-F238E27FC236}">
                      <a16:creationId xmlns:a16="http://schemas.microsoft.com/office/drawing/2014/main" id="{4D4CAD18-0D57-6736-5C1C-5567880C63D2}"/>
                    </a:ext>
                  </a:extLst>
                </p14:cNvPr>
                <p14:cNvContentPartPr/>
                <p14:nvPr/>
              </p14:nvContentPartPr>
              <p14:xfrm>
                <a:off x="10382009" y="277513"/>
                <a:ext cx="4320" cy="146880"/>
              </p14:xfrm>
            </p:contentPart>
          </mc:Choice>
          <mc:Fallback>
            <p:pic>
              <p:nvPicPr>
                <p:cNvPr id="74" name="Ink 73">
                  <a:extLst>
                    <a:ext uri="{FF2B5EF4-FFF2-40B4-BE49-F238E27FC236}">
                      <a16:creationId xmlns:a16="http://schemas.microsoft.com/office/drawing/2014/main" id="{4D4CAD18-0D57-6736-5C1C-5567880C63D2}"/>
                    </a:ext>
                  </a:extLst>
                </p:cNvPr>
                <p:cNvPicPr/>
                <p:nvPr/>
              </p:nvPicPr>
              <p:blipFill>
                <a:blip r:embed="rId94"/>
                <a:stretch>
                  <a:fillRect/>
                </a:stretch>
              </p:blipFill>
              <p:spPr>
                <a:xfrm>
                  <a:off x="10375889" y="271393"/>
                  <a:ext cx="16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5" name="Ink 74">
                  <a:extLst>
                    <a:ext uri="{FF2B5EF4-FFF2-40B4-BE49-F238E27FC236}">
                      <a16:creationId xmlns:a16="http://schemas.microsoft.com/office/drawing/2014/main" id="{C9496210-94CF-3789-3602-AB5948065E8E}"/>
                    </a:ext>
                  </a:extLst>
                </p14:cNvPr>
                <p14:cNvContentPartPr/>
                <p14:nvPr/>
              </p14:nvContentPartPr>
              <p14:xfrm>
                <a:off x="10306409" y="347713"/>
                <a:ext cx="154800" cy="360"/>
              </p14:xfrm>
            </p:contentPart>
          </mc:Choice>
          <mc:Fallback>
            <p:pic>
              <p:nvPicPr>
                <p:cNvPr id="75" name="Ink 74">
                  <a:extLst>
                    <a:ext uri="{FF2B5EF4-FFF2-40B4-BE49-F238E27FC236}">
                      <a16:creationId xmlns:a16="http://schemas.microsoft.com/office/drawing/2014/main" id="{C9496210-94CF-3789-3602-AB5948065E8E}"/>
                    </a:ext>
                  </a:extLst>
                </p:cNvPr>
                <p:cNvPicPr/>
                <p:nvPr/>
              </p:nvPicPr>
              <p:blipFill>
                <a:blip r:embed="rId96"/>
                <a:stretch>
                  <a:fillRect/>
                </a:stretch>
              </p:blipFill>
              <p:spPr>
                <a:xfrm>
                  <a:off x="10300289" y="341593"/>
                  <a:ext cx="167040" cy="1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76" name="Ink 75">
                <a:extLst>
                  <a:ext uri="{FF2B5EF4-FFF2-40B4-BE49-F238E27FC236}">
                    <a16:creationId xmlns:a16="http://schemas.microsoft.com/office/drawing/2014/main" id="{5FA5788B-53D2-A5D2-C5BD-0D5A035A995D}"/>
                  </a:ext>
                </a:extLst>
              </p14:cNvPr>
              <p14:cNvContentPartPr/>
              <p14:nvPr/>
            </p14:nvContentPartPr>
            <p14:xfrm>
              <a:off x="10604489" y="277513"/>
              <a:ext cx="16560" cy="195840"/>
            </p14:xfrm>
          </p:contentPart>
        </mc:Choice>
        <mc:Fallback>
          <p:pic>
            <p:nvPicPr>
              <p:cNvPr id="76" name="Ink 75">
                <a:extLst>
                  <a:ext uri="{FF2B5EF4-FFF2-40B4-BE49-F238E27FC236}">
                    <a16:creationId xmlns:a16="http://schemas.microsoft.com/office/drawing/2014/main" id="{5FA5788B-53D2-A5D2-C5BD-0D5A035A995D}"/>
                  </a:ext>
                </a:extLst>
              </p:cNvPr>
              <p:cNvPicPr/>
              <p:nvPr/>
            </p:nvPicPr>
            <p:blipFill>
              <a:blip r:embed="rId98"/>
              <a:stretch>
                <a:fillRect/>
              </a:stretch>
            </p:blipFill>
            <p:spPr>
              <a:xfrm>
                <a:off x="10598369" y="271393"/>
                <a:ext cx="288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8" name="Ink 77">
                <a:extLst>
                  <a:ext uri="{FF2B5EF4-FFF2-40B4-BE49-F238E27FC236}">
                    <a16:creationId xmlns:a16="http://schemas.microsoft.com/office/drawing/2014/main" id="{7EBE3508-7D62-10ED-DF8D-43517A9614B0}"/>
                  </a:ext>
                </a:extLst>
              </p14:cNvPr>
              <p14:cNvContentPartPr/>
              <p14:nvPr/>
            </p14:nvContentPartPr>
            <p14:xfrm>
              <a:off x="8664809" y="1977793"/>
              <a:ext cx="276120" cy="224640"/>
            </p14:xfrm>
          </p:contentPart>
        </mc:Choice>
        <mc:Fallback>
          <p:pic>
            <p:nvPicPr>
              <p:cNvPr id="78" name="Ink 77">
                <a:extLst>
                  <a:ext uri="{FF2B5EF4-FFF2-40B4-BE49-F238E27FC236}">
                    <a16:creationId xmlns:a16="http://schemas.microsoft.com/office/drawing/2014/main" id="{7EBE3508-7D62-10ED-DF8D-43517A9614B0}"/>
                  </a:ext>
                </a:extLst>
              </p:cNvPr>
              <p:cNvPicPr/>
              <p:nvPr/>
            </p:nvPicPr>
            <p:blipFill>
              <a:blip r:embed="rId100"/>
              <a:stretch>
                <a:fillRect/>
              </a:stretch>
            </p:blipFill>
            <p:spPr>
              <a:xfrm>
                <a:off x="8658689" y="1971673"/>
                <a:ext cx="288360" cy="236880"/>
              </a:xfrm>
              <a:prstGeom prst="rect">
                <a:avLst/>
              </a:prstGeom>
            </p:spPr>
          </p:pic>
        </mc:Fallback>
      </mc:AlternateContent>
      <p:grpSp>
        <p:nvGrpSpPr>
          <p:cNvPr id="93" name="Group 92">
            <a:extLst>
              <a:ext uri="{FF2B5EF4-FFF2-40B4-BE49-F238E27FC236}">
                <a16:creationId xmlns:a16="http://schemas.microsoft.com/office/drawing/2014/main" id="{29C30E66-F4DC-6B92-B54B-021B0FF41E74}"/>
              </a:ext>
            </a:extLst>
          </p:cNvPr>
          <p:cNvGrpSpPr/>
          <p:nvPr/>
        </p:nvGrpSpPr>
        <p:grpSpPr>
          <a:xfrm>
            <a:off x="8586689" y="2305753"/>
            <a:ext cx="298800" cy="85320"/>
            <a:chOff x="8586689" y="2305753"/>
            <a:chExt cx="298800" cy="85320"/>
          </a:xfrm>
        </p:grpSpPr>
        <mc:AlternateContent xmlns:mc="http://schemas.openxmlformats.org/markup-compatibility/2006">
          <mc:Choice xmlns:p14="http://schemas.microsoft.com/office/powerpoint/2010/main" Requires="p14">
            <p:contentPart p14:bwMode="auto" r:id="rId101">
              <p14:nvContentPartPr>
                <p14:cNvPr id="79" name="Ink 78">
                  <a:extLst>
                    <a:ext uri="{FF2B5EF4-FFF2-40B4-BE49-F238E27FC236}">
                      <a16:creationId xmlns:a16="http://schemas.microsoft.com/office/drawing/2014/main" id="{B83C24AE-F53F-2351-AD2E-B22DD76E4E6E}"/>
                    </a:ext>
                  </a:extLst>
                </p14:cNvPr>
                <p14:cNvContentPartPr/>
                <p14:nvPr/>
              </p14:nvContentPartPr>
              <p14:xfrm>
                <a:off x="8586689" y="2305753"/>
                <a:ext cx="89280" cy="85320"/>
              </p14:xfrm>
            </p:contentPart>
          </mc:Choice>
          <mc:Fallback>
            <p:pic>
              <p:nvPicPr>
                <p:cNvPr id="79" name="Ink 78">
                  <a:extLst>
                    <a:ext uri="{FF2B5EF4-FFF2-40B4-BE49-F238E27FC236}">
                      <a16:creationId xmlns:a16="http://schemas.microsoft.com/office/drawing/2014/main" id="{B83C24AE-F53F-2351-AD2E-B22DD76E4E6E}"/>
                    </a:ext>
                  </a:extLst>
                </p:cNvPr>
                <p:cNvPicPr/>
                <p:nvPr/>
              </p:nvPicPr>
              <p:blipFill>
                <a:blip r:embed="rId102"/>
                <a:stretch>
                  <a:fillRect/>
                </a:stretch>
              </p:blipFill>
              <p:spPr>
                <a:xfrm>
                  <a:off x="8580569" y="2299633"/>
                  <a:ext cx="101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0" name="Ink 79">
                  <a:extLst>
                    <a:ext uri="{FF2B5EF4-FFF2-40B4-BE49-F238E27FC236}">
                      <a16:creationId xmlns:a16="http://schemas.microsoft.com/office/drawing/2014/main" id="{6363974E-A955-28CC-032B-0D6D2C7312E4}"/>
                    </a:ext>
                  </a:extLst>
                </p14:cNvPr>
                <p14:cNvContentPartPr/>
                <p14:nvPr/>
              </p14:nvContentPartPr>
              <p14:xfrm>
                <a:off x="8696129" y="2325553"/>
                <a:ext cx="73440" cy="10440"/>
              </p14:xfrm>
            </p:contentPart>
          </mc:Choice>
          <mc:Fallback>
            <p:pic>
              <p:nvPicPr>
                <p:cNvPr id="80" name="Ink 79">
                  <a:extLst>
                    <a:ext uri="{FF2B5EF4-FFF2-40B4-BE49-F238E27FC236}">
                      <a16:creationId xmlns:a16="http://schemas.microsoft.com/office/drawing/2014/main" id="{6363974E-A955-28CC-032B-0D6D2C7312E4}"/>
                    </a:ext>
                  </a:extLst>
                </p:cNvPr>
                <p:cNvPicPr/>
                <p:nvPr/>
              </p:nvPicPr>
              <p:blipFill>
                <a:blip r:embed="rId104"/>
                <a:stretch>
                  <a:fillRect/>
                </a:stretch>
              </p:blipFill>
              <p:spPr>
                <a:xfrm>
                  <a:off x="8690009" y="2319433"/>
                  <a:ext cx="856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1" name="Ink 80">
                  <a:extLst>
                    <a:ext uri="{FF2B5EF4-FFF2-40B4-BE49-F238E27FC236}">
                      <a16:creationId xmlns:a16="http://schemas.microsoft.com/office/drawing/2014/main" id="{633EB45C-5D4E-9982-4633-10AED34409E1}"/>
                    </a:ext>
                  </a:extLst>
                </p14:cNvPr>
                <p14:cNvContentPartPr/>
                <p14:nvPr/>
              </p14:nvContentPartPr>
              <p14:xfrm>
                <a:off x="8726009" y="2378833"/>
                <a:ext cx="100440" cy="6480"/>
              </p14:xfrm>
            </p:contentPart>
          </mc:Choice>
          <mc:Fallback>
            <p:pic>
              <p:nvPicPr>
                <p:cNvPr id="81" name="Ink 80">
                  <a:extLst>
                    <a:ext uri="{FF2B5EF4-FFF2-40B4-BE49-F238E27FC236}">
                      <a16:creationId xmlns:a16="http://schemas.microsoft.com/office/drawing/2014/main" id="{633EB45C-5D4E-9982-4633-10AED34409E1}"/>
                    </a:ext>
                  </a:extLst>
                </p:cNvPr>
                <p:cNvPicPr/>
                <p:nvPr/>
              </p:nvPicPr>
              <p:blipFill>
                <a:blip r:embed="rId106"/>
                <a:stretch>
                  <a:fillRect/>
                </a:stretch>
              </p:blipFill>
              <p:spPr>
                <a:xfrm>
                  <a:off x="8719889" y="2372713"/>
                  <a:ext cx="112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2" name="Ink 81">
                  <a:extLst>
                    <a:ext uri="{FF2B5EF4-FFF2-40B4-BE49-F238E27FC236}">
                      <a16:creationId xmlns:a16="http://schemas.microsoft.com/office/drawing/2014/main" id="{63C3DF5D-FF53-7278-4F3F-C65623977CE5}"/>
                    </a:ext>
                  </a:extLst>
                </p14:cNvPr>
                <p14:cNvContentPartPr/>
                <p14:nvPr/>
              </p14:nvContentPartPr>
              <p14:xfrm>
                <a:off x="8877209" y="2315113"/>
                <a:ext cx="8280" cy="72000"/>
              </p14:xfrm>
            </p:contentPart>
          </mc:Choice>
          <mc:Fallback>
            <p:pic>
              <p:nvPicPr>
                <p:cNvPr id="82" name="Ink 81">
                  <a:extLst>
                    <a:ext uri="{FF2B5EF4-FFF2-40B4-BE49-F238E27FC236}">
                      <a16:creationId xmlns:a16="http://schemas.microsoft.com/office/drawing/2014/main" id="{63C3DF5D-FF53-7278-4F3F-C65623977CE5}"/>
                    </a:ext>
                  </a:extLst>
                </p:cNvPr>
                <p:cNvPicPr/>
                <p:nvPr/>
              </p:nvPicPr>
              <p:blipFill>
                <a:blip r:embed="rId108"/>
                <a:stretch>
                  <a:fillRect/>
                </a:stretch>
              </p:blipFill>
              <p:spPr>
                <a:xfrm>
                  <a:off x="8871089" y="2308993"/>
                  <a:ext cx="20520" cy="8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
            <p14:nvContentPartPr>
              <p14:cNvPr id="83" name="Ink 82">
                <a:extLst>
                  <a:ext uri="{FF2B5EF4-FFF2-40B4-BE49-F238E27FC236}">
                    <a16:creationId xmlns:a16="http://schemas.microsoft.com/office/drawing/2014/main" id="{E0C67DEA-C36D-1455-78F1-3D0330524A79}"/>
                  </a:ext>
                </a:extLst>
              </p14:cNvPr>
              <p14:cNvContentPartPr/>
              <p14:nvPr/>
            </p14:nvContentPartPr>
            <p14:xfrm>
              <a:off x="8588129" y="1748833"/>
              <a:ext cx="214920" cy="117000"/>
            </p14:xfrm>
          </p:contentPart>
        </mc:Choice>
        <mc:Fallback>
          <p:pic>
            <p:nvPicPr>
              <p:cNvPr id="83" name="Ink 82">
                <a:extLst>
                  <a:ext uri="{FF2B5EF4-FFF2-40B4-BE49-F238E27FC236}">
                    <a16:creationId xmlns:a16="http://schemas.microsoft.com/office/drawing/2014/main" id="{E0C67DEA-C36D-1455-78F1-3D0330524A79}"/>
                  </a:ext>
                </a:extLst>
              </p:cNvPr>
              <p:cNvPicPr/>
              <p:nvPr/>
            </p:nvPicPr>
            <p:blipFill>
              <a:blip r:embed="rId110"/>
              <a:stretch>
                <a:fillRect/>
              </a:stretch>
            </p:blipFill>
            <p:spPr>
              <a:xfrm>
                <a:off x="8582009" y="1742713"/>
                <a:ext cx="227160" cy="129240"/>
              </a:xfrm>
              <a:prstGeom prst="rect">
                <a:avLst/>
              </a:prstGeom>
            </p:spPr>
          </p:pic>
        </mc:Fallback>
      </mc:AlternateContent>
      <p:grpSp>
        <p:nvGrpSpPr>
          <p:cNvPr id="92" name="Group 91">
            <a:extLst>
              <a:ext uri="{FF2B5EF4-FFF2-40B4-BE49-F238E27FC236}">
                <a16:creationId xmlns:a16="http://schemas.microsoft.com/office/drawing/2014/main" id="{7B304840-70B7-935D-0B6B-562E7E661C2B}"/>
              </a:ext>
            </a:extLst>
          </p:cNvPr>
          <p:cNvGrpSpPr/>
          <p:nvPr/>
        </p:nvGrpSpPr>
        <p:grpSpPr>
          <a:xfrm>
            <a:off x="9113729" y="1768633"/>
            <a:ext cx="536760" cy="219240"/>
            <a:chOff x="9113729" y="1768633"/>
            <a:chExt cx="536760" cy="219240"/>
          </a:xfrm>
        </p:grpSpPr>
        <mc:AlternateContent xmlns:mc="http://schemas.openxmlformats.org/markup-compatibility/2006">
          <mc:Choice xmlns:p14="http://schemas.microsoft.com/office/powerpoint/2010/main" Requires="p14">
            <p:contentPart p14:bwMode="auto" r:id="rId111">
              <p14:nvContentPartPr>
                <p14:cNvPr id="84" name="Ink 83">
                  <a:extLst>
                    <a:ext uri="{FF2B5EF4-FFF2-40B4-BE49-F238E27FC236}">
                      <a16:creationId xmlns:a16="http://schemas.microsoft.com/office/drawing/2014/main" id="{3373EF42-4A4F-3418-B1CF-DEDB035AD8C6}"/>
                    </a:ext>
                  </a:extLst>
                </p14:cNvPr>
                <p14:cNvContentPartPr/>
                <p14:nvPr/>
              </p14:nvContentPartPr>
              <p14:xfrm>
                <a:off x="9329729" y="1768633"/>
                <a:ext cx="42840" cy="168480"/>
              </p14:xfrm>
            </p:contentPart>
          </mc:Choice>
          <mc:Fallback>
            <p:pic>
              <p:nvPicPr>
                <p:cNvPr id="84" name="Ink 83">
                  <a:extLst>
                    <a:ext uri="{FF2B5EF4-FFF2-40B4-BE49-F238E27FC236}">
                      <a16:creationId xmlns:a16="http://schemas.microsoft.com/office/drawing/2014/main" id="{3373EF42-4A4F-3418-B1CF-DEDB035AD8C6}"/>
                    </a:ext>
                  </a:extLst>
                </p:cNvPr>
                <p:cNvPicPr/>
                <p:nvPr/>
              </p:nvPicPr>
              <p:blipFill>
                <a:blip r:embed="rId112"/>
                <a:stretch>
                  <a:fillRect/>
                </a:stretch>
              </p:blipFill>
              <p:spPr>
                <a:xfrm>
                  <a:off x="9323609" y="1762513"/>
                  <a:ext cx="550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5" name="Ink 84">
                  <a:extLst>
                    <a:ext uri="{FF2B5EF4-FFF2-40B4-BE49-F238E27FC236}">
                      <a16:creationId xmlns:a16="http://schemas.microsoft.com/office/drawing/2014/main" id="{F34A9D1F-E263-C0F2-7A43-1E3B8A3D3B59}"/>
                    </a:ext>
                  </a:extLst>
                </p14:cNvPr>
                <p14:cNvContentPartPr/>
                <p14:nvPr/>
              </p14:nvContentPartPr>
              <p14:xfrm>
                <a:off x="9113729" y="1959073"/>
                <a:ext cx="536760" cy="28800"/>
              </p14:xfrm>
            </p:contentPart>
          </mc:Choice>
          <mc:Fallback>
            <p:pic>
              <p:nvPicPr>
                <p:cNvPr id="85" name="Ink 84">
                  <a:extLst>
                    <a:ext uri="{FF2B5EF4-FFF2-40B4-BE49-F238E27FC236}">
                      <a16:creationId xmlns:a16="http://schemas.microsoft.com/office/drawing/2014/main" id="{F34A9D1F-E263-C0F2-7A43-1E3B8A3D3B59}"/>
                    </a:ext>
                  </a:extLst>
                </p:cNvPr>
                <p:cNvPicPr/>
                <p:nvPr/>
              </p:nvPicPr>
              <p:blipFill>
                <a:blip r:embed="rId114"/>
                <a:stretch>
                  <a:fillRect/>
                </a:stretch>
              </p:blipFill>
              <p:spPr>
                <a:xfrm>
                  <a:off x="9107609" y="1952953"/>
                  <a:ext cx="549000" cy="41040"/>
                </a:xfrm>
                <a:prstGeom prst="rect">
                  <a:avLst/>
                </a:prstGeom>
              </p:spPr>
            </p:pic>
          </mc:Fallback>
        </mc:AlternateContent>
      </p:grpSp>
      <p:grpSp>
        <p:nvGrpSpPr>
          <p:cNvPr id="91" name="Group 90">
            <a:extLst>
              <a:ext uri="{FF2B5EF4-FFF2-40B4-BE49-F238E27FC236}">
                <a16:creationId xmlns:a16="http://schemas.microsoft.com/office/drawing/2014/main" id="{26387789-7F19-C9CC-A5E3-812476FE384E}"/>
              </a:ext>
            </a:extLst>
          </p:cNvPr>
          <p:cNvGrpSpPr/>
          <p:nvPr/>
        </p:nvGrpSpPr>
        <p:grpSpPr>
          <a:xfrm>
            <a:off x="9173489" y="2087953"/>
            <a:ext cx="438480" cy="172080"/>
            <a:chOff x="9173489" y="2087953"/>
            <a:chExt cx="438480" cy="172080"/>
          </a:xfrm>
        </p:grpSpPr>
        <mc:AlternateContent xmlns:mc="http://schemas.openxmlformats.org/markup-compatibility/2006">
          <mc:Choice xmlns:p14="http://schemas.microsoft.com/office/powerpoint/2010/main" Requires="p14">
            <p:contentPart p14:bwMode="auto" r:id="rId115">
              <p14:nvContentPartPr>
                <p14:cNvPr id="86" name="Ink 85">
                  <a:extLst>
                    <a:ext uri="{FF2B5EF4-FFF2-40B4-BE49-F238E27FC236}">
                      <a16:creationId xmlns:a16="http://schemas.microsoft.com/office/drawing/2014/main" id="{177B1505-260C-A59B-7452-E91DAA456302}"/>
                    </a:ext>
                  </a:extLst>
                </p14:cNvPr>
                <p14:cNvContentPartPr/>
                <p14:nvPr/>
              </p14:nvContentPartPr>
              <p14:xfrm>
                <a:off x="9173489" y="2136553"/>
                <a:ext cx="103680" cy="123480"/>
              </p14:xfrm>
            </p:contentPart>
          </mc:Choice>
          <mc:Fallback>
            <p:pic>
              <p:nvPicPr>
                <p:cNvPr id="86" name="Ink 85">
                  <a:extLst>
                    <a:ext uri="{FF2B5EF4-FFF2-40B4-BE49-F238E27FC236}">
                      <a16:creationId xmlns:a16="http://schemas.microsoft.com/office/drawing/2014/main" id="{177B1505-260C-A59B-7452-E91DAA456302}"/>
                    </a:ext>
                  </a:extLst>
                </p:cNvPr>
                <p:cNvPicPr/>
                <p:nvPr/>
              </p:nvPicPr>
              <p:blipFill>
                <a:blip r:embed="rId116"/>
                <a:stretch>
                  <a:fillRect/>
                </a:stretch>
              </p:blipFill>
              <p:spPr>
                <a:xfrm>
                  <a:off x="9167369" y="2130433"/>
                  <a:ext cx="115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7" name="Ink 86">
                  <a:extLst>
                    <a:ext uri="{FF2B5EF4-FFF2-40B4-BE49-F238E27FC236}">
                      <a16:creationId xmlns:a16="http://schemas.microsoft.com/office/drawing/2014/main" id="{25B74631-592C-6FF7-5871-1B8184F7B9DF}"/>
                    </a:ext>
                  </a:extLst>
                </p14:cNvPr>
                <p14:cNvContentPartPr/>
                <p14:nvPr/>
              </p14:nvContentPartPr>
              <p14:xfrm>
                <a:off x="9263129" y="2087953"/>
                <a:ext cx="128520" cy="71280"/>
              </p14:xfrm>
            </p:contentPart>
          </mc:Choice>
          <mc:Fallback>
            <p:pic>
              <p:nvPicPr>
                <p:cNvPr id="87" name="Ink 86">
                  <a:extLst>
                    <a:ext uri="{FF2B5EF4-FFF2-40B4-BE49-F238E27FC236}">
                      <a16:creationId xmlns:a16="http://schemas.microsoft.com/office/drawing/2014/main" id="{25B74631-592C-6FF7-5871-1B8184F7B9DF}"/>
                    </a:ext>
                  </a:extLst>
                </p:cNvPr>
                <p:cNvPicPr/>
                <p:nvPr/>
              </p:nvPicPr>
              <p:blipFill>
                <a:blip r:embed="rId118"/>
                <a:stretch>
                  <a:fillRect/>
                </a:stretch>
              </p:blipFill>
              <p:spPr>
                <a:xfrm>
                  <a:off x="9257009" y="2081833"/>
                  <a:ext cx="140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8" name="Ink 87">
                  <a:extLst>
                    <a:ext uri="{FF2B5EF4-FFF2-40B4-BE49-F238E27FC236}">
                      <a16:creationId xmlns:a16="http://schemas.microsoft.com/office/drawing/2014/main" id="{3389B689-92DC-D185-4157-D913E75D4174}"/>
                    </a:ext>
                  </a:extLst>
                </p14:cNvPr>
                <p14:cNvContentPartPr/>
                <p14:nvPr/>
              </p14:nvContentPartPr>
              <p14:xfrm>
                <a:off x="9471569" y="2126473"/>
                <a:ext cx="10440" cy="119520"/>
              </p14:xfrm>
            </p:contentPart>
          </mc:Choice>
          <mc:Fallback>
            <p:pic>
              <p:nvPicPr>
                <p:cNvPr id="88" name="Ink 87">
                  <a:extLst>
                    <a:ext uri="{FF2B5EF4-FFF2-40B4-BE49-F238E27FC236}">
                      <a16:creationId xmlns:a16="http://schemas.microsoft.com/office/drawing/2014/main" id="{3389B689-92DC-D185-4157-D913E75D4174}"/>
                    </a:ext>
                  </a:extLst>
                </p:cNvPr>
                <p:cNvPicPr/>
                <p:nvPr/>
              </p:nvPicPr>
              <p:blipFill>
                <a:blip r:embed="rId120"/>
                <a:stretch>
                  <a:fillRect/>
                </a:stretch>
              </p:blipFill>
              <p:spPr>
                <a:xfrm>
                  <a:off x="9465449" y="2120353"/>
                  <a:ext cx="22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9" name="Ink 88">
                  <a:extLst>
                    <a:ext uri="{FF2B5EF4-FFF2-40B4-BE49-F238E27FC236}">
                      <a16:creationId xmlns:a16="http://schemas.microsoft.com/office/drawing/2014/main" id="{6A0A965F-3481-8099-247B-72913A356EA7}"/>
                    </a:ext>
                  </a:extLst>
                </p14:cNvPr>
                <p14:cNvContentPartPr/>
                <p14:nvPr/>
              </p14:nvContentPartPr>
              <p14:xfrm>
                <a:off x="9431969" y="2170393"/>
                <a:ext cx="110160" cy="6120"/>
              </p14:xfrm>
            </p:contentPart>
          </mc:Choice>
          <mc:Fallback>
            <p:pic>
              <p:nvPicPr>
                <p:cNvPr id="89" name="Ink 88">
                  <a:extLst>
                    <a:ext uri="{FF2B5EF4-FFF2-40B4-BE49-F238E27FC236}">
                      <a16:creationId xmlns:a16="http://schemas.microsoft.com/office/drawing/2014/main" id="{6A0A965F-3481-8099-247B-72913A356EA7}"/>
                    </a:ext>
                  </a:extLst>
                </p:cNvPr>
                <p:cNvPicPr/>
                <p:nvPr/>
              </p:nvPicPr>
              <p:blipFill>
                <a:blip r:embed="rId122"/>
                <a:stretch>
                  <a:fillRect/>
                </a:stretch>
              </p:blipFill>
              <p:spPr>
                <a:xfrm>
                  <a:off x="9425849" y="2164273"/>
                  <a:ext cx="1224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0" name="Ink 89">
                  <a:extLst>
                    <a:ext uri="{FF2B5EF4-FFF2-40B4-BE49-F238E27FC236}">
                      <a16:creationId xmlns:a16="http://schemas.microsoft.com/office/drawing/2014/main" id="{BA37C327-E390-05B3-766B-0E9706355FDE}"/>
                    </a:ext>
                  </a:extLst>
                </p14:cNvPr>
                <p14:cNvContentPartPr/>
                <p14:nvPr/>
              </p14:nvContentPartPr>
              <p14:xfrm>
                <a:off x="9591089" y="2126473"/>
                <a:ext cx="20880" cy="123840"/>
              </p14:xfrm>
            </p:contentPart>
          </mc:Choice>
          <mc:Fallback>
            <p:pic>
              <p:nvPicPr>
                <p:cNvPr id="90" name="Ink 89">
                  <a:extLst>
                    <a:ext uri="{FF2B5EF4-FFF2-40B4-BE49-F238E27FC236}">
                      <a16:creationId xmlns:a16="http://schemas.microsoft.com/office/drawing/2014/main" id="{BA37C327-E390-05B3-766B-0E9706355FDE}"/>
                    </a:ext>
                  </a:extLst>
                </p:cNvPr>
                <p:cNvPicPr/>
                <p:nvPr/>
              </p:nvPicPr>
              <p:blipFill>
                <a:blip r:embed="rId124"/>
                <a:stretch>
                  <a:fillRect/>
                </a:stretch>
              </p:blipFill>
              <p:spPr>
                <a:xfrm>
                  <a:off x="9584969" y="2120353"/>
                  <a:ext cx="33120" cy="13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5">
            <p14:nvContentPartPr>
              <p14:cNvPr id="94" name="Ink 93">
                <a:extLst>
                  <a:ext uri="{FF2B5EF4-FFF2-40B4-BE49-F238E27FC236}">
                    <a16:creationId xmlns:a16="http://schemas.microsoft.com/office/drawing/2014/main" id="{1746B439-D792-1971-8AB2-5D043FFAD2E5}"/>
                  </a:ext>
                </a:extLst>
              </p14:cNvPr>
              <p14:cNvContentPartPr/>
              <p14:nvPr/>
            </p14:nvContentPartPr>
            <p14:xfrm>
              <a:off x="9957929" y="1888153"/>
              <a:ext cx="178920" cy="132120"/>
            </p14:xfrm>
          </p:contentPart>
        </mc:Choice>
        <mc:Fallback>
          <p:pic>
            <p:nvPicPr>
              <p:cNvPr id="94" name="Ink 93">
                <a:extLst>
                  <a:ext uri="{FF2B5EF4-FFF2-40B4-BE49-F238E27FC236}">
                    <a16:creationId xmlns:a16="http://schemas.microsoft.com/office/drawing/2014/main" id="{1746B439-D792-1971-8AB2-5D043FFAD2E5}"/>
                  </a:ext>
                </a:extLst>
              </p:cNvPr>
              <p:cNvPicPr/>
              <p:nvPr/>
            </p:nvPicPr>
            <p:blipFill>
              <a:blip r:embed="rId126"/>
              <a:stretch>
                <a:fillRect/>
              </a:stretch>
            </p:blipFill>
            <p:spPr>
              <a:xfrm>
                <a:off x="9951809" y="1882033"/>
                <a:ext cx="1911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5" name="Ink 94">
                <a:extLst>
                  <a:ext uri="{FF2B5EF4-FFF2-40B4-BE49-F238E27FC236}">
                    <a16:creationId xmlns:a16="http://schemas.microsoft.com/office/drawing/2014/main" id="{49AD2242-62F6-34A5-6E39-F2AAE2CA680F}"/>
                  </a:ext>
                </a:extLst>
              </p14:cNvPr>
              <p14:cNvContentPartPr/>
              <p14:nvPr/>
            </p14:nvContentPartPr>
            <p14:xfrm>
              <a:off x="10438169" y="1828393"/>
              <a:ext cx="252000" cy="251280"/>
            </p14:xfrm>
          </p:contentPart>
        </mc:Choice>
        <mc:Fallback>
          <p:pic>
            <p:nvPicPr>
              <p:cNvPr id="95" name="Ink 94">
                <a:extLst>
                  <a:ext uri="{FF2B5EF4-FFF2-40B4-BE49-F238E27FC236}">
                    <a16:creationId xmlns:a16="http://schemas.microsoft.com/office/drawing/2014/main" id="{49AD2242-62F6-34A5-6E39-F2AAE2CA680F}"/>
                  </a:ext>
                </a:extLst>
              </p:cNvPr>
              <p:cNvPicPr/>
              <p:nvPr/>
            </p:nvPicPr>
            <p:blipFill>
              <a:blip r:embed="rId128"/>
              <a:stretch>
                <a:fillRect/>
              </a:stretch>
            </p:blipFill>
            <p:spPr>
              <a:xfrm>
                <a:off x="10432049" y="1822273"/>
                <a:ext cx="264240" cy="263520"/>
              </a:xfrm>
              <a:prstGeom prst="rect">
                <a:avLst/>
              </a:prstGeom>
            </p:spPr>
          </p:pic>
        </mc:Fallback>
      </mc:AlternateContent>
      <p:grpSp>
        <p:nvGrpSpPr>
          <p:cNvPr id="108" name="Group 107">
            <a:extLst>
              <a:ext uri="{FF2B5EF4-FFF2-40B4-BE49-F238E27FC236}">
                <a16:creationId xmlns:a16="http://schemas.microsoft.com/office/drawing/2014/main" id="{FE7CEFFF-4444-F588-423A-652AC2ED6641}"/>
              </a:ext>
            </a:extLst>
          </p:cNvPr>
          <p:cNvGrpSpPr/>
          <p:nvPr/>
        </p:nvGrpSpPr>
        <p:grpSpPr>
          <a:xfrm>
            <a:off x="10306049" y="2216113"/>
            <a:ext cx="339120" cy="95760"/>
            <a:chOff x="10306049" y="2216113"/>
            <a:chExt cx="339120" cy="95760"/>
          </a:xfrm>
        </p:grpSpPr>
        <mc:AlternateContent xmlns:mc="http://schemas.openxmlformats.org/markup-compatibility/2006">
          <mc:Choice xmlns:p14="http://schemas.microsoft.com/office/powerpoint/2010/main" Requires="p14">
            <p:contentPart p14:bwMode="auto" r:id="rId129">
              <p14:nvContentPartPr>
                <p14:cNvPr id="96" name="Ink 95">
                  <a:extLst>
                    <a:ext uri="{FF2B5EF4-FFF2-40B4-BE49-F238E27FC236}">
                      <a16:creationId xmlns:a16="http://schemas.microsoft.com/office/drawing/2014/main" id="{725CF880-5C91-B6F8-79D6-A71D7765B9D5}"/>
                    </a:ext>
                  </a:extLst>
                </p14:cNvPr>
                <p14:cNvContentPartPr/>
                <p14:nvPr/>
              </p14:nvContentPartPr>
              <p14:xfrm>
                <a:off x="10306049" y="2253553"/>
                <a:ext cx="121680" cy="58320"/>
              </p14:xfrm>
            </p:contentPart>
          </mc:Choice>
          <mc:Fallback>
            <p:pic>
              <p:nvPicPr>
                <p:cNvPr id="96" name="Ink 95">
                  <a:extLst>
                    <a:ext uri="{FF2B5EF4-FFF2-40B4-BE49-F238E27FC236}">
                      <a16:creationId xmlns:a16="http://schemas.microsoft.com/office/drawing/2014/main" id="{725CF880-5C91-B6F8-79D6-A71D7765B9D5}"/>
                    </a:ext>
                  </a:extLst>
                </p:cNvPr>
                <p:cNvPicPr/>
                <p:nvPr/>
              </p:nvPicPr>
              <p:blipFill>
                <a:blip r:embed="rId130"/>
                <a:stretch>
                  <a:fillRect/>
                </a:stretch>
              </p:blipFill>
              <p:spPr>
                <a:xfrm>
                  <a:off x="10299929" y="2247433"/>
                  <a:ext cx="133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7" name="Ink 96">
                  <a:extLst>
                    <a:ext uri="{FF2B5EF4-FFF2-40B4-BE49-F238E27FC236}">
                      <a16:creationId xmlns:a16="http://schemas.microsoft.com/office/drawing/2014/main" id="{AAA4BC78-C82D-0BD3-22BF-1C75D9D5B078}"/>
                    </a:ext>
                  </a:extLst>
                </p14:cNvPr>
                <p14:cNvContentPartPr/>
                <p14:nvPr/>
              </p14:nvContentPartPr>
              <p14:xfrm>
                <a:off x="10475609" y="2226193"/>
                <a:ext cx="82080" cy="6120"/>
              </p14:xfrm>
            </p:contentPart>
          </mc:Choice>
          <mc:Fallback>
            <p:pic>
              <p:nvPicPr>
                <p:cNvPr id="97" name="Ink 96">
                  <a:extLst>
                    <a:ext uri="{FF2B5EF4-FFF2-40B4-BE49-F238E27FC236}">
                      <a16:creationId xmlns:a16="http://schemas.microsoft.com/office/drawing/2014/main" id="{AAA4BC78-C82D-0BD3-22BF-1C75D9D5B078}"/>
                    </a:ext>
                  </a:extLst>
                </p:cNvPr>
                <p:cNvPicPr/>
                <p:nvPr/>
              </p:nvPicPr>
              <p:blipFill>
                <a:blip r:embed="rId132"/>
                <a:stretch>
                  <a:fillRect/>
                </a:stretch>
              </p:blipFill>
              <p:spPr>
                <a:xfrm>
                  <a:off x="10469489" y="2220073"/>
                  <a:ext cx="943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8" name="Ink 97">
                  <a:extLst>
                    <a:ext uri="{FF2B5EF4-FFF2-40B4-BE49-F238E27FC236}">
                      <a16:creationId xmlns:a16="http://schemas.microsoft.com/office/drawing/2014/main" id="{3113BA4B-4232-1FE4-855D-D5FDF60A43EF}"/>
                    </a:ext>
                  </a:extLst>
                </p14:cNvPr>
                <p14:cNvContentPartPr/>
                <p14:nvPr/>
              </p14:nvContentPartPr>
              <p14:xfrm>
                <a:off x="10465529" y="2272993"/>
                <a:ext cx="116640" cy="22680"/>
              </p14:xfrm>
            </p:contentPart>
          </mc:Choice>
          <mc:Fallback>
            <p:pic>
              <p:nvPicPr>
                <p:cNvPr id="98" name="Ink 97">
                  <a:extLst>
                    <a:ext uri="{FF2B5EF4-FFF2-40B4-BE49-F238E27FC236}">
                      <a16:creationId xmlns:a16="http://schemas.microsoft.com/office/drawing/2014/main" id="{3113BA4B-4232-1FE4-855D-D5FDF60A43EF}"/>
                    </a:ext>
                  </a:extLst>
                </p:cNvPr>
                <p:cNvPicPr/>
                <p:nvPr/>
              </p:nvPicPr>
              <p:blipFill>
                <a:blip r:embed="rId134"/>
                <a:stretch>
                  <a:fillRect/>
                </a:stretch>
              </p:blipFill>
              <p:spPr>
                <a:xfrm>
                  <a:off x="10459409" y="2266873"/>
                  <a:ext cx="128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9" name="Ink 98">
                  <a:extLst>
                    <a:ext uri="{FF2B5EF4-FFF2-40B4-BE49-F238E27FC236}">
                      <a16:creationId xmlns:a16="http://schemas.microsoft.com/office/drawing/2014/main" id="{65C5D064-277B-999B-8CC1-4F773F0A3AFE}"/>
                    </a:ext>
                  </a:extLst>
                </p14:cNvPr>
                <p14:cNvContentPartPr/>
                <p14:nvPr/>
              </p14:nvContentPartPr>
              <p14:xfrm>
                <a:off x="10644809" y="2216113"/>
                <a:ext cx="360" cy="84600"/>
              </p14:xfrm>
            </p:contentPart>
          </mc:Choice>
          <mc:Fallback>
            <p:pic>
              <p:nvPicPr>
                <p:cNvPr id="99" name="Ink 98">
                  <a:extLst>
                    <a:ext uri="{FF2B5EF4-FFF2-40B4-BE49-F238E27FC236}">
                      <a16:creationId xmlns:a16="http://schemas.microsoft.com/office/drawing/2014/main" id="{65C5D064-277B-999B-8CC1-4F773F0A3AFE}"/>
                    </a:ext>
                  </a:extLst>
                </p:cNvPr>
                <p:cNvPicPr/>
                <p:nvPr/>
              </p:nvPicPr>
              <p:blipFill>
                <a:blip r:embed="rId136"/>
                <a:stretch>
                  <a:fillRect/>
                </a:stretch>
              </p:blipFill>
              <p:spPr>
                <a:xfrm>
                  <a:off x="10638689" y="2209993"/>
                  <a:ext cx="12600" cy="9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7">
            <p14:nvContentPartPr>
              <p14:cNvPr id="100" name="Ink 99">
                <a:extLst>
                  <a:ext uri="{FF2B5EF4-FFF2-40B4-BE49-F238E27FC236}">
                    <a16:creationId xmlns:a16="http://schemas.microsoft.com/office/drawing/2014/main" id="{A079C557-0B52-7954-4396-16BAF81BE50B}"/>
                  </a:ext>
                </a:extLst>
              </p14:cNvPr>
              <p14:cNvContentPartPr/>
              <p14:nvPr/>
            </p14:nvContentPartPr>
            <p14:xfrm>
              <a:off x="10441409" y="1637593"/>
              <a:ext cx="207360" cy="113760"/>
            </p14:xfrm>
          </p:contentPart>
        </mc:Choice>
        <mc:Fallback>
          <p:pic>
            <p:nvPicPr>
              <p:cNvPr id="100" name="Ink 99">
                <a:extLst>
                  <a:ext uri="{FF2B5EF4-FFF2-40B4-BE49-F238E27FC236}">
                    <a16:creationId xmlns:a16="http://schemas.microsoft.com/office/drawing/2014/main" id="{A079C557-0B52-7954-4396-16BAF81BE50B}"/>
                  </a:ext>
                </a:extLst>
              </p:cNvPr>
              <p:cNvPicPr/>
              <p:nvPr/>
            </p:nvPicPr>
            <p:blipFill>
              <a:blip r:embed="rId138"/>
              <a:stretch>
                <a:fillRect/>
              </a:stretch>
            </p:blipFill>
            <p:spPr>
              <a:xfrm>
                <a:off x="10435289" y="1631473"/>
                <a:ext cx="219600" cy="126000"/>
              </a:xfrm>
              <a:prstGeom prst="rect">
                <a:avLst/>
              </a:prstGeom>
            </p:spPr>
          </p:pic>
        </mc:Fallback>
      </mc:AlternateContent>
      <p:grpSp>
        <p:nvGrpSpPr>
          <p:cNvPr id="107" name="Group 106">
            <a:extLst>
              <a:ext uri="{FF2B5EF4-FFF2-40B4-BE49-F238E27FC236}">
                <a16:creationId xmlns:a16="http://schemas.microsoft.com/office/drawing/2014/main" id="{B342EBD6-7927-6A3F-CEBD-B9AAA9328240}"/>
              </a:ext>
            </a:extLst>
          </p:cNvPr>
          <p:cNvGrpSpPr/>
          <p:nvPr/>
        </p:nvGrpSpPr>
        <p:grpSpPr>
          <a:xfrm>
            <a:off x="10942889" y="1748833"/>
            <a:ext cx="235800" cy="208800"/>
            <a:chOff x="10942889" y="1748833"/>
            <a:chExt cx="235800" cy="208800"/>
          </a:xfrm>
        </p:grpSpPr>
        <mc:AlternateContent xmlns:mc="http://schemas.openxmlformats.org/markup-compatibility/2006">
          <mc:Choice xmlns:p14="http://schemas.microsoft.com/office/powerpoint/2010/main" Requires="p14">
            <p:contentPart p14:bwMode="auto" r:id="rId139">
              <p14:nvContentPartPr>
                <p14:cNvPr id="101" name="Ink 100">
                  <a:extLst>
                    <a:ext uri="{FF2B5EF4-FFF2-40B4-BE49-F238E27FC236}">
                      <a16:creationId xmlns:a16="http://schemas.microsoft.com/office/drawing/2014/main" id="{01F9DD9D-E102-3085-E7D9-C4FECD1AB727}"/>
                    </a:ext>
                  </a:extLst>
                </p14:cNvPr>
                <p14:cNvContentPartPr/>
                <p14:nvPr/>
              </p14:nvContentPartPr>
              <p14:xfrm>
                <a:off x="11031809" y="1898233"/>
                <a:ext cx="360" cy="2160"/>
              </p14:xfrm>
            </p:contentPart>
          </mc:Choice>
          <mc:Fallback>
            <p:pic>
              <p:nvPicPr>
                <p:cNvPr id="101" name="Ink 100">
                  <a:extLst>
                    <a:ext uri="{FF2B5EF4-FFF2-40B4-BE49-F238E27FC236}">
                      <a16:creationId xmlns:a16="http://schemas.microsoft.com/office/drawing/2014/main" id="{01F9DD9D-E102-3085-E7D9-C4FECD1AB727}"/>
                    </a:ext>
                  </a:extLst>
                </p:cNvPr>
                <p:cNvPicPr/>
                <p:nvPr/>
              </p:nvPicPr>
              <p:blipFill>
                <a:blip r:embed="rId49"/>
                <a:stretch>
                  <a:fillRect/>
                </a:stretch>
              </p:blipFill>
              <p:spPr>
                <a:xfrm>
                  <a:off x="11025689" y="1892113"/>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2" name="Ink 101">
                  <a:extLst>
                    <a:ext uri="{FF2B5EF4-FFF2-40B4-BE49-F238E27FC236}">
                      <a16:creationId xmlns:a16="http://schemas.microsoft.com/office/drawing/2014/main" id="{8E173826-43F8-90F4-27AB-D58A764C1E1A}"/>
                    </a:ext>
                  </a:extLst>
                </p14:cNvPr>
                <p14:cNvContentPartPr/>
                <p14:nvPr/>
              </p14:nvContentPartPr>
              <p14:xfrm>
                <a:off x="11071769" y="1748833"/>
                <a:ext cx="360" cy="170640"/>
              </p14:xfrm>
            </p:contentPart>
          </mc:Choice>
          <mc:Fallback>
            <p:pic>
              <p:nvPicPr>
                <p:cNvPr id="102" name="Ink 101">
                  <a:extLst>
                    <a:ext uri="{FF2B5EF4-FFF2-40B4-BE49-F238E27FC236}">
                      <a16:creationId xmlns:a16="http://schemas.microsoft.com/office/drawing/2014/main" id="{8E173826-43F8-90F4-27AB-D58A764C1E1A}"/>
                    </a:ext>
                  </a:extLst>
                </p:cNvPr>
                <p:cNvPicPr/>
                <p:nvPr/>
              </p:nvPicPr>
              <p:blipFill>
                <a:blip r:embed="rId141"/>
                <a:stretch>
                  <a:fillRect/>
                </a:stretch>
              </p:blipFill>
              <p:spPr>
                <a:xfrm>
                  <a:off x="11065649" y="1742713"/>
                  <a:ext cx="126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3" name="Ink 102">
                  <a:extLst>
                    <a:ext uri="{FF2B5EF4-FFF2-40B4-BE49-F238E27FC236}">
                      <a16:creationId xmlns:a16="http://schemas.microsoft.com/office/drawing/2014/main" id="{E879AA21-FFE3-6AF4-DB47-838F680C4955}"/>
                    </a:ext>
                  </a:extLst>
                </p14:cNvPr>
                <p14:cNvContentPartPr/>
                <p14:nvPr/>
              </p14:nvContentPartPr>
              <p14:xfrm>
                <a:off x="10942889" y="1957273"/>
                <a:ext cx="235800" cy="360"/>
              </p14:xfrm>
            </p:contentPart>
          </mc:Choice>
          <mc:Fallback>
            <p:pic>
              <p:nvPicPr>
                <p:cNvPr id="103" name="Ink 102">
                  <a:extLst>
                    <a:ext uri="{FF2B5EF4-FFF2-40B4-BE49-F238E27FC236}">
                      <a16:creationId xmlns:a16="http://schemas.microsoft.com/office/drawing/2014/main" id="{E879AA21-FFE3-6AF4-DB47-838F680C4955}"/>
                    </a:ext>
                  </a:extLst>
                </p:cNvPr>
                <p:cNvPicPr/>
                <p:nvPr/>
              </p:nvPicPr>
              <p:blipFill>
                <a:blip r:embed="rId143"/>
                <a:stretch>
                  <a:fillRect/>
                </a:stretch>
              </p:blipFill>
              <p:spPr>
                <a:xfrm>
                  <a:off x="10936769" y="1951153"/>
                  <a:ext cx="248040" cy="12600"/>
                </a:xfrm>
                <a:prstGeom prst="rect">
                  <a:avLst/>
                </a:prstGeom>
              </p:spPr>
            </p:pic>
          </mc:Fallback>
        </mc:AlternateContent>
      </p:grpSp>
      <p:grpSp>
        <p:nvGrpSpPr>
          <p:cNvPr id="106" name="Group 105">
            <a:extLst>
              <a:ext uri="{FF2B5EF4-FFF2-40B4-BE49-F238E27FC236}">
                <a16:creationId xmlns:a16="http://schemas.microsoft.com/office/drawing/2014/main" id="{F01AF6F4-031D-0CD3-B668-A5C41E747A93}"/>
              </a:ext>
            </a:extLst>
          </p:cNvPr>
          <p:cNvGrpSpPr/>
          <p:nvPr/>
        </p:nvGrpSpPr>
        <p:grpSpPr>
          <a:xfrm>
            <a:off x="11022089" y="2074273"/>
            <a:ext cx="252720" cy="165600"/>
            <a:chOff x="11022089" y="2074273"/>
            <a:chExt cx="252720" cy="165600"/>
          </a:xfrm>
        </p:grpSpPr>
        <mc:AlternateContent xmlns:mc="http://schemas.openxmlformats.org/markup-compatibility/2006">
          <mc:Choice xmlns:p14="http://schemas.microsoft.com/office/powerpoint/2010/main" Requires="p14">
            <p:contentPart p14:bwMode="auto" r:id="rId144">
              <p14:nvContentPartPr>
                <p14:cNvPr id="104" name="Ink 103">
                  <a:extLst>
                    <a:ext uri="{FF2B5EF4-FFF2-40B4-BE49-F238E27FC236}">
                      <a16:creationId xmlns:a16="http://schemas.microsoft.com/office/drawing/2014/main" id="{669E2949-C1CA-FCDD-B618-C74892104CD8}"/>
                    </a:ext>
                  </a:extLst>
                </p14:cNvPr>
                <p14:cNvContentPartPr/>
                <p14:nvPr/>
              </p14:nvContentPartPr>
              <p14:xfrm>
                <a:off x="11022089" y="2126473"/>
                <a:ext cx="101160" cy="113400"/>
              </p14:xfrm>
            </p:contentPart>
          </mc:Choice>
          <mc:Fallback>
            <p:pic>
              <p:nvPicPr>
                <p:cNvPr id="104" name="Ink 103">
                  <a:extLst>
                    <a:ext uri="{FF2B5EF4-FFF2-40B4-BE49-F238E27FC236}">
                      <a16:creationId xmlns:a16="http://schemas.microsoft.com/office/drawing/2014/main" id="{669E2949-C1CA-FCDD-B618-C74892104CD8}"/>
                    </a:ext>
                  </a:extLst>
                </p:cNvPr>
                <p:cNvPicPr/>
                <p:nvPr/>
              </p:nvPicPr>
              <p:blipFill>
                <a:blip r:embed="rId145"/>
                <a:stretch>
                  <a:fillRect/>
                </a:stretch>
              </p:blipFill>
              <p:spPr>
                <a:xfrm>
                  <a:off x="11015969" y="2120353"/>
                  <a:ext cx="113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5" name="Ink 104">
                  <a:extLst>
                    <a:ext uri="{FF2B5EF4-FFF2-40B4-BE49-F238E27FC236}">
                      <a16:creationId xmlns:a16="http://schemas.microsoft.com/office/drawing/2014/main" id="{2BCA55D4-A092-EC66-B5E1-05D1CD3C3A6D}"/>
                    </a:ext>
                  </a:extLst>
                </p14:cNvPr>
                <p14:cNvContentPartPr/>
                <p14:nvPr/>
              </p14:nvContentPartPr>
              <p14:xfrm>
                <a:off x="11131529" y="2074273"/>
                <a:ext cx="143280" cy="74880"/>
              </p14:xfrm>
            </p:contentPart>
          </mc:Choice>
          <mc:Fallback>
            <p:pic>
              <p:nvPicPr>
                <p:cNvPr id="105" name="Ink 104">
                  <a:extLst>
                    <a:ext uri="{FF2B5EF4-FFF2-40B4-BE49-F238E27FC236}">
                      <a16:creationId xmlns:a16="http://schemas.microsoft.com/office/drawing/2014/main" id="{2BCA55D4-A092-EC66-B5E1-05D1CD3C3A6D}"/>
                    </a:ext>
                  </a:extLst>
                </p:cNvPr>
                <p:cNvPicPr/>
                <p:nvPr/>
              </p:nvPicPr>
              <p:blipFill>
                <a:blip r:embed="rId147"/>
                <a:stretch>
                  <a:fillRect/>
                </a:stretch>
              </p:blipFill>
              <p:spPr>
                <a:xfrm>
                  <a:off x="11125409" y="2068153"/>
                  <a:ext cx="155520" cy="8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8">
            <p14:nvContentPartPr>
              <p14:cNvPr id="109" name="Ink 108">
                <a:extLst>
                  <a:ext uri="{FF2B5EF4-FFF2-40B4-BE49-F238E27FC236}">
                    <a16:creationId xmlns:a16="http://schemas.microsoft.com/office/drawing/2014/main" id="{71FFB389-B5B4-1CB5-A6F3-52972B0DA495}"/>
                  </a:ext>
                </a:extLst>
              </p14:cNvPr>
              <p14:cNvContentPartPr/>
              <p14:nvPr/>
            </p14:nvContentPartPr>
            <p14:xfrm>
              <a:off x="5674649" y="606130"/>
              <a:ext cx="141120" cy="18360"/>
            </p14:xfrm>
          </p:contentPart>
        </mc:Choice>
        <mc:Fallback>
          <p:pic>
            <p:nvPicPr>
              <p:cNvPr id="109" name="Ink 108">
                <a:extLst>
                  <a:ext uri="{FF2B5EF4-FFF2-40B4-BE49-F238E27FC236}">
                    <a16:creationId xmlns:a16="http://schemas.microsoft.com/office/drawing/2014/main" id="{71FFB389-B5B4-1CB5-A6F3-52972B0DA495}"/>
                  </a:ext>
                </a:extLst>
              </p:cNvPr>
              <p:cNvPicPr/>
              <p:nvPr/>
            </p:nvPicPr>
            <p:blipFill>
              <a:blip r:embed="rId149"/>
              <a:stretch>
                <a:fillRect/>
              </a:stretch>
            </p:blipFill>
            <p:spPr>
              <a:xfrm>
                <a:off x="5668529" y="600010"/>
                <a:ext cx="1533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0" name="Ink 109">
                <a:extLst>
                  <a:ext uri="{FF2B5EF4-FFF2-40B4-BE49-F238E27FC236}">
                    <a16:creationId xmlns:a16="http://schemas.microsoft.com/office/drawing/2014/main" id="{5954E425-5F6B-9B02-B27D-EF940DDC9BCF}"/>
                  </a:ext>
                </a:extLst>
              </p14:cNvPr>
              <p14:cNvContentPartPr/>
              <p14:nvPr/>
            </p14:nvContentPartPr>
            <p14:xfrm>
              <a:off x="5654849" y="754810"/>
              <a:ext cx="200160" cy="360"/>
            </p14:xfrm>
          </p:contentPart>
        </mc:Choice>
        <mc:Fallback>
          <p:pic>
            <p:nvPicPr>
              <p:cNvPr id="110" name="Ink 109">
                <a:extLst>
                  <a:ext uri="{FF2B5EF4-FFF2-40B4-BE49-F238E27FC236}">
                    <a16:creationId xmlns:a16="http://schemas.microsoft.com/office/drawing/2014/main" id="{5954E425-5F6B-9B02-B27D-EF940DDC9BCF}"/>
                  </a:ext>
                </a:extLst>
              </p:cNvPr>
              <p:cNvPicPr/>
              <p:nvPr/>
            </p:nvPicPr>
            <p:blipFill>
              <a:blip r:embed="rId151"/>
              <a:stretch>
                <a:fillRect/>
              </a:stretch>
            </p:blipFill>
            <p:spPr>
              <a:xfrm>
                <a:off x="5648729" y="748690"/>
                <a:ext cx="212400" cy="12600"/>
              </a:xfrm>
              <a:prstGeom prst="rect">
                <a:avLst/>
              </a:prstGeom>
            </p:spPr>
          </p:pic>
        </mc:Fallback>
      </mc:AlternateContent>
      <p:grpSp>
        <p:nvGrpSpPr>
          <p:cNvPr id="114" name="Group 113">
            <a:extLst>
              <a:ext uri="{FF2B5EF4-FFF2-40B4-BE49-F238E27FC236}">
                <a16:creationId xmlns:a16="http://schemas.microsoft.com/office/drawing/2014/main" id="{39569196-66A8-9EE8-5145-9320B69287DF}"/>
              </a:ext>
            </a:extLst>
          </p:cNvPr>
          <p:cNvGrpSpPr/>
          <p:nvPr/>
        </p:nvGrpSpPr>
        <p:grpSpPr>
          <a:xfrm>
            <a:off x="6054449" y="525130"/>
            <a:ext cx="869400" cy="312840"/>
            <a:chOff x="6054449" y="525130"/>
            <a:chExt cx="869400" cy="312840"/>
          </a:xfrm>
        </p:grpSpPr>
        <mc:AlternateContent xmlns:mc="http://schemas.openxmlformats.org/markup-compatibility/2006">
          <mc:Choice xmlns:p14="http://schemas.microsoft.com/office/powerpoint/2010/main" Requires="p14">
            <p:contentPart p14:bwMode="auto" r:id="rId152">
              <p14:nvContentPartPr>
                <p14:cNvPr id="111" name="Ink 110">
                  <a:extLst>
                    <a:ext uri="{FF2B5EF4-FFF2-40B4-BE49-F238E27FC236}">
                      <a16:creationId xmlns:a16="http://schemas.microsoft.com/office/drawing/2014/main" id="{E66DCAF6-86B7-EA7E-3F39-25D25C56201A}"/>
                    </a:ext>
                  </a:extLst>
                </p14:cNvPr>
                <p14:cNvContentPartPr/>
                <p14:nvPr/>
              </p14:nvContentPartPr>
              <p14:xfrm>
                <a:off x="6054449" y="525130"/>
                <a:ext cx="356040" cy="312840"/>
              </p14:xfrm>
            </p:contentPart>
          </mc:Choice>
          <mc:Fallback>
            <p:pic>
              <p:nvPicPr>
                <p:cNvPr id="111" name="Ink 110">
                  <a:extLst>
                    <a:ext uri="{FF2B5EF4-FFF2-40B4-BE49-F238E27FC236}">
                      <a16:creationId xmlns:a16="http://schemas.microsoft.com/office/drawing/2014/main" id="{E66DCAF6-86B7-EA7E-3F39-25D25C56201A}"/>
                    </a:ext>
                  </a:extLst>
                </p:cNvPr>
                <p:cNvPicPr/>
                <p:nvPr/>
              </p:nvPicPr>
              <p:blipFill>
                <a:blip r:embed="rId153"/>
                <a:stretch>
                  <a:fillRect/>
                </a:stretch>
              </p:blipFill>
              <p:spPr>
                <a:xfrm>
                  <a:off x="6048329" y="519010"/>
                  <a:ext cx="36828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2" name="Ink 111">
                  <a:extLst>
                    <a:ext uri="{FF2B5EF4-FFF2-40B4-BE49-F238E27FC236}">
                      <a16:creationId xmlns:a16="http://schemas.microsoft.com/office/drawing/2014/main" id="{BBD57E3D-8C72-BF64-29D8-F33E2C23B03E}"/>
                    </a:ext>
                  </a:extLst>
                </p14:cNvPr>
                <p14:cNvContentPartPr/>
                <p14:nvPr/>
              </p14:nvContentPartPr>
              <p14:xfrm>
                <a:off x="6499049" y="607210"/>
                <a:ext cx="230040" cy="188280"/>
              </p14:xfrm>
            </p:contentPart>
          </mc:Choice>
          <mc:Fallback>
            <p:pic>
              <p:nvPicPr>
                <p:cNvPr id="112" name="Ink 111">
                  <a:extLst>
                    <a:ext uri="{FF2B5EF4-FFF2-40B4-BE49-F238E27FC236}">
                      <a16:creationId xmlns:a16="http://schemas.microsoft.com/office/drawing/2014/main" id="{BBD57E3D-8C72-BF64-29D8-F33E2C23B03E}"/>
                    </a:ext>
                  </a:extLst>
                </p:cNvPr>
                <p:cNvPicPr/>
                <p:nvPr/>
              </p:nvPicPr>
              <p:blipFill>
                <a:blip r:embed="rId155"/>
                <a:stretch>
                  <a:fillRect/>
                </a:stretch>
              </p:blipFill>
              <p:spPr>
                <a:xfrm>
                  <a:off x="6492929" y="601090"/>
                  <a:ext cx="2422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3" name="Ink 112">
                  <a:extLst>
                    <a:ext uri="{FF2B5EF4-FFF2-40B4-BE49-F238E27FC236}">
                      <a16:creationId xmlns:a16="http://schemas.microsoft.com/office/drawing/2014/main" id="{828BB3AB-D81E-DBB2-73F7-67582EAFB781}"/>
                    </a:ext>
                  </a:extLst>
                </p14:cNvPr>
                <p14:cNvContentPartPr/>
                <p14:nvPr/>
              </p14:nvContentPartPr>
              <p14:xfrm>
                <a:off x="6786689" y="754810"/>
                <a:ext cx="137160" cy="79200"/>
              </p14:xfrm>
            </p:contentPart>
          </mc:Choice>
          <mc:Fallback>
            <p:pic>
              <p:nvPicPr>
                <p:cNvPr id="113" name="Ink 112">
                  <a:extLst>
                    <a:ext uri="{FF2B5EF4-FFF2-40B4-BE49-F238E27FC236}">
                      <a16:creationId xmlns:a16="http://schemas.microsoft.com/office/drawing/2014/main" id="{828BB3AB-D81E-DBB2-73F7-67582EAFB781}"/>
                    </a:ext>
                  </a:extLst>
                </p:cNvPr>
                <p:cNvPicPr/>
                <p:nvPr/>
              </p:nvPicPr>
              <p:blipFill>
                <a:blip r:embed="rId157"/>
                <a:stretch>
                  <a:fillRect/>
                </a:stretch>
              </p:blipFill>
              <p:spPr>
                <a:xfrm>
                  <a:off x="6780569" y="748690"/>
                  <a:ext cx="149400" cy="91440"/>
                </a:xfrm>
                <a:prstGeom prst="rect">
                  <a:avLst/>
                </a:prstGeom>
              </p:spPr>
            </p:pic>
          </mc:Fallback>
        </mc:AlternateContent>
      </p:grpSp>
    </p:spTree>
    <p:extLst>
      <p:ext uri="{BB962C8B-B14F-4D97-AF65-F5344CB8AC3E}">
        <p14:creationId xmlns:p14="http://schemas.microsoft.com/office/powerpoint/2010/main" val="247649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BEC6F8-07D2-B71C-098D-C3FBE8C50D3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08661DE4-490A-119B-E1D7-1EC9D1B6B7F5}"/>
              </a:ext>
            </a:extLst>
          </p:cNvPr>
          <p:cNvPicPr>
            <a:picLocks noChangeAspect="1"/>
          </p:cNvPicPr>
          <p:nvPr/>
        </p:nvPicPr>
        <p:blipFill>
          <a:blip r:embed="rId3"/>
          <a:stretch>
            <a:fillRect/>
          </a:stretch>
        </p:blipFill>
        <p:spPr>
          <a:xfrm>
            <a:off x="33337" y="1447800"/>
            <a:ext cx="12125325" cy="396240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BC312AB-B6C8-F1B4-3112-0EFE8E5EE911}"/>
                  </a:ext>
                </a:extLst>
              </p14:cNvPr>
              <p14:cNvContentPartPr/>
              <p14:nvPr/>
            </p14:nvContentPartPr>
            <p14:xfrm>
              <a:off x="2607089" y="784753"/>
              <a:ext cx="288360" cy="295560"/>
            </p14:xfrm>
          </p:contentPart>
        </mc:Choice>
        <mc:Fallback>
          <p:pic>
            <p:nvPicPr>
              <p:cNvPr id="3" name="Ink 2">
                <a:extLst>
                  <a:ext uri="{FF2B5EF4-FFF2-40B4-BE49-F238E27FC236}">
                    <a16:creationId xmlns:a16="http://schemas.microsoft.com/office/drawing/2014/main" id="{BBC312AB-B6C8-F1B4-3112-0EFE8E5EE911}"/>
                  </a:ext>
                </a:extLst>
              </p:cNvPr>
              <p:cNvPicPr/>
              <p:nvPr/>
            </p:nvPicPr>
            <p:blipFill>
              <a:blip r:embed="rId5"/>
              <a:stretch>
                <a:fillRect/>
              </a:stretch>
            </p:blipFill>
            <p:spPr>
              <a:xfrm>
                <a:off x="2600969" y="778633"/>
                <a:ext cx="300600" cy="307800"/>
              </a:xfrm>
              <a:prstGeom prst="rect">
                <a:avLst/>
              </a:prstGeom>
            </p:spPr>
          </p:pic>
        </mc:Fallback>
      </mc:AlternateContent>
      <p:grpSp>
        <p:nvGrpSpPr>
          <p:cNvPr id="13" name="Group 12">
            <a:extLst>
              <a:ext uri="{FF2B5EF4-FFF2-40B4-BE49-F238E27FC236}">
                <a16:creationId xmlns:a16="http://schemas.microsoft.com/office/drawing/2014/main" id="{45143749-1694-3008-2523-29A32383E2F2}"/>
              </a:ext>
            </a:extLst>
          </p:cNvPr>
          <p:cNvGrpSpPr/>
          <p:nvPr/>
        </p:nvGrpSpPr>
        <p:grpSpPr>
          <a:xfrm>
            <a:off x="1093289" y="764953"/>
            <a:ext cx="863280" cy="279360"/>
            <a:chOff x="1093289" y="764953"/>
            <a:chExt cx="863280" cy="279360"/>
          </a:xfrm>
        </p:grpSpPr>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B48D69EF-F8F0-B92F-27C2-D559F0EA13A6}"/>
                    </a:ext>
                  </a:extLst>
                </p14:cNvPr>
                <p14:cNvContentPartPr/>
                <p14:nvPr/>
              </p14:nvContentPartPr>
              <p14:xfrm>
                <a:off x="1138649" y="774673"/>
                <a:ext cx="4320" cy="249120"/>
              </p14:xfrm>
            </p:contentPart>
          </mc:Choice>
          <mc:Fallback>
            <p:pic>
              <p:nvPicPr>
                <p:cNvPr id="8" name="Ink 7">
                  <a:extLst>
                    <a:ext uri="{FF2B5EF4-FFF2-40B4-BE49-F238E27FC236}">
                      <a16:creationId xmlns:a16="http://schemas.microsoft.com/office/drawing/2014/main" id="{B48D69EF-F8F0-B92F-27C2-D559F0EA13A6}"/>
                    </a:ext>
                  </a:extLst>
                </p:cNvPr>
                <p:cNvPicPr/>
                <p:nvPr/>
              </p:nvPicPr>
              <p:blipFill>
                <a:blip r:embed="rId7"/>
                <a:stretch>
                  <a:fillRect/>
                </a:stretch>
              </p:blipFill>
              <p:spPr>
                <a:xfrm>
                  <a:off x="1132529" y="768553"/>
                  <a:ext cx="165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4C062DC5-52B2-33D1-A8AC-CDB2D5589454}"/>
                    </a:ext>
                  </a:extLst>
                </p14:cNvPr>
                <p14:cNvContentPartPr/>
                <p14:nvPr/>
              </p14:nvContentPartPr>
              <p14:xfrm>
                <a:off x="1093289" y="764953"/>
                <a:ext cx="308880" cy="252360"/>
              </p14:xfrm>
            </p:contentPart>
          </mc:Choice>
          <mc:Fallback>
            <p:pic>
              <p:nvPicPr>
                <p:cNvPr id="9" name="Ink 8">
                  <a:extLst>
                    <a:ext uri="{FF2B5EF4-FFF2-40B4-BE49-F238E27FC236}">
                      <a16:creationId xmlns:a16="http://schemas.microsoft.com/office/drawing/2014/main" id="{4C062DC5-52B2-33D1-A8AC-CDB2D5589454}"/>
                    </a:ext>
                  </a:extLst>
                </p:cNvPr>
                <p:cNvPicPr/>
                <p:nvPr/>
              </p:nvPicPr>
              <p:blipFill>
                <a:blip r:embed="rId9"/>
                <a:stretch>
                  <a:fillRect/>
                </a:stretch>
              </p:blipFill>
              <p:spPr>
                <a:xfrm>
                  <a:off x="1087169" y="758833"/>
                  <a:ext cx="3211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702C9CE7-7B5A-26D1-B3CA-63BFC4FE859F}"/>
                    </a:ext>
                  </a:extLst>
                </p14:cNvPr>
                <p14:cNvContentPartPr/>
                <p14:nvPr/>
              </p14:nvContentPartPr>
              <p14:xfrm>
                <a:off x="1513769" y="910393"/>
                <a:ext cx="96840" cy="133920"/>
              </p14:xfrm>
            </p:contentPart>
          </mc:Choice>
          <mc:Fallback>
            <p:pic>
              <p:nvPicPr>
                <p:cNvPr id="10" name="Ink 9">
                  <a:extLst>
                    <a:ext uri="{FF2B5EF4-FFF2-40B4-BE49-F238E27FC236}">
                      <a16:creationId xmlns:a16="http://schemas.microsoft.com/office/drawing/2014/main" id="{702C9CE7-7B5A-26D1-B3CA-63BFC4FE859F}"/>
                    </a:ext>
                  </a:extLst>
                </p:cNvPr>
                <p:cNvPicPr/>
                <p:nvPr/>
              </p:nvPicPr>
              <p:blipFill>
                <a:blip r:embed="rId11"/>
                <a:stretch>
                  <a:fillRect/>
                </a:stretch>
              </p:blipFill>
              <p:spPr>
                <a:xfrm>
                  <a:off x="1507649" y="904273"/>
                  <a:ext cx="109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E63E7CF-28F5-226C-40A0-317073214ACA}"/>
                    </a:ext>
                  </a:extLst>
                </p14:cNvPr>
                <p14:cNvContentPartPr/>
                <p14:nvPr/>
              </p14:nvContentPartPr>
              <p14:xfrm>
                <a:off x="1629689" y="897433"/>
                <a:ext cx="172800" cy="111240"/>
              </p14:xfrm>
            </p:contentPart>
          </mc:Choice>
          <mc:Fallback>
            <p:pic>
              <p:nvPicPr>
                <p:cNvPr id="11" name="Ink 10">
                  <a:extLst>
                    <a:ext uri="{FF2B5EF4-FFF2-40B4-BE49-F238E27FC236}">
                      <a16:creationId xmlns:a16="http://schemas.microsoft.com/office/drawing/2014/main" id="{9E63E7CF-28F5-226C-40A0-317073214ACA}"/>
                    </a:ext>
                  </a:extLst>
                </p:cNvPr>
                <p:cNvPicPr/>
                <p:nvPr/>
              </p:nvPicPr>
              <p:blipFill>
                <a:blip r:embed="rId13"/>
                <a:stretch>
                  <a:fillRect/>
                </a:stretch>
              </p:blipFill>
              <p:spPr>
                <a:xfrm>
                  <a:off x="1623569" y="891313"/>
                  <a:ext cx="185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7BC8DAC-3DCF-AE01-9352-AE9E1573BADF}"/>
                    </a:ext>
                  </a:extLst>
                </p14:cNvPr>
                <p14:cNvContentPartPr/>
                <p14:nvPr/>
              </p14:nvContentPartPr>
              <p14:xfrm>
                <a:off x="1819409" y="883753"/>
                <a:ext cx="137160" cy="151560"/>
              </p14:xfrm>
            </p:contentPart>
          </mc:Choice>
          <mc:Fallback>
            <p:pic>
              <p:nvPicPr>
                <p:cNvPr id="12" name="Ink 11">
                  <a:extLst>
                    <a:ext uri="{FF2B5EF4-FFF2-40B4-BE49-F238E27FC236}">
                      <a16:creationId xmlns:a16="http://schemas.microsoft.com/office/drawing/2014/main" id="{E7BC8DAC-3DCF-AE01-9352-AE9E1573BADF}"/>
                    </a:ext>
                  </a:extLst>
                </p:cNvPr>
                <p:cNvPicPr/>
                <p:nvPr/>
              </p:nvPicPr>
              <p:blipFill>
                <a:blip r:embed="rId15"/>
                <a:stretch>
                  <a:fillRect/>
                </a:stretch>
              </p:blipFill>
              <p:spPr>
                <a:xfrm>
                  <a:off x="1813289" y="877633"/>
                  <a:ext cx="149400" cy="163800"/>
                </a:xfrm>
                <a:prstGeom prst="rect">
                  <a:avLst/>
                </a:prstGeom>
              </p:spPr>
            </p:pic>
          </mc:Fallback>
        </mc:AlternateContent>
      </p:grpSp>
      <p:grpSp>
        <p:nvGrpSpPr>
          <p:cNvPr id="25" name="Group 24">
            <a:extLst>
              <a:ext uri="{FF2B5EF4-FFF2-40B4-BE49-F238E27FC236}">
                <a16:creationId xmlns:a16="http://schemas.microsoft.com/office/drawing/2014/main" id="{3348428C-9EAA-D4F7-07E3-C47DEE37B504}"/>
              </a:ext>
            </a:extLst>
          </p:cNvPr>
          <p:cNvGrpSpPr/>
          <p:nvPr/>
        </p:nvGrpSpPr>
        <p:grpSpPr>
          <a:xfrm>
            <a:off x="4210169" y="876553"/>
            <a:ext cx="1692720" cy="248760"/>
            <a:chOff x="4210169" y="876553"/>
            <a:chExt cx="1692720" cy="24876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60CD1825-900B-3157-BE17-7E43F58034C4}"/>
                    </a:ext>
                  </a:extLst>
                </p14:cNvPr>
                <p14:cNvContentPartPr/>
                <p14:nvPr/>
              </p14:nvContentPartPr>
              <p14:xfrm>
                <a:off x="4210169" y="916873"/>
                <a:ext cx="167040" cy="120960"/>
              </p14:xfrm>
            </p:contentPart>
          </mc:Choice>
          <mc:Fallback>
            <p:pic>
              <p:nvPicPr>
                <p:cNvPr id="14" name="Ink 13">
                  <a:extLst>
                    <a:ext uri="{FF2B5EF4-FFF2-40B4-BE49-F238E27FC236}">
                      <a16:creationId xmlns:a16="http://schemas.microsoft.com/office/drawing/2014/main" id="{60CD1825-900B-3157-BE17-7E43F58034C4}"/>
                    </a:ext>
                  </a:extLst>
                </p:cNvPr>
                <p:cNvPicPr/>
                <p:nvPr/>
              </p:nvPicPr>
              <p:blipFill>
                <a:blip r:embed="rId17"/>
                <a:stretch>
                  <a:fillRect/>
                </a:stretch>
              </p:blipFill>
              <p:spPr>
                <a:xfrm>
                  <a:off x="4204049" y="910753"/>
                  <a:ext cx="179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EE6518D1-30D2-B672-B76A-BFB99250A072}"/>
                    </a:ext>
                  </a:extLst>
                </p14:cNvPr>
                <p14:cNvContentPartPr/>
                <p14:nvPr/>
              </p14:nvContentPartPr>
              <p14:xfrm>
                <a:off x="4461449" y="940633"/>
                <a:ext cx="59760" cy="91080"/>
              </p14:xfrm>
            </p:contentPart>
          </mc:Choice>
          <mc:Fallback>
            <p:pic>
              <p:nvPicPr>
                <p:cNvPr id="15" name="Ink 14">
                  <a:extLst>
                    <a:ext uri="{FF2B5EF4-FFF2-40B4-BE49-F238E27FC236}">
                      <a16:creationId xmlns:a16="http://schemas.microsoft.com/office/drawing/2014/main" id="{EE6518D1-30D2-B672-B76A-BFB99250A072}"/>
                    </a:ext>
                  </a:extLst>
                </p:cNvPr>
                <p:cNvPicPr/>
                <p:nvPr/>
              </p:nvPicPr>
              <p:blipFill>
                <a:blip r:embed="rId19"/>
                <a:stretch>
                  <a:fillRect/>
                </a:stretch>
              </p:blipFill>
              <p:spPr>
                <a:xfrm>
                  <a:off x="4455329" y="934513"/>
                  <a:ext cx="720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2F8884FA-E2F4-573F-863F-17A1337792BE}"/>
                    </a:ext>
                  </a:extLst>
                </p14:cNvPr>
                <p14:cNvContentPartPr/>
                <p14:nvPr/>
              </p14:nvContentPartPr>
              <p14:xfrm>
                <a:off x="4631009" y="913993"/>
                <a:ext cx="210600" cy="111600"/>
              </p14:xfrm>
            </p:contentPart>
          </mc:Choice>
          <mc:Fallback>
            <p:pic>
              <p:nvPicPr>
                <p:cNvPr id="16" name="Ink 15">
                  <a:extLst>
                    <a:ext uri="{FF2B5EF4-FFF2-40B4-BE49-F238E27FC236}">
                      <a16:creationId xmlns:a16="http://schemas.microsoft.com/office/drawing/2014/main" id="{2F8884FA-E2F4-573F-863F-17A1337792BE}"/>
                    </a:ext>
                  </a:extLst>
                </p:cNvPr>
                <p:cNvPicPr/>
                <p:nvPr/>
              </p:nvPicPr>
              <p:blipFill>
                <a:blip r:embed="rId21"/>
                <a:stretch>
                  <a:fillRect/>
                </a:stretch>
              </p:blipFill>
              <p:spPr>
                <a:xfrm>
                  <a:off x="4624889" y="907873"/>
                  <a:ext cx="222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102BA758-1F67-883D-D8A2-62744C92CA22}"/>
                    </a:ext>
                  </a:extLst>
                </p14:cNvPr>
                <p14:cNvContentPartPr/>
                <p14:nvPr/>
              </p14:nvContentPartPr>
              <p14:xfrm>
                <a:off x="4899569" y="876553"/>
                <a:ext cx="140040" cy="127080"/>
              </p14:xfrm>
            </p:contentPart>
          </mc:Choice>
          <mc:Fallback>
            <p:pic>
              <p:nvPicPr>
                <p:cNvPr id="17" name="Ink 16">
                  <a:extLst>
                    <a:ext uri="{FF2B5EF4-FFF2-40B4-BE49-F238E27FC236}">
                      <a16:creationId xmlns:a16="http://schemas.microsoft.com/office/drawing/2014/main" id="{102BA758-1F67-883D-D8A2-62744C92CA22}"/>
                    </a:ext>
                  </a:extLst>
                </p:cNvPr>
                <p:cNvPicPr/>
                <p:nvPr/>
              </p:nvPicPr>
              <p:blipFill>
                <a:blip r:embed="rId23"/>
                <a:stretch>
                  <a:fillRect/>
                </a:stretch>
              </p:blipFill>
              <p:spPr>
                <a:xfrm>
                  <a:off x="4893449" y="870433"/>
                  <a:ext cx="152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1C377F40-B769-F409-3CEF-74204E231DAD}"/>
                    </a:ext>
                  </a:extLst>
                </p14:cNvPr>
                <p14:cNvContentPartPr/>
                <p14:nvPr/>
              </p14:nvContentPartPr>
              <p14:xfrm>
                <a:off x="5098289" y="934873"/>
                <a:ext cx="136440" cy="109080"/>
              </p14:xfrm>
            </p:contentPart>
          </mc:Choice>
          <mc:Fallback>
            <p:pic>
              <p:nvPicPr>
                <p:cNvPr id="18" name="Ink 17">
                  <a:extLst>
                    <a:ext uri="{FF2B5EF4-FFF2-40B4-BE49-F238E27FC236}">
                      <a16:creationId xmlns:a16="http://schemas.microsoft.com/office/drawing/2014/main" id="{1C377F40-B769-F409-3CEF-74204E231DAD}"/>
                    </a:ext>
                  </a:extLst>
                </p:cNvPr>
                <p:cNvPicPr/>
                <p:nvPr/>
              </p:nvPicPr>
              <p:blipFill>
                <a:blip r:embed="rId25"/>
                <a:stretch>
                  <a:fillRect/>
                </a:stretch>
              </p:blipFill>
              <p:spPr>
                <a:xfrm>
                  <a:off x="5092169" y="928753"/>
                  <a:ext cx="148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9D7FE197-FF17-4333-7A44-E2E71CF763EE}"/>
                    </a:ext>
                  </a:extLst>
                </p14:cNvPr>
                <p14:cNvContentPartPr/>
                <p14:nvPr/>
              </p14:nvContentPartPr>
              <p14:xfrm>
                <a:off x="5277569" y="925873"/>
                <a:ext cx="163800" cy="93960"/>
              </p14:xfrm>
            </p:contentPart>
          </mc:Choice>
          <mc:Fallback>
            <p:pic>
              <p:nvPicPr>
                <p:cNvPr id="19" name="Ink 18">
                  <a:extLst>
                    <a:ext uri="{FF2B5EF4-FFF2-40B4-BE49-F238E27FC236}">
                      <a16:creationId xmlns:a16="http://schemas.microsoft.com/office/drawing/2014/main" id="{9D7FE197-FF17-4333-7A44-E2E71CF763EE}"/>
                    </a:ext>
                  </a:extLst>
                </p:cNvPr>
                <p:cNvPicPr/>
                <p:nvPr/>
              </p:nvPicPr>
              <p:blipFill>
                <a:blip r:embed="rId27"/>
                <a:stretch>
                  <a:fillRect/>
                </a:stretch>
              </p:blipFill>
              <p:spPr>
                <a:xfrm>
                  <a:off x="5271449" y="919753"/>
                  <a:ext cx="176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F0129296-7B69-DD0C-CF73-9F0700A83D84}"/>
                    </a:ext>
                  </a:extLst>
                </p14:cNvPr>
                <p14:cNvContentPartPr/>
                <p14:nvPr/>
              </p14:nvContentPartPr>
              <p14:xfrm>
                <a:off x="5457569" y="943513"/>
                <a:ext cx="137160" cy="181800"/>
              </p14:xfrm>
            </p:contentPart>
          </mc:Choice>
          <mc:Fallback>
            <p:pic>
              <p:nvPicPr>
                <p:cNvPr id="20" name="Ink 19">
                  <a:extLst>
                    <a:ext uri="{FF2B5EF4-FFF2-40B4-BE49-F238E27FC236}">
                      <a16:creationId xmlns:a16="http://schemas.microsoft.com/office/drawing/2014/main" id="{F0129296-7B69-DD0C-CF73-9F0700A83D84}"/>
                    </a:ext>
                  </a:extLst>
                </p:cNvPr>
                <p:cNvPicPr/>
                <p:nvPr/>
              </p:nvPicPr>
              <p:blipFill>
                <a:blip r:embed="rId29"/>
                <a:stretch>
                  <a:fillRect/>
                </a:stretch>
              </p:blipFill>
              <p:spPr>
                <a:xfrm>
                  <a:off x="5451449" y="937393"/>
                  <a:ext cx="1494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0651556B-C9A9-83F2-C76F-8D7129F9EC45}"/>
                    </a:ext>
                  </a:extLst>
                </p14:cNvPr>
                <p14:cNvContentPartPr/>
                <p14:nvPr/>
              </p14:nvContentPartPr>
              <p14:xfrm>
                <a:off x="5754209" y="890593"/>
                <a:ext cx="148680" cy="86040"/>
              </p14:xfrm>
            </p:contentPart>
          </mc:Choice>
          <mc:Fallback>
            <p:pic>
              <p:nvPicPr>
                <p:cNvPr id="21" name="Ink 20">
                  <a:extLst>
                    <a:ext uri="{FF2B5EF4-FFF2-40B4-BE49-F238E27FC236}">
                      <a16:creationId xmlns:a16="http://schemas.microsoft.com/office/drawing/2014/main" id="{0651556B-C9A9-83F2-C76F-8D7129F9EC45}"/>
                    </a:ext>
                  </a:extLst>
                </p:cNvPr>
                <p:cNvPicPr/>
                <p:nvPr/>
              </p:nvPicPr>
              <p:blipFill>
                <a:blip r:embed="rId31"/>
                <a:stretch>
                  <a:fillRect/>
                </a:stretch>
              </p:blipFill>
              <p:spPr>
                <a:xfrm>
                  <a:off x="5748089" y="884473"/>
                  <a:ext cx="160920" cy="98280"/>
                </a:xfrm>
                <a:prstGeom prst="rect">
                  <a:avLst/>
                </a:prstGeom>
              </p:spPr>
            </p:pic>
          </mc:Fallback>
        </mc:AlternateContent>
      </p:grpSp>
      <p:grpSp>
        <p:nvGrpSpPr>
          <p:cNvPr id="24" name="Group 23">
            <a:extLst>
              <a:ext uri="{FF2B5EF4-FFF2-40B4-BE49-F238E27FC236}">
                <a16:creationId xmlns:a16="http://schemas.microsoft.com/office/drawing/2014/main" id="{DA4F4BB3-82C6-0F00-CB95-D3B01261DC08}"/>
              </a:ext>
            </a:extLst>
          </p:cNvPr>
          <p:cNvGrpSpPr/>
          <p:nvPr/>
        </p:nvGrpSpPr>
        <p:grpSpPr>
          <a:xfrm>
            <a:off x="6433169" y="878353"/>
            <a:ext cx="309240" cy="111600"/>
            <a:chOff x="6433169" y="878353"/>
            <a:chExt cx="309240" cy="111600"/>
          </a:xfrm>
        </p:grpSpPr>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5B653F28-49F4-5839-5906-702E22C9579A}"/>
                    </a:ext>
                  </a:extLst>
                </p14:cNvPr>
                <p14:cNvContentPartPr/>
                <p14:nvPr/>
              </p14:nvContentPartPr>
              <p14:xfrm>
                <a:off x="6433169" y="878353"/>
                <a:ext cx="90720" cy="111600"/>
              </p14:xfrm>
            </p:contentPart>
          </mc:Choice>
          <mc:Fallback>
            <p:pic>
              <p:nvPicPr>
                <p:cNvPr id="22" name="Ink 21">
                  <a:extLst>
                    <a:ext uri="{FF2B5EF4-FFF2-40B4-BE49-F238E27FC236}">
                      <a16:creationId xmlns:a16="http://schemas.microsoft.com/office/drawing/2014/main" id="{5B653F28-49F4-5839-5906-702E22C9579A}"/>
                    </a:ext>
                  </a:extLst>
                </p:cNvPr>
                <p:cNvPicPr/>
                <p:nvPr/>
              </p:nvPicPr>
              <p:blipFill>
                <a:blip r:embed="rId33"/>
                <a:stretch>
                  <a:fillRect/>
                </a:stretch>
              </p:blipFill>
              <p:spPr>
                <a:xfrm>
                  <a:off x="6427049" y="872233"/>
                  <a:ext cx="1029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9461ECC6-8A0B-CC24-C267-15BA31C869E9}"/>
                    </a:ext>
                  </a:extLst>
                </p14:cNvPr>
                <p14:cNvContentPartPr/>
                <p14:nvPr/>
              </p14:nvContentPartPr>
              <p14:xfrm>
                <a:off x="6598769" y="894193"/>
                <a:ext cx="143640" cy="89640"/>
              </p14:xfrm>
            </p:contentPart>
          </mc:Choice>
          <mc:Fallback>
            <p:pic>
              <p:nvPicPr>
                <p:cNvPr id="23" name="Ink 22">
                  <a:extLst>
                    <a:ext uri="{FF2B5EF4-FFF2-40B4-BE49-F238E27FC236}">
                      <a16:creationId xmlns:a16="http://schemas.microsoft.com/office/drawing/2014/main" id="{9461ECC6-8A0B-CC24-C267-15BA31C869E9}"/>
                    </a:ext>
                  </a:extLst>
                </p:cNvPr>
                <p:cNvPicPr/>
                <p:nvPr/>
              </p:nvPicPr>
              <p:blipFill>
                <a:blip r:embed="rId35"/>
                <a:stretch>
                  <a:fillRect/>
                </a:stretch>
              </p:blipFill>
              <p:spPr>
                <a:xfrm>
                  <a:off x="6592649" y="888073"/>
                  <a:ext cx="155880" cy="101880"/>
                </a:xfrm>
                <a:prstGeom prst="rect">
                  <a:avLst/>
                </a:prstGeom>
              </p:spPr>
            </p:pic>
          </mc:Fallback>
        </mc:AlternateContent>
      </p:grpSp>
      <p:grpSp>
        <p:nvGrpSpPr>
          <p:cNvPr id="36" name="Group 35">
            <a:extLst>
              <a:ext uri="{FF2B5EF4-FFF2-40B4-BE49-F238E27FC236}">
                <a16:creationId xmlns:a16="http://schemas.microsoft.com/office/drawing/2014/main" id="{E9C8AD6C-B6BF-9342-AA64-CFE0F78564F5}"/>
              </a:ext>
            </a:extLst>
          </p:cNvPr>
          <p:cNvGrpSpPr/>
          <p:nvPr/>
        </p:nvGrpSpPr>
        <p:grpSpPr>
          <a:xfrm>
            <a:off x="7338569" y="684673"/>
            <a:ext cx="1521360" cy="482400"/>
            <a:chOff x="7338569" y="684673"/>
            <a:chExt cx="1521360" cy="482400"/>
          </a:xfrm>
        </p:grpSpPr>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D70C07F8-8922-B590-10F4-F568B32AC46F}"/>
                    </a:ext>
                  </a:extLst>
                </p14:cNvPr>
                <p14:cNvContentPartPr/>
                <p14:nvPr/>
              </p14:nvContentPartPr>
              <p14:xfrm>
                <a:off x="7338569" y="717073"/>
                <a:ext cx="163800" cy="266040"/>
              </p14:xfrm>
            </p:contentPart>
          </mc:Choice>
          <mc:Fallback>
            <p:pic>
              <p:nvPicPr>
                <p:cNvPr id="26" name="Ink 25">
                  <a:extLst>
                    <a:ext uri="{FF2B5EF4-FFF2-40B4-BE49-F238E27FC236}">
                      <a16:creationId xmlns:a16="http://schemas.microsoft.com/office/drawing/2014/main" id="{D70C07F8-8922-B590-10F4-F568B32AC46F}"/>
                    </a:ext>
                  </a:extLst>
                </p:cNvPr>
                <p:cNvPicPr/>
                <p:nvPr/>
              </p:nvPicPr>
              <p:blipFill>
                <a:blip r:embed="rId37"/>
                <a:stretch>
                  <a:fillRect/>
                </a:stretch>
              </p:blipFill>
              <p:spPr>
                <a:xfrm>
                  <a:off x="7332449" y="710953"/>
                  <a:ext cx="17604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0369DB10-4CB1-D3D8-D51E-422D134A65C9}"/>
                    </a:ext>
                  </a:extLst>
                </p14:cNvPr>
                <p14:cNvContentPartPr/>
                <p14:nvPr/>
              </p14:nvContentPartPr>
              <p14:xfrm>
                <a:off x="7562849" y="894193"/>
                <a:ext cx="20520" cy="56520"/>
              </p14:xfrm>
            </p:contentPart>
          </mc:Choice>
          <mc:Fallback>
            <p:pic>
              <p:nvPicPr>
                <p:cNvPr id="27" name="Ink 26">
                  <a:extLst>
                    <a:ext uri="{FF2B5EF4-FFF2-40B4-BE49-F238E27FC236}">
                      <a16:creationId xmlns:a16="http://schemas.microsoft.com/office/drawing/2014/main" id="{0369DB10-4CB1-D3D8-D51E-422D134A65C9}"/>
                    </a:ext>
                  </a:extLst>
                </p:cNvPr>
                <p:cNvPicPr/>
                <p:nvPr/>
              </p:nvPicPr>
              <p:blipFill>
                <a:blip r:embed="rId39"/>
                <a:stretch>
                  <a:fillRect/>
                </a:stretch>
              </p:blipFill>
              <p:spPr>
                <a:xfrm>
                  <a:off x="7556729" y="888073"/>
                  <a:ext cx="32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7A30EE81-81B9-348E-2E22-6B45FA645301}"/>
                    </a:ext>
                  </a:extLst>
                </p14:cNvPr>
                <p14:cNvContentPartPr/>
                <p14:nvPr/>
              </p14:nvContentPartPr>
              <p14:xfrm>
                <a:off x="7583369" y="778633"/>
                <a:ext cx="8280" cy="6480"/>
              </p14:xfrm>
            </p:contentPart>
          </mc:Choice>
          <mc:Fallback>
            <p:pic>
              <p:nvPicPr>
                <p:cNvPr id="28" name="Ink 27">
                  <a:extLst>
                    <a:ext uri="{FF2B5EF4-FFF2-40B4-BE49-F238E27FC236}">
                      <a16:creationId xmlns:a16="http://schemas.microsoft.com/office/drawing/2014/main" id="{7A30EE81-81B9-348E-2E22-6B45FA645301}"/>
                    </a:ext>
                  </a:extLst>
                </p:cNvPr>
                <p:cNvPicPr/>
                <p:nvPr/>
              </p:nvPicPr>
              <p:blipFill>
                <a:blip r:embed="rId41"/>
                <a:stretch>
                  <a:fillRect/>
                </a:stretch>
              </p:blipFill>
              <p:spPr>
                <a:xfrm>
                  <a:off x="7577249" y="772513"/>
                  <a:ext cx="205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605489E8-1DD0-3855-CB9E-F8AC1F2A6E9E}"/>
                    </a:ext>
                  </a:extLst>
                </p14:cNvPr>
                <p14:cNvContentPartPr/>
                <p14:nvPr/>
              </p14:nvContentPartPr>
              <p14:xfrm>
                <a:off x="7652489" y="807073"/>
                <a:ext cx="152280" cy="159840"/>
              </p14:xfrm>
            </p:contentPart>
          </mc:Choice>
          <mc:Fallback>
            <p:pic>
              <p:nvPicPr>
                <p:cNvPr id="29" name="Ink 28">
                  <a:extLst>
                    <a:ext uri="{FF2B5EF4-FFF2-40B4-BE49-F238E27FC236}">
                      <a16:creationId xmlns:a16="http://schemas.microsoft.com/office/drawing/2014/main" id="{605489E8-1DD0-3855-CB9E-F8AC1F2A6E9E}"/>
                    </a:ext>
                  </a:extLst>
                </p:cNvPr>
                <p:cNvPicPr/>
                <p:nvPr/>
              </p:nvPicPr>
              <p:blipFill>
                <a:blip r:embed="rId43"/>
                <a:stretch>
                  <a:fillRect/>
                </a:stretch>
              </p:blipFill>
              <p:spPr>
                <a:xfrm>
                  <a:off x="7646369" y="800953"/>
                  <a:ext cx="1645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B10E1C6D-B7C2-8FD6-3A16-C1C7BBD5F893}"/>
                    </a:ext>
                  </a:extLst>
                </p14:cNvPr>
                <p14:cNvContentPartPr/>
                <p14:nvPr/>
              </p14:nvContentPartPr>
              <p14:xfrm>
                <a:off x="7861649" y="885913"/>
                <a:ext cx="180720" cy="113400"/>
              </p14:xfrm>
            </p:contentPart>
          </mc:Choice>
          <mc:Fallback>
            <p:pic>
              <p:nvPicPr>
                <p:cNvPr id="30" name="Ink 29">
                  <a:extLst>
                    <a:ext uri="{FF2B5EF4-FFF2-40B4-BE49-F238E27FC236}">
                      <a16:creationId xmlns:a16="http://schemas.microsoft.com/office/drawing/2014/main" id="{B10E1C6D-B7C2-8FD6-3A16-C1C7BBD5F893}"/>
                    </a:ext>
                  </a:extLst>
                </p:cNvPr>
                <p:cNvPicPr/>
                <p:nvPr/>
              </p:nvPicPr>
              <p:blipFill>
                <a:blip r:embed="rId45"/>
                <a:stretch>
                  <a:fillRect/>
                </a:stretch>
              </p:blipFill>
              <p:spPr>
                <a:xfrm>
                  <a:off x="7855529" y="879793"/>
                  <a:ext cx="192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1E05DC31-9312-22A6-34F8-5AD5BD3B71DA}"/>
                    </a:ext>
                  </a:extLst>
                </p14:cNvPr>
                <p14:cNvContentPartPr/>
                <p14:nvPr/>
              </p14:nvContentPartPr>
              <p14:xfrm>
                <a:off x="8080169" y="911113"/>
                <a:ext cx="146880" cy="70920"/>
              </p14:xfrm>
            </p:contentPart>
          </mc:Choice>
          <mc:Fallback>
            <p:pic>
              <p:nvPicPr>
                <p:cNvPr id="31" name="Ink 30">
                  <a:extLst>
                    <a:ext uri="{FF2B5EF4-FFF2-40B4-BE49-F238E27FC236}">
                      <a16:creationId xmlns:a16="http://schemas.microsoft.com/office/drawing/2014/main" id="{1E05DC31-9312-22A6-34F8-5AD5BD3B71DA}"/>
                    </a:ext>
                  </a:extLst>
                </p:cNvPr>
                <p:cNvPicPr/>
                <p:nvPr/>
              </p:nvPicPr>
              <p:blipFill>
                <a:blip r:embed="rId47"/>
                <a:stretch>
                  <a:fillRect/>
                </a:stretch>
              </p:blipFill>
              <p:spPr>
                <a:xfrm>
                  <a:off x="8074049" y="904993"/>
                  <a:ext cx="1591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Ink 31">
                  <a:extLst>
                    <a:ext uri="{FF2B5EF4-FFF2-40B4-BE49-F238E27FC236}">
                      <a16:creationId xmlns:a16="http://schemas.microsoft.com/office/drawing/2014/main" id="{D6E3AF83-88DE-0BE6-49E0-D2E0B13C621D}"/>
                    </a:ext>
                  </a:extLst>
                </p14:cNvPr>
                <p14:cNvContentPartPr/>
                <p14:nvPr/>
              </p14:nvContentPartPr>
              <p14:xfrm>
                <a:off x="8269889" y="876913"/>
                <a:ext cx="136440" cy="290160"/>
              </p14:xfrm>
            </p:contentPart>
          </mc:Choice>
          <mc:Fallback>
            <p:pic>
              <p:nvPicPr>
                <p:cNvPr id="32" name="Ink 31">
                  <a:extLst>
                    <a:ext uri="{FF2B5EF4-FFF2-40B4-BE49-F238E27FC236}">
                      <a16:creationId xmlns:a16="http://schemas.microsoft.com/office/drawing/2014/main" id="{D6E3AF83-88DE-0BE6-49E0-D2E0B13C621D}"/>
                    </a:ext>
                  </a:extLst>
                </p:cNvPr>
                <p:cNvPicPr/>
                <p:nvPr/>
              </p:nvPicPr>
              <p:blipFill>
                <a:blip r:embed="rId49"/>
                <a:stretch>
                  <a:fillRect/>
                </a:stretch>
              </p:blipFill>
              <p:spPr>
                <a:xfrm>
                  <a:off x="8263769" y="870793"/>
                  <a:ext cx="14868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Ink 32">
                  <a:extLst>
                    <a:ext uri="{FF2B5EF4-FFF2-40B4-BE49-F238E27FC236}">
                      <a16:creationId xmlns:a16="http://schemas.microsoft.com/office/drawing/2014/main" id="{386C7A0A-C729-FC75-285E-1A94A5DB3253}"/>
                    </a:ext>
                  </a:extLst>
                </p14:cNvPr>
                <p14:cNvContentPartPr/>
                <p14:nvPr/>
              </p14:nvContentPartPr>
              <p14:xfrm>
                <a:off x="8447729" y="836233"/>
                <a:ext cx="144360" cy="101520"/>
              </p14:xfrm>
            </p:contentPart>
          </mc:Choice>
          <mc:Fallback>
            <p:pic>
              <p:nvPicPr>
                <p:cNvPr id="33" name="Ink 32">
                  <a:extLst>
                    <a:ext uri="{FF2B5EF4-FFF2-40B4-BE49-F238E27FC236}">
                      <a16:creationId xmlns:a16="http://schemas.microsoft.com/office/drawing/2014/main" id="{386C7A0A-C729-FC75-285E-1A94A5DB3253}"/>
                    </a:ext>
                  </a:extLst>
                </p:cNvPr>
                <p:cNvPicPr/>
                <p:nvPr/>
              </p:nvPicPr>
              <p:blipFill>
                <a:blip r:embed="rId51"/>
                <a:stretch>
                  <a:fillRect/>
                </a:stretch>
              </p:blipFill>
              <p:spPr>
                <a:xfrm>
                  <a:off x="8441609" y="830113"/>
                  <a:ext cx="156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Ink 33">
                  <a:extLst>
                    <a:ext uri="{FF2B5EF4-FFF2-40B4-BE49-F238E27FC236}">
                      <a16:creationId xmlns:a16="http://schemas.microsoft.com/office/drawing/2014/main" id="{1D09B2F7-F1E5-1D7E-EF47-BE801179A511}"/>
                    </a:ext>
                  </a:extLst>
                </p14:cNvPr>
                <p14:cNvContentPartPr/>
                <p14:nvPr/>
              </p14:nvContentPartPr>
              <p14:xfrm>
                <a:off x="8696129" y="684673"/>
                <a:ext cx="163800" cy="134280"/>
              </p14:xfrm>
            </p:contentPart>
          </mc:Choice>
          <mc:Fallback>
            <p:pic>
              <p:nvPicPr>
                <p:cNvPr id="34" name="Ink 33">
                  <a:extLst>
                    <a:ext uri="{FF2B5EF4-FFF2-40B4-BE49-F238E27FC236}">
                      <a16:creationId xmlns:a16="http://schemas.microsoft.com/office/drawing/2014/main" id="{1D09B2F7-F1E5-1D7E-EF47-BE801179A511}"/>
                    </a:ext>
                  </a:extLst>
                </p:cNvPr>
                <p:cNvPicPr/>
                <p:nvPr/>
              </p:nvPicPr>
              <p:blipFill>
                <a:blip r:embed="rId53"/>
                <a:stretch>
                  <a:fillRect/>
                </a:stretch>
              </p:blipFill>
              <p:spPr>
                <a:xfrm>
                  <a:off x="8690009" y="678553"/>
                  <a:ext cx="176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C87A74CE-8EF1-3978-BD85-E58AFE1ED731}"/>
                    </a:ext>
                  </a:extLst>
                </p14:cNvPr>
                <p14:cNvContentPartPr/>
                <p14:nvPr/>
              </p14:nvContentPartPr>
              <p14:xfrm>
                <a:off x="8805569" y="953953"/>
                <a:ext cx="2160" cy="360"/>
              </p14:xfrm>
            </p:contentPart>
          </mc:Choice>
          <mc:Fallback>
            <p:pic>
              <p:nvPicPr>
                <p:cNvPr id="35" name="Ink 34">
                  <a:extLst>
                    <a:ext uri="{FF2B5EF4-FFF2-40B4-BE49-F238E27FC236}">
                      <a16:creationId xmlns:a16="http://schemas.microsoft.com/office/drawing/2014/main" id="{C87A74CE-8EF1-3978-BD85-E58AFE1ED731}"/>
                    </a:ext>
                  </a:extLst>
                </p:cNvPr>
                <p:cNvPicPr/>
                <p:nvPr/>
              </p:nvPicPr>
              <p:blipFill>
                <a:blip r:embed="rId55"/>
                <a:stretch>
                  <a:fillRect/>
                </a:stretch>
              </p:blipFill>
              <p:spPr>
                <a:xfrm>
                  <a:off x="8799449" y="947833"/>
                  <a:ext cx="14400" cy="12600"/>
                </a:xfrm>
                <a:prstGeom prst="rect">
                  <a:avLst/>
                </a:prstGeom>
              </p:spPr>
            </p:pic>
          </mc:Fallback>
        </mc:AlternateContent>
      </p:grpSp>
      <p:grpSp>
        <p:nvGrpSpPr>
          <p:cNvPr id="42" name="Group 41">
            <a:extLst>
              <a:ext uri="{FF2B5EF4-FFF2-40B4-BE49-F238E27FC236}">
                <a16:creationId xmlns:a16="http://schemas.microsoft.com/office/drawing/2014/main" id="{EA705B57-EE1E-4230-AC77-C3931B924A64}"/>
              </a:ext>
            </a:extLst>
          </p:cNvPr>
          <p:cNvGrpSpPr/>
          <p:nvPr/>
        </p:nvGrpSpPr>
        <p:grpSpPr>
          <a:xfrm>
            <a:off x="2544089" y="1172473"/>
            <a:ext cx="308520" cy="113400"/>
            <a:chOff x="2544089" y="1172473"/>
            <a:chExt cx="308520" cy="113400"/>
          </a:xfrm>
        </p:grpSpPr>
        <mc:AlternateContent xmlns:mc="http://schemas.openxmlformats.org/markup-compatibility/2006">
          <mc:Choice xmlns:p14="http://schemas.microsoft.com/office/powerpoint/2010/main" Requires="p14">
            <p:contentPart p14:bwMode="auto" r:id="rId56">
              <p14:nvContentPartPr>
                <p14:cNvPr id="37" name="Ink 36">
                  <a:extLst>
                    <a:ext uri="{FF2B5EF4-FFF2-40B4-BE49-F238E27FC236}">
                      <a16:creationId xmlns:a16="http://schemas.microsoft.com/office/drawing/2014/main" id="{6FBEA09A-BCC6-DC2E-85FD-5E255B5A819C}"/>
                    </a:ext>
                  </a:extLst>
                </p14:cNvPr>
                <p14:cNvContentPartPr/>
                <p14:nvPr/>
              </p14:nvContentPartPr>
              <p14:xfrm>
                <a:off x="2544089" y="1182553"/>
                <a:ext cx="100440" cy="103320"/>
              </p14:xfrm>
            </p:contentPart>
          </mc:Choice>
          <mc:Fallback>
            <p:pic>
              <p:nvPicPr>
                <p:cNvPr id="37" name="Ink 36">
                  <a:extLst>
                    <a:ext uri="{FF2B5EF4-FFF2-40B4-BE49-F238E27FC236}">
                      <a16:creationId xmlns:a16="http://schemas.microsoft.com/office/drawing/2014/main" id="{6FBEA09A-BCC6-DC2E-85FD-5E255B5A819C}"/>
                    </a:ext>
                  </a:extLst>
                </p:cNvPr>
                <p:cNvPicPr/>
                <p:nvPr/>
              </p:nvPicPr>
              <p:blipFill>
                <a:blip r:embed="rId57"/>
                <a:stretch>
                  <a:fillRect/>
                </a:stretch>
              </p:blipFill>
              <p:spPr>
                <a:xfrm>
                  <a:off x="2537969" y="1176433"/>
                  <a:ext cx="112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Ink 37">
                  <a:extLst>
                    <a:ext uri="{FF2B5EF4-FFF2-40B4-BE49-F238E27FC236}">
                      <a16:creationId xmlns:a16="http://schemas.microsoft.com/office/drawing/2014/main" id="{9497B62C-546C-A403-1DF5-03E241F3967D}"/>
                    </a:ext>
                  </a:extLst>
                </p14:cNvPr>
                <p14:cNvContentPartPr/>
                <p14:nvPr/>
              </p14:nvContentPartPr>
              <p14:xfrm>
                <a:off x="2683409" y="1172473"/>
                <a:ext cx="103320" cy="360"/>
              </p14:xfrm>
            </p:contentPart>
          </mc:Choice>
          <mc:Fallback>
            <p:pic>
              <p:nvPicPr>
                <p:cNvPr id="38" name="Ink 37">
                  <a:extLst>
                    <a:ext uri="{FF2B5EF4-FFF2-40B4-BE49-F238E27FC236}">
                      <a16:creationId xmlns:a16="http://schemas.microsoft.com/office/drawing/2014/main" id="{9497B62C-546C-A403-1DF5-03E241F3967D}"/>
                    </a:ext>
                  </a:extLst>
                </p:cNvPr>
                <p:cNvPicPr/>
                <p:nvPr/>
              </p:nvPicPr>
              <p:blipFill>
                <a:blip r:embed="rId59"/>
                <a:stretch>
                  <a:fillRect/>
                </a:stretch>
              </p:blipFill>
              <p:spPr>
                <a:xfrm>
                  <a:off x="2677289" y="1166353"/>
                  <a:ext cx="1155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Ink 38">
                  <a:extLst>
                    <a:ext uri="{FF2B5EF4-FFF2-40B4-BE49-F238E27FC236}">
                      <a16:creationId xmlns:a16="http://schemas.microsoft.com/office/drawing/2014/main" id="{E744F6DB-547D-E17D-A36A-DD35F93C4B3E}"/>
                    </a:ext>
                  </a:extLst>
                </p14:cNvPr>
                <p14:cNvContentPartPr/>
                <p14:nvPr/>
              </p14:nvContentPartPr>
              <p14:xfrm>
                <a:off x="2702849" y="1216033"/>
                <a:ext cx="105840" cy="6480"/>
              </p14:xfrm>
            </p:contentPart>
          </mc:Choice>
          <mc:Fallback>
            <p:pic>
              <p:nvPicPr>
                <p:cNvPr id="39" name="Ink 38">
                  <a:extLst>
                    <a:ext uri="{FF2B5EF4-FFF2-40B4-BE49-F238E27FC236}">
                      <a16:creationId xmlns:a16="http://schemas.microsoft.com/office/drawing/2014/main" id="{E744F6DB-547D-E17D-A36A-DD35F93C4B3E}"/>
                    </a:ext>
                  </a:extLst>
                </p:cNvPr>
                <p:cNvPicPr/>
                <p:nvPr/>
              </p:nvPicPr>
              <p:blipFill>
                <a:blip r:embed="rId61"/>
                <a:stretch>
                  <a:fillRect/>
                </a:stretch>
              </p:blipFill>
              <p:spPr>
                <a:xfrm>
                  <a:off x="2696729" y="1209913"/>
                  <a:ext cx="118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Ink 39">
                  <a:extLst>
                    <a:ext uri="{FF2B5EF4-FFF2-40B4-BE49-F238E27FC236}">
                      <a16:creationId xmlns:a16="http://schemas.microsoft.com/office/drawing/2014/main" id="{56BA6298-5F3B-CB71-A3A6-DDFD622C96D1}"/>
                    </a:ext>
                  </a:extLst>
                </p14:cNvPr>
                <p14:cNvContentPartPr/>
                <p14:nvPr/>
              </p14:nvContentPartPr>
              <p14:xfrm>
                <a:off x="2852249" y="1172473"/>
                <a:ext cx="360" cy="110520"/>
              </p14:xfrm>
            </p:contentPart>
          </mc:Choice>
          <mc:Fallback>
            <p:pic>
              <p:nvPicPr>
                <p:cNvPr id="40" name="Ink 39">
                  <a:extLst>
                    <a:ext uri="{FF2B5EF4-FFF2-40B4-BE49-F238E27FC236}">
                      <a16:creationId xmlns:a16="http://schemas.microsoft.com/office/drawing/2014/main" id="{56BA6298-5F3B-CB71-A3A6-DDFD622C96D1}"/>
                    </a:ext>
                  </a:extLst>
                </p:cNvPr>
                <p:cNvPicPr/>
                <p:nvPr/>
              </p:nvPicPr>
              <p:blipFill>
                <a:blip r:embed="rId63"/>
                <a:stretch>
                  <a:fillRect/>
                </a:stretch>
              </p:blipFill>
              <p:spPr>
                <a:xfrm>
                  <a:off x="2846129" y="1166353"/>
                  <a:ext cx="12600" cy="12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41" name="Ink 40">
                <a:extLst>
                  <a:ext uri="{FF2B5EF4-FFF2-40B4-BE49-F238E27FC236}">
                    <a16:creationId xmlns:a16="http://schemas.microsoft.com/office/drawing/2014/main" id="{341092AE-758A-B1DE-D9E4-034241F743A7}"/>
                  </a:ext>
                </a:extLst>
              </p14:cNvPr>
              <p14:cNvContentPartPr/>
              <p14:nvPr/>
            </p14:nvContentPartPr>
            <p14:xfrm>
              <a:off x="2603489" y="648673"/>
              <a:ext cx="261720" cy="129240"/>
            </p14:xfrm>
          </p:contentPart>
        </mc:Choice>
        <mc:Fallback>
          <p:pic>
            <p:nvPicPr>
              <p:cNvPr id="41" name="Ink 40">
                <a:extLst>
                  <a:ext uri="{FF2B5EF4-FFF2-40B4-BE49-F238E27FC236}">
                    <a16:creationId xmlns:a16="http://schemas.microsoft.com/office/drawing/2014/main" id="{341092AE-758A-B1DE-D9E4-034241F743A7}"/>
                  </a:ext>
                </a:extLst>
              </p:cNvPr>
              <p:cNvPicPr/>
              <p:nvPr/>
            </p:nvPicPr>
            <p:blipFill>
              <a:blip r:embed="rId65"/>
              <a:stretch>
                <a:fillRect/>
              </a:stretch>
            </p:blipFill>
            <p:spPr>
              <a:xfrm>
                <a:off x="2597369" y="642553"/>
                <a:ext cx="273960" cy="141480"/>
              </a:xfrm>
              <a:prstGeom prst="rect">
                <a:avLst/>
              </a:prstGeom>
            </p:spPr>
          </p:pic>
        </mc:Fallback>
      </mc:AlternateContent>
      <p:grpSp>
        <p:nvGrpSpPr>
          <p:cNvPr id="44" name="Group 43">
            <a:extLst>
              <a:ext uri="{FF2B5EF4-FFF2-40B4-BE49-F238E27FC236}">
                <a16:creationId xmlns:a16="http://schemas.microsoft.com/office/drawing/2014/main" id="{0ACF2F2A-A2D4-5C53-79EB-ECACD0312E50}"/>
              </a:ext>
            </a:extLst>
          </p:cNvPr>
          <p:cNvGrpSpPr/>
          <p:nvPr/>
        </p:nvGrpSpPr>
        <p:grpSpPr>
          <a:xfrm>
            <a:off x="3188849" y="904273"/>
            <a:ext cx="412560" cy="218880"/>
            <a:chOff x="3188849" y="904273"/>
            <a:chExt cx="412560" cy="218880"/>
          </a:xfrm>
        </p:grpSpPr>
        <mc:AlternateContent xmlns:mc="http://schemas.openxmlformats.org/markup-compatibility/2006">
          <mc:Choice xmlns:p14="http://schemas.microsoft.com/office/powerpoint/2010/main" Requires="p14">
            <p:contentPart p14:bwMode="auto" r:id="rId66">
              <p14:nvContentPartPr>
                <p14:cNvPr id="5" name="Ink 4">
                  <a:extLst>
                    <a:ext uri="{FF2B5EF4-FFF2-40B4-BE49-F238E27FC236}">
                      <a16:creationId xmlns:a16="http://schemas.microsoft.com/office/drawing/2014/main" id="{E02AC74C-EA9F-2BA7-9716-978C07C8F314}"/>
                    </a:ext>
                  </a:extLst>
                </p14:cNvPr>
                <p14:cNvContentPartPr/>
                <p14:nvPr/>
              </p14:nvContentPartPr>
              <p14:xfrm>
                <a:off x="3188849" y="904273"/>
                <a:ext cx="209520" cy="178200"/>
              </p14:xfrm>
            </p:contentPart>
          </mc:Choice>
          <mc:Fallback>
            <p:pic>
              <p:nvPicPr>
                <p:cNvPr id="5" name="Ink 4">
                  <a:extLst>
                    <a:ext uri="{FF2B5EF4-FFF2-40B4-BE49-F238E27FC236}">
                      <a16:creationId xmlns:a16="http://schemas.microsoft.com/office/drawing/2014/main" id="{E02AC74C-EA9F-2BA7-9716-978C07C8F314}"/>
                    </a:ext>
                  </a:extLst>
                </p:cNvPr>
                <p:cNvPicPr/>
                <p:nvPr/>
              </p:nvPicPr>
              <p:blipFill>
                <a:blip r:embed="rId67"/>
                <a:stretch>
                  <a:fillRect/>
                </a:stretch>
              </p:blipFill>
              <p:spPr>
                <a:xfrm>
                  <a:off x="3182729" y="898153"/>
                  <a:ext cx="2217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 name="Ink 5">
                  <a:extLst>
                    <a:ext uri="{FF2B5EF4-FFF2-40B4-BE49-F238E27FC236}">
                      <a16:creationId xmlns:a16="http://schemas.microsoft.com/office/drawing/2014/main" id="{FB0D7DA5-9E34-1798-C073-CDEA9222723F}"/>
                    </a:ext>
                  </a:extLst>
                </p14:cNvPr>
                <p14:cNvContentPartPr/>
                <p14:nvPr/>
              </p14:nvContentPartPr>
              <p14:xfrm>
                <a:off x="3468209" y="1063033"/>
                <a:ext cx="133200" cy="60120"/>
              </p14:xfrm>
            </p:contentPart>
          </mc:Choice>
          <mc:Fallback>
            <p:pic>
              <p:nvPicPr>
                <p:cNvPr id="6" name="Ink 5">
                  <a:extLst>
                    <a:ext uri="{FF2B5EF4-FFF2-40B4-BE49-F238E27FC236}">
                      <a16:creationId xmlns:a16="http://schemas.microsoft.com/office/drawing/2014/main" id="{FB0D7DA5-9E34-1798-C073-CDEA9222723F}"/>
                    </a:ext>
                  </a:extLst>
                </p:cNvPr>
                <p:cNvPicPr/>
                <p:nvPr/>
              </p:nvPicPr>
              <p:blipFill>
                <a:blip r:embed="rId69"/>
                <a:stretch>
                  <a:fillRect/>
                </a:stretch>
              </p:blipFill>
              <p:spPr>
                <a:xfrm>
                  <a:off x="3462089" y="1056913"/>
                  <a:ext cx="145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Ink 42">
                  <a:extLst>
                    <a:ext uri="{FF2B5EF4-FFF2-40B4-BE49-F238E27FC236}">
                      <a16:creationId xmlns:a16="http://schemas.microsoft.com/office/drawing/2014/main" id="{FE51F6DD-2E6F-8CD9-754F-BF9776C35CC2}"/>
                    </a:ext>
                  </a:extLst>
                </p14:cNvPr>
                <p14:cNvContentPartPr/>
                <p14:nvPr/>
              </p14:nvContentPartPr>
              <p14:xfrm>
                <a:off x="3301169" y="939553"/>
                <a:ext cx="14400" cy="74520"/>
              </p14:xfrm>
            </p:contentPart>
          </mc:Choice>
          <mc:Fallback>
            <p:pic>
              <p:nvPicPr>
                <p:cNvPr id="43" name="Ink 42">
                  <a:extLst>
                    <a:ext uri="{FF2B5EF4-FFF2-40B4-BE49-F238E27FC236}">
                      <a16:creationId xmlns:a16="http://schemas.microsoft.com/office/drawing/2014/main" id="{FE51F6DD-2E6F-8CD9-754F-BF9776C35CC2}"/>
                    </a:ext>
                  </a:extLst>
                </p:cNvPr>
                <p:cNvPicPr/>
                <p:nvPr/>
              </p:nvPicPr>
              <p:blipFill>
                <a:blip r:embed="rId71"/>
                <a:stretch>
                  <a:fillRect/>
                </a:stretch>
              </p:blipFill>
              <p:spPr>
                <a:xfrm>
                  <a:off x="3295049" y="933433"/>
                  <a:ext cx="26640" cy="8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46" name="Ink 45">
                <a:extLst>
                  <a:ext uri="{FF2B5EF4-FFF2-40B4-BE49-F238E27FC236}">
                    <a16:creationId xmlns:a16="http://schemas.microsoft.com/office/drawing/2014/main" id="{0C7F5D68-ECAF-6333-4668-754AA9AAC496}"/>
                  </a:ext>
                </a:extLst>
              </p14:cNvPr>
              <p14:cNvContentPartPr/>
              <p14:nvPr/>
            </p14:nvContentPartPr>
            <p14:xfrm>
              <a:off x="9233249" y="4481953"/>
              <a:ext cx="1927080" cy="42480"/>
            </p14:xfrm>
          </p:contentPart>
        </mc:Choice>
        <mc:Fallback>
          <p:pic>
            <p:nvPicPr>
              <p:cNvPr id="46" name="Ink 45">
                <a:extLst>
                  <a:ext uri="{FF2B5EF4-FFF2-40B4-BE49-F238E27FC236}">
                    <a16:creationId xmlns:a16="http://schemas.microsoft.com/office/drawing/2014/main" id="{0C7F5D68-ECAF-6333-4668-754AA9AAC496}"/>
                  </a:ext>
                </a:extLst>
              </p:cNvPr>
              <p:cNvPicPr/>
              <p:nvPr/>
            </p:nvPicPr>
            <p:blipFill>
              <a:blip r:embed="rId73"/>
              <a:stretch>
                <a:fillRect/>
              </a:stretch>
            </p:blipFill>
            <p:spPr>
              <a:xfrm>
                <a:off x="9227129" y="4475833"/>
                <a:ext cx="1939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Ink 46">
                <a:extLst>
                  <a:ext uri="{FF2B5EF4-FFF2-40B4-BE49-F238E27FC236}">
                    <a16:creationId xmlns:a16="http://schemas.microsoft.com/office/drawing/2014/main" id="{5D3DB64F-8E7D-4576-49D3-41DC5C9EDECC}"/>
                  </a:ext>
                </a:extLst>
              </p14:cNvPr>
              <p14:cNvContentPartPr/>
              <p14:nvPr/>
            </p14:nvContentPartPr>
            <p14:xfrm>
              <a:off x="5813969" y="4460353"/>
              <a:ext cx="919080" cy="43560"/>
            </p14:xfrm>
          </p:contentPart>
        </mc:Choice>
        <mc:Fallback>
          <p:pic>
            <p:nvPicPr>
              <p:cNvPr id="47" name="Ink 46">
                <a:extLst>
                  <a:ext uri="{FF2B5EF4-FFF2-40B4-BE49-F238E27FC236}">
                    <a16:creationId xmlns:a16="http://schemas.microsoft.com/office/drawing/2014/main" id="{5D3DB64F-8E7D-4576-49D3-41DC5C9EDECC}"/>
                  </a:ext>
                </a:extLst>
              </p:cNvPr>
              <p:cNvPicPr/>
              <p:nvPr/>
            </p:nvPicPr>
            <p:blipFill>
              <a:blip r:embed="rId75"/>
              <a:stretch>
                <a:fillRect/>
              </a:stretch>
            </p:blipFill>
            <p:spPr>
              <a:xfrm>
                <a:off x="5807849" y="4454233"/>
                <a:ext cx="931320" cy="55800"/>
              </a:xfrm>
              <a:prstGeom prst="rect">
                <a:avLst/>
              </a:prstGeom>
            </p:spPr>
          </p:pic>
        </mc:Fallback>
      </mc:AlternateContent>
    </p:spTree>
    <p:extLst>
      <p:ext uri="{BB962C8B-B14F-4D97-AF65-F5344CB8AC3E}">
        <p14:creationId xmlns:p14="http://schemas.microsoft.com/office/powerpoint/2010/main" val="3729280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48AEB6-A4D8-7923-A4C3-EB9FCC3D5D94}"/>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FCCBB658-3582-9263-969F-5147FC5EA299}"/>
              </a:ext>
            </a:extLst>
          </p:cNvPr>
          <p:cNvPicPr>
            <a:picLocks noChangeAspect="1"/>
          </p:cNvPicPr>
          <p:nvPr/>
        </p:nvPicPr>
        <p:blipFill>
          <a:blip r:embed="rId2"/>
          <a:stretch>
            <a:fillRect/>
          </a:stretch>
        </p:blipFill>
        <p:spPr>
          <a:xfrm>
            <a:off x="0" y="12216"/>
            <a:ext cx="11449050" cy="3771900"/>
          </a:xfrm>
          <a:prstGeom prst="rect">
            <a:avLst/>
          </a:prstGeom>
        </p:spPr>
      </p:pic>
      <p:pic>
        <p:nvPicPr>
          <p:cNvPr id="6" name="Picture 5">
            <a:extLst>
              <a:ext uri="{FF2B5EF4-FFF2-40B4-BE49-F238E27FC236}">
                <a16:creationId xmlns:a16="http://schemas.microsoft.com/office/drawing/2014/main" id="{ECABA424-011C-02A0-AD9B-8DF7AB054B86}"/>
              </a:ext>
            </a:extLst>
          </p:cNvPr>
          <p:cNvPicPr>
            <a:picLocks noChangeAspect="1"/>
          </p:cNvPicPr>
          <p:nvPr/>
        </p:nvPicPr>
        <p:blipFill>
          <a:blip r:embed="rId3"/>
          <a:stretch>
            <a:fillRect/>
          </a:stretch>
        </p:blipFill>
        <p:spPr>
          <a:xfrm>
            <a:off x="170208" y="3922176"/>
            <a:ext cx="2647950" cy="495300"/>
          </a:xfrm>
          <a:prstGeom prst="rect">
            <a:avLst/>
          </a:prstGeom>
        </p:spPr>
      </p:pic>
      <p:pic>
        <p:nvPicPr>
          <p:cNvPr id="8" name="Picture 7">
            <a:extLst>
              <a:ext uri="{FF2B5EF4-FFF2-40B4-BE49-F238E27FC236}">
                <a16:creationId xmlns:a16="http://schemas.microsoft.com/office/drawing/2014/main" id="{B1AFD771-1F4C-21E5-DB39-DA9C236E1B53}"/>
              </a:ext>
            </a:extLst>
          </p:cNvPr>
          <p:cNvPicPr>
            <a:picLocks noChangeAspect="1"/>
          </p:cNvPicPr>
          <p:nvPr/>
        </p:nvPicPr>
        <p:blipFill>
          <a:blip r:embed="rId4"/>
          <a:stretch>
            <a:fillRect/>
          </a:stretch>
        </p:blipFill>
        <p:spPr>
          <a:xfrm>
            <a:off x="3157122" y="3738872"/>
            <a:ext cx="8143875" cy="904875"/>
          </a:xfrm>
          <a:prstGeom prst="rect">
            <a:avLst/>
          </a:prstGeom>
        </p:spPr>
      </p:pic>
      <p:pic>
        <p:nvPicPr>
          <p:cNvPr id="10" name="Picture 9">
            <a:extLst>
              <a:ext uri="{FF2B5EF4-FFF2-40B4-BE49-F238E27FC236}">
                <a16:creationId xmlns:a16="http://schemas.microsoft.com/office/drawing/2014/main" id="{AF329842-AD53-779D-1E50-CFB7C02749CF}"/>
              </a:ext>
            </a:extLst>
          </p:cNvPr>
          <p:cNvPicPr>
            <a:picLocks noChangeAspect="1"/>
          </p:cNvPicPr>
          <p:nvPr/>
        </p:nvPicPr>
        <p:blipFill>
          <a:blip r:embed="rId5"/>
          <a:stretch>
            <a:fillRect/>
          </a:stretch>
        </p:blipFill>
        <p:spPr>
          <a:xfrm>
            <a:off x="170208" y="4525169"/>
            <a:ext cx="11887200" cy="1943100"/>
          </a:xfrm>
          <a:prstGeom prst="rect">
            <a:avLst/>
          </a:prstGeom>
        </p:spPr>
      </p:pic>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D9146633-1E65-EDDE-0547-93445F3E4890}"/>
                  </a:ext>
                </a:extLst>
              </p14:cNvPr>
              <p14:cNvContentPartPr/>
              <p14:nvPr/>
            </p14:nvContentPartPr>
            <p14:xfrm>
              <a:off x="4561889" y="2434570"/>
              <a:ext cx="1218240" cy="57960"/>
            </p14:xfrm>
          </p:contentPart>
        </mc:Choice>
        <mc:Fallback>
          <p:pic>
            <p:nvPicPr>
              <p:cNvPr id="5" name="Ink 4">
                <a:extLst>
                  <a:ext uri="{FF2B5EF4-FFF2-40B4-BE49-F238E27FC236}">
                    <a16:creationId xmlns:a16="http://schemas.microsoft.com/office/drawing/2014/main" id="{D9146633-1E65-EDDE-0547-93445F3E4890}"/>
                  </a:ext>
                </a:extLst>
              </p:cNvPr>
              <p:cNvPicPr/>
              <p:nvPr/>
            </p:nvPicPr>
            <p:blipFill>
              <a:blip r:embed="rId7"/>
              <a:stretch>
                <a:fillRect/>
              </a:stretch>
            </p:blipFill>
            <p:spPr>
              <a:xfrm>
                <a:off x="4507889" y="2326930"/>
                <a:ext cx="13258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6939739-8DB1-86B5-F29B-6D1686701734}"/>
                  </a:ext>
                </a:extLst>
              </p14:cNvPr>
              <p14:cNvContentPartPr/>
              <p14:nvPr/>
            </p14:nvContentPartPr>
            <p14:xfrm>
              <a:off x="9431969" y="4720930"/>
              <a:ext cx="1455480" cy="22320"/>
            </p14:xfrm>
          </p:contentPart>
        </mc:Choice>
        <mc:Fallback>
          <p:pic>
            <p:nvPicPr>
              <p:cNvPr id="7" name="Ink 6">
                <a:extLst>
                  <a:ext uri="{FF2B5EF4-FFF2-40B4-BE49-F238E27FC236}">
                    <a16:creationId xmlns:a16="http://schemas.microsoft.com/office/drawing/2014/main" id="{C6939739-8DB1-86B5-F29B-6D1686701734}"/>
                  </a:ext>
                </a:extLst>
              </p:cNvPr>
              <p:cNvPicPr/>
              <p:nvPr/>
            </p:nvPicPr>
            <p:blipFill>
              <a:blip r:embed="rId9"/>
              <a:stretch>
                <a:fillRect/>
              </a:stretch>
            </p:blipFill>
            <p:spPr>
              <a:xfrm>
                <a:off x="9378329" y="4612930"/>
                <a:ext cx="1563120" cy="237960"/>
              </a:xfrm>
              <a:prstGeom prst="rect">
                <a:avLst/>
              </a:prstGeom>
            </p:spPr>
          </p:pic>
        </mc:Fallback>
      </mc:AlternateContent>
    </p:spTree>
    <p:extLst>
      <p:ext uri="{BB962C8B-B14F-4D97-AF65-F5344CB8AC3E}">
        <p14:creationId xmlns:p14="http://schemas.microsoft.com/office/powerpoint/2010/main" val="193736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46A102-5FA9-E987-1D80-88A67A063329}"/>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80BFEEE2-019D-19F8-EA26-0154ACDB681E}"/>
              </a:ext>
            </a:extLst>
          </p:cNvPr>
          <p:cNvPicPr>
            <a:picLocks noChangeAspect="1"/>
          </p:cNvPicPr>
          <p:nvPr/>
        </p:nvPicPr>
        <p:blipFill>
          <a:blip r:embed="rId2"/>
          <a:stretch>
            <a:fillRect/>
          </a:stretch>
        </p:blipFill>
        <p:spPr>
          <a:xfrm>
            <a:off x="2941983" y="443570"/>
            <a:ext cx="1676400" cy="1028700"/>
          </a:xfrm>
          <a:prstGeom prst="rect">
            <a:avLst/>
          </a:prstGeom>
        </p:spPr>
      </p:pic>
      <p:pic>
        <p:nvPicPr>
          <p:cNvPr id="6" name="Picture 5">
            <a:extLst>
              <a:ext uri="{FF2B5EF4-FFF2-40B4-BE49-F238E27FC236}">
                <a16:creationId xmlns:a16="http://schemas.microsoft.com/office/drawing/2014/main" id="{C8D188F1-9D32-8D35-6BA5-3A1760FD7D7E}"/>
              </a:ext>
            </a:extLst>
          </p:cNvPr>
          <p:cNvPicPr>
            <a:picLocks noChangeAspect="1"/>
          </p:cNvPicPr>
          <p:nvPr/>
        </p:nvPicPr>
        <p:blipFill>
          <a:blip r:embed="rId3"/>
          <a:stretch>
            <a:fillRect/>
          </a:stretch>
        </p:blipFill>
        <p:spPr>
          <a:xfrm>
            <a:off x="5836134" y="453095"/>
            <a:ext cx="1038225" cy="1009650"/>
          </a:xfrm>
          <a:prstGeom prst="rect">
            <a:avLst/>
          </a:prstGeom>
        </p:spPr>
      </p:pic>
      <p:sp>
        <p:nvSpPr>
          <p:cNvPr id="8" name="TextBox 7">
            <a:extLst>
              <a:ext uri="{FF2B5EF4-FFF2-40B4-BE49-F238E27FC236}">
                <a16:creationId xmlns:a16="http://schemas.microsoft.com/office/drawing/2014/main" id="{73CB9011-00DE-636A-0628-4BB332240E12}"/>
              </a:ext>
            </a:extLst>
          </p:cNvPr>
          <p:cNvSpPr txBox="1"/>
          <p:nvPr/>
        </p:nvSpPr>
        <p:spPr>
          <a:xfrm>
            <a:off x="779911" y="797077"/>
            <a:ext cx="2894772" cy="369332"/>
          </a:xfrm>
          <a:prstGeom prst="rect">
            <a:avLst/>
          </a:prstGeom>
          <a:noFill/>
        </p:spPr>
        <p:txBody>
          <a:bodyPr wrap="square">
            <a:spAutoFit/>
          </a:bodyPr>
          <a:lstStyle/>
          <a:p>
            <a:r>
              <a:rPr lang="en-US" b="0" i="0" dirty="0">
                <a:solidFill>
                  <a:srgbClr val="424242"/>
                </a:solidFill>
                <a:effectLst/>
                <a:latin typeface="Neue Helvetica W01"/>
              </a:rPr>
              <a:t>For example, compare </a:t>
            </a:r>
            <a:endParaRPr lang="en-US" dirty="0"/>
          </a:p>
        </p:txBody>
      </p:sp>
      <p:sp>
        <p:nvSpPr>
          <p:cNvPr id="10" name="TextBox 9">
            <a:extLst>
              <a:ext uri="{FF2B5EF4-FFF2-40B4-BE49-F238E27FC236}">
                <a16:creationId xmlns:a16="http://schemas.microsoft.com/office/drawing/2014/main" id="{14D831C2-B968-429C-85B3-4F1B408A4A4F}"/>
              </a:ext>
            </a:extLst>
          </p:cNvPr>
          <p:cNvSpPr txBox="1"/>
          <p:nvPr/>
        </p:nvSpPr>
        <p:spPr>
          <a:xfrm>
            <a:off x="4959626" y="781195"/>
            <a:ext cx="877129" cy="369332"/>
          </a:xfrm>
          <a:prstGeom prst="rect">
            <a:avLst/>
          </a:prstGeom>
          <a:noFill/>
        </p:spPr>
        <p:txBody>
          <a:bodyPr wrap="square">
            <a:spAutoFit/>
          </a:bodyPr>
          <a:lstStyle/>
          <a:p>
            <a:r>
              <a:rPr lang="en-US" dirty="0">
                <a:solidFill>
                  <a:srgbClr val="424242"/>
                </a:solidFill>
                <a:latin typeface="Neue Helvetica W01"/>
              </a:rPr>
              <a:t>w</a:t>
            </a:r>
            <a:r>
              <a:rPr lang="en-US" b="0" i="0" dirty="0">
                <a:solidFill>
                  <a:srgbClr val="424242"/>
                </a:solidFill>
                <a:effectLst/>
                <a:latin typeface="Neue Helvetica W01"/>
              </a:rPr>
              <a:t>ith </a:t>
            </a:r>
            <a:endParaRPr lang="en-US" dirty="0"/>
          </a:p>
        </p:txBody>
      </p:sp>
      <p:pic>
        <p:nvPicPr>
          <p:cNvPr id="14" name="Picture 13">
            <a:extLst>
              <a:ext uri="{FF2B5EF4-FFF2-40B4-BE49-F238E27FC236}">
                <a16:creationId xmlns:a16="http://schemas.microsoft.com/office/drawing/2014/main" id="{F7DFEADE-47FE-072D-84E4-27250438589D}"/>
              </a:ext>
            </a:extLst>
          </p:cNvPr>
          <p:cNvPicPr>
            <a:picLocks noChangeAspect="1"/>
          </p:cNvPicPr>
          <p:nvPr/>
        </p:nvPicPr>
        <p:blipFill>
          <a:blip r:embed="rId4"/>
          <a:stretch>
            <a:fillRect/>
          </a:stretch>
        </p:blipFill>
        <p:spPr>
          <a:xfrm>
            <a:off x="3431484" y="1834496"/>
            <a:ext cx="2781300" cy="1009650"/>
          </a:xfrm>
          <a:prstGeom prst="rect">
            <a:avLst/>
          </a:prstGeom>
        </p:spPr>
      </p:pic>
      <p:sp>
        <p:nvSpPr>
          <p:cNvPr id="15" name="TextBox 14">
            <a:extLst>
              <a:ext uri="{FF2B5EF4-FFF2-40B4-BE49-F238E27FC236}">
                <a16:creationId xmlns:a16="http://schemas.microsoft.com/office/drawing/2014/main" id="{4F527274-BF2B-77FE-DF56-941EC1B5E7A7}"/>
              </a:ext>
            </a:extLst>
          </p:cNvPr>
          <p:cNvSpPr txBox="1"/>
          <p:nvPr/>
        </p:nvSpPr>
        <p:spPr>
          <a:xfrm>
            <a:off x="839856" y="4478065"/>
            <a:ext cx="10512287" cy="369332"/>
          </a:xfrm>
          <a:prstGeom prst="rect">
            <a:avLst/>
          </a:prstGeom>
          <a:noFill/>
        </p:spPr>
        <p:txBody>
          <a:bodyPr wrap="square">
            <a:spAutoFit/>
          </a:bodyPr>
          <a:lstStyle/>
          <a:p>
            <a:r>
              <a:rPr lang="en-US" dirty="0">
                <a:solidFill>
                  <a:srgbClr val="424242"/>
                </a:solidFill>
                <a:latin typeface="Neue Helvetica W01"/>
              </a:rPr>
              <a:t>Since the Harmonic Series diverges,                                      is also a divergent series by the Comparison Test. </a:t>
            </a:r>
            <a:r>
              <a:rPr lang="en-US" b="0" i="0" dirty="0">
                <a:solidFill>
                  <a:srgbClr val="424242"/>
                </a:solidFill>
                <a:effectLst/>
                <a:latin typeface="Neue Helvetica W01"/>
              </a:rPr>
              <a:t> </a:t>
            </a:r>
            <a:endParaRPr lang="en-US" dirty="0"/>
          </a:p>
        </p:txBody>
      </p:sp>
      <p:pic>
        <p:nvPicPr>
          <p:cNvPr id="17" name="Picture 16">
            <a:extLst>
              <a:ext uri="{FF2B5EF4-FFF2-40B4-BE49-F238E27FC236}">
                <a16:creationId xmlns:a16="http://schemas.microsoft.com/office/drawing/2014/main" id="{F1DD819B-A1E2-6D1B-8867-A23008B8A410}"/>
              </a:ext>
            </a:extLst>
          </p:cNvPr>
          <p:cNvPicPr>
            <a:picLocks noChangeAspect="1"/>
          </p:cNvPicPr>
          <p:nvPr/>
        </p:nvPicPr>
        <p:blipFill>
          <a:blip r:embed="rId5"/>
          <a:stretch>
            <a:fillRect/>
          </a:stretch>
        </p:blipFill>
        <p:spPr>
          <a:xfrm>
            <a:off x="4326834" y="4031440"/>
            <a:ext cx="1885950" cy="112395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1321AD4-C930-9674-F940-A9FF7204A200}"/>
                  </a:ext>
                </a:extLst>
              </p:cNvPr>
              <p:cNvSpPr txBox="1"/>
              <p:nvPr/>
            </p:nvSpPr>
            <p:spPr>
              <a:xfrm>
                <a:off x="839856" y="3467333"/>
                <a:ext cx="2102127" cy="369332"/>
              </a:xfrm>
              <a:prstGeom prst="rect">
                <a:avLst/>
              </a:prstGeom>
              <a:noFill/>
            </p:spPr>
            <p:txBody>
              <a:bodyPr wrap="square">
                <a:spAutoFit/>
              </a:bodyPr>
              <a:lstStyle/>
              <a:p>
                <a:r>
                  <a:rPr lang="en-US" dirty="0">
                    <a:solidFill>
                      <a:srgbClr val="424242"/>
                    </a:solidFill>
                    <a:latin typeface="Neue Helvetica W01"/>
                  </a:rPr>
                  <a:t>Let   </a:t>
                </a:r>
                <a14:m>
                  <m:oMath xmlns:m="http://schemas.openxmlformats.org/officeDocument/2006/math">
                    <m:r>
                      <a:rPr lang="en-US" i="1" dirty="0" smtClean="0">
                        <a:solidFill>
                          <a:srgbClr val="424242"/>
                        </a:solidFill>
                        <a:latin typeface="Cambria Math" panose="02040503050406030204" pitchFamily="18" charset="0"/>
                      </a:rPr>
                      <m:t>𝑁</m:t>
                    </m:r>
                    <m:r>
                      <a:rPr lang="en-US" i="1" dirty="0">
                        <a:solidFill>
                          <a:srgbClr val="424242"/>
                        </a:solidFill>
                        <a:latin typeface="Cambria Math" panose="02040503050406030204" pitchFamily="18" charset="0"/>
                      </a:rPr>
                      <m:t> </m:t>
                    </m:r>
                    <m:r>
                      <a:rPr lang="en-US" i="1" dirty="0" smtClean="0">
                        <a:solidFill>
                          <a:srgbClr val="424242"/>
                        </a:solidFill>
                        <a:latin typeface="Cambria Math" panose="02040503050406030204" pitchFamily="18" charset="0"/>
                      </a:rPr>
                      <m:t>=1</m:t>
                    </m:r>
                  </m:oMath>
                </a14:m>
                <a:r>
                  <a:rPr lang="en-US" dirty="0">
                    <a:solidFill>
                      <a:srgbClr val="424242"/>
                    </a:solidFill>
                    <a:latin typeface="Neue Helvetica W01"/>
                  </a:rPr>
                  <a:t>.</a:t>
                </a:r>
                <a:endParaRPr lang="en-US" dirty="0"/>
              </a:p>
            </p:txBody>
          </p:sp>
        </mc:Choice>
        <mc:Fallback xmlns="">
          <p:sp>
            <p:nvSpPr>
              <p:cNvPr id="18" name="TextBox 17">
                <a:extLst>
                  <a:ext uri="{FF2B5EF4-FFF2-40B4-BE49-F238E27FC236}">
                    <a16:creationId xmlns:a16="http://schemas.microsoft.com/office/drawing/2014/main" id="{11321AD4-C930-9674-F940-A9FF7204A200}"/>
                  </a:ext>
                </a:extLst>
              </p:cNvPr>
              <p:cNvSpPr txBox="1">
                <a:spLocks noRot="1" noChangeAspect="1" noMove="1" noResize="1" noEditPoints="1" noAdjustHandles="1" noChangeArrowheads="1" noChangeShapeType="1" noTextEdit="1"/>
              </p:cNvSpPr>
              <p:nvPr/>
            </p:nvSpPr>
            <p:spPr>
              <a:xfrm>
                <a:off x="839856" y="3467333"/>
                <a:ext cx="2102127" cy="369332"/>
              </a:xfrm>
              <a:prstGeom prst="rect">
                <a:avLst/>
              </a:prstGeom>
              <a:blipFill>
                <a:blip r:embed="rId6"/>
                <a:stretch>
                  <a:fillRect l="-2609" t="-10000" b="-26667"/>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884594BB-F375-97A6-0FA6-46A91979FBA5}"/>
              </a:ext>
            </a:extLst>
          </p:cNvPr>
          <p:cNvGrpSpPr/>
          <p:nvPr/>
        </p:nvGrpSpPr>
        <p:grpSpPr>
          <a:xfrm>
            <a:off x="3406649" y="219913"/>
            <a:ext cx="534600" cy="178920"/>
            <a:chOff x="3406649" y="219913"/>
            <a:chExt cx="534600" cy="178920"/>
          </a:xfrm>
        </p:grpSpPr>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8838DD05-173A-B673-E24E-582F85494155}"/>
                    </a:ext>
                  </a:extLst>
                </p14:cNvPr>
                <p14:cNvContentPartPr/>
                <p14:nvPr/>
              </p14:nvContentPartPr>
              <p14:xfrm>
                <a:off x="3406649" y="219913"/>
                <a:ext cx="181080" cy="178920"/>
              </p14:xfrm>
            </p:contentPart>
          </mc:Choice>
          <mc:Fallback>
            <p:pic>
              <p:nvPicPr>
                <p:cNvPr id="7" name="Ink 6">
                  <a:extLst>
                    <a:ext uri="{FF2B5EF4-FFF2-40B4-BE49-F238E27FC236}">
                      <a16:creationId xmlns:a16="http://schemas.microsoft.com/office/drawing/2014/main" id="{8838DD05-173A-B673-E24E-582F85494155}"/>
                    </a:ext>
                  </a:extLst>
                </p:cNvPr>
                <p:cNvPicPr/>
                <p:nvPr/>
              </p:nvPicPr>
              <p:blipFill>
                <a:blip r:embed="rId8"/>
                <a:stretch>
                  <a:fillRect/>
                </a:stretch>
              </p:blipFill>
              <p:spPr>
                <a:xfrm>
                  <a:off x="3400529" y="213793"/>
                  <a:ext cx="1933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10DC8C94-05C6-39E9-4D7D-6DA4227A2E33}"/>
                    </a:ext>
                  </a:extLst>
                </p14:cNvPr>
                <p14:cNvContentPartPr/>
                <p14:nvPr/>
              </p14:nvContentPartPr>
              <p14:xfrm>
                <a:off x="3626969" y="347713"/>
                <a:ext cx="112680" cy="48600"/>
              </p14:xfrm>
            </p:contentPart>
          </mc:Choice>
          <mc:Fallback>
            <p:pic>
              <p:nvPicPr>
                <p:cNvPr id="9" name="Ink 8">
                  <a:extLst>
                    <a:ext uri="{FF2B5EF4-FFF2-40B4-BE49-F238E27FC236}">
                      <a16:creationId xmlns:a16="http://schemas.microsoft.com/office/drawing/2014/main" id="{10DC8C94-05C6-39E9-4D7D-6DA4227A2E33}"/>
                    </a:ext>
                  </a:extLst>
                </p:cNvPr>
                <p:cNvPicPr/>
                <p:nvPr/>
              </p:nvPicPr>
              <p:blipFill>
                <a:blip r:embed="rId10"/>
                <a:stretch>
                  <a:fillRect/>
                </a:stretch>
              </p:blipFill>
              <p:spPr>
                <a:xfrm>
                  <a:off x="3620849" y="341593"/>
                  <a:ext cx="124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A3C47FC8-155E-2BAD-8D9F-58BDB5324C09}"/>
                    </a:ext>
                  </a:extLst>
                </p14:cNvPr>
                <p14:cNvContentPartPr/>
                <p14:nvPr/>
              </p14:nvContentPartPr>
              <p14:xfrm>
                <a:off x="3836129" y="248353"/>
                <a:ext cx="71280" cy="360"/>
              </p14:xfrm>
            </p:contentPart>
          </mc:Choice>
          <mc:Fallback>
            <p:pic>
              <p:nvPicPr>
                <p:cNvPr id="11" name="Ink 10">
                  <a:extLst>
                    <a:ext uri="{FF2B5EF4-FFF2-40B4-BE49-F238E27FC236}">
                      <a16:creationId xmlns:a16="http://schemas.microsoft.com/office/drawing/2014/main" id="{A3C47FC8-155E-2BAD-8D9F-58BDB5324C09}"/>
                    </a:ext>
                  </a:extLst>
                </p:cNvPr>
                <p:cNvPicPr/>
                <p:nvPr/>
              </p:nvPicPr>
              <p:blipFill>
                <a:blip r:embed="rId12"/>
                <a:stretch>
                  <a:fillRect/>
                </a:stretch>
              </p:blipFill>
              <p:spPr>
                <a:xfrm>
                  <a:off x="3830009" y="242233"/>
                  <a:ext cx="83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47E58E36-C32F-01A4-4016-F34DD8F5E4F9}"/>
                    </a:ext>
                  </a:extLst>
                </p14:cNvPr>
                <p14:cNvContentPartPr/>
                <p14:nvPr/>
              </p14:nvContentPartPr>
              <p14:xfrm>
                <a:off x="3846209" y="268153"/>
                <a:ext cx="95040" cy="360"/>
              </p14:xfrm>
            </p:contentPart>
          </mc:Choice>
          <mc:Fallback>
            <p:pic>
              <p:nvPicPr>
                <p:cNvPr id="12" name="Ink 11">
                  <a:extLst>
                    <a:ext uri="{FF2B5EF4-FFF2-40B4-BE49-F238E27FC236}">
                      <a16:creationId xmlns:a16="http://schemas.microsoft.com/office/drawing/2014/main" id="{47E58E36-C32F-01A4-4016-F34DD8F5E4F9}"/>
                    </a:ext>
                  </a:extLst>
                </p:cNvPr>
                <p:cNvPicPr/>
                <p:nvPr/>
              </p:nvPicPr>
              <p:blipFill>
                <a:blip r:embed="rId14"/>
                <a:stretch>
                  <a:fillRect/>
                </a:stretch>
              </p:blipFill>
              <p:spPr>
                <a:xfrm>
                  <a:off x="3840089" y="262033"/>
                  <a:ext cx="107280" cy="12600"/>
                </a:xfrm>
                <a:prstGeom prst="rect">
                  <a:avLst/>
                </a:prstGeom>
              </p:spPr>
            </p:pic>
          </mc:Fallback>
        </mc:AlternateContent>
      </p:grpSp>
      <p:grpSp>
        <p:nvGrpSpPr>
          <p:cNvPr id="27" name="Group 26">
            <a:extLst>
              <a:ext uri="{FF2B5EF4-FFF2-40B4-BE49-F238E27FC236}">
                <a16:creationId xmlns:a16="http://schemas.microsoft.com/office/drawing/2014/main" id="{1F50D53F-F8C5-FE54-A71C-0A4EDC11EB92}"/>
              </a:ext>
            </a:extLst>
          </p:cNvPr>
          <p:cNvGrpSpPr/>
          <p:nvPr/>
        </p:nvGrpSpPr>
        <p:grpSpPr>
          <a:xfrm>
            <a:off x="4183889" y="-89687"/>
            <a:ext cx="669240" cy="547122"/>
            <a:chOff x="4183889" y="-89687"/>
            <a:chExt cx="669240" cy="547122"/>
          </a:xfrm>
        </p:grpSpPr>
        <mc:AlternateContent xmlns:mc="http://schemas.openxmlformats.org/markup-compatibility/2006">
          <mc:Choice xmlns:p14="http://schemas.microsoft.com/office/powerpoint/2010/main" Requires="p14">
            <p:contentPart p14:bwMode="auto" r:id="rId15">
              <p14:nvContentPartPr>
                <p14:cNvPr id="19" name="Ink 18">
                  <a:extLst>
                    <a:ext uri="{FF2B5EF4-FFF2-40B4-BE49-F238E27FC236}">
                      <a16:creationId xmlns:a16="http://schemas.microsoft.com/office/drawing/2014/main" id="{DC44023C-6040-EF6B-C408-31D81AFCAEA0}"/>
                    </a:ext>
                  </a:extLst>
                </p14:cNvPr>
                <p14:cNvContentPartPr/>
                <p14:nvPr/>
              </p14:nvContentPartPr>
              <p14:xfrm>
                <a:off x="4439849" y="-89687"/>
                <a:ext cx="12600" cy="217440"/>
              </p14:xfrm>
            </p:contentPart>
          </mc:Choice>
          <mc:Fallback>
            <p:pic>
              <p:nvPicPr>
                <p:cNvPr id="19" name="Ink 18">
                  <a:extLst>
                    <a:ext uri="{FF2B5EF4-FFF2-40B4-BE49-F238E27FC236}">
                      <a16:creationId xmlns:a16="http://schemas.microsoft.com/office/drawing/2014/main" id="{DC44023C-6040-EF6B-C408-31D81AFCAEA0}"/>
                    </a:ext>
                  </a:extLst>
                </p:cNvPr>
                <p:cNvPicPr/>
                <p:nvPr/>
              </p:nvPicPr>
              <p:blipFill>
                <a:blip r:embed="rId16"/>
                <a:stretch>
                  <a:fillRect/>
                </a:stretch>
              </p:blipFill>
              <p:spPr>
                <a:xfrm>
                  <a:off x="4433729" y="-95807"/>
                  <a:ext cx="248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Ink 19">
                  <a:extLst>
                    <a:ext uri="{FF2B5EF4-FFF2-40B4-BE49-F238E27FC236}">
                      <a16:creationId xmlns:a16="http://schemas.microsoft.com/office/drawing/2014/main" id="{3FB2E0E7-BE98-86ED-2D67-2A0170830998}"/>
                    </a:ext>
                  </a:extLst>
                </p14:cNvPr>
                <p14:cNvContentPartPr/>
                <p14:nvPr/>
              </p14:nvContentPartPr>
              <p14:xfrm>
                <a:off x="4183889" y="118315"/>
                <a:ext cx="582840" cy="41400"/>
              </p14:xfrm>
            </p:contentPart>
          </mc:Choice>
          <mc:Fallback>
            <p:pic>
              <p:nvPicPr>
                <p:cNvPr id="20" name="Ink 19">
                  <a:extLst>
                    <a:ext uri="{FF2B5EF4-FFF2-40B4-BE49-F238E27FC236}">
                      <a16:creationId xmlns:a16="http://schemas.microsoft.com/office/drawing/2014/main" id="{3FB2E0E7-BE98-86ED-2D67-2A0170830998}"/>
                    </a:ext>
                  </a:extLst>
                </p:cNvPr>
                <p:cNvPicPr/>
                <p:nvPr/>
              </p:nvPicPr>
              <p:blipFill>
                <a:blip r:embed="rId18"/>
                <a:stretch>
                  <a:fillRect/>
                </a:stretch>
              </p:blipFill>
              <p:spPr>
                <a:xfrm>
                  <a:off x="4177769" y="112195"/>
                  <a:ext cx="5950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 name="Ink 21">
                  <a:extLst>
                    <a:ext uri="{FF2B5EF4-FFF2-40B4-BE49-F238E27FC236}">
                      <a16:creationId xmlns:a16="http://schemas.microsoft.com/office/drawing/2014/main" id="{6CF78C1D-A3D3-C0E8-FDF9-CF2A709A747B}"/>
                    </a:ext>
                  </a:extLst>
                </p14:cNvPr>
                <p14:cNvContentPartPr/>
                <p14:nvPr/>
              </p14:nvContentPartPr>
              <p14:xfrm>
                <a:off x="4204049" y="317395"/>
                <a:ext cx="109440" cy="111600"/>
              </p14:xfrm>
            </p:contentPart>
          </mc:Choice>
          <mc:Fallback>
            <p:pic>
              <p:nvPicPr>
                <p:cNvPr id="22" name="Ink 21">
                  <a:extLst>
                    <a:ext uri="{FF2B5EF4-FFF2-40B4-BE49-F238E27FC236}">
                      <a16:creationId xmlns:a16="http://schemas.microsoft.com/office/drawing/2014/main" id="{6CF78C1D-A3D3-C0E8-FDF9-CF2A709A747B}"/>
                    </a:ext>
                  </a:extLst>
                </p:cNvPr>
                <p:cNvPicPr/>
                <p:nvPr/>
              </p:nvPicPr>
              <p:blipFill>
                <a:blip r:embed="rId20"/>
                <a:stretch>
                  <a:fillRect/>
                </a:stretch>
              </p:blipFill>
              <p:spPr>
                <a:xfrm>
                  <a:off x="4197929" y="311275"/>
                  <a:ext cx="1216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3" name="Ink 22">
                  <a:extLst>
                    <a:ext uri="{FF2B5EF4-FFF2-40B4-BE49-F238E27FC236}">
                      <a16:creationId xmlns:a16="http://schemas.microsoft.com/office/drawing/2014/main" id="{5004D2C2-E96E-9783-295B-F25020FC50C9}"/>
                    </a:ext>
                  </a:extLst>
                </p14:cNvPr>
                <p14:cNvContentPartPr/>
                <p14:nvPr/>
              </p14:nvContentPartPr>
              <p14:xfrm>
                <a:off x="4412489" y="327835"/>
                <a:ext cx="71280" cy="360"/>
              </p14:xfrm>
            </p:contentPart>
          </mc:Choice>
          <mc:Fallback>
            <p:pic>
              <p:nvPicPr>
                <p:cNvPr id="23" name="Ink 22">
                  <a:extLst>
                    <a:ext uri="{FF2B5EF4-FFF2-40B4-BE49-F238E27FC236}">
                      <a16:creationId xmlns:a16="http://schemas.microsoft.com/office/drawing/2014/main" id="{5004D2C2-E96E-9783-295B-F25020FC50C9}"/>
                    </a:ext>
                  </a:extLst>
                </p:cNvPr>
                <p:cNvPicPr/>
                <p:nvPr/>
              </p:nvPicPr>
              <p:blipFill>
                <a:blip r:embed="rId12"/>
                <a:stretch>
                  <a:fillRect/>
                </a:stretch>
              </p:blipFill>
              <p:spPr>
                <a:xfrm>
                  <a:off x="4406369" y="321715"/>
                  <a:ext cx="83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 name="Ink 23">
                  <a:extLst>
                    <a:ext uri="{FF2B5EF4-FFF2-40B4-BE49-F238E27FC236}">
                      <a16:creationId xmlns:a16="http://schemas.microsoft.com/office/drawing/2014/main" id="{8CFEE04C-0B76-1C88-398D-B0DF9191E575}"/>
                    </a:ext>
                  </a:extLst>
                </p14:cNvPr>
                <p14:cNvContentPartPr/>
                <p14:nvPr/>
              </p14:nvContentPartPr>
              <p14:xfrm>
                <a:off x="4601489" y="228475"/>
                <a:ext cx="10440" cy="79920"/>
              </p14:xfrm>
            </p:contentPart>
          </mc:Choice>
          <mc:Fallback>
            <p:pic>
              <p:nvPicPr>
                <p:cNvPr id="24" name="Ink 23">
                  <a:extLst>
                    <a:ext uri="{FF2B5EF4-FFF2-40B4-BE49-F238E27FC236}">
                      <a16:creationId xmlns:a16="http://schemas.microsoft.com/office/drawing/2014/main" id="{8CFEE04C-0B76-1C88-398D-B0DF9191E575}"/>
                    </a:ext>
                  </a:extLst>
                </p:cNvPr>
                <p:cNvPicPr/>
                <p:nvPr/>
              </p:nvPicPr>
              <p:blipFill>
                <a:blip r:embed="rId23"/>
                <a:stretch>
                  <a:fillRect/>
                </a:stretch>
              </p:blipFill>
              <p:spPr>
                <a:xfrm>
                  <a:off x="4595369" y="222355"/>
                  <a:ext cx="226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5" name="Ink 24">
                  <a:extLst>
                    <a:ext uri="{FF2B5EF4-FFF2-40B4-BE49-F238E27FC236}">
                      <a16:creationId xmlns:a16="http://schemas.microsoft.com/office/drawing/2014/main" id="{4B9D0613-170A-5D97-D76E-36DD678867C2}"/>
                    </a:ext>
                  </a:extLst>
                </p14:cNvPr>
                <p14:cNvContentPartPr/>
                <p14:nvPr/>
              </p14:nvContentPartPr>
              <p14:xfrm>
                <a:off x="4610129" y="268075"/>
                <a:ext cx="90720" cy="107640"/>
              </p14:xfrm>
            </p:contentPart>
          </mc:Choice>
          <mc:Fallback>
            <p:pic>
              <p:nvPicPr>
                <p:cNvPr id="25" name="Ink 24">
                  <a:extLst>
                    <a:ext uri="{FF2B5EF4-FFF2-40B4-BE49-F238E27FC236}">
                      <a16:creationId xmlns:a16="http://schemas.microsoft.com/office/drawing/2014/main" id="{4B9D0613-170A-5D97-D76E-36DD678867C2}"/>
                    </a:ext>
                  </a:extLst>
                </p:cNvPr>
                <p:cNvPicPr/>
                <p:nvPr/>
              </p:nvPicPr>
              <p:blipFill>
                <a:blip r:embed="rId25"/>
                <a:stretch>
                  <a:fillRect/>
                </a:stretch>
              </p:blipFill>
              <p:spPr>
                <a:xfrm>
                  <a:off x="4604009" y="261955"/>
                  <a:ext cx="1029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6" name="Ink 25">
                  <a:extLst>
                    <a:ext uri="{FF2B5EF4-FFF2-40B4-BE49-F238E27FC236}">
                      <a16:creationId xmlns:a16="http://schemas.microsoft.com/office/drawing/2014/main" id="{E5E8458A-E9ED-9E6A-69D8-3008E704DFCD}"/>
                    </a:ext>
                  </a:extLst>
                </p14:cNvPr>
                <p14:cNvContentPartPr/>
                <p14:nvPr/>
              </p14:nvContentPartPr>
              <p14:xfrm>
                <a:off x="4690769" y="332155"/>
                <a:ext cx="162360" cy="125280"/>
              </p14:xfrm>
            </p:contentPart>
          </mc:Choice>
          <mc:Fallback>
            <p:pic>
              <p:nvPicPr>
                <p:cNvPr id="26" name="Ink 25">
                  <a:extLst>
                    <a:ext uri="{FF2B5EF4-FFF2-40B4-BE49-F238E27FC236}">
                      <a16:creationId xmlns:a16="http://schemas.microsoft.com/office/drawing/2014/main" id="{E5E8458A-E9ED-9E6A-69D8-3008E704DFCD}"/>
                    </a:ext>
                  </a:extLst>
                </p:cNvPr>
                <p:cNvPicPr/>
                <p:nvPr/>
              </p:nvPicPr>
              <p:blipFill>
                <a:blip r:embed="rId27"/>
                <a:stretch>
                  <a:fillRect/>
                </a:stretch>
              </p:blipFill>
              <p:spPr>
                <a:xfrm>
                  <a:off x="4684649" y="326035"/>
                  <a:ext cx="174600" cy="137520"/>
                </a:xfrm>
                <a:prstGeom prst="rect">
                  <a:avLst/>
                </a:prstGeom>
              </p:spPr>
            </p:pic>
          </mc:Fallback>
        </mc:AlternateContent>
      </p:grpSp>
      <p:grpSp>
        <p:nvGrpSpPr>
          <p:cNvPr id="35" name="Group 34">
            <a:extLst>
              <a:ext uri="{FF2B5EF4-FFF2-40B4-BE49-F238E27FC236}">
                <a16:creationId xmlns:a16="http://schemas.microsoft.com/office/drawing/2014/main" id="{929F3514-13EA-56B8-7D95-89C07B5F491E}"/>
              </a:ext>
            </a:extLst>
          </p:cNvPr>
          <p:cNvGrpSpPr/>
          <p:nvPr/>
        </p:nvGrpSpPr>
        <p:grpSpPr>
          <a:xfrm>
            <a:off x="6224369" y="94555"/>
            <a:ext cx="1019880" cy="336960"/>
            <a:chOff x="6224369" y="94555"/>
            <a:chExt cx="1019880" cy="336960"/>
          </a:xfrm>
        </p:grpSpPr>
        <mc:AlternateContent xmlns:mc="http://schemas.openxmlformats.org/markup-compatibility/2006">
          <mc:Choice xmlns:p14="http://schemas.microsoft.com/office/powerpoint/2010/main" Requires="p14">
            <p:contentPart p14:bwMode="auto" r:id="rId28">
              <p14:nvContentPartPr>
                <p14:cNvPr id="28" name="Ink 27">
                  <a:extLst>
                    <a:ext uri="{FF2B5EF4-FFF2-40B4-BE49-F238E27FC236}">
                      <a16:creationId xmlns:a16="http://schemas.microsoft.com/office/drawing/2014/main" id="{07218AF6-E393-F77F-BA96-863D8080EF9C}"/>
                    </a:ext>
                  </a:extLst>
                </p14:cNvPr>
                <p14:cNvContentPartPr/>
                <p14:nvPr/>
              </p14:nvContentPartPr>
              <p14:xfrm>
                <a:off x="6224369" y="178435"/>
                <a:ext cx="108360" cy="220680"/>
              </p14:xfrm>
            </p:contentPart>
          </mc:Choice>
          <mc:Fallback>
            <p:pic>
              <p:nvPicPr>
                <p:cNvPr id="28" name="Ink 27">
                  <a:extLst>
                    <a:ext uri="{FF2B5EF4-FFF2-40B4-BE49-F238E27FC236}">
                      <a16:creationId xmlns:a16="http://schemas.microsoft.com/office/drawing/2014/main" id="{07218AF6-E393-F77F-BA96-863D8080EF9C}"/>
                    </a:ext>
                  </a:extLst>
                </p:cNvPr>
                <p:cNvPicPr/>
                <p:nvPr/>
              </p:nvPicPr>
              <p:blipFill>
                <a:blip r:embed="rId29"/>
                <a:stretch>
                  <a:fillRect/>
                </a:stretch>
              </p:blipFill>
              <p:spPr>
                <a:xfrm>
                  <a:off x="6218249" y="172315"/>
                  <a:ext cx="1206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9" name="Ink 28">
                  <a:extLst>
                    <a:ext uri="{FF2B5EF4-FFF2-40B4-BE49-F238E27FC236}">
                      <a16:creationId xmlns:a16="http://schemas.microsoft.com/office/drawing/2014/main" id="{8DE9842D-223B-7F5B-D976-4009156A3E0C}"/>
                    </a:ext>
                  </a:extLst>
                </p14:cNvPr>
                <p14:cNvContentPartPr/>
                <p14:nvPr/>
              </p14:nvContentPartPr>
              <p14:xfrm>
                <a:off x="6430289" y="327835"/>
                <a:ext cx="107280" cy="103680"/>
              </p14:xfrm>
            </p:contentPart>
          </mc:Choice>
          <mc:Fallback>
            <p:pic>
              <p:nvPicPr>
                <p:cNvPr id="29" name="Ink 28">
                  <a:extLst>
                    <a:ext uri="{FF2B5EF4-FFF2-40B4-BE49-F238E27FC236}">
                      <a16:creationId xmlns:a16="http://schemas.microsoft.com/office/drawing/2014/main" id="{8DE9842D-223B-7F5B-D976-4009156A3E0C}"/>
                    </a:ext>
                  </a:extLst>
                </p:cNvPr>
                <p:cNvPicPr/>
                <p:nvPr/>
              </p:nvPicPr>
              <p:blipFill>
                <a:blip r:embed="rId31"/>
                <a:stretch>
                  <a:fillRect/>
                </a:stretch>
              </p:blipFill>
              <p:spPr>
                <a:xfrm>
                  <a:off x="6424169" y="321715"/>
                  <a:ext cx="1195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0" name="Ink 29">
                  <a:extLst>
                    <a:ext uri="{FF2B5EF4-FFF2-40B4-BE49-F238E27FC236}">
                      <a16:creationId xmlns:a16="http://schemas.microsoft.com/office/drawing/2014/main" id="{702E00EF-17D5-622C-7D51-48C265A59365}"/>
                    </a:ext>
                  </a:extLst>
                </p14:cNvPr>
                <p14:cNvContentPartPr/>
                <p14:nvPr/>
              </p14:nvContentPartPr>
              <p14:xfrm>
                <a:off x="6718289" y="248275"/>
                <a:ext cx="109440" cy="9720"/>
              </p14:xfrm>
            </p:contentPart>
          </mc:Choice>
          <mc:Fallback>
            <p:pic>
              <p:nvPicPr>
                <p:cNvPr id="30" name="Ink 29">
                  <a:extLst>
                    <a:ext uri="{FF2B5EF4-FFF2-40B4-BE49-F238E27FC236}">
                      <a16:creationId xmlns:a16="http://schemas.microsoft.com/office/drawing/2014/main" id="{702E00EF-17D5-622C-7D51-48C265A59365}"/>
                    </a:ext>
                  </a:extLst>
                </p:cNvPr>
                <p:cNvPicPr/>
                <p:nvPr/>
              </p:nvPicPr>
              <p:blipFill>
                <a:blip r:embed="rId33"/>
                <a:stretch>
                  <a:fillRect/>
                </a:stretch>
              </p:blipFill>
              <p:spPr>
                <a:xfrm>
                  <a:off x="6712169" y="242155"/>
                  <a:ext cx="121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 name="Ink 30">
                  <a:extLst>
                    <a:ext uri="{FF2B5EF4-FFF2-40B4-BE49-F238E27FC236}">
                      <a16:creationId xmlns:a16="http://schemas.microsoft.com/office/drawing/2014/main" id="{332807F9-91B7-1208-15B4-0EB0624F5525}"/>
                    </a:ext>
                  </a:extLst>
                </p14:cNvPr>
                <p14:cNvContentPartPr/>
                <p14:nvPr/>
              </p14:nvContentPartPr>
              <p14:xfrm>
                <a:off x="6708569" y="275995"/>
                <a:ext cx="137160" cy="21960"/>
              </p14:xfrm>
            </p:contentPart>
          </mc:Choice>
          <mc:Fallback>
            <p:pic>
              <p:nvPicPr>
                <p:cNvPr id="31" name="Ink 30">
                  <a:extLst>
                    <a:ext uri="{FF2B5EF4-FFF2-40B4-BE49-F238E27FC236}">
                      <a16:creationId xmlns:a16="http://schemas.microsoft.com/office/drawing/2014/main" id="{332807F9-91B7-1208-15B4-0EB0624F5525}"/>
                    </a:ext>
                  </a:extLst>
                </p:cNvPr>
                <p:cNvPicPr/>
                <p:nvPr/>
              </p:nvPicPr>
              <p:blipFill>
                <a:blip r:embed="rId35"/>
                <a:stretch>
                  <a:fillRect/>
                </a:stretch>
              </p:blipFill>
              <p:spPr>
                <a:xfrm>
                  <a:off x="6702449" y="269875"/>
                  <a:ext cx="1494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2" name="Ink 31">
                  <a:extLst>
                    <a:ext uri="{FF2B5EF4-FFF2-40B4-BE49-F238E27FC236}">
                      <a16:creationId xmlns:a16="http://schemas.microsoft.com/office/drawing/2014/main" id="{2E7FACAC-7430-98E2-4F83-45E7F38D009B}"/>
                    </a:ext>
                  </a:extLst>
                </p14:cNvPr>
                <p14:cNvContentPartPr/>
                <p14:nvPr/>
              </p14:nvContentPartPr>
              <p14:xfrm>
                <a:off x="7076129" y="94555"/>
                <a:ext cx="24840" cy="117720"/>
              </p14:xfrm>
            </p:contentPart>
          </mc:Choice>
          <mc:Fallback>
            <p:pic>
              <p:nvPicPr>
                <p:cNvPr id="32" name="Ink 31">
                  <a:extLst>
                    <a:ext uri="{FF2B5EF4-FFF2-40B4-BE49-F238E27FC236}">
                      <a16:creationId xmlns:a16="http://schemas.microsoft.com/office/drawing/2014/main" id="{2E7FACAC-7430-98E2-4F83-45E7F38D009B}"/>
                    </a:ext>
                  </a:extLst>
                </p:cNvPr>
                <p:cNvPicPr/>
                <p:nvPr/>
              </p:nvPicPr>
              <p:blipFill>
                <a:blip r:embed="rId37"/>
                <a:stretch>
                  <a:fillRect/>
                </a:stretch>
              </p:blipFill>
              <p:spPr>
                <a:xfrm>
                  <a:off x="7070009" y="88435"/>
                  <a:ext cx="37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 name="Ink 32">
                  <a:extLst>
                    <a:ext uri="{FF2B5EF4-FFF2-40B4-BE49-F238E27FC236}">
                      <a16:creationId xmlns:a16="http://schemas.microsoft.com/office/drawing/2014/main" id="{11BBD5A9-C3B6-69AD-5C82-0A7CBEA13684}"/>
                    </a:ext>
                  </a:extLst>
                </p14:cNvPr>
                <p14:cNvContentPartPr/>
                <p14:nvPr/>
              </p14:nvContentPartPr>
              <p14:xfrm>
                <a:off x="7026449" y="237835"/>
                <a:ext cx="204480" cy="10800"/>
              </p14:xfrm>
            </p:contentPart>
          </mc:Choice>
          <mc:Fallback>
            <p:pic>
              <p:nvPicPr>
                <p:cNvPr id="33" name="Ink 32">
                  <a:extLst>
                    <a:ext uri="{FF2B5EF4-FFF2-40B4-BE49-F238E27FC236}">
                      <a16:creationId xmlns:a16="http://schemas.microsoft.com/office/drawing/2014/main" id="{11BBD5A9-C3B6-69AD-5C82-0A7CBEA13684}"/>
                    </a:ext>
                  </a:extLst>
                </p:cNvPr>
                <p:cNvPicPr/>
                <p:nvPr/>
              </p:nvPicPr>
              <p:blipFill>
                <a:blip r:embed="rId39"/>
                <a:stretch>
                  <a:fillRect/>
                </a:stretch>
              </p:blipFill>
              <p:spPr>
                <a:xfrm>
                  <a:off x="7020329" y="231715"/>
                  <a:ext cx="216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 name="Ink 33">
                  <a:extLst>
                    <a:ext uri="{FF2B5EF4-FFF2-40B4-BE49-F238E27FC236}">
                      <a16:creationId xmlns:a16="http://schemas.microsoft.com/office/drawing/2014/main" id="{493B03B2-523C-D779-9963-BDCB986F2B40}"/>
                    </a:ext>
                  </a:extLst>
                </p14:cNvPr>
                <p14:cNvContentPartPr/>
                <p14:nvPr/>
              </p14:nvContentPartPr>
              <p14:xfrm>
                <a:off x="7076129" y="357355"/>
                <a:ext cx="168120" cy="62280"/>
              </p14:xfrm>
            </p:contentPart>
          </mc:Choice>
          <mc:Fallback>
            <p:pic>
              <p:nvPicPr>
                <p:cNvPr id="34" name="Ink 33">
                  <a:extLst>
                    <a:ext uri="{FF2B5EF4-FFF2-40B4-BE49-F238E27FC236}">
                      <a16:creationId xmlns:a16="http://schemas.microsoft.com/office/drawing/2014/main" id="{493B03B2-523C-D779-9963-BDCB986F2B40}"/>
                    </a:ext>
                  </a:extLst>
                </p:cNvPr>
                <p:cNvPicPr/>
                <p:nvPr/>
              </p:nvPicPr>
              <p:blipFill>
                <a:blip r:embed="rId41"/>
                <a:stretch>
                  <a:fillRect/>
                </a:stretch>
              </p:blipFill>
              <p:spPr>
                <a:xfrm>
                  <a:off x="7070009" y="351235"/>
                  <a:ext cx="180360" cy="74520"/>
                </a:xfrm>
                <a:prstGeom prst="rect">
                  <a:avLst/>
                </a:prstGeom>
              </p:spPr>
            </p:pic>
          </mc:Fallback>
        </mc:AlternateContent>
      </p:grpSp>
      <p:grpSp>
        <p:nvGrpSpPr>
          <p:cNvPr id="38" name="Group 37">
            <a:extLst>
              <a:ext uri="{FF2B5EF4-FFF2-40B4-BE49-F238E27FC236}">
                <a16:creationId xmlns:a16="http://schemas.microsoft.com/office/drawing/2014/main" id="{8322571E-15E9-CB39-EF22-39CE28A35E78}"/>
              </a:ext>
            </a:extLst>
          </p:cNvPr>
          <p:cNvGrpSpPr/>
          <p:nvPr/>
        </p:nvGrpSpPr>
        <p:grpSpPr>
          <a:xfrm>
            <a:off x="6748169" y="903475"/>
            <a:ext cx="184680" cy="100440"/>
            <a:chOff x="6748169" y="903475"/>
            <a:chExt cx="184680" cy="100440"/>
          </a:xfrm>
        </p:grpSpPr>
        <mc:AlternateContent xmlns:mc="http://schemas.openxmlformats.org/markup-compatibility/2006">
          <mc:Choice xmlns:p14="http://schemas.microsoft.com/office/powerpoint/2010/main" Requires="p14">
            <p:contentPart p14:bwMode="auto" r:id="rId42">
              <p14:nvContentPartPr>
                <p14:cNvPr id="36" name="Ink 35">
                  <a:extLst>
                    <a:ext uri="{FF2B5EF4-FFF2-40B4-BE49-F238E27FC236}">
                      <a16:creationId xmlns:a16="http://schemas.microsoft.com/office/drawing/2014/main" id="{34974FB7-F466-7998-0216-AACF0C4BDB71}"/>
                    </a:ext>
                  </a:extLst>
                </p14:cNvPr>
                <p14:cNvContentPartPr/>
                <p14:nvPr/>
              </p14:nvContentPartPr>
              <p14:xfrm>
                <a:off x="6748169" y="993475"/>
                <a:ext cx="164520" cy="10440"/>
              </p14:xfrm>
            </p:contentPart>
          </mc:Choice>
          <mc:Fallback>
            <p:pic>
              <p:nvPicPr>
                <p:cNvPr id="36" name="Ink 35">
                  <a:extLst>
                    <a:ext uri="{FF2B5EF4-FFF2-40B4-BE49-F238E27FC236}">
                      <a16:creationId xmlns:a16="http://schemas.microsoft.com/office/drawing/2014/main" id="{34974FB7-F466-7998-0216-AACF0C4BDB71}"/>
                    </a:ext>
                  </a:extLst>
                </p:cNvPr>
                <p:cNvPicPr/>
                <p:nvPr/>
              </p:nvPicPr>
              <p:blipFill>
                <a:blip r:embed="rId43"/>
                <a:stretch>
                  <a:fillRect/>
                </a:stretch>
              </p:blipFill>
              <p:spPr>
                <a:xfrm>
                  <a:off x="6742049" y="987355"/>
                  <a:ext cx="176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7" name="Ink 36">
                  <a:extLst>
                    <a:ext uri="{FF2B5EF4-FFF2-40B4-BE49-F238E27FC236}">
                      <a16:creationId xmlns:a16="http://schemas.microsoft.com/office/drawing/2014/main" id="{DA237D1E-9D7B-4AA2-7AA2-12DB1296AC06}"/>
                    </a:ext>
                  </a:extLst>
                </p14:cNvPr>
                <p14:cNvContentPartPr/>
                <p14:nvPr/>
              </p14:nvContentPartPr>
              <p14:xfrm>
                <a:off x="6767969" y="903475"/>
                <a:ext cx="164880" cy="14760"/>
              </p14:xfrm>
            </p:contentPart>
          </mc:Choice>
          <mc:Fallback>
            <p:pic>
              <p:nvPicPr>
                <p:cNvPr id="37" name="Ink 36">
                  <a:extLst>
                    <a:ext uri="{FF2B5EF4-FFF2-40B4-BE49-F238E27FC236}">
                      <a16:creationId xmlns:a16="http://schemas.microsoft.com/office/drawing/2014/main" id="{DA237D1E-9D7B-4AA2-7AA2-12DB1296AC06}"/>
                    </a:ext>
                  </a:extLst>
                </p:cNvPr>
                <p:cNvPicPr/>
                <p:nvPr/>
              </p:nvPicPr>
              <p:blipFill>
                <a:blip r:embed="rId45"/>
                <a:stretch>
                  <a:fillRect/>
                </a:stretch>
              </p:blipFill>
              <p:spPr>
                <a:xfrm>
                  <a:off x="6761849" y="897355"/>
                  <a:ext cx="177120" cy="27000"/>
                </a:xfrm>
                <a:prstGeom prst="rect">
                  <a:avLst/>
                </a:prstGeom>
              </p:spPr>
            </p:pic>
          </mc:Fallback>
        </mc:AlternateContent>
      </p:grpSp>
      <p:grpSp>
        <p:nvGrpSpPr>
          <p:cNvPr id="65" name="Group 64">
            <a:extLst>
              <a:ext uri="{FF2B5EF4-FFF2-40B4-BE49-F238E27FC236}">
                <a16:creationId xmlns:a16="http://schemas.microsoft.com/office/drawing/2014/main" id="{5411E7DE-99AB-E480-1876-835120115AB2}"/>
              </a:ext>
            </a:extLst>
          </p:cNvPr>
          <p:cNvGrpSpPr/>
          <p:nvPr/>
        </p:nvGrpSpPr>
        <p:grpSpPr>
          <a:xfrm>
            <a:off x="7225529" y="715195"/>
            <a:ext cx="2075760" cy="440280"/>
            <a:chOff x="7225529" y="715195"/>
            <a:chExt cx="2075760" cy="440280"/>
          </a:xfrm>
        </p:grpSpPr>
        <mc:AlternateContent xmlns:mc="http://schemas.openxmlformats.org/markup-compatibility/2006">
          <mc:Choice xmlns:p14="http://schemas.microsoft.com/office/powerpoint/2010/main" Requires="p14">
            <p:contentPart p14:bwMode="auto" r:id="rId46">
              <p14:nvContentPartPr>
                <p14:cNvPr id="39" name="Ink 38">
                  <a:extLst>
                    <a:ext uri="{FF2B5EF4-FFF2-40B4-BE49-F238E27FC236}">
                      <a16:creationId xmlns:a16="http://schemas.microsoft.com/office/drawing/2014/main" id="{3506DE3F-5E04-70E8-594F-9A39BEF29DEE}"/>
                    </a:ext>
                  </a:extLst>
                </p14:cNvPr>
                <p14:cNvContentPartPr/>
                <p14:nvPr/>
              </p14:nvContentPartPr>
              <p14:xfrm>
                <a:off x="7225529" y="784675"/>
                <a:ext cx="360" cy="353880"/>
              </p14:xfrm>
            </p:contentPart>
          </mc:Choice>
          <mc:Fallback>
            <p:pic>
              <p:nvPicPr>
                <p:cNvPr id="39" name="Ink 38">
                  <a:extLst>
                    <a:ext uri="{FF2B5EF4-FFF2-40B4-BE49-F238E27FC236}">
                      <a16:creationId xmlns:a16="http://schemas.microsoft.com/office/drawing/2014/main" id="{3506DE3F-5E04-70E8-594F-9A39BEF29DEE}"/>
                    </a:ext>
                  </a:extLst>
                </p:cNvPr>
                <p:cNvPicPr/>
                <p:nvPr/>
              </p:nvPicPr>
              <p:blipFill>
                <a:blip r:embed="rId47"/>
                <a:stretch>
                  <a:fillRect/>
                </a:stretch>
              </p:blipFill>
              <p:spPr>
                <a:xfrm>
                  <a:off x="7219409" y="778555"/>
                  <a:ext cx="1260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Ink 39">
                  <a:extLst>
                    <a:ext uri="{FF2B5EF4-FFF2-40B4-BE49-F238E27FC236}">
                      <a16:creationId xmlns:a16="http://schemas.microsoft.com/office/drawing/2014/main" id="{A212753C-B08D-E3EE-37FA-0F2482E99121}"/>
                    </a:ext>
                  </a:extLst>
                </p14:cNvPr>
                <p14:cNvContentPartPr/>
                <p14:nvPr/>
              </p14:nvContentPartPr>
              <p14:xfrm>
                <a:off x="7417769" y="894115"/>
                <a:ext cx="16560" cy="164160"/>
              </p14:xfrm>
            </p:contentPart>
          </mc:Choice>
          <mc:Fallback>
            <p:pic>
              <p:nvPicPr>
                <p:cNvPr id="40" name="Ink 39">
                  <a:extLst>
                    <a:ext uri="{FF2B5EF4-FFF2-40B4-BE49-F238E27FC236}">
                      <a16:creationId xmlns:a16="http://schemas.microsoft.com/office/drawing/2014/main" id="{A212753C-B08D-E3EE-37FA-0F2482E99121}"/>
                    </a:ext>
                  </a:extLst>
                </p:cNvPr>
                <p:cNvPicPr/>
                <p:nvPr/>
              </p:nvPicPr>
              <p:blipFill>
                <a:blip r:embed="rId49"/>
                <a:stretch>
                  <a:fillRect/>
                </a:stretch>
              </p:blipFill>
              <p:spPr>
                <a:xfrm>
                  <a:off x="7411649" y="887995"/>
                  <a:ext cx="288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1" name="Ink 40">
                  <a:extLst>
                    <a:ext uri="{FF2B5EF4-FFF2-40B4-BE49-F238E27FC236}">
                      <a16:creationId xmlns:a16="http://schemas.microsoft.com/office/drawing/2014/main" id="{5A743123-E0C6-F865-9251-DD750F6E74E5}"/>
                    </a:ext>
                  </a:extLst>
                </p14:cNvPr>
                <p14:cNvContentPartPr/>
                <p14:nvPr/>
              </p14:nvContentPartPr>
              <p14:xfrm>
                <a:off x="7374209" y="962875"/>
                <a:ext cx="149760" cy="20880"/>
              </p14:xfrm>
            </p:contentPart>
          </mc:Choice>
          <mc:Fallback>
            <p:pic>
              <p:nvPicPr>
                <p:cNvPr id="41" name="Ink 40">
                  <a:extLst>
                    <a:ext uri="{FF2B5EF4-FFF2-40B4-BE49-F238E27FC236}">
                      <a16:creationId xmlns:a16="http://schemas.microsoft.com/office/drawing/2014/main" id="{5A743123-E0C6-F865-9251-DD750F6E74E5}"/>
                    </a:ext>
                  </a:extLst>
                </p:cNvPr>
                <p:cNvPicPr/>
                <p:nvPr/>
              </p:nvPicPr>
              <p:blipFill>
                <a:blip r:embed="rId51"/>
                <a:stretch>
                  <a:fillRect/>
                </a:stretch>
              </p:blipFill>
              <p:spPr>
                <a:xfrm>
                  <a:off x="7368089" y="956755"/>
                  <a:ext cx="1620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Ink 41">
                  <a:extLst>
                    <a:ext uri="{FF2B5EF4-FFF2-40B4-BE49-F238E27FC236}">
                      <a16:creationId xmlns:a16="http://schemas.microsoft.com/office/drawing/2014/main" id="{1686817A-546D-1878-3624-4471106FA534}"/>
                    </a:ext>
                  </a:extLst>
                </p14:cNvPr>
                <p14:cNvContentPartPr/>
                <p14:nvPr/>
              </p14:nvContentPartPr>
              <p14:xfrm>
                <a:off x="7716569" y="745075"/>
                <a:ext cx="15840" cy="159480"/>
              </p14:xfrm>
            </p:contentPart>
          </mc:Choice>
          <mc:Fallback>
            <p:pic>
              <p:nvPicPr>
                <p:cNvPr id="42" name="Ink 41">
                  <a:extLst>
                    <a:ext uri="{FF2B5EF4-FFF2-40B4-BE49-F238E27FC236}">
                      <a16:creationId xmlns:a16="http://schemas.microsoft.com/office/drawing/2014/main" id="{1686817A-546D-1878-3624-4471106FA534}"/>
                    </a:ext>
                  </a:extLst>
                </p:cNvPr>
                <p:cNvPicPr/>
                <p:nvPr/>
              </p:nvPicPr>
              <p:blipFill>
                <a:blip r:embed="rId53"/>
                <a:stretch>
                  <a:fillRect/>
                </a:stretch>
              </p:blipFill>
              <p:spPr>
                <a:xfrm>
                  <a:off x="7710449" y="738955"/>
                  <a:ext cx="280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Ink 42">
                  <a:extLst>
                    <a:ext uri="{FF2B5EF4-FFF2-40B4-BE49-F238E27FC236}">
                      <a16:creationId xmlns:a16="http://schemas.microsoft.com/office/drawing/2014/main" id="{FCEB9BF9-0CC3-6B2D-6F35-4D22A6EDE793}"/>
                    </a:ext>
                  </a:extLst>
                </p14:cNvPr>
                <p14:cNvContentPartPr/>
                <p14:nvPr/>
              </p14:nvContentPartPr>
              <p14:xfrm>
                <a:off x="7652489" y="914275"/>
                <a:ext cx="158040" cy="4320"/>
              </p14:xfrm>
            </p:contentPart>
          </mc:Choice>
          <mc:Fallback>
            <p:pic>
              <p:nvPicPr>
                <p:cNvPr id="43" name="Ink 42">
                  <a:extLst>
                    <a:ext uri="{FF2B5EF4-FFF2-40B4-BE49-F238E27FC236}">
                      <a16:creationId xmlns:a16="http://schemas.microsoft.com/office/drawing/2014/main" id="{FCEB9BF9-0CC3-6B2D-6F35-4D22A6EDE793}"/>
                    </a:ext>
                  </a:extLst>
                </p:cNvPr>
                <p:cNvPicPr/>
                <p:nvPr/>
              </p:nvPicPr>
              <p:blipFill>
                <a:blip r:embed="rId55"/>
                <a:stretch>
                  <a:fillRect/>
                </a:stretch>
              </p:blipFill>
              <p:spPr>
                <a:xfrm>
                  <a:off x="7646369" y="908155"/>
                  <a:ext cx="1702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Ink 43">
                  <a:extLst>
                    <a:ext uri="{FF2B5EF4-FFF2-40B4-BE49-F238E27FC236}">
                      <a16:creationId xmlns:a16="http://schemas.microsoft.com/office/drawing/2014/main" id="{EE7A3C0A-CDD0-29AF-699B-5E30F1D05DC2}"/>
                    </a:ext>
                  </a:extLst>
                </p14:cNvPr>
                <p14:cNvContentPartPr/>
                <p14:nvPr/>
              </p14:nvContentPartPr>
              <p14:xfrm>
                <a:off x="7697489" y="1004995"/>
                <a:ext cx="185400" cy="129240"/>
              </p14:xfrm>
            </p:contentPart>
          </mc:Choice>
          <mc:Fallback>
            <p:pic>
              <p:nvPicPr>
                <p:cNvPr id="44" name="Ink 43">
                  <a:extLst>
                    <a:ext uri="{FF2B5EF4-FFF2-40B4-BE49-F238E27FC236}">
                      <a16:creationId xmlns:a16="http://schemas.microsoft.com/office/drawing/2014/main" id="{EE7A3C0A-CDD0-29AF-699B-5E30F1D05DC2}"/>
                    </a:ext>
                  </a:extLst>
                </p:cNvPr>
                <p:cNvPicPr/>
                <p:nvPr/>
              </p:nvPicPr>
              <p:blipFill>
                <a:blip r:embed="rId57"/>
                <a:stretch>
                  <a:fillRect/>
                </a:stretch>
              </p:blipFill>
              <p:spPr>
                <a:xfrm>
                  <a:off x="7691369" y="998875"/>
                  <a:ext cx="197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5" name="Ink 44">
                  <a:extLst>
                    <a:ext uri="{FF2B5EF4-FFF2-40B4-BE49-F238E27FC236}">
                      <a16:creationId xmlns:a16="http://schemas.microsoft.com/office/drawing/2014/main" id="{033BD481-A5C5-1CB8-ADE2-984F6349BBCA}"/>
                    </a:ext>
                  </a:extLst>
                </p14:cNvPr>
                <p14:cNvContentPartPr/>
                <p14:nvPr/>
              </p14:nvContentPartPr>
              <p14:xfrm>
                <a:off x="7994489" y="874315"/>
                <a:ext cx="6480" cy="143640"/>
              </p14:xfrm>
            </p:contentPart>
          </mc:Choice>
          <mc:Fallback>
            <p:pic>
              <p:nvPicPr>
                <p:cNvPr id="45" name="Ink 44">
                  <a:extLst>
                    <a:ext uri="{FF2B5EF4-FFF2-40B4-BE49-F238E27FC236}">
                      <a16:creationId xmlns:a16="http://schemas.microsoft.com/office/drawing/2014/main" id="{033BD481-A5C5-1CB8-ADE2-984F6349BBCA}"/>
                    </a:ext>
                  </a:extLst>
                </p:cNvPr>
                <p:cNvPicPr/>
                <p:nvPr/>
              </p:nvPicPr>
              <p:blipFill>
                <a:blip r:embed="rId59"/>
                <a:stretch>
                  <a:fillRect/>
                </a:stretch>
              </p:blipFill>
              <p:spPr>
                <a:xfrm>
                  <a:off x="7988369" y="868195"/>
                  <a:ext cx="18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6" name="Ink 45">
                  <a:extLst>
                    <a:ext uri="{FF2B5EF4-FFF2-40B4-BE49-F238E27FC236}">
                      <a16:creationId xmlns:a16="http://schemas.microsoft.com/office/drawing/2014/main" id="{B3EE4776-0450-135E-5603-FBD256831C3D}"/>
                    </a:ext>
                  </a:extLst>
                </p14:cNvPr>
                <p14:cNvContentPartPr/>
                <p14:nvPr/>
              </p14:nvContentPartPr>
              <p14:xfrm>
                <a:off x="7971089" y="939475"/>
                <a:ext cx="86400" cy="34200"/>
              </p14:xfrm>
            </p:contentPart>
          </mc:Choice>
          <mc:Fallback>
            <p:pic>
              <p:nvPicPr>
                <p:cNvPr id="46" name="Ink 45">
                  <a:extLst>
                    <a:ext uri="{FF2B5EF4-FFF2-40B4-BE49-F238E27FC236}">
                      <a16:creationId xmlns:a16="http://schemas.microsoft.com/office/drawing/2014/main" id="{B3EE4776-0450-135E-5603-FBD256831C3D}"/>
                    </a:ext>
                  </a:extLst>
                </p:cNvPr>
                <p:cNvPicPr/>
                <p:nvPr/>
              </p:nvPicPr>
              <p:blipFill>
                <a:blip r:embed="rId61"/>
                <a:stretch>
                  <a:fillRect/>
                </a:stretch>
              </p:blipFill>
              <p:spPr>
                <a:xfrm>
                  <a:off x="7964969" y="933355"/>
                  <a:ext cx="986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7" name="Ink 46">
                  <a:extLst>
                    <a:ext uri="{FF2B5EF4-FFF2-40B4-BE49-F238E27FC236}">
                      <a16:creationId xmlns:a16="http://schemas.microsoft.com/office/drawing/2014/main" id="{532CFCB7-64FE-EF87-55CF-2447071367A9}"/>
                    </a:ext>
                  </a:extLst>
                </p14:cNvPr>
                <p14:cNvContentPartPr/>
                <p14:nvPr/>
              </p14:nvContentPartPr>
              <p14:xfrm>
                <a:off x="8284649" y="724915"/>
                <a:ext cx="4320" cy="162360"/>
              </p14:xfrm>
            </p:contentPart>
          </mc:Choice>
          <mc:Fallback>
            <p:pic>
              <p:nvPicPr>
                <p:cNvPr id="47" name="Ink 46">
                  <a:extLst>
                    <a:ext uri="{FF2B5EF4-FFF2-40B4-BE49-F238E27FC236}">
                      <a16:creationId xmlns:a16="http://schemas.microsoft.com/office/drawing/2014/main" id="{532CFCB7-64FE-EF87-55CF-2447071367A9}"/>
                    </a:ext>
                  </a:extLst>
                </p:cNvPr>
                <p:cNvPicPr/>
                <p:nvPr/>
              </p:nvPicPr>
              <p:blipFill>
                <a:blip r:embed="rId63"/>
                <a:stretch>
                  <a:fillRect/>
                </a:stretch>
              </p:blipFill>
              <p:spPr>
                <a:xfrm>
                  <a:off x="8278529" y="718795"/>
                  <a:ext cx="165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8" name="Ink 47">
                  <a:extLst>
                    <a:ext uri="{FF2B5EF4-FFF2-40B4-BE49-F238E27FC236}">
                      <a16:creationId xmlns:a16="http://schemas.microsoft.com/office/drawing/2014/main" id="{A68F90A2-4D56-CA8B-7F99-85301FFC8B01}"/>
                    </a:ext>
                  </a:extLst>
                </p14:cNvPr>
                <p14:cNvContentPartPr/>
                <p14:nvPr/>
              </p14:nvContentPartPr>
              <p14:xfrm>
                <a:off x="8209409" y="874315"/>
                <a:ext cx="167760" cy="360"/>
              </p14:xfrm>
            </p:contentPart>
          </mc:Choice>
          <mc:Fallback>
            <p:pic>
              <p:nvPicPr>
                <p:cNvPr id="48" name="Ink 47">
                  <a:extLst>
                    <a:ext uri="{FF2B5EF4-FFF2-40B4-BE49-F238E27FC236}">
                      <a16:creationId xmlns:a16="http://schemas.microsoft.com/office/drawing/2014/main" id="{A68F90A2-4D56-CA8B-7F99-85301FFC8B01}"/>
                    </a:ext>
                  </a:extLst>
                </p:cNvPr>
                <p:cNvPicPr/>
                <p:nvPr/>
              </p:nvPicPr>
              <p:blipFill>
                <a:blip r:embed="rId65"/>
                <a:stretch>
                  <a:fillRect/>
                </a:stretch>
              </p:blipFill>
              <p:spPr>
                <a:xfrm>
                  <a:off x="8203289" y="868195"/>
                  <a:ext cx="1800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9" name="Ink 48">
                  <a:extLst>
                    <a:ext uri="{FF2B5EF4-FFF2-40B4-BE49-F238E27FC236}">
                      <a16:creationId xmlns:a16="http://schemas.microsoft.com/office/drawing/2014/main" id="{574BE3E9-D8C5-E034-8351-49AD345853DC}"/>
                    </a:ext>
                  </a:extLst>
                </p14:cNvPr>
                <p14:cNvContentPartPr/>
                <p14:nvPr/>
              </p14:nvContentPartPr>
              <p14:xfrm>
                <a:off x="8269169" y="917875"/>
                <a:ext cx="159840" cy="166320"/>
              </p14:xfrm>
            </p:contentPart>
          </mc:Choice>
          <mc:Fallback>
            <p:pic>
              <p:nvPicPr>
                <p:cNvPr id="49" name="Ink 48">
                  <a:extLst>
                    <a:ext uri="{FF2B5EF4-FFF2-40B4-BE49-F238E27FC236}">
                      <a16:creationId xmlns:a16="http://schemas.microsoft.com/office/drawing/2014/main" id="{574BE3E9-D8C5-E034-8351-49AD345853DC}"/>
                    </a:ext>
                  </a:extLst>
                </p:cNvPr>
                <p:cNvPicPr/>
                <p:nvPr/>
              </p:nvPicPr>
              <p:blipFill>
                <a:blip r:embed="rId67"/>
                <a:stretch>
                  <a:fillRect/>
                </a:stretch>
              </p:blipFill>
              <p:spPr>
                <a:xfrm>
                  <a:off x="8263049" y="911755"/>
                  <a:ext cx="1720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 name="Ink 49">
                  <a:extLst>
                    <a:ext uri="{FF2B5EF4-FFF2-40B4-BE49-F238E27FC236}">
                      <a16:creationId xmlns:a16="http://schemas.microsoft.com/office/drawing/2014/main" id="{0C62A639-10F1-4D61-8D58-342B1DB76D3C}"/>
                    </a:ext>
                  </a:extLst>
                </p14:cNvPr>
                <p14:cNvContentPartPr/>
                <p14:nvPr/>
              </p14:nvContentPartPr>
              <p14:xfrm>
                <a:off x="8589209" y="844435"/>
                <a:ext cx="8280" cy="111240"/>
              </p14:xfrm>
            </p:contentPart>
          </mc:Choice>
          <mc:Fallback>
            <p:pic>
              <p:nvPicPr>
                <p:cNvPr id="50" name="Ink 49">
                  <a:extLst>
                    <a:ext uri="{FF2B5EF4-FFF2-40B4-BE49-F238E27FC236}">
                      <a16:creationId xmlns:a16="http://schemas.microsoft.com/office/drawing/2014/main" id="{0C62A639-10F1-4D61-8D58-342B1DB76D3C}"/>
                    </a:ext>
                  </a:extLst>
                </p:cNvPr>
                <p:cNvPicPr/>
                <p:nvPr/>
              </p:nvPicPr>
              <p:blipFill>
                <a:blip r:embed="rId69"/>
                <a:stretch>
                  <a:fillRect/>
                </a:stretch>
              </p:blipFill>
              <p:spPr>
                <a:xfrm>
                  <a:off x="8583089" y="838315"/>
                  <a:ext cx="20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1" name="Ink 50">
                  <a:extLst>
                    <a:ext uri="{FF2B5EF4-FFF2-40B4-BE49-F238E27FC236}">
                      <a16:creationId xmlns:a16="http://schemas.microsoft.com/office/drawing/2014/main" id="{F44991F9-4C10-5915-1F9E-52AE56D7E833}"/>
                    </a:ext>
                  </a:extLst>
                </p14:cNvPr>
                <p14:cNvContentPartPr/>
                <p14:nvPr/>
              </p14:nvContentPartPr>
              <p14:xfrm>
                <a:off x="8556809" y="905635"/>
                <a:ext cx="137880" cy="28800"/>
              </p14:xfrm>
            </p:contentPart>
          </mc:Choice>
          <mc:Fallback>
            <p:pic>
              <p:nvPicPr>
                <p:cNvPr id="51" name="Ink 50">
                  <a:extLst>
                    <a:ext uri="{FF2B5EF4-FFF2-40B4-BE49-F238E27FC236}">
                      <a16:creationId xmlns:a16="http://schemas.microsoft.com/office/drawing/2014/main" id="{F44991F9-4C10-5915-1F9E-52AE56D7E833}"/>
                    </a:ext>
                  </a:extLst>
                </p:cNvPr>
                <p:cNvPicPr/>
                <p:nvPr/>
              </p:nvPicPr>
              <p:blipFill>
                <a:blip r:embed="rId71"/>
                <a:stretch>
                  <a:fillRect/>
                </a:stretch>
              </p:blipFill>
              <p:spPr>
                <a:xfrm>
                  <a:off x="8550689" y="899515"/>
                  <a:ext cx="150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 name="Ink 51">
                  <a:extLst>
                    <a:ext uri="{FF2B5EF4-FFF2-40B4-BE49-F238E27FC236}">
                      <a16:creationId xmlns:a16="http://schemas.microsoft.com/office/drawing/2014/main" id="{9439C9D1-DFF3-98C8-C279-C97335226264}"/>
                    </a:ext>
                  </a:extLst>
                </p14:cNvPr>
                <p14:cNvContentPartPr/>
                <p14:nvPr/>
              </p14:nvContentPartPr>
              <p14:xfrm>
                <a:off x="8917169" y="715195"/>
                <a:ext cx="8280" cy="131760"/>
              </p14:xfrm>
            </p:contentPart>
          </mc:Choice>
          <mc:Fallback>
            <p:pic>
              <p:nvPicPr>
                <p:cNvPr id="52" name="Ink 51">
                  <a:extLst>
                    <a:ext uri="{FF2B5EF4-FFF2-40B4-BE49-F238E27FC236}">
                      <a16:creationId xmlns:a16="http://schemas.microsoft.com/office/drawing/2014/main" id="{9439C9D1-DFF3-98C8-C279-C97335226264}"/>
                    </a:ext>
                  </a:extLst>
                </p:cNvPr>
                <p:cNvPicPr/>
                <p:nvPr/>
              </p:nvPicPr>
              <p:blipFill>
                <a:blip r:embed="rId73"/>
                <a:stretch>
                  <a:fillRect/>
                </a:stretch>
              </p:blipFill>
              <p:spPr>
                <a:xfrm>
                  <a:off x="8911049" y="709075"/>
                  <a:ext cx="20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3" name="Ink 52">
                  <a:extLst>
                    <a:ext uri="{FF2B5EF4-FFF2-40B4-BE49-F238E27FC236}">
                      <a16:creationId xmlns:a16="http://schemas.microsoft.com/office/drawing/2014/main" id="{96CCFFCF-0026-DA65-E562-8E6A16AE1423}"/>
                    </a:ext>
                  </a:extLst>
                </p14:cNvPr>
                <p14:cNvContentPartPr/>
                <p14:nvPr/>
              </p14:nvContentPartPr>
              <p14:xfrm>
                <a:off x="8835449" y="854515"/>
                <a:ext cx="207360" cy="360"/>
              </p14:xfrm>
            </p:contentPart>
          </mc:Choice>
          <mc:Fallback>
            <p:pic>
              <p:nvPicPr>
                <p:cNvPr id="53" name="Ink 52">
                  <a:extLst>
                    <a:ext uri="{FF2B5EF4-FFF2-40B4-BE49-F238E27FC236}">
                      <a16:creationId xmlns:a16="http://schemas.microsoft.com/office/drawing/2014/main" id="{96CCFFCF-0026-DA65-E562-8E6A16AE1423}"/>
                    </a:ext>
                  </a:extLst>
                </p:cNvPr>
                <p:cNvPicPr/>
                <p:nvPr/>
              </p:nvPicPr>
              <p:blipFill>
                <a:blip r:embed="rId75"/>
                <a:stretch>
                  <a:fillRect/>
                </a:stretch>
              </p:blipFill>
              <p:spPr>
                <a:xfrm>
                  <a:off x="8829329" y="848395"/>
                  <a:ext cx="219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4" name="Ink 53">
                  <a:extLst>
                    <a:ext uri="{FF2B5EF4-FFF2-40B4-BE49-F238E27FC236}">
                      <a16:creationId xmlns:a16="http://schemas.microsoft.com/office/drawing/2014/main" id="{AF49C850-AE63-A30E-7EC3-8AF745AA26D0}"/>
                    </a:ext>
                  </a:extLst>
                </p14:cNvPr>
                <p14:cNvContentPartPr/>
                <p14:nvPr/>
              </p14:nvContentPartPr>
              <p14:xfrm>
                <a:off x="8898809" y="934075"/>
                <a:ext cx="111240" cy="71640"/>
              </p14:xfrm>
            </p:contentPart>
          </mc:Choice>
          <mc:Fallback>
            <p:pic>
              <p:nvPicPr>
                <p:cNvPr id="54" name="Ink 53">
                  <a:extLst>
                    <a:ext uri="{FF2B5EF4-FFF2-40B4-BE49-F238E27FC236}">
                      <a16:creationId xmlns:a16="http://schemas.microsoft.com/office/drawing/2014/main" id="{AF49C850-AE63-A30E-7EC3-8AF745AA26D0}"/>
                    </a:ext>
                  </a:extLst>
                </p:cNvPr>
                <p:cNvPicPr/>
                <p:nvPr/>
              </p:nvPicPr>
              <p:blipFill>
                <a:blip r:embed="rId77"/>
                <a:stretch>
                  <a:fillRect/>
                </a:stretch>
              </p:blipFill>
              <p:spPr>
                <a:xfrm>
                  <a:off x="8892689" y="927955"/>
                  <a:ext cx="123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 name="Ink 54">
                  <a:extLst>
                    <a:ext uri="{FF2B5EF4-FFF2-40B4-BE49-F238E27FC236}">
                      <a16:creationId xmlns:a16="http://schemas.microsoft.com/office/drawing/2014/main" id="{F2ECDC1A-01A3-B894-A5DD-944E2F9DB46B}"/>
                    </a:ext>
                  </a:extLst>
                </p14:cNvPr>
                <p14:cNvContentPartPr/>
                <p14:nvPr/>
              </p14:nvContentPartPr>
              <p14:xfrm>
                <a:off x="8973689" y="953875"/>
                <a:ext cx="20880" cy="201600"/>
              </p14:xfrm>
            </p:contentPart>
          </mc:Choice>
          <mc:Fallback>
            <p:pic>
              <p:nvPicPr>
                <p:cNvPr id="55" name="Ink 54">
                  <a:extLst>
                    <a:ext uri="{FF2B5EF4-FFF2-40B4-BE49-F238E27FC236}">
                      <a16:creationId xmlns:a16="http://schemas.microsoft.com/office/drawing/2014/main" id="{F2ECDC1A-01A3-B894-A5DD-944E2F9DB46B}"/>
                    </a:ext>
                  </a:extLst>
                </p:cNvPr>
                <p:cNvPicPr/>
                <p:nvPr/>
              </p:nvPicPr>
              <p:blipFill>
                <a:blip r:embed="rId79"/>
                <a:stretch>
                  <a:fillRect/>
                </a:stretch>
              </p:blipFill>
              <p:spPr>
                <a:xfrm>
                  <a:off x="8967569" y="947755"/>
                  <a:ext cx="331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6" name="Ink 55">
                  <a:extLst>
                    <a:ext uri="{FF2B5EF4-FFF2-40B4-BE49-F238E27FC236}">
                      <a16:creationId xmlns:a16="http://schemas.microsoft.com/office/drawing/2014/main" id="{0CF8C788-4079-2D88-2D32-9F714A9B1DC8}"/>
                    </a:ext>
                  </a:extLst>
                </p14:cNvPr>
                <p14:cNvContentPartPr/>
                <p14:nvPr/>
              </p14:nvContentPartPr>
              <p14:xfrm>
                <a:off x="9215249" y="884395"/>
                <a:ext cx="8280" cy="88200"/>
              </p14:xfrm>
            </p:contentPart>
          </mc:Choice>
          <mc:Fallback>
            <p:pic>
              <p:nvPicPr>
                <p:cNvPr id="56" name="Ink 55">
                  <a:extLst>
                    <a:ext uri="{FF2B5EF4-FFF2-40B4-BE49-F238E27FC236}">
                      <a16:creationId xmlns:a16="http://schemas.microsoft.com/office/drawing/2014/main" id="{0CF8C788-4079-2D88-2D32-9F714A9B1DC8}"/>
                    </a:ext>
                  </a:extLst>
                </p:cNvPr>
                <p:cNvPicPr/>
                <p:nvPr/>
              </p:nvPicPr>
              <p:blipFill>
                <a:blip r:embed="rId81"/>
                <a:stretch>
                  <a:fillRect/>
                </a:stretch>
              </p:blipFill>
              <p:spPr>
                <a:xfrm>
                  <a:off x="9209129" y="878275"/>
                  <a:ext cx="20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7" name="Ink 56">
                  <a:extLst>
                    <a:ext uri="{FF2B5EF4-FFF2-40B4-BE49-F238E27FC236}">
                      <a16:creationId xmlns:a16="http://schemas.microsoft.com/office/drawing/2014/main" id="{6DC1732B-5832-D8CA-150E-25F0B7C73DF5}"/>
                    </a:ext>
                  </a:extLst>
                </p14:cNvPr>
                <p14:cNvContentPartPr/>
                <p14:nvPr/>
              </p14:nvContentPartPr>
              <p14:xfrm>
                <a:off x="9163409" y="905275"/>
                <a:ext cx="137880" cy="28800"/>
              </p14:xfrm>
            </p:contentPart>
          </mc:Choice>
          <mc:Fallback>
            <p:pic>
              <p:nvPicPr>
                <p:cNvPr id="57" name="Ink 56">
                  <a:extLst>
                    <a:ext uri="{FF2B5EF4-FFF2-40B4-BE49-F238E27FC236}">
                      <a16:creationId xmlns:a16="http://schemas.microsoft.com/office/drawing/2014/main" id="{6DC1732B-5832-D8CA-150E-25F0B7C73DF5}"/>
                    </a:ext>
                  </a:extLst>
                </p:cNvPr>
                <p:cNvPicPr/>
                <p:nvPr/>
              </p:nvPicPr>
              <p:blipFill>
                <a:blip r:embed="rId83"/>
                <a:stretch>
                  <a:fillRect/>
                </a:stretch>
              </p:blipFill>
              <p:spPr>
                <a:xfrm>
                  <a:off x="9157289" y="899155"/>
                  <a:ext cx="150120" cy="41040"/>
                </a:xfrm>
                <a:prstGeom prst="rect">
                  <a:avLst/>
                </a:prstGeom>
              </p:spPr>
            </p:pic>
          </mc:Fallback>
        </mc:AlternateContent>
      </p:grpSp>
      <p:grpSp>
        <p:nvGrpSpPr>
          <p:cNvPr id="61" name="Group 60">
            <a:extLst>
              <a:ext uri="{FF2B5EF4-FFF2-40B4-BE49-F238E27FC236}">
                <a16:creationId xmlns:a16="http://schemas.microsoft.com/office/drawing/2014/main" id="{39ED99D9-9924-B4C3-EFAD-9670EDB1AA0A}"/>
              </a:ext>
            </a:extLst>
          </p:cNvPr>
          <p:cNvGrpSpPr/>
          <p:nvPr/>
        </p:nvGrpSpPr>
        <p:grpSpPr>
          <a:xfrm>
            <a:off x="9491369" y="884395"/>
            <a:ext cx="200880" cy="21960"/>
            <a:chOff x="9491369" y="884395"/>
            <a:chExt cx="200880" cy="21960"/>
          </a:xfrm>
        </p:grpSpPr>
        <mc:AlternateContent xmlns:mc="http://schemas.openxmlformats.org/markup-compatibility/2006">
          <mc:Choice xmlns:p14="http://schemas.microsoft.com/office/powerpoint/2010/main" Requires="p14">
            <p:contentPart p14:bwMode="auto" r:id="rId84">
              <p14:nvContentPartPr>
                <p14:cNvPr id="58" name="Ink 57">
                  <a:extLst>
                    <a:ext uri="{FF2B5EF4-FFF2-40B4-BE49-F238E27FC236}">
                      <a16:creationId xmlns:a16="http://schemas.microsoft.com/office/drawing/2014/main" id="{3F9CB877-49D4-27CE-83FC-6417E2DC612A}"/>
                    </a:ext>
                  </a:extLst>
                </p14:cNvPr>
                <p14:cNvContentPartPr/>
                <p14:nvPr/>
              </p14:nvContentPartPr>
              <p14:xfrm>
                <a:off x="9491369" y="904195"/>
                <a:ext cx="360" cy="2160"/>
              </p14:xfrm>
            </p:contentPart>
          </mc:Choice>
          <mc:Fallback>
            <p:pic>
              <p:nvPicPr>
                <p:cNvPr id="58" name="Ink 57">
                  <a:extLst>
                    <a:ext uri="{FF2B5EF4-FFF2-40B4-BE49-F238E27FC236}">
                      <a16:creationId xmlns:a16="http://schemas.microsoft.com/office/drawing/2014/main" id="{3F9CB877-49D4-27CE-83FC-6417E2DC612A}"/>
                    </a:ext>
                  </a:extLst>
                </p:cNvPr>
                <p:cNvPicPr/>
                <p:nvPr/>
              </p:nvPicPr>
              <p:blipFill>
                <a:blip r:embed="rId85"/>
                <a:stretch>
                  <a:fillRect/>
                </a:stretch>
              </p:blipFill>
              <p:spPr>
                <a:xfrm>
                  <a:off x="9485249" y="898075"/>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9" name="Ink 58">
                  <a:extLst>
                    <a:ext uri="{FF2B5EF4-FFF2-40B4-BE49-F238E27FC236}">
                      <a16:creationId xmlns:a16="http://schemas.microsoft.com/office/drawing/2014/main" id="{DE50BD04-663A-F4F2-15F8-CFAA223277A1}"/>
                    </a:ext>
                  </a:extLst>
                </p14:cNvPr>
                <p14:cNvContentPartPr/>
                <p14:nvPr/>
              </p14:nvContentPartPr>
              <p14:xfrm>
                <a:off x="9580649" y="884395"/>
                <a:ext cx="2160" cy="360"/>
              </p14:xfrm>
            </p:contentPart>
          </mc:Choice>
          <mc:Fallback>
            <p:pic>
              <p:nvPicPr>
                <p:cNvPr id="59" name="Ink 58">
                  <a:extLst>
                    <a:ext uri="{FF2B5EF4-FFF2-40B4-BE49-F238E27FC236}">
                      <a16:creationId xmlns:a16="http://schemas.microsoft.com/office/drawing/2014/main" id="{DE50BD04-663A-F4F2-15F8-CFAA223277A1}"/>
                    </a:ext>
                  </a:extLst>
                </p:cNvPr>
                <p:cNvPicPr/>
                <p:nvPr/>
              </p:nvPicPr>
              <p:blipFill>
                <a:blip r:embed="rId85"/>
                <a:stretch>
                  <a:fillRect/>
                </a:stretch>
              </p:blipFill>
              <p:spPr>
                <a:xfrm>
                  <a:off x="9574529" y="878275"/>
                  <a:ext cx="14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0" name="Ink 59">
                  <a:extLst>
                    <a:ext uri="{FF2B5EF4-FFF2-40B4-BE49-F238E27FC236}">
                      <a16:creationId xmlns:a16="http://schemas.microsoft.com/office/drawing/2014/main" id="{C9533773-5934-C3F7-C783-BA9B0573EB0D}"/>
                    </a:ext>
                  </a:extLst>
                </p14:cNvPr>
                <p14:cNvContentPartPr/>
                <p14:nvPr/>
              </p14:nvContentPartPr>
              <p14:xfrm>
                <a:off x="9690089" y="884395"/>
                <a:ext cx="2160" cy="360"/>
              </p14:xfrm>
            </p:contentPart>
          </mc:Choice>
          <mc:Fallback>
            <p:pic>
              <p:nvPicPr>
                <p:cNvPr id="60" name="Ink 59">
                  <a:extLst>
                    <a:ext uri="{FF2B5EF4-FFF2-40B4-BE49-F238E27FC236}">
                      <a16:creationId xmlns:a16="http://schemas.microsoft.com/office/drawing/2014/main" id="{C9533773-5934-C3F7-C783-BA9B0573EB0D}"/>
                    </a:ext>
                  </a:extLst>
                </p:cNvPr>
                <p:cNvPicPr/>
                <p:nvPr/>
              </p:nvPicPr>
              <p:blipFill>
                <a:blip r:embed="rId85"/>
                <a:stretch>
                  <a:fillRect/>
                </a:stretch>
              </p:blipFill>
              <p:spPr>
                <a:xfrm>
                  <a:off x="9683969" y="878275"/>
                  <a:ext cx="14400" cy="12600"/>
                </a:xfrm>
                <a:prstGeom prst="rect">
                  <a:avLst/>
                </a:prstGeom>
              </p:spPr>
            </p:pic>
          </mc:Fallback>
        </mc:AlternateContent>
      </p:grpSp>
      <p:grpSp>
        <p:nvGrpSpPr>
          <p:cNvPr id="78" name="Group 77">
            <a:extLst>
              <a:ext uri="{FF2B5EF4-FFF2-40B4-BE49-F238E27FC236}">
                <a16:creationId xmlns:a16="http://schemas.microsoft.com/office/drawing/2014/main" id="{BE16394B-BAF6-1D25-20F2-A0E5AC040FC2}"/>
              </a:ext>
            </a:extLst>
          </p:cNvPr>
          <p:cNvGrpSpPr/>
          <p:nvPr/>
        </p:nvGrpSpPr>
        <p:grpSpPr>
          <a:xfrm>
            <a:off x="10257089" y="635995"/>
            <a:ext cx="1523880" cy="307080"/>
            <a:chOff x="10257089" y="635995"/>
            <a:chExt cx="1523880" cy="307080"/>
          </a:xfrm>
        </p:grpSpPr>
        <mc:AlternateContent xmlns:mc="http://schemas.openxmlformats.org/markup-compatibility/2006">
          <mc:Choice xmlns:p14="http://schemas.microsoft.com/office/powerpoint/2010/main" Requires="p14">
            <p:contentPart p14:bwMode="auto" r:id="rId88">
              <p14:nvContentPartPr>
                <p14:cNvPr id="66" name="Ink 65">
                  <a:extLst>
                    <a:ext uri="{FF2B5EF4-FFF2-40B4-BE49-F238E27FC236}">
                      <a16:creationId xmlns:a16="http://schemas.microsoft.com/office/drawing/2014/main" id="{934B20C7-7C51-EAC7-CCD1-F79262455A4B}"/>
                    </a:ext>
                  </a:extLst>
                </p14:cNvPr>
                <p14:cNvContentPartPr/>
                <p14:nvPr/>
              </p14:nvContentPartPr>
              <p14:xfrm>
                <a:off x="10257089" y="679195"/>
                <a:ext cx="10440" cy="263880"/>
              </p14:xfrm>
            </p:contentPart>
          </mc:Choice>
          <mc:Fallback>
            <p:pic>
              <p:nvPicPr>
                <p:cNvPr id="66" name="Ink 65">
                  <a:extLst>
                    <a:ext uri="{FF2B5EF4-FFF2-40B4-BE49-F238E27FC236}">
                      <a16:creationId xmlns:a16="http://schemas.microsoft.com/office/drawing/2014/main" id="{934B20C7-7C51-EAC7-CCD1-F79262455A4B}"/>
                    </a:ext>
                  </a:extLst>
                </p:cNvPr>
                <p:cNvPicPr/>
                <p:nvPr/>
              </p:nvPicPr>
              <p:blipFill>
                <a:blip r:embed="rId89"/>
                <a:stretch>
                  <a:fillRect/>
                </a:stretch>
              </p:blipFill>
              <p:spPr>
                <a:xfrm>
                  <a:off x="10250969" y="673075"/>
                  <a:ext cx="226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7" name="Ink 66">
                  <a:extLst>
                    <a:ext uri="{FF2B5EF4-FFF2-40B4-BE49-F238E27FC236}">
                      <a16:creationId xmlns:a16="http://schemas.microsoft.com/office/drawing/2014/main" id="{60F83E28-DD62-9553-8C28-24571AF742D1}"/>
                    </a:ext>
                  </a:extLst>
                </p14:cNvPr>
                <p14:cNvContentPartPr/>
                <p14:nvPr/>
              </p14:nvContentPartPr>
              <p14:xfrm>
                <a:off x="10366169" y="635995"/>
                <a:ext cx="6120" cy="302400"/>
              </p14:xfrm>
            </p:contentPart>
          </mc:Choice>
          <mc:Fallback>
            <p:pic>
              <p:nvPicPr>
                <p:cNvPr id="67" name="Ink 66">
                  <a:extLst>
                    <a:ext uri="{FF2B5EF4-FFF2-40B4-BE49-F238E27FC236}">
                      <a16:creationId xmlns:a16="http://schemas.microsoft.com/office/drawing/2014/main" id="{60F83E28-DD62-9553-8C28-24571AF742D1}"/>
                    </a:ext>
                  </a:extLst>
                </p:cNvPr>
                <p:cNvPicPr/>
                <p:nvPr/>
              </p:nvPicPr>
              <p:blipFill>
                <a:blip r:embed="rId91"/>
                <a:stretch>
                  <a:fillRect/>
                </a:stretch>
              </p:blipFill>
              <p:spPr>
                <a:xfrm>
                  <a:off x="10360049" y="629875"/>
                  <a:ext cx="1836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8" name="Ink 67">
                  <a:extLst>
                    <a:ext uri="{FF2B5EF4-FFF2-40B4-BE49-F238E27FC236}">
                      <a16:creationId xmlns:a16="http://schemas.microsoft.com/office/drawing/2014/main" id="{A9C906C1-876C-4129-21A1-67BC93EB9424}"/>
                    </a:ext>
                  </a:extLst>
                </p14:cNvPr>
                <p14:cNvContentPartPr/>
                <p14:nvPr/>
              </p14:nvContentPartPr>
              <p14:xfrm>
                <a:off x="10257089" y="792955"/>
                <a:ext cx="232920" cy="51840"/>
              </p14:xfrm>
            </p:contentPart>
          </mc:Choice>
          <mc:Fallback>
            <p:pic>
              <p:nvPicPr>
                <p:cNvPr id="68" name="Ink 67">
                  <a:extLst>
                    <a:ext uri="{FF2B5EF4-FFF2-40B4-BE49-F238E27FC236}">
                      <a16:creationId xmlns:a16="http://schemas.microsoft.com/office/drawing/2014/main" id="{A9C906C1-876C-4129-21A1-67BC93EB9424}"/>
                    </a:ext>
                  </a:extLst>
                </p:cNvPr>
                <p:cNvPicPr/>
                <p:nvPr/>
              </p:nvPicPr>
              <p:blipFill>
                <a:blip r:embed="rId93"/>
                <a:stretch>
                  <a:fillRect/>
                </a:stretch>
              </p:blipFill>
              <p:spPr>
                <a:xfrm>
                  <a:off x="10250969" y="786835"/>
                  <a:ext cx="2451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9" name="Ink 68">
                  <a:extLst>
                    <a:ext uri="{FF2B5EF4-FFF2-40B4-BE49-F238E27FC236}">
                      <a16:creationId xmlns:a16="http://schemas.microsoft.com/office/drawing/2014/main" id="{5CC3B7F6-3C38-1006-BF78-17B87E36133A}"/>
                    </a:ext>
                  </a:extLst>
                </p14:cNvPr>
                <p14:cNvContentPartPr/>
                <p14:nvPr/>
              </p14:nvContentPartPr>
              <p14:xfrm>
                <a:off x="10496129" y="774955"/>
                <a:ext cx="146520" cy="137160"/>
              </p14:xfrm>
            </p:contentPart>
          </mc:Choice>
          <mc:Fallback>
            <p:pic>
              <p:nvPicPr>
                <p:cNvPr id="69" name="Ink 68">
                  <a:extLst>
                    <a:ext uri="{FF2B5EF4-FFF2-40B4-BE49-F238E27FC236}">
                      <a16:creationId xmlns:a16="http://schemas.microsoft.com/office/drawing/2014/main" id="{5CC3B7F6-3C38-1006-BF78-17B87E36133A}"/>
                    </a:ext>
                  </a:extLst>
                </p:cNvPr>
                <p:cNvPicPr/>
                <p:nvPr/>
              </p:nvPicPr>
              <p:blipFill>
                <a:blip r:embed="rId95"/>
                <a:stretch>
                  <a:fillRect/>
                </a:stretch>
              </p:blipFill>
              <p:spPr>
                <a:xfrm>
                  <a:off x="10490009" y="768835"/>
                  <a:ext cx="1587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0" name="Ink 69">
                  <a:extLst>
                    <a:ext uri="{FF2B5EF4-FFF2-40B4-BE49-F238E27FC236}">
                      <a16:creationId xmlns:a16="http://schemas.microsoft.com/office/drawing/2014/main" id="{05B4E55D-2A3B-2898-39D3-2965CAD1D501}"/>
                    </a:ext>
                  </a:extLst>
                </p14:cNvPr>
                <p14:cNvContentPartPr/>
                <p14:nvPr/>
              </p14:nvContentPartPr>
              <p14:xfrm>
                <a:off x="10654169" y="804835"/>
                <a:ext cx="122400" cy="106200"/>
              </p14:xfrm>
            </p:contentPart>
          </mc:Choice>
          <mc:Fallback>
            <p:pic>
              <p:nvPicPr>
                <p:cNvPr id="70" name="Ink 69">
                  <a:extLst>
                    <a:ext uri="{FF2B5EF4-FFF2-40B4-BE49-F238E27FC236}">
                      <a16:creationId xmlns:a16="http://schemas.microsoft.com/office/drawing/2014/main" id="{05B4E55D-2A3B-2898-39D3-2965CAD1D501}"/>
                    </a:ext>
                  </a:extLst>
                </p:cNvPr>
                <p:cNvPicPr/>
                <p:nvPr/>
              </p:nvPicPr>
              <p:blipFill>
                <a:blip r:embed="rId97"/>
                <a:stretch>
                  <a:fillRect/>
                </a:stretch>
              </p:blipFill>
              <p:spPr>
                <a:xfrm>
                  <a:off x="10648049" y="798715"/>
                  <a:ext cx="134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Ink 71">
                  <a:extLst>
                    <a:ext uri="{FF2B5EF4-FFF2-40B4-BE49-F238E27FC236}">
                      <a16:creationId xmlns:a16="http://schemas.microsoft.com/office/drawing/2014/main" id="{AAF52675-EC1E-A130-0C01-4ABF64DFA38E}"/>
                    </a:ext>
                  </a:extLst>
                </p14:cNvPr>
                <p14:cNvContentPartPr/>
                <p14:nvPr/>
              </p14:nvContentPartPr>
              <p14:xfrm>
                <a:off x="10823369" y="824635"/>
                <a:ext cx="274320" cy="88200"/>
              </p14:xfrm>
            </p:contentPart>
          </mc:Choice>
          <mc:Fallback>
            <p:pic>
              <p:nvPicPr>
                <p:cNvPr id="72" name="Ink 71">
                  <a:extLst>
                    <a:ext uri="{FF2B5EF4-FFF2-40B4-BE49-F238E27FC236}">
                      <a16:creationId xmlns:a16="http://schemas.microsoft.com/office/drawing/2014/main" id="{AAF52675-EC1E-A130-0C01-4ABF64DFA38E}"/>
                    </a:ext>
                  </a:extLst>
                </p:cNvPr>
                <p:cNvPicPr/>
                <p:nvPr/>
              </p:nvPicPr>
              <p:blipFill>
                <a:blip r:embed="rId99"/>
                <a:stretch>
                  <a:fillRect/>
                </a:stretch>
              </p:blipFill>
              <p:spPr>
                <a:xfrm>
                  <a:off x="10817249" y="818515"/>
                  <a:ext cx="286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3" name="Ink 72">
                  <a:extLst>
                    <a:ext uri="{FF2B5EF4-FFF2-40B4-BE49-F238E27FC236}">
                      <a16:creationId xmlns:a16="http://schemas.microsoft.com/office/drawing/2014/main" id="{4B400983-832F-A49D-A052-110EAE27BF10}"/>
                    </a:ext>
                  </a:extLst>
                </p14:cNvPr>
                <p14:cNvContentPartPr/>
                <p14:nvPr/>
              </p14:nvContentPartPr>
              <p14:xfrm>
                <a:off x="11161049" y="794035"/>
                <a:ext cx="91800" cy="85320"/>
              </p14:xfrm>
            </p:contentPart>
          </mc:Choice>
          <mc:Fallback>
            <p:pic>
              <p:nvPicPr>
                <p:cNvPr id="73" name="Ink 72">
                  <a:extLst>
                    <a:ext uri="{FF2B5EF4-FFF2-40B4-BE49-F238E27FC236}">
                      <a16:creationId xmlns:a16="http://schemas.microsoft.com/office/drawing/2014/main" id="{4B400983-832F-A49D-A052-110EAE27BF10}"/>
                    </a:ext>
                  </a:extLst>
                </p:cNvPr>
                <p:cNvPicPr/>
                <p:nvPr/>
              </p:nvPicPr>
              <p:blipFill>
                <a:blip r:embed="rId101"/>
                <a:stretch>
                  <a:fillRect/>
                </a:stretch>
              </p:blipFill>
              <p:spPr>
                <a:xfrm>
                  <a:off x="11154929" y="787915"/>
                  <a:ext cx="104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4" name="Ink 73">
                  <a:extLst>
                    <a:ext uri="{FF2B5EF4-FFF2-40B4-BE49-F238E27FC236}">
                      <a16:creationId xmlns:a16="http://schemas.microsoft.com/office/drawing/2014/main" id="{0032762F-5032-E9C0-5935-FE40B44778BF}"/>
                    </a:ext>
                  </a:extLst>
                </p14:cNvPr>
                <p14:cNvContentPartPr/>
                <p14:nvPr/>
              </p14:nvContentPartPr>
              <p14:xfrm>
                <a:off x="11320169" y="805555"/>
                <a:ext cx="160560" cy="78840"/>
              </p14:xfrm>
            </p:contentPart>
          </mc:Choice>
          <mc:Fallback>
            <p:pic>
              <p:nvPicPr>
                <p:cNvPr id="74" name="Ink 73">
                  <a:extLst>
                    <a:ext uri="{FF2B5EF4-FFF2-40B4-BE49-F238E27FC236}">
                      <a16:creationId xmlns:a16="http://schemas.microsoft.com/office/drawing/2014/main" id="{0032762F-5032-E9C0-5935-FE40B44778BF}"/>
                    </a:ext>
                  </a:extLst>
                </p:cNvPr>
                <p:cNvPicPr/>
                <p:nvPr/>
              </p:nvPicPr>
              <p:blipFill>
                <a:blip r:embed="rId103"/>
                <a:stretch>
                  <a:fillRect/>
                </a:stretch>
              </p:blipFill>
              <p:spPr>
                <a:xfrm>
                  <a:off x="11314049" y="799435"/>
                  <a:ext cx="172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5" name="Ink 74">
                  <a:extLst>
                    <a:ext uri="{FF2B5EF4-FFF2-40B4-BE49-F238E27FC236}">
                      <a16:creationId xmlns:a16="http://schemas.microsoft.com/office/drawing/2014/main" id="{25A28CAF-6519-0D27-58BB-9674A23E0BEA}"/>
                    </a:ext>
                  </a:extLst>
                </p14:cNvPr>
                <p14:cNvContentPartPr/>
                <p14:nvPr/>
              </p14:nvContentPartPr>
              <p14:xfrm>
                <a:off x="11549129" y="834355"/>
                <a:ext cx="9000" cy="29160"/>
              </p14:xfrm>
            </p:contentPart>
          </mc:Choice>
          <mc:Fallback>
            <p:pic>
              <p:nvPicPr>
                <p:cNvPr id="75" name="Ink 74">
                  <a:extLst>
                    <a:ext uri="{FF2B5EF4-FFF2-40B4-BE49-F238E27FC236}">
                      <a16:creationId xmlns:a16="http://schemas.microsoft.com/office/drawing/2014/main" id="{25A28CAF-6519-0D27-58BB-9674A23E0BEA}"/>
                    </a:ext>
                  </a:extLst>
                </p:cNvPr>
                <p:cNvPicPr/>
                <p:nvPr/>
              </p:nvPicPr>
              <p:blipFill>
                <a:blip r:embed="rId105"/>
                <a:stretch>
                  <a:fillRect/>
                </a:stretch>
              </p:blipFill>
              <p:spPr>
                <a:xfrm>
                  <a:off x="11543009" y="828235"/>
                  <a:ext cx="212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6" name="Ink 75">
                  <a:extLst>
                    <a:ext uri="{FF2B5EF4-FFF2-40B4-BE49-F238E27FC236}">
                      <a16:creationId xmlns:a16="http://schemas.microsoft.com/office/drawing/2014/main" id="{E6FD05B5-64CB-373A-BD1D-3141397E5109}"/>
                    </a:ext>
                  </a:extLst>
                </p14:cNvPr>
                <p14:cNvContentPartPr/>
                <p14:nvPr/>
              </p14:nvContentPartPr>
              <p14:xfrm>
                <a:off x="11558489" y="716995"/>
                <a:ext cx="360" cy="8280"/>
              </p14:xfrm>
            </p:contentPart>
          </mc:Choice>
          <mc:Fallback>
            <p:pic>
              <p:nvPicPr>
                <p:cNvPr id="76" name="Ink 75">
                  <a:extLst>
                    <a:ext uri="{FF2B5EF4-FFF2-40B4-BE49-F238E27FC236}">
                      <a16:creationId xmlns:a16="http://schemas.microsoft.com/office/drawing/2014/main" id="{E6FD05B5-64CB-373A-BD1D-3141397E5109}"/>
                    </a:ext>
                  </a:extLst>
                </p:cNvPr>
                <p:cNvPicPr/>
                <p:nvPr/>
              </p:nvPicPr>
              <p:blipFill>
                <a:blip r:embed="rId107"/>
                <a:stretch>
                  <a:fillRect/>
                </a:stretch>
              </p:blipFill>
              <p:spPr>
                <a:xfrm>
                  <a:off x="11552369" y="710875"/>
                  <a:ext cx="126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7" name="Ink 76">
                  <a:extLst>
                    <a:ext uri="{FF2B5EF4-FFF2-40B4-BE49-F238E27FC236}">
                      <a16:creationId xmlns:a16="http://schemas.microsoft.com/office/drawing/2014/main" id="{436FA0DB-70B1-00F1-DFF8-01776E50264F}"/>
                    </a:ext>
                  </a:extLst>
                </p14:cNvPr>
                <p14:cNvContentPartPr/>
                <p14:nvPr/>
              </p14:nvContentPartPr>
              <p14:xfrm>
                <a:off x="11626169" y="787555"/>
                <a:ext cx="154800" cy="100440"/>
              </p14:xfrm>
            </p:contentPart>
          </mc:Choice>
          <mc:Fallback>
            <p:pic>
              <p:nvPicPr>
                <p:cNvPr id="77" name="Ink 76">
                  <a:extLst>
                    <a:ext uri="{FF2B5EF4-FFF2-40B4-BE49-F238E27FC236}">
                      <a16:creationId xmlns:a16="http://schemas.microsoft.com/office/drawing/2014/main" id="{436FA0DB-70B1-00F1-DFF8-01776E50264F}"/>
                    </a:ext>
                  </a:extLst>
                </p:cNvPr>
                <p:cNvPicPr/>
                <p:nvPr/>
              </p:nvPicPr>
              <p:blipFill>
                <a:blip r:embed="rId109"/>
                <a:stretch>
                  <a:fillRect/>
                </a:stretch>
              </p:blipFill>
              <p:spPr>
                <a:xfrm>
                  <a:off x="11620049" y="781435"/>
                  <a:ext cx="167040" cy="112680"/>
                </a:xfrm>
                <a:prstGeom prst="rect">
                  <a:avLst/>
                </a:prstGeom>
              </p:spPr>
            </p:pic>
          </mc:Fallback>
        </mc:AlternateContent>
      </p:grpSp>
      <p:grpSp>
        <p:nvGrpSpPr>
          <p:cNvPr id="86" name="Group 85">
            <a:extLst>
              <a:ext uri="{FF2B5EF4-FFF2-40B4-BE49-F238E27FC236}">
                <a16:creationId xmlns:a16="http://schemas.microsoft.com/office/drawing/2014/main" id="{001395AA-E0DA-527F-2828-B950B233B5A8}"/>
              </a:ext>
            </a:extLst>
          </p:cNvPr>
          <p:cNvGrpSpPr/>
          <p:nvPr/>
        </p:nvGrpSpPr>
        <p:grpSpPr>
          <a:xfrm>
            <a:off x="10443569" y="1031275"/>
            <a:ext cx="843480" cy="173880"/>
            <a:chOff x="10443569" y="1031275"/>
            <a:chExt cx="843480" cy="173880"/>
          </a:xfrm>
        </p:grpSpPr>
        <mc:AlternateContent xmlns:mc="http://schemas.openxmlformats.org/markup-compatibility/2006">
          <mc:Choice xmlns:p14="http://schemas.microsoft.com/office/powerpoint/2010/main" Requires="p14">
            <p:contentPart p14:bwMode="auto" r:id="rId110">
              <p14:nvContentPartPr>
                <p14:cNvPr id="79" name="Ink 78">
                  <a:extLst>
                    <a:ext uri="{FF2B5EF4-FFF2-40B4-BE49-F238E27FC236}">
                      <a16:creationId xmlns:a16="http://schemas.microsoft.com/office/drawing/2014/main" id="{938F00D4-B159-E4B4-B425-FFE0A7378DD2}"/>
                    </a:ext>
                  </a:extLst>
                </p14:cNvPr>
                <p14:cNvContentPartPr/>
                <p14:nvPr/>
              </p14:nvContentPartPr>
              <p14:xfrm>
                <a:off x="10443569" y="1033075"/>
                <a:ext cx="104760" cy="172080"/>
              </p14:xfrm>
            </p:contentPart>
          </mc:Choice>
          <mc:Fallback>
            <p:pic>
              <p:nvPicPr>
                <p:cNvPr id="79" name="Ink 78">
                  <a:extLst>
                    <a:ext uri="{FF2B5EF4-FFF2-40B4-BE49-F238E27FC236}">
                      <a16:creationId xmlns:a16="http://schemas.microsoft.com/office/drawing/2014/main" id="{938F00D4-B159-E4B4-B425-FFE0A7378DD2}"/>
                    </a:ext>
                  </a:extLst>
                </p:cNvPr>
                <p:cNvPicPr/>
                <p:nvPr/>
              </p:nvPicPr>
              <p:blipFill>
                <a:blip r:embed="rId111"/>
                <a:stretch>
                  <a:fillRect/>
                </a:stretch>
              </p:blipFill>
              <p:spPr>
                <a:xfrm>
                  <a:off x="10437449" y="1026955"/>
                  <a:ext cx="1170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0" name="Ink 79">
                  <a:extLst>
                    <a:ext uri="{FF2B5EF4-FFF2-40B4-BE49-F238E27FC236}">
                      <a16:creationId xmlns:a16="http://schemas.microsoft.com/office/drawing/2014/main" id="{87E4A53A-685E-08B4-8DAF-A6F0A056BA25}"/>
                    </a:ext>
                  </a:extLst>
                </p14:cNvPr>
                <p14:cNvContentPartPr/>
                <p14:nvPr/>
              </p14:nvContentPartPr>
              <p14:xfrm>
                <a:off x="10585049" y="1087075"/>
                <a:ext cx="153720" cy="88560"/>
              </p14:xfrm>
            </p:contentPart>
          </mc:Choice>
          <mc:Fallback>
            <p:pic>
              <p:nvPicPr>
                <p:cNvPr id="80" name="Ink 79">
                  <a:extLst>
                    <a:ext uri="{FF2B5EF4-FFF2-40B4-BE49-F238E27FC236}">
                      <a16:creationId xmlns:a16="http://schemas.microsoft.com/office/drawing/2014/main" id="{87E4A53A-685E-08B4-8DAF-A6F0A056BA25}"/>
                    </a:ext>
                  </a:extLst>
                </p:cNvPr>
                <p:cNvPicPr/>
                <p:nvPr/>
              </p:nvPicPr>
              <p:blipFill>
                <a:blip r:embed="rId113"/>
                <a:stretch>
                  <a:fillRect/>
                </a:stretch>
              </p:blipFill>
              <p:spPr>
                <a:xfrm>
                  <a:off x="10578929" y="1080955"/>
                  <a:ext cx="165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1" name="Ink 80">
                  <a:extLst>
                    <a:ext uri="{FF2B5EF4-FFF2-40B4-BE49-F238E27FC236}">
                      <a16:creationId xmlns:a16="http://schemas.microsoft.com/office/drawing/2014/main" id="{322778FC-B7A6-B2B0-5C36-7EA1D3935099}"/>
                    </a:ext>
                  </a:extLst>
                </p14:cNvPr>
                <p14:cNvContentPartPr/>
                <p14:nvPr/>
              </p14:nvContentPartPr>
              <p14:xfrm>
                <a:off x="10773689" y="1092475"/>
                <a:ext cx="92160" cy="54360"/>
              </p14:xfrm>
            </p:contentPart>
          </mc:Choice>
          <mc:Fallback>
            <p:pic>
              <p:nvPicPr>
                <p:cNvPr id="81" name="Ink 80">
                  <a:extLst>
                    <a:ext uri="{FF2B5EF4-FFF2-40B4-BE49-F238E27FC236}">
                      <a16:creationId xmlns:a16="http://schemas.microsoft.com/office/drawing/2014/main" id="{322778FC-B7A6-B2B0-5C36-7EA1D3935099}"/>
                    </a:ext>
                  </a:extLst>
                </p:cNvPr>
                <p:cNvPicPr/>
                <p:nvPr/>
              </p:nvPicPr>
              <p:blipFill>
                <a:blip r:embed="rId115"/>
                <a:stretch>
                  <a:fillRect/>
                </a:stretch>
              </p:blipFill>
              <p:spPr>
                <a:xfrm>
                  <a:off x="10767569" y="1086355"/>
                  <a:ext cx="104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2" name="Ink 81">
                  <a:extLst>
                    <a:ext uri="{FF2B5EF4-FFF2-40B4-BE49-F238E27FC236}">
                      <a16:creationId xmlns:a16="http://schemas.microsoft.com/office/drawing/2014/main" id="{CD8AD21A-A348-F3EF-0DAE-5209E853B6E9}"/>
                    </a:ext>
                  </a:extLst>
                </p14:cNvPr>
                <p14:cNvContentPartPr/>
                <p14:nvPr/>
              </p14:nvContentPartPr>
              <p14:xfrm>
                <a:off x="10952249" y="1082755"/>
                <a:ext cx="10800" cy="72360"/>
              </p14:xfrm>
            </p:contentPart>
          </mc:Choice>
          <mc:Fallback>
            <p:pic>
              <p:nvPicPr>
                <p:cNvPr id="82" name="Ink 81">
                  <a:extLst>
                    <a:ext uri="{FF2B5EF4-FFF2-40B4-BE49-F238E27FC236}">
                      <a16:creationId xmlns:a16="http://schemas.microsoft.com/office/drawing/2014/main" id="{CD8AD21A-A348-F3EF-0DAE-5209E853B6E9}"/>
                    </a:ext>
                  </a:extLst>
                </p:cNvPr>
                <p:cNvPicPr/>
                <p:nvPr/>
              </p:nvPicPr>
              <p:blipFill>
                <a:blip r:embed="rId117"/>
                <a:stretch>
                  <a:fillRect/>
                </a:stretch>
              </p:blipFill>
              <p:spPr>
                <a:xfrm>
                  <a:off x="10946129" y="1076635"/>
                  <a:ext cx="230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3" name="Ink 82">
                  <a:extLst>
                    <a:ext uri="{FF2B5EF4-FFF2-40B4-BE49-F238E27FC236}">
                      <a16:creationId xmlns:a16="http://schemas.microsoft.com/office/drawing/2014/main" id="{A0B56CD7-7C04-50BE-BDC6-0A985055441B}"/>
                    </a:ext>
                  </a:extLst>
                </p14:cNvPr>
                <p14:cNvContentPartPr/>
                <p14:nvPr/>
              </p14:nvContentPartPr>
              <p14:xfrm>
                <a:off x="10952249" y="1031275"/>
                <a:ext cx="4320" cy="12600"/>
              </p14:xfrm>
            </p:contentPart>
          </mc:Choice>
          <mc:Fallback>
            <p:pic>
              <p:nvPicPr>
                <p:cNvPr id="83" name="Ink 82">
                  <a:extLst>
                    <a:ext uri="{FF2B5EF4-FFF2-40B4-BE49-F238E27FC236}">
                      <a16:creationId xmlns:a16="http://schemas.microsoft.com/office/drawing/2014/main" id="{A0B56CD7-7C04-50BE-BDC6-0A985055441B}"/>
                    </a:ext>
                  </a:extLst>
                </p:cNvPr>
                <p:cNvPicPr/>
                <p:nvPr/>
              </p:nvPicPr>
              <p:blipFill>
                <a:blip r:embed="rId119"/>
                <a:stretch>
                  <a:fillRect/>
                </a:stretch>
              </p:blipFill>
              <p:spPr>
                <a:xfrm>
                  <a:off x="10946129" y="1025155"/>
                  <a:ext cx="16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4" name="Ink 83">
                  <a:extLst>
                    <a:ext uri="{FF2B5EF4-FFF2-40B4-BE49-F238E27FC236}">
                      <a16:creationId xmlns:a16="http://schemas.microsoft.com/office/drawing/2014/main" id="{A77B0400-44BA-7486-B24B-1E0509CF334C}"/>
                    </a:ext>
                  </a:extLst>
                </p14:cNvPr>
                <p14:cNvContentPartPr/>
                <p14:nvPr/>
              </p14:nvContentPartPr>
              <p14:xfrm>
                <a:off x="11062409" y="1066195"/>
                <a:ext cx="99360" cy="85680"/>
              </p14:xfrm>
            </p:contentPart>
          </mc:Choice>
          <mc:Fallback>
            <p:pic>
              <p:nvPicPr>
                <p:cNvPr id="84" name="Ink 83">
                  <a:extLst>
                    <a:ext uri="{FF2B5EF4-FFF2-40B4-BE49-F238E27FC236}">
                      <a16:creationId xmlns:a16="http://schemas.microsoft.com/office/drawing/2014/main" id="{A77B0400-44BA-7486-B24B-1E0509CF334C}"/>
                    </a:ext>
                  </a:extLst>
                </p:cNvPr>
                <p:cNvPicPr/>
                <p:nvPr/>
              </p:nvPicPr>
              <p:blipFill>
                <a:blip r:embed="rId121"/>
                <a:stretch>
                  <a:fillRect/>
                </a:stretch>
              </p:blipFill>
              <p:spPr>
                <a:xfrm>
                  <a:off x="11056289" y="1060075"/>
                  <a:ext cx="111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5" name="Ink 84">
                  <a:extLst>
                    <a:ext uri="{FF2B5EF4-FFF2-40B4-BE49-F238E27FC236}">
                      <a16:creationId xmlns:a16="http://schemas.microsoft.com/office/drawing/2014/main" id="{3CCC2E50-2FB8-266E-D7CB-EBC556EBEFA0}"/>
                    </a:ext>
                  </a:extLst>
                </p14:cNvPr>
                <p14:cNvContentPartPr/>
                <p14:nvPr/>
              </p14:nvContentPartPr>
              <p14:xfrm>
                <a:off x="11228369" y="1034155"/>
                <a:ext cx="58680" cy="119880"/>
              </p14:xfrm>
            </p:contentPart>
          </mc:Choice>
          <mc:Fallback>
            <p:pic>
              <p:nvPicPr>
                <p:cNvPr id="85" name="Ink 84">
                  <a:extLst>
                    <a:ext uri="{FF2B5EF4-FFF2-40B4-BE49-F238E27FC236}">
                      <a16:creationId xmlns:a16="http://schemas.microsoft.com/office/drawing/2014/main" id="{3CCC2E50-2FB8-266E-D7CB-EBC556EBEFA0}"/>
                    </a:ext>
                  </a:extLst>
                </p:cNvPr>
                <p:cNvPicPr/>
                <p:nvPr/>
              </p:nvPicPr>
              <p:blipFill>
                <a:blip r:embed="rId123"/>
                <a:stretch>
                  <a:fillRect/>
                </a:stretch>
              </p:blipFill>
              <p:spPr>
                <a:xfrm>
                  <a:off x="11222249" y="1028035"/>
                  <a:ext cx="70920" cy="132120"/>
                </a:xfrm>
                <a:prstGeom prst="rect">
                  <a:avLst/>
                </a:prstGeom>
              </p:spPr>
            </p:pic>
          </mc:Fallback>
        </mc:AlternateContent>
      </p:grpSp>
      <p:grpSp>
        <p:nvGrpSpPr>
          <p:cNvPr id="106" name="Group 105">
            <a:extLst>
              <a:ext uri="{FF2B5EF4-FFF2-40B4-BE49-F238E27FC236}">
                <a16:creationId xmlns:a16="http://schemas.microsoft.com/office/drawing/2014/main" id="{0EC54AD9-4A88-8038-A870-5C6C7F7AF931}"/>
              </a:ext>
            </a:extLst>
          </p:cNvPr>
          <p:cNvGrpSpPr/>
          <p:nvPr/>
        </p:nvGrpSpPr>
        <p:grpSpPr>
          <a:xfrm>
            <a:off x="6698489" y="1450675"/>
            <a:ext cx="1065960" cy="222480"/>
            <a:chOff x="6698489" y="1450675"/>
            <a:chExt cx="1065960" cy="222480"/>
          </a:xfrm>
        </p:grpSpPr>
        <mc:AlternateContent xmlns:mc="http://schemas.openxmlformats.org/markup-compatibility/2006">
          <mc:Choice xmlns:p14="http://schemas.microsoft.com/office/powerpoint/2010/main" Requires="p14">
            <p:contentPart p14:bwMode="auto" r:id="rId124">
              <p14:nvContentPartPr>
                <p14:cNvPr id="87" name="Ink 86">
                  <a:extLst>
                    <a:ext uri="{FF2B5EF4-FFF2-40B4-BE49-F238E27FC236}">
                      <a16:creationId xmlns:a16="http://schemas.microsoft.com/office/drawing/2014/main" id="{BEB78AA9-25DB-24C1-ECDF-B40D8DDD27A3}"/>
                    </a:ext>
                  </a:extLst>
                </p14:cNvPr>
                <p14:cNvContentPartPr/>
                <p14:nvPr/>
              </p14:nvContentPartPr>
              <p14:xfrm>
                <a:off x="6730169" y="1528435"/>
                <a:ext cx="8280" cy="144720"/>
              </p14:xfrm>
            </p:contentPart>
          </mc:Choice>
          <mc:Fallback>
            <p:pic>
              <p:nvPicPr>
                <p:cNvPr id="87" name="Ink 86">
                  <a:extLst>
                    <a:ext uri="{FF2B5EF4-FFF2-40B4-BE49-F238E27FC236}">
                      <a16:creationId xmlns:a16="http://schemas.microsoft.com/office/drawing/2014/main" id="{BEB78AA9-25DB-24C1-ECDF-B40D8DDD27A3}"/>
                    </a:ext>
                  </a:extLst>
                </p:cNvPr>
                <p:cNvPicPr/>
                <p:nvPr/>
              </p:nvPicPr>
              <p:blipFill>
                <a:blip r:embed="rId125"/>
                <a:stretch>
                  <a:fillRect/>
                </a:stretch>
              </p:blipFill>
              <p:spPr>
                <a:xfrm>
                  <a:off x="6724049" y="1522315"/>
                  <a:ext cx="205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8" name="Ink 87">
                  <a:extLst>
                    <a:ext uri="{FF2B5EF4-FFF2-40B4-BE49-F238E27FC236}">
                      <a16:creationId xmlns:a16="http://schemas.microsoft.com/office/drawing/2014/main" id="{6DCB4D6D-E98C-88F3-E634-CD8CC929C904}"/>
                    </a:ext>
                  </a:extLst>
                </p14:cNvPr>
                <p14:cNvContentPartPr/>
                <p14:nvPr/>
              </p14:nvContentPartPr>
              <p14:xfrm>
                <a:off x="6698489" y="1520875"/>
                <a:ext cx="145800" cy="81000"/>
              </p14:xfrm>
            </p:contentPart>
          </mc:Choice>
          <mc:Fallback>
            <p:pic>
              <p:nvPicPr>
                <p:cNvPr id="88" name="Ink 87">
                  <a:extLst>
                    <a:ext uri="{FF2B5EF4-FFF2-40B4-BE49-F238E27FC236}">
                      <a16:creationId xmlns:a16="http://schemas.microsoft.com/office/drawing/2014/main" id="{6DCB4D6D-E98C-88F3-E634-CD8CC929C904}"/>
                    </a:ext>
                  </a:extLst>
                </p:cNvPr>
                <p:cNvPicPr/>
                <p:nvPr/>
              </p:nvPicPr>
              <p:blipFill>
                <a:blip r:embed="rId127"/>
                <a:stretch>
                  <a:fillRect/>
                </a:stretch>
              </p:blipFill>
              <p:spPr>
                <a:xfrm>
                  <a:off x="6692369" y="1514755"/>
                  <a:ext cx="158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9" name="Ink 88">
                  <a:extLst>
                    <a:ext uri="{FF2B5EF4-FFF2-40B4-BE49-F238E27FC236}">
                      <a16:creationId xmlns:a16="http://schemas.microsoft.com/office/drawing/2014/main" id="{D54CFE94-879B-15B5-4637-A11FB28DE7EE}"/>
                    </a:ext>
                  </a:extLst>
                </p14:cNvPr>
                <p14:cNvContentPartPr/>
                <p14:nvPr/>
              </p14:nvContentPartPr>
              <p14:xfrm>
                <a:off x="6906929" y="1550035"/>
                <a:ext cx="84960" cy="360"/>
              </p14:xfrm>
            </p:contentPart>
          </mc:Choice>
          <mc:Fallback>
            <p:pic>
              <p:nvPicPr>
                <p:cNvPr id="89" name="Ink 88">
                  <a:extLst>
                    <a:ext uri="{FF2B5EF4-FFF2-40B4-BE49-F238E27FC236}">
                      <a16:creationId xmlns:a16="http://schemas.microsoft.com/office/drawing/2014/main" id="{D54CFE94-879B-15B5-4637-A11FB28DE7EE}"/>
                    </a:ext>
                  </a:extLst>
                </p:cNvPr>
                <p:cNvPicPr/>
                <p:nvPr/>
              </p:nvPicPr>
              <p:blipFill>
                <a:blip r:embed="rId129"/>
                <a:stretch>
                  <a:fillRect/>
                </a:stretch>
              </p:blipFill>
              <p:spPr>
                <a:xfrm>
                  <a:off x="6900809" y="1543915"/>
                  <a:ext cx="972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0" name="Ink 89">
                  <a:extLst>
                    <a:ext uri="{FF2B5EF4-FFF2-40B4-BE49-F238E27FC236}">
                      <a16:creationId xmlns:a16="http://schemas.microsoft.com/office/drawing/2014/main" id="{2A30E97D-BD13-9ABA-DC54-A3300D7775A1}"/>
                    </a:ext>
                  </a:extLst>
                </p14:cNvPr>
                <p14:cNvContentPartPr/>
                <p14:nvPr/>
              </p14:nvContentPartPr>
              <p14:xfrm>
                <a:off x="7072169" y="1501435"/>
                <a:ext cx="91800" cy="99000"/>
              </p14:xfrm>
            </p:contentPart>
          </mc:Choice>
          <mc:Fallback>
            <p:pic>
              <p:nvPicPr>
                <p:cNvPr id="90" name="Ink 89">
                  <a:extLst>
                    <a:ext uri="{FF2B5EF4-FFF2-40B4-BE49-F238E27FC236}">
                      <a16:creationId xmlns:a16="http://schemas.microsoft.com/office/drawing/2014/main" id="{2A30E97D-BD13-9ABA-DC54-A3300D7775A1}"/>
                    </a:ext>
                  </a:extLst>
                </p:cNvPr>
                <p:cNvPicPr/>
                <p:nvPr/>
              </p:nvPicPr>
              <p:blipFill>
                <a:blip r:embed="rId131"/>
                <a:stretch>
                  <a:fillRect/>
                </a:stretch>
              </p:blipFill>
              <p:spPr>
                <a:xfrm>
                  <a:off x="7066049" y="1495315"/>
                  <a:ext cx="104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1" name="Ink 90">
                  <a:extLst>
                    <a:ext uri="{FF2B5EF4-FFF2-40B4-BE49-F238E27FC236}">
                      <a16:creationId xmlns:a16="http://schemas.microsoft.com/office/drawing/2014/main" id="{4EE0ACF2-950D-4334-8078-7F0C82679545}"/>
                    </a:ext>
                  </a:extLst>
                </p14:cNvPr>
                <p14:cNvContentPartPr/>
                <p14:nvPr/>
              </p14:nvContentPartPr>
              <p14:xfrm>
                <a:off x="7165769" y="1520515"/>
                <a:ext cx="106200" cy="61200"/>
              </p14:xfrm>
            </p:contentPart>
          </mc:Choice>
          <mc:Fallback>
            <p:pic>
              <p:nvPicPr>
                <p:cNvPr id="91" name="Ink 90">
                  <a:extLst>
                    <a:ext uri="{FF2B5EF4-FFF2-40B4-BE49-F238E27FC236}">
                      <a16:creationId xmlns:a16="http://schemas.microsoft.com/office/drawing/2014/main" id="{4EE0ACF2-950D-4334-8078-7F0C82679545}"/>
                    </a:ext>
                  </a:extLst>
                </p:cNvPr>
                <p:cNvPicPr/>
                <p:nvPr/>
              </p:nvPicPr>
              <p:blipFill>
                <a:blip r:embed="rId133"/>
                <a:stretch>
                  <a:fillRect/>
                </a:stretch>
              </p:blipFill>
              <p:spPr>
                <a:xfrm>
                  <a:off x="7159649" y="1514395"/>
                  <a:ext cx="118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2" name="Ink 91">
                  <a:extLst>
                    <a:ext uri="{FF2B5EF4-FFF2-40B4-BE49-F238E27FC236}">
                      <a16:creationId xmlns:a16="http://schemas.microsoft.com/office/drawing/2014/main" id="{AF32F0C2-9E0D-C34F-7582-9CFF40450331}"/>
                    </a:ext>
                  </a:extLst>
                </p14:cNvPr>
                <p14:cNvContentPartPr/>
                <p14:nvPr/>
              </p14:nvContentPartPr>
              <p14:xfrm>
                <a:off x="7304729" y="1512955"/>
                <a:ext cx="82080" cy="51840"/>
              </p14:xfrm>
            </p:contentPart>
          </mc:Choice>
          <mc:Fallback>
            <p:pic>
              <p:nvPicPr>
                <p:cNvPr id="92" name="Ink 91">
                  <a:extLst>
                    <a:ext uri="{FF2B5EF4-FFF2-40B4-BE49-F238E27FC236}">
                      <a16:creationId xmlns:a16="http://schemas.microsoft.com/office/drawing/2014/main" id="{AF32F0C2-9E0D-C34F-7582-9CFF40450331}"/>
                    </a:ext>
                  </a:extLst>
                </p:cNvPr>
                <p:cNvPicPr/>
                <p:nvPr/>
              </p:nvPicPr>
              <p:blipFill>
                <a:blip r:embed="rId135"/>
                <a:stretch>
                  <a:fillRect/>
                </a:stretch>
              </p:blipFill>
              <p:spPr>
                <a:xfrm>
                  <a:off x="7298609" y="1506835"/>
                  <a:ext cx="94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3" name="Ink 92">
                  <a:extLst>
                    <a:ext uri="{FF2B5EF4-FFF2-40B4-BE49-F238E27FC236}">
                      <a16:creationId xmlns:a16="http://schemas.microsoft.com/office/drawing/2014/main" id="{44E55887-D9C8-5667-2743-0BA464BC8D2C}"/>
                    </a:ext>
                  </a:extLst>
                </p14:cNvPr>
                <p14:cNvContentPartPr/>
                <p14:nvPr/>
              </p14:nvContentPartPr>
              <p14:xfrm>
                <a:off x="7444049" y="1500355"/>
                <a:ext cx="2160" cy="39600"/>
              </p14:xfrm>
            </p:contentPart>
          </mc:Choice>
          <mc:Fallback>
            <p:pic>
              <p:nvPicPr>
                <p:cNvPr id="93" name="Ink 92">
                  <a:extLst>
                    <a:ext uri="{FF2B5EF4-FFF2-40B4-BE49-F238E27FC236}">
                      <a16:creationId xmlns:a16="http://schemas.microsoft.com/office/drawing/2014/main" id="{44E55887-D9C8-5667-2743-0BA464BC8D2C}"/>
                    </a:ext>
                  </a:extLst>
                </p:cNvPr>
                <p:cNvPicPr/>
                <p:nvPr/>
              </p:nvPicPr>
              <p:blipFill>
                <a:blip r:embed="rId137"/>
                <a:stretch>
                  <a:fillRect/>
                </a:stretch>
              </p:blipFill>
              <p:spPr>
                <a:xfrm>
                  <a:off x="7437929" y="1494235"/>
                  <a:ext cx="144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4" name="Ink 93">
                  <a:extLst>
                    <a:ext uri="{FF2B5EF4-FFF2-40B4-BE49-F238E27FC236}">
                      <a16:creationId xmlns:a16="http://schemas.microsoft.com/office/drawing/2014/main" id="{B0FCF13D-D479-3283-5C09-255AEAFAE97F}"/>
                    </a:ext>
                  </a:extLst>
                </p14:cNvPr>
                <p14:cNvContentPartPr/>
                <p14:nvPr/>
              </p14:nvContentPartPr>
              <p14:xfrm>
                <a:off x="7453769" y="1450675"/>
                <a:ext cx="8280" cy="360"/>
              </p14:xfrm>
            </p:contentPart>
          </mc:Choice>
          <mc:Fallback>
            <p:pic>
              <p:nvPicPr>
                <p:cNvPr id="94" name="Ink 93">
                  <a:extLst>
                    <a:ext uri="{FF2B5EF4-FFF2-40B4-BE49-F238E27FC236}">
                      <a16:creationId xmlns:a16="http://schemas.microsoft.com/office/drawing/2014/main" id="{B0FCF13D-D479-3283-5C09-255AEAFAE97F}"/>
                    </a:ext>
                  </a:extLst>
                </p:cNvPr>
                <p:cNvPicPr/>
                <p:nvPr/>
              </p:nvPicPr>
              <p:blipFill>
                <a:blip r:embed="rId139"/>
                <a:stretch>
                  <a:fillRect/>
                </a:stretch>
              </p:blipFill>
              <p:spPr>
                <a:xfrm>
                  <a:off x="7447649" y="1444555"/>
                  <a:ext cx="20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5" name="Ink 94">
                  <a:extLst>
                    <a:ext uri="{FF2B5EF4-FFF2-40B4-BE49-F238E27FC236}">
                      <a16:creationId xmlns:a16="http://schemas.microsoft.com/office/drawing/2014/main" id="{DFA72CE8-53D1-4BFF-B25E-C947770E5615}"/>
                    </a:ext>
                  </a:extLst>
                </p14:cNvPr>
                <p14:cNvContentPartPr/>
                <p14:nvPr/>
              </p14:nvContentPartPr>
              <p14:xfrm>
                <a:off x="7543409" y="1489195"/>
                <a:ext cx="100080" cy="83520"/>
              </p14:xfrm>
            </p:contentPart>
          </mc:Choice>
          <mc:Fallback>
            <p:pic>
              <p:nvPicPr>
                <p:cNvPr id="95" name="Ink 94">
                  <a:extLst>
                    <a:ext uri="{FF2B5EF4-FFF2-40B4-BE49-F238E27FC236}">
                      <a16:creationId xmlns:a16="http://schemas.microsoft.com/office/drawing/2014/main" id="{DFA72CE8-53D1-4BFF-B25E-C947770E5615}"/>
                    </a:ext>
                  </a:extLst>
                </p:cNvPr>
                <p:cNvPicPr/>
                <p:nvPr/>
              </p:nvPicPr>
              <p:blipFill>
                <a:blip r:embed="rId141"/>
                <a:stretch>
                  <a:fillRect/>
                </a:stretch>
              </p:blipFill>
              <p:spPr>
                <a:xfrm>
                  <a:off x="7537289" y="1483075"/>
                  <a:ext cx="112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6" name="Ink 95">
                  <a:extLst>
                    <a:ext uri="{FF2B5EF4-FFF2-40B4-BE49-F238E27FC236}">
                      <a16:creationId xmlns:a16="http://schemas.microsoft.com/office/drawing/2014/main" id="{DC7A4440-829A-1509-E8E1-EE6FBE002424}"/>
                    </a:ext>
                  </a:extLst>
                </p14:cNvPr>
                <p14:cNvContentPartPr/>
                <p14:nvPr/>
              </p14:nvContentPartPr>
              <p14:xfrm>
                <a:off x="7704329" y="1486675"/>
                <a:ext cx="60120" cy="94680"/>
              </p14:xfrm>
            </p:contentPart>
          </mc:Choice>
          <mc:Fallback>
            <p:pic>
              <p:nvPicPr>
                <p:cNvPr id="96" name="Ink 95">
                  <a:extLst>
                    <a:ext uri="{FF2B5EF4-FFF2-40B4-BE49-F238E27FC236}">
                      <a16:creationId xmlns:a16="http://schemas.microsoft.com/office/drawing/2014/main" id="{DC7A4440-829A-1509-E8E1-EE6FBE002424}"/>
                    </a:ext>
                  </a:extLst>
                </p:cNvPr>
                <p:cNvPicPr/>
                <p:nvPr/>
              </p:nvPicPr>
              <p:blipFill>
                <a:blip r:embed="rId143"/>
                <a:stretch>
                  <a:fillRect/>
                </a:stretch>
              </p:blipFill>
              <p:spPr>
                <a:xfrm>
                  <a:off x="7698209" y="1480555"/>
                  <a:ext cx="72360" cy="106920"/>
                </a:xfrm>
                <a:prstGeom prst="rect">
                  <a:avLst/>
                </a:prstGeom>
              </p:spPr>
            </p:pic>
          </mc:Fallback>
        </mc:AlternateContent>
      </p:grpSp>
      <p:grpSp>
        <p:nvGrpSpPr>
          <p:cNvPr id="105" name="Group 104">
            <a:extLst>
              <a:ext uri="{FF2B5EF4-FFF2-40B4-BE49-F238E27FC236}">
                <a16:creationId xmlns:a16="http://schemas.microsoft.com/office/drawing/2014/main" id="{D3EF2A38-2A24-69A3-39C2-C0B6D13D3B7B}"/>
              </a:ext>
            </a:extLst>
          </p:cNvPr>
          <p:cNvGrpSpPr/>
          <p:nvPr/>
        </p:nvGrpSpPr>
        <p:grpSpPr>
          <a:xfrm>
            <a:off x="8020409" y="1351675"/>
            <a:ext cx="909000" cy="306720"/>
            <a:chOff x="8020409" y="1351675"/>
            <a:chExt cx="909000" cy="306720"/>
          </a:xfrm>
        </p:grpSpPr>
        <mc:AlternateContent xmlns:mc="http://schemas.openxmlformats.org/markup-compatibility/2006">
          <mc:Choice xmlns:p14="http://schemas.microsoft.com/office/powerpoint/2010/main" Requires="p14">
            <p:contentPart p14:bwMode="auto" r:id="rId144">
              <p14:nvContentPartPr>
                <p14:cNvPr id="97" name="Ink 96">
                  <a:extLst>
                    <a:ext uri="{FF2B5EF4-FFF2-40B4-BE49-F238E27FC236}">
                      <a16:creationId xmlns:a16="http://schemas.microsoft.com/office/drawing/2014/main" id="{18B07CFF-5339-FA6E-3B5B-8924D3DDC5D3}"/>
                    </a:ext>
                  </a:extLst>
                </p14:cNvPr>
                <p14:cNvContentPartPr/>
                <p14:nvPr/>
              </p14:nvContentPartPr>
              <p14:xfrm>
                <a:off x="8020409" y="1390555"/>
                <a:ext cx="190080" cy="105120"/>
              </p14:xfrm>
            </p:contentPart>
          </mc:Choice>
          <mc:Fallback>
            <p:pic>
              <p:nvPicPr>
                <p:cNvPr id="97" name="Ink 96">
                  <a:extLst>
                    <a:ext uri="{FF2B5EF4-FFF2-40B4-BE49-F238E27FC236}">
                      <a16:creationId xmlns:a16="http://schemas.microsoft.com/office/drawing/2014/main" id="{18B07CFF-5339-FA6E-3B5B-8924D3DDC5D3}"/>
                    </a:ext>
                  </a:extLst>
                </p:cNvPr>
                <p:cNvPicPr/>
                <p:nvPr/>
              </p:nvPicPr>
              <p:blipFill>
                <a:blip r:embed="rId145"/>
                <a:stretch>
                  <a:fillRect/>
                </a:stretch>
              </p:blipFill>
              <p:spPr>
                <a:xfrm>
                  <a:off x="8014289" y="1384435"/>
                  <a:ext cx="202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8" name="Ink 97">
                  <a:extLst>
                    <a:ext uri="{FF2B5EF4-FFF2-40B4-BE49-F238E27FC236}">
                      <a16:creationId xmlns:a16="http://schemas.microsoft.com/office/drawing/2014/main" id="{7736747A-871D-2A34-B7F0-9B95DC16D77C}"/>
                    </a:ext>
                  </a:extLst>
                </p14:cNvPr>
                <p14:cNvContentPartPr/>
                <p14:nvPr/>
              </p14:nvContentPartPr>
              <p14:xfrm>
                <a:off x="8222009" y="1351675"/>
                <a:ext cx="127080" cy="213480"/>
              </p14:xfrm>
            </p:contentPart>
          </mc:Choice>
          <mc:Fallback>
            <p:pic>
              <p:nvPicPr>
                <p:cNvPr id="98" name="Ink 97">
                  <a:extLst>
                    <a:ext uri="{FF2B5EF4-FFF2-40B4-BE49-F238E27FC236}">
                      <a16:creationId xmlns:a16="http://schemas.microsoft.com/office/drawing/2014/main" id="{7736747A-871D-2A34-B7F0-9B95DC16D77C}"/>
                    </a:ext>
                  </a:extLst>
                </p:cNvPr>
                <p:cNvPicPr/>
                <p:nvPr/>
              </p:nvPicPr>
              <p:blipFill>
                <a:blip r:embed="rId147"/>
                <a:stretch>
                  <a:fillRect/>
                </a:stretch>
              </p:blipFill>
              <p:spPr>
                <a:xfrm>
                  <a:off x="8215889" y="1345555"/>
                  <a:ext cx="1393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9" name="Ink 98">
                  <a:extLst>
                    <a:ext uri="{FF2B5EF4-FFF2-40B4-BE49-F238E27FC236}">
                      <a16:creationId xmlns:a16="http://schemas.microsoft.com/office/drawing/2014/main" id="{347F1A44-42FB-4F69-9E6C-1D39B0D3D61B}"/>
                    </a:ext>
                  </a:extLst>
                </p14:cNvPr>
                <p14:cNvContentPartPr/>
                <p14:nvPr/>
              </p14:nvContentPartPr>
              <p14:xfrm>
                <a:off x="8040209" y="1381555"/>
                <a:ext cx="178560" cy="97920"/>
              </p14:xfrm>
            </p:contentPart>
          </mc:Choice>
          <mc:Fallback>
            <p:pic>
              <p:nvPicPr>
                <p:cNvPr id="99" name="Ink 98">
                  <a:extLst>
                    <a:ext uri="{FF2B5EF4-FFF2-40B4-BE49-F238E27FC236}">
                      <a16:creationId xmlns:a16="http://schemas.microsoft.com/office/drawing/2014/main" id="{347F1A44-42FB-4F69-9E6C-1D39B0D3D61B}"/>
                    </a:ext>
                  </a:extLst>
                </p:cNvPr>
                <p:cNvPicPr/>
                <p:nvPr/>
              </p:nvPicPr>
              <p:blipFill>
                <a:blip r:embed="rId149"/>
                <a:stretch>
                  <a:fillRect/>
                </a:stretch>
              </p:blipFill>
              <p:spPr>
                <a:xfrm>
                  <a:off x="8034089" y="1375435"/>
                  <a:ext cx="190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0" name="Ink 99">
                  <a:extLst>
                    <a:ext uri="{FF2B5EF4-FFF2-40B4-BE49-F238E27FC236}">
                      <a16:creationId xmlns:a16="http://schemas.microsoft.com/office/drawing/2014/main" id="{12D1C477-BDDC-F29C-C753-87BAE6870C02}"/>
                    </a:ext>
                  </a:extLst>
                </p14:cNvPr>
                <p14:cNvContentPartPr/>
                <p14:nvPr/>
              </p14:nvContentPartPr>
              <p14:xfrm>
                <a:off x="8487689" y="1470475"/>
                <a:ext cx="360" cy="187920"/>
              </p14:xfrm>
            </p:contentPart>
          </mc:Choice>
          <mc:Fallback>
            <p:pic>
              <p:nvPicPr>
                <p:cNvPr id="100" name="Ink 99">
                  <a:extLst>
                    <a:ext uri="{FF2B5EF4-FFF2-40B4-BE49-F238E27FC236}">
                      <a16:creationId xmlns:a16="http://schemas.microsoft.com/office/drawing/2014/main" id="{12D1C477-BDDC-F29C-C753-87BAE6870C02}"/>
                    </a:ext>
                  </a:extLst>
                </p:cNvPr>
                <p:cNvPicPr/>
                <p:nvPr/>
              </p:nvPicPr>
              <p:blipFill>
                <a:blip r:embed="rId151"/>
                <a:stretch>
                  <a:fillRect/>
                </a:stretch>
              </p:blipFill>
              <p:spPr>
                <a:xfrm>
                  <a:off x="8481569" y="1464355"/>
                  <a:ext cx="12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1" name="Ink 100">
                  <a:extLst>
                    <a:ext uri="{FF2B5EF4-FFF2-40B4-BE49-F238E27FC236}">
                      <a16:creationId xmlns:a16="http://schemas.microsoft.com/office/drawing/2014/main" id="{8599F5BB-09BA-4D85-25BF-DC023494E582}"/>
                    </a:ext>
                  </a:extLst>
                </p14:cNvPr>
                <p14:cNvContentPartPr/>
                <p14:nvPr/>
              </p14:nvContentPartPr>
              <p14:xfrm>
                <a:off x="8467889" y="1480555"/>
                <a:ext cx="140400" cy="51840"/>
              </p14:xfrm>
            </p:contentPart>
          </mc:Choice>
          <mc:Fallback>
            <p:pic>
              <p:nvPicPr>
                <p:cNvPr id="101" name="Ink 100">
                  <a:extLst>
                    <a:ext uri="{FF2B5EF4-FFF2-40B4-BE49-F238E27FC236}">
                      <a16:creationId xmlns:a16="http://schemas.microsoft.com/office/drawing/2014/main" id="{8599F5BB-09BA-4D85-25BF-DC023494E582}"/>
                    </a:ext>
                  </a:extLst>
                </p:cNvPr>
                <p:cNvPicPr/>
                <p:nvPr/>
              </p:nvPicPr>
              <p:blipFill>
                <a:blip r:embed="rId153"/>
                <a:stretch>
                  <a:fillRect/>
                </a:stretch>
              </p:blipFill>
              <p:spPr>
                <a:xfrm>
                  <a:off x="8461769" y="1474435"/>
                  <a:ext cx="1526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2" name="Ink 101">
                  <a:extLst>
                    <a:ext uri="{FF2B5EF4-FFF2-40B4-BE49-F238E27FC236}">
                      <a16:creationId xmlns:a16="http://schemas.microsoft.com/office/drawing/2014/main" id="{5EE6CC29-48A3-B5E3-A85D-0F47428E492F}"/>
                    </a:ext>
                  </a:extLst>
                </p14:cNvPr>
                <p14:cNvContentPartPr/>
                <p14:nvPr/>
              </p14:nvContentPartPr>
              <p14:xfrm>
                <a:off x="8666249" y="1466515"/>
                <a:ext cx="111960" cy="4320"/>
              </p14:xfrm>
            </p:contentPart>
          </mc:Choice>
          <mc:Fallback>
            <p:pic>
              <p:nvPicPr>
                <p:cNvPr id="102" name="Ink 101">
                  <a:extLst>
                    <a:ext uri="{FF2B5EF4-FFF2-40B4-BE49-F238E27FC236}">
                      <a16:creationId xmlns:a16="http://schemas.microsoft.com/office/drawing/2014/main" id="{5EE6CC29-48A3-B5E3-A85D-0F47428E492F}"/>
                    </a:ext>
                  </a:extLst>
                </p:cNvPr>
                <p:cNvPicPr/>
                <p:nvPr/>
              </p:nvPicPr>
              <p:blipFill>
                <a:blip r:embed="rId155"/>
                <a:stretch>
                  <a:fillRect/>
                </a:stretch>
              </p:blipFill>
              <p:spPr>
                <a:xfrm>
                  <a:off x="8660129" y="1460395"/>
                  <a:ext cx="124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3" name="Ink 102">
                  <a:extLst>
                    <a:ext uri="{FF2B5EF4-FFF2-40B4-BE49-F238E27FC236}">
                      <a16:creationId xmlns:a16="http://schemas.microsoft.com/office/drawing/2014/main" id="{01D71B97-A5A2-E73D-38BD-C4887354E170}"/>
                    </a:ext>
                  </a:extLst>
                </p14:cNvPr>
                <p14:cNvContentPartPr/>
                <p14:nvPr/>
              </p14:nvContentPartPr>
              <p14:xfrm>
                <a:off x="8706209" y="1515115"/>
                <a:ext cx="110520" cy="15120"/>
              </p14:xfrm>
            </p:contentPart>
          </mc:Choice>
          <mc:Fallback>
            <p:pic>
              <p:nvPicPr>
                <p:cNvPr id="103" name="Ink 102">
                  <a:extLst>
                    <a:ext uri="{FF2B5EF4-FFF2-40B4-BE49-F238E27FC236}">
                      <a16:creationId xmlns:a16="http://schemas.microsoft.com/office/drawing/2014/main" id="{01D71B97-A5A2-E73D-38BD-C4887354E170}"/>
                    </a:ext>
                  </a:extLst>
                </p:cNvPr>
                <p:cNvPicPr/>
                <p:nvPr/>
              </p:nvPicPr>
              <p:blipFill>
                <a:blip r:embed="rId157"/>
                <a:stretch>
                  <a:fillRect/>
                </a:stretch>
              </p:blipFill>
              <p:spPr>
                <a:xfrm>
                  <a:off x="8700089" y="1508995"/>
                  <a:ext cx="122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4" name="Ink 103">
                  <a:extLst>
                    <a:ext uri="{FF2B5EF4-FFF2-40B4-BE49-F238E27FC236}">
                      <a16:creationId xmlns:a16="http://schemas.microsoft.com/office/drawing/2014/main" id="{1E7A853A-26BD-8D3D-E189-47D659A2719E}"/>
                    </a:ext>
                  </a:extLst>
                </p14:cNvPr>
                <p14:cNvContentPartPr/>
                <p14:nvPr/>
              </p14:nvContentPartPr>
              <p14:xfrm>
                <a:off x="8914649" y="1420795"/>
                <a:ext cx="14760" cy="150840"/>
              </p14:xfrm>
            </p:contentPart>
          </mc:Choice>
          <mc:Fallback>
            <p:pic>
              <p:nvPicPr>
                <p:cNvPr id="104" name="Ink 103">
                  <a:extLst>
                    <a:ext uri="{FF2B5EF4-FFF2-40B4-BE49-F238E27FC236}">
                      <a16:creationId xmlns:a16="http://schemas.microsoft.com/office/drawing/2014/main" id="{1E7A853A-26BD-8D3D-E189-47D659A2719E}"/>
                    </a:ext>
                  </a:extLst>
                </p:cNvPr>
                <p:cNvPicPr/>
                <p:nvPr/>
              </p:nvPicPr>
              <p:blipFill>
                <a:blip r:embed="rId159"/>
                <a:stretch>
                  <a:fillRect/>
                </a:stretch>
              </p:blipFill>
              <p:spPr>
                <a:xfrm>
                  <a:off x="8908529" y="1414675"/>
                  <a:ext cx="27000" cy="16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0">
            <p14:nvContentPartPr>
              <p14:cNvPr id="107" name="Ink 106">
                <a:extLst>
                  <a:ext uri="{FF2B5EF4-FFF2-40B4-BE49-F238E27FC236}">
                    <a16:creationId xmlns:a16="http://schemas.microsoft.com/office/drawing/2014/main" id="{E35333BB-D2DB-6C13-E494-2624A825EED2}"/>
                  </a:ext>
                </a:extLst>
              </p14:cNvPr>
              <p14:cNvContentPartPr/>
              <p14:nvPr/>
            </p14:nvContentPartPr>
            <p14:xfrm>
              <a:off x="9381569" y="1356715"/>
              <a:ext cx="169920" cy="223920"/>
            </p14:xfrm>
          </p:contentPart>
        </mc:Choice>
        <mc:Fallback>
          <p:pic>
            <p:nvPicPr>
              <p:cNvPr id="107" name="Ink 106">
                <a:extLst>
                  <a:ext uri="{FF2B5EF4-FFF2-40B4-BE49-F238E27FC236}">
                    <a16:creationId xmlns:a16="http://schemas.microsoft.com/office/drawing/2014/main" id="{E35333BB-D2DB-6C13-E494-2624A825EED2}"/>
                  </a:ext>
                </a:extLst>
              </p:cNvPr>
              <p:cNvPicPr/>
              <p:nvPr/>
            </p:nvPicPr>
            <p:blipFill>
              <a:blip r:embed="rId161"/>
              <a:stretch>
                <a:fillRect/>
              </a:stretch>
            </p:blipFill>
            <p:spPr>
              <a:xfrm>
                <a:off x="9375449" y="1350595"/>
                <a:ext cx="1821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8" name="Ink 107">
                <a:extLst>
                  <a:ext uri="{FF2B5EF4-FFF2-40B4-BE49-F238E27FC236}">
                    <a16:creationId xmlns:a16="http://schemas.microsoft.com/office/drawing/2014/main" id="{DF8FFECE-3B1C-85DB-0637-B4E4E689AEB2}"/>
                  </a:ext>
                </a:extLst>
              </p14:cNvPr>
              <p14:cNvContentPartPr/>
              <p14:nvPr/>
            </p14:nvContentPartPr>
            <p14:xfrm>
              <a:off x="9591089" y="1480555"/>
              <a:ext cx="14400" cy="84960"/>
            </p14:xfrm>
          </p:contentPart>
        </mc:Choice>
        <mc:Fallback>
          <p:pic>
            <p:nvPicPr>
              <p:cNvPr id="108" name="Ink 107">
                <a:extLst>
                  <a:ext uri="{FF2B5EF4-FFF2-40B4-BE49-F238E27FC236}">
                    <a16:creationId xmlns:a16="http://schemas.microsoft.com/office/drawing/2014/main" id="{DF8FFECE-3B1C-85DB-0637-B4E4E689AEB2}"/>
                  </a:ext>
                </a:extLst>
              </p:cNvPr>
              <p:cNvPicPr/>
              <p:nvPr/>
            </p:nvPicPr>
            <p:blipFill>
              <a:blip r:embed="rId163"/>
              <a:stretch>
                <a:fillRect/>
              </a:stretch>
            </p:blipFill>
            <p:spPr>
              <a:xfrm>
                <a:off x="9584969" y="1474435"/>
                <a:ext cx="266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9" name="Ink 108">
                <a:extLst>
                  <a:ext uri="{FF2B5EF4-FFF2-40B4-BE49-F238E27FC236}">
                    <a16:creationId xmlns:a16="http://schemas.microsoft.com/office/drawing/2014/main" id="{2BD8D260-B568-C3B6-2061-EA5697FB23F5}"/>
                  </a:ext>
                </a:extLst>
              </p14:cNvPr>
              <p14:cNvContentPartPr/>
              <p14:nvPr/>
            </p14:nvContentPartPr>
            <p14:xfrm>
              <a:off x="9591089" y="1400995"/>
              <a:ext cx="2160" cy="360"/>
            </p14:xfrm>
          </p:contentPart>
        </mc:Choice>
        <mc:Fallback>
          <p:pic>
            <p:nvPicPr>
              <p:cNvPr id="109" name="Ink 108">
                <a:extLst>
                  <a:ext uri="{FF2B5EF4-FFF2-40B4-BE49-F238E27FC236}">
                    <a16:creationId xmlns:a16="http://schemas.microsoft.com/office/drawing/2014/main" id="{2BD8D260-B568-C3B6-2061-EA5697FB23F5}"/>
                  </a:ext>
                </a:extLst>
              </p:cNvPr>
              <p:cNvPicPr/>
              <p:nvPr/>
            </p:nvPicPr>
            <p:blipFill>
              <a:blip r:embed="rId85"/>
              <a:stretch>
                <a:fillRect/>
              </a:stretch>
            </p:blipFill>
            <p:spPr>
              <a:xfrm>
                <a:off x="9584969" y="1394875"/>
                <a:ext cx="14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0" name="Ink 109">
                <a:extLst>
                  <a:ext uri="{FF2B5EF4-FFF2-40B4-BE49-F238E27FC236}">
                    <a16:creationId xmlns:a16="http://schemas.microsoft.com/office/drawing/2014/main" id="{30C68620-8A65-0072-CD73-41D9A0990DEB}"/>
                  </a:ext>
                </a:extLst>
              </p14:cNvPr>
              <p14:cNvContentPartPr/>
              <p14:nvPr/>
            </p14:nvContentPartPr>
            <p14:xfrm>
              <a:off x="9680369" y="1447795"/>
              <a:ext cx="77040" cy="131760"/>
            </p14:xfrm>
          </p:contentPart>
        </mc:Choice>
        <mc:Fallback>
          <p:pic>
            <p:nvPicPr>
              <p:cNvPr id="110" name="Ink 109">
                <a:extLst>
                  <a:ext uri="{FF2B5EF4-FFF2-40B4-BE49-F238E27FC236}">
                    <a16:creationId xmlns:a16="http://schemas.microsoft.com/office/drawing/2014/main" id="{30C68620-8A65-0072-CD73-41D9A0990DEB}"/>
                  </a:ext>
                </a:extLst>
              </p:cNvPr>
              <p:cNvPicPr/>
              <p:nvPr/>
            </p:nvPicPr>
            <p:blipFill>
              <a:blip r:embed="rId166"/>
              <a:stretch>
                <a:fillRect/>
              </a:stretch>
            </p:blipFill>
            <p:spPr>
              <a:xfrm>
                <a:off x="9674249" y="1441675"/>
                <a:ext cx="89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1" name="Ink 110">
                <a:extLst>
                  <a:ext uri="{FF2B5EF4-FFF2-40B4-BE49-F238E27FC236}">
                    <a16:creationId xmlns:a16="http://schemas.microsoft.com/office/drawing/2014/main" id="{11417914-8B83-7D55-2781-77A06B3EEEF2}"/>
                  </a:ext>
                </a:extLst>
              </p14:cNvPr>
              <p14:cNvContentPartPr/>
              <p14:nvPr/>
            </p14:nvContentPartPr>
            <p14:xfrm>
              <a:off x="9799529" y="1472635"/>
              <a:ext cx="94320" cy="98640"/>
            </p14:xfrm>
          </p:contentPart>
        </mc:Choice>
        <mc:Fallback>
          <p:pic>
            <p:nvPicPr>
              <p:cNvPr id="111" name="Ink 110">
                <a:extLst>
                  <a:ext uri="{FF2B5EF4-FFF2-40B4-BE49-F238E27FC236}">
                    <a16:creationId xmlns:a16="http://schemas.microsoft.com/office/drawing/2014/main" id="{11417914-8B83-7D55-2781-77A06B3EEEF2}"/>
                  </a:ext>
                </a:extLst>
              </p:cNvPr>
              <p:cNvPicPr/>
              <p:nvPr/>
            </p:nvPicPr>
            <p:blipFill>
              <a:blip r:embed="rId168"/>
              <a:stretch>
                <a:fillRect/>
              </a:stretch>
            </p:blipFill>
            <p:spPr>
              <a:xfrm>
                <a:off x="9793409" y="1466515"/>
                <a:ext cx="1065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2" name="Ink 111">
                <a:extLst>
                  <a:ext uri="{FF2B5EF4-FFF2-40B4-BE49-F238E27FC236}">
                    <a16:creationId xmlns:a16="http://schemas.microsoft.com/office/drawing/2014/main" id="{7AE7A44D-3E33-5672-1A38-2243C36B8089}"/>
                  </a:ext>
                </a:extLst>
              </p14:cNvPr>
              <p14:cNvContentPartPr/>
              <p14:nvPr/>
            </p14:nvContentPartPr>
            <p14:xfrm>
              <a:off x="9919049" y="1479115"/>
              <a:ext cx="115200" cy="64080"/>
            </p14:xfrm>
          </p:contentPart>
        </mc:Choice>
        <mc:Fallback>
          <p:pic>
            <p:nvPicPr>
              <p:cNvPr id="112" name="Ink 111">
                <a:extLst>
                  <a:ext uri="{FF2B5EF4-FFF2-40B4-BE49-F238E27FC236}">
                    <a16:creationId xmlns:a16="http://schemas.microsoft.com/office/drawing/2014/main" id="{7AE7A44D-3E33-5672-1A38-2243C36B8089}"/>
                  </a:ext>
                </a:extLst>
              </p:cNvPr>
              <p:cNvPicPr/>
              <p:nvPr/>
            </p:nvPicPr>
            <p:blipFill>
              <a:blip r:embed="rId170"/>
              <a:stretch>
                <a:fillRect/>
              </a:stretch>
            </p:blipFill>
            <p:spPr>
              <a:xfrm>
                <a:off x="9912929" y="1472995"/>
                <a:ext cx="1274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3" name="Ink 112">
                <a:extLst>
                  <a:ext uri="{FF2B5EF4-FFF2-40B4-BE49-F238E27FC236}">
                    <a16:creationId xmlns:a16="http://schemas.microsoft.com/office/drawing/2014/main" id="{0ECEEBD0-4916-F6B7-A1A2-9BFAF8D2797F}"/>
                  </a:ext>
                </a:extLst>
              </p14:cNvPr>
              <p14:cNvContentPartPr/>
              <p14:nvPr/>
            </p14:nvContentPartPr>
            <p14:xfrm>
              <a:off x="10057649" y="1469755"/>
              <a:ext cx="128160" cy="203760"/>
            </p14:xfrm>
          </p:contentPart>
        </mc:Choice>
        <mc:Fallback>
          <p:pic>
            <p:nvPicPr>
              <p:cNvPr id="113" name="Ink 112">
                <a:extLst>
                  <a:ext uri="{FF2B5EF4-FFF2-40B4-BE49-F238E27FC236}">
                    <a16:creationId xmlns:a16="http://schemas.microsoft.com/office/drawing/2014/main" id="{0ECEEBD0-4916-F6B7-A1A2-9BFAF8D2797F}"/>
                  </a:ext>
                </a:extLst>
              </p:cNvPr>
              <p:cNvPicPr/>
              <p:nvPr/>
            </p:nvPicPr>
            <p:blipFill>
              <a:blip r:embed="rId172"/>
              <a:stretch>
                <a:fillRect/>
              </a:stretch>
            </p:blipFill>
            <p:spPr>
              <a:xfrm>
                <a:off x="10051529" y="1463635"/>
                <a:ext cx="1404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4" name="Ink 113">
                <a:extLst>
                  <a:ext uri="{FF2B5EF4-FFF2-40B4-BE49-F238E27FC236}">
                    <a16:creationId xmlns:a16="http://schemas.microsoft.com/office/drawing/2014/main" id="{D63C2EC5-67F9-1B2D-B7A8-F8D1C3BD4283}"/>
                  </a:ext>
                </a:extLst>
              </p14:cNvPr>
              <p14:cNvContentPartPr/>
              <p14:nvPr/>
            </p14:nvContentPartPr>
            <p14:xfrm>
              <a:off x="10206689" y="1455715"/>
              <a:ext cx="137520" cy="126720"/>
            </p14:xfrm>
          </p:contentPart>
        </mc:Choice>
        <mc:Fallback>
          <p:pic>
            <p:nvPicPr>
              <p:cNvPr id="114" name="Ink 113">
                <a:extLst>
                  <a:ext uri="{FF2B5EF4-FFF2-40B4-BE49-F238E27FC236}">
                    <a16:creationId xmlns:a16="http://schemas.microsoft.com/office/drawing/2014/main" id="{D63C2EC5-67F9-1B2D-B7A8-F8D1C3BD4283}"/>
                  </a:ext>
                </a:extLst>
              </p:cNvPr>
              <p:cNvPicPr/>
              <p:nvPr/>
            </p:nvPicPr>
            <p:blipFill>
              <a:blip r:embed="rId174"/>
              <a:stretch>
                <a:fillRect/>
              </a:stretch>
            </p:blipFill>
            <p:spPr>
              <a:xfrm>
                <a:off x="10200569" y="1449595"/>
                <a:ext cx="1497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5" name="Ink 114">
                <a:extLst>
                  <a:ext uri="{FF2B5EF4-FFF2-40B4-BE49-F238E27FC236}">
                    <a16:creationId xmlns:a16="http://schemas.microsoft.com/office/drawing/2014/main" id="{FABCAB55-221F-61C0-73AB-1C9DBA62EEFC}"/>
                  </a:ext>
                </a:extLst>
              </p14:cNvPr>
              <p14:cNvContentPartPr/>
              <p14:nvPr/>
            </p14:nvContentPartPr>
            <p14:xfrm>
              <a:off x="10375889" y="1480555"/>
              <a:ext cx="133560" cy="76680"/>
            </p14:xfrm>
          </p:contentPart>
        </mc:Choice>
        <mc:Fallback>
          <p:pic>
            <p:nvPicPr>
              <p:cNvPr id="115" name="Ink 114">
                <a:extLst>
                  <a:ext uri="{FF2B5EF4-FFF2-40B4-BE49-F238E27FC236}">
                    <a16:creationId xmlns:a16="http://schemas.microsoft.com/office/drawing/2014/main" id="{FABCAB55-221F-61C0-73AB-1C9DBA62EEFC}"/>
                  </a:ext>
                </a:extLst>
              </p:cNvPr>
              <p:cNvPicPr/>
              <p:nvPr/>
            </p:nvPicPr>
            <p:blipFill>
              <a:blip r:embed="rId176"/>
              <a:stretch>
                <a:fillRect/>
              </a:stretch>
            </p:blipFill>
            <p:spPr>
              <a:xfrm>
                <a:off x="10369769" y="1474435"/>
                <a:ext cx="145800" cy="88920"/>
              </a:xfrm>
              <a:prstGeom prst="rect">
                <a:avLst/>
              </a:prstGeom>
            </p:spPr>
          </p:pic>
        </mc:Fallback>
      </mc:AlternateContent>
      <p:grpSp>
        <p:nvGrpSpPr>
          <p:cNvPr id="120" name="Group 119">
            <a:extLst>
              <a:ext uri="{FF2B5EF4-FFF2-40B4-BE49-F238E27FC236}">
                <a16:creationId xmlns:a16="http://schemas.microsoft.com/office/drawing/2014/main" id="{912B4F90-DF35-1702-547E-4AE1EBC37E87}"/>
              </a:ext>
            </a:extLst>
          </p:cNvPr>
          <p:cNvGrpSpPr/>
          <p:nvPr/>
        </p:nvGrpSpPr>
        <p:grpSpPr>
          <a:xfrm>
            <a:off x="10525289" y="1361035"/>
            <a:ext cx="124920" cy="216720"/>
            <a:chOff x="10525289" y="1361035"/>
            <a:chExt cx="124920" cy="216720"/>
          </a:xfrm>
        </p:grpSpPr>
        <mc:AlternateContent xmlns:mc="http://schemas.openxmlformats.org/markup-compatibility/2006">
          <mc:Choice xmlns:p14="http://schemas.microsoft.com/office/powerpoint/2010/main" Requires="p14">
            <p:contentPart p14:bwMode="auto" r:id="rId177">
              <p14:nvContentPartPr>
                <p14:cNvPr id="118" name="Ink 117">
                  <a:extLst>
                    <a:ext uri="{FF2B5EF4-FFF2-40B4-BE49-F238E27FC236}">
                      <a16:creationId xmlns:a16="http://schemas.microsoft.com/office/drawing/2014/main" id="{BFDF1229-7F01-15E4-EAEB-F74F277836A1}"/>
                    </a:ext>
                  </a:extLst>
                </p14:cNvPr>
                <p14:cNvContentPartPr/>
                <p14:nvPr/>
              </p14:nvContentPartPr>
              <p14:xfrm>
                <a:off x="10585049" y="1361035"/>
                <a:ext cx="18360" cy="216720"/>
              </p14:xfrm>
            </p:contentPart>
          </mc:Choice>
          <mc:Fallback>
            <p:pic>
              <p:nvPicPr>
                <p:cNvPr id="118" name="Ink 117">
                  <a:extLst>
                    <a:ext uri="{FF2B5EF4-FFF2-40B4-BE49-F238E27FC236}">
                      <a16:creationId xmlns:a16="http://schemas.microsoft.com/office/drawing/2014/main" id="{BFDF1229-7F01-15E4-EAEB-F74F277836A1}"/>
                    </a:ext>
                  </a:extLst>
                </p:cNvPr>
                <p:cNvPicPr/>
                <p:nvPr/>
              </p:nvPicPr>
              <p:blipFill>
                <a:blip r:embed="rId178"/>
                <a:stretch>
                  <a:fillRect/>
                </a:stretch>
              </p:blipFill>
              <p:spPr>
                <a:xfrm>
                  <a:off x="10578929" y="1354915"/>
                  <a:ext cx="306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9" name="Ink 118">
                  <a:extLst>
                    <a:ext uri="{FF2B5EF4-FFF2-40B4-BE49-F238E27FC236}">
                      <a16:creationId xmlns:a16="http://schemas.microsoft.com/office/drawing/2014/main" id="{3A56043D-AC0C-8280-EE44-5CA25EB6F2BA}"/>
                    </a:ext>
                  </a:extLst>
                </p14:cNvPr>
                <p14:cNvContentPartPr/>
                <p14:nvPr/>
              </p14:nvContentPartPr>
              <p14:xfrm>
                <a:off x="10525289" y="1449955"/>
                <a:ext cx="124920" cy="20880"/>
              </p14:xfrm>
            </p:contentPart>
          </mc:Choice>
          <mc:Fallback>
            <p:pic>
              <p:nvPicPr>
                <p:cNvPr id="119" name="Ink 118">
                  <a:extLst>
                    <a:ext uri="{FF2B5EF4-FFF2-40B4-BE49-F238E27FC236}">
                      <a16:creationId xmlns:a16="http://schemas.microsoft.com/office/drawing/2014/main" id="{3A56043D-AC0C-8280-EE44-5CA25EB6F2BA}"/>
                    </a:ext>
                  </a:extLst>
                </p:cNvPr>
                <p:cNvPicPr/>
                <p:nvPr/>
              </p:nvPicPr>
              <p:blipFill>
                <a:blip r:embed="rId180"/>
                <a:stretch>
                  <a:fillRect/>
                </a:stretch>
              </p:blipFill>
              <p:spPr>
                <a:xfrm>
                  <a:off x="10519169" y="1443835"/>
                  <a:ext cx="137160" cy="33120"/>
                </a:xfrm>
                <a:prstGeom prst="rect">
                  <a:avLst/>
                </a:prstGeom>
              </p:spPr>
            </p:pic>
          </mc:Fallback>
        </mc:AlternateContent>
      </p:grpSp>
    </p:spTree>
    <p:extLst>
      <p:ext uri="{BB962C8B-B14F-4D97-AF65-F5344CB8AC3E}">
        <p14:creationId xmlns:p14="http://schemas.microsoft.com/office/powerpoint/2010/main" val="3185693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273D93-2DBF-A2BE-FEA7-ED403A67118C}"/>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F6151A10-BBB7-44DF-6E00-0A5E4704815A}"/>
              </a:ext>
            </a:extLst>
          </p:cNvPr>
          <p:cNvPicPr>
            <a:picLocks noChangeAspect="1"/>
          </p:cNvPicPr>
          <p:nvPr/>
        </p:nvPicPr>
        <p:blipFill>
          <a:blip r:embed="rId2"/>
          <a:stretch>
            <a:fillRect/>
          </a:stretch>
        </p:blipFill>
        <p:spPr>
          <a:xfrm>
            <a:off x="0" y="0"/>
            <a:ext cx="11639550" cy="4057650"/>
          </a:xfrm>
          <a:prstGeom prst="rect">
            <a:avLst/>
          </a:prstGeom>
        </p:spPr>
      </p:pic>
      <mc:AlternateContent xmlns:mc="http://schemas.openxmlformats.org/markup-compatibility/2006">
        <mc:Choice xmlns:p14="http://schemas.microsoft.com/office/powerpoint/2010/main" Requires="p14">
          <p:contentPart p14:bwMode="auto" r:id="rId3">
            <p14:nvContentPartPr>
              <p14:cNvPr id="26" name="Ink 25">
                <a:extLst>
                  <a:ext uri="{FF2B5EF4-FFF2-40B4-BE49-F238E27FC236}">
                    <a16:creationId xmlns:a16="http://schemas.microsoft.com/office/drawing/2014/main" id="{3FBB6EC7-3FE9-F158-7BE4-E307EC8BC107}"/>
                  </a:ext>
                </a:extLst>
              </p14:cNvPr>
              <p14:cNvContentPartPr/>
              <p14:nvPr/>
            </p14:nvContentPartPr>
            <p14:xfrm>
              <a:off x="4412129" y="2921713"/>
              <a:ext cx="60480" cy="40680"/>
            </p14:xfrm>
          </p:contentPart>
        </mc:Choice>
        <mc:Fallback>
          <p:pic>
            <p:nvPicPr>
              <p:cNvPr id="26" name="Ink 25">
                <a:extLst>
                  <a:ext uri="{FF2B5EF4-FFF2-40B4-BE49-F238E27FC236}">
                    <a16:creationId xmlns:a16="http://schemas.microsoft.com/office/drawing/2014/main" id="{3FBB6EC7-3FE9-F158-7BE4-E307EC8BC107}"/>
                  </a:ext>
                </a:extLst>
              </p:cNvPr>
              <p:cNvPicPr/>
              <p:nvPr/>
            </p:nvPicPr>
            <p:blipFill>
              <a:blip r:embed="rId4"/>
              <a:stretch>
                <a:fillRect/>
              </a:stretch>
            </p:blipFill>
            <p:spPr>
              <a:xfrm>
                <a:off x="4406009" y="2915593"/>
                <a:ext cx="727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9" name="Ink 88">
                <a:extLst>
                  <a:ext uri="{FF2B5EF4-FFF2-40B4-BE49-F238E27FC236}">
                    <a16:creationId xmlns:a16="http://schemas.microsoft.com/office/drawing/2014/main" id="{D88D7BD5-594B-8921-C1AB-3F4B76AE61C7}"/>
                  </a:ext>
                </a:extLst>
              </p14:cNvPr>
              <p14:cNvContentPartPr/>
              <p14:nvPr/>
            </p14:nvContentPartPr>
            <p14:xfrm>
              <a:off x="6181889" y="3349393"/>
              <a:ext cx="186480" cy="360"/>
            </p14:xfrm>
          </p:contentPart>
        </mc:Choice>
        <mc:Fallback>
          <p:pic>
            <p:nvPicPr>
              <p:cNvPr id="89" name="Ink 88">
                <a:extLst>
                  <a:ext uri="{FF2B5EF4-FFF2-40B4-BE49-F238E27FC236}">
                    <a16:creationId xmlns:a16="http://schemas.microsoft.com/office/drawing/2014/main" id="{D88D7BD5-594B-8921-C1AB-3F4B76AE61C7}"/>
                  </a:ext>
                </a:extLst>
              </p:cNvPr>
              <p:cNvPicPr/>
              <p:nvPr/>
            </p:nvPicPr>
            <p:blipFill>
              <a:blip r:embed="rId6"/>
              <a:stretch>
                <a:fillRect/>
              </a:stretch>
            </p:blipFill>
            <p:spPr>
              <a:xfrm>
                <a:off x="6175769" y="3343273"/>
                <a:ext cx="198720" cy="12600"/>
              </a:xfrm>
              <a:prstGeom prst="rect">
                <a:avLst/>
              </a:prstGeom>
            </p:spPr>
          </p:pic>
        </mc:Fallback>
      </mc:AlternateContent>
      <p:grpSp>
        <p:nvGrpSpPr>
          <p:cNvPr id="162" name="Group 161">
            <a:extLst>
              <a:ext uri="{FF2B5EF4-FFF2-40B4-BE49-F238E27FC236}">
                <a16:creationId xmlns:a16="http://schemas.microsoft.com/office/drawing/2014/main" id="{BCEC3BAE-D2C6-C8DA-543A-4A4667FE9AF9}"/>
              </a:ext>
            </a:extLst>
          </p:cNvPr>
          <p:cNvGrpSpPr/>
          <p:nvPr/>
        </p:nvGrpSpPr>
        <p:grpSpPr>
          <a:xfrm>
            <a:off x="82409" y="4343713"/>
            <a:ext cx="979200" cy="397440"/>
            <a:chOff x="82409" y="4343713"/>
            <a:chExt cx="979200" cy="397440"/>
          </a:xfrm>
        </p:grpSpPr>
        <mc:AlternateContent xmlns:mc="http://schemas.openxmlformats.org/markup-compatibility/2006">
          <mc:Choice xmlns:p14="http://schemas.microsoft.com/office/powerpoint/2010/main" Requires="p14">
            <p:contentPart p14:bwMode="auto" r:id="rId7">
              <p14:nvContentPartPr>
                <p14:cNvPr id="155" name="Ink 154">
                  <a:extLst>
                    <a:ext uri="{FF2B5EF4-FFF2-40B4-BE49-F238E27FC236}">
                      <a16:creationId xmlns:a16="http://schemas.microsoft.com/office/drawing/2014/main" id="{AA04BC18-FAA7-9C54-B023-414977F931FD}"/>
                    </a:ext>
                  </a:extLst>
                </p14:cNvPr>
                <p14:cNvContentPartPr/>
                <p14:nvPr/>
              </p14:nvContentPartPr>
              <p14:xfrm>
                <a:off x="226049" y="4422913"/>
                <a:ext cx="110520" cy="237240"/>
              </p14:xfrm>
            </p:contentPart>
          </mc:Choice>
          <mc:Fallback>
            <p:pic>
              <p:nvPicPr>
                <p:cNvPr id="155" name="Ink 154">
                  <a:extLst>
                    <a:ext uri="{FF2B5EF4-FFF2-40B4-BE49-F238E27FC236}">
                      <a16:creationId xmlns:a16="http://schemas.microsoft.com/office/drawing/2014/main" id="{AA04BC18-FAA7-9C54-B023-414977F931FD}"/>
                    </a:ext>
                  </a:extLst>
                </p:cNvPr>
                <p:cNvPicPr/>
                <p:nvPr/>
              </p:nvPicPr>
              <p:blipFill>
                <a:blip r:embed="rId8"/>
                <a:stretch>
                  <a:fillRect/>
                </a:stretch>
              </p:blipFill>
              <p:spPr>
                <a:xfrm>
                  <a:off x="219929" y="4416793"/>
                  <a:ext cx="1227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6" name="Ink 155">
                  <a:extLst>
                    <a:ext uri="{FF2B5EF4-FFF2-40B4-BE49-F238E27FC236}">
                      <a16:creationId xmlns:a16="http://schemas.microsoft.com/office/drawing/2014/main" id="{24160910-356B-8588-324D-16EADC75A200}"/>
                    </a:ext>
                  </a:extLst>
                </p14:cNvPr>
                <p14:cNvContentPartPr/>
                <p14:nvPr/>
              </p14:nvContentPartPr>
              <p14:xfrm>
                <a:off x="82409" y="4343713"/>
                <a:ext cx="346680" cy="397440"/>
              </p14:xfrm>
            </p:contentPart>
          </mc:Choice>
          <mc:Fallback>
            <p:pic>
              <p:nvPicPr>
                <p:cNvPr id="156" name="Ink 155">
                  <a:extLst>
                    <a:ext uri="{FF2B5EF4-FFF2-40B4-BE49-F238E27FC236}">
                      <a16:creationId xmlns:a16="http://schemas.microsoft.com/office/drawing/2014/main" id="{24160910-356B-8588-324D-16EADC75A200}"/>
                    </a:ext>
                  </a:extLst>
                </p:cNvPr>
                <p:cNvPicPr/>
                <p:nvPr/>
              </p:nvPicPr>
              <p:blipFill>
                <a:blip r:embed="rId10"/>
                <a:stretch>
                  <a:fillRect/>
                </a:stretch>
              </p:blipFill>
              <p:spPr>
                <a:xfrm>
                  <a:off x="76289" y="4337593"/>
                  <a:ext cx="35892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8" name="Ink 157">
                  <a:extLst>
                    <a:ext uri="{FF2B5EF4-FFF2-40B4-BE49-F238E27FC236}">
                      <a16:creationId xmlns:a16="http://schemas.microsoft.com/office/drawing/2014/main" id="{C9EE7DB3-0CB1-08D5-2334-D64CBA355F30}"/>
                    </a:ext>
                  </a:extLst>
                </p14:cNvPr>
                <p14:cNvContentPartPr/>
                <p14:nvPr/>
              </p14:nvContentPartPr>
              <p14:xfrm>
                <a:off x="594689" y="4566913"/>
                <a:ext cx="178920" cy="140040"/>
              </p14:xfrm>
            </p:contentPart>
          </mc:Choice>
          <mc:Fallback>
            <p:pic>
              <p:nvPicPr>
                <p:cNvPr id="158" name="Ink 157">
                  <a:extLst>
                    <a:ext uri="{FF2B5EF4-FFF2-40B4-BE49-F238E27FC236}">
                      <a16:creationId xmlns:a16="http://schemas.microsoft.com/office/drawing/2014/main" id="{C9EE7DB3-0CB1-08D5-2334-D64CBA355F30}"/>
                    </a:ext>
                  </a:extLst>
                </p:cNvPr>
                <p:cNvPicPr/>
                <p:nvPr/>
              </p:nvPicPr>
              <p:blipFill>
                <a:blip r:embed="rId12"/>
                <a:stretch>
                  <a:fillRect/>
                </a:stretch>
              </p:blipFill>
              <p:spPr>
                <a:xfrm>
                  <a:off x="588569" y="4560793"/>
                  <a:ext cx="191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9" name="Ink 158">
                  <a:extLst>
                    <a:ext uri="{FF2B5EF4-FFF2-40B4-BE49-F238E27FC236}">
                      <a16:creationId xmlns:a16="http://schemas.microsoft.com/office/drawing/2014/main" id="{454F853F-0B45-A08E-D326-B983D30ED956}"/>
                    </a:ext>
                  </a:extLst>
                </p14:cNvPr>
                <p14:cNvContentPartPr/>
                <p14:nvPr/>
              </p14:nvContentPartPr>
              <p14:xfrm>
                <a:off x="794129" y="4651513"/>
                <a:ext cx="102960" cy="83520"/>
              </p14:xfrm>
            </p:contentPart>
          </mc:Choice>
          <mc:Fallback>
            <p:pic>
              <p:nvPicPr>
                <p:cNvPr id="159" name="Ink 158">
                  <a:extLst>
                    <a:ext uri="{FF2B5EF4-FFF2-40B4-BE49-F238E27FC236}">
                      <a16:creationId xmlns:a16="http://schemas.microsoft.com/office/drawing/2014/main" id="{454F853F-0B45-A08E-D326-B983D30ED956}"/>
                    </a:ext>
                  </a:extLst>
                </p:cNvPr>
                <p:cNvPicPr/>
                <p:nvPr/>
              </p:nvPicPr>
              <p:blipFill>
                <a:blip r:embed="rId14"/>
                <a:stretch>
                  <a:fillRect/>
                </a:stretch>
              </p:blipFill>
              <p:spPr>
                <a:xfrm>
                  <a:off x="788009" y="4645393"/>
                  <a:ext cx="115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0" name="Ink 159">
                  <a:extLst>
                    <a:ext uri="{FF2B5EF4-FFF2-40B4-BE49-F238E27FC236}">
                      <a16:creationId xmlns:a16="http://schemas.microsoft.com/office/drawing/2014/main" id="{4D4BDB77-D1AD-15D7-8955-DEE6CF553626}"/>
                    </a:ext>
                  </a:extLst>
                </p14:cNvPr>
                <p14:cNvContentPartPr/>
                <p14:nvPr/>
              </p14:nvContentPartPr>
              <p14:xfrm>
                <a:off x="973769" y="4543873"/>
                <a:ext cx="87840" cy="18360"/>
              </p14:xfrm>
            </p:contentPart>
          </mc:Choice>
          <mc:Fallback>
            <p:pic>
              <p:nvPicPr>
                <p:cNvPr id="160" name="Ink 159">
                  <a:extLst>
                    <a:ext uri="{FF2B5EF4-FFF2-40B4-BE49-F238E27FC236}">
                      <a16:creationId xmlns:a16="http://schemas.microsoft.com/office/drawing/2014/main" id="{4D4BDB77-D1AD-15D7-8955-DEE6CF553626}"/>
                    </a:ext>
                  </a:extLst>
                </p:cNvPr>
                <p:cNvPicPr/>
                <p:nvPr/>
              </p:nvPicPr>
              <p:blipFill>
                <a:blip r:embed="rId16"/>
                <a:stretch>
                  <a:fillRect/>
                </a:stretch>
              </p:blipFill>
              <p:spPr>
                <a:xfrm>
                  <a:off x="967649" y="4537753"/>
                  <a:ext cx="100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1" name="Ink 160">
                  <a:extLst>
                    <a:ext uri="{FF2B5EF4-FFF2-40B4-BE49-F238E27FC236}">
                      <a16:creationId xmlns:a16="http://schemas.microsoft.com/office/drawing/2014/main" id="{93D9A89F-8FC4-3EBD-6B37-7719F2AB4B31}"/>
                    </a:ext>
                  </a:extLst>
                </p14:cNvPr>
                <p14:cNvContentPartPr/>
                <p14:nvPr/>
              </p14:nvContentPartPr>
              <p14:xfrm>
                <a:off x="993209" y="4583833"/>
                <a:ext cx="58680" cy="8280"/>
              </p14:xfrm>
            </p:contentPart>
          </mc:Choice>
          <mc:Fallback>
            <p:pic>
              <p:nvPicPr>
                <p:cNvPr id="161" name="Ink 160">
                  <a:extLst>
                    <a:ext uri="{FF2B5EF4-FFF2-40B4-BE49-F238E27FC236}">
                      <a16:creationId xmlns:a16="http://schemas.microsoft.com/office/drawing/2014/main" id="{93D9A89F-8FC4-3EBD-6B37-7719F2AB4B31}"/>
                    </a:ext>
                  </a:extLst>
                </p:cNvPr>
                <p:cNvPicPr/>
                <p:nvPr/>
              </p:nvPicPr>
              <p:blipFill>
                <a:blip r:embed="rId18"/>
                <a:stretch>
                  <a:fillRect/>
                </a:stretch>
              </p:blipFill>
              <p:spPr>
                <a:xfrm>
                  <a:off x="987089" y="4577713"/>
                  <a:ext cx="70920" cy="20520"/>
                </a:xfrm>
                <a:prstGeom prst="rect">
                  <a:avLst/>
                </a:prstGeom>
              </p:spPr>
            </p:pic>
          </mc:Fallback>
        </mc:AlternateContent>
      </p:grpSp>
      <p:grpSp>
        <p:nvGrpSpPr>
          <p:cNvPr id="170" name="Group 169">
            <a:extLst>
              <a:ext uri="{FF2B5EF4-FFF2-40B4-BE49-F238E27FC236}">
                <a16:creationId xmlns:a16="http://schemas.microsoft.com/office/drawing/2014/main" id="{3995B317-EB21-3053-C1AB-BC2ECD1E0DFF}"/>
              </a:ext>
            </a:extLst>
          </p:cNvPr>
          <p:cNvGrpSpPr/>
          <p:nvPr/>
        </p:nvGrpSpPr>
        <p:grpSpPr>
          <a:xfrm>
            <a:off x="1273649" y="4263793"/>
            <a:ext cx="496080" cy="610200"/>
            <a:chOff x="1273649" y="4263793"/>
            <a:chExt cx="496080" cy="610200"/>
          </a:xfrm>
        </p:grpSpPr>
        <mc:AlternateContent xmlns:mc="http://schemas.openxmlformats.org/markup-compatibility/2006">
          <mc:Choice xmlns:p14="http://schemas.microsoft.com/office/powerpoint/2010/main" Requires="p14">
            <p:contentPart p14:bwMode="auto" r:id="rId19">
              <p14:nvContentPartPr>
                <p14:cNvPr id="163" name="Ink 162">
                  <a:extLst>
                    <a:ext uri="{FF2B5EF4-FFF2-40B4-BE49-F238E27FC236}">
                      <a16:creationId xmlns:a16="http://schemas.microsoft.com/office/drawing/2014/main" id="{86B210BA-DC7C-2E35-40BE-230D6B11AA86}"/>
                    </a:ext>
                  </a:extLst>
                </p14:cNvPr>
                <p14:cNvContentPartPr/>
                <p14:nvPr/>
              </p14:nvContentPartPr>
              <p14:xfrm>
                <a:off x="1506209" y="4263793"/>
                <a:ext cx="24480" cy="210600"/>
              </p14:xfrm>
            </p:contentPart>
          </mc:Choice>
          <mc:Fallback>
            <p:pic>
              <p:nvPicPr>
                <p:cNvPr id="163" name="Ink 162">
                  <a:extLst>
                    <a:ext uri="{FF2B5EF4-FFF2-40B4-BE49-F238E27FC236}">
                      <a16:creationId xmlns:a16="http://schemas.microsoft.com/office/drawing/2014/main" id="{86B210BA-DC7C-2E35-40BE-230D6B11AA86}"/>
                    </a:ext>
                  </a:extLst>
                </p:cNvPr>
                <p:cNvPicPr/>
                <p:nvPr/>
              </p:nvPicPr>
              <p:blipFill>
                <a:blip r:embed="rId20"/>
                <a:stretch>
                  <a:fillRect/>
                </a:stretch>
              </p:blipFill>
              <p:spPr>
                <a:xfrm>
                  <a:off x="1500089" y="4257673"/>
                  <a:ext cx="367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4" name="Ink 163">
                  <a:extLst>
                    <a:ext uri="{FF2B5EF4-FFF2-40B4-BE49-F238E27FC236}">
                      <a16:creationId xmlns:a16="http://schemas.microsoft.com/office/drawing/2014/main" id="{517CF86A-5EF2-5596-CB5A-6E4CA5924BCA}"/>
                    </a:ext>
                  </a:extLst>
                </p14:cNvPr>
                <p14:cNvContentPartPr/>
                <p14:nvPr/>
              </p14:nvContentPartPr>
              <p14:xfrm>
                <a:off x="1291289" y="4481593"/>
                <a:ext cx="478440" cy="30960"/>
              </p14:xfrm>
            </p:contentPart>
          </mc:Choice>
          <mc:Fallback>
            <p:pic>
              <p:nvPicPr>
                <p:cNvPr id="164" name="Ink 163">
                  <a:extLst>
                    <a:ext uri="{FF2B5EF4-FFF2-40B4-BE49-F238E27FC236}">
                      <a16:creationId xmlns:a16="http://schemas.microsoft.com/office/drawing/2014/main" id="{517CF86A-5EF2-5596-CB5A-6E4CA5924BCA}"/>
                    </a:ext>
                  </a:extLst>
                </p:cNvPr>
                <p:cNvPicPr/>
                <p:nvPr/>
              </p:nvPicPr>
              <p:blipFill>
                <a:blip r:embed="rId22"/>
                <a:stretch>
                  <a:fillRect/>
                </a:stretch>
              </p:blipFill>
              <p:spPr>
                <a:xfrm>
                  <a:off x="1285169" y="4475473"/>
                  <a:ext cx="490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5" name="Ink 164">
                  <a:extLst>
                    <a:ext uri="{FF2B5EF4-FFF2-40B4-BE49-F238E27FC236}">
                      <a16:creationId xmlns:a16="http://schemas.microsoft.com/office/drawing/2014/main" id="{0D304C6F-9980-860C-781B-CF0F0C0ADB88}"/>
                    </a:ext>
                  </a:extLst>
                </p14:cNvPr>
                <p14:cNvContentPartPr/>
                <p14:nvPr/>
              </p14:nvContentPartPr>
              <p14:xfrm>
                <a:off x="1273649" y="4663753"/>
                <a:ext cx="176760" cy="210240"/>
              </p14:xfrm>
            </p:contentPart>
          </mc:Choice>
          <mc:Fallback>
            <p:pic>
              <p:nvPicPr>
                <p:cNvPr id="165" name="Ink 164">
                  <a:extLst>
                    <a:ext uri="{FF2B5EF4-FFF2-40B4-BE49-F238E27FC236}">
                      <a16:creationId xmlns:a16="http://schemas.microsoft.com/office/drawing/2014/main" id="{0D304C6F-9980-860C-781B-CF0F0C0ADB88}"/>
                    </a:ext>
                  </a:extLst>
                </p:cNvPr>
                <p:cNvPicPr/>
                <p:nvPr/>
              </p:nvPicPr>
              <p:blipFill>
                <a:blip r:embed="rId24"/>
                <a:stretch>
                  <a:fillRect/>
                </a:stretch>
              </p:blipFill>
              <p:spPr>
                <a:xfrm>
                  <a:off x="1267529" y="4657633"/>
                  <a:ext cx="1890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6" name="Ink 165">
                  <a:extLst>
                    <a:ext uri="{FF2B5EF4-FFF2-40B4-BE49-F238E27FC236}">
                      <a16:creationId xmlns:a16="http://schemas.microsoft.com/office/drawing/2014/main" id="{E5FCFA9F-C3E5-5B68-31BE-F251D5B79ADE}"/>
                    </a:ext>
                  </a:extLst>
                </p14:cNvPr>
                <p14:cNvContentPartPr/>
                <p14:nvPr/>
              </p14:nvContentPartPr>
              <p14:xfrm>
                <a:off x="1430609" y="4575913"/>
                <a:ext cx="91800" cy="60120"/>
              </p14:xfrm>
            </p:contentPart>
          </mc:Choice>
          <mc:Fallback>
            <p:pic>
              <p:nvPicPr>
                <p:cNvPr id="166" name="Ink 165">
                  <a:extLst>
                    <a:ext uri="{FF2B5EF4-FFF2-40B4-BE49-F238E27FC236}">
                      <a16:creationId xmlns:a16="http://schemas.microsoft.com/office/drawing/2014/main" id="{E5FCFA9F-C3E5-5B68-31BE-F251D5B79ADE}"/>
                    </a:ext>
                  </a:extLst>
                </p:cNvPr>
                <p:cNvPicPr/>
                <p:nvPr/>
              </p:nvPicPr>
              <p:blipFill>
                <a:blip r:embed="rId26"/>
                <a:stretch>
                  <a:fillRect/>
                </a:stretch>
              </p:blipFill>
              <p:spPr>
                <a:xfrm>
                  <a:off x="1424489" y="4569793"/>
                  <a:ext cx="104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7" name="Ink 166">
                  <a:extLst>
                    <a:ext uri="{FF2B5EF4-FFF2-40B4-BE49-F238E27FC236}">
                      <a16:creationId xmlns:a16="http://schemas.microsoft.com/office/drawing/2014/main" id="{B486CBCD-3F9C-C259-5E87-C26BBF52DD09}"/>
                    </a:ext>
                  </a:extLst>
                </p14:cNvPr>
                <p14:cNvContentPartPr/>
                <p14:nvPr/>
              </p14:nvContentPartPr>
              <p14:xfrm>
                <a:off x="1583609" y="4701193"/>
                <a:ext cx="6120" cy="109440"/>
              </p14:xfrm>
            </p:contentPart>
          </mc:Choice>
          <mc:Fallback>
            <p:pic>
              <p:nvPicPr>
                <p:cNvPr id="167" name="Ink 166">
                  <a:extLst>
                    <a:ext uri="{FF2B5EF4-FFF2-40B4-BE49-F238E27FC236}">
                      <a16:creationId xmlns:a16="http://schemas.microsoft.com/office/drawing/2014/main" id="{B486CBCD-3F9C-C259-5E87-C26BBF52DD09}"/>
                    </a:ext>
                  </a:extLst>
                </p:cNvPr>
                <p:cNvPicPr/>
                <p:nvPr/>
              </p:nvPicPr>
              <p:blipFill>
                <a:blip r:embed="rId28"/>
                <a:stretch>
                  <a:fillRect/>
                </a:stretch>
              </p:blipFill>
              <p:spPr>
                <a:xfrm>
                  <a:off x="1577489" y="4695073"/>
                  <a:ext cx="183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8" name="Ink 167">
                  <a:extLst>
                    <a:ext uri="{FF2B5EF4-FFF2-40B4-BE49-F238E27FC236}">
                      <a16:creationId xmlns:a16="http://schemas.microsoft.com/office/drawing/2014/main" id="{FD0026BD-D49E-71A5-86D2-52E7B3B5E6B8}"/>
                    </a:ext>
                  </a:extLst>
                </p14:cNvPr>
                <p14:cNvContentPartPr/>
                <p14:nvPr/>
              </p14:nvContentPartPr>
              <p14:xfrm>
                <a:off x="1550129" y="4742593"/>
                <a:ext cx="101160" cy="8280"/>
              </p14:xfrm>
            </p:contentPart>
          </mc:Choice>
          <mc:Fallback>
            <p:pic>
              <p:nvPicPr>
                <p:cNvPr id="168" name="Ink 167">
                  <a:extLst>
                    <a:ext uri="{FF2B5EF4-FFF2-40B4-BE49-F238E27FC236}">
                      <a16:creationId xmlns:a16="http://schemas.microsoft.com/office/drawing/2014/main" id="{FD0026BD-D49E-71A5-86D2-52E7B3B5E6B8}"/>
                    </a:ext>
                  </a:extLst>
                </p:cNvPr>
                <p:cNvPicPr/>
                <p:nvPr/>
              </p:nvPicPr>
              <p:blipFill>
                <a:blip r:embed="rId30"/>
                <a:stretch>
                  <a:fillRect/>
                </a:stretch>
              </p:blipFill>
              <p:spPr>
                <a:xfrm>
                  <a:off x="1544009" y="4736473"/>
                  <a:ext cx="113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9" name="Ink 168">
                  <a:extLst>
                    <a:ext uri="{FF2B5EF4-FFF2-40B4-BE49-F238E27FC236}">
                      <a16:creationId xmlns:a16="http://schemas.microsoft.com/office/drawing/2014/main" id="{55527D37-AF6B-BE0A-817F-806046A644F6}"/>
                    </a:ext>
                  </a:extLst>
                </p14:cNvPr>
                <p14:cNvContentPartPr/>
                <p14:nvPr/>
              </p14:nvContentPartPr>
              <p14:xfrm>
                <a:off x="1718969" y="4661233"/>
                <a:ext cx="8280" cy="178200"/>
              </p14:xfrm>
            </p:contentPart>
          </mc:Choice>
          <mc:Fallback>
            <p:pic>
              <p:nvPicPr>
                <p:cNvPr id="169" name="Ink 168">
                  <a:extLst>
                    <a:ext uri="{FF2B5EF4-FFF2-40B4-BE49-F238E27FC236}">
                      <a16:creationId xmlns:a16="http://schemas.microsoft.com/office/drawing/2014/main" id="{55527D37-AF6B-BE0A-817F-806046A644F6}"/>
                    </a:ext>
                  </a:extLst>
                </p:cNvPr>
                <p:cNvPicPr/>
                <p:nvPr/>
              </p:nvPicPr>
              <p:blipFill>
                <a:blip r:embed="rId32"/>
                <a:stretch>
                  <a:fillRect/>
                </a:stretch>
              </p:blipFill>
              <p:spPr>
                <a:xfrm>
                  <a:off x="1712849" y="4655113"/>
                  <a:ext cx="20520" cy="190440"/>
                </a:xfrm>
                <a:prstGeom prst="rect">
                  <a:avLst/>
                </a:prstGeom>
              </p:spPr>
            </p:pic>
          </mc:Fallback>
        </mc:AlternateContent>
      </p:grpSp>
      <p:grpSp>
        <p:nvGrpSpPr>
          <p:cNvPr id="249" name="Group 248">
            <a:extLst>
              <a:ext uri="{FF2B5EF4-FFF2-40B4-BE49-F238E27FC236}">
                <a16:creationId xmlns:a16="http://schemas.microsoft.com/office/drawing/2014/main" id="{44D269B4-5456-EABF-9B8D-E3D4B2763D2D}"/>
              </a:ext>
            </a:extLst>
          </p:cNvPr>
          <p:cNvGrpSpPr/>
          <p:nvPr/>
        </p:nvGrpSpPr>
        <p:grpSpPr>
          <a:xfrm>
            <a:off x="583889" y="5695153"/>
            <a:ext cx="974880" cy="262440"/>
            <a:chOff x="583889" y="5695153"/>
            <a:chExt cx="974880" cy="262440"/>
          </a:xfrm>
        </p:grpSpPr>
        <mc:AlternateContent xmlns:mc="http://schemas.openxmlformats.org/markup-compatibility/2006">
          <mc:Choice xmlns:p14="http://schemas.microsoft.com/office/powerpoint/2010/main" Requires="p14">
            <p:contentPart p14:bwMode="auto" r:id="rId33">
              <p14:nvContentPartPr>
                <p14:cNvPr id="242" name="Ink 241">
                  <a:extLst>
                    <a:ext uri="{FF2B5EF4-FFF2-40B4-BE49-F238E27FC236}">
                      <a16:creationId xmlns:a16="http://schemas.microsoft.com/office/drawing/2014/main" id="{CF871C82-3D7E-52BF-BBE7-FEA39C7AF244}"/>
                    </a:ext>
                  </a:extLst>
                </p14:cNvPr>
                <p14:cNvContentPartPr/>
                <p14:nvPr/>
              </p14:nvContentPartPr>
              <p14:xfrm>
                <a:off x="583889" y="5786233"/>
                <a:ext cx="153360" cy="133200"/>
              </p14:xfrm>
            </p:contentPart>
          </mc:Choice>
          <mc:Fallback>
            <p:pic>
              <p:nvPicPr>
                <p:cNvPr id="242" name="Ink 241">
                  <a:extLst>
                    <a:ext uri="{FF2B5EF4-FFF2-40B4-BE49-F238E27FC236}">
                      <a16:creationId xmlns:a16="http://schemas.microsoft.com/office/drawing/2014/main" id="{CF871C82-3D7E-52BF-BBE7-FEA39C7AF244}"/>
                    </a:ext>
                  </a:extLst>
                </p:cNvPr>
                <p:cNvPicPr/>
                <p:nvPr/>
              </p:nvPicPr>
              <p:blipFill>
                <a:blip r:embed="rId34"/>
                <a:stretch>
                  <a:fillRect/>
                </a:stretch>
              </p:blipFill>
              <p:spPr>
                <a:xfrm>
                  <a:off x="577769" y="5780113"/>
                  <a:ext cx="1656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3" name="Ink 242">
                  <a:extLst>
                    <a:ext uri="{FF2B5EF4-FFF2-40B4-BE49-F238E27FC236}">
                      <a16:creationId xmlns:a16="http://schemas.microsoft.com/office/drawing/2014/main" id="{9B641773-7EB0-9C8F-E430-DCCB9A696E1F}"/>
                    </a:ext>
                  </a:extLst>
                </p14:cNvPr>
                <p14:cNvContentPartPr/>
                <p14:nvPr/>
              </p14:nvContentPartPr>
              <p14:xfrm>
                <a:off x="774329" y="5873713"/>
                <a:ext cx="91800" cy="83880"/>
              </p14:xfrm>
            </p:contentPart>
          </mc:Choice>
          <mc:Fallback>
            <p:pic>
              <p:nvPicPr>
                <p:cNvPr id="243" name="Ink 242">
                  <a:extLst>
                    <a:ext uri="{FF2B5EF4-FFF2-40B4-BE49-F238E27FC236}">
                      <a16:creationId xmlns:a16="http://schemas.microsoft.com/office/drawing/2014/main" id="{9B641773-7EB0-9C8F-E430-DCCB9A696E1F}"/>
                    </a:ext>
                  </a:extLst>
                </p:cNvPr>
                <p:cNvPicPr/>
                <p:nvPr/>
              </p:nvPicPr>
              <p:blipFill>
                <a:blip r:embed="rId36"/>
                <a:stretch>
                  <a:fillRect/>
                </a:stretch>
              </p:blipFill>
              <p:spPr>
                <a:xfrm>
                  <a:off x="768209" y="5867593"/>
                  <a:ext cx="104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5" name="Ink 244">
                  <a:extLst>
                    <a:ext uri="{FF2B5EF4-FFF2-40B4-BE49-F238E27FC236}">
                      <a16:creationId xmlns:a16="http://schemas.microsoft.com/office/drawing/2014/main" id="{5387606B-22BB-59A8-3301-0838EA5FD7D4}"/>
                    </a:ext>
                  </a:extLst>
                </p14:cNvPr>
                <p14:cNvContentPartPr/>
                <p14:nvPr/>
              </p14:nvContentPartPr>
              <p14:xfrm>
                <a:off x="981689" y="5744833"/>
                <a:ext cx="97560" cy="51480"/>
              </p14:xfrm>
            </p:contentPart>
          </mc:Choice>
          <mc:Fallback>
            <p:pic>
              <p:nvPicPr>
                <p:cNvPr id="245" name="Ink 244">
                  <a:extLst>
                    <a:ext uri="{FF2B5EF4-FFF2-40B4-BE49-F238E27FC236}">
                      <a16:creationId xmlns:a16="http://schemas.microsoft.com/office/drawing/2014/main" id="{5387606B-22BB-59A8-3301-0838EA5FD7D4}"/>
                    </a:ext>
                  </a:extLst>
                </p:cNvPr>
                <p:cNvPicPr/>
                <p:nvPr/>
              </p:nvPicPr>
              <p:blipFill>
                <a:blip r:embed="rId38"/>
                <a:stretch>
                  <a:fillRect/>
                </a:stretch>
              </p:blipFill>
              <p:spPr>
                <a:xfrm>
                  <a:off x="975569" y="5738713"/>
                  <a:ext cx="109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6" name="Ink 245">
                  <a:extLst>
                    <a:ext uri="{FF2B5EF4-FFF2-40B4-BE49-F238E27FC236}">
                      <a16:creationId xmlns:a16="http://schemas.microsoft.com/office/drawing/2014/main" id="{2B9DC6DF-3F4A-CD84-1839-C8A45C3DE26B}"/>
                    </a:ext>
                  </a:extLst>
                </p14:cNvPr>
                <p14:cNvContentPartPr/>
                <p14:nvPr/>
              </p14:nvContentPartPr>
              <p14:xfrm>
                <a:off x="1003649" y="5845633"/>
                <a:ext cx="96840" cy="18360"/>
              </p14:xfrm>
            </p:contentPart>
          </mc:Choice>
          <mc:Fallback>
            <p:pic>
              <p:nvPicPr>
                <p:cNvPr id="246" name="Ink 245">
                  <a:extLst>
                    <a:ext uri="{FF2B5EF4-FFF2-40B4-BE49-F238E27FC236}">
                      <a16:creationId xmlns:a16="http://schemas.microsoft.com/office/drawing/2014/main" id="{2B9DC6DF-3F4A-CD84-1839-C8A45C3DE26B}"/>
                    </a:ext>
                  </a:extLst>
                </p:cNvPr>
                <p:cNvPicPr/>
                <p:nvPr/>
              </p:nvPicPr>
              <p:blipFill>
                <a:blip r:embed="rId40"/>
                <a:stretch>
                  <a:fillRect/>
                </a:stretch>
              </p:blipFill>
              <p:spPr>
                <a:xfrm>
                  <a:off x="997529" y="5839513"/>
                  <a:ext cx="109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7" name="Ink 246">
                  <a:extLst>
                    <a:ext uri="{FF2B5EF4-FFF2-40B4-BE49-F238E27FC236}">
                      <a16:creationId xmlns:a16="http://schemas.microsoft.com/office/drawing/2014/main" id="{4F2E6DF2-0884-8904-3C64-06AA9692D625}"/>
                    </a:ext>
                  </a:extLst>
                </p14:cNvPr>
                <p14:cNvContentPartPr/>
                <p14:nvPr/>
              </p14:nvContentPartPr>
              <p14:xfrm>
                <a:off x="1241969" y="5695153"/>
                <a:ext cx="118800" cy="178560"/>
              </p14:xfrm>
            </p:contentPart>
          </mc:Choice>
          <mc:Fallback>
            <p:pic>
              <p:nvPicPr>
                <p:cNvPr id="247" name="Ink 246">
                  <a:extLst>
                    <a:ext uri="{FF2B5EF4-FFF2-40B4-BE49-F238E27FC236}">
                      <a16:creationId xmlns:a16="http://schemas.microsoft.com/office/drawing/2014/main" id="{4F2E6DF2-0884-8904-3C64-06AA9692D625}"/>
                    </a:ext>
                  </a:extLst>
                </p:cNvPr>
                <p:cNvPicPr/>
                <p:nvPr/>
              </p:nvPicPr>
              <p:blipFill>
                <a:blip r:embed="rId42"/>
                <a:stretch>
                  <a:fillRect/>
                </a:stretch>
              </p:blipFill>
              <p:spPr>
                <a:xfrm>
                  <a:off x="1235849" y="5689033"/>
                  <a:ext cx="131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8" name="Ink 247">
                  <a:extLst>
                    <a:ext uri="{FF2B5EF4-FFF2-40B4-BE49-F238E27FC236}">
                      <a16:creationId xmlns:a16="http://schemas.microsoft.com/office/drawing/2014/main" id="{8CC24150-B510-3FC5-9E2F-FD0424A2139F}"/>
                    </a:ext>
                  </a:extLst>
                </p14:cNvPr>
                <p14:cNvContentPartPr/>
                <p14:nvPr/>
              </p14:nvContentPartPr>
              <p14:xfrm>
                <a:off x="1450769" y="5834473"/>
                <a:ext cx="108000" cy="83880"/>
              </p14:xfrm>
            </p:contentPart>
          </mc:Choice>
          <mc:Fallback>
            <p:pic>
              <p:nvPicPr>
                <p:cNvPr id="248" name="Ink 247">
                  <a:extLst>
                    <a:ext uri="{FF2B5EF4-FFF2-40B4-BE49-F238E27FC236}">
                      <a16:creationId xmlns:a16="http://schemas.microsoft.com/office/drawing/2014/main" id="{8CC24150-B510-3FC5-9E2F-FD0424A2139F}"/>
                    </a:ext>
                  </a:extLst>
                </p:cNvPr>
                <p:cNvPicPr/>
                <p:nvPr/>
              </p:nvPicPr>
              <p:blipFill>
                <a:blip r:embed="rId44"/>
                <a:stretch>
                  <a:fillRect/>
                </a:stretch>
              </p:blipFill>
              <p:spPr>
                <a:xfrm>
                  <a:off x="1444649" y="5828353"/>
                  <a:ext cx="120240" cy="96120"/>
                </a:xfrm>
                <a:prstGeom prst="rect">
                  <a:avLst/>
                </a:prstGeom>
              </p:spPr>
            </p:pic>
          </mc:Fallback>
        </mc:AlternateContent>
      </p:grpSp>
      <p:grpSp>
        <p:nvGrpSpPr>
          <p:cNvPr id="258" name="Group 257">
            <a:extLst>
              <a:ext uri="{FF2B5EF4-FFF2-40B4-BE49-F238E27FC236}">
                <a16:creationId xmlns:a16="http://schemas.microsoft.com/office/drawing/2014/main" id="{F631F131-0D58-ED16-509F-0C919E54DE21}"/>
              </a:ext>
            </a:extLst>
          </p:cNvPr>
          <p:cNvGrpSpPr/>
          <p:nvPr/>
        </p:nvGrpSpPr>
        <p:grpSpPr>
          <a:xfrm>
            <a:off x="501809" y="6090073"/>
            <a:ext cx="400320" cy="477000"/>
            <a:chOff x="501809" y="6090073"/>
            <a:chExt cx="400320" cy="477000"/>
          </a:xfrm>
        </p:grpSpPr>
        <mc:AlternateContent xmlns:mc="http://schemas.openxmlformats.org/markup-compatibility/2006">
          <mc:Choice xmlns:p14="http://schemas.microsoft.com/office/powerpoint/2010/main" Requires="p14">
            <p:contentPart p14:bwMode="auto" r:id="rId45">
              <p14:nvContentPartPr>
                <p14:cNvPr id="250" name="Ink 249">
                  <a:extLst>
                    <a:ext uri="{FF2B5EF4-FFF2-40B4-BE49-F238E27FC236}">
                      <a16:creationId xmlns:a16="http://schemas.microsoft.com/office/drawing/2014/main" id="{C1E54B5D-154C-37EA-937C-172DE38B8101}"/>
                    </a:ext>
                  </a:extLst>
                </p14:cNvPr>
                <p14:cNvContentPartPr/>
                <p14:nvPr/>
              </p14:nvContentPartPr>
              <p14:xfrm>
                <a:off x="675689" y="6090073"/>
                <a:ext cx="360" cy="150120"/>
              </p14:xfrm>
            </p:contentPart>
          </mc:Choice>
          <mc:Fallback>
            <p:pic>
              <p:nvPicPr>
                <p:cNvPr id="250" name="Ink 249">
                  <a:extLst>
                    <a:ext uri="{FF2B5EF4-FFF2-40B4-BE49-F238E27FC236}">
                      <a16:creationId xmlns:a16="http://schemas.microsoft.com/office/drawing/2014/main" id="{C1E54B5D-154C-37EA-937C-172DE38B8101}"/>
                    </a:ext>
                  </a:extLst>
                </p:cNvPr>
                <p:cNvPicPr/>
                <p:nvPr/>
              </p:nvPicPr>
              <p:blipFill>
                <a:blip r:embed="rId46"/>
                <a:stretch>
                  <a:fillRect/>
                </a:stretch>
              </p:blipFill>
              <p:spPr>
                <a:xfrm>
                  <a:off x="669569" y="6083953"/>
                  <a:ext cx="12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1" name="Ink 250">
                  <a:extLst>
                    <a:ext uri="{FF2B5EF4-FFF2-40B4-BE49-F238E27FC236}">
                      <a16:creationId xmlns:a16="http://schemas.microsoft.com/office/drawing/2014/main" id="{693E72D7-AFA2-93E3-BA47-8CCE30541637}"/>
                    </a:ext>
                  </a:extLst>
                </p14:cNvPr>
                <p14:cNvContentPartPr/>
                <p14:nvPr/>
              </p14:nvContentPartPr>
              <p14:xfrm>
                <a:off x="524129" y="6300673"/>
                <a:ext cx="378000" cy="20880"/>
              </p14:xfrm>
            </p:contentPart>
          </mc:Choice>
          <mc:Fallback>
            <p:pic>
              <p:nvPicPr>
                <p:cNvPr id="251" name="Ink 250">
                  <a:extLst>
                    <a:ext uri="{FF2B5EF4-FFF2-40B4-BE49-F238E27FC236}">
                      <a16:creationId xmlns:a16="http://schemas.microsoft.com/office/drawing/2014/main" id="{693E72D7-AFA2-93E3-BA47-8CCE30541637}"/>
                    </a:ext>
                  </a:extLst>
                </p:cNvPr>
                <p:cNvPicPr/>
                <p:nvPr/>
              </p:nvPicPr>
              <p:blipFill>
                <a:blip r:embed="rId48"/>
                <a:stretch>
                  <a:fillRect/>
                </a:stretch>
              </p:blipFill>
              <p:spPr>
                <a:xfrm>
                  <a:off x="518009" y="6294553"/>
                  <a:ext cx="390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52" name="Ink 251">
                  <a:extLst>
                    <a:ext uri="{FF2B5EF4-FFF2-40B4-BE49-F238E27FC236}">
                      <a16:creationId xmlns:a16="http://schemas.microsoft.com/office/drawing/2014/main" id="{8D3DFB51-A5F0-266F-D812-8482CA40F812}"/>
                    </a:ext>
                  </a:extLst>
                </p14:cNvPr>
                <p14:cNvContentPartPr/>
                <p14:nvPr/>
              </p14:nvContentPartPr>
              <p14:xfrm>
                <a:off x="501809" y="6416593"/>
                <a:ext cx="141840" cy="150480"/>
              </p14:xfrm>
            </p:contentPart>
          </mc:Choice>
          <mc:Fallback>
            <p:pic>
              <p:nvPicPr>
                <p:cNvPr id="252" name="Ink 251">
                  <a:extLst>
                    <a:ext uri="{FF2B5EF4-FFF2-40B4-BE49-F238E27FC236}">
                      <a16:creationId xmlns:a16="http://schemas.microsoft.com/office/drawing/2014/main" id="{8D3DFB51-A5F0-266F-D812-8482CA40F812}"/>
                    </a:ext>
                  </a:extLst>
                </p:cNvPr>
                <p:cNvPicPr/>
                <p:nvPr/>
              </p:nvPicPr>
              <p:blipFill>
                <a:blip r:embed="rId50"/>
                <a:stretch>
                  <a:fillRect/>
                </a:stretch>
              </p:blipFill>
              <p:spPr>
                <a:xfrm>
                  <a:off x="495689" y="6410473"/>
                  <a:ext cx="154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3" name="Ink 252">
                  <a:extLst>
                    <a:ext uri="{FF2B5EF4-FFF2-40B4-BE49-F238E27FC236}">
                      <a16:creationId xmlns:a16="http://schemas.microsoft.com/office/drawing/2014/main" id="{F0378EB5-B2F0-140F-4186-B055D73C85C5}"/>
                    </a:ext>
                  </a:extLst>
                </p14:cNvPr>
                <p14:cNvContentPartPr/>
                <p14:nvPr/>
              </p14:nvContentPartPr>
              <p14:xfrm>
                <a:off x="635729" y="6375553"/>
                <a:ext cx="100440" cy="36000"/>
              </p14:xfrm>
            </p:contentPart>
          </mc:Choice>
          <mc:Fallback>
            <p:pic>
              <p:nvPicPr>
                <p:cNvPr id="253" name="Ink 252">
                  <a:extLst>
                    <a:ext uri="{FF2B5EF4-FFF2-40B4-BE49-F238E27FC236}">
                      <a16:creationId xmlns:a16="http://schemas.microsoft.com/office/drawing/2014/main" id="{F0378EB5-B2F0-140F-4186-B055D73C85C5}"/>
                    </a:ext>
                  </a:extLst>
                </p:cNvPr>
                <p:cNvPicPr/>
                <p:nvPr/>
              </p:nvPicPr>
              <p:blipFill>
                <a:blip r:embed="rId52"/>
                <a:stretch>
                  <a:fillRect/>
                </a:stretch>
              </p:blipFill>
              <p:spPr>
                <a:xfrm>
                  <a:off x="629609" y="6369433"/>
                  <a:ext cx="1126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54" name="Ink 253">
                  <a:extLst>
                    <a:ext uri="{FF2B5EF4-FFF2-40B4-BE49-F238E27FC236}">
                      <a16:creationId xmlns:a16="http://schemas.microsoft.com/office/drawing/2014/main" id="{6703891D-3E8C-47EA-8298-8631C90C47F3}"/>
                    </a:ext>
                  </a:extLst>
                </p14:cNvPr>
                <p14:cNvContentPartPr/>
                <p14:nvPr/>
              </p14:nvContentPartPr>
              <p14:xfrm>
                <a:off x="764609" y="6490033"/>
                <a:ext cx="360" cy="46080"/>
              </p14:xfrm>
            </p:contentPart>
          </mc:Choice>
          <mc:Fallback>
            <p:pic>
              <p:nvPicPr>
                <p:cNvPr id="254" name="Ink 253">
                  <a:extLst>
                    <a:ext uri="{FF2B5EF4-FFF2-40B4-BE49-F238E27FC236}">
                      <a16:creationId xmlns:a16="http://schemas.microsoft.com/office/drawing/2014/main" id="{6703891D-3E8C-47EA-8298-8631C90C47F3}"/>
                    </a:ext>
                  </a:extLst>
                </p:cNvPr>
                <p:cNvPicPr/>
                <p:nvPr/>
              </p:nvPicPr>
              <p:blipFill>
                <a:blip r:embed="rId54"/>
                <a:stretch>
                  <a:fillRect/>
                </a:stretch>
              </p:blipFill>
              <p:spPr>
                <a:xfrm>
                  <a:off x="758489" y="6483913"/>
                  <a:ext cx="12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55" name="Ink 254">
                  <a:extLst>
                    <a:ext uri="{FF2B5EF4-FFF2-40B4-BE49-F238E27FC236}">
                      <a16:creationId xmlns:a16="http://schemas.microsoft.com/office/drawing/2014/main" id="{51F1D810-53AE-3EDA-05B8-3466B28CA2AF}"/>
                    </a:ext>
                  </a:extLst>
                </p14:cNvPr>
                <p14:cNvContentPartPr/>
                <p14:nvPr/>
              </p14:nvContentPartPr>
              <p14:xfrm>
                <a:off x="721049" y="6509473"/>
                <a:ext cx="83880" cy="10800"/>
              </p14:xfrm>
            </p:contentPart>
          </mc:Choice>
          <mc:Fallback>
            <p:pic>
              <p:nvPicPr>
                <p:cNvPr id="255" name="Ink 254">
                  <a:extLst>
                    <a:ext uri="{FF2B5EF4-FFF2-40B4-BE49-F238E27FC236}">
                      <a16:creationId xmlns:a16="http://schemas.microsoft.com/office/drawing/2014/main" id="{51F1D810-53AE-3EDA-05B8-3466B28CA2AF}"/>
                    </a:ext>
                  </a:extLst>
                </p:cNvPr>
                <p:cNvPicPr/>
                <p:nvPr/>
              </p:nvPicPr>
              <p:blipFill>
                <a:blip r:embed="rId56"/>
                <a:stretch>
                  <a:fillRect/>
                </a:stretch>
              </p:blipFill>
              <p:spPr>
                <a:xfrm>
                  <a:off x="714929" y="6503353"/>
                  <a:ext cx="96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57" name="Ink 256">
                  <a:extLst>
                    <a:ext uri="{FF2B5EF4-FFF2-40B4-BE49-F238E27FC236}">
                      <a16:creationId xmlns:a16="http://schemas.microsoft.com/office/drawing/2014/main" id="{BD4B2E3B-6F4B-B19E-1F6C-4844DAA27342}"/>
                    </a:ext>
                  </a:extLst>
                </p14:cNvPr>
                <p14:cNvContentPartPr/>
                <p14:nvPr/>
              </p14:nvContentPartPr>
              <p14:xfrm>
                <a:off x="894209" y="6400753"/>
                <a:ext cx="360" cy="122760"/>
              </p14:xfrm>
            </p:contentPart>
          </mc:Choice>
          <mc:Fallback>
            <p:pic>
              <p:nvPicPr>
                <p:cNvPr id="257" name="Ink 256">
                  <a:extLst>
                    <a:ext uri="{FF2B5EF4-FFF2-40B4-BE49-F238E27FC236}">
                      <a16:creationId xmlns:a16="http://schemas.microsoft.com/office/drawing/2014/main" id="{BD4B2E3B-6F4B-B19E-1F6C-4844DAA27342}"/>
                    </a:ext>
                  </a:extLst>
                </p:cNvPr>
                <p:cNvPicPr/>
                <p:nvPr/>
              </p:nvPicPr>
              <p:blipFill>
                <a:blip r:embed="rId58"/>
                <a:stretch>
                  <a:fillRect/>
                </a:stretch>
              </p:blipFill>
              <p:spPr>
                <a:xfrm>
                  <a:off x="888089" y="6394633"/>
                  <a:ext cx="12600" cy="13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259" name="Ink 258">
                <a:extLst>
                  <a:ext uri="{FF2B5EF4-FFF2-40B4-BE49-F238E27FC236}">
                    <a16:creationId xmlns:a16="http://schemas.microsoft.com/office/drawing/2014/main" id="{396F7249-1C61-E561-6790-D03F6624907D}"/>
                  </a:ext>
                </a:extLst>
              </p14:cNvPr>
              <p14:cNvContentPartPr/>
              <p14:nvPr/>
            </p14:nvContentPartPr>
            <p14:xfrm>
              <a:off x="1185809" y="6231553"/>
              <a:ext cx="126360" cy="72000"/>
            </p14:xfrm>
          </p:contentPart>
        </mc:Choice>
        <mc:Fallback>
          <p:pic>
            <p:nvPicPr>
              <p:cNvPr id="259" name="Ink 258">
                <a:extLst>
                  <a:ext uri="{FF2B5EF4-FFF2-40B4-BE49-F238E27FC236}">
                    <a16:creationId xmlns:a16="http://schemas.microsoft.com/office/drawing/2014/main" id="{396F7249-1C61-E561-6790-D03F6624907D}"/>
                  </a:ext>
                </a:extLst>
              </p:cNvPr>
              <p:cNvPicPr/>
              <p:nvPr/>
            </p:nvPicPr>
            <p:blipFill>
              <a:blip r:embed="rId60"/>
              <a:stretch>
                <a:fillRect/>
              </a:stretch>
            </p:blipFill>
            <p:spPr>
              <a:xfrm>
                <a:off x="1179689" y="6225433"/>
                <a:ext cx="138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60" name="Ink 259">
                <a:extLst>
                  <a:ext uri="{FF2B5EF4-FFF2-40B4-BE49-F238E27FC236}">
                    <a16:creationId xmlns:a16="http://schemas.microsoft.com/office/drawing/2014/main" id="{489FDA6F-8D1F-8A2B-50C8-8BF7E1B71B6B}"/>
                  </a:ext>
                </a:extLst>
              </p14:cNvPr>
              <p14:cNvContentPartPr/>
              <p14:nvPr/>
            </p14:nvContentPartPr>
            <p14:xfrm>
              <a:off x="1231889" y="6391393"/>
              <a:ext cx="112320" cy="9720"/>
            </p14:xfrm>
          </p:contentPart>
        </mc:Choice>
        <mc:Fallback>
          <p:pic>
            <p:nvPicPr>
              <p:cNvPr id="260" name="Ink 259">
                <a:extLst>
                  <a:ext uri="{FF2B5EF4-FFF2-40B4-BE49-F238E27FC236}">
                    <a16:creationId xmlns:a16="http://schemas.microsoft.com/office/drawing/2014/main" id="{489FDA6F-8D1F-8A2B-50C8-8BF7E1B71B6B}"/>
                  </a:ext>
                </a:extLst>
              </p:cNvPr>
              <p:cNvPicPr/>
              <p:nvPr/>
            </p:nvPicPr>
            <p:blipFill>
              <a:blip r:embed="rId62"/>
              <a:stretch>
                <a:fillRect/>
              </a:stretch>
            </p:blipFill>
            <p:spPr>
              <a:xfrm>
                <a:off x="1225769" y="6385273"/>
                <a:ext cx="124560" cy="21960"/>
              </a:xfrm>
              <a:prstGeom prst="rect">
                <a:avLst/>
              </a:prstGeom>
            </p:spPr>
          </p:pic>
        </mc:Fallback>
      </mc:AlternateContent>
      <p:grpSp>
        <p:nvGrpSpPr>
          <p:cNvPr id="266" name="Group 265">
            <a:extLst>
              <a:ext uri="{FF2B5EF4-FFF2-40B4-BE49-F238E27FC236}">
                <a16:creationId xmlns:a16="http://schemas.microsoft.com/office/drawing/2014/main" id="{88EDDFD5-890C-4986-39FB-59B98EDA4B55}"/>
              </a:ext>
            </a:extLst>
          </p:cNvPr>
          <p:cNvGrpSpPr/>
          <p:nvPr/>
        </p:nvGrpSpPr>
        <p:grpSpPr>
          <a:xfrm>
            <a:off x="1672889" y="5963353"/>
            <a:ext cx="174960" cy="238680"/>
            <a:chOff x="1672889" y="5963353"/>
            <a:chExt cx="174960" cy="238680"/>
          </a:xfrm>
        </p:grpSpPr>
        <mc:AlternateContent xmlns:mc="http://schemas.openxmlformats.org/markup-compatibility/2006">
          <mc:Choice xmlns:p14="http://schemas.microsoft.com/office/powerpoint/2010/main" Requires="p14">
            <p:contentPart p14:bwMode="auto" r:id="rId63">
              <p14:nvContentPartPr>
                <p14:cNvPr id="261" name="Ink 260">
                  <a:extLst>
                    <a:ext uri="{FF2B5EF4-FFF2-40B4-BE49-F238E27FC236}">
                      <a16:creationId xmlns:a16="http://schemas.microsoft.com/office/drawing/2014/main" id="{119FF510-A862-F71B-3827-4EEAD78209E8}"/>
                    </a:ext>
                  </a:extLst>
                </p14:cNvPr>
                <p14:cNvContentPartPr/>
                <p14:nvPr/>
              </p14:nvContentPartPr>
              <p14:xfrm>
                <a:off x="1765769" y="5963353"/>
                <a:ext cx="13680" cy="202320"/>
              </p14:xfrm>
            </p:contentPart>
          </mc:Choice>
          <mc:Fallback>
            <p:pic>
              <p:nvPicPr>
                <p:cNvPr id="261" name="Ink 260">
                  <a:extLst>
                    <a:ext uri="{FF2B5EF4-FFF2-40B4-BE49-F238E27FC236}">
                      <a16:creationId xmlns:a16="http://schemas.microsoft.com/office/drawing/2014/main" id="{119FF510-A862-F71B-3827-4EEAD78209E8}"/>
                    </a:ext>
                  </a:extLst>
                </p:cNvPr>
                <p:cNvPicPr/>
                <p:nvPr/>
              </p:nvPicPr>
              <p:blipFill>
                <a:blip r:embed="rId64"/>
                <a:stretch>
                  <a:fillRect/>
                </a:stretch>
              </p:blipFill>
              <p:spPr>
                <a:xfrm>
                  <a:off x="1759649" y="5957233"/>
                  <a:ext cx="259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62" name="Ink 261">
                  <a:extLst>
                    <a:ext uri="{FF2B5EF4-FFF2-40B4-BE49-F238E27FC236}">
                      <a16:creationId xmlns:a16="http://schemas.microsoft.com/office/drawing/2014/main" id="{4D635166-C07E-D9A0-1AE9-12D1143C6A06}"/>
                    </a:ext>
                  </a:extLst>
                </p14:cNvPr>
                <p14:cNvContentPartPr/>
                <p14:nvPr/>
              </p14:nvContentPartPr>
              <p14:xfrm>
                <a:off x="1672889" y="6173233"/>
                <a:ext cx="174960" cy="28800"/>
              </p14:xfrm>
            </p:contentPart>
          </mc:Choice>
          <mc:Fallback>
            <p:pic>
              <p:nvPicPr>
                <p:cNvPr id="262" name="Ink 261">
                  <a:extLst>
                    <a:ext uri="{FF2B5EF4-FFF2-40B4-BE49-F238E27FC236}">
                      <a16:creationId xmlns:a16="http://schemas.microsoft.com/office/drawing/2014/main" id="{4D635166-C07E-D9A0-1AE9-12D1143C6A06}"/>
                    </a:ext>
                  </a:extLst>
                </p:cNvPr>
                <p:cNvPicPr/>
                <p:nvPr/>
              </p:nvPicPr>
              <p:blipFill>
                <a:blip r:embed="rId66"/>
                <a:stretch>
                  <a:fillRect/>
                </a:stretch>
              </p:blipFill>
              <p:spPr>
                <a:xfrm>
                  <a:off x="1666769" y="6167113"/>
                  <a:ext cx="187200" cy="41040"/>
                </a:xfrm>
                <a:prstGeom prst="rect">
                  <a:avLst/>
                </a:prstGeom>
              </p:spPr>
            </p:pic>
          </mc:Fallback>
        </mc:AlternateContent>
      </p:grpSp>
      <p:grpSp>
        <p:nvGrpSpPr>
          <p:cNvPr id="265" name="Group 264">
            <a:extLst>
              <a:ext uri="{FF2B5EF4-FFF2-40B4-BE49-F238E27FC236}">
                <a16:creationId xmlns:a16="http://schemas.microsoft.com/office/drawing/2014/main" id="{8EC5CCA5-C9AE-EBAC-E52B-1947A650C63A}"/>
              </a:ext>
            </a:extLst>
          </p:cNvPr>
          <p:cNvGrpSpPr/>
          <p:nvPr/>
        </p:nvGrpSpPr>
        <p:grpSpPr>
          <a:xfrm>
            <a:off x="1701689" y="6281233"/>
            <a:ext cx="231480" cy="207360"/>
            <a:chOff x="1701689" y="6281233"/>
            <a:chExt cx="231480" cy="207360"/>
          </a:xfrm>
        </p:grpSpPr>
        <mc:AlternateContent xmlns:mc="http://schemas.openxmlformats.org/markup-compatibility/2006">
          <mc:Choice xmlns:p14="http://schemas.microsoft.com/office/powerpoint/2010/main" Requires="p14">
            <p:contentPart p14:bwMode="auto" r:id="rId67">
              <p14:nvContentPartPr>
                <p14:cNvPr id="263" name="Ink 262">
                  <a:extLst>
                    <a:ext uri="{FF2B5EF4-FFF2-40B4-BE49-F238E27FC236}">
                      <a16:creationId xmlns:a16="http://schemas.microsoft.com/office/drawing/2014/main" id="{29BAA8EA-6652-077D-D8AD-5EC6CE8385B8}"/>
                    </a:ext>
                  </a:extLst>
                </p14:cNvPr>
                <p14:cNvContentPartPr/>
                <p14:nvPr/>
              </p14:nvContentPartPr>
              <p14:xfrm>
                <a:off x="1701689" y="6334873"/>
                <a:ext cx="136440" cy="153720"/>
              </p14:xfrm>
            </p:contentPart>
          </mc:Choice>
          <mc:Fallback>
            <p:pic>
              <p:nvPicPr>
                <p:cNvPr id="263" name="Ink 262">
                  <a:extLst>
                    <a:ext uri="{FF2B5EF4-FFF2-40B4-BE49-F238E27FC236}">
                      <a16:creationId xmlns:a16="http://schemas.microsoft.com/office/drawing/2014/main" id="{29BAA8EA-6652-077D-D8AD-5EC6CE8385B8}"/>
                    </a:ext>
                  </a:extLst>
                </p:cNvPr>
                <p:cNvPicPr/>
                <p:nvPr/>
              </p:nvPicPr>
              <p:blipFill>
                <a:blip r:embed="rId68"/>
                <a:stretch>
                  <a:fillRect/>
                </a:stretch>
              </p:blipFill>
              <p:spPr>
                <a:xfrm>
                  <a:off x="1695569" y="6328753"/>
                  <a:ext cx="148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64" name="Ink 263">
                  <a:extLst>
                    <a:ext uri="{FF2B5EF4-FFF2-40B4-BE49-F238E27FC236}">
                      <a16:creationId xmlns:a16="http://schemas.microsoft.com/office/drawing/2014/main" id="{CB893530-BF35-72FC-EED2-A6C7C5FD8CF7}"/>
                    </a:ext>
                  </a:extLst>
                </p14:cNvPr>
                <p14:cNvContentPartPr/>
                <p14:nvPr/>
              </p14:nvContentPartPr>
              <p14:xfrm>
                <a:off x="1848209" y="6281233"/>
                <a:ext cx="84960" cy="57960"/>
              </p14:xfrm>
            </p:contentPart>
          </mc:Choice>
          <mc:Fallback>
            <p:pic>
              <p:nvPicPr>
                <p:cNvPr id="264" name="Ink 263">
                  <a:extLst>
                    <a:ext uri="{FF2B5EF4-FFF2-40B4-BE49-F238E27FC236}">
                      <a16:creationId xmlns:a16="http://schemas.microsoft.com/office/drawing/2014/main" id="{CB893530-BF35-72FC-EED2-A6C7C5FD8CF7}"/>
                    </a:ext>
                  </a:extLst>
                </p:cNvPr>
                <p:cNvPicPr/>
                <p:nvPr/>
              </p:nvPicPr>
              <p:blipFill>
                <a:blip r:embed="rId70"/>
                <a:stretch>
                  <a:fillRect/>
                </a:stretch>
              </p:blipFill>
              <p:spPr>
                <a:xfrm>
                  <a:off x="1842089" y="6275113"/>
                  <a:ext cx="97200" cy="70200"/>
                </a:xfrm>
                <a:prstGeom prst="rect">
                  <a:avLst/>
                </a:prstGeom>
              </p:spPr>
            </p:pic>
          </mc:Fallback>
        </mc:AlternateContent>
      </p:grpSp>
      <p:grpSp>
        <p:nvGrpSpPr>
          <p:cNvPr id="308" name="Group 307">
            <a:extLst>
              <a:ext uri="{FF2B5EF4-FFF2-40B4-BE49-F238E27FC236}">
                <a16:creationId xmlns:a16="http://schemas.microsoft.com/office/drawing/2014/main" id="{A030323D-5235-4CA2-04ED-E63DC4BC894D}"/>
              </a:ext>
            </a:extLst>
          </p:cNvPr>
          <p:cNvGrpSpPr/>
          <p:nvPr/>
        </p:nvGrpSpPr>
        <p:grpSpPr>
          <a:xfrm>
            <a:off x="1222169" y="6519913"/>
            <a:ext cx="438120" cy="428400"/>
            <a:chOff x="1222169" y="6519913"/>
            <a:chExt cx="438120" cy="428400"/>
          </a:xfrm>
        </p:grpSpPr>
        <mc:AlternateContent xmlns:mc="http://schemas.openxmlformats.org/markup-compatibility/2006">
          <mc:Choice xmlns:p14="http://schemas.microsoft.com/office/powerpoint/2010/main" Requires="p14">
            <p:contentPart p14:bwMode="auto" r:id="rId71">
              <p14:nvContentPartPr>
                <p14:cNvPr id="281" name="Ink 280">
                  <a:extLst>
                    <a:ext uri="{FF2B5EF4-FFF2-40B4-BE49-F238E27FC236}">
                      <a16:creationId xmlns:a16="http://schemas.microsoft.com/office/drawing/2014/main" id="{3DB3EB4B-FB48-5D53-BE96-9772B70383F6}"/>
                    </a:ext>
                  </a:extLst>
                </p14:cNvPr>
                <p14:cNvContentPartPr/>
                <p14:nvPr/>
              </p14:nvContentPartPr>
              <p14:xfrm>
                <a:off x="1291289" y="6519913"/>
                <a:ext cx="10800" cy="220680"/>
              </p14:xfrm>
            </p:contentPart>
          </mc:Choice>
          <mc:Fallback>
            <p:pic>
              <p:nvPicPr>
                <p:cNvPr id="281" name="Ink 280">
                  <a:extLst>
                    <a:ext uri="{FF2B5EF4-FFF2-40B4-BE49-F238E27FC236}">
                      <a16:creationId xmlns:a16="http://schemas.microsoft.com/office/drawing/2014/main" id="{3DB3EB4B-FB48-5D53-BE96-9772B70383F6}"/>
                    </a:ext>
                  </a:extLst>
                </p:cNvPr>
                <p:cNvPicPr/>
                <p:nvPr/>
              </p:nvPicPr>
              <p:blipFill>
                <a:blip r:embed="rId72"/>
                <a:stretch>
                  <a:fillRect/>
                </a:stretch>
              </p:blipFill>
              <p:spPr>
                <a:xfrm>
                  <a:off x="1285169" y="6513793"/>
                  <a:ext cx="230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82" name="Ink 281">
                  <a:extLst>
                    <a:ext uri="{FF2B5EF4-FFF2-40B4-BE49-F238E27FC236}">
                      <a16:creationId xmlns:a16="http://schemas.microsoft.com/office/drawing/2014/main" id="{B4F39378-8173-6F5A-D3AF-DD26F4313336}"/>
                    </a:ext>
                  </a:extLst>
                </p14:cNvPr>
                <p14:cNvContentPartPr/>
                <p14:nvPr/>
              </p14:nvContentPartPr>
              <p14:xfrm>
                <a:off x="1222169" y="6657793"/>
                <a:ext cx="187920" cy="147960"/>
              </p14:xfrm>
            </p:contentPart>
          </mc:Choice>
          <mc:Fallback>
            <p:pic>
              <p:nvPicPr>
                <p:cNvPr id="282" name="Ink 281">
                  <a:extLst>
                    <a:ext uri="{FF2B5EF4-FFF2-40B4-BE49-F238E27FC236}">
                      <a16:creationId xmlns:a16="http://schemas.microsoft.com/office/drawing/2014/main" id="{B4F39378-8173-6F5A-D3AF-DD26F4313336}"/>
                    </a:ext>
                  </a:extLst>
                </p:cNvPr>
                <p:cNvPicPr/>
                <p:nvPr/>
              </p:nvPicPr>
              <p:blipFill>
                <a:blip r:embed="rId74"/>
                <a:stretch>
                  <a:fillRect/>
                </a:stretch>
              </p:blipFill>
              <p:spPr>
                <a:xfrm>
                  <a:off x="1216049" y="6651673"/>
                  <a:ext cx="200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84" name="Ink 283">
                  <a:extLst>
                    <a:ext uri="{FF2B5EF4-FFF2-40B4-BE49-F238E27FC236}">
                      <a16:creationId xmlns:a16="http://schemas.microsoft.com/office/drawing/2014/main" id="{06C22ACD-3DFA-9149-AE66-B349214DC126}"/>
                    </a:ext>
                  </a:extLst>
                </p14:cNvPr>
                <p14:cNvContentPartPr/>
                <p14:nvPr/>
              </p14:nvContentPartPr>
              <p14:xfrm>
                <a:off x="1438889" y="6708193"/>
                <a:ext cx="221400" cy="240120"/>
              </p14:xfrm>
            </p:contentPart>
          </mc:Choice>
          <mc:Fallback>
            <p:pic>
              <p:nvPicPr>
                <p:cNvPr id="284" name="Ink 283">
                  <a:extLst>
                    <a:ext uri="{FF2B5EF4-FFF2-40B4-BE49-F238E27FC236}">
                      <a16:creationId xmlns:a16="http://schemas.microsoft.com/office/drawing/2014/main" id="{06C22ACD-3DFA-9149-AE66-B349214DC126}"/>
                    </a:ext>
                  </a:extLst>
                </p:cNvPr>
                <p:cNvPicPr/>
                <p:nvPr/>
              </p:nvPicPr>
              <p:blipFill>
                <a:blip r:embed="rId76"/>
                <a:stretch>
                  <a:fillRect/>
                </a:stretch>
              </p:blipFill>
              <p:spPr>
                <a:xfrm>
                  <a:off x="1432769" y="6702073"/>
                  <a:ext cx="233640" cy="252360"/>
                </a:xfrm>
                <a:prstGeom prst="rect">
                  <a:avLst/>
                </a:prstGeom>
              </p:spPr>
            </p:pic>
          </mc:Fallback>
        </mc:AlternateContent>
      </p:grpSp>
      <p:grpSp>
        <p:nvGrpSpPr>
          <p:cNvPr id="307" name="Group 306">
            <a:extLst>
              <a:ext uri="{FF2B5EF4-FFF2-40B4-BE49-F238E27FC236}">
                <a16:creationId xmlns:a16="http://schemas.microsoft.com/office/drawing/2014/main" id="{0D52A674-EECB-30A0-840B-637F1581BD66}"/>
              </a:ext>
            </a:extLst>
          </p:cNvPr>
          <p:cNvGrpSpPr/>
          <p:nvPr/>
        </p:nvGrpSpPr>
        <p:grpSpPr>
          <a:xfrm>
            <a:off x="1883489" y="6519850"/>
            <a:ext cx="436320" cy="456480"/>
            <a:chOff x="1883489" y="6519850"/>
            <a:chExt cx="436320" cy="456480"/>
          </a:xfrm>
        </p:grpSpPr>
        <mc:AlternateContent xmlns:mc="http://schemas.openxmlformats.org/markup-compatibility/2006">
          <mc:Choice xmlns:p14="http://schemas.microsoft.com/office/powerpoint/2010/main" Requires="p14">
            <p:contentPart p14:bwMode="auto" r:id="rId77">
              <p14:nvContentPartPr>
                <p14:cNvPr id="285" name="Ink 284">
                  <a:extLst>
                    <a:ext uri="{FF2B5EF4-FFF2-40B4-BE49-F238E27FC236}">
                      <a16:creationId xmlns:a16="http://schemas.microsoft.com/office/drawing/2014/main" id="{85AA2885-D256-893D-6246-6276EB54B7E7}"/>
                    </a:ext>
                  </a:extLst>
                </p14:cNvPr>
                <p14:cNvContentPartPr/>
                <p14:nvPr/>
              </p14:nvContentPartPr>
              <p14:xfrm>
                <a:off x="2077169" y="6519850"/>
                <a:ext cx="29880" cy="178920"/>
              </p14:xfrm>
            </p:contentPart>
          </mc:Choice>
          <mc:Fallback>
            <p:pic>
              <p:nvPicPr>
                <p:cNvPr id="285" name="Ink 284">
                  <a:extLst>
                    <a:ext uri="{FF2B5EF4-FFF2-40B4-BE49-F238E27FC236}">
                      <a16:creationId xmlns:a16="http://schemas.microsoft.com/office/drawing/2014/main" id="{85AA2885-D256-893D-6246-6276EB54B7E7}"/>
                    </a:ext>
                  </a:extLst>
                </p:cNvPr>
                <p:cNvPicPr/>
                <p:nvPr/>
              </p:nvPicPr>
              <p:blipFill>
                <a:blip r:embed="rId78"/>
                <a:stretch>
                  <a:fillRect/>
                </a:stretch>
              </p:blipFill>
              <p:spPr>
                <a:xfrm>
                  <a:off x="2071049" y="6513730"/>
                  <a:ext cx="421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86" name="Ink 285">
                  <a:extLst>
                    <a:ext uri="{FF2B5EF4-FFF2-40B4-BE49-F238E27FC236}">
                      <a16:creationId xmlns:a16="http://schemas.microsoft.com/office/drawing/2014/main" id="{3D0D20D3-560A-BF6F-5710-5D4239CEF4FB}"/>
                    </a:ext>
                  </a:extLst>
                </p14:cNvPr>
                <p14:cNvContentPartPr/>
                <p14:nvPr/>
              </p14:nvContentPartPr>
              <p14:xfrm>
                <a:off x="1918049" y="6728650"/>
                <a:ext cx="401760" cy="360"/>
              </p14:xfrm>
            </p:contentPart>
          </mc:Choice>
          <mc:Fallback>
            <p:pic>
              <p:nvPicPr>
                <p:cNvPr id="286" name="Ink 285">
                  <a:extLst>
                    <a:ext uri="{FF2B5EF4-FFF2-40B4-BE49-F238E27FC236}">
                      <a16:creationId xmlns:a16="http://schemas.microsoft.com/office/drawing/2014/main" id="{3D0D20D3-560A-BF6F-5710-5D4239CEF4FB}"/>
                    </a:ext>
                  </a:extLst>
                </p:cNvPr>
                <p:cNvPicPr/>
                <p:nvPr/>
              </p:nvPicPr>
              <p:blipFill>
                <a:blip r:embed="rId80"/>
                <a:stretch>
                  <a:fillRect/>
                </a:stretch>
              </p:blipFill>
              <p:spPr>
                <a:xfrm>
                  <a:off x="1911929" y="6722530"/>
                  <a:ext cx="4140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87" name="Ink 286">
                  <a:extLst>
                    <a:ext uri="{FF2B5EF4-FFF2-40B4-BE49-F238E27FC236}">
                      <a16:creationId xmlns:a16="http://schemas.microsoft.com/office/drawing/2014/main" id="{FD9DFE43-6F75-3071-C841-51710B3B93E3}"/>
                    </a:ext>
                  </a:extLst>
                </p14:cNvPr>
                <p14:cNvContentPartPr/>
                <p14:nvPr/>
              </p14:nvContentPartPr>
              <p14:xfrm>
                <a:off x="1883489" y="6829090"/>
                <a:ext cx="120960" cy="147240"/>
              </p14:xfrm>
            </p:contentPart>
          </mc:Choice>
          <mc:Fallback>
            <p:pic>
              <p:nvPicPr>
                <p:cNvPr id="287" name="Ink 286">
                  <a:extLst>
                    <a:ext uri="{FF2B5EF4-FFF2-40B4-BE49-F238E27FC236}">
                      <a16:creationId xmlns:a16="http://schemas.microsoft.com/office/drawing/2014/main" id="{FD9DFE43-6F75-3071-C841-51710B3B93E3}"/>
                    </a:ext>
                  </a:extLst>
                </p:cNvPr>
                <p:cNvPicPr/>
                <p:nvPr/>
              </p:nvPicPr>
              <p:blipFill>
                <a:blip r:embed="rId82"/>
                <a:stretch>
                  <a:fillRect/>
                </a:stretch>
              </p:blipFill>
              <p:spPr>
                <a:xfrm>
                  <a:off x="1877369" y="6822970"/>
                  <a:ext cx="1332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88" name="Ink 287">
                  <a:extLst>
                    <a:ext uri="{FF2B5EF4-FFF2-40B4-BE49-F238E27FC236}">
                      <a16:creationId xmlns:a16="http://schemas.microsoft.com/office/drawing/2014/main" id="{AFEEA7A1-92C4-730E-7BB3-CB4B32152C4E}"/>
                    </a:ext>
                  </a:extLst>
                </p14:cNvPr>
                <p14:cNvContentPartPr/>
                <p14:nvPr/>
              </p14:nvContentPartPr>
              <p14:xfrm>
                <a:off x="2017049" y="6774370"/>
                <a:ext cx="57240" cy="48240"/>
              </p14:xfrm>
            </p:contentPart>
          </mc:Choice>
          <mc:Fallback>
            <p:pic>
              <p:nvPicPr>
                <p:cNvPr id="288" name="Ink 287">
                  <a:extLst>
                    <a:ext uri="{FF2B5EF4-FFF2-40B4-BE49-F238E27FC236}">
                      <a16:creationId xmlns:a16="http://schemas.microsoft.com/office/drawing/2014/main" id="{AFEEA7A1-92C4-730E-7BB3-CB4B32152C4E}"/>
                    </a:ext>
                  </a:extLst>
                </p:cNvPr>
                <p:cNvPicPr/>
                <p:nvPr/>
              </p:nvPicPr>
              <p:blipFill>
                <a:blip r:embed="rId84"/>
                <a:stretch>
                  <a:fillRect/>
                </a:stretch>
              </p:blipFill>
              <p:spPr>
                <a:xfrm>
                  <a:off x="2010929" y="6768250"/>
                  <a:ext cx="69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89" name="Ink 288">
                  <a:extLst>
                    <a:ext uri="{FF2B5EF4-FFF2-40B4-BE49-F238E27FC236}">
                      <a16:creationId xmlns:a16="http://schemas.microsoft.com/office/drawing/2014/main" id="{FFAD490F-6378-1E09-5D2F-93649012810E}"/>
                    </a:ext>
                  </a:extLst>
                </p14:cNvPr>
                <p14:cNvContentPartPr/>
                <p14:nvPr/>
              </p14:nvContentPartPr>
              <p14:xfrm>
                <a:off x="2136569" y="6828370"/>
                <a:ext cx="360" cy="91440"/>
              </p14:xfrm>
            </p:contentPart>
          </mc:Choice>
          <mc:Fallback>
            <p:pic>
              <p:nvPicPr>
                <p:cNvPr id="289" name="Ink 288">
                  <a:extLst>
                    <a:ext uri="{FF2B5EF4-FFF2-40B4-BE49-F238E27FC236}">
                      <a16:creationId xmlns:a16="http://schemas.microsoft.com/office/drawing/2014/main" id="{FFAD490F-6378-1E09-5D2F-93649012810E}"/>
                    </a:ext>
                  </a:extLst>
                </p:cNvPr>
                <p:cNvPicPr/>
                <p:nvPr/>
              </p:nvPicPr>
              <p:blipFill>
                <a:blip r:embed="rId86"/>
                <a:stretch>
                  <a:fillRect/>
                </a:stretch>
              </p:blipFill>
              <p:spPr>
                <a:xfrm>
                  <a:off x="2130449" y="6822250"/>
                  <a:ext cx="12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90" name="Ink 289">
                  <a:extLst>
                    <a:ext uri="{FF2B5EF4-FFF2-40B4-BE49-F238E27FC236}">
                      <a16:creationId xmlns:a16="http://schemas.microsoft.com/office/drawing/2014/main" id="{7AE203E9-EF23-87DA-A1AB-9D2E9AD88B65}"/>
                    </a:ext>
                  </a:extLst>
                </p14:cNvPr>
                <p14:cNvContentPartPr/>
                <p14:nvPr/>
              </p14:nvContentPartPr>
              <p14:xfrm>
                <a:off x="2116409" y="6883450"/>
                <a:ext cx="120600" cy="4320"/>
              </p14:xfrm>
            </p:contentPart>
          </mc:Choice>
          <mc:Fallback>
            <p:pic>
              <p:nvPicPr>
                <p:cNvPr id="290" name="Ink 289">
                  <a:extLst>
                    <a:ext uri="{FF2B5EF4-FFF2-40B4-BE49-F238E27FC236}">
                      <a16:creationId xmlns:a16="http://schemas.microsoft.com/office/drawing/2014/main" id="{7AE203E9-EF23-87DA-A1AB-9D2E9AD88B65}"/>
                    </a:ext>
                  </a:extLst>
                </p:cNvPr>
                <p:cNvPicPr/>
                <p:nvPr/>
              </p:nvPicPr>
              <p:blipFill>
                <a:blip r:embed="rId88"/>
                <a:stretch>
                  <a:fillRect/>
                </a:stretch>
              </p:blipFill>
              <p:spPr>
                <a:xfrm>
                  <a:off x="2110289" y="6877330"/>
                  <a:ext cx="1328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91" name="Ink 290">
                  <a:extLst>
                    <a:ext uri="{FF2B5EF4-FFF2-40B4-BE49-F238E27FC236}">
                      <a16:creationId xmlns:a16="http://schemas.microsoft.com/office/drawing/2014/main" id="{2B41DC5E-AD7F-C43F-A8C1-82DCD82E480A}"/>
                    </a:ext>
                  </a:extLst>
                </p14:cNvPr>
                <p14:cNvContentPartPr/>
                <p14:nvPr/>
              </p14:nvContentPartPr>
              <p14:xfrm>
                <a:off x="2295689" y="6847810"/>
                <a:ext cx="360" cy="113400"/>
              </p14:xfrm>
            </p:contentPart>
          </mc:Choice>
          <mc:Fallback>
            <p:pic>
              <p:nvPicPr>
                <p:cNvPr id="291" name="Ink 290">
                  <a:extLst>
                    <a:ext uri="{FF2B5EF4-FFF2-40B4-BE49-F238E27FC236}">
                      <a16:creationId xmlns:a16="http://schemas.microsoft.com/office/drawing/2014/main" id="{2B41DC5E-AD7F-C43F-A8C1-82DCD82E480A}"/>
                    </a:ext>
                  </a:extLst>
                </p:cNvPr>
                <p:cNvPicPr/>
                <p:nvPr/>
              </p:nvPicPr>
              <p:blipFill>
                <a:blip r:embed="rId90"/>
                <a:stretch>
                  <a:fillRect/>
                </a:stretch>
              </p:blipFill>
              <p:spPr>
                <a:xfrm>
                  <a:off x="2289569" y="6841690"/>
                  <a:ext cx="12600" cy="12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
            <p14:nvContentPartPr>
              <p14:cNvPr id="292" name="Ink 291">
                <a:extLst>
                  <a:ext uri="{FF2B5EF4-FFF2-40B4-BE49-F238E27FC236}">
                    <a16:creationId xmlns:a16="http://schemas.microsoft.com/office/drawing/2014/main" id="{BE9CB549-04DA-5AEB-D79E-D688E19403E0}"/>
                  </a:ext>
                </a:extLst>
              </p14:cNvPr>
              <p14:cNvContentPartPr/>
              <p14:nvPr/>
            </p14:nvContentPartPr>
            <p14:xfrm>
              <a:off x="2744609" y="6758530"/>
              <a:ext cx="126360" cy="114120"/>
            </p14:xfrm>
          </p:contentPart>
        </mc:Choice>
        <mc:Fallback>
          <p:pic>
            <p:nvPicPr>
              <p:cNvPr id="292" name="Ink 291">
                <a:extLst>
                  <a:ext uri="{FF2B5EF4-FFF2-40B4-BE49-F238E27FC236}">
                    <a16:creationId xmlns:a16="http://schemas.microsoft.com/office/drawing/2014/main" id="{BE9CB549-04DA-5AEB-D79E-D688E19403E0}"/>
                  </a:ext>
                </a:extLst>
              </p:cNvPr>
              <p:cNvPicPr/>
              <p:nvPr/>
            </p:nvPicPr>
            <p:blipFill>
              <a:blip r:embed="rId92"/>
              <a:stretch>
                <a:fillRect/>
              </a:stretch>
            </p:blipFill>
            <p:spPr>
              <a:xfrm>
                <a:off x="2738489" y="6752410"/>
                <a:ext cx="138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93" name="Ink 292">
                <a:extLst>
                  <a:ext uri="{FF2B5EF4-FFF2-40B4-BE49-F238E27FC236}">
                    <a16:creationId xmlns:a16="http://schemas.microsoft.com/office/drawing/2014/main" id="{7ECC056A-5698-818C-DCA7-43EB594E7F07}"/>
                  </a:ext>
                </a:extLst>
              </p14:cNvPr>
              <p14:cNvContentPartPr/>
              <p14:nvPr/>
            </p14:nvContentPartPr>
            <p14:xfrm>
              <a:off x="2891849" y="6689050"/>
              <a:ext cx="20520" cy="160560"/>
            </p14:xfrm>
          </p:contentPart>
        </mc:Choice>
        <mc:Fallback>
          <p:pic>
            <p:nvPicPr>
              <p:cNvPr id="293" name="Ink 292">
                <a:extLst>
                  <a:ext uri="{FF2B5EF4-FFF2-40B4-BE49-F238E27FC236}">
                    <a16:creationId xmlns:a16="http://schemas.microsoft.com/office/drawing/2014/main" id="{7ECC056A-5698-818C-DCA7-43EB594E7F07}"/>
                  </a:ext>
                </a:extLst>
              </p:cNvPr>
              <p:cNvPicPr/>
              <p:nvPr/>
            </p:nvPicPr>
            <p:blipFill>
              <a:blip r:embed="rId94"/>
              <a:stretch>
                <a:fillRect/>
              </a:stretch>
            </p:blipFill>
            <p:spPr>
              <a:xfrm>
                <a:off x="2885729" y="6682930"/>
                <a:ext cx="32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94" name="Ink 293">
                <a:extLst>
                  <a:ext uri="{FF2B5EF4-FFF2-40B4-BE49-F238E27FC236}">
                    <a16:creationId xmlns:a16="http://schemas.microsoft.com/office/drawing/2014/main" id="{EB616106-8ABF-7909-4DAF-2ABF76F6901C}"/>
                  </a:ext>
                </a:extLst>
              </p14:cNvPr>
              <p14:cNvContentPartPr/>
              <p14:nvPr/>
            </p14:nvContentPartPr>
            <p14:xfrm>
              <a:off x="2960249" y="6743770"/>
              <a:ext cx="101160" cy="116640"/>
            </p14:xfrm>
          </p:contentPart>
        </mc:Choice>
        <mc:Fallback>
          <p:pic>
            <p:nvPicPr>
              <p:cNvPr id="294" name="Ink 293">
                <a:extLst>
                  <a:ext uri="{FF2B5EF4-FFF2-40B4-BE49-F238E27FC236}">
                    <a16:creationId xmlns:a16="http://schemas.microsoft.com/office/drawing/2014/main" id="{EB616106-8ABF-7909-4DAF-2ABF76F6901C}"/>
                  </a:ext>
                </a:extLst>
              </p:cNvPr>
              <p:cNvPicPr/>
              <p:nvPr/>
            </p:nvPicPr>
            <p:blipFill>
              <a:blip r:embed="rId96"/>
              <a:stretch>
                <a:fillRect/>
              </a:stretch>
            </p:blipFill>
            <p:spPr>
              <a:xfrm>
                <a:off x="2954129" y="6737650"/>
                <a:ext cx="113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95" name="Ink 294">
                <a:extLst>
                  <a:ext uri="{FF2B5EF4-FFF2-40B4-BE49-F238E27FC236}">
                    <a16:creationId xmlns:a16="http://schemas.microsoft.com/office/drawing/2014/main" id="{BC95E6A6-7F0D-6718-68A3-58C6F212F1AD}"/>
                  </a:ext>
                </a:extLst>
              </p14:cNvPr>
              <p14:cNvContentPartPr/>
              <p14:nvPr/>
            </p14:nvContentPartPr>
            <p14:xfrm>
              <a:off x="3120449" y="6759610"/>
              <a:ext cx="68760" cy="75960"/>
            </p14:xfrm>
          </p:contentPart>
        </mc:Choice>
        <mc:Fallback>
          <p:pic>
            <p:nvPicPr>
              <p:cNvPr id="295" name="Ink 294">
                <a:extLst>
                  <a:ext uri="{FF2B5EF4-FFF2-40B4-BE49-F238E27FC236}">
                    <a16:creationId xmlns:a16="http://schemas.microsoft.com/office/drawing/2014/main" id="{BC95E6A6-7F0D-6718-68A3-58C6F212F1AD}"/>
                  </a:ext>
                </a:extLst>
              </p:cNvPr>
              <p:cNvPicPr/>
              <p:nvPr/>
            </p:nvPicPr>
            <p:blipFill>
              <a:blip r:embed="rId98"/>
              <a:stretch>
                <a:fillRect/>
              </a:stretch>
            </p:blipFill>
            <p:spPr>
              <a:xfrm>
                <a:off x="3114329" y="6753490"/>
                <a:ext cx="81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96" name="Ink 295">
                <a:extLst>
                  <a:ext uri="{FF2B5EF4-FFF2-40B4-BE49-F238E27FC236}">
                    <a16:creationId xmlns:a16="http://schemas.microsoft.com/office/drawing/2014/main" id="{27BB87B8-A83D-B5AC-5C34-12D3EDD19FD7}"/>
                  </a:ext>
                </a:extLst>
              </p14:cNvPr>
              <p14:cNvContentPartPr/>
              <p14:nvPr/>
            </p14:nvContentPartPr>
            <p14:xfrm>
              <a:off x="3584489" y="6723610"/>
              <a:ext cx="240480" cy="114840"/>
            </p14:xfrm>
          </p:contentPart>
        </mc:Choice>
        <mc:Fallback>
          <p:pic>
            <p:nvPicPr>
              <p:cNvPr id="296" name="Ink 295">
                <a:extLst>
                  <a:ext uri="{FF2B5EF4-FFF2-40B4-BE49-F238E27FC236}">
                    <a16:creationId xmlns:a16="http://schemas.microsoft.com/office/drawing/2014/main" id="{27BB87B8-A83D-B5AC-5C34-12D3EDD19FD7}"/>
                  </a:ext>
                </a:extLst>
              </p:cNvPr>
              <p:cNvPicPr/>
              <p:nvPr/>
            </p:nvPicPr>
            <p:blipFill>
              <a:blip r:embed="rId100"/>
              <a:stretch>
                <a:fillRect/>
              </a:stretch>
            </p:blipFill>
            <p:spPr>
              <a:xfrm>
                <a:off x="3578369" y="6717490"/>
                <a:ext cx="2527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97" name="Ink 296">
                <a:extLst>
                  <a:ext uri="{FF2B5EF4-FFF2-40B4-BE49-F238E27FC236}">
                    <a16:creationId xmlns:a16="http://schemas.microsoft.com/office/drawing/2014/main" id="{ED4535F4-74D0-5F42-89F5-D1BE17CFD2FF}"/>
                  </a:ext>
                </a:extLst>
              </p14:cNvPr>
              <p14:cNvContentPartPr/>
              <p14:nvPr/>
            </p14:nvContentPartPr>
            <p14:xfrm>
              <a:off x="3925769" y="6758530"/>
              <a:ext cx="147600" cy="74880"/>
            </p14:xfrm>
          </p:contentPart>
        </mc:Choice>
        <mc:Fallback>
          <p:pic>
            <p:nvPicPr>
              <p:cNvPr id="297" name="Ink 296">
                <a:extLst>
                  <a:ext uri="{FF2B5EF4-FFF2-40B4-BE49-F238E27FC236}">
                    <a16:creationId xmlns:a16="http://schemas.microsoft.com/office/drawing/2014/main" id="{ED4535F4-74D0-5F42-89F5-D1BE17CFD2FF}"/>
                  </a:ext>
                </a:extLst>
              </p:cNvPr>
              <p:cNvPicPr/>
              <p:nvPr/>
            </p:nvPicPr>
            <p:blipFill>
              <a:blip r:embed="rId102"/>
              <a:stretch>
                <a:fillRect/>
              </a:stretch>
            </p:blipFill>
            <p:spPr>
              <a:xfrm>
                <a:off x="3919649" y="6752410"/>
                <a:ext cx="159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98" name="Ink 297">
                <a:extLst>
                  <a:ext uri="{FF2B5EF4-FFF2-40B4-BE49-F238E27FC236}">
                    <a16:creationId xmlns:a16="http://schemas.microsoft.com/office/drawing/2014/main" id="{3854D804-5539-A427-769E-44F249CA4622}"/>
                  </a:ext>
                </a:extLst>
              </p14:cNvPr>
              <p14:cNvContentPartPr/>
              <p14:nvPr/>
            </p14:nvContentPartPr>
            <p14:xfrm>
              <a:off x="4104329" y="6693370"/>
              <a:ext cx="151560" cy="122760"/>
            </p14:xfrm>
          </p:contentPart>
        </mc:Choice>
        <mc:Fallback>
          <p:pic>
            <p:nvPicPr>
              <p:cNvPr id="298" name="Ink 297">
                <a:extLst>
                  <a:ext uri="{FF2B5EF4-FFF2-40B4-BE49-F238E27FC236}">
                    <a16:creationId xmlns:a16="http://schemas.microsoft.com/office/drawing/2014/main" id="{3854D804-5539-A427-769E-44F249CA4622}"/>
                  </a:ext>
                </a:extLst>
              </p:cNvPr>
              <p:cNvPicPr/>
              <p:nvPr/>
            </p:nvPicPr>
            <p:blipFill>
              <a:blip r:embed="rId104"/>
              <a:stretch>
                <a:fillRect/>
              </a:stretch>
            </p:blipFill>
            <p:spPr>
              <a:xfrm>
                <a:off x="4098209" y="6687250"/>
                <a:ext cx="163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99" name="Ink 298">
                <a:extLst>
                  <a:ext uri="{FF2B5EF4-FFF2-40B4-BE49-F238E27FC236}">
                    <a16:creationId xmlns:a16="http://schemas.microsoft.com/office/drawing/2014/main" id="{6BD1CFA3-D2F8-85F1-9732-1C841DF60527}"/>
                  </a:ext>
                </a:extLst>
              </p14:cNvPr>
              <p14:cNvContentPartPr/>
              <p14:nvPr/>
            </p14:nvContentPartPr>
            <p14:xfrm>
              <a:off x="4272089" y="6730090"/>
              <a:ext cx="138600" cy="126000"/>
            </p14:xfrm>
          </p:contentPart>
        </mc:Choice>
        <mc:Fallback>
          <p:pic>
            <p:nvPicPr>
              <p:cNvPr id="299" name="Ink 298">
                <a:extLst>
                  <a:ext uri="{FF2B5EF4-FFF2-40B4-BE49-F238E27FC236}">
                    <a16:creationId xmlns:a16="http://schemas.microsoft.com/office/drawing/2014/main" id="{6BD1CFA3-D2F8-85F1-9732-1C841DF60527}"/>
                  </a:ext>
                </a:extLst>
              </p:cNvPr>
              <p:cNvPicPr/>
              <p:nvPr/>
            </p:nvPicPr>
            <p:blipFill>
              <a:blip r:embed="rId106"/>
              <a:stretch>
                <a:fillRect/>
              </a:stretch>
            </p:blipFill>
            <p:spPr>
              <a:xfrm>
                <a:off x="4265969" y="6723970"/>
                <a:ext cx="1508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00" name="Ink 299">
                <a:extLst>
                  <a:ext uri="{FF2B5EF4-FFF2-40B4-BE49-F238E27FC236}">
                    <a16:creationId xmlns:a16="http://schemas.microsoft.com/office/drawing/2014/main" id="{F3387382-B2BB-F59A-9C09-1BC6572114EE}"/>
                  </a:ext>
                </a:extLst>
              </p14:cNvPr>
              <p14:cNvContentPartPr/>
              <p14:nvPr/>
            </p14:nvContentPartPr>
            <p14:xfrm>
              <a:off x="4442369" y="6739450"/>
              <a:ext cx="84240" cy="73080"/>
            </p14:xfrm>
          </p:contentPart>
        </mc:Choice>
        <mc:Fallback>
          <p:pic>
            <p:nvPicPr>
              <p:cNvPr id="300" name="Ink 299">
                <a:extLst>
                  <a:ext uri="{FF2B5EF4-FFF2-40B4-BE49-F238E27FC236}">
                    <a16:creationId xmlns:a16="http://schemas.microsoft.com/office/drawing/2014/main" id="{F3387382-B2BB-F59A-9C09-1BC6572114EE}"/>
                  </a:ext>
                </a:extLst>
              </p:cNvPr>
              <p:cNvPicPr/>
              <p:nvPr/>
            </p:nvPicPr>
            <p:blipFill>
              <a:blip r:embed="rId108"/>
              <a:stretch>
                <a:fillRect/>
              </a:stretch>
            </p:blipFill>
            <p:spPr>
              <a:xfrm>
                <a:off x="4436249" y="6733330"/>
                <a:ext cx="96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01" name="Ink 300">
                <a:extLst>
                  <a:ext uri="{FF2B5EF4-FFF2-40B4-BE49-F238E27FC236}">
                    <a16:creationId xmlns:a16="http://schemas.microsoft.com/office/drawing/2014/main" id="{A47E8BFB-2327-B680-183B-D00A5CCC0DF2}"/>
                  </a:ext>
                </a:extLst>
              </p14:cNvPr>
              <p14:cNvContentPartPr/>
              <p14:nvPr/>
            </p14:nvContentPartPr>
            <p14:xfrm>
              <a:off x="4567289" y="6736210"/>
              <a:ext cx="95040" cy="246960"/>
            </p14:xfrm>
          </p:contentPart>
        </mc:Choice>
        <mc:Fallback>
          <p:pic>
            <p:nvPicPr>
              <p:cNvPr id="301" name="Ink 300">
                <a:extLst>
                  <a:ext uri="{FF2B5EF4-FFF2-40B4-BE49-F238E27FC236}">
                    <a16:creationId xmlns:a16="http://schemas.microsoft.com/office/drawing/2014/main" id="{A47E8BFB-2327-B680-183B-D00A5CCC0DF2}"/>
                  </a:ext>
                </a:extLst>
              </p:cNvPr>
              <p:cNvPicPr/>
              <p:nvPr/>
            </p:nvPicPr>
            <p:blipFill>
              <a:blip r:embed="rId110"/>
              <a:stretch>
                <a:fillRect/>
              </a:stretch>
            </p:blipFill>
            <p:spPr>
              <a:xfrm>
                <a:off x="4561169" y="6730090"/>
                <a:ext cx="1072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02" name="Ink 301">
                <a:extLst>
                  <a:ext uri="{FF2B5EF4-FFF2-40B4-BE49-F238E27FC236}">
                    <a16:creationId xmlns:a16="http://schemas.microsoft.com/office/drawing/2014/main" id="{60C7B26F-6810-A7A1-5A52-5F0D6D5EDECF}"/>
                  </a:ext>
                </a:extLst>
              </p14:cNvPr>
              <p14:cNvContentPartPr/>
              <p14:nvPr/>
            </p14:nvContentPartPr>
            <p14:xfrm>
              <a:off x="4720649" y="6737650"/>
              <a:ext cx="157680" cy="126360"/>
            </p14:xfrm>
          </p:contentPart>
        </mc:Choice>
        <mc:Fallback>
          <p:pic>
            <p:nvPicPr>
              <p:cNvPr id="302" name="Ink 301">
                <a:extLst>
                  <a:ext uri="{FF2B5EF4-FFF2-40B4-BE49-F238E27FC236}">
                    <a16:creationId xmlns:a16="http://schemas.microsoft.com/office/drawing/2014/main" id="{60C7B26F-6810-A7A1-5A52-5F0D6D5EDECF}"/>
                  </a:ext>
                </a:extLst>
              </p:cNvPr>
              <p:cNvPicPr/>
              <p:nvPr/>
            </p:nvPicPr>
            <p:blipFill>
              <a:blip r:embed="rId112"/>
              <a:stretch>
                <a:fillRect/>
              </a:stretch>
            </p:blipFill>
            <p:spPr>
              <a:xfrm>
                <a:off x="4714529" y="6731530"/>
                <a:ext cx="169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03" name="Ink 302">
                <a:extLst>
                  <a:ext uri="{FF2B5EF4-FFF2-40B4-BE49-F238E27FC236}">
                    <a16:creationId xmlns:a16="http://schemas.microsoft.com/office/drawing/2014/main" id="{11A2CCA0-1A12-B8D5-F395-106FA9F5C4C7}"/>
                  </a:ext>
                </a:extLst>
              </p14:cNvPr>
              <p14:cNvContentPartPr/>
              <p14:nvPr/>
            </p14:nvContentPartPr>
            <p14:xfrm>
              <a:off x="4936289" y="6728290"/>
              <a:ext cx="96840" cy="132840"/>
            </p14:xfrm>
          </p:contentPart>
        </mc:Choice>
        <mc:Fallback>
          <p:pic>
            <p:nvPicPr>
              <p:cNvPr id="303" name="Ink 302">
                <a:extLst>
                  <a:ext uri="{FF2B5EF4-FFF2-40B4-BE49-F238E27FC236}">
                    <a16:creationId xmlns:a16="http://schemas.microsoft.com/office/drawing/2014/main" id="{11A2CCA0-1A12-B8D5-F395-106FA9F5C4C7}"/>
                  </a:ext>
                </a:extLst>
              </p:cNvPr>
              <p:cNvPicPr/>
              <p:nvPr/>
            </p:nvPicPr>
            <p:blipFill>
              <a:blip r:embed="rId114"/>
              <a:stretch>
                <a:fillRect/>
              </a:stretch>
            </p:blipFill>
            <p:spPr>
              <a:xfrm>
                <a:off x="4930169" y="6722170"/>
                <a:ext cx="109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04" name="Ink 303">
                <a:extLst>
                  <a:ext uri="{FF2B5EF4-FFF2-40B4-BE49-F238E27FC236}">
                    <a16:creationId xmlns:a16="http://schemas.microsoft.com/office/drawing/2014/main" id="{0A2624CD-0935-D622-39D7-B7A4DDBACA14}"/>
                  </a:ext>
                </a:extLst>
              </p14:cNvPr>
              <p14:cNvContentPartPr/>
              <p14:nvPr/>
            </p14:nvContentPartPr>
            <p14:xfrm>
              <a:off x="5088209" y="6837730"/>
              <a:ext cx="12960" cy="4320"/>
            </p14:xfrm>
          </p:contentPart>
        </mc:Choice>
        <mc:Fallback>
          <p:pic>
            <p:nvPicPr>
              <p:cNvPr id="304" name="Ink 303">
                <a:extLst>
                  <a:ext uri="{FF2B5EF4-FFF2-40B4-BE49-F238E27FC236}">
                    <a16:creationId xmlns:a16="http://schemas.microsoft.com/office/drawing/2014/main" id="{0A2624CD-0935-D622-39D7-B7A4DDBACA14}"/>
                  </a:ext>
                </a:extLst>
              </p:cNvPr>
              <p:cNvPicPr/>
              <p:nvPr/>
            </p:nvPicPr>
            <p:blipFill>
              <a:blip r:embed="rId116"/>
              <a:stretch>
                <a:fillRect/>
              </a:stretch>
            </p:blipFill>
            <p:spPr>
              <a:xfrm>
                <a:off x="5082089" y="6831610"/>
                <a:ext cx="25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09" name="Ink 308">
                <a:extLst>
                  <a:ext uri="{FF2B5EF4-FFF2-40B4-BE49-F238E27FC236}">
                    <a16:creationId xmlns:a16="http://schemas.microsoft.com/office/drawing/2014/main" id="{89F865FA-48A4-8551-551B-B1EA961E5978}"/>
                  </a:ext>
                </a:extLst>
              </p14:cNvPr>
              <p14:cNvContentPartPr/>
              <p14:nvPr/>
            </p14:nvContentPartPr>
            <p14:xfrm>
              <a:off x="3159329" y="2205970"/>
              <a:ext cx="2471760" cy="5100480"/>
            </p14:xfrm>
          </p:contentPart>
        </mc:Choice>
        <mc:Fallback>
          <p:pic>
            <p:nvPicPr>
              <p:cNvPr id="309" name="Ink 308">
                <a:extLst>
                  <a:ext uri="{FF2B5EF4-FFF2-40B4-BE49-F238E27FC236}">
                    <a16:creationId xmlns:a16="http://schemas.microsoft.com/office/drawing/2014/main" id="{89F865FA-48A4-8551-551B-B1EA961E5978}"/>
                  </a:ext>
                </a:extLst>
              </p:cNvPr>
              <p:cNvPicPr/>
              <p:nvPr/>
            </p:nvPicPr>
            <p:blipFill>
              <a:blip r:embed="rId118"/>
              <a:stretch>
                <a:fillRect/>
              </a:stretch>
            </p:blipFill>
            <p:spPr>
              <a:xfrm>
                <a:off x="3153209" y="2199850"/>
                <a:ext cx="2484000" cy="5112720"/>
              </a:xfrm>
              <a:prstGeom prst="rect">
                <a:avLst/>
              </a:prstGeom>
            </p:spPr>
          </p:pic>
        </mc:Fallback>
      </mc:AlternateContent>
      <p:grpSp>
        <p:nvGrpSpPr>
          <p:cNvPr id="315" name="Group 314">
            <a:extLst>
              <a:ext uri="{FF2B5EF4-FFF2-40B4-BE49-F238E27FC236}">
                <a16:creationId xmlns:a16="http://schemas.microsoft.com/office/drawing/2014/main" id="{5B0F97B5-C849-C04F-FF86-24B9F4774772}"/>
              </a:ext>
            </a:extLst>
          </p:cNvPr>
          <p:cNvGrpSpPr/>
          <p:nvPr/>
        </p:nvGrpSpPr>
        <p:grpSpPr>
          <a:xfrm>
            <a:off x="2583689" y="2303953"/>
            <a:ext cx="9333000" cy="4264920"/>
            <a:chOff x="2583689" y="2303953"/>
            <a:chExt cx="9333000" cy="4264920"/>
          </a:xfrm>
        </p:grpSpPr>
        <mc:AlternateContent xmlns:mc="http://schemas.openxmlformats.org/markup-compatibility/2006">
          <mc:Choice xmlns:p14="http://schemas.microsoft.com/office/powerpoint/2010/main" Requires="p14">
            <p:contentPart p14:bwMode="auto" r:id="rId119">
              <p14:nvContentPartPr>
                <p14:cNvPr id="267" name="Ink 266">
                  <a:extLst>
                    <a:ext uri="{FF2B5EF4-FFF2-40B4-BE49-F238E27FC236}">
                      <a16:creationId xmlns:a16="http://schemas.microsoft.com/office/drawing/2014/main" id="{0922FB28-2546-A4F3-FEAE-7A169583D3AD}"/>
                    </a:ext>
                  </a:extLst>
                </p14:cNvPr>
                <p14:cNvContentPartPr/>
                <p14:nvPr/>
              </p14:nvContentPartPr>
              <p14:xfrm>
                <a:off x="2897249" y="6414433"/>
                <a:ext cx="128520" cy="154440"/>
              </p14:xfrm>
            </p:contentPart>
          </mc:Choice>
          <mc:Fallback>
            <p:pic>
              <p:nvPicPr>
                <p:cNvPr id="267" name="Ink 266">
                  <a:extLst>
                    <a:ext uri="{FF2B5EF4-FFF2-40B4-BE49-F238E27FC236}">
                      <a16:creationId xmlns:a16="http://schemas.microsoft.com/office/drawing/2014/main" id="{0922FB28-2546-A4F3-FEAE-7A169583D3AD}"/>
                    </a:ext>
                  </a:extLst>
                </p:cNvPr>
                <p:cNvPicPr/>
                <p:nvPr/>
              </p:nvPicPr>
              <p:blipFill>
                <a:blip r:embed="rId120"/>
                <a:stretch>
                  <a:fillRect/>
                </a:stretch>
              </p:blipFill>
              <p:spPr>
                <a:xfrm>
                  <a:off x="2891129" y="6408313"/>
                  <a:ext cx="140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68" name="Ink 267">
                  <a:extLst>
                    <a:ext uri="{FF2B5EF4-FFF2-40B4-BE49-F238E27FC236}">
                      <a16:creationId xmlns:a16="http://schemas.microsoft.com/office/drawing/2014/main" id="{754B0F4C-33EE-5BEF-2BDE-4E6C9E8B63C6}"/>
                    </a:ext>
                  </a:extLst>
                </p14:cNvPr>
                <p14:cNvContentPartPr/>
                <p14:nvPr/>
              </p14:nvContentPartPr>
              <p14:xfrm>
                <a:off x="3011369" y="6340993"/>
                <a:ext cx="72000" cy="63360"/>
              </p14:xfrm>
            </p:contentPart>
          </mc:Choice>
          <mc:Fallback>
            <p:pic>
              <p:nvPicPr>
                <p:cNvPr id="268" name="Ink 267">
                  <a:extLst>
                    <a:ext uri="{FF2B5EF4-FFF2-40B4-BE49-F238E27FC236}">
                      <a16:creationId xmlns:a16="http://schemas.microsoft.com/office/drawing/2014/main" id="{754B0F4C-33EE-5BEF-2BDE-4E6C9E8B63C6}"/>
                    </a:ext>
                  </a:extLst>
                </p:cNvPr>
                <p:cNvPicPr/>
                <p:nvPr/>
              </p:nvPicPr>
              <p:blipFill>
                <a:blip r:embed="rId122"/>
                <a:stretch>
                  <a:fillRect/>
                </a:stretch>
              </p:blipFill>
              <p:spPr>
                <a:xfrm>
                  <a:off x="3005249" y="6334873"/>
                  <a:ext cx="842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69" name="Ink 268">
                  <a:extLst>
                    <a:ext uri="{FF2B5EF4-FFF2-40B4-BE49-F238E27FC236}">
                      <a16:creationId xmlns:a16="http://schemas.microsoft.com/office/drawing/2014/main" id="{6086F7D7-CABB-D3A7-0BC8-3BEBE7FCDFD8}"/>
                    </a:ext>
                  </a:extLst>
                </p14:cNvPr>
                <p14:cNvContentPartPr/>
                <p14:nvPr/>
              </p14:nvContentPartPr>
              <p14:xfrm>
                <a:off x="3288209" y="6351073"/>
                <a:ext cx="125640" cy="51120"/>
              </p14:xfrm>
            </p:contentPart>
          </mc:Choice>
          <mc:Fallback>
            <p:pic>
              <p:nvPicPr>
                <p:cNvPr id="269" name="Ink 268">
                  <a:extLst>
                    <a:ext uri="{FF2B5EF4-FFF2-40B4-BE49-F238E27FC236}">
                      <a16:creationId xmlns:a16="http://schemas.microsoft.com/office/drawing/2014/main" id="{6086F7D7-CABB-D3A7-0BC8-3BEBE7FCDFD8}"/>
                    </a:ext>
                  </a:extLst>
                </p:cNvPr>
                <p:cNvPicPr/>
                <p:nvPr/>
              </p:nvPicPr>
              <p:blipFill>
                <a:blip r:embed="rId124"/>
                <a:stretch>
                  <a:fillRect/>
                </a:stretch>
              </p:blipFill>
              <p:spPr>
                <a:xfrm>
                  <a:off x="3282089" y="6344953"/>
                  <a:ext cx="1378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70" name="Ink 269">
                  <a:extLst>
                    <a:ext uri="{FF2B5EF4-FFF2-40B4-BE49-F238E27FC236}">
                      <a16:creationId xmlns:a16="http://schemas.microsoft.com/office/drawing/2014/main" id="{95696BE4-D288-7892-886D-27A47D00A6DA}"/>
                    </a:ext>
                  </a:extLst>
                </p14:cNvPr>
                <p14:cNvContentPartPr/>
                <p14:nvPr/>
              </p14:nvContentPartPr>
              <p14:xfrm>
                <a:off x="3328889" y="6475993"/>
                <a:ext cx="92160" cy="4320"/>
              </p14:xfrm>
            </p:contentPart>
          </mc:Choice>
          <mc:Fallback>
            <p:pic>
              <p:nvPicPr>
                <p:cNvPr id="270" name="Ink 269">
                  <a:extLst>
                    <a:ext uri="{FF2B5EF4-FFF2-40B4-BE49-F238E27FC236}">
                      <a16:creationId xmlns:a16="http://schemas.microsoft.com/office/drawing/2014/main" id="{95696BE4-D288-7892-886D-27A47D00A6DA}"/>
                    </a:ext>
                  </a:extLst>
                </p:cNvPr>
                <p:cNvPicPr/>
                <p:nvPr/>
              </p:nvPicPr>
              <p:blipFill>
                <a:blip r:embed="rId126"/>
                <a:stretch>
                  <a:fillRect/>
                </a:stretch>
              </p:blipFill>
              <p:spPr>
                <a:xfrm>
                  <a:off x="3322769" y="6469873"/>
                  <a:ext cx="104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71" name="Ink 270">
                  <a:extLst>
                    <a:ext uri="{FF2B5EF4-FFF2-40B4-BE49-F238E27FC236}">
                      <a16:creationId xmlns:a16="http://schemas.microsoft.com/office/drawing/2014/main" id="{AA5B9314-9339-9675-94C1-623DD9278542}"/>
                    </a:ext>
                  </a:extLst>
                </p14:cNvPr>
                <p14:cNvContentPartPr/>
                <p14:nvPr/>
              </p14:nvContentPartPr>
              <p14:xfrm>
                <a:off x="3597809" y="6363313"/>
                <a:ext cx="177840" cy="174240"/>
              </p14:xfrm>
            </p:contentPart>
          </mc:Choice>
          <mc:Fallback>
            <p:pic>
              <p:nvPicPr>
                <p:cNvPr id="271" name="Ink 270">
                  <a:extLst>
                    <a:ext uri="{FF2B5EF4-FFF2-40B4-BE49-F238E27FC236}">
                      <a16:creationId xmlns:a16="http://schemas.microsoft.com/office/drawing/2014/main" id="{AA5B9314-9339-9675-94C1-623DD9278542}"/>
                    </a:ext>
                  </a:extLst>
                </p:cNvPr>
                <p:cNvPicPr/>
                <p:nvPr/>
              </p:nvPicPr>
              <p:blipFill>
                <a:blip r:embed="rId128"/>
                <a:stretch>
                  <a:fillRect/>
                </a:stretch>
              </p:blipFill>
              <p:spPr>
                <a:xfrm>
                  <a:off x="3591689" y="6357193"/>
                  <a:ext cx="1900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72" name="Ink 271">
                  <a:extLst>
                    <a:ext uri="{FF2B5EF4-FFF2-40B4-BE49-F238E27FC236}">
                      <a16:creationId xmlns:a16="http://schemas.microsoft.com/office/drawing/2014/main" id="{2012104A-C1AB-BE84-41DA-4F598E4B7972}"/>
                    </a:ext>
                  </a:extLst>
                </p14:cNvPr>
                <p14:cNvContentPartPr/>
                <p14:nvPr/>
              </p14:nvContentPartPr>
              <p14:xfrm>
                <a:off x="3686729" y="6220753"/>
                <a:ext cx="98280" cy="80640"/>
              </p14:xfrm>
            </p:contentPart>
          </mc:Choice>
          <mc:Fallback>
            <p:pic>
              <p:nvPicPr>
                <p:cNvPr id="272" name="Ink 271">
                  <a:extLst>
                    <a:ext uri="{FF2B5EF4-FFF2-40B4-BE49-F238E27FC236}">
                      <a16:creationId xmlns:a16="http://schemas.microsoft.com/office/drawing/2014/main" id="{2012104A-C1AB-BE84-41DA-4F598E4B7972}"/>
                    </a:ext>
                  </a:extLst>
                </p:cNvPr>
                <p:cNvPicPr/>
                <p:nvPr/>
              </p:nvPicPr>
              <p:blipFill>
                <a:blip r:embed="rId130"/>
                <a:stretch>
                  <a:fillRect/>
                </a:stretch>
              </p:blipFill>
              <p:spPr>
                <a:xfrm>
                  <a:off x="3680609" y="6214633"/>
                  <a:ext cx="110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73" name="Ink 272">
                  <a:extLst>
                    <a:ext uri="{FF2B5EF4-FFF2-40B4-BE49-F238E27FC236}">
                      <a16:creationId xmlns:a16="http://schemas.microsoft.com/office/drawing/2014/main" id="{72AD7270-BCF1-BABF-A8A2-567E1B3EB53A}"/>
                    </a:ext>
                  </a:extLst>
                </p14:cNvPr>
                <p14:cNvContentPartPr/>
                <p14:nvPr/>
              </p14:nvContentPartPr>
              <p14:xfrm>
                <a:off x="3885809" y="6390313"/>
                <a:ext cx="20520" cy="87480"/>
              </p14:xfrm>
            </p:contentPart>
          </mc:Choice>
          <mc:Fallback>
            <p:pic>
              <p:nvPicPr>
                <p:cNvPr id="273" name="Ink 272">
                  <a:extLst>
                    <a:ext uri="{FF2B5EF4-FFF2-40B4-BE49-F238E27FC236}">
                      <a16:creationId xmlns:a16="http://schemas.microsoft.com/office/drawing/2014/main" id="{72AD7270-BCF1-BABF-A8A2-567E1B3EB53A}"/>
                    </a:ext>
                  </a:extLst>
                </p:cNvPr>
                <p:cNvPicPr/>
                <p:nvPr/>
              </p:nvPicPr>
              <p:blipFill>
                <a:blip r:embed="rId132"/>
                <a:stretch>
                  <a:fillRect/>
                </a:stretch>
              </p:blipFill>
              <p:spPr>
                <a:xfrm>
                  <a:off x="3879689" y="6384193"/>
                  <a:ext cx="32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74" name="Ink 273">
                  <a:extLst>
                    <a:ext uri="{FF2B5EF4-FFF2-40B4-BE49-F238E27FC236}">
                      <a16:creationId xmlns:a16="http://schemas.microsoft.com/office/drawing/2014/main" id="{698C5F5D-48C4-44E4-AF5F-18447482BC3E}"/>
                    </a:ext>
                  </a:extLst>
                </p14:cNvPr>
                <p14:cNvContentPartPr/>
                <p14:nvPr/>
              </p14:nvContentPartPr>
              <p14:xfrm>
                <a:off x="3866009" y="6411913"/>
                <a:ext cx="97560" cy="29160"/>
              </p14:xfrm>
            </p:contentPart>
          </mc:Choice>
          <mc:Fallback>
            <p:pic>
              <p:nvPicPr>
                <p:cNvPr id="274" name="Ink 273">
                  <a:extLst>
                    <a:ext uri="{FF2B5EF4-FFF2-40B4-BE49-F238E27FC236}">
                      <a16:creationId xmlns:a16="http://schemas.microsoft.com/office/drawing/2014/main" id="{698C5F5D-48C4-44E4-AF5F-18447482BC3E}"/>
                    </a:ext>
                  </a:extLst>
                </p:cNvPr>
                <p:cNvPicPr/>
                <p:nvPr/>
              </p:nvPicPr>
              <p:blipFill>
                <a:blip r:embed="rId134"/>
                <a:stretch>
                  <a:fillRect/>
                </a:stretch>
              </p:blipFill>
              <p:spPr>
                <a:xfrm>
                  <a:off x="3859889" y="6405793"/>
                  <a:ext cx="1098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75" name="Ink 274">
                  <a:extLst>
                    <a:ext uri="{FF2B5EF4-FFF2-40B4-BE49-F238E27FC236}">
                      <a16:creationId xmlns:a16="http://schemas.microsoft.com/office/drawing/2014/main" id="{C20C2586-EE19-8A15-B72C-F3F10E47A580}"/>
                    </a:ext>
                  </a:extLst>
                </p14:cNvPr>
                <p14:cNvContentPartPr/>
                <p14:nvPr/>
              </p14:nvContentPartPr>
              <p14:xfrm>
                <a:off x="4094249" y="6351073"/>
                <a:ext cx="6480" cy="161640"/>
              </p14:xfrm>
            </p:contentPart>
          </mc:Choice>
          <mc:Fallback>
            <p:pic>
              <p:nvPicPr>
                <p:cNvPr id="275" name="Ink 274">
                  <a:extLst>
                    <a:ext uri="{FF2B5EF4-FFF2-40B4-BE49-F238E27FC236}">
                      <a16:creationId xmlns:a16="http://schemas.microsoft.com/office/drawing/2014/main" id="{C20C2586-EE19-8A15-B72C-F3F10E47A580}"/>
                    </a:ext>
                  </a:extLst>
                </p:cNvPr>
                <p:cNvPicPr/>
                <p:nvPr/>
              </p:nvPicPr>
              <p:blipFill>
                <a:blip r:embed="rId136"/>
                <a:stretch>
                  <a:fillRect/>
                </a:stretch>
              </p:blipFill>
              <p:spPr>
                <a:xfrm>
                  <a:off x="4088129" y="6344953"/>
                  <a:ext cx="18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79" name="Ink 278">
                  <a:extLst>
                    <a:ext uri="{FF2B5EF4-FFF2-40B4-BE49-F238E27FC236}">
                      <a16:creationId xmlns:a16="http://schemas.microsoft.com/office/drawing/2014/main" id="{C9468F6B-AF1E-3C66-32AF-13F53CCFBA9B}"/>
                    </a:ext>
                  </a:extLst>
                </p14:cNvPr>
                <p14:cNvContentPartPr/>
                <p14:nvPr/>
              </p14:nvContentPartPr>
              <p14:xfrm>
                <a:off x="3656849" y="6219313"/>
                <a:ext cx="38520" cy="68040"/>
              </p14:xfrm>
            </p:contentPart>
          </mc:Choice>
          <mc:Fallback>
            <p:pic>
              <p:nvPicPr>
                <p:cNvPr id="279" name="Ink 278">
                  <a:extLst>
                    <a:ext uri="{FF2B5EF4-FFF2-40B4-BE49-F238E27FC236}">
                      <a16:creationId xmlns:a16="http://schemas.microsoft.com/office/drawing/2014/main" id="{C9468F6B-AF1E-3C66-32AF-13F53CCFBA9B}"/>
                    </a:ext>
                  </a:extLst>
                </p:cNvPr>
                <p:cNvPicPr/>
                <p:nvPr/>
              </p:nvPicPr>
              <p:blipFill>
                <a:blip r:embed="rId138"/>
                <a:stretch>
                  <a:fillRect/>
                </a:stretch>
              </p:blipFill>
              <p:spPr>
                <a:xfrm>
                  <a:off x="3650729" y="6213193"/>
                  <a:ext cx="50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3" name="Ink 32">
                  <a:extLst>
                    <a:ext uri="{FF2B5EF4-FFF2-40B4-BE49-F238E27FC236}">
                      <a16:creationId xmlns:a16="http://schemas.microsoft.com/office/drawing/2014/main" id="{69AFD829-8435-3C3F-C781-3C5CBCFAEE43}"/>
                    </a:ext>
                  </a:extLst>
                </p14:cNvPr>
                <p14:cNvContentPartPr/>
                <p14:nvPr/>
              </p14:nvContentPartPr>
              <p14:xfrm>
                <a:off x="8996369" y="2524273"/>
                <a:ext cx="313560" cy="301680"/>
              </p14:xfrm>
            </p:contentPart>
          </mc:Choice>
          <mc:Fallback>
            <p:pic>
              <p:nvPicPr>
                <p:cNvPr id="33" name="Ink 32">
                  <a:extLst>
                    <a:ext uri="{FF2B5EF4-FFF2-40B4-BE49-F238E27FC236}">
                      <a16:creationId xmlns:a16="http://schemas.microsoft.com/office/drawing/2014/main" id="{69AFD829-8435-3C3F-C781-3C5CBCFAEE43}"/>
                    </a:ext>
                  </a:extLst>
                </p:cNvPr>
                <p:cNvPicPr/>
                <p:nvPr/>
              </p:nvPicPr>
              <p:blipFill>
                <a:blip r:embed="rId140"/>
                <a:stretch>
                  <a:fillRect/>
                </a:stretch>
              </p:blipFill>
              <p:spPr>
                <a:xfrm>
                  <a:off x="8990249" y="2518153"/>
                  <a:ext cx="32580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4" name="Ink 33">
                  <a:extLst>
                    <a:ext uri="{FF2B5EF4-FFF2-40B4-BE49-F238E27FC236}">
                      <a16:creationId xmlns:a16="http://schemas.microsoft.com/office/drawing/2014/main" id="{369EDA5C-158A-855E-D5EC-D92001C4F455}"/>
                    </a:ext>
                  </a:extLst>
                </p14:cNvPr>
                <p14:cNvContentPartPr/>
                <p14:nvPr/>
              </p14:nvContentPartPr>
              <p14:xfrm>
                <a:off x="9626729" y="2395393"/>
                <a:ext cx="4320" cy="232560"/>
              </p14:xfrm>
            </p:contentPart>
          </mc:Choice>
          <mc:Fallback>
            <p:pic>
              <p:nvPicPr>
                <p:cNvPr id="34" name="Ink 33">
                  <a:extLst>
                    <a:ext uri="{FF2B5EF4-FFF2-40B4-BE49-F238E27FC236}">
                      <a16:creationId xmlns:a16="http://schemas.microsoft.com/office/drawing/2014/main" id="{369EDA5C-158A-855E-D5EC-D92001C4F455}"/>
                    </a:ext>
                  </a:extLst>
                </p:cNvPr>
                <p:cNvPicPr/>
                <p:nvPr/>
              </p:nvPicPr>
              <p:blipFill>
                <a:blip r:embed="rId142"/>
                <a:stretch>
                  <a:fillRect/>
                </a:stretch>
              </p:blipFill>
              <p:spPr>
                <a:xfrm>
                  <a:off x="9620609" y="2389273"/>
                  <a:ext cx="165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5" name="Ink 34">
                  <a:extLst>
                    <a:ext uri="{FF2B5EF4-FFF2-40B4-BE49-F238E27FC236}">
                      <a16:creationId xmlns:a16="http://schemas.microsoft.com/office/drawing/2014/main" id="{D453DB66-D366-250E-9943-ED429B3D4FA1}"/>
                    </a:ext>
                  </a:extLst>
                </p14:cNvPr>
                <p14:cNvContentPartPr/>
                <p14:nvPr/>
              </p14:nvContentPartPr>
              <p14:xfrm>
                <a:off x="9511529" y="2643073"/>
                <a:ext cx="288720" cy="360"/>
              </p14:xfrm>
            </p:contentPart>
          </mc:Choice>
          <mc:Fallback>
            <p:pic>
              <p:nvPicPr>
                <p:cNvPr id="35" name="Ink 34">
                  <a:extLst>
                    <a:ext uri="{FF2B5EF4-FFF2-40B4-BE49-F238E27FC236}">
                      <a16:creationId xmlns:a16="http://schemas.microsoft.com/office/drawing/2014/main" id="{D453DB66-D366-250E-9943-ED429B3D4FA1}"/>
                    </a:ext>
                  </a:extLst>
                </p:cNvPr>
                <p:cNvPicPr/>
                <p:nvPr/>
              </p:nvPicPr>
              <p:blipFill>
                <a:blip r:embed="rId144"/>
                <a:stretch>
                  <a:fillRect/>
                </a:stretch>
              </p:blipFill>
              <p:spPr>
                <a:xfrm>
                  <a:off x="9505409" y="2636953"/>
                  <a:ext cx="300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6" name="Ink 35">
                  <a:extLst>
                    <a:ext uri="{FF2B5EF4-FFF2-40B4-BE49-F238E27FC236}">
                      <a16:creationId xmlns:a16="http://schemas.microsoft.com/office/drawing/2014/main" id="{9613B7AC-3EA3-0A65-1C36-331AD73AF663}"/>
                    </a:ext>
                  </a:extLst>
                </p14:cNvPr>
                <p14:cNvContentPartPr/>
                <p14:nvPr/>
              </p14:nvContentPartPr>
              <p14:xfrm>
                <a:off x="9571289" y="2802553"/>
                <a:ext cx="131760" cy="110160"/>
              </p14:xfrm>
            </p:contentPart>
          </mc:Choice>
          <mc:Fallback>
            <p:pic>
              <p:nvPicPr>
                <p:cNvPr id="36" name="Ink 35">
                  <a:extLst>
                    <a:ext uri="{FF2B5EF4-FFF2-40B4-BE49-F238E27FC236}">
                      <a16:creationId xmlns:a16="http://schemas.microsoft.com/office/drawing/2014/main" id="{9613B7AC-3EA3-0A65-1C36-331AD73AF663}"/>
                    </a:ext>
                  </a:extLst>
                </p:cNvPr>
                <p:cNvPicPr/>
                <p:nvPr/>
              </p:nvPicPr>
              <p:blipFill>
                <a:blip r:embed="rId146"/>
                <a:stretch>
                  <a:fillRect/>
                </a:stretch>
              </p:blipFill>
              <p:spPr>
                <a:xfrm>
                  <a:off x="9565169" y="2796433"/>
                  <a:ext cx="144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7" name="Ink 36">
                  <a:extLst>
                    <a:ext uri="{FF2B5EF4-FFF2-40B4-BE49-F238E27FC236}">
                      <a16:creationId xmlns:a16="http://schemas.microsoft.com/office/drawing/2014/main" id="{F9D675E4-2E1A-6940-D1CA-CF9EFB9475D2}"/>
                    </a:ext>
                  </a:extLst>
                </p14:cNvPr>
                <p14:cNvContentPartPr/>
                <p14:nvPr/>
              </p14:nvContentPartPr>
              <p14:xfrm>
                <a:off x="9694049" y="2677273"/>
                <a:ext cx="99720" cy="115200"/>
              </p14:xfrm>
            </p:contentPart>
          </mc:Choice>
          <mc:Fallback>
            <p:pic>
              <p:nvPicPr>
                <p:cNvPr id="37" name="Ink 36">
                  <a:extLst>
                    <a:ext uri="{FF2B5EF4-FFF2-40B4-BE49-F238E27FC236}">
                      <a16:creationId xmlns:a16="http://schemas.microsoft.com/office/drawing/2014/main" id="{F9D675E4-2E1A-6940-D1CA-CF9EFB9475D2}"/>
                    </a:ext>
                  </a:extLst>
                </p:cNvPr>
                <p:cNvPicPr/>
                <p:nvPr/>
              </p:nvPicPr>
              <p:blipFill>
                <a:blip r:embed="rId148"/>
                <a:stretch>
                  <a:fillRect/>
                </a:stretch>
              </p:blipFill>
              <p:spPr>
                <a:xfrm>
                  <a:off x="9687929" y="2671153"/>
                  <a:ext cx="111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8" name="Ink 37">
                  <a:extLst>
                    <a:ext uri="{FF2B5EF4-FFF2-40B4-BE49-F238E27FC236}">
                      <a16:creationId xmlns:a16="http://schemas.microsoft.com/office/drawing/2014/main" id="{BD08944E-3176-C0B7-5FB4-DD298B2A077F}"/>
                    </a:ext>
                  </a:extLst>
                </p14:cNvPr>
                <p14:cNvContentPartPr/>
                <p14:nvPr/>
              </p14:nvContentPartPr>
              <p14:xfrm>
                <a:off x="8955329" y="2931793"/>
                <a:ext cx="101880" cy="95040"/>
              </p14:xfrm>
            </p:contentPart>
          </mc:Choice>
          <mc:Fallback>
            <p:pic>
              <p:nvPicPr>
                <p:cNvPr id="38" name="Ink 37">
                  <a:extLst>
                    <a:ext uri="{FF2B5EF4-FFF2-40B4-BE49-F238E27FC236}">
                      <a16:creationId xmlns:a16="http://schemas.microsoft.com/office/drawing/2014/main" id="{BD08944E-3176-C0B7-5FB4-DD298B2A077F}"/>
                    </a:ext>
                  </a:extLst>
                </p:cNvPr>
                <p:cNvPicPr/>
                <p:nvPr/>
              </p:nvPicPr>
              <p:blipFill>
                <a:blip r:embed="rId150"/>
                <a:stretch>
                  <a:fillRect/>
                </a:stretch>
              </p:blipFill>
              <p:spPr>
                <a:xfrm>
                  <a:off x="8949209" y="2925673"/>
                  <a:ext cx="114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9" name="Ink 38">
                  <a:extLst>
                    <a:ext uri="{FF2B5EF4-FFF2-40B4-BE49-F238E27FC236}">
                      <a16:creationId xmlns:a16="http://schemas.microsoft.com/office/drawing/2014/main" id="{5296E33C-4184-7957-DBB7-5699D642524D}"/>
                    </a:ext>
                  </a:extLst>
                </p14:cNvPr>
                <p14:cNvContentPartPr/>
                <p14:nvPr/>
              </p14:nvContentPartPr>
              <p14:xfrm>
                <a:off x="9103649" y="2925673"/>
                <a:ext cx="86760" cy="6480"/>
              </p14:xfrm>
            </p:contentPart>
          </mc:Choice>
          <mc:Fallback>
            <p:pic>
              <p:nvPicPr>
                <p:cNvPr id="39" name="Ink 38">
                  <a:extLst>
                    <a:ext uri="{FF2B5EF4-FFF2-40B4-BE49-F238E27FC236}">
                      <a16:creationId xmlns:a16="http://schemas.microsoft.com/office/drawing/2014/main" id="{5296E33C-4184-7957-DBB7-5699D642524D}"/>
                    </a:ext>
                  </a:extLst>
                </p:cNvPr>
                <p:cNvPicPr/>
                <p:nvPr/>
              </p:nvPicPr>
              <p:blipFill>
                <a:blip r:embed="rId152"/>
                <a:stretch>
                  <a:fillRect/>
                </a:stretch>
              </p:blipFill>
              <p:spPr>
                <a:xfrm>
                  <a:off x="9097529" y="2919553"/>
                  <a:ext cx="99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0" name="Ink 39">
                  <a:extLst>
                    <a:ext uri="{FF2B5EF4-FFF2-40B4-BE49-F238E27FC236}">
                      <a16:creationId xmlns:a16="http://schemas.microsoft.com/office/drawing/2014/main" id="{BE988385-2167-F298-52B5-E15F313C5622}"/>
                    </a:ext>
                  </a:extLst>
                </p14:cNvPr>
                <p14:cNvContentPartPr/>
                <p14:nvPr/>
              </p14:nvContentPartPr>
              <p14:xfrm>
                <a:off x="9133529" y="2967793"/>
                <a:ext cx="90000" cy="4320"/>
              </p14:xfrm>
            </p:contentPart>
          </mc:Choice>
          <mc:Fallback>
            <p:pic>
              <p:nvPicPr>
                <p:cNvPr id="40" name="Ink 39">
                  <a:extLst>
                    <a:ext uri="{FF2B5EF4-FFF2-40B4-BE49-F238E27FC236}">
                      <a16:creationId xmlns:a16="http://schemas.microsoft.com/office/drawing/2014/main" id="{BE988385-2167-F298-52B5-E15F313C5622}"/>
                    </a:ext>
                  </a:extLst>
                </p:cNvPr>
                <p:cNvPicPr/>
                <p:nvPr/>
              </p:nvPicPr>
              <p:blipFill>
                <a:blip r:embed="rId154"/>
                <a:stretch>
                  <a:fillRect/>
                </a:stretch>
              </p:blipFill>
              <p:spPr>
                <a:xfrm>
                  <a:off x="9127409" y="2961673"/>
                  <a:ext cx="1022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1" name="Ink 40">
                  <a:extLst>
                    <a:ext uri="{FF2B5EF4-FFF2-40B4-BE49-F238E27FC236}">
                      <a16:creationId xmlns:a16="http://schemas.microsoft.com/office/drawing/2014/main" id="{197CE566-9E72-C66F-46F4-7075D997BE73}"/>
                    </a:ext>
                  </a:extLst>
                </p14:cNvPr>
                <p14:cNvContentPartPr/>
                <p14:nvPr/>
              </p14:nvContentPartPr>
              <p14:xfrm>
                <a:off x="9263129" y="2921713"/>
                <a:ext cx="360" cy="106560"/>
              </p14:xfrm>
            </p:contentPart>
          </mc:Choice>
          <mc:Fallback>
            <p:pic>
              <p:nvPicPr>
                <p:cNvPr id="41" name="Ink 40">
                  <a:extLst>
                    <a:ext uri="{FF2B5EF4-FFF2-40B4-BE49-F238E27FC236}">
                      <a16:creationId xmlns:a16="http://schemas.microsoft.com/office/drawing/2014/main" id="{197CE566-9E72-C66F-46F4-7075D997BE73}"/>
                    </a:ext>
                  </a:extLst>
                </p:cNvPr>
                <p:cNvPicPr/>
                <p:nvPr/>
              </p:nvPicPr>
              <p:blipFill>
                <a:blip r:embed="rId156"/>
                <a:stretch>
                  <a:fillRect/>
                </a:stretch>
              </p:blipFill>
              <p:spPr>
                <a:xfrm>
                  <a:off x="9257009" y="2915593"/>
                  <a:ext cx="12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2" name="Ink 41">
                  <a:extLst>
                    <a:ext uri="{FF2B5EF4-FFF2-40B4-BE49-F238E27FC236}">
                      <a16:creationId xmlns:a16="http://schemas.microsoft.com/office/drawing/2014/main" id="{97CC7061-6C3A-7545-0480-4AF0C32FD227}"/>
                    </a:ext>
                  </a:extLst>
                </p14:cNvPr>
                <p14:cNvContentPartPr/>
                <p14:nvPr/>
              </p14:nvContentPartPr>
              <p14:xfrm>
                <a:off x="9053249" y="2395033"/>
                <a:ext cx="200880" cy="78120"/>
              </p14:xfrm>
            </p:contentPart>
          </mc:Choice>
          <mc:Fallback>
            <p:pic>
              <p:nvPicPr>
                <p:cNvPr id="42" name="Ink 41">
                  <a:extLst>
                    <a:ext uri="{FF2B5EF4-FFF2-40B4-BE49-F238E27FC236}">
                      <a16:creationId xmlns:a16="http://schemas.microsoft.com/office/drawing/2014/main" id="{97CC7061-6C3A-7545-0480-4AF0C32FD227}"/>
                    </a:ext>
                  </a:extLst>
                </p:cNvPr>
                <p:cNvPicPr/>
                <p:nvPr/>
              </p:nvPicPr>
              <p:blipFill>
                <a:blip r:embed="rId158"/>
                <a:stretch>
                  <a:fillRect/>
                </a:stretch>
              </p:blipFill>
              <p:spPr>
                <a:xfrm>
                  <a:off x="9047129" y="2388913"/>
                  <a:ext cx="213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5" name="Ink 44">
                  <a:extLst>
                    <a:ext uri="{FF2B5EF4-FFF2-40B4-BE49-F238E27FC236}">
                      <a16:creationId xmlns:a16="http://schemas.microsoft.com/office/drawing/2014/main" id="{55B96870-B2E5-3CEE-29B1-BBCC78A9A1F7}"/>
                    </a:ext>
                  </a:extLst>
                </p14:cNvPr>
                <p14:cNvContentPartPr/>
                <p14:nvPr/>
              </p14:nvContentPartPr>
              <p14:xfrm>
                <a:off x="10236569" y="2584033"/>
                <a:ext cx="40320" cy="208440"/>
              </p14:xfrm>
            </p:contentPart>
          </mc:Choice>
          <mc:Fallback>
            <p:pic>
              <p:nvPicPr>
                <p:cNvPr id="45" name="Ink 44">
                  <a:extLst>
                    <a:ext uri="{FF2B5EF4-FFF2-40B4-BE49-F238E27FC236}">
                      <a16:creationId xmlns:a16="http://schemas.microsoft.com/office/drawing/2014/main" id="{55B96870-B2E5-3CEE-29B1-BBCC78A9A1F7}"/>
                    </a:ext>
                  </a:extLst>
                </p:cNvPr>
                <p:cNvPicPr/>
                <p:nvPr/>
              </p:nvPicPr>
              <p:blipFill>
                <a:blip r:embed="rId160"/>
                <a:stretch>
                  <a:fillRect/>
                </a:stretch>
              </p:blipFill>
              <p:spPr>
                <a:xfrm>
                  <a:off x="10230449" y="2577913"/>
                  <a:ext cx="525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6" name="Ink 45">
                  <a:extLst>
                    <a:ext uri="{FF2B5EF4-FFF2-40B4-BE49-F238E27FC236}">
                      <a16:creationId xmlns:a16="http://schemas.microsoft.com/office/drawing/2014/main" id="{CCC8927B-9A2F-F0DF-430D-FA78B677952D}"/>
                    </a:ext>
                  </a:extLst>
                </p14:cNvPr>
                <p14:cNvContentPartPr/>
                <p14:nvPr/>
              </p14:nvContentPartPr>
              <p14:xfrm>
                <a:off x="10206689" y="2518153"/>
                <a:ext cx="189360" cy="145440"/>
              </p14:xfrm>
            </p:contentPart>
          </mc:Choice>
          <mc:Fallback>
            <p:pic>
              <p:nvPicPr>
                <p:cNvPr id="46" name="Ink 45">
                  <a:extLst>
                    <a:ext uri="{FF2B5EF4-FFF2-40B4-BE49-F238E27FC236}">
                      <a16:creationId xmlns:a16="http://schemas.microsoft.com/office/drawing/2014/main" id="{CCC8927B-9A2F-F0DF-430D-FA78B677952D}"/>
                    </a:ext>
                  </a:extLst>
                </p:cNvPr>
                <p:cNvPicPr/>
                <p:nvPr/>
              </p:nvPicPr>
              <p:blipFill>
                <a:blip r:embed="rId162"/>
                <a:stretch>
                  <a:fillRect/>
                </a:stretch>
              </p:blipFill>
              <p:spPr>
                <a:xfrm>
                  <a:off x="10200569" y="2512033"/>
                  <a:ext cx="2016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7" name="Ink 46">
                  <a:extLst>
                    <a:ext uri="{FF2B5EF4-FFF2-40B4-BE49-F238E27FC236}">
                      <a16:creationId xmlns:a16="http://schemas.microsoft.com/office/drawing/2014/main" id="{2BBD8A68-8E9C-B6C8-8D6D-93E4C25F452F}"/>
                    </a:ext>
                  </a:extLst>
                </p14:cNvPr>
                <p14:cNvContentPartPr/>
                <p14:nvPr/>
              </p14:nvContentPartPr>
              <p14:xfrm>
                <a:off x="10445729" y="2597713"/>
                <a:ext cx="102240" cy="6480"/>
              </p14:xfrm>
            </p:contentPart>
          </mc:Choice>
          <mc:Fallback>
            <p:pic>
              <p:nvPicPr>
                <p:cNvPr id="47" name="Ink 46">
                  <a:extLst>
                    <a:ext uri="{FF2B5EF4-FFF2-40B4-BE49-F238E27FC236}">
                      <a16:creationId xmlns:a16="http://schemas.microsoft.com/office/drawing/2014/main" id="{2BBD8A68-8E9C-B6C8-8D6D-93E4C25F452F}"/>
                    </a:ext>
                  </a:extLst>
                </p:cNvPr>
                <p:cNvPicPr/>
                <p:nvPr/>
              </p:nvPicPr>
              <p:blipFill>
                <a:blip r:embed="rId164"/>
                <a:stretch>
                  <a:fillRect/>
                </a:stretch>
              </p:blipFill>
              <p:spPr>
                <a:xfrm>
                  <a:off x="10439609" y="2591593"/>
                  <a:ext cx="114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8" name="Ink 47">
                  <a:extLst>
                    <a:ext uri="{FF2B5EF4-FFF2-40B4-BE49-F238E27FC236}">
                      <a16:creationId xmlns:a16="http://schemas.microsoft.com/office/drawing/2014/main" id="{0229113E-05CE-913A-D47E-BEBBCF02CA26}"/>
                    </a:ext>
                  </a:extLst>
                </p14:cNvPr>
                <p14:cNvContentPartPr/>
                <p14:nvPr/>
              </p14:nvContentPartPr>
              <p14:xfrm>
                <a:off x="10558769" y="2516353"/>
                <a:ext cx="138600" cy="156600"/>
              </p14:xfrm>
            </p:contentPart>
          </mc:Choice>
          <mc:Fallback>
            <p:pic>
              <p:nvPicPr>
                <p:cNvPr id="48" name="Ink 47">
                  <a:extLst>
                    <a:ext uri="{FF2B5EF4-FFF2-40B4-BE49-F238E27FC236}">
                      <a16:creationId xmlns:a16="http://schemas.microsoft.com/office/drawing/2014/main" id="{0229113E-05CE-913A-D47E-BEBBCF02CA26}"/>
                    </a:ext>
                  </a:extLst>
                </p:cNvPr>
                <p:cNvPicPr/>
                <p:nvPr/>
              </p:nvPicPr>
              <p:blipFill>
                <a:blip r:embed="rId166"/>
                <a:stretch>
                  <a:fillRect/>
                </a:stretch>
              </p:blipFill>
              <p:spPr>
                <a:xfrm>
                  <a:off x="10552649" y="2510233"/>
                  <a:ext cx="150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9" name="Ink 48">
                  <a:extLst>
                    <a:ext uri="{FF2B5EF4-FFF2-40B4-BE49-F238E27FC236}">
                      <a16:creationId xmlns:a16="http://schemas.microsoft.com/office/drawing/2014/main" id="{EEB6F224-6684-CDB5-E9F0-FF68527DD09A}"/>
                    </a:ext>
                  </a:extLst>
                </p14:cNvPr>
                <p14:cNvContentPartPr/>
                <p14:nvPr/>
              </p14:nvContentPartPr>
              <p14:xfrm>
                <a:off x="10684049" y="2538673"/>
                <a:ext cx="119880" cy="97200"/>
              </p14:xfrm>
            </p:contentPart>
          </mc:Choice>
          <mc:Fallback>
            <p:pic>
              <p:nvPicPr>
                <p:cNvPr id="49" name="Ink 48">
                  <a:extLst>
                    <a:ext uri="{FF2B5EF4-FFF2-40B4-BE49-F238E27FC236}">
                      <a16:creationId xmlns:a16="http://schemas.microsoft.com/office/drawing/2014/main" id="{EEB6F224-6684-CDB5-E9F0-FF68527DD09A}"/>
                    </a:ext>
                  </a:extLst>
                </p:cNvPr>
                <p:cNvPicPr/>
                <p:nvPr/>
              </p:nvPicPr>
              <p:blipFill>
                <a:blip r:embed="rId168"/>
                <a:stretch>
                  <a:fillRect/>
                </a:stretch>
              </p:blipFill>
              <p:spPr>
                <a:xfrm>
                  <a:off x="10677929" y="2532553"/>
                  <a:ext cx="132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0" name="Ink 49">
                  <a:extLst>
                    <a:ext uri="{FF2B5EF4-FFF2-40B4-BE49-F238E27FC236}">
                      <a16:creationId xmlns:a16="http://schemas.microsoft.com/office/drawing/2014/main" id="{0CB536F1-0E2A-BBC9-ADA9-31ACBDF934D8}"/>
                    </a:ext>
                  </a:extLst>
                </p14:cNvPr>
                <p14:cNvContentPartPr/>
                <p14:nvPr/>
              </p14:nvContentPartPr>
              <p14:xfrm>
                <a:off x="10833449" y="2536873"/>
                <a:ext cx="78840" cy="71640"/>
              </p14:xfrm>
            </p:contentPart>
          </mc:Choice>
          <mc:Fallback>
            <p:pic>
              <p:nvPicPr>
                <p:cNvPr id="50" name="Ink 49">
                  <a:extLst>
                    <a:ext uri="{FF2B5EF4-FFF2-40B4-BE49-F238E27FC236}">
                      <a16:creationId xmlns:a16="http://schemas.microsoft.com/office/drawing/2014/main" id="{0CB536F1-0E2A-BBC9-ADA9-31ACBDF934D8}"/>
                    </a:ext>
                  </a:extLst>
                </p:cNvPr>
                <p:cNvPicPr/>
                <p:nvPr/>
              </p:nvPicPr>
              <p:blipFill>
                <a:blip r:embed="rId170"/>
                <a:stretch>
                  <a:fillRect/>
                </a:stretch>
              </p:blipFill>
              <p:spPr>
                <a:xfrm>
                  <a:off x="10827329" y="2530753"/>
                  <a:ext cx="91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1" name="Ink 50">
                  <a:extLst>
                    <a:ext uri="{FF2B5EF4-FFF2-40B4-BE49-F238E27FC236}">
                      <a16:creationId xmlns:a16="http://schemas.microsoft.com/office/drawing/2014/main" id="{50E79FC0-330E-C791-466C-0F157430B111}"/>
                    </a:ext>
                  </a:extLst>
                </p14:cNvPr>
                <p14:cNvContentPartPr/>
                <p14:nvPr/>
              </p14:nvContentPartPr>
              <p14:xfrm>
                <a:off x="10962329" y="2554153"/>
                <a:ext cx="25920" cy="66240"/>
              </p14:xfrm>
            </p:contentPart>
          </mc:Choice>
          <mc:Fallback>
            <p:pic>
              <p:nvPicPr>
                <p:cNvPr id="51" name="Ink 50">
                  <a:extLst>
                    <a:ext uri="{FF2B5EF4-FFF2-40B4-BE49-F238E27FC236}">
                      <a16:creationId xmlns:a16="http://schemas.microsoft.com/office/drawing/2014/main" id="{50E79FC0-330E-C791-466C-0F157430B111}"/>
                    </a:ext>
                  </a:extLst>
                </p:cNvPr>
                <p:cNvPicPr/>
                <p:nvPr/>
              </p:nvPicPr>
              <p:blipFill>
                <a:blip r:embed="rId172"/>
                <a:stretch>
                  <a:fillRect/>
                </a:stretch>
              </p:blipFill>
              <p:spPr>
                <a:xfrm>
                  <a:off x="10956209" y="2548033"/>
                  <a:ext cx="38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2" name="Ink 51">
                  <a:extLst>
                    <a:ext uri="{FF2B5EF4-FFF2-40B4-BE49-F238E27FC236}">
                      <a16:creationId xmlns:a16="http://schemas.microsoft.com/office/drawing/2014/main" id="{6D3BCE23-F7E5-B8D2-DFA9-B1B52C07743C}"/>
                    </a:ext>
                  </a:extLst>
                </p14:cNvPr>
                <p14:cNvContentPartPr/>
                <p14:nvPr/>
              </p14:nvContentPartPr>
              <p14:xfrm>
                <a:off x="10972409" y="2470633"/>
                <a:ext cx="8280" cy="4320"/>
              </p14:xfrm>
            </p:contentPart>
          </mc:Choice>
          <mc:Fallback>
            <p:pic>
              <p:nvPicPr>
                <p:cNvPr id="52" name="Ink 51">
                  <a:extLst>
                    <a:ext uri="{FF2B5EF4-FFF2-40B4-BE49-F238E27FC236}">
                      <a16:creationId xmlns:a16="http://schemas.microsoft.com/office/drawing/2014/main" id="{6D3BCE23-F7E5-B8D2-DFA9-B1B52C07743C}"/>
                    </a:ext>
                  </a:extLst>
                </p:cNvPr>
                <p:cNvPicPr/>
                <p:nvPr/>
              </p:nvPicPr>
              <p:blipFill>
                <a:blip r:embed="rId174"/>
                <a:stretch>
                  <a:fillRect/>
                </a:stretch>
              </p:blipFill>
              <p:spPr>
                <a:xfrm>
                  <a:off x="10966289" y="2464513"/>
                  <a:ext cx="205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3" name="Ink 52">
                  <a:extLst>
                    <a:ext uri="{FF2B5EF4-FFF2-40B4-BE49-F238E27FC236}">
                      <a16:creationId xmlns:a16="http://schemas.microsoft.com/office/drawing/2014/main" id="{6D9DACBE-6511-A524-CCC7-F663C777F3B8}"/>
                    </a:ext>
                  </a:extLst>
                </p14:cNvPr>
                <p14:cNvContentPartPr/>
                <p14:nvPr/>
              </p14:nvContentPartPr>
              <p14:xfrm>
                <a:off x="11081849" y="2502673"/>
                <a:ext cx="146520" cy="133920"/>
              </p14:xfrm>
            </p:contentPart>
          </mc:Choice>
          <mc:Fallback>
            <p:pic>
              <p:nvPicPr>
                <p:cNvPr id="53" name="Ink 52">
                  <a:extLst>
                    <a:ext uri="{FF2B5EF4-FFF2-40B4-BE49-F238E27FC236}">
                      <a16:creationId xmlns:a16="http://schemas.microsoft.com/office/drawing/2014/main" id="{6D9DACBE-6511-A524-CCC7-F663C777F3B8}"/>
                    </a:ext>
                  </a:extLst>
                </p:cNvPr>
                <p:cNvPicPr/>
                <p:nvPr/>
              </p:nvPicPr>
              <p:blipFill>
                <a:blip r:embed="rId176"/>
                <a:stretch>
                  <a:fillRect/>
                </a:stretch>
              </p:blipFill>
              <p:spPr>
                <a:xfrm>
                  <a:off x="11075729" y="2496553"/>
                  <a:ext cx="1587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4" name="Ink 53">
                  <a:extLst>
                    <a:ext uri="{FF2B5EF4-FFF2-40B4-BE49-F238E27FC236}">
                      <a16:creationId xmlns:a16="http://schemas.microsoft.com/office/drawing/2014/main" id="{53926B91-9D84-2063-522B-1A150E73BD2D}"/>
                    </a:ext>
                  </a:extLst>
                </p14:cNvPr>
                <p14:cNvContentPartPr/>
                <p14:nvPr/>
              </p14:nvContentPartPr>
              <p14:xfrm>
                <a:off x="11291369" y="2471353"/>
                <a:ext cx="71640" cy="151200"/>
              </p14:xfrm>
            </p:contentPart>
          </mc:Choice>
          <mc:Fallback>
            <p:pic>
              <p:nvPicPr>
                <p:cNvPr id="54" name="Ink 53">
                  <a:extLst>
                    <a:ext uri="{FF2B5EF4-FFF2-40B4-BE49-F238E27FC236}">
                      <a16:creationId xmlns:a16="http://schemas.microsoft.com/office/drawing/2014/main" id="{53926B91-9D84-2063-522B-1A150E73BD2D}"/>
                    </a:ext>
                  </a:extLst>
                </p:cNvPr>
                <p:cNvPicPr/>
                <p:nvPr/>
              </p:nvPicPr>
              <p:blipFill>
                <a:blip r:embed="rId178"/>
                <a:stretch>
                  <a:fillRect/>
                </a:stretch>
              </p:blipFill>
              <p:spPr>
                <a:xfrm>
                  <a:off x="11285249" y="2465233"/>
                  <a:ext cx="838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5" name="Ink 54">
                  <a:extLst>
                    <a:ext uri="{FF2B5EF4-FFF2-40B4-BE49-F238E27FC236}">
                      <a16:creationId xmlns:a16="http://schemas.microsoft.com/office/drawing/2014/main" id="{A8AB4CFD-FA64-09B3-C821-F50DEC350DD5}"/>
                    </a:ext>
                  </a:extLst>
                </p14:cNvPr>
                <p14:cNvContentPartPr/>
                <p14:nvPr/>
              </p14:nvContentPartPr>
              <p14:xfrm>
                <a:off x="10415849" y="2951593"/>
                <a:ext cx="4680" cy="159480"/>
              </p14:xfrm>
            </p:contentPart>
          </mc:Choice>
          <mc:Fallback>
            <p:pic>
              <p:nvPicPr>
                <p:cNvPr id="55" name="Ink 54">
                  <a:extLst>
                    <a:ext uri="{FF2B5EF4-FFF2-40B4-BE49-F238E27FC236}">
                      <a16:creationId xmlns:a16="http://schemas.microsoft.com/office/drawing/2014/main" id="{A8AB4CFD-FA64-09B3-C821-F50DEC350DD5}"/>
                    </a:ext>
                  </a:extLst>
                </p:cNvPr>
                <p:cNvPicPr/>
                <p:nvPr/>
              </p:nvPicPr>
              <p:blipFill>
                <a:blip r:embed="rId180"/>
                <a:stretch>
                  <a:fillRect/>
                </a:stretch>
              </p:blipFill>
              <p:spPr>
                <a:xfrm>
                  <a:off x="10409729" y="2945473"/>
                  <a:ext cx="169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6" name="Ink 55">
                  <a:extLst>
                    <a:ext uri="{FF2B5EF4-FFF2-40B4-BE49-F238E27FC236}">
                      <a16:creationId xmlns:a16="http://schemas.microsoft.com/office/drawing/2014/main" id="{36B7B8A2-B3ED-A3B1-1A3C-B2734EB636C1}"/>
                    </a:ext>
                  </a:extLst>
                </p14:cNvPr>
                <p14:cNvContentPartPr/>
                <p14:nvPr/>
              </p14:nvContentPartPr>
              <p14:xfrm>
                <a:off x="10396049" y="2923873"/>
                <a:ext cx="108000" cy="68400"/>
              </p14:xfrm>
            </p:contentPart>
          </mc:Choice>
          <mc:Fallback>
            <p:pic>
              <p:nvPicPr>
                <p:cNvPr id="56" name="Ink 55">
                  <a:extLst>
                    <a:ext uri="{FF2B5EF4-FFF2-40B4-BE49-F238E27FC236}">
                      <a16:creationId xmlns:a16="http://schemas.microsoft.com/office/drawing/2014/main" id="{36B7B8A2-B3ED-A3B1-1A3C-B2734EB636C1}"/>
                    </a:ext>
                  </a:extLst>
                </p:cNvPr>
                <p:cNvPicPr/>
                <p:nvPr/>
              </p:nvPicPr>
              <p:blipFill>
                <a:blip r:embed="rId182"/>
                <a:stretch>
                  <a:fillRect/>
                </a:stretch>
              </p:blipFill>
              <p:spPr>
                <a:xfrm>
                  <a:off x="10389929" y="2917753"/>
                  <a:ext cx="1202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7" name="Ink 56">
                  <a:extLst>
                    <a:ext uri="{FF2B5EF4-FFF2-40B4-BE49-F238E27FC236}">
                      <a16:creationId xmlns:a16="http://schemas.microsoft.com/office/drawing/2014/main" id="{A19DB3AD-7A38-DB9D-61FC-7D51AD2F5EE9}"/>
                    </a:ext>
                  </a:extLst>
                </p14:cNvPr>
                <p14:cNvContentPartPr/>
                <p14:nvPr/>
              </p14:nvContentPartPr>
              <p14:xfrm>
                <a:off x="10585049" y="2911993"/>
                <a:ext cx="64440" cy="360"/>
              </p14:xfrm>
            </p:contentPart>
          </mc:Choice>
          <mc:Fallback>
            <p:pic>
              <p:nvPicPr>
                <p:cNvPr id="57" name="Ink 56">
                  <a:extLst>
                    <a:ext uri="{FF2B5EF4-FFF2-40B4-BE49-F238E27FC236}">
                      <a16:creationId xmlns:a16="http://schemas.microsoft.com/office/drawing/2014/main" id="{A19DB3AD-7A38-DB9D-61FC-7D51AD2F5EE9}"/>
                    </a:ext>
                  </a:extLst>
                </p:cNvPr>
                <p:cNvPicPr/>
                <p:nvPr/>
              </p:nvPicPr>
              <p:blipFill>
                <a:blip r:embed="rId184"/>
                <a:stretch>
                  <a:fillRect/>
                </a:stretch>
              </p:blipFill>
              <p:spPr>
                <a:xfrm>
                  <a:off x="10578929" y="2905873"/>
                  <a:ext cx="76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8" name="Ink 57">
                  <a:extLst>
                    <a:ext uri="{FF2B5EF4-FFF2-40B4-BE49-F238E27FC236}">
                      <a16:creationId xmlns:a16="http://schemas.microsoft.com/office/drawing/2014/main" id="{2E15F44F-F72F-C8A0-06DA-308E3CAD22D6}"/>
                    </a:ext>
                  </a:extLst>
                </p14:cNvPr>
                <p14:cNvContentPartPr/>
                <p14:nvPr/>
              </p14:nvContentPartPr>
              <p14:xfrm>
                <a:off x="10614929" y="2945473"/>
                <a:ext cx="42840" cy="6120"/>
              </p14:xfrm>
            </p:contentPart>
          </mc:Choice>
          <mc:Fallback>
            <p:pic>
              <p:nvPicPr>
                <p:cNvPr id="58" name="Ink 57">
                  <a:extLst>
                    <a:ext uri="{FF2B5EF4-FFF2-40B4-BE49-F238E27FC236}">
                      <a16:creationId xmlns:a16="http://schemas.microsoft.com/office/drawing/2014/main" id="{2E15F44F-F72F-C8A0-06DA-308E3CAD22D6}"/>
                    </a:ext>
                  </a:extLst>
                </p:cNvPr>
                <p:cNvPicPr/>
                <p:nvPr/>
              </p:nvPicPr>
              <p:blipFill>
                <a:blip r:embed="rId186"/>
                <a:stretch>
                  <a:fillRect/>
                </a:stretch>
              </p:blipFill>
              <p:spPr>
                <a:xfrm>
                  <a:off x="10608809" y="2939353"/>
                  <a:ext cx="55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9" name="Ink 58">
                  <a:extLst>
                    <a:ext uri="{FF2B5EF4-FFF2-40B4-BE49-F238E27FC236}">
                      <a16:creationId xmlns:a16="http://schemas.microsoft.com/office/drawing/2014/main" id="{268A4AAA-8BD3-5D77-5320-5C2382F225FA}"/>
                    </a:ext>
                  </a:extLst>
                </p14:cNvPr>
                <p14:cNvContentPartPr/>
                <p14:nvPr/>
              </p14:nvContentPartPr>
              <p14:xfrm>
                <a:off x="10713929" y="2858713"/>
                <a:ext cx="95040" cy="132480"/>
              </p14:xfrm>
            </p:contentPart>
          </mc:Choice>
          <mc:Fallback>
            <p:pic>
              <p:nvPicPr>
                <p:cNvPr id="59" name="Ink 58">
                  <a:extLst>
                    <a:ext uri="{FF2B5EF4-FFF2-40B4-BE49-F238E27FC236}">
                      <a16:creationId xmlns:a16="http://schemas.microsoft.com/office/drawing/2014/main" id="{268A4AAA-8BD3-5D77-5320-5C2382F225FA}"/>
                    </a:ext>
                  </a:extLst>
                </p:cNvPr>
                <p:cNvPicPr/>
                <p:nvPr/>
              </p:nvPicPr>
              <p:blipFill>
                <a:blip r:embed="rId188"/>
                <a:stretch>
                  <a:fillRect/>
                </a:stretch>
              </p:blipFill>
              <p:spPr>
                <a:xfrm>
                  <a:off x="10707809" y="2852593"/>
                  <a:ext cx="1072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62" name="Ink 61">
                  <a:extLst>
                    <a:ext uri="{FF2B5EF4-FFF2-40B4-BE49-F238E27FC236}">
                      <a16:creationId xmlns:a16="http://schemas.microsoft.com/office/drawing/2014/main" id="{436CE850-0C36-B736-2DD9-AB7F8703EC17}"/>
                    </a:ext>
                  </a:extLst>
                </p14:cNvPr>
                <p14:cNvContentPartPr/>
                <p14:nvPr/>
              </p14:nvContentPartPr>
              <p14:xfrm>
                <a:off x="10902569" y="2831353"/>
                <a:ext cx="112680" cy="99720"/>
              </p14:xfrm>
            </p:contentPart>
          </mc:Choice>
          <mc:Fallback>
            <p:pic>
              <p:nvPicPr>
                <p:cNvPr id="62" name="Ink 61">
                  <a:extLst>
                    <a:ext uri="{FF2B5EF4-FFF2-40B4-BE49-F238E27FC236}">
                      <a16:creationId xmlns:a16="http://schemas.microsoft.com/office/drawing/2014/main" id="{436CE850-0C36-B736-2DD9-AB7F8703EC17}"/>
                    </a:ext>
                  </a:extLst>
                </p:cNvPr>
                <p:cNvPicPr/>
                <p:nvPr/>
              </p:nvPicPr>
              <p:blipFill>
                <a:blip r:embed="rId190"/>
                <a:stretch>
                  <a:fillRect/>
                </a:stretch>
              </p:blipFill>
              <p:spPr>
                <a:xfrm>
                  <a:off x="10896449" y="2825233"/>
                  <a:ext cx="124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63" name="Ink 62">
                  <a:extLst>
                    <a:ext uri="{FF2B5EF4-FFF2-40B4-BE49-F238E27FC236}">
                      <a16:creationId xmlns:a16="http://schemas.microsoft.com/office/drawing/2014/main" id="{81E09EF0-47DB-4469-4CE4-2A7852F34ABE}"/>
                    </a:ext>
                  </a:extLst>
                </p14:cNvPr>
                <p14:cNvContentPartPr/>
                <p14:nvPr/>
              </p14:nvContentPartPr>
              <p14:xfrm>
                <a:off x="11220809" y="2812273"/>
                <a:ext cx="10440" cy="119160"/>
              </p14:xfrm>
            </p:contentPart>
          </mc:Choice>
          <mc:Fallback>
            <p:pic>
              <p:nvPicPr>
                <p:cNvPr id="63" name="Ink 62">
                  <a:extLst>
                    <a:ext uri="{FF2B5EF4-FFF2-40B4-BE49-F238E27FC236}">
                      <a16:creationId xmlns:a16="http://schemas.microsoft.com/office/drawing/2014/main" id="{81E09EF0-47DB-4469-4CE4-2A7852F34ABE}"/>
                    </a:ext>
                  </a:extLst>
                </p:cNvPr>
                <p:cNvPicPr/>
                <p:nvPr/>
              </p:nvPicPr>
              <p:blipFill>
                <a:blip r:embed="rId192"/>
                <a:stretch>
                  <a:fillRect/>
                </a:stretch>
              </p:blipFill>
              <p:spPr>
                <a:xfrm>
                  <a:off x="11214689" y="2806153"/>
                  <a:ext cx="226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65" name="Ink 64">
                  <a:extLst>
                    <a:ext uri="{FF2B5EF4-FFF2-40B4-BE49-F238E27FC236}">
                      <a16:creationId xmlns:a16="http://schemas.microsoft.com/office/drawing/2014/main" id="{3F43EABB-6760-A8FD-74D4-6283ED49B79E}"/>
                    </a:ext>
                  </a:extLst>
                </p14:cNvPr>
                <p14:cNvContentPartPr/>
                <p14:nvPr/>
              </p14:nvContentPartPr>
              <p14:xfrm>
                <a:off x="10537529" y="3152473"/>
                <a:ext cx="106560" cy="109800"/>
              </p14:xfrm>
            </p:contentPart>
          </mc:Choice>
          <mc:Fallback>
            <p:pic>
              <p:nvPicPr>
                <p:cNvPr id="65" name="Ink 64">
                  <a:extLst>
                    <a:ext uri="{FF2B5EF4-FFF2-40B4-BE49-F238E27FC236}">
                      <a16:creationId xmlns:a16="http://schemas.microsoft.com/office/drawing/2014/main" id="{3F43EABB-6760-A8FD-74D4-6283ED49B79E}"/>
                    </a:ext>
                  </a:extLst>
                </p:cNvPr>
                <p:cNvPicPr/>
                <p:nvPr/>
              </p:nvPicPr>
              <p:blipFill>
                <a:blip r:embed="rId194"/>
                <a:stretch>
                  <a:fillRect/>
                </a:stretch>
              </p:blipFill>
              <p:spPr>
                <a:xfrm>
                  <a:off x="10531409" y="3146353"/>
                  <a:ext cx="118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66" name="Ink 65">
                  <a:extLst>
                    <a:ext uri="{FF2B5EF4-FFF2-40B4-BE49-F238E27FC236}">
                      <a16:creationId xmlns:a16="http://schemas.microsoft.com/office/drawing/2014/main" id="{0BF8ADCC-BA18-6CDD-6CDF-754B9F7FCEE4}"/>
                    </a:ext>
                  </a:extLst>
                </p14:cNvPr>
                <p14:cNvContentPartPr/>
                <p14:nvPr/>
              </p14:nvContentPartPr>
              <p14:xfrm>
                <a:off x="10674689" y="3151033"/>
                <a:ext cx="57960" cy="94680"/>
              </p14:xfrm>
            </p:contentPart>
          </mc:Choice>
          <mc:Fallback>
            <p:pic>
              <p:nvPicPr>
                <p:cNvPr id="66" name="Ink 65">
                  <a:extLst>
                    <a:ext uri="{FF2B5EF4-FFF2-40B4-BE49-F238E27FC236}">
                      <a16:creationId xmlns:a16="http://schemas.microsoft.com/office/drawing/2014/main" id="{0BF8ADCC-BA18-6CDD-6CDF-754B9F7FCEE4}"/>
                    </a:ext>
                  </a:extLst>
                </p:cNvPr>
                <p:cNvPicPr/>
                <p:nvPr/>
              </p:nvPicPr>
              <p:blipFill>
                <a:blip r:embed="rId196"/>
                <a:stretch>
                  <a:fillRect/>
                </a:stretch>
              </p:blipFill>
              <p:spPr>
                <a:xfrm>
                  <a:off x="10668569" y="3144913"/>
                  <a:ext cx="70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67" name="Ink 66">
                  <a:extLst>
                    <a:ext uri="{FF2B5EF4-FFF2-40B4-BE49-F238E27FC236}">
                      <a16:creationId xmlns:a16="http://schemas.microsoft.com/office/drawing/2014/main" id="{3F65AD3A-1B02-7AF6-5180-43A8DC10DF30}"/>
                    </a:ext>
                  </a:extLst>
                </p14:cNvPr>
                <p14:cNvContentPartPr/>
                <p14:nvPr/>
              </p14:nvContentPartPr>
              <p14:xfrm>
                <a:off x="10793489" y="3160393"/>
                <a:ext cx="100800" cy="81000"/>
              </p14:xfrm>
            </p:contentPart>
          </mc:Choice>
          <mc:Fallback>
            <p:pic>
              <p:nvPicPr>
                <p:cNvPr id="67" name="Ink 66">
                  <a:extLst>
                    <a:ext uri="{FF2B5EF4-FFF2-40B4-BE49-F238E27FC236}">
                      <a16:creationId xmlns:a16="http://schemas.microsoft.com/office/drawing/2014/main" id="{3F65AD3A-1B02-7AF6-5180-43A8DC10DF30}"/>
                    </a:ext>
                  </a:extLst>
                </p:cNvPr>
                <p:cNvPicPr/>
                <p:nvPr/>
              </p:nvPicPr>
              <p:blipFill>
                <a:blip r:embed="rId198"/>
                <a:stretch>
                  <a:fillRect/>
                </a:stretch>
              </p:blipFill>
              <p:spPr>
                <a:xfrm>
                  <a:off x="10787369" y="3154273"/>
                  <a:ext cx="113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68" name="Ink 67">
                  <a:extLst>
                    <a:ext uri="{FF2B5EF4-FFF2-40B4-BE49-F238E27FC236}">
                      <a16:creationId xmlns:a16="http://schemas.microsoft.com/office/drawing/2014/main" id="{9D3B9FB3-746A-7DAC-4CBB-FE00E800E8B3}"/>
                    </a:ext>
                  </a:extLst>
                </p14:cNvPr>
                <p14:cNvContentPartPr/>
                <p14:nvPr/>
              </p14:nvContentPartPr>
              <p14:xfrm>
                <a:off x="10913009" y="3151393"/>
                <a:ext cx="127440" cy="57240"/>
              </p14:xfrm>
            </p:contentPart>
          </mc:Choice>
          <mc:Fallback>
            <p:pic>
              <p:nvPicPr>
                <p:cNvPr id="68" name="Ink 67">
                  <a:extLst>
                    <a:ext uri="{FF2B5EF4-FFF2-40B4-BE49-F238E27FC236}">
                      <a16:creationId xmlns:a16="http://schemas.microsoft.com/office/drawing/2014/main" id="{9D3B9FB3-746A-7DAC-4CBB-FE00E800E8B3}"/>
                    </a:ext>
                  </a:extLst>
                </p:cNvPr>
                <p:cNvPicPr/>
                <p:nvPr/>
              </p:nvPicPr>
              <p:blipFill>
                <a:blip r:embed="rId200"/>
                <a:stretch>
                  <a:fillRect/>
                </a:stretch>
              </p:blipFill>
              <p:spPr>
                <a:xfrm>
                  <a:off x="10906889" y="3145273"/>
                  <a:ext cx="139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69" name="Ink 68">
                  <a:extLst>
                    <a:ext uri="{FF2B5EF4-FFF2-40B4-BE49-F238E27FC236}">
                      <a16:creationId xmlns:a16="http://schemas.microsoft.com/office/drawing/2014/main" id="{B5EFDCEF-8D67-83CD-0ACC-9ED1E0D41BC6}"/>
                    </a:ext>
                  </a:extLst>
                </p14:cNvPr>
                <p14:cNvContentPartPr/>
                <p14:nvPr/>
              </p14:nvContentPartPr>
              <p14:xfrm>
                <a:off x="11082929" y="3124033"/>
                <a:ext cx="111600" cy="113040"/>
              </p14:xfrm>
            </p:contentPart>
          </mc:Choice>
          <mc:Fallback>
            <p:pic>
              <p:nvPicPr>
                <p:cNvPr id="69" name="Ink 68">
                  <a:extLst>
                    <a:ext uri="{FF2B5EF4-FFF2-40B4-BE49-F238E27FC236}">
                      <a16:creationId xmlns:a16="http://schemas.microsoft.com/office/drawing/2014/main" id="{B5EFDCEF-8D67-83CD-0ACC-9ED1E0D41BC6}"/>
                    </a:ext>
                  </a:extLst>
                </p:cNvPr>
                <p:cNvPicPr/>
                <p:nvPr/>
              </p:nvPicPr>
              <p:blipFill>
                <a:blip r:embed="rId202"/>
                <a:stretch>
                  <a:fillRect/>
                </a:stretch>
              </p:blipFill>
              <p:spPr>
                <a:xfrm>
                  <a:off x="11076809" y="3117913"/>
                  <a:ext cx="1238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70" name="Ink 69">
                  <a:extLst>
                    <a:ext uri="{FF2B5EF4-FFF2-40B4-BE49-F238E27FC236}">
                      <a16:creationId xmlns:a16="http://schemas.microsoft.com/office/drawing/2014/main" id="{862F5277-324E-4B60-4B7E-014D695736C6}"/>
                    </a:ext>
                  </a:extLst>
                </p14:cNvPr>
                <p14:cNvContentPartPr/>
                <p14:nvPr/>
              </p14:nvContentPartPr>
              <p14:xfrm>
                <a:off x="11200649" y="3127993"/>
                <a:ext cx="138240" cy="70920"/>
              </p14:xfrm>
            </p:contentPart>
          </mc:Choice>
          <mc:Fallback>
            <p:pic>
              <p:nvPicPr>
                <p:cNvPr id="70" name="Ink 69">
                  <a:extLst>
                    <a:ext uri="{FF2B5EF4-FFF2-40B4-BE49-F238E27FC236}">
                      <a16:creationId xmlns:a16="http://schemas.microsoft.com/office/drawing/2014/main" id="{862F5277-324E-4B60-4B7E-014D695736C6}"/>
                    </a:ext>
                  </a:extLst>
                </p:cNvPr>
                <p:cNvPicPr/>
                <p:nvPr/>
              </p:nvPicPr>
              <p:blipFill>
                <a:blip r:embed="rId204"/>
                <a:stretch>
                  <a:fillRect/>
                </a:stretch>
              </p:blipFill>
              <p:spPr>
                <a:xfrm>
                  <a:off x="11194529" y="3121873"/>
                  <a:ext cx="150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71" name="Ink 70">
                  <a:extLst>
                    <a:ext uri="{FF2B5EF4-FFF2-40B4-BE49-F238E27FC236}">
                      <a16:creationId xmlns:a16="http://schemas.microsoft.com/office/drawing/2014/main" id="{33C591C8-C5C6-8CAA-FB26-EF1718D1FC2D}"/>
                    </a:ext>
                  </a:extLst>
                </p14:cNvPr>
                <p14:cNvContentPartPr/>
                <p14:nvPr/>
              </p14:nvContentPartPr>
              <p14:xfrm>
                <a:off x="11323409" y="3140233"/>
                <a:ext cx="92520" cy="187560"/>
              </p14:xfrm>
            </p:contentPart>
          </mc:Choice>
          <mc:Fallback>
            <p:pic>
              <p:nvPicPr>
                <p:cNvPr id="71" name="Ink 70">
                  <a:extLst>
                    <a:ext uri="{FF2B5EF4-FFF2-40B4-BE49-F238E27FC236}">
                      <a16:creationId xmlns:a16="http://schemas.microsoft.com/office/drawing/2014/main" id="{33C591C8-C5C6-8CAA-FB26-EF1718D1FC2D}"/>
                    </a:ext>
                  </a:extLst>
                </p:cNvPr>
                <p:cNvPicPr/>
                <p:nvPr/>
              </p:nvPicPr>
              <p:blipFill>
                <a:blip r:embed="rId206"/>
                <a:stretch>
                  <a:fillRect/>
                </a:stretch>
              </p:blipFill>
              <p:spPr>
                <a:xfrm>
                  <a:off x="11317289" y="3134113"/>
                  <a:ext cx="1047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72" name="Ink 71">
                  <a:extLst>
                    <a:ext uri="{FF2B5EF4-FFF2-40B4-BE49-F238E27FC236}">
                      <a16:creationId xmlns:a16="http://schemas.microsoft.com/office/drawing/2014/main" id="{E0ECF976-B6C2-5968-A8B2-8FA5D6922191}"/>
                    </a:ext>
                  </a:extLst>
                </p14:cNvPr>
                <p14:cNvContentPartPr/>
                <p14:nvPr/>
              </p14:nvContentPartPr>
              <p14:xfrm>
                <a:off x="11431769" y="3118993"/>
                <a:ext cx="107280" cy="102960"/>
              </p14:xfrm>
            </p:contentPart>
          </mc:Choice>
          <mc:Fallback>
            <p:pic>
              <p:nvPicPr>
                <p:cNvPr id="72" name="Ink 71">
                  <a:extLst>
                    <a:ext uri="{FF2B5EF4-FFF2-40B4-BE49-F238E27FC236}">
                      <a16:creationId xmlns:a16="http://schemas.microsoft.com/office/drawing/2014/main" id="{E0ECF976-B6C2-5968-A8B2-8FA5D6922191}"/>
                    </a:ext>
                  </a:extLst>
                </p:cNvPr>
                <p:cNvPicPr/>
                <p:nvPr/>
              </p:nvPicPr>
              <p:blipFill>
                <a:blip r:embed="rId208"/>
                <a:stretch>
                  <a:fillRect/>
                </a:stretch>
              </p:blipFill>
              <p:spPr>
                <a:xfrm>
                  <a:off x="11425649" y="3112873"/>
                  <a:ext cx="119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73" name="Ink 72">
                  <a:extLst>
                    <a:ext uri="{FF2B5EF4-FFF2-40B4-BE49-F238E27FC236}">
                      <a16:creationId xmlns:a16="http://schemas.microsoft.com/office/drawing/2014/main" id="{DD515ECC-8E99-80F5-6338-29BC1BCE9950}"/>
                    </a:ext>
                  </a:extLst>
                </p14:cNvPr>
                <p14:cNvContentPartPr/>
                <p14:nvPr/>
              </p14:nvContentPartPr>
              <p14:xfrm>
                <a:off x="11629049" y="3097033"/>
                <a:ext cx="54360" cy="136800"/>
              </p14:xfrm>
            </p:contentPart>
          </mc:Choice>
          <mc:Fallback>
            <p:pic>
              <p:nvPicPr>
                <p:cNvPr id="73" name="Ink 72">
                  <a:extLst>
                    <a:ext uri="{FF2B5EF4-FFF2-40B4-BE49-F238E27FC236}">
                      <a16:creationId xmlns:a16="http://schemas.microsoft.com/office/drawing/2014/main" id="{DD515ECC-8E99-80F5-6338-29BC1BCE9950}"/>
                    </a:ext>
                  </a:extLst>
                </p:cNvPr>
                <p:cNvPicPr/>
                <p:nvPr/>
              </p:nvPicPr>
              <p:blipFill>
                <a:blip r:embed="rId210"/>
                <a:stretch>
                  <a:fillRect/>
                </a:stretch>
              </p:blipFill>
              <p:spPr>
                <a:xfrm>
                  <a:off x="11622929" y="3090913"/>
                  <a:ext cx="66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1" name="Ink 130">
                  <a:extLst>
                    <a:ext uri="{FF2B5EF4-FFF2-40B4-BE49-F238E27FC236}">
                      <a16:creationId xmlns:a16="http://schemas.microsoft.com/office/drawing/2014/main" id="{36C29F82-D5BC-6069-6B18-640532FF10CB}"/>
                    </a:ext>
                  </a:extLst>
                </p14:cNvPr>
                <p14:cNvContentPartPr/>
                <p14:nvPr/>
              </p14:nvContentPartPr>
              <p14:xfrm>
                <a:off x="8586689" y="4184233"/>
                <a:ext cx="135000" cy="360"/>
              </p14:xfrm>
            </p:contentPart>
          </mc:Choice>
          <mc:Fallback>
            <p:pic>
              <p:nvPicPr>
                <p:cNvPr id="131" name="Ink 130">
                  <a:extLst>
                    <a:ext uri="{FF2B5EF4-FFF2-40B4-BE49-F238E27FC236}">
                      <a16:creationId xmlns:a16="http://schemas.microsoft.com/office/drawing/2014/main" id="{36C29F82-D5BC-6069-6B18-640532FF10CB}"/>
                    </a:ext>
                  </a:extLst>
                </p:cNvPr>
                <p:cNvPicPr/>
                <p:nvPr/>
              </p:nvPicPr>
              <p:blipFill>
                <a:blip r:embed="rId212"/>
                <a:stretch>
                  <a:fillRect/>
                </a:stretch>
              </p:blipFill>
              <p:spPr>
                <a:xfrm>
                  <a:off x="8580569" y="4178113"/>
                  <a:ext cx="147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2" name="Ink 131">
                  <a:extLst>
                    <a:ext uri="{FF2B5EF4-FFF2-40B4-BE49-F238E27FC236}">
                      <a16:creationId xmlns:a16="http://schemas.microsoft.com/office/drawing/2014/main" id="{93E99631-FB4B-87DA-E8C2-C6A64654BC06}"/>
                    </a:ext>
                  </a:extLst>
                </p14:cNvPr>
                <p14:cNvContentPartPr/>
                <p14:nvPr/>
              </p14:nvContentPartPr>
              <p14:xfrm>
                <a:off x="8636369" y="4253353"/>
                <a:ext cx="117000" cy="10800"/>
              </p14:xfrm>
            </p:contentPart>
          </mc:Choice>
          <mc:Fallback>
            <p:pic>
              <p:nvPicPr>
                <p:cNvPr id="132" name="Ink 131">
                  <a:extLst>
                    <a:ext uri="{FF2B5EF4-FFF2-40B4-BE49-F238E27FC236}">
                      <a16:creationId xmlns:a16="http://schemas.microsoft.com/office/drawing/2014/main" id="{93E99631-FB4B-87DA-E8C2-C6A64654BC06}"/>
                    </a:ext>
                  </a:extLst>
                </p:cNvPr>
                <p:cNvPicPr/>
                <p:nvPr/>
              </p:nvPicPr>
              <p:blipFill>
                <a:blip r:embed="rId214"/>
                <a:stretch>
                  <a:fillRect/>
                </a:stretch>
              </p:blipFill>
              <p:spPr>
                <a:xfrm>
                  <a:off x="8630249" y="4247233"/>
                  <a:ext cx="129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3" name="Ink 132">
                  <a:extLst>
                    <a:ext uri="{FF2B5EF4-FFF2-40B4-BE49-F238E27FC236}">
                      <a16:creationId xmlns:a16="http://schemas.microsoft.com/office/drawing/2014/main" id="{7F91C6B9-35EA-0D07-3B23-A29FB37F0BAD}"/>
                    </a:ext>
                  </a:extLst>
                </p14:cNvPr>
                <p14:cNvContentPartPr/>
                <p14:nvPr/>
              </p14:nvContentPartPr>
              <p14:xfrm>
                <a:off x="8954969" y="4155793"/>
                <a:ext cx="171000" cy="158040"/>
              </p14:xfrm>
            </p:contentPart>
          </mc:Choice>
          <mc:Fallback>
            <p:pic>
              <p:nvPicPr>
                <p:cNvPr id="133" name="Ink 132">
                  <a:extLst>
                    <a:ext uri="{FF2B5EF4-FFF2-40B4-BE49-F238E27FC236}">
                      <a16:creationId xmlns:a16="http://schemas.microsoft.com/office/drawing/2014/main" id="{7F91C6B9-35EA-0D07-3B23-A29FB37F0BAD}"/>
                    </a:ext>
                  </a:extLst>
                </p:cNvPr>
                <p:cNvPicPr/>
                <p:nvPr/>
              </p:nvPicPr>
              <p:blipFill>
                <a:blip r:embed="rId216"/>
                <a:stretch>
                  <a:fillRect/>
                </a:stretch>
              </p:blipFill>
              <p:spPr>
                <a:xfrm>
                  <a:off x="8948849" y="4149673"/>
                  <a:ext cx="183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4" name="Ink 133">
                  <a:extLst>
                    <a:ext uri="{FF2B5EF4-FFF2-40B4-BE49-F238E27FC236}">
                      <a16:creationId xmlns:a16="http://schemas.microsoft.com/office/drawing/2014/main" id="{A09CF09A-383E-5A7D-A972-B34AC583580A}"/>
                    </a:ext>
                  </a:extLst>
                </p14:cNvPr>
                <p14:cNvContentPartPr/>
                <p14:nvPr/>
              </p14:nvContentPartPr>
              <p14:xfrm>
                <a:off x="9192929" y="4283593"/>
                <a:ext cx="138960" cy="69840"/>
              </p14:xfrm>
            </p:contentPart>
          </mc:Choice>
          <mc:Fallback>
            <p:pic>
              <p:nvPicPr>
                <p:cNvPr id="134" name="Ink 133">
                  <a:extLst>
                    <a:ext uri="{FF2B5EF4-FFF2-40B4-BE49-F238E27FC236}">
                      <a16:creationId xmlns:a16="http://schemas.microsoft.com/office/drawing/2014/main" id="{A09CF09A-383E-5A7D-A972-B34AC583580A}"/>
                    </a:ext>
                  </a:extLst>
                </p:cNvPr>
                <p:cNvPicPr/>
                <p:nvPr/>
              </p:nvPicPr>
              <p:blipFill>
                <a:blip r:embed="rId218"/>
                <a:stretch>
                  <a:fillRect/>
                </a:stretch>
              </p:blipFill>
              <p:spPr>
                <a:xfrm>
                  <a:off x="9186809" y="4277473"/>
                  <a:ext cx="151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0" name="Ink 19">
                  <a:extLst>
                    <a:ext uri="{FF2B5EF4-FFF2-40B4-BE49-F238E27FC236}">
                      <a16:creationId xmlns:a16="http://schemas.microsoft.com/office/drawing/2014/main" id="{314CB7B9-7886-28DD-14CE-60E7F72509A0}"/>
                    </a:ext>
                  </a:extLst>
                </p14:cNvPr>
                <p14:cNvContentPartPr/>
                <p14:nvPr/>
              </p14:nvContentPartPr>
              <p14:xfrm>
                <a:off x="6690929" y="2613913"/>
                <a:ext cx="105840" cy="277920"/>
              </p14:xfrm>
            </p:contentPart>
          </mc:Choice>
          <mc:Fallback>
            <p:pic>
              <p:nvPicPr>
                <p:cNvPr id="20" name="Ink 19">
                  <a:extLst>
                    <a:ext uri="{FF2B5EF4-FFF2-40B4-BE49-F238E27FC236}">
                      <a16:creationId xmlns:a16="http://schemas.microsoft.com/office/drawing/2014/main" id="{314CB7B9-7886-28DD-14CE-60E7F72509A0}"/>
                    </a:ext>
                  </a:extLst>
                </p:cNvPr>
                <p:cNvPicPr/>
                <p:nvPr/>
              </p:nvPicPr>
              <p:blipFill>
                <a:blip r:embed="rId220"/>
                <a:stretch>
                  <a:fillRect/>
                </a:stretch>
              </p:blipFill>
              <p:spPr>
                <a:xfrm>
                  <a:off x="6684809" y="2607793"/>
                  <a:ext cx="11808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1" name="Ink 20">
                  <a:extLst>
                    <a:ext uri="{FF2B5EF4-FFF2-40B4-BE49-F238E27FC236}">
                      <a16:creationId xmlns:a16="http://schemas.microsoft.com/office/drawing/2014/main" id="{2ACF4B0A-B6D6-E087-7FF9-74E43ECEC951}"/>
                    </a:ext>
                  </a:extLst>
                </p14:cNvPr>
                <p14:cNvContentPartPr/>
                <p14:nvPr/>
              </p14:nvContentPartPr>
              <p14:xfrm>
                <a:off x="6847529" y="2822353"/>
                <a:ext cx="133200" cy="67320"/>
              </p14:xfrm>
            </p:contentPart>
          </mc:Choice>
          <mc:Fallback>
            <p:pic>
              <p:nvPicPr>
                <p:cNvPr id="21" name="Ink 20">
                  <a:extLst>
                    <a:ext uri="{FF2B5EF4-FFF2-40B4-BE49-F238E27FC236}">
                      <a16:creationId xmlns:a16="http://schemas.microsoft.com/office/drawing/2014/main" id="{2ACF4B0A-B6D6-E087-7FF9-74E43ECEC951}"/>
                    </a:ext>
                  </a:extLst>
                </p:cNvPr>
                <p:cNvPicPr/>
                <p:nvPr/>
              </p:nvPicPr>
              <p:blipFill>
                <a:blip r:embed="rId222"/>
                <a:stretch>
                  <a:fillRect/>
                </a:stretch>
              </p:blipFill>
              <p:spPr>
                <a:xfrm>
                  <a:off x="6841409" y="2816233"/>
                  <a:ext cx="1454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2" name="Ink 21">
                  <a:extLst>
                    <a:ext uri="{FF2B5EF4-FFF2-40B4-BE49-F238E27FC236}">
                      <a16:creationId xmlns:a16="http://schemas.microsoft.com/office/drawing/2014/main" id="{6F5679ED-80AD-5F3D-587F-1D12944DC8E1}"/>
                    </a:ext>
                  </a:extLst>
                </p14:cNvPr>
                <p14:cNvContentPartPr/>
                <p14:nvPr/>
              </p14:nvContentPartPr>
              <p14:xfrm>
                <a:off x="7106009" y="2723353"/>
                <a:ext cx="93240" cy="360"/>
              </p14:xfrm>
            </p:contentPart>
          </mc:Choice>
          <mc:Fallback>
            <p:pic>
              <p:nvPicPr>
                <p:cNvPr id="22" name="Ink 21">
                  <a:extLst>
                    <a:ext uri="{FF2B5EF4-FFF2-40B4-BE49-F238E27FC236}">
                      <a16:creationId xmlns:a16="http://schemas.microsoft.com/office/drawing/2014/main" id="{6F5679ED-80AD-5F3D-587F-1D12944DC8E1}"/>
                    </a:ext>
                  </a:extLst>
                </p:cNvPr>
                <p:cNvPicPr/>
                <p:nvPr/>
              </p:nvPicPr>
              <p:blipFill>
                <a:blip r:embed="rId224"/>
                <a:stretch>
                  <a:fillRect/>
                </a:stretch>
              </p:blipFill>
              <p:spPr>
                <a:xfrm>
                  <a:off x="7099889" y="2717233"/>
                  <a:ext cx="1054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3" name="Ink 22">
                  <a:extLst>
                    <a:ext uri="{FF2B5EF4-FFF2-40B4-BE49-F238E27FC236}">
                      <a16:creationId xmlns:a16="http://schemas.microsoft.com/office/drawing/2014/main" id="{7B15611F-F7AA-F4AF-EB37-CED8ACBC4E2B}"/>
                    </a:ext>
                  </a:extLst>
                </p14:cNvPr>
                <p14:cNvContentPartPr/>
                <p14:nvPr/>
              </p14:nvContentPartPr>
              <p14:xfrm>
                <a:off x="7153529" y="2766553"/>
                <a:ext cx="81720" cy="6480"/>
              </p14:xfrm>
            </p:contentPart>
          </mc:Choice>
          <mc:Fallback>
            <p:pic>
              <p:nvPicPr>
                <p:cNvPr id="23" name="Ink 22">
                  <a:extLst>
                    <a:ext uri="{FF2B5EF4-FFF2-40B4-BE49-F238E27FC236}">
                      <a16:creationId xmlns:a16="http://schemas.microsoft.com/office/drawing/2014/main" id="{7B15611F-F7AA-F4AF-EB37-CED8ACBC4E2B}"/>
                    </a:ext>
                  </a:extLst>
                </p:cNvPr>
                <p:cNvPicPr/>
                <p:nvPr/>
              </p:nvPicPr>
              <p:blipFill>
                <a:blip r:embed="rId226"/>
                <a:stretch>
                  <a:fillRect/>
                </a:stretch>
              </p:blipFill>
              <p:spPr>
                <a:xfrm>
                  <a:off x="7147409" y="2760433"/>
                  <a:ext cx="939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 name="Ink 2">
                  <a:extLst>
                    <a:ext uri="{FF2B5EF4-FFF2-40B4-BE49-F238E27FC236}">
                      <a16:creationId xmlns:a16="http://schemas.microsoft.com/office/drawing/2014/main" id="{98C610BD-B90D-52FC-8EEB-D6015FBA9153}"/>
                    </a:ext>
                  </a:extLst>
                </p14:cNvPr>
                <p14:cNvContentPartPr/>
                <p14:nvPr/>
              </p14:nvContentPartPr>
              <p14:xfrm>
                <a:off x="3635969" y="2757553"/>
                <a:ext cx="144000" cy="123120"/>
              </p14:xfrm>
            </p:contentPart>
          </mc:Choice>
          <mc:Fallback>
            <p:pic>
              <p:nvPicPr>
                <p:cNvPr id="3" name="Ink 2">
                  <a:extLst>
                    <a:ext uri="{FF2B5EF4-FFF2-40B4-BE49-F238E27FC236}">
                      <a16:creationId xmlns:a16="http://schemas.microsoft.com/office/drawing/2014/main" id="{98C610BD-B90D-52FC-8EEB-D6015FBA9153}"/>
                    </a:ext>
                  </a:extLst>
                </p:cNvPr>
                <p:cNvPicPr/>
                <p:nvPr/>
              </p:nvPicPr>
              <p:blipFill>
                <a:blip r:embed="rId228"/>
                <a:stretch>
                  <a:fillRect/>
                </a:stretch>
              </p:blipFill>
              <p:spPr>
                <a:xfrm>
                  <a:off x="3629849" y="2751433"/>
                  <a:ext cx="156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5" name="Ink 4">
                  <a:extLst>
                    <a:ext uri="{FF2B5EF4-FFF2-40B4-BE49-F238E27FC236}">
                      <a16:creationId xmlns:a16="http://schemas.microsoft.com/office/drawing/2014/main" id="{E43A676E-8DC3-7494-A46F-D1EFB5920FF0}"/>
                    </a:ext>
                  </a:extLst>
                </p14:cNvPr>
                <p14:cNvContentPartPr/>
                <p14:nvPr/>
              </p14:nvContentPartPr>
              <p14:xfrm>
                <a:off x="3824969" y="2842153"/>
                <a:ext cx="89640" cy="78480"/>
              </p14:xfrm>
            </p:contentPart>
          </mc:Choice>
          <mc:Fallback>
            <p:pic>
              <p:nvPicPr>
                <p:cNvPr id="5" name="Ink 4">
                  <a:extLst>
                    <a:ext uri="{FF2B5EF4-FFF2-40B4-BE49-F238E27FC236}">
                      <a16:creationId xmlns:a16="http://schemas.microsoft.com/office/drawing/2014/main" id="{E43A676E-8DC3-7494-A46F-D1EFB5920FF0}"/>
                    </a:ext>
                  </a:extLst>
                </p:cNvPr>
                <p:cNvPicPr/>
                <p:nvPr/>
              </p:nvPicPr>
              <p:blipFill>
                <a:blip r:embed="rId230"/>
                <a:stretch>
                  <a:fillRect/>
                </a:stretch>
              </p:blipFill>
              <p:spPr>
                <a:xfrm>
                  <a:off x="3818849" y="2836033"/>
                  <a:ext cx="101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6" name="Ink 5">
                  <a:extLst>
                    <a:ext uri="{FF2B5EF4-FFF2-40B4-BE49-F238E27FC236}">
                      <a16:creationId xmlns:a16="http://schemas.microsoft.com/office/drawing/2014/main" id="{40815647-DA1B-BE43-328E-EAAD77AE4419}"/>
                    </a:ext>
                  </a:extLst>
                </p14:cNvPr>
                <p14:cNvContentPartPr/>
                <p14:nvPr/>
              </p14:nvContentPartPr>
              <p14:xfrm>
                <a:off x="4035209" y="2772673"/>
                <a:ext cx="95400" cy="360"/>
              </p14:xfrm>
            </p:contentPart>
          </mc:Choice>
          <mc:Fallback>
            <p:pic>
              <p:nvPicPr>
                <p:cNvPr id="6" name="Ink 5">
                  <a:extLst>
                    <a:ext uri="{FF2B5EF4-FFF2-40B4-BE49-F238E27FC236}">
                      <a16:creationId xmlns:a16="http://schemas.microsoft.com/office/drawing/2014/main" id="{40815647-DA1B-BE43-328E-EAAD77AE4419}"/>
                    </a:ext>
                  </a:extLst>
                </p:cNvPr>
                <p:cNvPicPr/>
                <p:nvPr/>
              </p:nvPicPr>
              <p:blipFill>
                <a:blip r:embed="rId232"/>
                <a:stretch>
                  <a:fillRect/>
                </a:stretch>
              </p:blipFill>
              <p:spPr>
                <a:xfrm>
                  <a:off x="4029089" y="2766553"/>
                  <a:ext cx="107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7" name="Ink 6">
                  <a:extLst>
                    <a:ext uri="{FF2B5EF4-FFF2-40B4-BE49-F238E27FC236}">
                      <a16:creationId xmlns:a16="http://schemas.microsoft.com/office/drawing/2014/main" id="{C72E2AD3-52DF-BBA7-CBDB-A734BE86DAB8}"/>
                    </a:ext>
                  </a:extLst>
                </p14:cNvPr>
                <p14:cNvContentPartPr/>
                <p14:nvPr/>
              </p14:nvContentPartPr>
              <p14:xfrm>
                <a:off x="4054649" y="2832433"/>
                <a:ext cx="93240" cy="360"/>
              </p14:xfrm>
            </p:contentPart>
          </mc:Choice>
          <mc:Fallback>
            <p:pic>
              <p:nvPicPr>
                <p:cNvPr id="7" name="Ink 6">
                  <a:extLst>
                    <a:ext uri="{FF2B5EF4-FFF2-40B4-BE49-F238E27FC236}">
                      <a16:creationId xmlns:a16="http://schemas.microsoft.com/office/drawing/2014/main" id="{C72E2AD3-52DF-BBA7-CBDB-A734BE86DAB8}"/>
                    </a:ext>
                  </a:extLst>
                </p:cNvPr>
                <p:cNvPicPr/>
                <p:nvPr/>
              </p:nvPicPr>
              <p:blipFill>
                <a:blip r:embed="rId224"/>
                <a:stretch>
                  <a:fillRect/>
                </a:stretch>
              </p:blipFill>
              <p:spPr>
                <a:xfrm>
                  <a:off x="4048529" y="2826313"/>
                  <a:ext cx="1054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8" name="Ink 7">
                  <a:extLst>
                    <a:ext uri="{FF2B5EF4-FFF2-40B4-BE49-F238E27FC236}">
                      <a16:creationId xmlns:a16="http://schemas.microsoft.com/office/drawing/2014/main" id="{45DF5178-E718-B579-FD14-C8B44F3C4CDB}"/>
                    </a:ext>
                  </a:extLst>
                </p14:cNvPr>
                <p14:cNvContentPartPr/>
                <p14:nvPr/>
              </p14:nvContentPartPr>
              <p14:xfrm>
                <a:off x="4620929" y="2504473"/>
                <a:ext cx="360" cy="205920"/>
              </p14:xfrm>
            </p:contentPart>
          </mc:Choice>
          <mc:Fallback>
            <p:pic>
              <p:nvPicPr>
                <p:cNvPr id="8" name="Ink 7">
                  <a:extLst>
                    <a:ext uri="{FF2B5EF4-FFF2-40B4-BE49-F238E27FC236}">
                      <a16:creationId xmlns:a16="http://schemas.microsoft.com/office/drawing/2014/main" id="{45DF5178-E718-B579-FD14-C8B44F3C4CDB}"/>
                    </a:ext>
                  </a:extLst>
                </p:cNvPr>
                <p:cNvPicPr/>
                <p:nvPr/>
              </p:nvPicPr>
              <p:blipFill>
                <a:blip r:embed="rId235"/>
                <a:stretch>
                  <a:fillRect/>
                </a:stretch>
              </p:blipFill>
              <p:spPr>
                <a:xfrm>
                  <a:off x="4614809" y="2498353"/>
                  <a:ext cx="126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9" name="Ink 8">
                  <a:extLst>
                    <a:ext uri="{FF2B5EF4-FFF2-40B4-BE49-F238E27FC236}">
                      <a16:creationId xmlns:a16="http://schemas.microsoft.com/office/drawing/2014/main" id="{3B6296C0-8FAC-955A-8218-2D382337D2DA}"/>
                    </a:ext>
                  </a:extLst>
                </p14:cNvPr>
                <p14:cNvContentPartPr/>
                <p14:nvPr/>
              </p14:nvContentPartPr>
              <p14:xfrm>
                <a:off x="4333289" y="2739193"/>
                <a:ext cx="645120" cy="34200"/>
              </p14:xfrm>
            </p:contentPart>
          </mc:Choice>
          <mc:Fallback>
            <p:pic>
              <p:nvPicPr>
                <p:cNvPr id="9" name="Ink 8">
                  <a:extLst>
                    <a:ext uri="{FF2B5EF4-FFF2-40B4-BE49-F238E27FC236}">
                      <a16:creationId xmlns:a16="http://schemas.microsoft.com/office/drawing/2014/main" id="{3B6296C0-8FAC-955A-8218-2D382337D2DA}"/>
                    </a:ext>
                  </a:extLst>
                </p:cNvPr>
                <p:cNvPicPr/>
                <p:nvPr/>
              </p:nvPicPr>
              <p:blipFill>
                <a:blip r:embed="rId237"/>
                <a:stretch>
                  <a:fillRect/>
                </a:stretch>
              </p:blipFill>
              <p:spPr>
                <a:xfrm>
                  <a:off x="4327169" y="2733073"/>
                  <a:ext cx="6573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0" name="Ink 9">
                  <a:extLst>
                    <a:ext uri="{FF2B5EF4-FFF2-40B4-BE49-F238E27FC236}">
                      <a16:creationId xmlns:a16="http://schemas.microsoft.com/office/drawing/2014/main" id="{F80B2A54-B250-D94B-5AF6-9DEEAC1B2164}"/>
                    </a:ext>
                  </a:extLst>
                </p14:cNvPr>
                <p14:cNvContentPartPr/>
                <p14:nvPr/>
              </p14:nvContentPartPr>
              <p14:xfrm>
                <a:off x="4304129" y="2941873"/>
                <a:ext cx="91800" cy="86040"/>
              </p14:xfrm>
            </p:contentPart>
          </mc:Choice>
          <mc:Fallback>
            <p:pic>
              <p:nvPicPr>
                <p:cNvPr id="10" name="Ink 9">
                  <a:extLst>
                    <a:ext uri="{FF2B5EF4-FFF2-40B4-BE49-F238E27FC236}">
                      <a16:creationId xmlns:a16="http://schemas.microsoft.com/office/drawing/2014/main" id="{F80B2A54-B250-D94B-5AF6-9DEEAC1B2164}"/>
                    </a:ext>
                  </a:extLst>
                </p:cNvPr>
                <p:cNvPicPr/>
                <p:nvPr/>
              </p:nvPicPr>
              <p:blipFill>
                <a:blip r:embed="rId239"/>
                <a:stretch>
                  <a:fillRect/>
                </a:stretch>
              </p:blipFill>
              <p:spPr>
                <a:xfrm>
                  <a:off x="4298009" y="2935753"/>
                  <a:ext cx="104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1" name="Ink 10">
                  <a:extLst>
                    <a:ext uri="{FF2B5EF4-FFF2-40B4-BE49-F238E27FC236}">
                      <a16:creationId xmlns:a16="http://schemas.microsoft.com/office/drawing/2014/main" id="{7E3018B6-90FF-D3E6-B8DB-B794DC1ED0E7}"/>
                    </a:ext>
                  </a:extLst>
                </p14:cNvPr>
                <p14:cNvContentPartPr/>
                <p14:nvPr/>
              </p14:nvContentPartPr>
              <p14:xfrm>
                <a:off x="4392689" y="2851153"/>
                <a:ext cx="79560" cy="86040"/>
              </p14:xfrm>
            </p:contentPart>
          </mc:Choice>
          <mc:Fallback>
            <p:pic>
              <p:nvPicPr>
                <p:cNvPr id="11" name="Ink 10">
                  <a:extLst>
                    <a:ext uri="{FF2B5EF4-FFF2-40B4-BE49-F238E27FC236}">
                      <a16:creationId xmlns:a16="http://schemas.microsoft.com/office/drawing/2014/main" id="{7E3018B6-90FF-D3E6-B8DB-B794DC1ED0E7}"/>
                    </a:ext>
                  </a:extLst>
                </p:cNvPr>
                <p:cNvPicPr/>
                <p:nvPr/>
              </p:nvPicPr>
              <p:blipFill>
                <a:blip r:embed="rId241"/>
                <a:stretch>
                  <a:fillRect/>
                </a:stretch>
              </p:blipFill>
              <p:spPr>
                <a:xfrm>
                  <a:off x="4386569" y="2845033"/>
                  <a:ext cx="918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2" name="Ink 11">
                  <a:extLst>
                    <a:ext uri="{FF2B5EF4-FFF2-40B4-BE49-F238E27FC236}">
                      <a16:creationId xmlns:a16="http://schemas.microsoft.com/office/drawing/2014/main" id="{142A2D27-A446-43A6-8294-AF41889833D8}"/>
                    </a:ext>
                  </a:extLst>
                </p14:cNvPr>
                <p14:cNvContentPartPr/>
                <p14:nvPr/>
              </p14:nvContentPartPr>
              <p14:xfrm>
                <a:off x="4561889" y="2941873"/>
                <a:ext cx="360" cy="75960"/>
              </p14:xfrm>
            </p:contentPart>
          </mc:Choice>
          <mc:Fallback>
            <p:pic>
              <p:nvPicPr>
                <p:cNvPr id="12" name="Ink 11">
                  <a:extLst>
                    <a:ext uri="{FF2B5EF4-FFF2-40B4-BE49-F238E27FC236}">
                      <a16:creationId xmlns:a16="http://schemas.microsoft.com/office/drawing/2014/main" id="{142A2D27-A446-43A6-8294-AF41889833D8}"/>
                    </a:ext>
                  </a:extLst>
                </p:cNvPr>
                <p:cNvPicPr/>
                <p:nvPr/>
              </p:nvPicPr>
              <p:blipFill>
                <a:blip r:embed="rId243"/>
                <a:stretch>
                  <a:fillRect/>
                </a:stretch>
              </p:blipFill>
              <p:spPr>
                <a:xfrm>
                  <a:off x="4555769" y="2935753"/>
                  <a:ext cx="126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 name="Ink 12">
                  <a:extLst>
                    <a:ext uri="{FF2B5EF4-FFF2-40B4-BE49-F238E27FC236}">
                      <a16:creationId xmlns:a16="http://schemas.microsoft.com/office/drawing/2014/main" id="{866674ED-F975-DE50-B53E-63E1160BEC57}"/>
                    </a:ext>
                  </a:extLst>
                </p14:cNvPr>
                <p14:cNvContentPartPr/>
                <p14:nvPr/>
              </p14:nvContentPartPr>
              <p14:xfrm>
                <a:off x="4541729" y="2964553"/>
                <a:ext cx="76320" cy="17280"/>
              </p14:xfrm>
            </p:contentPart>
          </mc:Choice>
          <mc:Fallback>
            <p:pic>
              <p:nvPicPr>
                <p:cNvPr id="13" name="Ink 12">
                  <a:extLst>
                    <a:ext uri="{FF2B5EF4-FFF2-40B4-BE49-F238E27FC236}">
                      <a16:creationId xmlns:a16="http://schemas.microsoft.com/office/drawing/2014/main" id="{866674ED-F975-DE50-B53E-63E1160BEC57}"/>
                    </a:ext>
                  </a:extLst>
                </p:cNvPr>
                <p:cNvPicPr/>
                <p:nvPr/>
              </p:nvPicPr>
              <p:blipFill>
                <a:blip r:embed="rId245"/>
                <a:stretch>
                  <a:fillRect/>
                </a:stretch>
              </p:blipFill>
              <p:spPr>
                <a:xfrm>
                  <a:off x="4535609" y="2958433"/>
                  <a:ext cx="88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 name="Ink 13">
                  <a:extLst>
                    <a:ext uri="{FF2B5EF4-FFF2-40B4-BE49-F238E27FC236}">
                      <a16:creationId xmlns:a16="http://schemas.microsoft.com/office/drawing/2014/main" id="{6C152F36-F5DB-3572-1E11-4C677A565F1C}"/>
                    </a:ext>
                  </a:extLst>
                </p14:cNvPr>
                <p14:cNvContentPartPr/>
                <p14:nvPr/>
              </p14:nvContentPartPr>
              <p14:xfrm>
                <a:off x="4650809" y="2886433"/>
                <a:ext cx="124560" cy="134280"/>
              </p14:xfrm>
            </p:contentPart>
          </mc:Choice>
          <mc:Fallback>
            <p:pic>
              <p:nvPicPr>
                <p:cNvPr id="14" name="Ink 13">
                  <a:extLst>
                    <a:ext uri="{FF2B5EF4-FFF2-40B4-BE49-F238E27FC236}">
                      <a16:creationId xmlns:a16="http://schemas.microsoft.com/office/drawing/2014/main" id="{6C152F36-F5DB-3572-1E11-4C677A565F1C}"/>
                    </a:ext>
                  </a:extLst>
                </p:cNvPr>
                <p:cNvPicPr/>
                <p:nvPr/>
              </p:nvPicPr>
              <p:blipFill>
                <a:blip r:embed="rId247"/>
                <a:stretch>
                  <a:fillRect/>
                </a:stretch>
              </p:blipFill>
              <p:spPr>
                <a:xfrm>
                  <a:off x="4644689" y="2880313"/>
                  <a:ext cx="136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 name="Ink 14">
                  <a:extLst>
                    <a:ext uri="{FF2B5EF4-FFF2-40B4-BE49-F238E27FC236}">
                      <a16:creationId xmlns:a16="http://schemas.microsoft.com/office/drawing/2014/main" id="{A6726C8C-3DA6-0B14-6D7A-28970A1969AF}"/>
                    </a:ext>
                  </a:extLst>
                </p14:cNvPr>
                <p14:cNvContentPartPr/>
                <p14:nvPr/>
              </p14:nvContentPartPr>
              <p14:xfrm>
                <a:off x="4799489" y="2958793"/>
                <a:ext cx="102240" cy="48960"/>
              </p14:xfrm>
            </p:contentPart>
          </mc:Choice>
          <mc:Fallback>
            <p:pic>
              <p:nvPicPr>
                <p:cNvPr id="15" name="Ink 14">
                  <a:extLst>
                    <a:ext uri="{FF2B5EF4-FFF2-40B4-BE49-F238E27FC236}">
                      <a16:creationId xmlns:a16="http://schemas.microsoft.com/office/drawing/2014/main" id="{A6726C8C-3DA6-0B14-6D7A-28970A1969AF}"/>
                    </a:ext>
                  </a:extLst>
                </p:cNvPr>
                <p:cNvPicPr/>
                <p:nvPr/>
              </p:nvPicPr>
              <p:blipFill>
                <a:blip r:embed="rId249"/>
                <a:stretch>
                  <a:fillRect/>
                </a:stretch>
              </p:blipFill>
              <p:spPr>
                <a:xfrm>
                  <a:off x="4793369" y="2952673"/>
                  <a:ext cx="114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 name="Ink 15">
                  <a:extLst>
                    <a:ext uri="{FF2B5EF4-FFF2-40B4-BE49-F238E27FC236}">
                      <a16:creationId xmlns:a16="http://schemas.microsoft.com/office/drawing/2014/main" id="{1D6A827F-D884-72C5-6E2A-DC976ED85EC9}"/>
                    </a:ext>
                  </a:extLst>
                </p14:cNvPr>
                <p14:cNvContentPartPr/>
                <p14:nvPr/>
              </p14:nvContentPartPr>
              <p14:xfrm>
                <a:off x="4969409" y="2891833"/>
                <a:ext cx="360" cy="95040"/>
              </p14:xfrm>
            </p:contentPart>
          </mc:Choice>
          <mc:Fallback>
            <p:pic>
              <p:nvPicPr>
                <p:cNvPr id="16" name="Ink 15">
                  <a:extLst>
                    <a:ext uri="{FF2B5EF4-FFF2-40B4-BE49-F238E27FC236}">
                      <a16:creationId xmlns:a16="http://schemas.microsoft.com/office/drawing/2014/main" id="{1D6A827F-D884-72C5-6E2A-DC976ED85EC9}"/>
                    </a:ext>
                  </a:extLst>
                </p:cNvPr>
                <p:cNvPicPr/>
                <p:nvPr/>
              </p:nvPicPr>
              <p:blipFill>
                <a:blip r:embed="rId251"/>
                <a:stretch>
                  <a:fillRect/>
                </a:stretch>
              </p:blipFill>
              <p:spPr>
                <a:xfrm>
                  <a:off x="4963289" y="2885713"/>
                  <a:ext cx="126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 name="Ink 16">
                  <a:extLst>
                    <a:ext uri="{FF2B5EF4-FFF2-40B4-BE49-F238E27FC236}">
                      <a16:creationId xmlns:a16="http://schemas.microsoft.com/office/drawing/2014/main" id="{64A08B30-EB09-975B-E20D-21EA4940CA7A}"/>
                    </a:ext>
                  </a:extLst>
                </p14:cNvPr>
                <p14:cNvContentPartPr/>
                <p14:nvPr/>
              </p14:nvContentPartPr>
              <p14:xfrm>
                <a:off x="4948889" y="2943673"/>
                <a:ext cx="84960" cy="8280"/>
              </p14:xfrm>
            </p:contentPart>
          </mc:Choice>
          <mc:Fallback>
            <p:pic>
              <p:nvPicPr>
                <p:cNvPr id="17" name="Ink 16">
                  <a:extLst>
                    <a:ext uri="{FF2B5EF4-FFF2-40B4-BE49-F238E27FC236}">
                      <a16:creationId xmlns:a16="http://schemas.microsoft.com/office/drawing/2014/main" id="{64A08B30-EB09-975B-E20D-21EA4940CA7A}"/>
                    </a:ext>
                  </a:extLst>
                </p:cNvPr>
                <p:cNvPicPr/>
                <p:nvPr/>
              </p:nvPicPr>
              <p:blipFill>
                <a:blip r:embed="rId253"/>
                <a:stretch>
                  <a:fillRect/>
                </a:stretch>
              </p:blipFill>
              <p:spPr>
                <a:xfrm>
                  <a:off x="4942769" y="2937553"/>
                  <a:ext cx="97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 name="Ink 17">
                  <a:extLst>
                    <a:ext uri="{FF2B5EF4-FFF2-40B4-BE49-F238E27FC236}">
                      <a16:creationId xmlns:a16="http://schemas.microsoft.com/office/drawing/2014/main" id="{34C4CBB1-B39D-4EA5-1239-97BF32B2FAC1}"/>
                    </a:ext>
                  </a:extLst>
                </p14:cNvPr>
                <p14:cNvContentPartPr/>
                <p14:nvPr/>
              </p14:nvContentPartPr>
              <p14:xfrm>
                <a:off x="5138249" y="2882113"/>
                <a:ext cx="360" cy="129960"/>
              </p14:xfrm>
            </p:contentPart>
          </mc:Choice>
          <mc:Fallback>
            <p:pic>
              <p:nvPicPr>
                <p:cNvPr id="18" name="Ink 17">
                  <a:extLst>
                    <a:ext uri="{FF2B5EF4-FFF2-40B4-BE49-F238E27FC236}">
                      <a16:creationId xmlns:a16="http://schemas.microsoft.com/office/drawing/2014/main" id="{34C4CBB1-B39D-4EA5-1239-97BF32B2FAC1}"/>
                    </a:ext>
                  </a:extLst>
                </p:cNvPr>
                <p:cNvPicPr/>
                <p:nvPr/>
              </p:nvPicPr>
              <p:blipFill>
                <a:blip r:embed="rId255"/>
                <a:stretch>
                  <a:fillRect/>
                </a:stretch>
              </p:blipFill>
              <p:spPr>
                <a:xfrm>
                  <a:off x="5132129" y="2875993"/>
                  <a:ext cx="12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 name="Ink 18">
                  <a:extLst>
                    <a:ext uri="{FF2B5EF4-FFF2-40B4-BE49-F238E27FC236}">
                      <a16:creationId xmlns:a16="http://schemas.microsoft.com/office/drawing/2014/main" id="{FDC604FB-0625-C585-B595-76577FFBEF7F}"/>
                    </a:ext>
                  </a:extLst>
                </p14:cNvPr>
                <p14:cNvContentPartPr/>
                <p14:nvPr/>
              </p14:nvContentPartPr>
              <p14:xfrm>
                <a:off x="4869689" y="2732713"/>
                <a:ext cx="330480" cy="21600"/>
              </p14:xfrm>
            </p:contentPart>
          </mc:Choice>
          <mc:Fallback>
            <p:pic>
              <p:nvPicPr>
                <p:cNvPr id="19" name="Ink 18">
                  <a:extLst>
                    <a:ext uri="{FF2B5EF4-FFF2-40B4-BE49-F238E27FC236}">
                      <a16:creationId xmlns:a16="http://schemas.microsoft.com/office/drawing/2014/main" id="{FDC604FB-0625-C585-B595-76577FFBEF7F}"/>
                    </a:ext>
                  </a:extLst>
                </p:cNvPr>
                <p:cNvPicPr/>
                <p:nvPr/>
              </p:nvPicPr>
              <p:blipFill>
                <a:blip r:embed="rId257"/>
                <a:stretch>
                  <a:fillRect/>
                </a:stretch>
              </p:blipFill>
              <p:spPr>
                <a:xfrm>
                  <a:off x="4863569" y="2726593"/>
                  <a:ext cx="342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8" name="Ink 27">
                  <a:extLst>
                    <a:ext uri="{FF2B5EF4-FFF2-40B4-BE49-F238E27FC236}">
                      <a16:creationId xmlns:a16="http://schemas.microsoft.com/office/drawing/2014/main" id="{86376989-2DBE-F6E7-3256-5D167C03896D}"/>
                    </a:ext>
                  </a:extLst>
                </p14:cNvPr>
                <p14:cNvContentPartPr/>
                <p14:nvPr/>
              </p14:nvContentPartPr>
              <p14:xfrm>
                <a:off x="7583009" y="2464153"/>
                <a:ext cx="10800" cy="209880"/>
              </p14:xfrm>
            </p:contentPart>
          </mc:Choice>
          <mc:Fallback>
            <p:pic>
              <p:nvPicPr>
                <p:cNvPr id="28" name="Ink 27">
                  <a:extLst>
                    <a:ext uri="{FF2B5EF4-FFF2-40B4-BE49-F238E27FC236}">
                      <a16:creationId xmlns:a16="http://schemas.microsoft.com/office/drawing/2014/main" id="{86376989-2DBE-F6E7-3256-5D167C03896D}"/>
                    </a:ext>
                  </a:extLst>
                </p:cNvPr>
                <p:cNvPicPr/>
                <p:nvPr/>
              </p:nvPicPr>
              <p:blipFill>
                <a:blip r:embed="rId259"/>
                <a:stretch>
                  <a:fillRect/>
                </a:stretch>
              </p:blipFill>
              <p:spPr>
                <a:xfrm>
                  <a:off x="7576889" y="2458033"/>
                  <a:ext cx="230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9" name="Ink 28">
                  <a:extLst>
                    <a:ext uri="{FF2B5EF4-FFF2-40B4-BE49-F238E27FC236}">
                      <a16:creationId xmlns:a16="http://schemas.microsoft.com/office/drawing/2014/main" id="{ECB9F6F5-2F08-70C2-24B3-D2B89336B428}"/>
                    </a:ext>
                  </a:extLst>
                </p14:cNvPr>
                <p14:cNvContentPartPr/>
                <p14:nvPr/>
              </p14:nvContentPartPr>
              <p14:xfrm>
                <a:off x="7424249" y="2698873"/>
                <a:ext cx="350640" cy="24840"/>
              </p14:xfrm>
            </p:contentPart>
          </mc:Choice>
          <mc:Fallback>
            <p:pic>
              <p:nvPicPr>
                <p:cNvPr id="29" name="Ink 28">
                  <a:extLst>
                    <a:ext uri="{FF2B5EF4-FFF2-40B4-BE49-F238E27FC236}">
                      <a16:creationId xmlns:a16="http://schemas.microsoft.com/office/drawing/2014/main" id="{ECB9F6F5-2F08-70C2-24B3-D2B89336B428}"/>
                    </a:ext>
                  </a:extLst>
                </p:cNvPr>
                <p:cNvPicPr/>
                <p:nvPr/>
              </p:nvPicPr>
              <p:blipFill>
                <a:blip r:embed="rId261"/>
                <a:stretch>
                  <a:fillRect/>
                </a:stretch>
              </p:blipFill>
              <p:spPr>
                <a:xfrm>
                  <a:off x="7418129" y="2692753"/>
                  <a:ext cx="3628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0" name="Ink 29">
                  <a:extLst>
                    <a:ext uri="{FF2B5EF4-FFF2-40B4-BE49-F238E27FC236}">
                      <a16:creationId xmlns:a16="http://schemas.microsoft.com/office/drawing/2014/main" id="{F21FF250-BB53-92D2-75AB-0D10DD6179FE}"/>
                    </a:ext>
                  </a:extLst>
                </p14:cNvPr>
                <p14:cNvContentPartPr/>
                <p14:nvPr/>
              </p14:nvContentPartPr>
              <p14:xfrm>
                <a:off x="7533329" y="2842153"/>
                <a:ext cx="121320" cy="130680"/>
              </p14:xfrm>
            </p:contentPart>
          </mc:Choice>
          <mc:Fallback>
            <p:pic>
              <p:nvPicPr>
                <p:cNvPr id="30" name="Ink 29">
                  <a:extLst>
                    <a:ext uri="{FF2B5EF4-FFF2-40B4-BE49-F238E27FC236}">
                      <a16:creationId xmlns:a16="http://schemas.microsoft.com/office/drawing/2014/main" id="{F21FF250-BB53-92D2-75AB-0D10DD6179FE}"/>
                    </a:ext>
                  </a:extLst>
                </p:cNvPr>
                <p:cNvPicPr/>
                <p:nvPr/>
              </p:nvPicPr>
              <p:blipFill>
                <a:blip r:embed="rId263"/>
                <a:stretch>
                  <a:fillRect/>
                </a:stretch>
              </p:blipFill>
              <p:spPr>
                <a:xfrm>
                  <a:off x="7527209" y="2836033"/>
                  <a:ext cx="133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1" name="Ink 30">
                  <a:extLst>
                    <a:ext uri="{FF2B5EF4-FFF2-40B4-BE49-F238E27FC236}">
                      <a16:creationId xmlns:a16="http://schemas.microsoft.com/office/drawing/2014/main" id="{A47B9B54-ACC7-AA0F-8D44-865CF9FD9445}"/>
                    </a:ext>
                  </a:extLst>
                </p14:cNvPr>
                <p14:cNvContentPartPr/>
                <p14:nvPr/>
              </p14:nvContentPartPr>
              <p14:xfrm>
                <a:off x="7652489" y="2737033"/>
                <a:ext cx="87840" cy="126360"/>
              </p14:xfrm>
            </p:contentPart>
          </mc:Choice>
          <mc:Fallback>
            <p:pic>
              <p:nvPicPr>
                <p:cNvPr id="31" name="Ink 30">
                  <a:extLst>
                    <a:ext uri="{FF2B5EF4-FFF2-40B4-BE49-F238E27FC236}">
                      <a16:creationId xmlns:a16="http://schemas.microsoft.com/office/drawing/2014/main" id="{A47B9B54-ACC7-AA0F-8D44-865CF9FD9445}"/>
                    </a:ext>
                  </a:extLst>
                </p:cNvPr>
                <p:cNvPicPr/>
                <p:nvPr/>
              </p:nvPicPr>
              <p:blipFill>
                <a:blip r:embed="rId265"/>
                <a:stretch>
                  <a:fillRect/>
                </a:stretch>
              </p:blipFill>
              <p:spPr>
                <a:xfrm>
                  <a:off x="7646369" y="2730913"/>
                  <a:ext cx="100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75" name="Ink 74">
                  <a:extLst>
                    <a:ext uri="{FF2B5EF4-FFF2-40B4-BE49-F238E27FC236}">
                      <a16:creationId xmlns:a16="http://schemas.microsoft.com/office/drawing/2014/main" id="{8E4D3F14-D3F2-3D74-4915-BB759EC989A7}"/>
                    </a:ext>
                  </a:extLst>
                </p14:cNvPr>
                <p14:cNvContentPartPr/>
                <p14:nvPr/>
              </p14:nvContentPartPr>
              <p14:xfrm>
                <a:off x="4475129" y="3305833"/>
                <a:ext cx="106920" cy="216000"/>
              </p14:xfrm>
            </p:contentPart>
          </mc:Choice>
          <mc:Fallback>
            <p:pic>
              <p:nvPicPr>
                <p:cNvPr id="75" name="Ink 74">
                  <a:extLst>
                    <a:ext uri="{FF2B5EF4-FFF2-40B4-BE49-F238E27FC236}">
                      <a16:creationId xmlns:a16="http://schemas.microsoft.com/office/drawing/2014/main" id="{8E4D3F14-D3F2-3D74-4915-BB759EC989A7}"/>
                    </a:ext>
                  </a:extLst>
                </p:cNvPr>
                <p:cNvPicPr/>
                <p:nvPr/>
              </p:nvPicPr>
              <p:blipFill>
                <a:blip r:embed="rId267"/>
                <a:stretch>
                  <a:fillRect/>
                </a:stretch>
              </p:blipFill>
              <p:spPr>
                <a:xfrm>
                  <a:off x="4469009" y="3299713"/>
                  <a:ext cx="1191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76" name="Ink 75">
                  <a:extLst>
                    <a:ext uri="{FF2B5EF4-FFF2-40B4-BE49-F238E27FC236}">
                      <a16:creationId xmlns:a16="http://schemas.microsoft.com/office/drawing/2014/main" id="{CE9947A3-932A-9F1B-B2BF-3376E900ADAE}"/>
                    </a:ext>
                  </a:extLst>
                </p14:cNvPr>
                <p14:cNvContentPartPr/>
                <p14:nvPr/>
              </p14:nvContentPartPr>
              <p14:xfrm>
                <a:off x="4641449" y="3329593"/>
                <a:ext cx="127440" cy="194040"/>
              </p14:xfrm>
            </p:contentPart>
          </mc:Choice>
          <mc:Fallback>
            <p:pic>
              <p:nvPicPr>
                <p:cNvPr id="76" name="Ink 75">
                  <a:extLst>
                    <a:ext uri="{FF2B5EF4-FFF2-40B4-BE49-F238E27FC236}">
                      <a16:creationId xmlns:a16="http://schemas.microsoft.com/office/drawing/2014/main" id="{CE9947A3-932A-9F1B-B2BF-3376E900ADAE}"/>
                    </a:ext>
                  </a:extLst>
                </p:cNvPr>
                <p:cNvPicPr/>
                <p:nvPr/>
              </p:nvPicPr>
              <p:blipFill>
                <a:blip r:embed="rId269"/>
                <a:stretch>
                  <a:fillRect/>
                </a:stretch>
              </p:blipFill>
              <p:spPr>
                <a:xfrm>
                  <a:off x="4635329" y="3323473"/>
                  <a:ext cx="1396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77" name="Ink 76">
                  <a:extLst>
                    <a:ext uri="{FF2B5EF4-FFF2-40B4-BE49-F238E27FC236}">
                      <a16:creationId xmlns:a16="http://schemas.microsoft.com/office/drawing/2014/main" id="{CA7F4CA6-8B18-615C-917D-88A3F96EC428}"/>
                    </a:ext>
                  </a:extLst>
                </p14:cNvPr>
                <p14:cNvContentPartPr/>
                <p14:nvPr/>
              </p14:nvContentPartPr>
              <p14:xfrm>
                <a:off x="4824329" y="3396553"/>
                <a:ext cx="72720" cy="77040"/>
              </p14:xfrm>
            </p:contentPart>
          </mc:Choice>
          <mc:Fallback>
            <p:pic>
              <p:nvPicPr>
                <p:cNvPr id="77" name="Ink 76">
                  <a:extLst>
                    <a:ext uri="{FF2B5EF4-FFF2-40B4-BE49-F238E27FC236}">
                      <a16:creationId xmlns:a16="http://schemas.microsoft.com/office/drawing/2014/main" id="{CA7F4CA6-8B18-615C-917D-88A3F96EC428}"/>
                    </a:ext>
                  </a:extLst>
                </p:cNvPr>
                <p:cNvPicPr/>
                <p:nvPr/>
              </p:nvPicPr>
              <p:blipFill>
                <a:blip r:embed="rId271"/>
                <a:stretch>
                  <a:fillRect/>
                </a:stretch>
              </p:blipFill>
              <p:spPr>
                <a:xfrm>
                  <a:off x="4818209" y="3390433"/>
                  <a:ext cx="84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78" name="Ink 77">
                  <a:extLst>
                    <a:ext uri="{FF2B5EF4-FFF2-40B4-BE49-F238E27FC236}">
                      <a16:creationId xmlns:a16="http://schemas.microsoft.com/office/drawing/2014/main" id="{D0EA2DA0-3890-B6DE-EC1B-9BF84172A2F8}"/>
                    </a:ext>
                  </a:extLst>
                </p14:cNvPr>
                <p14:cNvContentPartPr/>
                <p14:nvPr/>
              </p14:nvContentPartPr>
              <p14:xfrm>
                <a:off x="4919729" y="3358753"/>
                <a:ext cx="203040" cy="120240"/>
              </p14:xfrm>
            </p:contentPart>
          </mc:Choice>
          <mc:Fallback>
            <p:pic>
              <p:nvPicPr>
                <p:cNvPr id="78" name="Ink 77">
                  <a:extLst>
                    <a:ext uri="{FF2B5EF4-FFF2-40B4-BE49-F238E27FC236}">
                      <a16:creationId xmlns:a16="http://schemas.microsoft.com/office/drawing/2014/main" id="{D0EA2DA0-3890-B6DE-EC1B-9BF84172A2F8}"/>
                    </a:ext>
                  </a:extLst>
                </p:cNvPr>
                <p:cNvPicPr/>
                <p:nvPr/>
              </p:nvPicPr>
              <p:blipFill>
                <a:blip r:embed="rId273"/>
                <a:stretch>
                  <a:fillRect/>
                </a:stretch>
              </p:blipFill>
              <p:spPr>
                <a:xfrm>
                  <a:off x="4913609" y="3352633"/>
                  <a:ext cx="215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79" name="Ink 78">
                  <a:extLst>
                    <a:ext uri="{FF2B5EF4-FFF2-40B4-BE49-F238E27FC236}">
                      <a16:creationId xmlns:a16="http://schemas.microsoft.com/office/drawing/2014/main" id="{7021E3FC-493F-4F8A-E8CF-6C951D442D14}"/>
                    </a:ext>
                  </a:extLst>
                </p14:cNvPr>
                <p14:cNvContentPartPr/>
                <p14:nvPr/>
              </p14:nvContentPartPr>
              <p14:xfrm>
                <a:off x="5227529" y="3358753"/>
                <a:ext cx="360" cy="2160"/>
              </p14:xfrm>
            </p:contentPart>
          </mc:Choice>
          <mc:Fallback>
            <p:pic>
              <p:nvPicPr>
                <p:cNvPr id="79" name="Ink 78">
                  <a:extLst>
                    <a:ext uri="{FF2B5EF4-FFF2-40B4-BE49-F238E27FC236}">
                      <a16:creationId xmlns:a16="http://schemas.microsoft.com/office/drawing/2014/main" id="{7021E3FC-493F-4F8A-E8CF-6C951D442D14}"/>
                    </a:ext>
                  </a:extLst>
                </p:cNvPr>
                <p:cNvPicPr/>
                <p:nvPr/>
              </p:nvPicPr>
              <p:blipFill>
                <a:blip r:embed="rId275"/>
                <a:stretch>
                  <a:fillRect/>
                </a:stretch>
              </p:blipFill>
              <p:spPr>
                <a:xfrm>
                  <a:off x="5221409" y="3352633"/>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80" name="Ink 79">
                  <a:extLst>
                    <a:ext uri="{FF2B5EF4-FFF2-40B4-BE49-F238E27FC236}">
                      <a16:creationId xmlns:a16="http://schemas.microsoft.com/office/drawing/2014/main" id="{AEEA43AD-1142-66CF-9E6F-7DC70022D571}"/>
                    </a:ext>
                  </a:extLst>
                </p14:cNvPr>
                <p14:cNvContentPartPr/>
                <p14:nvPr/>
              </p14:nvContentPartPr>
              <p14:xfrm>
                <a:off x="5227529" y="3448393"/>
                <a:ext cx="2160" cy="360"/>
              </p14:xfrm>
            </p:contentPart>
          </mc:Choice>
          <mc:Fallback>
            <p:pic>
              <p:nvPicPr>
                <p:cNvPr id="80" name="Ink 79">
                  <a:extLst>
                    <a:ext uri="{FF2B5EF4-FFF2-40B4-BE49-F238E27FC236}">
                      <a16:creationId xmlns:a16="http://schemas.microsoft.com/office/drawing/2014/main" id="{AEEA43AD-1142-66CF-9E6F-7DC70022D571}"/>
                    </a:ext>
                  </a:extLst>
                </p:cNvPr>
                <p:cNvPicPr/>
                <p:nvPr/>
              </p:nvPicPr>
              <p:blipFill>
                <a:blip r:embed="rId275"/>
                <a:stretch>
                  <a:fillRect/>
                </a:stretch>
              </p:blipFill>
              <p:spPr>
                <a:xfrm>
                  <a:off x="5221409" y="3442273"/>
                  <a:ext cx="14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81" name="Ink 80">
                  <a:extLst>
                    <a:ext uri="{FF2B5EF4-FFF2-40B4-BE49-F238E27FC236}">
                      <a16:creationId xmlns:a16="http://schemas.microsoft.com/office/drawing/2014/main" id="{F3A0FED1-32EF-CBA1-6BA2-A9B7B7585010}"/>
                    </a:ext>
                  </a:extLst>
                </p14:cNvPr>
                <p14:cNvContentPartPr/>
                <p14:nvPr/>
              </p14:nvContentPartPr>
              <p14:xfrm>
                <a:off x="5643689" y="3250033"/>
                <a:ext cx="174600" cy="104760"/>
              </p14:xfrm>
            </p:contentPart>
          </mc:Choice>
          <mc:Fallback>
            <p:pic>
              <p:nvPicPr>
                <p:cNvPr id="81" name="Ink 80">
                  <a:extLst>
                    <a:ext uri="{FF2B5EF4-FFF2-40B4-BE49-F238E27FC236}">
                      <a16:creationId xmlns:a16="http://schemas.microsoft.com/office/drawing/2014/main" id="{F3A0FED1-32EF-CBA1-6BA2-A9B7B7585010}"/>
                    </a:ext>
                  </a:extLst>
                </p:cNvPr>
                <p:cNvPicPr/>
                <p:nvPr/>
              </p:nvPicPr>
              <p:blipFill>
                <a:blip r:embed="rId278"/>
                <a:stretch>
                  <a:fillRect/>
                </a:stretch>
              </p:blipFill>
              <p:spPr>
                <a:xfrm>
                  <a:off x="5637569" y="3243913"/>
                  <a:ext cx="186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82" name="Ink 81">
                  <a:extLst>
                    <a:ext uri="{FF2B5EF4-FFF2-40B4-BE49-F238E27FC236}">
                      <a16:creationId xmlns:a16="http://schemas.microsoft.com/office/drawing/2014/main" id="{C1F333DC-ECD6-5324-9669-A19266A2EA81}"/>
                    </a:ext>
                  </a:extLst>
                </p14:cNvPr>
                <p14:cNvContentPartPr/>
                <p14:nvPr/>
              </p14:nvContentPartPr>
              <p14:xfrm>
                <a:off x="5863649" y="3309433"/>
                <a:ext cx="113760" cy="99000"/>
              </p14:xfrm>
            </p:contentPart>
          </mc:Choice>
          <mc:Fallback>
            <p:pic>
              <p:nvPicPr>
                <p:cNvPr id="82" name="Ink 81">
                  <a:extLst>
                    <a:ext uri="{FF2B5EF4-FFF2-40B4-BE49-F238E27FC236}">
                      <a16:creationId xmlns:a16="http://schemas.microsoft.com/office/drawing/2014/main" id="{C1F333DC-ECD6-5324-9669-A19266A2EA81}"/>
                    </a:ext>
                  </a:extLst>
                </p:cNvPr>
                <p:cNvPicPr/>
                <p:nvPr/>
              </p:nvPicPr>
              <p:blipFill>
                <a:blip r:embed="rId280"/>
                <a:stretch>
                  <a:fillRect/>
                </a:stretch>
              </p:blipFill>
              <p:spPr>
                <a:xfrm>
                  <a:off x="5857529" y="3303313"/>
                  <a:ext cx="126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83" name="Ink 82">
                  <a:extLst>
                    <a:ext uri="{FF2B5EF4-FFF2-40B4-BE49-F238E27FC236}">
                      <a16:creationId xmlns:a16="http://schemas.microsoft.com/office/drawing/2014/main" id="{FC29B69C-FD8F-7C88-ECFA-47BE5935073D}"/>
                    </a:ext>
                  </a:extLst>
                </p14:cNvPr>
                <p14:cNvContentPartPr/>
                <p14:nvPr/>
              </p14:nvContentPartPr>
              <p14:xfrm>
                <a:off x="6164969" y="3220153"/>
                <a:ext cx="127440" cy="52560"/>
              </p14:xfrm>
            </p:contentPart>
          </mc:Choice>
          <mc:Fallback>
            <p:pic>
              <p:nvPicPr>
                <p:cNvPr id="83" name="Ink 82">
                  <a:extLst>
                    <a:ext uri="{FF2B5EF4-FFF2-40B4-BE49-F238E27FC236}">
                      <a16:creationId xmlns:a16="http://schemas.microsoft.com/office/drawing/2014/main" id="{FC29B69C-FD8F-7C88-ECFA-47BE5935073D}"/>
                    </a:ext>
                  </a:extLst>
                </p:cNvPr>
                <p:cNvPicPr/>
                <p:nvPr/>
              </p:nvPicPr>
              <p:blipFill>
                <a:blip r:embed="rId282"/>
                <a:stretch>
                  <a:fillRect/>
                </a:stretch>
              </p:blipFill>
              <p:spPr>
                <a:xfrm>
                  <a:off x="6158849" y="3214033"/>
                  <a:ext cx="139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84" name="Ink 83">
                  <a:extLst>
                    <a:ext uri="{FF2B5EF4-FFF2-40B4-BE49-F238E27FC236}">
                      <a16:creationId xmlns:a16="http://schemas.microsoft.com/office/drawing/2014/main" id="{5C3DF7AF-AB55-EFD0-9855-EAB983EB309B}"/>
                    </a:ext>
                  </a:extLst>
                </p14:cNvPr>
                <p14:cNvContentPartPr/>
                <p14:nvPr/>
              </p14:nvContentPartPr>
              <p14:xfrm>
                <a:off x="6489689" y="3160393"/>
                <a:ext cx="122400" cy="179280"/>
              </p14:xfrm>
            </p:contentPart>
          </mc:Choice>
          <mc:Fallback>
            <p:pic>
              <p:nvPicPr>
                <p:cNvPr id="84" name="Ink 83">
                  <a:extLst>
                    <a:ext uri="{FF2B5EF4-FFF2-40B4-BE49-F238E27FC236}">
                      <a16:creationId xmlns:a16="http://schemas.microsoft.com/office/drawing/2014/main" id="{5C3DF7AF-AB55-EFD0-9855-EAB983EB309B}"/>
                    </a:ext>
                  </a:extLst>
                </p:cNvPr>
                <p:cNvPicPr/>
                <p:nvPr/>
              </p:nvPicPr>
              <p:blipFill>
                <a:blip r:embed="rId284"/>
                <a:stretch>
                  <a:fillRect/>
                </a:stretch>
              </p:blipFill>
              <p:spPr>
                <a:xfrm>
                  <a:off x="6483569" y="3154273"/>
                  <a:ext cx="1346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85" name="Ink 84">
                  <a:extLst>
                    <a:ext uri="{FF2B5EF4-FFF2-40B4-BE49-F238E27FC236}">
                      <a16:creationId xmlns:a16="http://schemas.microsoft.com/office/drawing/2014/main" id="{D31BB1FA-D141-9923-BB4C-E7F9A3421FDC}"/>
                    </a:ext>
                  </a:extLst>
                </p14:cNvPr>
                <p14:cNvContentPartPr/>
                <p14:nvPr/>
              </p14:nvContentPartPr>
              <p14:xfrm>
                <a:off x="6658529" y="3289633"/>
                <a:ext cx="95040" cy="52200"/>
              </p14:xfrm>
            </p:contentPart>
          </mc:Choice>
          <mc:Fallback>
            <p:pic>
              <p:nvPicPr>
                <p:cNvPr id="85" name="Ink 84">
                  <a:extLst>
                    <a:ext uri="{FF2B5EF4-FFF2-40B4-BE49-F238E27FC236}">
                      <a16:creationId xmlns:a16="http://schemas.microsoft.com/office/drawing/2014/main" id="{D31BB1FA-D141-9923-BB4C-E7F9A3421FDC}"/>
                    </a:ext>
                  </a:extLst>
                </p:cNvPr>
                <p:cNvPicPr/>
                <p:nvPr/>
              </p:nvPicPr>
              <p:blipFill>
                <a:blip r:embed="rId286"/>
                <a:stretch>
                  <a:fillRect/>
                </a:stretch>
              </p:blipFill>
              <p:spPr>
                <a:xfrm>
                  <a:off x="6652409" y="3283513"/>
                  <a:ext cx="107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91" name="Ink 90">
                  <a:extLst>
                    <a:ext uri="{FF2B5EF4-FFF2-40B4-BE49-F238E27FC236}">
                      <a16:creationId xmlns:a16="http://schemas.microsoft.com/office/drawing/2014/main" id="{C4436485-D7EB-82A7-9212-416550734941}"/>
                    </a:ext>
                  </a:extLst>
                </p14:cNvPr>
                <p14:cNvContentPartPr/>
                <p14:nvPr/>
              </p14:nvContentPartPr>
              <p14:xfrm>
                <a:off x="6994409" y="3114673"/>
                <a:ext cx="100440" cy="106920"/>
              </p14:xfrm>
            </p:contentPart>
          </mc:Choice>
          <mc:Fallback>
            <p:pic>
              <p:nvPicPr>
                <p:cNvPr id="91" name="Ink 90">
                  <a:extLst>
                    <a:ext uri="{FF2B5EF4-FFF2-40B4-BE49-F238E27FC236}">
                      <a16:creationId xmlns:a16="http://schemas.microsoft.com/office/drawing/2014/main" id="{C4436485-D7EB-82A7-9212-416550734941}"/>
                    </a:ext>
                  </a:extLst>
                </p:cNvPr>
                <p:cNvPicPr/>
                <p:nvPr/>
              </p:nvPicPr>
              <p:blipFill>
                <a:blip r:embed="rId288"/>
                <a:stretch>
                  <a:fillRect/>
                </a:stretch>
              </p:blipFill>
              <p:spPr>
                <a:xfrm>
                  <a:off x="6988289" y="3108553"/>
                  <a:ext cx="1126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92" name="Ink 91">
                  <a:extLst>
                    <a:ext uri="{FF2B5EF4-FFF2-40B4-BE49-F238E27FC236}">
                      <a16:creationId xmlns:a16="http://schemas.microsoft.com/office/drawing/2014/main" id="{CCD9BFB4-68E7-0BBD-91BF-8336A5A8029E}"/>
                    </a:ext>
                  </a:extLst>
                </p14:cNvPr>
                <p14:cNvContentPartPr/>
                <p14:nvPr/>
              </p14:nvContentPartPr>
              <p14:xfrm>
                <a:off x="7046249" y="3319513"/>
                <a:ext cx="21240" cy="6480"/>
              </p14:xfrm>
            </p:contentPart>
          </mc:Choice>
          <mc:Fallback>
            <p:pic>
              <p:nvPicPr>
                <p:cNvPr id="92" name="Ink 91">
                  <a:extLst>
                    <a:ext uri="{FF2B5EF4-FFF2-40B4-BE49-F238E27FC236}">
                      <a16:creationId xmlns:a16="http://schemas.microsoft.com/office/drawing/2014/main" id="{CCD9BFB4-68E7-0BBD-91BF-8336A5A8029E}"/>
                    </a:ext>
                  </a:extLst>
                </p:cNvPr>
                <p:cNvPicPr/>
                <p:nvPr/>
              </p:nvPicPr>
              <p:blipFill>
                <a:blip r:embed="rId290"/>
                <a:stretch>
                  <a:fillRect/>
                </a:stretch>
              </p:blipFill>
              <p:spPr>
                <a:xfrm>
                  <a:off x="7040129" y="3313393"/>
                  <a:ext cx="33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93" name="Ink 92">
                  <a:extLst>
                    <a:ext uri="{FF2B5EF4-FFF2-40B4-BE49-F238E27FC236}">
                      <a16:creationId xmlns:a16="http://schemas.microsoft.com/office/drawing/2014/main" id="{77ACB00F-9365-DCDD-BAAA-28F8192D5147}"/>
                    </a:ext>
                  </a:extLst>
                </p14:cNvPr>
                <p14:cNvContentPartPr/>
                <p14:nvPr/>
              </p14:nvContentPartPr>
              <p14:xfrm>
                <a:off x="5018729" y="3885433"/>
                <a:ext cx="142560" cy="102240"/>
              </p14:xfrm>
            </p:contentPart>
          </mc:Choice>
          <mc:Fallback>
            <p:pic>
              <p:nvPicPr>
                <p:cNvPr id="93" name="Ink 92">
                  <a:extLst>
                    <a:ext uri="{FF2B5EF4-FFF2-40B4-BE49-F238E27FC236}">
                      <a16:creationId xmlns:a16="http://schemas.microsoft.com/office/drawing/2014/main" id="{77ACB00F-9365-DCDD-BAAA-28F8192D5147}"/>
                    </a:ext>
                  </a:extLst>
                </p:cNvPr>
                <p:cNvPicPr/>
                <p:nvPr/>
              </p:nvPicPr>
              <p:blipFill>
                <a:blip r:embed="rId292"/>
                <a:stretch>
                  <a:fillRect/>
                </a:stretch>
              </p:blipFill>
              <p:spPr>
                <a:xfrm>
                  <a:off x="5012609" y="3879313"/>
                  <a:ext cx="154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94" name="Ink 93">
                  <a:extLst>
                    <a:ext uri="{FF2B5EF4-FFF2-40B4-BE49-F238E27FC236}">
                      <a16:creationId xmlns:a16="http://schemas.microsoft.com/office/drawing/2014/main" id="{BAFCC02F-56D4-7516-163D-9152938310BE}"/>
                    </a:ext>
                  </a:extLst>
                </p14:cNvPr>
                <p14:cNvContentPartPr/>
                <p14:nvPr/>
              </p14:nvContentPartPr>
              <p14:xfrm>
                <a:off x="5167769" y="3763393"/>
                <a:ext cx="82080" cy="108000"/>
              </p14:xfrm>
            </p:contentPart>
          </mc:Choice>
          <mc:Fallback>
            <p:pic>
              <p:nvPicPr>
                <p:cNvPr id="94" name="Ink 93">
                  <a:extLst>
                    <a:ext uri="{FF2B5EF4-FFF2-40B4-BE49-F238E27FC236}">
                      <a16:creationId xmlns:a16="http://schemas.microsoft.com/office/drawing/2014/main" id="{BAFCC02F-56D4-7516-163D-9152938310BE}"/>
                    </a:ext>
                  </a:extLst>
                </p:cNvPr>
                <p:cNvPicPr/>
                <p:nvPr/>
              </p:nvPicPr>
              <p:blipFill>
                <a:blip r:embed="rId294"/>
                <a:stretch>
                  <a:fillRect/>
                </a:stretch>
              </p:blipFill>
              <p:spPr>
                <a:xfrm>
                  <a:off x="5161649" y="3757273"/>
                  <a:ext cx="94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95" name="Ink 94">
                  <a:extLst>
                    <a:ext uri="{FF2B5EF4-FFF2-40B4-BE49-F238E27FC236}">
                      <a16:creationId xmlns:a16="http://schemas.microsoft.com/office/drawing/2014/main" id="{1C9C12C3-45D9-ECDF-74BA-00BBD5C7DFA0}"/>
                    </a:ext>
                  </a:extLst>
                </p14:cNvPr>
                <p14:cNvContentPartPr/>
                <p14:nvPr/>
              </p14:nvContentPartPr>
              <p14:xfrm>
                <a:off x="5394929" y="3865993"/>
                <a:ext cx="2160" cy="89280"/>
              </p14:xfrm>
            </p:contentPart>
          </mc:Choice>
          <mc:Fallback>
            <p:pic>
              <p:nvPicPr>
                <p:cNvPr id="95" name="Ink 94">
                  <a:extLst>
                    <a:ext uri="{FF2B5EF4-FFF2-40B4-BE49-F238E27FC236}">
                      <a16:creationId xmlns:a16="http://schemas.microsoft.com/office/drawing/2014/main" id="{1C9C12C3-45D9-ECDF-74BA-00BBD5C7DFA0}"/>
                    </a:ext>
                  </a:extLst>
                </p:cNvPr>
                <p:cNvPicPr/>
                <p:nvPr/>
              </p:nvPicPr>
              <p:blipFill>
                <a:blip r:embed="rId296"/>
                <a:stretch>
                  <a:fillRect/>
                </a:stretch>
              </p:blipFill>
              <p:spPr>
                <a:xfrm>
                  <a:off x="5388809" y="3859873"/>
                  <a:ext cx="14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96" name="Ink 95">
                  <a:extLst>
                    <a:ext uri="{FF2B5EF4-FFF2-40B4-BE49-F238E27FC236}">
                      <a16:creationId xmlns:a16="http://schemas.microsoft.com/office/drawing/2014/main" id="{F46E23C7-2D99-832F-CD57-AE35DEF0807F}"/>
                    </a:ext>
                  </a:extLst>
                </p14:cNvPr>
                <p14:cNvContentPartPr/>
                <p14:nvPr/>
              </p14:nvContentPartPr>
              <p14:xfrm>
                <a:off x="5357129" y="3898033"/>
                <a:ext cx="118080" cy="8280"/>
              </p14:xfrm>
            </p:contentPart>
          </mc:Choice>
          <mc:Fallback>
            <p:pic>
              <p:nvPicPr>
                <p:cNvPr id="96" name="Ink 95">
                  <a:extLst>
                    <a:ext uri="{FF2B5EF4-FFF2-40B4-BE49-F238E27FC236}">
                      <a16:creationId xmlns:a16="http://schemas.microsoft.com/office/drawing/2014/main" id="{F46E23C7-2D99-832F-CD57-AE35DEF0807F}"/>
                    </a:ext>
                  </a:extLst>
                </p:cNvPr>
                <p:cNvPicPr/>
                <p:nvPr/>
              </p:nvPicPr>
              <p:blipFill>
                <a:blip r:embed="rId298"/>
                <a:stretch>
                  <a:fillRect/>
                </a:stretch>
              </p:blipFill>
              <p:spPr>
                <a:xfrm>
                  <a:off x="5351009" y="3891913"/>
                  <a:ext cx="130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97" name="Ink 96">
                  <a:extLst>
                    <a:ext uri="{FF2B5EF4-FFF2-40B4-BE49-F238E27FC236}">
                      <a16:creationId xmlns:a16="http://schemas.microsoft.com/office/drawing/2014/main" id="{16484A24-9265-227E-E34E-7046EE026CCD}"/>
                    </a:ext>
                  </a:extLst>
                </p14:cNvPr>
                <p14:cNvContentPartPr/>
                <p14:nvPr/>
              </p14:nvContentPartPr>
              <p14:xfrm>
                <a:off x="5545769" y="3817393"/>
                <a:ext cx="145440" cy="128160"/>
              </p14:xfrm>
            </p:contentPart>
          </mc:Choice>
          <mc:Fallback>
            <p:pic>
              <p:nvPicPr>
                <p:cNvPr id="97" name="Ink 96">
                  <a:extLst>
                    <a:ext uri="{FF2B5EF4-FFF2-40B4-BE49-F238E27FC236}">
                      <a16:creationId xmlns:a16="http://schemas.microsoft.com/office/drawing/2014/main" id="{16484A24-9265-227E-E34E-7046EE026CCD}"/>
                    </a:ext>
                  </a:extLst>
                </p:cNvPr>
                <p:cNvPicPr/>
                <p:nvPr/>
              </p:nvPicPr>
              <p:blipFill>
                <a:blip r:embed="rId300"/>
                <a:stretch>
                  <a:fillRect/>
                </a:stretch>
              </p:blipFill>
              <p:spPr>
                <a:xfrm>
                  <a:off x="5539649" y="3811273"/>
                  <a:ext cx="157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98" name="Ink 97">
                  <a:extLst>
                    <a:ext uri="{FF2B5EF4-FFF2-40B4-BE49-F238E27FC236}">
                      <a16:creationId xmlns:a16="http://schemas.microsoft.com/office/drawing/2014/main" id="{B2B1BA82-A500-8DCE-46A6-1B7FFAB866C5}"/>
                    </a:ext>
                  </a:extLst>
                </p14:cNvPr>
                <p14:cNvContentPartPr/>
                <p14:nvPr/>
              </p14:nvContentPartPr>
              <p14:xfrm>
                <a:off x="5774009" y="3885793"/>
                <a:ext cx="146160" cy="45360"/>
              </p14:xfrm>
            </p:contentPart>
          </mc:Choice>
          <mc:Fallback>
            <p:pic>
              <p:nvPicPr>
                <p:cNvPr id="98" name="Ink 97">
                  <a:extLst>
                    <a:ext uri="{FF2B5EF4-FFF2-40B4-BE49-F238E27FC236}">
                      <a16:creationId xmlns:a16="http://schemas.microsoft.com/office/drawing/2014/main" id="{B2B1BA82-A500-8DCE-46A6-1B7FFAB866C5}"/>
                    </a:ext>
                  </a:extLst>
                </p:cNvPr>
                <p:cNvPicPr/>
                <p:nvPr/>
              </p:nvPicPr>
              <p:blipFill>
                <a:blip r:embed="rId302"/>
                <a:stretch>
                  <a:fillRect/>
                </a:stretch>
              </p:blipFill>
              <p:spPr>
                <a:xfrm>
                  <a:off x="5767889" y="3879673"/>
                  <a:ext cx="1584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99" name="Ink 98">
                  <a:extLst>
                    <a:ext uri="{FF2B5EF4-FFF2-40B4-BE49-F238E27FC236}">
                      <a16:creationId xmlns:a16="http://schemas.microsoft.com/office/drawing/2014/main" id="{0F0E84CE-41C5-7FE6-1AE7-D4A1A768AE11}"/>
                    </a:ext>
                  </a:extLst>
                </p14:cNvPr>
                <p14:cNvContentPartPr/>
                <p14:nvPr/>
              </p14:nvContentPartPr>
              <p14:xfrm>
                <a:off x="6002609" y="3855913"/>
                <a:ext cx="27000" cy="62640"/>
              </p14:xfrm>
            </p:contentPart>
          </mc:Choice>
          <mc:Fallback>
            <p:pic>
              <p:nvPicPr>
                <p:cNvPr id="99" name="Ink 98">
                  <a:extLst>
                    <a:ext uri="{FF2B5EF4-FFF2-40B4-BE49-F238E27FC236}">
                      <a16:creationId xmlns:a16="http://schemas.microsoft.com/office/drawing/2014/main" id="{0F0E84CE-41C5-7FE6-1AE7-D4A1A768AE11}"/>
                    </a:ext>
                  </a:extLst>
                </p:cNvPr>
                <p:cNvPicPr/>
                <p:nvPr/>
              </p:nvPicPr>
              <p:blipFill>
                <a:blip r:embed="rId304"/>
                <a:stretch>
                  <a:fillRect/>
                </a:stretch>
              </p:blipFill>
              <p:spPr>
                <a:xfrm>
                  <a:off x="5996489" y="3849793"/>
                  <a:ext cx="39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00" name="Ink 99">
                  <a:extLst>
                    <a:ext uri="{FF2B5EF4-FFF2-40B4-BE49-F238E27FC236}">
                      <a16:creationId xmlns:a16="http://schemas.microsoft.com/office/drawing/2014/main" id="{CA381E2C-FB68-0306-44F8-9A13F73626E4}"/>
                    </a:ext>
                  </a:extLst>
                </p14:cNvPr>
                <p14:cNvContentPartPr/>
                <p14:nvPr/>
              </p14:nvContentPartPr>
              <p14:xfrm>
                <a:off x="5993249" y="3882913"/>
                <a:ext cx="95760" cy="13320"/>
              </p14:xfrm>
            </p:contentPart>
          </mc:Choice>
          <mc:Fallback>
            <p:pic>
              <p:nvPicPr>
                <p:cNvPr id="100" name="Ink 99">
                  <a:extLst>
                    <a:ext uri="{FF2B5EF4-FFF2-40B4-BE49-F238E27FC236}">
                      <a16:creationId xmlns:a16="http://schemas.microsoft.com/office/drawing/2014/main" id="{CA381E2C-FB68-0306-44F8-9A13F73626E4}"/>
                    </a:ext>
                  </a:extLst>
                </p:cNvPr>
                <p:cNvPicPr/>
                <p:nvPr/>
              </p:nvPicPr>
              <p:blipFill>
                <a:blip r:embed="rId306"/>
                <a:stretch>
                  <a:fillRect/>
                </a:stretch>
              </p:blipFill>
              <p:spPr>
                <a:xfrm>
                  <a:off x="5987129" y="3876793"/>
                  <a:ext cx="108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01" name="Ink 100">
                  <a:extLst>
                    <a:ext uri="{FF2B5EF4-FFF2-40B4-BE49-F238E27FC236}">
                      <a16:creationId xmlns:a16="http://schemas.microsoft.com/office/drawing/2014/main" id="{F6977942-49DA-5DFD-291A-7A9FFE82BADB}"/>
                    </a:ext>
                  </a:extLst>
                </p14:cNvPr>
                <p14:cNvContentPartPr/>
                <p14:nvPr/>
              </p14:nvContentPartPr>
              <p14:xfrm>
                <a:off x="6231569" y="3816313"/>
                <a:ext cx="20880" cy="127440"/>
              </p14:xfrm>
            </p:contentPart>
          </mc:Choice>
          <mc:Fallback>
            <p:pic>
              <p:nvPicPr>
                <p:cNvPr id="101" name="Ink 100">
                  <a:extLst>
                    <a:ext uri="{FF2B5EF4-FFF2-40B4-BE49-F238E27FC236}">
                      <a16:creationId xmlns:a16="http://schemas.microsoft.com/office/drawing/2014/main" id="{F6977942-49DA-5DFD-291A-7A9FFE82BADB}"/>
                    </a:ext>
                  </a:extLst>
                </p:cNvPr>
                <p:cNvPicPr/>
                <p:nvPr/>
              </p:nvPicPr>
              <p:blipFill>
                <a:blip r:embed="rId308"/>
                <a:stretch>
                  <a:fillRect/>
                </a:stretch>
              </p:blipFill>
              <p:spPr>
                <a:xfrm>
                  <a:off x="6225449" y="3810193"/>
                  <a:ext cx="33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03" name="Ink 102">
                  <a:extLst>
                    <a:ext uri="{FF2B5EF4-FFF2-40B4-BE49-F238E27FC236}">
                      <a16:creationId xmlns:a16="http://schemas.microsoft.com/office/drawing/2014/main" id="{33303817-A6D2-3FA3-2F70-39393577784F}"/>
                    </a:ext>
                  </a:extLst>
                </p14:cNvPr>
                <p14:cNvContentPartPr/>
                <p14:nvPr/>
              </p14:nvContentPartPr>
              <p14:xfrm>
                <a:off x="6598769" y="3716593"/>
                <a:ext cx="199800" cy="126000"/>
              </p14:xfrm>
            </p:contentPart>
          </mc:Choice>
          <mc:Fallback>
            <p:pic>
              <p:nvPicPr>
                <p:cNvPr id="103" name="Ink 102">
                  <a:extLst>
                    <a:ext uri="{FF2B5EF4-FFF2-40B4-BE49-F238E27FC236}">
                      <a16:creationId xmlns:a16="http://schemas.microsoft.com/office/drawing/2014/main" id="{33303817-A6D2-3FA3-2F70-39393577784F}"/>
                    </a:ext>
                  </a:extLst>
                </p:cNvPr>
                <p:cNvPicPr/>
                <p:nvPr/>
              </p:nvPicPr>
              <p:blipFill>
                <a:blip r:embed="rId310"/>
                <a:stretch>
                  <a:fillRect/>
                </a:stretch>
              </p:blipFill>
              <p:spPr>
                <a:xfrm>
                  <a:off x="6592649" y="3710473"/>
                  <a:ext cx="212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05" name="Ink 104">
                  <a:extLst>
                    <a:ext uri="{FF2B5EF4-FFF2-40B4-BE49-F238E27FC236}">
                      <a16:creationId xmlns:a16="http://schemas.microsoft.com/office/drawing/2014/main" id="{E91DD339-C711-5389-87E4-B37BBF5BD980}"/>
                    </a:ext>
                  </a:extLst>
                </p14:cNvPr>
                <p14:cNvContentPartPr/>
                <p14:nvPr/>
              </p14:nvContentPartPr>
              <p14:xfrm>
                <a:off x="6659969" y="3826393"/>
                <a:ext cx="168120" cy="109800"/>
              </p14:xfrm>
            </p:contentPart>
          </mc:Choice>
          <mc:Fallback>
            <p:pic>
              <p:nvPicPr>
                <p:cNvPr id="105" name="Ink 104">
                  <a:extLst>
                    <a:ext uri="{FF2B5EF4-FFF2-40B4-BE49-F238E27FC236}">
                      <a16:creationId xmlns:a16="http://schemas.microsoft.com/office/drawing/2014/main" id="{E91DD339-C711-5389-87E4-B37BBF5BD980}"/>
                    </a:ext>
                  </a:extLst>
                </p:cNvPr>
                <p:cNvPicPr/>
                <p:nvPr/>
              </p:nvPicPr>
              <p:blipFill>
                <a:blip r:embed="rId312"/>
                <a:stretch>
                  <a:fillRect/>
                </a:stretch>
              </p:blipFill>
              <p:spPr>
                <a:xfrm>
                  <a:off x="6653849" y="3820273"/>
                  <a:ext cx="180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04" name="Ink 103">
                  <a:extLst>
                    <a:ext uri="{FF2B5EF4-FFF2-40B4-BE49-F238E27FC236}">
                      <a16:creationId xmlns:a16="http://schemas.microsoft.com/office/drawing/2014/main" id="{2742868C-0A8B-4B6D-4B85-CF6F59E5F294}"/>
                    </a:ext>
                  </a:extLst>
                </p14:cNvPr>
                <p14:cNvContentPartPr/>
                <p14:nvPr/>
              </p14:nvContentPartPr>
              <p14:xfrm>
                <a:off x="7106009" y="3741073"/>
                <a:ext cx="146880" cy="121320"/>
              </p14:xfrm>
            </p:contentPart>
          </mc:Choice>
          <mc:Fallback>
            <p:pic>
              <p:nvPicPr>
                <p:cNvPr id="104" name="Ink 103">
                  <a:extLst>
                    <a:ext uri="{FF2B5EF4-FFF2-40B4-BE49-F238E27FC236}">
                      <a16:creationId xmlns:a16="http://schemas.microsoft.com/office/drawing/2014/main" id="{2742868C-0A8B-4B6D-4B85-CF6F59E5F294}"/>
                    </a:ext>
                  </a:extLst>
                </p:cNvPr>
                <p:cNvPicPr/>
                <p:nvPr/>
              </p:nvPicPr>
              <p:blipFill>
                <a:blip r:embed="rId314"/>
                <a:stretch>
                  <a:fillRect/>
                </a:stretch>
              </p:blipFill>
              <p:spPr>
                <a:xfrm>
                  <a:off x="7099889" y="3734953"/>
                  <a:ext cx="1591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07" name="Ink 106">
                  <a:extLst>
                    <a:ext uri="{FF2B5EF4-FFF2-40B4-BE49-F238E27FC236}">
                      <a16:creationId xmlns:a16="http://schemas.microsoft.com/office/drawing/2014/main" id="{7B752677-942D-D26A-3596-5333E6C509EC}"/>
                    </a:ext>
                  </a:extLst>
                </p14:cNvPr>
                <p14:cNvContentPartPr/>
                <p14:nvPr/>
              </p14:nvContentPartPr>
              <p14:xfrm>
                <a:off x="7234889" y="3537673"/>
                <a:ext cx="111600" cy="196920"/>
              </p14:xfrm>
            </p:contentPart>
          </mc:Choice>
          <mc:Fallback>
            <p:pic>
              <p:nvPicPr>
                <p:cNvPr id="107" name="Ink 106">
                  <a:extLst>
                    <a:ext uri="{FF2B5EF4-FFF2-40B4-BE49-F238E27FC236}">
                      <a16:creationId xmlns:a16="http://schemas.microsoft.com/office/drawing/2014/main" id="{7B752677-942D-D26A-3596-5333E6C509EC}"/>
                    </a:ext>
                  </a:extLst>
                </p:cNvPr>
                <p:cNvPicPr/>
                <p:nvPr/>
              </p:nvPicPr>
              <p:blipFill>
                <a:blip r:embed="rId316"/>
                <a:stretch>
                  <a:fillRect/>
                </a:stretch>
              </p:blipFill>
              <p:spPr>
                <a:xfrm>
                  <a:off x="7228769" y="3531553"/>
                  <a:ext cx="1238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09" name="Ink 108">
                  <a:extLst>
                    <a:ext uri="{FF2B5EF4-FFF2-40B4-BE49-F238E27FC236}">
                      <a16:creationId xmlns:a16="http://schemas.microsoft.com/office/drawing/2014/main" id="{E8E7F5A3-B91D-50AB-473E-89799758C6C3}"/>
                    </a:ext>
                  </a:extLst>
                </p14:cNvPr>
                <p14:cNvContentPartPr/>
                <p14:nvPr/>
              </p14:nvContentPartPr>
              <p14:xfrm>
                <a:off x="6122129" y="4065073"/>
                <a:ext cx="10440" cy="132480"/>
              </p14:xfrm>
            </p:contentPart>
          </mc:Choice>
          <mc:Fallback>
            <p:pic>
              <p:nvPicPr>
                <p:cNvPr id="109" name="Ink 108">
                  <a:extLst>
                    <a:ext uri="{FF2B5EF4-FFF2-40B4-BE49-F238E27FC236}">
                      <a16:creationId xmlns:a16="http://schemas.microsoft.com/office/drawing/2014/main" id="{E8E7F5A3-B91D-50AB-473E-89799758C6C3}"/>
                    </a:ext>
                  </a:extLst>
                </p:cNvPr>
                <p:cNvPicPr/>
                <p:nvPr/>
              </p:nvPicPr>
              <p:blipFill>
                <a:blip r:embed="rId318"/>
                <a:stretch>
                  <a:fillRect/>
                </a:stretch>
              </p:blipFill>
              <p:spPr>
                <a:xfrm>
                  <a:off x="6116009" y="4058953"/>
                  <a:ext cx="22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10" name="Ink 109">
                  <a:extLst>
                    <a:ext uri="{FF2B5EF4-FFF2-40B4-BE49-F238E27FC236}">
                      <a16:creationId xmlns:a16="http://schemas.microsoft.com/office/drawing/2014/main" id="{39B15D3C-5383-D3A6-ADA8-6BD1886C77B5}"/>
                    </a:ext>
                  </a:extLst>
                </p14:cNvPr>
                <p14:cNvContentPartPr/>
                <p14:nvPr/>
              </p14:nvContentPartPr>
              <p14:xfrm>
                <a:off x="5963369" y="4293313"/>
                <a:ext cx="408960" cy="10080"/>
              </p14:xfrm>
            </p:contentPart>
          </mc:Choice>
          <mc:Fallback>
            <p:pic>
              <p:nvPicPr>
                <p:cNvPr id="110" name="Ink 109">
                  <a:extLst>
                    <a:ext uri="{FF2B5EF4-FFF2-40B4-BE49-F238E27FC236}">
                      <a16:creationId xmlns:a16="http://schemas.microsoft.com/office/drawing/2014/main" id="{39B15D3C-5383-D3A6-ADA8-6BD1886C77B5}"/>
                    </a:ext>
                  </a:extLst>
                </p:cNvPr>
                <p:cNvPicPr/>
                <p:nvPr/>
              </p:nvPicPr>
              <p:blipFill>
                <a:blip r:embed="rId320"/>
                <a:stretch>
                  <a:fillRect/>
                </a:stretch>
              </p:blipFill>
              <p:spPr>
                <a:xfrm>
                  <a:off x="5957249" y="4287193"/>
                  <a:ext cx="421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11" name="Ink 110">
                  <a:extLst>
                    <a:ext uri="{FF2B5EF4-FFF2-40B4-BE49-F238E27FC236}">
                      <a16:creationId xmlns:a16="http://schemas.microsoft.com/office/drawing/2014/main" id="{785D0D7B-7937-9A9B-653B-55B2FBBF68B6}"/>
                    </a:ext>
                  </a:extLst>
                </p14:cNvPr>
                <p14:cNvContentPartPr/>
                <p14:nvPr/>
              </p14:nvContentPartPr>
              <p14:xfrm>
                <a:off x="6102329" y="4492033"/>
                <a:ext cx="118080" cy="117000"/>
              </p14:xfrm>
            </p:contentPart>
          </mc:Choice>
          <mc:Fallback>
            <p:pic>
              <p:nvPicPr>
                <p:cNvPr id="111" name="Ink 110">
                  <a:extLst>
                    <a:ext uri="{FF2B5EF4-FFF2-40B4-BE49-F238E27FC236}">
                      <a16:creationId xmlns:a16="http://schemas.microsoft.com/office/drawing/2014/main" id="{785D0D7B-7937-9A9B-653B-55B2FBBF68B6}"/>
                    </a:ext>
                  </a:extLst>
                </p:cNvPr>
                <p:cNvPicPr/>
                <p:nvPr/>
              </p:nvPicPr>
              <p:blipFill>
                <a:blip r:embed="rId322"/>
                <a:stretch>
                  <a:fillRect/>
                </a:stretch>
              </p:blipFill>
              <p:spPr>
                <a:xfrm>
                  <a:off x="6096209" y="4485913"/>
                  <a:ext cx="1303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12" name="Ink 111">
                  <a:extLst>
                    <a:ext uri="{FF2B5EF4-FFF2-40B4-BE49-F238E27FC236}">
                      <a16:creationId xmlns:a16="http://schemas.microsoft.com/office/drawing/2014/main" id="{1BA12DB6-6311-3921-3CE9-DC93FE0018AB}"/>
                    </a:ext>
                  </a:extLst>
                </p14:cNvPr>
                <p14:cNvContentPartPr/>
                <p14:nvPr/>
              </p14:nvContentPartPr>
              <p14:xfrm>
                <a:off x="6231569" y="4406713"/>
                <a:ext cx="113040" cy="107640"/>
              </p14:xfrm>
            </p:contentPart>
          </mc:Choice>
          <mc:Fallback>
            <p:pic>
              <p:nvPicPr>
                <p:cNvPr id="112" name="Ink 111">
                  <a:extLst>
                    <a:ext uri="{FF2B5EF4-FFF2-40B4-BE49-F238E27FC236}">
                      <a16:creationId xmlns:a16="http://schemas.microsoft.com/office/drawing/2014/main" id="{1BA12DB6-6311-3921-3CE9-DC93FE0018AB}"/>
                    </a:ext>
                  </a:extLst>
                </p:cNvPr>
                <p:cNvPicPr/>
                <p:nvPr/>
              </p:nvPicPr>
              <p:blipFill>
                <a:blip r:embed="rId324"/>
                <a:stretch>
                  <a:fillRect/>
                </a:stretch>
              </p:blipFill>
              <p:spPr>
                <a:xfrm>
                  <a:off x="6225449" y="4400593"/>
                  <a:ext cx="125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13" name="Ink 112">
                  <a:extLst>
                    <a:ext uri="{FF2B5EF4-FFF2-40B4-BE49-F238E27FC236}">
                      <a16:creationId xmlns:a16="http://schemas.microsoft.com/office/drawing/2014/main" id="{663C1555-30EC-2621-CB4F-B9E1D83ECCB2}"/>
                    </a:ext>
                  </a:extLst>
                </p14:cNvPr>
                <p14:cNvContentPartPr/>
                <p14:nvPr/>
              </p14:nvContentPartPr>
              <p14:xfrm>
                <a:off x="6689489" y="4283593"/>
                <a:ext cx="150480" cy="125640"/>
              </p14:xfrm>
            </p:contentPart>
          </mc:Choice>
          <mc:Fallback>
            <p:pic>
              <p:nvPicPr>
                <p:cNvPr id="113" name="Ink 112">
                  <a:extLst>
                    <a:ext uri="{FF2B5EF4-FFF2-40B4-BE49-F238E27FC236}">
                      <a16:creationId xmlns:a16="http://schemas.microsoft.com/office/drawing/2014/main" id="{663C1555-30EC-2621-CB4F-B9E1D83ECCB2}"/>
                    </a:ext>
                  </a:extLst>
                </p:cNvPr>
                <p:cNvPicPr/>
                <p:nvPr/>
              </p:nvPicPr>
              <p:blipFill>
                <a:blip r:embed="rId326"/>
                <a:stretch>
                  <a:fillRect/>
                </a:stretch>
              </p:blipFill>
              <p:spPr>
                <a:xfrm>
                  <a:off x="6683369" y="4277473"/>
                  <a:ext cx="1627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14" name="Ink 113">
                  <a:extLst>
                    <a:ext uri="{FF2B5EF4-FFF2-40B4-BE49-F238E27FC236}">
                      <a16:creationId xmlns:a16="http://schemas.microsoft.com/office/drawing/2014/main" id="{79AB539D-BB3E-72C6-60AB-5843AC466F04}"/>
                    </a:ext>
                  </a:extLst>
                </p14:cNvPr>
                <p14:cNvContentPartPr/>
                <p14:nvPr/>
              </p14:nvContentPartPr>
              <p14:xfrm>
                <a:off x="6786689" y="4382593"/>
                <a:ext cx="90720" cy="85680"/>
              </p14:xfrm>
            </p:contentPart>
          </mc:Choice>
          <mc:Fallback>
            <p:pic>
              <p:nvPicPr>
                <p:cNvPr id="114" name="Ink 113">
                  <a:extLst>
                    <a:ext uri="{FF2B5EF4-FFF2-40B4-BE49-F238E27FC236}">
                      <a16:creationId xmlns:a16="http://schemas.microsoft.com/office/drawing/2014/main" id="{79AB539D-BB3E-72C6-60AB-5843AC466F04}"/>
                    </a:ext>
                  </a:extLst>
                </p:cNvPr>
                <p:cNvPicPr/>
                <p:nvPr/>
              </p:nvPicPr>
              <p:blipFill>
                <a:blip r:embed="rId328"/>
                <a:stretch>
                  <a:fillRect/>
                </a:stretch>
              </p:blipFill>
              <p:spPr>
                <a:xfrm>
                  <a:off x="6780569" y="4376473"/>
                  <a:ext cx="102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17" name="Ink 116">
                  <a:extLst>
                    <a:ext uri="{FF2B5EF4-FFF2-40B4-BE49-F238E27FC236}">
                      <a16:creationId xmlns:a16="http://schemas.microsoft.com/office/drawing/2014/main" id="{2A9E0BEA-18DF-4422-8D30-C98C53512B55}"/>
                    </a:ext>
                  </a:extLst>
                </p14:cNvPr>
                <p14:cNvContentPartPr/>
                <p14:nvPr/>
              </p14:nvContentPartPr>
              <p14:xfrm>
                <a:off x="7583369" y="3925753"/>
                <a:ext cx="19800" cy="326880"/>
              </p14:xfrm>
            </p:contentPart>
          </mc:Choice>
          <mc:Fallback>
            <p:pic>
              <p:nvPicPr>
                <p:cNvPr id="117" name="Ink 116">
                  <a:extLst>
                    <a:ext uri="{FF2B5EF4-FFF2-40B4-BE49-F238E27FC236}">
                      <a16:creationId xmlns:a16="http://schemas.microsoft.com/office/drawing/2014/main" id="{2A9E0BEA-18DF-4422-8D30-C98C53512B55}"/>
                    </a:ext>
                  </a:extLst>
                </p:cNvPr>
                <p:cNvPicPr/>
                <p:nvPr/>
              </p:nvPicPr>
              <p:blipFill>
                <a:blip r:embed="rId330"/>
                <a:stretch>
                  <a:fillRect/>
                </a:stretch>
              </p:blipFill>
              <p:spPr>
                <a:xfrm>
                  <a:off x="7577249" y="3919633"/>
                  <a:ext cx="320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18" name="Ink 117">
                  <a:extLst>
                    <a:ext uri="{FF2B5EF4-FFF2-40B4-BE49-F238E27FC236}">
                      <a16:creationId xmlns:a16="http://schemas.microsoft.com/office/drawing/2014/main" id="{8FF0ECD4-432C-B8F5-2235-651313FE0AB4}"/>
                    </a:ext>
                  </a:extLst>
                </p14:cNvPr>
                <p14:cNvContentPartPr/>
                <p14:nvPr/>
              </p14:nvContentPartPr>
              <p14:xfrm>
                <a:off x="7245329" y="4246873"/>
                <a:ext cx="735480" cy="66960"/>
              </p14:xfrm>
            </p:contentPart>
          </mc:Choice>
          <mc:Fallback>
            <p:pic>
              <p:nvPicPr>
                <p:cNvPr id="118" name="Ink 117">
                  <a:extLst>
                    <a:ext uri="{FF2B5EF4-FFF2-40B4-BE49-F238E27FC236}">
                      <a16:creationId xmlns:a16="http://schemas.microsoft.com/office/drawing/2014/main" id="{8FF0ECD4-432C-B8F5-2235-651313FE0AB4}"/>
                    </a:ext>
                  </a:extLst>
                </p:cNvPr>
                <p:cNvPicPr/>
                <p:nvPr/>
              </p:nvPicPr>
              <p:blipFill>
                <a:blip r:embed="rId332"/>
                <a:stretch>
                  <a:fillRect/>
                </a:stretch>
              </p:blipFill>
              <p:spPr>
                <a:xfrm>
                  <a:off x="7239209" y="4240753"/>
                  <a:ext cx="747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20" name="Ink 119">
                  <a:extLst>
                    <a:ext uri="{FF2B5EF4-FFF2-40B4-BE49-F238E27FC236}">
                      <a16:creationId xmlns:a16="http://schemas.microsoft.com/office/drawing/2014/main" id="{1AAD194D-4B7F-3ABA-0BC8-793B241CA38C}"/>
                    </a:ext>
                  </a:extLst>
                </p14:cNvPr>
                <p14:cNvContentPartPr/>
                <p14:nvPr/>
              </p14:nvContentPartPr>
              <p14:xfrm>
                <a:off x="7255409" y="4531993"/>
                <a:ext cx="141840" cy="85680"/>
              </p14:xfrm>
            </p:contentPart>
          </mc:Choice>
          <mc:Fallback>
            <p:pic>
              <p:nvPicPr>
                <p:cNvPr id="120" name="Ink 119">
                  <a:extLst>
                    <a:ext uri="{FF2B5EF4-FFF2-40B4-BE49-F238E27FC236}">
                      <a16:creationId xmlns:a16="http://schemas.microsoft.com/office/drawing/2014/main" id="{1AAD194D-4B7F-3ABA-0BC8-793B241CA38C}"/>
                    </a:ext>
                  </a:extLst>
                </p:cNvPr>
                <p:cNvPicPr/>
                <p:nvPr/>
              </p:nvPicPr>
              <p:blipFill>
                <a:blip r:embed="rId334"/>
                <a:stretch>
                  <a:fillRect/>
                </a:stretch>
              </p:blipFill>
              <p:spPr>
                <a:xfrm>
                  <a:off x="7249289" y="4525873"/>
                  <a:ext cx="154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21" name="Ink 120">
                  <a:extLst>
                    <a:ext uri="{FF2B5EF4-FFF2-40B4-BE49-F238E27FC236}">
                      <a16:creationId xmlns:a16="http://schemas.microsoft.com/office/drawing/2014/main" id="{689325FB-BFA3-867D-C5CA-81C0C014CC87}"/>
                    </a:ext>
                  </a:extLst>
                </p14:cNvPr>
                <p14:cNvContentPartPr/>
                <p14:nvPr/>
              </p14:nvContentPartPr>
              <p14:xfrm>
                <a:off x="7404089" y="4396273"/>
                <a:ext cx="104040" cy="87840"/>
              </p14:xfrm>
            </p:contentPart>
          </mc:Choice>
          <mc:Fallback>
            <p:pic>
              <p:nvPicPr>
                <p:cNvPr id="121" name="Ink 120">
                  <a:extLst>
                    <a:ext uri="{FF2B5EF4-FFF2-40B4-BE49-F238E27FC236}">
                      <a16:creationId xmlns:a16="http://schemas.microsoft.com/office/drawing/2014/main" id="{689325FB-BFA3-867D-C5CA-81C0C014CC87}"/>
                    </a:ext>
                  </a:extLst>
                </p:cNvPr>
                <p:cNvPicPr/>
                <p:nvPr/>
              </p:nvPicPr>
              <p:blipFill>
                <a:blip r:embed="rId336"/>
                <a:stretch>
                  <a:fillRect/>
                </a:stretch>
              </p:blipFill>
              <p:spPr>
                <a:xfrm>
                  <a:off x="7397969" y="4390153"/>
                  <a:ext cx="116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22" name="Ink 121">
                  <a:extLst>
                    <a:ext uri="{FF2B5EF4-FFF2-40B4-BE49-F238E27FC236}">
                      <a16:creationId xmlns:a16="http://schemas.microsoft.com/office/drawing/2014/main" id="{2B9544E5-21E2-A989-A004-487F7FD416AA}"/>
                    </a:ext>
                  </a:extLst>
                </p14:cNvPr>
                <p14:cNvContentPartPr/>
                <p14:nvPr/>
              </p14:nvContentPartPr>
              <p14:xfrm>
                <a:off x="7579409" y="4502113"/>
                <a:ext cx="4320" cy="88560"/>
              </p14:xfrm>
            </p:contentPart>
          </mc:Choice>
          <mc:Fallback>
            <p:pic>
              <p:nvPicPr>
                <p:cNvPr id="122" name="Ink 121">
                  <a:extLst>
                    <a:ext uri="{FF2B5EF4-FFF2-40B4-BE49-F238E27FC236}">
                      <a16:creationId xmlns:a16="http://schemas.microsoft.com/office/drawing/2014/main" id="{2B9544E5-21E2-A989-A004-487F7FD416AA}"/>
                    </a:ext>
                  </a:extLst>
                </p:cNvPr>
                <p:cNvPicPr/>
                <p:nvPr/>
              </p:nvPicPr>
              <p:blipFill>
                <a:blip r:embed="rId338"/>
                <a:stretch>
                  <a:fillRect/>
                </a:stretch>
              </p:blipFill>
              <p:spPr>
                <a:xfrm>
                  <a:off x="7573289" y="4495993"/>
                  <a:ext cx="16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23" name="Ink 122">
                  <a:extLst>
                    <a:ext uri="{FF2B5EF4-FFF2-40B4-BE49-F238E27FC236}">
                      <a16:creationId xmlns:a16="http://schemas.microsoft.com/office/drawing/2014/main" id="{B3245AE2-C02D-95DC-A177-841A48844F13}"/>
                    </a:ext>
                  </a:extLst>
                </p14:cNvPr>
                <p14:cNvContentPartPr/>
                <p14:nvPr/>
              </p14:nvContentPartPr>
              <p14:xfrm>
                <a:off x="7562849" y="4530193"/>
                <a:ext cx="76320" cy="12240"/>
              </p14:xfrm>
            </p:contentPart>
          </mc:Choice>
          <mc:Fallback>
            <p:pic>
              <p:nvPicPr>
                <p:cNvPr id="123" name="Ink 122">
                  <a:extLst>
                    <a:ext uri="{FF2B5EF4-FFF2-40B4-BE49-F238E27FC236}">
                      <a16:creationId xmlns:a16="http://schemas.microsoft.com/office/drawing/2014/main" id="{B3245AE2-C02D-95DC-A177-841A48844F13}"/>
                    </a:ext>
                  </a:extLst>
                </p:cNvPr>
                <p:cNvPicPr/>
                <p:nvPr/>
              </p:nvPicPr>
              <p:blipFill>
                <a:blip r:embed="rId340"/>
                <a:stretch>
                  <a:fillRect/>
                </a:stretch>
              </p:blipFill>
              <p:spPr>
                <a:xfrm>
                  <a:off x="7556729" y="4524073"/>
                  <a:ext cx="88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24" name="Ink 123">
                  <a:extLst>
                    <a:ext uri="{FF2B5EF4-FFF2-40B4-BE49-F238E27FC236}">
                      <a16:creationId xmlns:a16="http://schemas.microsoft.com/office/drawing/2014/main" id="{A8F062D2-09D6-C949-1DF9-AB2F320F4D53}"/>
                    </a:ext>
                  </a:extLst>
                </p14:cNvPr>
                <p14:cNvContentPartPr/>
                <p14:nvPr/>
              </p14:nvContentPartPr>
              <p14:xfrm>
                <a:off x="7682369" y="4453873"/>
                <a:ext cx="165240" cy="136080"/>
              </p14:xfrm>
            </p:contentPart>
          </mc:Choice>
          <mc:Fallback>
            <p:pic>
              <p:nvPicPr>
                <p:cNvPr id="124" name="Ink 123">
                  <a:extLst>
                    <a:ext uri="{FF2B5EF4-FFF2-40B4-BE49-F238E27FC236}">
                      <a16:creationId xmlns:a16="http://schemas.microsoft.com/office/drawing/2014/main" id="{A8F062D2-09D6-C949-1DF9-AB2F320F4D53}"/>
                    </a:ext>
                  </a:extLst>
                </p:cNvPr>
                <p:cNvPicPr/>
                <p:nvPr/>
              </p:nvPicPr>
              <p:blipFill>
                <a:blip r:embed="rId342"/>
                <a:stretch>
                  <a:fillRect/>
                </a:stretch>
              </p:blipFill>
              <p:spPr>
                <a:xfrm>
                  <a:off x="7676249" y="4447753"/>
                  <a:ext cx="1774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25" name="Ink 124">
                  <a:extLst>
                    <a:ext uri="{FF2B5EF4-FFF2-40B4-BE49-F238E27FC236}">
                      <a16:creationId xmlns:a16="http://schemas.microsoft.com/office/drawing/2014/main" id="{99BF3F5E-60FB-FE25-2E68-425AFAFFAE28}"/>
                    </a:ext>
                  </a:extLst>
                </p14:cNvPr>
                <p14:cNvContentPartPr/>
                <p14:nvPr/>
              </p14:nvContentPartPr>
              <p14:xfrm>
                <a:off x="7930049" y="4512193"/>
                <a:ext cx="97920" cy="74160"/>
              </p14:xfrm>
            </p:contentPart>
          </mc:Choice>
          <mc:Fallback>
            <p:pic>
              <p:nvPicPr>
                <p:cNvPr id="125" name="Ink 124">
                  <a:extLst>
                    <a:ext uri="{FF2B5EF4-FFF2-40B4-BE49-F238E27FC236}">
                      <a16:creationId xmlns:a16="http://schemas.microsoft.com/office/drawing/2014/main" id="{99BF3F5E-60FB-FE25-2E68-425AFAFFAE28}"/>
                    </a:ext>
                  </a:extLst>
                </p:cNvPr>
                <p:cNvPicPr/>
                <p:nvPr/>
              </p:nvPicPr>
              <p:blipFill>
                <a:blip r:embed="rId344"/>
                <a:stretch>
                  <a:fillRect/>
                </a:stretch>
              </p:blipFill>
              <p:spPr>
                <a:xfrm>
                  <a:off x="7923929" y="4506073"/>
                  <a:ext cx="110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27" name="Ink 126">
                  <a:extLst>
                    <a:ext uri="{FF2B5EF4-FFF2-40B4-BE49-F238E27FC236}">
                      <a16:creationId xmlns:a16="http://schemas.microsoft.com/office/drawing/2014/main" id="{B5548BD2-9CB8-C22D-3B33-2019F347E411}"/>
                    </a:ext>
                  </a:extLst>
                </p14:cNvPr>
                <p14:cNvContentPartPr/>
                <p14:nvPr/>
              </p14:nvContentPartPr>
              <p14:xfrm>
                <a:off x="8149649" y="4492033"/>
                <a:ext cx="360" cy="93600"/>
              </p14:xfrm>
            </p:contentPart>
          </mc:Choice>
          <mc:Fallback>
            <p:pic>
              <p:nvPicPr>
                <p:cNvPr id="127" name="Ink 126">
                  <a:extLst>
                    <a:ext uri="{FF2B5EF4-FFF2-40B4-BE49-F238E27FC236}">
                      <a16:creationId xmlns:a16="http://schemas.microsoft.com/office/drawing/2014/main" id="{B5548BD2-9CB8-C22D-3B33-2019F347E411}"/>
                    </a:ext>
                  </a:extLst>
                </p:cNvPr>
                <p:cNvPicPr/>
                <p:nvPr/>
              </p:nvPicPr>
              <p:blipFill>
                <a:blip r:embed="rId86"/>
                <a:stretch>
                  <a:fillRect/>
                </a:stretch>
              </p:blipFill>
              <p:spPr>
                <a:xfrm>
                  <a:off x="8143529" y="4485913"/>
                  <a:ext cx="12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28" name="Ink 127">
                  <a:extLst>
                    <a:ext uri="{FF2B5EF4-FFF2-40B4-BE49-F238E27FC236}">
                      <a16:creationId xmlns:a16="http://schemas.microsoft.com/office/drawing/2014/main" id="{EBE1196D-DEAD-2D5C-23DE-52F6AC8AE63D}"/>
                    </a:ext>
                  </a:extLst>
                </p14:cNvPr>
                <p14:cNvContentPartPr/>
                <p14:nvPr/>
              </p14:nvContentPartPr>
              <p14:xfrm>
                <a:off x="8110049" y="4529833"/>
                <a:ext cx="119160" cy="12600"/>
              </p14:xfrm>
            </p:contentPart>
          </mc:Choice>
          <mc:Fallback>
            <p:pic>
              <p:nvPicPr>
                <p:cNvPr id="128" name="Ink 127">
                  <a:extLst>
                    <a:ext uri="{FF2B5EF4-FFF2-40B4-BE49-F238E27FC236}">
                      <a16:creationId xmlns:a16="http://schemas.microsoft.com/office/drawing/2014/main" id="{EBE1196D-DEAD-2D5C-23DE-52F6AC8AE63D}"/>
                    </a:ext>
                  </a:extLst>
                </p:cNvPr>
                <p:cNvPicPr/>
                <p:nvPr/>
              </p:nvPicPr>
              <p:blipFill>
                <a:blip r:embed="rId347"/>
                <a:stretch>
                  <a:fillRect/>
                </a:stretch>
              </p:blipFill>
              <p:spPr>
                <a:xfrm>
                  <a:off x="8103929" y="4523713"/>
                  <a:ext cx="1314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29" name="Ink 128">
                  <a:extLst>
                    <a:ext uri="{FF2B5EF4-FFF2-40B4-BE49-F238E27FC236}">
                      <a16:creationId xmlns:a16="http://schemas.microsoft.com/office/drawing/2014/main" id="{B03CB969-E8E1-E103-2FF4-80D8C79ECE66}"/>
                    </a:ext>
                  </a:extLst>
                </p14:cNvPr>
                <p14:cNvContentPartPr/>
                <p14:nvPr/>
              </p14:nvContentPartPr>
              <p14:xfrm>
                <a:off x="8348369" y="4472233"/>
                <a:ext cx="360" cy="118800"/>
              </p14:xfrm>
            </p:contentPart>
          </mc:Choice>
          <mc:Fallback>
            <p:pic>
              <p:nvPicPr>
                <p:cNvPr id="129" name="Ink 128">
                  <a:extLst>
                    <a:ext uri="{FF2B5EF4-FFF2-40B4-BE49-F238E27FC236}">
                      <a16:creationId xmlns:a16="http://schemas.microsoft.com/office/drawing/2014/main" id="{B03CB969-E8E1-E103-2FF4-80D8C79ECE66}"/>
                    </a:ext>
                  </a:extLst>
                </p:cNvPr>
                <p:cNvPicPr/>
                <p:nvPr/>
              </p:nvPicPr>
              <p:blipFill>
                <a:blip r:embed="rId90"/>
                <a:stretch>
                  <a:fillRect/>
                </a:stretch>
              </p:blipFill>
              <p:spPr>
                <a:xfrm>
                  <a:off x="8342249" y="4466113"/>
                  <a:ext cx="126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35" name="Ink 134">
                  <a:extLst>
                    <a:ext uri="{FF2B5EF4-FFF2-40B4-BE49-F238E27FC236}">
                      <a16:creationId xmlns:a16="http://schemas.microsoft.com/office/drawing/2014/main" id="{9360D1A7-42DA-9021-74AA-3149E8C6CDA0}"/>
                    </a:ext>
                  </a:extLst>
                </p14:cNvPr>
                <p14:cNvContentPartPr/>
                <p14:nvPr/>
              </p14:nvContentPartPr>
              <p14:xfrm>
                <a:off x="5754209" y="4352713"/>
                <a:ext cx="94320" cy="10800"/>
              </p14:xfrm>
            </p:contentPart>
          </mc:Choice>
          <mc:Fallback>
            <p:pic>
              <p:nvPicPr>
                <p:cNvPr id="135" name="Ink 134">
                  <a:extLst>
                    <a:ext uri="{FF2B5EF4-FFF2-40B4-BE49-F238E27FC236}">
                      <a16:creationId xmlns:a16="http://schemas.microsoft.com/office/drawing/2014/main" id="{9360D1A7-42DA-9021-74AA-3149E8C6CDA0}"/>
                    </a:ext>
                  </a:extLst>
                </p:cNvPr>
                <p:cNvPicPr/>
                <p:nvPr/>
              </p:nvPicPr>
              <p:blipFill>
                <a:blip r:embed="rId350"/>
                <a:stretch>
                  <a:fillRect/>
                </a:stretch>
              </p:blipFill>
              <p:spPr>
                <a:xfrm>
                  <a:off x="5748089" y="4346593"/>
                  <a:ext cx="1065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36" name="Ink 135">
                  <a:extLst>
                    <a:ext uri="{FF2B5EF4-FFF2-40B4-BE49-F238E27FC236}">
                      <a16:creationId xmlns:a16="http://schemas.microsoft.com/office/drawing/2014/main" id="{976C2535-9BE6-27FB-32C7-863DD7042F77}"/>
                    </a:ext>
                  </a:extLst>
                </p14:cNvPr>
                <p14:cNvContentPartPr/>
                <p14:nvPr/>
              </p14:nvContentPartPr>
              <p14:xfrm>
                <a:off x="5784089" y="4406713"/>
                <a:ext cx="72360" cy="26280"/>
              </p14:xfrm>
            </p:contentPart>
          </mc:Choice>
          <mc:Fallback>
            <p:pic>
              <p:nvPicPr>
                <p:cNvPr id="136" name="Ink 135">
                  <a:extLst>
                    <a:ext uri="{FF2B5EF4-FFF2-40B4-BE49-F238E27FC236}">
                      <a16:creationId xmlns:a16="http://schemas.microsoft.com/office/drawing/2014/main" id="{976C2535-9BE6-27FB-32C7-863DD7042F77}"/>
                    </a:ext>
                  </a:extLst>
                </p:cNvPr>
                <p:cNvPicPr/>
                <p:nvPr/>
              </p:nvPicPr>
              <p:blipFill>
                <a:blip r:embed="rId352"/>
                <a:stretch>
                  <a:fillRect/>
                </a:stretch>
              </p:blipFill>
              <p:spPr>
                <a:xfrm>
                  <a:off x="5777969" y="4400593"/>
                  <a:ext cx="846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37" name="Ink 136">
                  <a:extLst>
                    <a:ext uri="{FF2B5EF4-FFF2-40B4-BE49-F238E27FC236}">
                      <a16:creationId xmlns:a16="http://schemas.microsoft.com/office/drawing/2014/main" id="{486C08DF-98C4-D280-B51E-5CBFA3546D54}"/>
                    </a:ext>
                  </a:extLst>
                </p14:cNvPr>
                <p14:cNvContentPartPr/>
                <p14:nvPr/>
              </p14:nvContentPartPr>
              <p14:xfrm>
                <a:off x="5326529" y="4273513"/>
                <a:ext cx="141840" cy="301680"/>
              </p14:xfrm>
            </p:contentPart>
          </mc:Choice>
          <mc:Fallback>
            <p:pic>
              <p:nvPicPr>
                <p:cNvPr id="137" name="Ink 136">
                  <a:extLst>
                    <a:ext uri="{FF2B5EF4-FFF2-40B4-BE49-F238E27FC236}">
                      <a16:creationId xmlns:a16="http://schemas.microsoft.com/office/drawing/2014/main" id="{486C08DF-98C4-D280-B51E-5CBFA3546D54}"/>
                    </a:ext>
                  </a:extLst>
                </p:cNvPr>
                <p:cNvPicPr/>
                <p:nvPr/>
              </p:nvPicPr>
              <p:blipFill>
                <a:blip r:embed="rId354"/>
                <a:stretch>
                  <a:fillRect/>
                </a:stretch>
              </p:blipFill>
              <p:spPr>
                <a:xfrm>
                  <a:off x="5320409" y="4267393"/>
                  <a:ext cx="15408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38" name="Ink 137">
                  <a:extLst>
                    <a:ext uri="{FF2B5EF4-FFF2-40B4-BE49-F238E27FC236}">
                      <a16:creationId xmlns:a16="http://schemas.microsoft.com/office/drawing/2014/main" id="{31FCF47C-B459-7BF7-8F0D-9D4CF294D114}"/>
                    </a:ext>
                  </a:extLst>
                </p14:cNvPr>
                <p14:cNvContentPartPr/>
                <p14:nvPr/>
              </p14:nvContentPartPr>
              <p14:xfrm>
                <a:off x="5486009" y="4521913"/>
                <a:ext cx="136440" cy="102240"/>
              </p14:xfrm>
            </p:contentPart>
          </mc:Choice>
          <mc:Fallback>
            <p:pic>
              <p:nvPicPr>
                <p:cNvPr id="138" name="Ink 137">
                  <a:extLst>
                    <a:ext uri="{FF2B5EF4-FFF2-40B4-BE49-F238E27FC236}">
                      <a16:creationId xmlns:a16="http://schemas.microsoft.com/office/drawing/2014/main" id="{31FCF47C-B459-7BF7-8F0D-9D4CF294D114}"/>
                    </a:ext>
                  </a:extLst>
                </p:cNvPr>
                <p:cNvPicPr/>
                <p:nvPr/>
              </p:nvPicPr>
              <p:blipFill>
                <a:blip r:embed="rId356"/>
                <a:stretch>
                  <a:fillRect/>
                </a:stretch>
              </p:blipFill>
              <p:spPr>
                <a:xfrm>
                  <a:off x="5479889" y="4515793"/>
                  <a:ext cx="148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42" name="Ink 141">
                  <a:extLst>
                    <a:ext uri="{FF2B5EF4-FFF2-40B4-BE49-F238E27FC236}">
                      <a16:creationId xmlns:a16="http://schemas.microsoft.com/office/drawing/2014/main" id="{F6DA674E-88B2-70A1-4A78-6871B49CEF38}"/>
                    </a:ext>
                  </a:extLst>
                </p14:cNvPr>
                <p14:cNvContentPartPr/>
                <p14:nvPr/>
              </p14:nvContentPartPr>
              <p14:xfrm>
                <a:off x="5717129" y="5078473"/>
                <a:ext cx="273240" cy="268200"/>
              </p14:xfrm>
            </p:contentPart>
          </mc:Choice>
          <mc:Fallback>
            <p:pic>
              <p:nvPicPr>
                <p:cNvPr id="142" name="Ink 141">
                  <a:extLst>
                    <a:ext uri="{FF2B5EF4-FFF2-40B4-BE49-F238E27FC236}">
                      <a16:creationId xmlns:a16="http://schemas.microsoft.com/office/drawing/2014/main" id="{F6DA674E-88B2-70A1-4A78-6871B49CEF38}"/>
                    </a:ext>
                  </a:extLst>
                </p:cNvPr>
                <p:cNvPicPr/>
                <p:nvPr/>
              </p:nvPicPr>
              <p:blipFill>
                <a:blip r:embed="rId358"/>
                <a:stretch>
                  <a:fillRect/>
                </a:stretch>
              </p:blipFill>
              <p:spPr>
                <a:xfrm>
                  <a:off x="5711009" y="5072353"/>
                  <a:ext cx="28548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43" name="Ink 142">
                  <a:extLst>
                    <a:ext uri="{FF2B5EF4-FFF2-40B4-BE49-F238E27FC236}">
                      <a16:creationId xmlns:a16="http://schemas.microsoft.com/office/drawing/2014/main" id="{C1305DEC-A21E-45C6-AC3D-5DE3DFF8D39F}"/>
                    </a:ext>
                  </a:extLst>
                </p14:cNvPr>
                <p14:cNvContentPartPr/>
                <p14:nvPr/>
              </p14:nvContentPartPr>
              <p14:xfrm>
                <a:off x="6131129" y="5170273"/>
                <a:ext cx="233280" cy="130320"/>
              </p14:xfrm>
            </p:contentPart>
          </mc:Choice>
          <mc:Fallback>
            <p:pic>
              <p:nvPicPr>
                <p:cNvPr id="143" name="Ink 142">
                  <a:extLst>
                    <a:ext uri="{FF2B5EF4-FFF2-40B4-BE49-F238E27FC236}">
                      <a16:creationId xmlns:a16="http://schemas.microsoft.com/office/drawing/2014/main" id="{C1305DEC-A21E-45C6-AC3D-5DE3DFF8D39F}"/>
                    </a:ext>
                  </a:extLst>
                </p:cNvPr>
                <p:cNvPicPr/>
                <p:nvPr/>
              </p:nvPicPr>
              <p:blipFill>
                <a:blip r:embed="rId360"/>
                <a:stretch>
                  <a:fillRect/>
                </a:stretch>
              </p:blipFill>
              <p:spPr>
                <a:xfrm>
                  <a:off x="6125009" y="5164153"/>
                  <a:ext cx="245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44" name="Ink 143">
                  <a:extLst>
                    <a:ext uri="{FF2B5EF4-FFF2-40B4-BE49-F238E27FC236}">
                      <a16:creationId xmlns:a16="http://schemas.microsoft.com/office/drawing/2014/main" id="{2B5F05BE-0288-8168-E9DF-86F658049D60}"/>
                    </a:ext>
                  </a:extLst>
                </p14:cNvPr>
                <p14:cNvContentPartPr/>
                <p14:nvPr/>
              </p14:nvContentPartPr>
              <p14:xfrm>
                <a:off x="6390329" y="5287273"/>
                <a:ext cx="122040" cy="61560"/>
              </p14:xfrm>
            </p:contentPart>
          </mc:Choice>
          <mc:Fallback>
            <p:pic>
              <p:nvPicPr>
                <p:cNvPr id="144" name="Ink 143">
                  <a:extLst>
                    <a:ext uri="{FF2B5EF4-FFF2-40B4-BE49-F238E27FC236}">
                      <a16:creationId xmlns:a16="http://schemas.microsoft.com/office/drawing/2014/main" id="{2B5F05BE-0288-8168-E9DF-86F658049D60}"/>
                    </a:ext>
                  </a:extLst>
                </p:cNvPr>
                <p:cNvPicPr/>
                <p:nvPr/>
              </p:nvPicPr>
              <p:blipFill>
                <a:blip r:embed="rId362"/>
                <a:stretch>
                  <a:fillRect/>
                </a:stretch>
              </p:blipFill>
              <p:spPr>
                <a:xfrm>
                  <a:off x="6384209" y="5281153"/>
                  <a:ext cx="134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45" name="Ink 144">
                  <a:extLst>
                    <a:ext uri="{FF2B5EF4-FFF2-40B4-BE49-F238E27FC236}">
                      <a16:creationId xmlns:a16="http://schemas.microsoft.com/office/drawing/2014/main" id="{0F004962-EFB1-DBB8-EB2C-C6658DA2F4F7}"/>
                    </a:ext>
                  </a:extLst>
                </p14:cNvPr>
                <p14:cNvContentPartPr/>
                <p14:nvPr/>
              </p14:nvContentPartPr>
              <p14:xfrm>
                <a:off x="6861929" y="5128153"/>
                <a:ext cx="165240" cy="160200"/>
              </p14:xfrm>
            </p:contentPart>
          </mc:Choice>
          <mc:Fallback>
            <p:pic>
              <p:nvPicPr>
                <p:cNvPr id="145" name="Ink 144">
                  <a:extLst>
                    <a:ext uri="{FF2B5EF4-FFF2-40B4-BE49-F238E27FC236}">
                      <a16:creationId xmlns:a16="http://schemas.microsoft.com/office/drawing/2014/main" id="{0F004962-EFB1-DBB8-EB2C-C6658DA2F4F7}"/>
                    </a:ext>
                  </a:extLst>
                </p:cNvPr>
                <p:cNvPicPr/>
                <p:nvPr/>
              </p:nvPicPr>
              <p:blipFill>
                <a:blip r:embed="rId364"/>
                <a:stretch>
                  <a:fillRect/>
                </a:stretch>
              </p:blipFill>
              <p:spPr>
                <a:xfrm>
                  <a:off x="6855809" y="5122033"/>
                  <a:ext cx="177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46" name="Ink 145">
                  <a:extLst>
                    <a:ext uri="{FF2B5EF4-FFF2-40B4-BE49-F238E27FC236}">
                      <a16:creationId xmlns:a16="http://schemas.microsoft.com/office/drawing/2014/main" id="{6F7FD025-F996-BE93-C853-6D4B99938E64}"/>
                    </a:ext>
                  </a:extLst>
                </p14:cNvPr>
                <p14:cNvContentPartPr/>
                <p14:nvPr/>
              </p14:nvContentPartPr>
              <p14:xfrm>
                <a:off x="7058489" y="5177113"/>
                <a:ext cx="92160" cy="103320"/>
              </p14:xfrm>
            </p:contentPart>
          </mc:Choice>
          <mc:Fallback>
            <p:pic>
              <p:nvPicPr>
                <p:cNvPr id="146" name="Ink 145">
                  <a:extLst>
                    <a:ext uri="{FF2B5EF4-FFF2-40B4-BE49-F238E27FC236}">
                      <a16:creationId xmlns:a16="http://schemas.microsoft.com/office/drawing/2014/main" id="{6F7FD025-F996-BE93-C853-6D4B99938E64}"/>
                    </a:ext>
                  </a:extLst>
                </p:cNvPr>
                <p:cNvPicPr/>
                <p:nvPr/>
              </p:nvPicPr>
              <p:blipFill>
                <a:blip r:embed="rId366"/>
                <a:stretch>
                  <a:fillRect/>
                </a:stretch>
              </p:blipFill>
              <p:spPr>
                <a:xfrm>
                  <a:off x="7052369" y="5170993"/>
                  <a:ext cx="104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47" name="Ink 146">
                  <a:extLst>
                    <a:ext uri="{FF2B5EF4-FFF2-40B4-BE49-F238E27FC236}">
                      <a16:creationId xmlns:a16="http://schemas.microsoft.com/office/drawing/2014/main" id="{7F0328D7-8364-68F9-3F9F-FAF49BF15ED2}"/>
                    </a:ext>
                  </a:extLst>
                </p14:cNvPr>
                <p14:cNvContentPartPr/>
                <p14:nvPr/>
              </p14:nvContentPartPr>
              <p14:xfrm>
                <a:off x="7244609" y="5187913"/>
                <a:ext cx="140400" cy="106200"/>
              </p14:xfrm>
            </p:contentPart>
          </mc:Choice>
          <mc:Fallback>
            <p:pic>
              <p:nvPicPr>
                <p:cNvPr id="147" name="Ink 146">
                  <a:extLst>
                    <a:ext uri="{FF2B5EF4-FFF2-40B4-BE49-F238E27FC236}">
                      <a16:creationId xmlns:a16="http://schemas.microsoft.com/office/drawing/2014/main" id="{7F0328D7-8364-68F9-3F9F-FAF49BF15ED2}"/>
                    </a:ext>
                  </a:extLst>
                </p:cNvPr>
                <p:cNvPicPr/>
                <p:nvPr/>
              </p:nvPicPr>
              <p:blipFill>
                <a:blip r:embed="rId368"/>
                <a:stretch>
                  <a:fillRect/>
                </a:stretch>
              </p:blipFill>
              <p:spPr>
                <a:xfrm>
                  <a:off x="7238489" y="5181793"/>
                  <a:ext cx="152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48" name="Ink 147">
                  <a:extLst>
                    <a:ext uri="{FF2B5EF4-FFF2-40B4-BE49-F238E27FC236}">
                      <a16:creationId xmlns:a16="http://schemas.microsoft.com/office/drawing/2014/main" id="{41A57576-4D15-7D20-CC36-DD05ABA22C02}"/>
                    </a:ext>
                  </a:extLst>
                </p14:cNvPr>
                <p14:cNvContentPartPr/>
                <p14:nvPr/>
              </p14:nvContentPartPr>
              <p14:xfrm>
                <a:off x="7404089" y="5171353"/>
                <a:ext cx="148320" cy="135720"/>
              </p14:xfrm>
            </p:contentPart>
          </mc:Choice>
          <mc:Fallback>
            <p:pic>
              <p:nvPicPr>
                <p:cNvPr id="148" name="Ink 147">
                  <a:extLst>
                    <a:ext uri="{FF2B5EF4-FFF2-40B4-BE49-F238E27FC236}">
                      <a16:creationId xmlns:a16="http://schemas.microsoft.com/office/drawing/2014/main" id="{41A57576-4D15-7D20-CC36-DD05ABA22C02}"/>
                    </a:ext>
                  </a:extLst>
                </p:cNvPr>
                <p:cNvPicPr/>
                <p:nvPr/>
              </p:nvPicPr>
              <p:blipFill>
                <a:blip r:embed="rId370"/>
                <a:stretch>
                  <a:fillRect/>
                </a:stretch>
              </p:blipFill>
              <p:spPr>
                <a:xfrm>
                  <a:off x="7397969" y="5165233"/>
                  <a:ext cx="160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49" name="Ink 148">
                  <a:extLst>
                    <a:ext uri="{FF2B5EF4-FFF2-40B4-BE49-F238E27FC236}">
                      <a16:creationId xmlns:a16="http://schemas.microsoft.com/office/drawing/2014/main" id="{802DE98E-8163-B24D-2035-49A8CE2DF3F8}"/>
                    </a:ext>
                  </a:extLst>
                </p14:cNvPr>
                <p14:cNvContentPartPr/>
                <p14:nvPr/>
              </p14:nvContentPartPr>
              <p14:xfrm>
                <a:off x="7652489" y="5277553"/>
                <a:ext cx="360" cy="2160"/>
              </p14:xfrm>
            </p:contentPart>
          </mc:Choice>
          <mc:Fallback>
            <p:pic>
              <p:nvPicPr>
                <p:cNvPr id="149" name="Ink 148">
                  <a:extLst>
                    <a:ext uri="{FF2B5EF4-FFF2-40B4-BE49-F238E27FC236}">
                      <a16:creationId xmlns:a16="http://schemas.microsoft.com/office/drawing/2014/main" id="{802DE98E-8163-B24D-2035-49A8CE2DF3F8}"/>
                    </a:ext>
                  </a:extLst>
                </p:cNvPr>
                <p:cNvPicPr/>
                <p:nvPr/>
              </p:nvPicPr>
              <p:blipFill>
                <a:blip r:embed="rId275"/>
                <a:stretch>
                  <a:fillRect/>
                </a:stretch>
              </p:blipFill>
              <p:spPr>
                <a:xfrm>
                  <a:off x="7646369" y="5271433"/>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52" name="Ink 151">
                  <a:extLst>
                    <a:ext uri="{FF2B5EF4-FFF2-40B4-BE49-F238E27FC236}">
                      <a16:creationId xmlns:a16="http://schemas.microsoft.com/office/drawing/2014/main" id="{25800860-8E29-5841-F5CD-85A2D028FAFF}"/>
                    </a:ext>
                  </a:extLst>
                </p14:cNvPr>
                <p14:cNvContentPartPr/>
                <p14:nvPr/>
              </p14:nvContentPartPr>
              <p14:xfrm>
                <a:off x="3478289" y="2444713"/>
                <a:ext cx="125640" cy="111600"/>
              </p14:xfrm>
            </p:contentPart>
          </mc:Choice>
          <mc:Fallback>
            <p:pic>
              <p:nvPicPr>
                <p:cNvPr id="152" name="Ink 151">
                  <a:extLst>
                    <a:ext uri="{FF2B5EF4-FFF2-40B4-BE49-F238E27FC236}">
                      <a16:creationId xmlns:a16="http://schemas.microsoft.com/office/drawing/2014/main" id="{25800860-8E29-5841-F5CD-85A2D028FAFF}"/>
                    </a:ext>
                  </a:extLst>
                </p:cNvPr>
                <p:cNvPicPr/>
                <p:nvPr/>
              </p:nvPicPr>
              <p:blipFill>
                <a:blip r:embed="rId373"/>
                <a:stretch>
                  <a:fillRect/>
                </a:stretch>
              </p:blipFill>
              <p:spPr>
                <a:xfrm>
                  <a:off x="3472169" y="2438593"/>
                  <a:ext cx="137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53" name="Ink 152">
                  <a:extLst>
                    <a:ext uri="{FF2B5EF4-FFF2-40B4-BE49-F238E27FC236}">
                      <a16:creationId xmlns:a16="http://schemas.microsoft.com/office/drawing/2014/main" id="{22619514-222A-0970-94F5-5FB15CEED675}"/>
                    </a:ext>
                  </a:extLst>
                </p14:cNvPr>
                <p14:cNvContentPartPr/>
                <p14:nvPr/>
              </p14:nvContentPartPr>
              <p14:xfrm>
                <a:off x="3308009" y="2303953"/>
                <a:ext cx="383760" cy="328320"/>
              </p14:xfrm>
            </p:contentPart>
          </mc:Choice>
          <mc:Fallback>
            <p:pic>
              <p:nvPicPr>
                <p:cNvPr id="153" name="Ink 152">
                  <a:extLst>
                    <a:ext uri="{FF2B5EF4-FFF2-40B4-BE49-F238E27FC236}">
                      <a16:creationId xmlns:a16="http://schemas.microsoft.com/office/drawing/2014/main" id="{22619514-222A-0970-94F5-5FB15CEED675}"/>
                    </a:ext>
                  </a:extLst>
                </p:cNvPr>
                <p:cNvPicPr/>
                <p:nvPr/>
              </p:nvPicPr>
              <p:blipFill>
                <a:blip r:embed="rId375"/>
                <a:stretch>
                  <a:fillRect/>
                </a:stretch>
              </p:blipFill>
              <p:spPr>
                <a:xfrm>
                  <a:off x="3301889" y="2297833"/>
                  <a:ext cx="39600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71" name="Ink 170">
                  <a:extLst>
                    <a:ext uri="{FF2B5EF4-FFF2-40B4-BE49-F238E27FC236}">
                      <a16:creationId xmlns:a16="http://schemas.microsoft.com/office/drawing/2014/main" id="{D3682EB6-CBAB-F8AB-C2E0-ADED38A3745B}"/>
                    </a:ext>
                  </a:extLst>
                </p14:cNvPr>
                <p14:cNvContentPartPr/>
                <p14:nvPr/>
              </p14:nvContentPartPr>
              <p14:xfrm>
                <a:off x="2583689" y="4393033"/>
                <a:ext cx="107280" cy="252360"/>
              </p14:xfrm>
            </p:contentPart>
          </mc:Choice>
          <mc:Fallback>
            <p:pic>
              <p:nvPicPr>
                <p:cNvPr id="171" name="Ink 170">
                  <a:extLst>
                    <a:ext uri="{FF2B5EF4-FFF2-40B4-BE49-F238E27FC236}">
                      <a16:creationId xmlns:a16="http://schemas.microsoft.com/office/drawing/2014/main" id="{D3682EB6-CBAB-F8AB-C2E0-ADED38A3745B}"/>
                    </a:ext>
                  </a:extLst>
                </p:cNvPr>
                <p:cNvPicPr/>
                <p:nvPr/>
              </p:nvPicPr>
              <p:blipFill>
                <a:blip r:embed="rId377"/>
                <a:stretch>
                  <a:fillRect/>
                </a:stretch>
              </p:blipFill>
              <p:spPr>
                <a:xfrm>
                  <a:off x="2577569" y="4386913"/>
                  <a:ext cx="1195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72" name="Ink 171">
                  <a:extLst>
                    <a:ext uri="{FF2B5EF4-FFF2-40B4-BE49-F238E27FC236}">
                      <a16:creationId xmlns:a16="http://schemas.microsoft.com/office/drawing/2014/main" id="{2279818D-C040-3FE1-E448-C8E115932977}"/>
                    </a:ext>
                  </a:extLst>
                </p14:cNvPr>
                <p14:cNvContentPartPr/>
                <p14:nvPr/>
              </p14:nvContentPartPr>
              <p14:xfrm>
                <a:off x="2722289" y="4591753"/>
                <a:ext cx="111600" cy="113760"/>
              </p14:xfrm>
            </p:contentPart>
          </mc:Choice>
          <mc:Fallback>
            <p:pic>
              <p:nvPicPr>
                <p:cNvPr id="172" name="Ink 171">
                  <a:extLst>
                    <a:ext uri="{FF2B5EF4-FFF2-40B4-BE49-F238E27FC236}">
                      <a16:creationId xmlns:a16="http://schemas.microsoft.com/office/drawing/2014/main" id="{2279818D-C040-3FE1-E448-C8E115932977}"/>
                    </a:ext>
                  </a:extLst>
                </p:cNvPr>
                <p:cNvPicPr/>
                <p:nvPr/>
              </p:nvPicPr>
              <p:blipFill>
                <a:blip r:embed="rId379"/>
                <a:stretch>
                  <a:fillRect/>
                </a:stretch>
              </p:blipFill>
              <p:spPr>
                <a:xfrm>
                  <a:off x="2716169" y="4585633"/>
                  <a:ext cx="1238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73" name="Ink 172">
                  <a:extLst>
                    <a:ext uri="{FF2B5EF4-FFF2-40B4-BE49-F238E27FC236}">
                      <a16:creationId xmlns:a16="http://schemas.microsoft.com/office/drawing/2014/main" id="{445F464B-7583-3BDC-3349-A7D4110B69C7}"/>
                    </a:ext>
                  </a:extLst>
                </p14:cNvPr>
                <p14:cNvContentPartPr/>
                <p14:nvPr/>
              </p14:nvContentPartPr>
              <p14:xfrm>
                <a:off x="2872049" y="4502113"/>
                <a:ext cx="86040" cy="360"/>
              </p14:xfrm>
            </p:contentPart>
          </mc:Choice>
          <mc:Fallback>
            <p:pic>
              <p:nvPicPr>
                <p:cNvPr id="173" name="Ink 172">
                  <a:extLst>
                    <a:ext uri="{FF2B5EF4-FFF2-40B4-BE49-F238E27FC236}">
                      <a16:creationId xmlns:a16="http://schemas.microsoft.com/office/drawing/2014/main" id="{445F464B-7583-3BDC-3349-A7D4110B69C7}"/>
                    </a:ext>
                  </a:extLst>
                </p:cNvPr>
                <p:cNvPicPr/>
                <p:nvPr/>
              </p:nvPicPr>
              <p:blipFill>
                <a:blip r:embed="rId381"/>
                <a:stretch>
                  <a:fillRect/>
                </a:stretch>
              </p:blipFill>
              <p:spPr>
                <a:xfrm>
                  <a:off x="2865929" y="4495993"/>
                  <a:ext cx="982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74" name="Ink 173">
                  <a:extLst>
                    <a:ext uri="{FF2B5EF4-FFF2-40B4-BE49-F238E27FC236}">
                      <a16:creationId xmlns:a16="http://schemas.microsoft.com/office/drawing/2014/main" id="{32639B3E-F5BA-10E4-EF04-D9B2ADDF615A}"/>
                    </a:ext>
                  </a:extLst>
                </p14:cNvPr>
                <p14:cNvContentPartPr/>
                <p14:nvPr/>
              </p14:nvContentPartPr>
              <p14:xfrm>
                <a:off x="2901929" y="4551793"/>
                <a:ext cx="71280" cy="360"/>
              </p14:xfrm>
            </p:contentPart>
          </mc:Choice>
          <mc:Fallback>
            <p:pic>
              <p:nvPicPr>
                <p:cNvPr id="174" name="Ink 173">
                  <a:extLst>
                    <a:ext uri="{FF2B5EF4-FFF2-40B4-BE49-F238E27FC236}">
                      <a16:creationId xmlns:a16="http://schemas.microsoft.com/office/drawing/2014/main" id="{32639B3E-F5BA-10E4-EF04-D9B2ADDF615A}"/>
                    </a:ext>
                  </a:extLst>
                </p:cNvPr>
                <p:cNvPicPr/>
                <p:nvPr/>
              </p:nvPicPr>
              <p:blipFill>
                <a:blip r:embed="rId383"/>
                <a:stretch>
                  <a:fillRect/>
                </a:stretch>
              </p:blipFill>
              <p:spPr>
                <a:xfrm>
                  <a:off x="2895809" y="4545673"/>
                  <a:ext cx="83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77" name="Ink 176">
                  <a:extLst>
                    <a:ext uri="{FF2B5EF4-FFF2-40B4-BE49-F238E27FC236}">
                      <a16:creationId xmlns:a16="http://schemas.microsoft.com/office/drawing/2014/main" id="{FA544117-0B06-AD47-DF68-64F63C074C18}"/>
                    </a:ext>
                  </a:extLst>
                </p14:cNvPr>
                <p14:cNvContentPartPr/>
                <p14:nvPr/>
              </p14:nvContentPartPr>
              <p14:xfrm>
                <a:off x="3328889" y="4174153"/>
                <a:ext cx="360" cy="207000"/>
              </p14:xfrm>
            </p:contentPart>
          </mc:Choice>
          <mc:Fallback>
            <p:pic>
              <p:nvPicPr>
                <p:cNvPr id="177" name="Ink 176">
                  <a:extLst>
                    <a:ext uri="{FF2B5EF4-FFF2-40B4-BE49-F238E27FC236}">
                      <a16:creationId xmlns:a16="http://schemas.microsoft.com/office/drawing/2014/main" id="{FA544117-0B06-AD47-DF68-64F63C074C18}"/>
                    </a:ext>
                  </a:extLst>
                </p:cNvPr>
                <p:cNvPicPr/>
                <p:nvPr/>
              </p:nvPicPr>
              <p:blipFill>
                <a:blip r:embed="rId235"/>
                <a:stretch>
                  <a:fillRect/>
                </a:stretch>
              </p:blipFill>
              <p:spPr>
                <a:xfrm>
                  <a:off x="3322769" y="4168033"/>
                  <a:ext cx="126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78" name="Ink 177">
                  <a:extLst>
                    <a:ext uri="{FF2B5EF4-FFF2-40B4-BE49-F238E27FC236}">
                      <a16:creationId xmlns:a16="http://schemas.microsoft.com/office/drawing/2014/main" id="{164BAAB3-DB35-621C-D5D8-A9BF4635DAE5}"/>
                    </a:ext>
                  </a:extLst>
                </p14:cNvPr>
                <p14:cNvContentPartPr/>
                <p14:nvPr/>
              </p14:nvContentPartPr>
              <p14:xfrm>
                <a:off x="3189929" y="4451353"/>
                <a:ext cx="378000" cy="31320"/>
              </p14:xfrm>
            </p:contentPart>
          </mc:Choice>
          <mc:Fallback>
            <p:pic>
              <p:nvPicPr>
                <p:cNvPr id="178" name="Ink 177">
                  <a:extLst>
                    <a:ext uri="{FF2B5EF4-FFF2-40B4-BE49-F238E27FC236}">
                      <a16:creationId xmlns:a16="http://schemas.microsoft.com/office/drawing/2014/main" id="{164BAAB3-DB35-621C-D5D8-A9BF4635DAE5}"/>
                    </a:ext>
                  </a:extLst>
                </p:cNvPr>
                <p:cNvPicPr/>
                <p:nvPr/>
              </p:nvPicPr>
              <p:blipFill>
                <a:blip r:embed="rId386"/>
                <a:stretch>
                  <a:fillRect/>
                </a:stretch>
              </p:blipFill>
              <p:spPr>
                <a:xfrm>
                  <a:off x="3183809" y="4445233"/>
                  <a:ext cx="3902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79" name="Ink 178">
                  <a:extLst>
                    <a:ext uri="{FF2B5EF4-FFF2-40B4-BE49-F238E27FC236}">
                      <a16:creationId xmlns:a16="http://schemas.microsoft.com/office/drawing/2014/main" id="{64429121-CD20-63A6-584E-0DD569DD440B}"/>
                    </a:ext>
                  </a:extLst>
                </p14:cNvPr>
                <p14:cNvContentPartPr/>
                <p14:nvPr/>
              </p14:nvContentPartPr>
              <p14:xfrm>
                <a:off x="3263009" y="4583833"/>
                <a:ext cx="147960" cy="153360"/>
              </p14:xfrm>
            </p:contentPart>
          </mc:Choice>
          <mc:Fallback>
            <p:pic>
              <p:nvPicPr>
                <p:cNvPr id="179" name="Ink 178">
                  <a:extLst>
                    <a:ext uri="{FF2B5EF4-FFF2-40B4-BE49-F238E27FC236}">
                      <a16:creationId xmlns:a16="http://schemas.microsoft.com/office/drawing/2014/main" id="{64429121-CD20-63A6-584E-0DD569DD440B}"/>
                    </a:ext>
                  </a:extLst>
                </p:cNvPr>
                <p:cNvPicPr/>
                <p:nvPr/>
              </p:nvPicPr>
              <p:blipFill>
                <a:blip r:embed="rId388"/>
                <a:stretch>
                  <a:fillRect/>
                </a:stretch>
              </p:blipFill>
              <p:spPr>
                <a:xfrm>
                  <a:off x="3256889" y="4577713"/>
                  <a:ext cx="160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80" name="Ink 179">
                  <a:extLst>
                    <a:ext uri="{FF2B5EF4-FFF2-40B4-BE49-F238E27FC236}">
                      <a16:creationId xmlns:a16="http://schemas.microsoft.com/office/drawing/2014/main" id="{231FD04A-7D61-A2AB-4EC6-69C7A8A32ED0}"/>
                    </a:ext>
                  </a:extLst>
                </p14:cNvPr>
                <p14:cNvContentPartPr/>
                <p14:nvPr/>
              </p14:nvContentPartPr>
              <p14:xfrm>
                <a:off x="3428609" y="4561873"/>
                <a:ext cx="89640" cy="63360"/>
              </p14:xfrm>
            </p:contentPart>
          </mc:Choice>
          <mc:Fallback>
            <p:pic>
              <p:nvPicPr>
                <p:cNvPr id="180" name="Ink 179">
                  <a:extLst>
                    <a:ext uri="{FF2B5EF4-FFF2-40B4-BE49-F238E27FC236}">
                      <a16:creationId xmlns:a16="http://schemas.microsoft.com/office/drawing/2014/main" id="{231FD04A-7D61-A2AB-4EC6-69C7A8A32ED0}"/>
                    </a:ext>
                  </a:extLst>
                </p:cNvPr>
                <p:cNvPicPr/>
                <p:nvPr/>
              </p:nvPicPr>
              <p:blipFill>
                <a:blip r:embed="rId390"/>
                <a:stretch>
                  <a:fillRect/>
                </a:stretch>
              </p:blipFill>
              <p:spPr>
                <a:xfrm>
                  <a:off x="3422489" y="4555753"/>
                  <a:ext cx="101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81" name="Ink 180">
                  <a:extLst>
                    <a:ext uri="{FF2B5EF4-FFF2-40B4-BE49-F238E27FC236}">
                      <a16:creationId xmlns:a16="http://schemas.microsoft.com/office/drawing/2014/main" id="{08782B86-DE40-9C8E-B27B-F44B889EC796}"/>
                    </a:ext>
                  </a:extLst>
                </p14:cNvPr>
                <p14:cNvContentPartPr/>
                <p14:nvPr/>
              </p14:nvContentPartPr>
              <p14:xfrm>
                <a:off x="3696809" y="4456393"/>
                <a:ext cx="44640" cy="6120"/>
              </p14:xfrm>
            </p:contentPart>
          </mc:Choice>
          <mc:Fallback>
            <p:pic>
              <p:nvPicPr>
                <p:cNvPr id="181" name="Ink 180">
                  <a:extLst>
                    <a:ext uri="{FF2B5EF4-FFF2-40B4-BE49-F238E27FC236}">
                      <a16:creationId xmlns:a16="http://schemas.microsoft.com/office/drawing/2014/main" id="{08782B86-DE40-9C8E-B27B-F44B889EC796}"/>
                    </a:ext>
                  </a:extLst>
                </p:cNvPr>
                <p:cNvPicPr/>
                <p:nvPr/>
              </p:nvPicPr>
              <p:blipFill>
                <a:blip r:embed="rId392"/>
                <a:stretch>
                  <a:fillRect/>
                </a:stretch>
              </p:blipFill>
              <p:spPr>
                <a:xfrm>
                  <a:off x="3690689" y="4450273"/>
                  <a:ext cx="568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82" name="Ink 181">
                  <a:extLst>
                    <a:ext uri="{FF2B5EF4-FFF2-40B4-BE49-F238E27FC236}">
                      <a16:creationId xmlns:a16="http://schemas.microsoft.com/office/drawing/2014/main" id="{2669A415-9AA0-3070-D8AC-07E6404DD9BA}"/>
                    </a:ext>
                  </a:extLst>
                </p14:cNvPr>
                <p14:cNvContentPartPr/>
                <p14:nvPr/>
              </p14:nvContentPartPr>
              <p14:xfrm>
                <a:off x="3707249" y="4502473"/>
                <a:ext cx="72720" cy="10440"/>
              </p14:xfrm>
            </p:contentPart>
          </mc:Choice>
          <mc:Fallback>
            <p:pic>
              <p:nvPicPr>
                <p:cNvPr id="182" name="Ink 181">
                  <a:extLst>
                    <a:ext uri="{FF2B5EF4-FFF2-40B4-BE49-F238E27FC236}">
                      <a16:creationId xmlns:a16="http://schemas.microsoft.com/office/drawing/2014/main" id="{2669A415-9AA0-3070-D8AC-07E6404DD9BA}"/>
                    </a:ext>
                  </a:extLst>
                </p:cNvPr>
                <p:cNvPicPr/>
                <p:nvPr/>
              </p:nvPicPr>
              <p:blipFill>
                <a:blip r:embed="rId394"/>
                <a:stretch>
                  <a:fillRect/>
                </a:stretch>
              </p:blipFill>
              <p:spPr>
                <a:xfrm>
                  <a:off x="3701129" y="4496353"/>
                  <a:ext cx="84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83" name="Ink 182">
                  <a:extLst>
                    <a:ext uri="{FF2B5EF4-FFF2-40B4-BE49-F238E27FC236}">
                      <a16:creationId xmlns:a16="http://schemas.microsoft.com/office/drawing/2014/main" id="{6CA3C4E6-998F-073B-ED3C-8928525EE310}"/>
                    </a:ext>
                  </a:extLst>
                </p14:cNvPr>
                <p14:cNvContentPartPr/>
                <p14:nvPr/>
              </p14:nvContentPartPr>
              <p14:xfrm>
                <a:off x="3893729" y="4134193"/>
                <a:ext cx="115920" cy="603720"/>
              </p14:xfrm>
            </p:contentPart>
          </mc:Choice>
          <mc:Fallback>
            <p:pic>
              <p:nvPicPr>
                <p:cNvPr id="183" name="Ink 182">
                  <a:extLst>
                    <a:ext uri="{FF2B5EF4-FFF2-40B4-BE49-F238E27FC236}">
                      <a16:creationId xmlns:a16="http://schemas.microsoft.com/office/drawing/2014/main" id="{6CA3C4E6-998F-073B-ED3C-8928525EE310}"/>
                    </a:ext>
                  </a:extLst>
                </p:cNvPr>
                <p:cNvPicPr/>
                <p:nvPr/>
              </p:nvPicPr>
              <p:blipFill>
                <a:blip r:embed="rId396"/>
                <a:stretch>
                  <a:fillRect/>
                </a:stretch>
              </p:blipFill>
              <p:spPr>
                <a:xfrm>
                  <a:off x="3887609" y="4128073"/>
                  <a:ext cx="128160" cy="6159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84" name="Ink 183">
                  <a:extLst>
                    <a:ext uri="{FF2B5EF4-FFF2-40B4-BE49-F238E27FC236}">
                      <a16:creationId xmlns:a16="http://schemas.microsoft.com/office/drawing/2014/main" id="{1CB10535-B3F0-85CE-F2DD-28A2EFE47320}"/>
                    </a:ext>
                  </a:extLst>
                </p14:cNvPr>
                <p14:cNvContentPartPr/>
                <p14:nvPr/>
              </p14:nvContentPartPr>
              <p14:xfrm>
                <a:off x="4054649" y="4213753"/>
                <a:ext cx="360" cy="145080"/>
              </p14:xfrm>
            </p:contentPart>
          </mc:Choice>
          <mc:Fallback>
            <p:pic>
              <p:nvPicPr>
                <p:cNvPr id="184" name="Ink 183">
                  <a:extLst>
                    <a:ext uri="{FF2B5EF4-FFF2-40B4-BE49-F238E27FC236}">
                      <a16:creationId xmlns:a16="http://schemas.microsoft.com/office/drawing/2014/main" id="{1CB10535-B3F0-85CE-F2DD-28A2EFE47320}"/>
                    </a:ext>
                  </a:extLst>
                </p:cNvPr>
                <p:cNvPicPr/>
                <p:nvPr/>
              </p:nvPicPr>
              <p:blipFill>
                <a:blip r:embed="rId398"/>
                <a:stretch>
                  <a:fillRect/>
                </a:stretch>
              </p:blipFill>
              <p:spPr>
                <a:xfrm>
                  <a:off x="4048529" y="4207633"/>
                  <a:ext cx="126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85" name="Ink 184">
                  <a:extLst>
                    <a:ext uri="{FF2B5EF4-FFF2-40B4-BE49-F238E27FC236}">
                      <a16:creationId xmlns:a16="http://schemas.microsoft.com/office/drawing/2014/main" id="{33DA2942-3E58-C100-5CB1-CA3BE5FDF552}"/>
                    </a:ext>
                  </a:extLst>
                </p14:cNvPr>
                <p14:cNvContentPartPr/>
                <p14:nvPr/>
              </p14:nvContentPartPr>
              <p14:xfrm>
                <a:off x="4005329" y="4385113"/>
                <a:ext cx="90000" cy="18360"/>
              </p14:xfrm>
            </p:contentPart>
          </mc:Choice>
          <mc:Fallback>
            <p:pic>
              <p:nvPicPr>
                <p:cNvPr id="185" name="Ink 184">
                  <a:extLst>
                    <a:ext uri="{FF2B5EF4-FFF2-40B4-BE49-F238E27FC236}">
                      <a16:creationId xmlns:a16="http://schemas.microsoft.com/office/drawing/2014/main" id="{33DA2942-3E58-C100-5CB1-CA3BE5FDF552}"/>
                    </a:ext>
                  </a:extLst>
                </p:cNvPr>
                <p:cNvPicPr/>
                <p:nvPr/>
              </p:nvPicPr>
              <p:blipFill>
                <a:blip r:embed="rId400"/>
                <a:stretch>
                  <a:fillRect/>
                </a:stretch>
              </p:blipFill>
              <p:spPr>
                <a:xfrm>
                  <a:off x="3999209" y="4378993"/>
                  <a:ext cx="1022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86" name="Ink 185">
                  <a:extLst>
                    <a:ext uri="{FF2B5EF4-FFF2-40B4-BE49-F238E27FC236}">
                      <a16:creationId xmlns:a16="http://schemas.microsoft.com/office/drawing/2014/main" id="{DF2B5C02-420F-CA2F-AB7A-29E049955600}"/>
                    </a:ext>
                  </a:extLst>
                </p14:cNvPr>
                <p14:cNvContentPartPr/>
                <p14:nvPr/>
              </p14:nvContentPartPr>
              <p14:xfrm>
                <a:off x="4027649" y="4474033"/>
                <a:ext cx="154080" cy="168120"/>
              </p14:xfrm>
            </p:contentPart>
          </mc:Choice>
          <mc:Fallback>
            <p:pic>
              <p:nvPicPr>
                <p:cNvPr id="186" name="Ink 185">
                  <a:extLst>
                    <a:ext uri="{FF2B5EF4-FFF2-40B4-BE49-F238E27FC236}">
                      <a16:creationId xmlns:a16="http://schemas.microsoft.com/office/drawing/2014/main" id="{DF2B5C02-420F-CA2F-AB7A-29E049955600}"/>
                    </a:ext>
                  </a:extLst>
                </p:cNvPr>
                <p:cNvPicPr/>
                <p:nvPr/>
              </p:nvPicPr>
              <p:blipFill>
                <a:blip r:embed="rId402"/>
                <a:stretch>
                  <a:fillRect/>
                </a:stretch>
              </p:blipFill>
              <p:spPr>
                <a:xfrm>
                  <a:off x="4021529" y="4467913"/>
                  <a:ext cx="1663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87" name="Ink 186">
                  <a:extLst>
                    <a:ext uri="{FF2B5EF4-FFF2-40B4-BE49-F238E27FC236}">
                      <a16:creationId xmlns:a16="http://schemas.microsoft.com/office/drawing/2014/main" id="{B7890AD8-EAC3-A1A7-C1F0-51BC3EF7AF2E}"/>
                    </a:ext>
                  </a:extLst>
                </p14:cNvPr>
                <p14:cNvContentPartPr/>
                <p14:nvPr/>
              </p14:nvContentPartPr>
              <p14:xfrm>
                <a:off x="4193969" y="4204033"/>
                <a:ext cx="113760" cy="456120"/>
              </p14:xfrm>
            </p:contentPart>
          </mc:Choice>
          <mc:Fallback>
            <p:pic>
              <p:nvPicPr>
                <p:cNvPr id="187" name="Ink 186">
                  <a:extLst>
                    <a:ext uri="{FF2B5EF4-FFF2-40B4-BE49-F238E27FC236}">
                      <a16:creationId xmlns:a16="http://schemas.microsoft.com/office/drawing/2014/main" id="{B7890AD8-EAC3-A1A7-C1F0-51BC3EF7AF2E}"/>
                    </a:ext>
                  </a:extLst>
                </p:cNvPr>
                <p:cNvPicPr/>
                <p:nvPr/>
              </p:nvPicPr>
              <p:blipFill>
                <a:blip r:embed="rId404"/>
                <a:stretch>
                  <a:fillRect/>
                </a:stretch>
              </p:blipFill>
              <p:spPr>
                <a:xfrm>
                  <a:off x="4187849" y="4197913"/>
                  <a:ext cx="126000"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88" name="Ink 187">
                  <a:extLst>
                    <a:ext uri="{FF2B5EF4-FFF2-40B4-BE49-F238E27FC236}">
                      <a16:creationId xmlns:a16="http://schemas.microsoft.com/office/drawing/2014/main" id="{2CEC760F-E60D-CFBB-A698-D5B6FFBBF3B2}"/>
                    </a:ext>
                  </a:extLst>
                </p14:cNvPr>
                <p14:cNvContentPartPr/>
                <p14:nvPr/>
              </p14:nvContentPartPr>
              <p14:xfrm>
                <a:off x="4292969" y="4222753"/>
                <a:ext cx="141120" cy="69840"/>
              </p14:xfrm>
            </p:contentPart>
          </mc:Choice>
          <mc:Fallback>
            <p:pic>
              <p:nvPicPr>
                <p:cNvPr id="188" name="Ink 187">
                  <a:extLst>
                    <a:ext uri="{FF2B5EF4-FFF2-40B4-BE49-F238E27FC236}">
                      <a16:creationId xmlns:a16="http://schemas.microsoft.com/office/drawing/2014/main" id="{2CEC760F-E60D-CFBB-A698-D5B6FFBBF3B2}"/>
                    </a:ext>
                  </a:extLst>
                </p:cNvPr>
                <p:cNvPicPr/>
                <p:nvPr/>
              </p:nvPicPr>
              <p:blipFill>
                <a:blip r:embed="rId406"/>
                <a:stretch>
                  <a:fillRect/>
                </a:stretch>
              </p:blipFill>
              <p:spPr>
                <a:xfrm>
                  <a:off x="4286849" y="4216633"/>
                  <a:ext cx="153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90" name="Ink 189">
                  <a:extLst>
                    <a:ext uri="{FF2B5EF4-FFF2-40B4-BE49-F238E27FC236}">
                      <a16:creationId xmlns:a16="http://schemas.microsoft.com/office/drawing/2014/main" id="{786599BD-5BED-B8DA-F373-6A7749BE990C}"/>
                    </a:ext>
                  </a:extLst>
                </p14:cNvPr>
                <p14:cNvContentPartPr/>
                <p14:nvPr/>
              </p14:nvContentPartPr>
              <p14:xfrm>
                <a:off x="2655329" y="4987753"/>
                <a:ext cx="190080" cy="233280"/>
              </p14:xfrm>
            </p:contentPart>
          </mc:Choice>
          <mc:Fallback>
            <p:pic>
              <p:nvPicPr>
                <p:cNvPr id="190" name="Ink 189">
                  <a:extLst>
                    <a:ext uri="{FF2B5EF4-FFF2-40B4-BE49-F238E27FC236}">
                      <a16:creationId xmlns:a16="http://schemas.microsoft.com/office/drawing/2014/main" id="{786599BD-5BED-B8DA-F373-6A7749BE990C}"/>
                    </a:ext>
                  </a:extLst>
                </p:cNvPr>
                <p:cNvPicPr/>
                <p:nvPr/>
              </p:nvPicPr>
              <p:blipFill>
                <a:blip r:embed="rId408"/>
                <a:stretch>
                  <a:fillRect/>
                </a:stretch>
              </p:blipFill>
              <p:spPr>
                <a:xfrm>
                  <a:off x="2649209" y="4981633"/>
                  <a:ext cx="2023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91" name="Ink 190">
                  <a:extLst>
                    <a:ext uri="{FF2B5EF4-FFF2-40B4-BE49-F238E27FC236}">
                      <a16:creationId xmlns:a16="http://schemas.microsoft.com/office/drawing/2014/main" id="{DDC2CACF-8A06-A0AE-B3AC-C7825EC868BC}"/>
                    </a:ext>
                  </a:extLst>
                </p14:cNvPr>
                <p14:cNvContentPartPr/>
                <p14:nvPr/>
              </p14:nvContentPartPr>
              <p14:xfrm>
                <a:off x="2981849" y="4939513"/>
                <a:ext cx="93600" cy="233640"/>
              </p14:xfrm>
            </p:contentPart>
          </mc:Choice>
          <mc:Fallback>
            <p:pic>
              <p:nvPicPr>
                <p:cNvPr id="191" name="Ink 190">
                  <a:extLst>
                    <a:ext uri="{FF2B5EF4-FFF2-40B4-BE49-F238E27FC236}">
                      <a16:creationId xmlns:a16="http://schemas.microsoft.com/office/drawing/2014/main" id="{DDC2CACF-8A06-A0AE-B3AC-C7825EC868BC}"/>
                    </a:ext>
                  </a:extLst>
                </p:cNvPr>
                <p:cNvPicPr/>
                <p:nvPr/>
              </p:nvPicPr>
              <p:blipFill>
                <a:blip r:embed="rId410"/>
                <a:stretch>
                  <a:fillRect/>
                </a:stretch>
              </p:blipFill>
              <p:spPr>
                <a:xfrm>
                  <a:off x="2975729" y="4933393"/>
                  <a:ext cx="1058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92" name="Ink 191">
                  <a:extLst>
                    <a:ext uri="{FF2B5EF4-FFF2-40B4-BE49-F238E27FC236}">
                      <a16:creationId xmlns:a16="http://schemas.microsoft.com/office/drawing/2014/main" id="{7C80AA5F-2539-A1B6-D205-32D9F56A8A4E}"/>
                    </a:ext>
                  </a:extLst>
                </p14:cNvPr>
                <p14:cNvContentPartPr/>
                <p14:nvPr/>
              </p14:nvContentPartPr>
              <p14:xfrm>
                <a:off x="3160049" y="4949593"/>
                <a:ext cx="360" cy="73440"/>
              </p14:xfrm>
            </p:contentPart>
          </mc:Choice>
          <mc:Fallback>
            <p:pic>
              <p:nvPicPr>
                <p:cNvPr id="192" name="Ink 191">
                  <a:extLst>
                    <a:ext uri="{FF2B5EF4-FFF2-40B4-BE49-F238E27FC236}">
                      <a16:creationId xmlns:a16="http://schemas.microsoft.com/office/drawing/2014/main" id="{7C80AA5F-2539-A1B6-D205-32D9F56A8A4E}"/>
                    </a:ext>
                  </a:extLst>
                </p:cNvPr>
                <p:cNvPicPr/>
                <p:nvPr/>
              </p:nvPicPr>
              <p:blipFill>
                <a:blip r:embed="rId412"/>
                <a:stretch>
                  <a:fillRect/>
                </a:stretch>
              </p:blipFill>
              <p:spPr>
                <a:xfrm>
                  <a:off x="3153929" y="4943473"/>
                  <a:ext cx="12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93" name="Ink 192">
                  <a:extLst>
                    <a:ext uri="{FF2B5EF4-FFF2-40B4-BE49-F238E27FC236}">
                      <a16:creationId xmlns:a16="http://schemas.microsoft.com/office/drawing/2014/main" id="{BB0F669B-78D3-01C6-C93A-841796265F5A}"/>
                    </a:ext>
                  </a:extLst>
                </p14:cNvPr>
                <p14:cNvContentPartPr/>
                <p14:nvPr/>
              </p14:nvContentPartPr>
              <p14:xfrm>
                <a:off x="3100649" y="5042113"/>
                <a:ext cx="132480" cy="16920"/>
              </p14:xfrm>
            </p:contentPart>
          </mc:Choice>
          <mc:Fallback>
            <p:pic>
              <p:nvPicPr>
                <p:cNvPr id="193" name="Ink 192">
                  <a:extLst>
                    <a:ext uri="{FF2B5EF4-FFF2-40B4-BE49-F238E27FC236}">
                      <a16:creationId xmlns:a16="http://schemas.microsoft.com/office/drawing/2014/main" id="{BB0F669B-78D3-01C6-C93A-841796265F5A}"/>
                    </a:ext>
                  </a:extLst>
                </p:cNvPr>
                <p:cNvPicPr/>
                <p:nvPr/>
              </p:nvPicPr>
              <p:blipFill>
                <a:blip r:embed="rId414"/>
                <a:stretch>
                  <a:fillRect/>
                </a:stretch>
              </p:blipFill>
              <p:spPr>
                <a:xfrm>
                  <a:off x="3094529" y="5035993"/>
                  <a:ext cx="144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94" name="Ink 193">
                  <a:extLst>
                    <a:ext uri="{FF2B5EF4-FFF2-40B4-BE49-F238E27FC236}">
                      <a16:creationId xmlns:a16="http://schemas.microsoft.com/office/drawing/2014/main" id="{03F5D447-D764-445E-69C3-035B9C5EE4E8}"/>
                    </a:ext>
                  </a:extLst>
                </p14:cNvPr>
                <p14:cNvContentPartPr/>
                <p14:nvPr/>
              </p14:nvContentPartPr>
              <p14:xfrm>
                <a:off x="3115049" y="5084953"/>
                <a:ext cx="115200" cy="119880"/>
              </p14:xfrm>
            </p:contentPart>
          </mc:Choice>
          <mc:Fallback>
            <p:pic>
              <p:nvPicPr>
                <p:cNvPr id="194" name="Ink 193">
                  <a:extLst>
                    <a:ext uri="{FF2B5EF4-FFF2-40B4-BE49-F238E27FC236}">
                      <a16:creationId xmlns:a16="http://schemas.microsoft.com/office/drawing/2014/main" id="{03F5D447-D764-445E-69C3-035B9C5EE4E8}"/>
                    </a:ext>
                  </a:extLst>
                </p:cNvPr>
                <p:cNvPicPr/>
                <p:nvPr/>
              </p:nvPicPr>
              <p:blipFill>
                <a:blip r:embed="rId416"/>
                <a:stretch>
                  <a:fillRect/>
                </a:stretch>
              </p:blipFill>
              <p:spPr>
                <a:xfrm>
                  <a:off x="3108929" y="5078833"/>
                  <a:ext cx="127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95" name="Ink 194">
                  <a:extLst>
                    <a:ext uri="{FF2B5EF4-FFF2-40B4-BE49-F238E27FC236}">
                      <a16:creationId xmlns:a16="http://schemas.microsoft.com/office/drawing/2014/main" id="{F6F4E137-A5EF-7855-6BBD-E566F5702F83}"/>
                    </a:ext>
                  </a:extLst>
                </p14:cNvPr>
                <p14:cNvContentPartPr/>
                <p14:nvPr/>
              </p14:nvContentPartPr>
              <p14:xfrm>
                <a:off x="3269129" y="4969393"/>
                <a:ext cx="118800" cy="205200"/>
              </p14:xfrm>
            </p:contentPart>
          </mc:Choice>
          <mc:Fallback>
            <p:pic>
              <p:nvPicPr>
                <p:cNvPr id="195" name="Ink 194">
                  <a:extLst>
                    <a:ext uri="{FF2B5EF4-FFF2-40B4-BE49-F238E27FC236}">
                      <a16:creationId xmlns:a16="http://schemas.microsoft.com/office/drawing/2014/main" id="{F6F4E137-A5EF-7855-6BBD-E566F5702F83}"/>
                    </a:ext>
                  </a:extLst>
                </p:cNvPr>
                <p:cNvPicPr/>
                <p:nvPr/>
              </p:nvPicPr>
              <p:blipFill>
                <a:blip r:embed="rId418"/>
                <a:stretch>
                  <a:fillRect/>
                </a:stretch>
              </p:blipFill>
              <p:spPr>
                <a:xfrm>
                  <a:off x="3263009" y="4963273"/>
                  <a:ext cx="1310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96" name="Ink 195">
                  <a:extLst>
                    <a:ext uri="{FF2B5EF4-FFF2-40B4-BE49-F238E27FC236}">
                      <a16:creationId xmlns:a16="http://schemas.microsoft.com/office/drawing/2014/main" id="{9D3A5545-1EED-4BE4-184B-21257DACA8D2}"/>
                    </a:ext>
                  </a:extLst>
                </p14:cNvPr>
                <p14:cNvContentPartPr/>
                <p14:nvPr/>
              </p14:nvContentPartPr>
              <p14:xfrm>
                <a:off x="3398729" y="4909633"/>
                <a:ext cx="91080" cy="72000"/>
              </p14:xfrm>
            </p:contentPart>
          </mc:Choice>
          <mc:Fallback>
            <p:pic>
              <p:nvPicPr>
                <p:cNvPr id="196" name="Ink 195">
                  <a:extLst>
                    <a:ext uri="{FF2B5EF4-FFF2-40B4-BE49-F238E27FC236}">
                      <a16:creationId xmlns:a16="http://schemas.microsoft.com/office/drawing/2014/main" id="{9D3A5545-1EED-4BE4-184B-21257DACA8D2}"/>
                    </a:ext>
                  </a:extLst>
                </p:cNvPr>
                <p:cNvPicPr/>
                <p:nvPr/>
              </p:nvPicPr>
              <p:blipFill>
                <a:blip r:embed="rId420"/>
                <a:stretch>
                  <a:fillRect/>
                </a:stretch>
              </p:blipFill>
              <p:spPr>
                <a:xfrm>
                  <a:off x="3392609" y="4903513"/>
                  <a:ext cx="103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97" name="Ink 196">
                  <a:extLst>
                    <a:ext uri="{FF2B5EF4-FFF2-40B4-BE49-F238E27FC236}">
                      <a16:creationId xmlns:a16="http://schemas.microsoft.com/office/drawing/2014/main" id="{DC637F92-C751-DF58-E9B7-39B621E6738E}"/>
                    </a:ext>
                  </a:extLst>
                </p14:cNvPr>
                <p14:cNvContentPartPr/>
                <p14:nvPr/>
              </p14:nvContentPartPr>
              <p14:xfrm>
                <a:off x="2621849" y="5306353"/>
                <a:ext cx="114480" cy="111960"/>
              </p14:xfrm>
            </p:contentPart>
          </mc:Choice>
          <mc:Fallback>
            <p:pic>
              <p:nvPicPr>
                <p:cNvPr id="197" name="Ink 196">
                  <a:extLst>
                    <a:ext uri="{FF2B5EF4-FFF2-40B4-BE49-F238E27FC236}">
                      <a16:creationId xmlns:a16="http://schemas.microsoft.com/office/drawing/2014/main" id="{DC637F92-C751-DF58-E9B7-39B621E6738E}"/>
                    </a:ext>
                  </a:extLst>
                </p:cNvPr>
                <p:cNvPicPr/>
                <p:nvPr/>
              </p:nvPicPr>
              <p:blipFill>
                <a:blip r:embed="rId422"/>
                <a:stretch>
                  <a:fillRect/>
                </a:stretch>
              </p:blipFill>
              <p:spPr>
                <a:xfrm>
                  <a:off x="2615729" y="5300233"/>
                  <a:ext cx="126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98" name="Ink 197">
                  <a:extLst>
                    <a:ext uri="{FF2B5EF4-FFF2-40B4-BE49-F238E27FC236}">
                      <a16:creationId xmlns:a16="http://schemas.microsoft.com/office/drawing/2014/main" id="{2C8EA7AC-A831-11EF-88EA-11E5C8E9525F}"/>
                    </a:ext>
                  </a:extLst>
                </p14:cNvPr>
                <p14:cNvContentPartPr/>
                <p14:nvPr/>
              </p14:nvContentPartPr>
              <p14:xfrm>
                <a:off x="2792489" y="5291233"/>
                <a:ext cx="60840" cy="6480"/>
              </p14:xfrm>
            </p:contentPart>
          </mc:Choice>
          <mc:Fallback>
            <p:pic>
              <p:nvPicPr>
                <p:cNvPr id="198" name="Ink 197">
                  <a:extLst>
                    <a:ext uri="{FF2B5EF4-FFF2-40B4-BE49-F238E27FC236}">
                      <a16:creationId xmlns:a16="http://schemas.microsoft.com/office/drawing/2014/main" id="{2C8EA7AC-A831-11EF-88EA-11E5C8E9525F}"/>
                    </a:ext>
                  </a:extLst>
                </p:cNvPr>
                <p:cNvPicPr/>
                <p:nvPr/>
              </p:nvPicPr>
              <p:blipFill>
                <a:blip r:embed="rId424"/>
                <a:stretch>
                  <a:fillRect/>
                </a:stretch>
              </p:blipFill>
              <p:spPr>
                <a:xfrm>
                  <a:off x="2786369" y="5285113"/>
                  <a:ext cx="73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99" name="Ink 198">
                  <a:extLst>
                    <a:ext uri="{FF2B5EF4-FFF2-40B4-BE49-F238E27FC236}">
                      <a16:creationId xmlns:a16="http://schemas.microsoft.com/office/drawing/2014/main" id="{4F843C79-B696-5524-7E7B-B7057722A5B6}"/>
                    </a:ext>
                  </a:extLst>
                </p14:cNvPr>
                <p14:cNvContentPartPr/>
                <p14:nvPr/>
              </p14:nvContentPartPr>
              <p14:xfrm>
                <a:off x="2802209" y="5339113"/>
                <a:ext cx="83520" cy="28440"/>
              </p14:xfrm>
            </p:contentPart>
          </mc:Choice>
          <mc:Fallback>
            <p:pic>
              <p:nvPicPr>
                <p:cNvPr id="199" name="Ink 198">
                  <a:extLst>
                    <a:ext uri="{FF2B5EF4-FFF2-40B4-BE49-F238E27FC236}">
                      <a16:creationId xmlns:a16="http://schemas.microsoft.com/office/drawing/2014/main" id="{4F843C79-B696-5524-7E7B-B7057722A5B6}"/>
                    </a:ext>
                  </a:extLst>
                </p:cNvPr>
                <p:cNvPicPr/>
                <p:nvPr/>
              </p:nvPicPr>
              <p:blipFill>
                <a:blip r:embed="rId426"/>
                <a:stretch>
                  <a:fillRect/>
                </a:stretch>
              </p:blipFill>
              <p:spPr>
                <a:xfrm>
                  <a:off x="2796089" y="5332993"/>
                  <a:ext cx="95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00" name="Ink 199">
                  <a:extLst>
                    <a:ext uri="{FF2B5EF4-FFF2-40B4-BE49-F238E27FC236}">
                      <a16:creationId xmlns:a16="http://schemas.microsoft.com/office/drawing/2014/main" id="{5FF2C32F-A907-AD78-FB8E-B9BD3ABF2D7C}"/>
                    </a:ext>
                  </a:extLst>
                </p14:cNvPr>
                <p14:cNvContentPartPr/>
                <p14:nvPr/>
              </p14:nvContentPartPr>
              <p14:xfrm>
                <a:off x="2931809" y="5287273"/>
                <a:ext cx="9000" cy="107280"/>
              </p14:xfrm>
            </p:contentPart>
          </mc:Choice>
          <mc:Fallback>
            <p:pic>
              <p:nvPicPr>
                <p:cNvPr id="200" name="Ink 199">
                  <a:extLst>
                    <a:ext uri="{FF2B5EF4-FFF2-40B4-BE49-F238E27FC236}">
                      <a16:creationId xmlns:a16="http://schemas.microsoft.com/office/drawing/2014/main" id="{5FF2C32F-A907-AD78-FB8E-B9BD3ABF2D7C}"/>
                    </a:ext>
                  </a:extLst>
                </p:cNvPr>
                <p:cNvPicPr/>
                <p:nvPr/>
              </p:nvPicPr>
              <p:blipFill>
                <a:blip r:embed="rId428"/>
                <a:stretch>
                  <a:fillRect/>
                </a:stretch>
              </p:blipFill>
              <p:spPr>
                <a:xfrm>
                  <a:off x="2925689" y="5281153"/>
                  <a:ext cx="212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01" name="Ink 200">
                  <a:extLst>
                    <a:ext uri="{FF2B5EF4-FFF2-40B4-BE49-F238E27FC236}">
                      <a16:creationId xmlns:a16="http://schemas.microsoft.com/office/drawing/2014/main" id="{EDE94AA0-4BBC-4485-9DBF-9470F874E5B2}"/>
                    </a:ext>
                  </a:extLst>
                </p14:cNvPr>
                <p14:cNvContentPartPr/>
                <p14:nvPr/>
              </p14:nvContentPartPr>
              <p14:xfrm>
                <a:off x="2656409" y="4890553"/>
                <a:ext cx="178560" cy="77400"/>
              </p14:xfrm>
            </p:contentPart>
          </mc:Choice>
          <mc:Fallback>
            <p:pic>
              <p:nvPicPr>
                <p:cNvPr id="201" name="Ink 200">
                  <a:extLst>
                    <a:ext uri="{FF2B5EF4-FFF2-40B4-BE49-F238E27FC236}">
                      <a16:creationId xmlns:a16="http://schemas.microsoft.com/office/drawing/2014/main" id="{EDE94AA0-4BBC-4485-9DBF-9470F874E5B2}"/>
                    </a:ext>
                  </a:extLst>
                </p:cNvPr>
                <p:cNvPicPr/>
                <p:nvPr/>
              </p:nvPicPr>
              <p:blipFill>
                <a:blip r:embed="rId430"/>
                <a:stretch>
                  <a:fillRect/>
                </a:stretch>
              </p:blipFill>
              <p:spPr>
                <a:xfrm>
                  <a:off x="2650289" y="4884433"/>
                  <a:ext cx="190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03" name="Ink 202">
                  <a:extLst>
                    <a:ext uri="{FF2B5EF4-FFF2-40B4-BE49-F238E27FC236}">
                      <a16:creationId xmlns:a16="http://schemas.microsoft.com/office/drawing/2014/main" id="{984AD46B-BD91-5FDF-220E-728700C6AD37}"/>
                    </a:ext>
                  </a:extLst>
                </p14:cNvPr>
                <p14:cNvContentPartPr/>
                <p14:nvPr/>
              </p14:nvContentPartPr>
              <p14:xfrm>
                <a:off x="3917489" y="5030953"/>
                <a:ext cx="97560" cy="308880"/>
              </p14:xfrm>
            </p:contentPart>
          </mc:Choice>
          <mc:Fallback>
            <p:pic>
              <p:nvPicPr>
                <p:cNvPr id="203" name="Ink 202">
                  <a:extLst>
                    <a:ext uri="{FF2B5EF4-FFF2-40B4-BE49-F238E27FC236}">
                      <a16:creationId xmlns:a16="http://schemas.microsoft.com/office/drawing/2014/main" id="{984AD46B-BD91-5FDF-220E-728700C6AD37}"/>
                    </a:ext>
                  </a:extLst>
                </p:cNvPr>
                <p:cNvPicPr/>
                <p:nvPr/>
              </p:nvPicPr>
              <p:blipFill>
                <a:blip r:embed="rId432"/>
                <a:stretch>
                  <a:fillRect/>
                </a:stretch>
              </p:blipFill>
              <p:spPr>
                <a:xfrm>
                  <a:off x="3911369" y="5024833"/>
                  <a:ext cx="10980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04" name="Ink 203">
                  <a:extLst>
                    <a:ext uri="{FF2B5EF4-FFF2-40B4-BE49-F238E27FC236}">
                      <a16:creationId xmlns:a16="http://schemas.microsoft.com/office/drawing/2014/main" id="{270309E4-9503-A43A-04F4-22DE45B57D35}"/>
                    </a:ext>
                  </a:extLst>
                </p14:cNvPr>
                <p14:cNvContentPartPr/>
                <p14:nvPr/>
              </p14:nvContentPartPr>
              <p14:xfrm>
                <a:off x="4064369" y="5029873"/>
                <a:ext cx="118080" cy="140040"/>
              </p14:xfrm>
            </p:contentPart>
          </mc:Choice>
          <mc:Fallback>
            <p:pic>
              <p:nvPicPr>
                <p:cNvPr id="204" name="Ink 203">
                  <a:extLst>
                    <a:ext uri="{FF2B5EF4-FFF2-40B4-BE49-F238E27FC236}">
                      <a16:creationId xmlns:a16="http://schemas.microsoft.com/office/drawing/2014/main" id="{270309E4-9503-A43A-04F4-22DE45B57D35}"/>
                    </a:ext>
                  </a:extLst>
                </p:cNvPr>
                <p:cNvPicPr/>
                <p:nvPr/>
              </p:nvPicPr>
              <p:blipFill>
                <a:blip r:embed="rId434"/>
                <a:stretch>
                  <a:fillRect/>
                </a:stretch>
              </p:blipFill>
              <p:spPr>
                <a:xfrm>
                  <a:off x="4058249" y="5023753"/>
                  <a:ext cx="130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05" name="Ink 204">
                  <a:extLst>
                    <a:ext uri="{FF2B5EF4-FFF2-40B4-BE49-F238E27FC236}">
                      <a16:creationId xmlns:a16="http://schemas.microsoft.com/office/drawing/2014/main" id="{B7A156D4-F081-1874-9588-E3F3C25F9520}"/>
                    </a:ext>
                  </a:extLst>
                </p14:cNvPr>
                <p14:cNvContentPartPr/>
                <p14:nvPr/>
              </p14:nvContentPartPr>
              <p14:xfrm>
                <a:off x="4203689" y="5048953"/>
                <a:ext cx="70560" cy="85680"/>
              </p14:xfrm>
            </p:contentPart>
          </mc:Choice>
          <mc:Fallback>
            <p:pic>
              <p:nvPicPr>
                <p:cNvPr id="205" name="Ink 204">
                  <a:extLst>
                    <a:ext uri="{FF2B5EF4-FFF2-40B4-BE49-F238E27FC236}">
                      <a16:creationId xmlns:a16="http://schemas.microsoft.com/office/drawing/2014/main" id="{B7A156D4-F081-1874-9588-E3F3C25F9520}"/>
                    </a:ext>
                  </a:extLst>
                </p:cNvPr>
                <p:cNvPicPr/>
                <p:nvPr/>
              </p:nvPicPr>
              <p:blipFill>
                <a:blip r:embed="rId436"/>
                <a:stretch>
                  <a:fillRect/>
                </a:stretch>
              </p:blipFill>
              <p:spPr>
                <a:xfrm>
                  <a:off x="4197569" y="5042833"/>
                  <a:ext cx="82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06" name="Ink 205">
                  <a:extLst>
                    <a:ext uri="{FF2B5EF4-FFF2-40B4-BE49-F238E27FC236}">
                      <a16:creationId xmlns:a16="http://schemas.microsoft.com/office/drawing/2014/main" id="{888A8E17-302A-F7FD-A78B-D79F2BACB342}"/>
                    </a:ext>
                  </a:extLst>
                </p14:cNvPr>
                <p14:cNvContentPartPr/>
                <p14:nvPr/>
              </p14:nvContentPartPr>
              <p14:xfrm>
                <a:off x="4307729" y="5048953"/>
                <a:ext cx="185400" cy="96480"/>
              </p14:xfrm>
            </p:contentPart>
          </mc:Choice>
          <mc:Fallback>
            <p:pic>
              <p:nvPicPr>
                <p:cNvPr id="206" name="Ink 205">
                  <a:extLst>
                    <a:ext uri="{FF2B5EF4-FFF2-40B4-BE49-F238E27FC236}">
                      <a16:creationId xmlns:a16="http://schemas.microsoft.com/office/drawing/2014/main" id="{888A8E17-302A-F7FD-A78B-D79F2BACB342}"/>
                    </a:ext>
                  </a:extLst>
                </p:cNvPr>
                <p:cNvPicPr/>
                <p:nvPr/>
              </p:nvPicPr>
              <p:blipFill>
                <a:blip r:embed="rId438"/>
                <a:stretch>
                  <a:fillRect/>
                </a:stretch>
              </p:blipFill>
              <p:spPr>
                <a:xfrm>
                  <a:off x="4301609" y="5042833"/>
                  <a:ext cx="197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07" name="Ink 206">
                  <a:extLst>
                    <a:ext uri="{FF2B5EF4-FFF2-40B4-BE49-F238E27FC236}">
                      <a16:creationId xmlns:a16="http://schemas.microsoft.com/office/drawing/2014/main" id="{AD1CCC25-C3EF-4C23-6087-2FCD19B64249}"/>
                    </a:ext>
                  </a:extLst>
                </p14:cNvPr>
                <p14:cNvContentPartPr/>
                <p14:nvPr/>
              </p14:nvContentPartPr>
              <p14:xfrm>
                <a:off x="4502129" y="5051113"/>
                <a:ext cx="125640" cy="100440"/>
              </p14:xfrm>
            </p:contentPart>
          </mc:Choice>
          <mc:Fallback>
            <p:pic>
              <p:nvPicPr>
                <p:cNvPr id="207" name="Ink 206">
                  <a:extLst>
                    <a:ext uri="{FF2B5EF4-FFF2-40B4-BE49-F238E27FC236}">
                      <a16:creationId xmlns:a16="http://schemas.microsoft.com/office/drawing/2014/main" id="{AD1CCC25-C3EF-4C23-6087-2FCD19B64249}"/>
                    </a:ext>
                  </a:extLst>
                </p:cNvPr>
                <p:cNvPicPr/>
                <p:nvPr/>
              </p:nvPicPr>
              <p:blipFill>
                <a:blip r:embed="rId440"/>
                <a:stretch>
                  <a:fillRect/>
                </a:stretch>
              </p:blipFill>
              <p:spPr>
                <a:xfrm>
                  <a:off x="4496009" y="5044993"/>
                  <a:ext cx="137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08" name="Ink 207">
                  <a:extLst>
                    <a:ext uri="{FF2B5EF4-FFF2-40B4-BE49-F238E27FC236}">
                      <a16:creationId xmlns:a16="http://schemas.microsoft.com/office/drawing/2014/main" id="{01B53221-83B3-2D08-5416-294A67B8203C}"/>
                    </a:ext>
                  </a:extLst>
                </p14:cNvPr>
                <p14:cNvContentPartPr/>
                <p14:nvPr/>
              </p14:nvContentPartPr>
              <p14:xfrm>
                <a:off x="4641449" y="5009353"/>
                <a:ext cx="30960" cy="125280"/>
              </p14:xfrm>
            </p:contentPart>
          </mc:Choice>
          <mc:Fallback>
            <p:pic>
              <p:nvPicPr>
                <p:cNvPr id="208" name="Ink 207">
                  <a:extLst>
                    <a:ext uri="{FF2B5EF4-FFF2-40B4-BE49-F238E27FC236}">
                      <a16:creationId xmlns:a16="http://schemas.microsoft.com/office/drawing/2014/main" id="{01B53221-83B3-2D08-5416-294A67B8203C}"/>
                    </a:ext>
                  </a:extLst>
                </p:cNvPr>
                <p:cNvPicPr/>
                <p:nvPr/>
              </p:nvPicPr>
              <p:blipFill>
                <a:blip r:embed="rId442"/>
                <a:stretch>
                  <a:fillRect/>
                </a:stretch>
              </p:blipFill>
              <p:spPr>
                <a:xfrm>
                  <a:off x="4635329" y="5003233"/>
                  <a:ext cx="43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09" name="Ink 208">
                  <a:extLst>
                    <a:ext uri="{FF2B5EF4-FFF2-40B4-BE49-F238E27FC236}">
                      <a16:creationId xmlns:a16="http://schemas.microsoft.com/office/drawing/2014/main" id="{A2C5F59C-407A-059C-82C7-DD10E608B28B}"/>
                    </a:ext>
                  </a:extLst>
                </p14:cNvPr>
                <p14:cNvContentPartPr/>
                <p14:nvPr/>
              </p14:nvContentPartPr>
              <p14:xfrm>
                <a:off x="4601489" y="5020873"/>
                <a:ext cx="190080" cy="77400"/>
              </p14:xfrm>
            </p:contentPart>
          </mc:Choice>
          <mc:Fallback>
            <p:pic>
              <p:nvPicPr>
                <p:cNvPr id="209" name="Ink 208">
                  <a:extLst>
                    <a:ext uri="{FF2B5EF4-FFF2-40B4-BE49-F238E27FC236}">
                      <a16:creationId xmlns:a16="http://schemas.microsoft.com/office/drawing/2014/main" id="{A2C5F59C-407A-059C-82C7-DD10E608B28B}"/>
                    </a:ext>
                  </a:extLst>
                </p:cNvPr>
                <p:cNvPicPr/>
                <p:nvPr/>
              </p:nvPicPr>
              <p:blipFill>
                <a:blip r:embed="rId444"/>
                <a:stretch>
                  <a:fillRect/>
                </a:stretch>
              </p:blipFill>
              <p:spPr>
                <a:xfrm>
                  <a:off x="4595369" y="5014753"/>
                  <a:ext cx="202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10" name="Ink 209">
                  <a:extLst>
                    <a:ext uri="{FF2B5EF4-FFF2-40B4-BE49-F238E27FC236}">
                      <a16:creationId xmlns:a16="http://schemas.microsoft.com/office/drawing/2014/main" id="{F403D934-6B52-0928-08F0-AB53EAB96890}"/>
                    </a:ext>
                  </a:extLst>
                </p14:cNvPr>
                <p14:cNvContentPartPr/>
                <p14:nvPr/>
              </p14:nvContentPartPr>
              <p14:xfrm>
                <a:off x="4849889" y="5029153"/>
                <a:ext cx="360" cy="31680"/>
              </p14:xfrm>
            </p:contentPart>
          </mc:Choice>
          <mc:Fallback>
            <p:pic>
              <p:nvPicPr>
                <p:cNvPr id="210" name="Ink 209">
                  <a:extLst>
                    <a:ext uri="{FF2B5EF4-FFF2-40B4-BE49-F238E27FC236}">
                      <a16:creationId xmlns:a16="http://schemas.microsoft.com/office/drawing/2014/main" id="{F403D934-6B52-0928-08F0-AB53EAB96890}"/>
                    </a:ext>
                  </a:extLst>
                </p:cNvPr>
                <p:cNvPicPr/>
                <p:nvPr/>
              </p:nvPicPr>
              <p:blipFill>
                <a:blip r:embed="rId446"/>
                <a:stretch>
                  <a:fillRect/>
                </a:stretch>
              </p:blipFill>
              <p:spPr>
                <a:xfrm>
                  <a:off x="4843769" y="5023033"/>
                  <a:ext cx="126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11" name="Ink 210">
                  <a:extLst>
                    <a:ext uri="{FF2B5EF4-FFF2-40B4-BE49-F238E27FC236}">
                      <a16:creationId xmlns:a16="http://schemas.microsoft.com/office/drawing/2014/main" id="{682AF90A-C9A5-A23A-E52F-0DD6F949AC3B}"/>
                    </a:ext>
                  </a:extLst>
                </p14:cNvPr>
                <p14:cNvContentPartPr/>
                <p14:nvPr/>
              </p14:nvContentPartPr>
              <p14:xfrm>
                <a:off x="4839809" y="4949593"/>
                <a:ext cx="14400" cy="360"/>
              </p14:xfrm>
            </p:contentPart>
          </mc:Choice>
          <mc:Fallback>
            <p:pic>
              <p:nvPicPr>
                <p:cNvPr id="211" name="Ink 210">
                  <a:extLst>
                    <a:ext uri="{FF2B5EF4-FFF2-40B4-BE49-F238E27FC236}">
                      <a16:creationId xmlns:a16="http://schemas.microsoft.com/office/drawing/2014/main" id="{682AF90A-C9A5-A23A-E52F-0DD6F949AC3B}"/>
                    </a:ext>
                  </a:extLst>
                </p:cNvPr>
                <p:cNvPicPr/>
                <p:nvPr/>
              </p:nvPicPr>
              <p:blipFill>
                <a:blip r:embed="rId116"/>
                <a:stretch>
                  <a:fillRect/>
                </a:stretch>
              </p:blipFill>
              <p:spPr>
                <a:xfrm>
                  <a:off x="4833689" y="4943473"/>
                  <a:ext cx="26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12" name="Ink 211">
                  <a:extLst>
                    <a:ext uri="{FF2B5EF4-FFF2-40B4-BE49-F238E27FC236}">
                      <a16:creationId xmlns:a16="http://schemas.microsoft.com/office/drawing/2014/main" id="{2D4A90AE-8C41-00E3-D638-DBD78276F696}"/>
                    </a:ext>
                  </a:extLst>
                </p14:cNvPr>
                <p14:cNvContentPartPr/>
                <p14:nvPr/>
              </p14:nvContentPartPr>
              <p14:xfrm>
                <a:off x="4920449" y="4989193"/>
                <a:ext cx="122040" cy="99000"/>
              </p14:xfrm>
            </p:contentPart>
          </mc:Choice>
          <mc:Fallback>
            <p:pic>
              <p:nvPicPr>
                <p:cNvPr id="212" name="Ink 211">
                  <a:extLst>
                    <a:ext uri="{FF2B5EF4-FFF2-40B4-BE49-F238E27FC236}">
                      <a16:creationId xmlns:a16="http://schemas.microsoft.com/office/drawing/2014/main" id="{2D4A90AE-8C41-00E3-D638-DBD78276F696}"/>
                    </a:ext>
                  </a:extLst>
                </p:cNvPr>
                <p:cNvPicPr/>
                <p:nvPr/>
              </p:nvPicPr>
              <p:blipFill>
                <a:blip r:embed="rId449"/>
                <a:stretch>
                  <a:fillRect/>
                </a:stretch>
              </p:blipFill>
              <p:spPr>
                <a:xfrm>
                  <a:off x="4914329" y="4983073"/>
                  <a:ext cx="134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14" name="Ink 213">
                  <a:extLst>
                    <a:ext uri="{FF2B5EF4-FFF2-40B4-BE49-F238E27FC236}">
                      <a16:creationId xmlns:a16="http://schemas.microsoft.com/office/drawing/2014/main" id="{CE8C3526-BAA6-040F-7E06-C16E5699CA0E}"/>
                    </a:ext>
                  </a:extLst>
                </p14:cNvPr>
                <p14:cNvContentPartPr/>
                <p14:nvPr/>
              </p14:nvContentPartPr>
              <p14:xfrm>
                <a:off x="4094249" y="5307433"/>
                <a:ext cx="4320" cy="159480"/>
              </p14:xfrm>
            </p:contentPart>
          </mc:Choice>
          <mc:Fallback>
            <p:pic>
              <p:nvPicPr>
                <p:cNvPr id="214" name="Ink 213">
                  <a:extLst>
                    <a:ext uri="{FF2B5EF4-FFF2-40B4-BE49-F238E27FC236}">
                      <a16:creationId xmlns:a16="http://schemas.microsoft.com/office/drawing/2014/main" id="{CE8C3526-BAA6-040F-7E06-C16E5699CA0E}"/>
                    </a:ext>
                  </a:extLst>
                </p:cNvPr>
                <p:cNvPicPr/>
                <p:nvPr/>
              </p:nvPicPr>
              <p:blipFill>
                <a:blip r:embed="rId180"/>
                <a:stretch>
                  <a:fillRect/>
                </a:stretch>
              </p:blipFill>
              <p:spPr>
                <a:xfrm>
                  <a:off x="4088129" y="5301313"/>
                  <a:ext cx="165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15" name="Ink 214">
                  <a:extLst>
                    <a:ext uri="{FF2B5EF4-FFF2-40B4-BE49-F238E27FC236}">
                      <a16:creationId xmlns:a16="http://schemas.microsoft.com/office/drawing/2014/main" id="{BE4166E5-F8D9-6C3E-339E-D561FC4059C3}"/>
                    </a:ext>
                  </a:extLst>
                </p14:cNvPr>
                <p14:cNvContentPartPr/>
                <p14:nvPr/>
              </p14:nvContentPartPr>
              <p14:xfrm>
                <a:off x="4174169" y="5364313"/>
                <a:ext cx="65520" cy="72720"/>
              </p14:xfrm>
            </p:contentPart>
          </mc:Choice>
          <mc:Fallback>
            <p:pic>
              <p:nvPicPr>
                <p:cNvPr id="215" name="Ink 214">
                  <a:extLst>
                    <a:ext uri="{FF2B5EF4-FFF2-40B4-BE49-F238E27FC236}">
                      <a16:creationId xmlns:a16="http://schemas.microsoft.com/office/drawing/2014/main" id="{BE4166E5-F8D9-6C3E-339E-D561FC4059C3}"/>
                    </a:ext>
                  </a:extLst>
                </p:cNvPr>
                <p:cNvPicPr/>
                <p:nvPr/>
              </p:nvPicPr>
              <p:blipFill>
                <a:blip r:embed="rId452"/>
                <a:stretch>
                  <a:fillRect/>
                </a:stretch>
              </p:blipFill>
              <p:spPr>
                <a:xfrm>
                  <a:off x="4168049" y="5358193"/>
                  <a:ext cx="77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16" name="Ink 215">
                  <a:extLst>
                    <a:ext uri="{FF2B5EF4-FFF2-40B4-BE49-F238E27FC236}">
                      <a16:creationId xmlns:a16="http://schemas.microsoft.com/office/drawing/2014/main" id="{4DF90A54-5F33-9F39-DB2F-9D6747D8B9CE}"/>
                    </a:ext>
                  </a:extLst>
                </p14:cNvPr>
                <p14:cNvContentPartPr/>
                <p14:nvPr/>
              </p14:nvContentPartPr>
              <p14:xfrm>
                <a:off x="4292969" y="5317153"/>
                <a:ext cx="6480" cy="152280"/>
              </p14:xfrm>
            </p:contentPart>
          </mc:Choice>
          <mc:Fallback>
            <p:pic>
              <p:nvPicPr>
                <p:cNvPr id="216" name="Ink 215">
                  <a:extLst>
                    <a:ext uri="{FF2B5EF4-FFF2-40B4-BE49-F238E27FC236}">
                      <a16:creationId xmlns:a16="http://schemas.microsoft.com/office/drawing/2014/main" id="{4DF90A54-5F33-9F39-DB2F-9D6747D8B9CE}"/>
                    </a:ext>
                  </a:extLst>
                </p:cNvPr>
                <p:cNvPicPr/>
                <p:nvPr/>
              </p:nvPicPr>
              <p:blipFill>
                <a:blip r:embed="rId454"/>
                <a:stretch>
                  <a:fillRect/>
                </a:stretch>
              </p:blipFill>
              <p:spPr>
                <a:xfrm>
                  <a:off x="4286849" y="5311033"/>
                  <a:ext cx="187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17" name="Ink 216">
                  <a:extLst>
                    <a:ext uri="{FF2B5EF4-FFF2-40B4-BE49-F238E27FC236}">
                      <a16:creationId xmlns:a16="http://schemas.microsoft.com/office/drawing/2014/main" id="{2B812307-A460-1375-CABC-A31F8B226E25}"/>
                    </a:ext>
                  </a:extLst>
                </p14:cNvPr>
                <p14:cNvContentPartPr/>
                <p14:nvPr/>
              </p14:nvContentPartPr>
              <p14:xfrm>
                <a:off x="4346249" y="5347033"/>
                <a:ext cx="175680" cy="61560"/>
              </p14:xfrm>
            </p:contentPart>
          </mc:Choice>
          <mc:Fallback>
            <p:pic>
              <p:nvPicPr>
                <p:cNvPr id="217" name="Ink 216">
                  <a:extLst>
                    <a:ext uri="{FF2B5EF4-FFF2-40B4-BE49-F238E27FC236}">
                      <a16:creationId xmlns:a16="http://schemas.microsoft.com/office/drawing/2014/main" id="{2B812307-A460-1375-CABC-A31F8B226E25}"/>
                    </a:ext>
                  </a:extLst>
                </p:cNvPr>
                <p:cNvPicPr/>
                <p:nvPr/>
              </p:nvPicPr>
              <p:blipFill>
                <a:blip r:embed="rId456"/>
                <a:stretch>
                  <a:fillRect/>
                </a:stretch>
              </p:blipFill>
              <p:spPr>
                <a:xfrm>
                  <a:off x="4340129" y="5340913"/>
                  <a:ext cx="1879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18" name="Ink 217">
                  <a:extLst>
                    <a:ext uri="{FF2B5EF4-FFF2-40B4-BE49-F238E27FC236}">
                      <a16:creationId xmlns:a16="http://schemas.microsoft.com/office/drawing/2014/main" id="{74DC4226-FE8F-F65A-5D7A-3D030DFF035E}"/>
                    </a:ext>
                  </a:extLst>
                </p14:cNvPr>
                <p14:cNvContentPartPr/>
                <p14:nvPr/>
              </p14:nvContentPartPr>
              <p14:xfrm>
                <a:off x="4601489" y="5297353"/>
                <a:ext cx="19800" cy="143280"/>
              </p14:xfrm>
            </p:contentPart>
          </mc:Choice>
          <mc:Fallback>
            <p:pic>
              <p:nvPicPr>
                <p:cNvPr id="218" name="Ink 217">
                  <a:extLst>
                    <a:ext uri="{FF2B5EF4-FFF2-40B4-BE49-F238E27FC236}">
                      <a16:creationId xmlns:a16="http://schemas.microsoft.com/office/drawing/2014/main" id="{74DC4226-FE8F-F65A-5D7A-3D030DFF035E}"/>
                    </a:ext>
                  </a:extLst>
                </p:cNvPr>
                <p:cNvPicPr/>
                <p:nvPr/>
              </p:nvPicPr>
              <p:blipFill>
                <a:blip r:embed="rId458"/>
                <a:stretch>
                  <a:fillRect/>
                </a:stretch>
              </p:blipFill>
              <p:spPr>
                <a:xfrm>
                  <a:off x="4595369" y="5291233"/>
                  <a:ext cx="32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20" name="Ink 219">
                  <a:extLst>
                    <a:ext uri="{FF2B5EF4-FFF2-40B4-BE49-F238E27FC236}">
                      <a16:creationId xmlns:a16="http://schemas.microsoft.com/office/drawing/2014/main" id="{1DB68E03-BAB5-1AD4-5544-713B6200B241}"/>
                    </a:ext>
                  </a:extLst>
                </p14:cNvPr>
                <p14:cNvContentPartPr/>
                <p14:nvPr/>
              </p14:nvContentPartPr>
              <p14:xfrm>
                <a:off x="4788689" y="5345233"/>
                <a:ext cx="78840" cy="68400"/>
              </p14:xfrm>
            </p:contentPart>
          </mc:Choice>
          <mc:Fallback>
            <p:pic>
              <p:nvPicPr>
                <p:cNvPr id="220" name="Ink 219">
                  <a:extLst>
                    <a:ext uri="{FF2B5EF4-FFF2-40B4-BE49-F238E27FC236}">
                      <a16:creationId xmlns:a16="http://schemas.microsoft.com/office/drawing/2014/main" id="{1DB68E03-BAB5-1AD4-5544-713B6200B241}"/>
                    </a:ext>
                  </a:extLst>
                </p:cNvPr>
                <p:cNvPicPr/>
                <p:nvPr/>
              </p:nvPicPr>
              <p:blipFill>
                <a:blip r:embed="rId460"/>
                <a:stretch>
                  <a:fillRect/>
                </a:stretch>
              </p:blipFill>
              <p:spPr>
                <a:xfrm>
                  <a:off x="4782569" y="5339113"/>
                  <a:ext cx="910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21" name="Ink 220">
                  <a:extLst>
                    <a:ext uri="{FF2B5EF4-FFF2-40B4-BE49-F238E27FC236}">
                      <a16:creationId xmlns:a16="http://schemas.microsoft.com/office/drawing/2014/main" id="{738E230A-7D63-C684-9279-CCCCF208867D}"/>
                    </a:ext>
                  </a:extLst>
                </p14:cNvPr>
                <p14:cNvContentPartPr/>
                <p14:nvPr/>
              </p14:nvContentPartPr>
              <p14:xfrm>
                <a:off x="4919729" y="5357113"/>
                <a:ext cx="36360" cy="25920"/>
              </p14:xfrm>
            </p:contentPart>
          </mc:Choice>
          <mc:Fallback>
            <p:pic>
              <p:nvPicPr>
                <p:cNvPr id="221" name="Ink 220">
                  <a:extLst>
                    <a:ext uri="{FF2B5EF4-FFF2-40B4-BE49-F238E27FC236}">
                      <a16:creationId xmlns:a16="http://schemas.microsoft.com/office/drawing/2014/main" id="{738E230A-7D63-C684-9279-CCCCF208867D}"/>
                    </a:ext>
                  </a:extLst>
                </p:cNvPr>
                <p:cNvPicPr/>
                <p:nvPr/>
              </p:nvPicPr>
              <p:blipFill>
                <a:blip r:embed="rId462"/>
                <a:stretch>
                  <a:fillRect/>
                </a:stretch>
              </p:blipFill>
              <p:spPr>
                <a:xfrm>
                  <a:off x="4913609" y="5350993"/>
                  <a:ext cx="48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22" name="Ink 221">
                  <a:extLst>
                    <a:ext uri="{FF2B5EF4-FFF2-40B4-BE49-F238E27FC236}">
                      <a16:creationId xmlns:a16="http://schemas.microsoft.com/office/drawing/2014/main" id="{4596BDA0-31FD-EE0B-FC81-702D0A9FD739}"/>
                    </a:ext>
                  </a:extLst>
                </p14:cNvPr>
                <p14:cNvContentPartPr/>
                <p14:nvPr/>
              </p14:nvContentPartPr>
              <p14:xfrm>
                <a:off x="4999289" y="5335153"/>
                <a:ext cx="85320" cy="30960"/>
              </p14:xfrm>
            </p:contentPart>
          </mc:Choice>
          <mc:Fallback>
            <p:pic>
              <p:nvPicPr>
                <p:cNvPr id="222" name="Ink 221">
                  <a:extLst>
                    <a:ext uri="{FF2B5EF4-FFF2-40B4-BE49-F238E27FC236}">
                      <a16:creationId xmlns:a16="http://schemas.microsoft.com/office/drawing/2014/main" id="{4596BDA0-31FD-EE0B-FC81-702D0A9FD739}"/>
                    </a:ext>
                  </a:extLst>
                </p:cNvPr>
                <p:cNvPicPr/>
                <p:nvPr/>
              </p:nvPicPr>
              <p:blipFill>
                <a:blip r:embed="rId464"/>
                <a:stretch>
                  <a:fillRect/>
                </a:stretch>
              </p:blipFill>
              <p:spPr>
                <a:xfrm>
                  <a:off x="4993169" y="5329033"/>
                  <a:ext cx="97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23" name="Ink 222">
                  <a:extLst>
                    <a:ext uri="{FF2B5EF4-FFF2-40B4-BE49-F238E27FC236}">
                      <a16:creationId xmlns:a16="http://schemas.microsoft.com/office/drawing/2014/main" id="{B4AD84A5-4D0A-64D1-9F3A-7E15B16E4FBA}"/>
                    </a:ext>
                  </a:extLst>
                </p14:cNvPr>
                <p14:cNvContentPartPr/>
                <p14:nvPr/>
              </p14:nvContentPartPr>
              <p14:xfrm>
                <a:off x="5088209" y="5293033"/>
                <a:ext cx="89640" cy="64800"/>
              </p14:xfrm>
            </p:contentPart>
          </mc:Choice>
          <mc:Fallback>
            <p:pic>
              <p:nvPicPr>
                <p:cNvPr id="223" name="Ink 222">
                  <a:extLst>
                    <a:ext uri="{FF2B5EF4-FFF2-40B4-BE49-F238E27FC236}">
                      <a16:creationId xmlns:a16="http://schemas.microsoft.com/office/drawing/2014/main" id="{B4AD84A5-4D0A-64D1-9F3A-7E15B16E4FBA}"/>
                    </a:ext>
                  </a:extLst>
                </p:cNvPr>
                <p:cNvPicPr/>
                <p:nvPr/>
              </p:nvPicPr>
              <p:blipFill>
                <a:blip r:embed="rId466"/>
                <a:stretch>
                  <a:fillRect/>
                </a:stretch>
              </p:blipFill>
              <p:spPr>
                <a:xfrm>
                  <a:off x="5082089" y="5286913"/>
                  <a:ext cx="101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24" name="Ink 223">
                  <a:extLst>
                    <a:ext uri="{FF2B5EF4-FFF2-40B4-BE49-F238E27FC236}">
                      <a16:creationId xmlns:a16="http://schemas.microsoft.com/office/drawing/2014/main" id="{E486F1D9-4DCE-C75A-2505-8A857ABBBA86}"/>
                    </a:ext>
                  </a:extLst>
                </p14:cNvPr>
                <p14:cNvContentPartPr/>
                <p14:nvPr/>
              </p14:nvContentPartPr>
              <p14:xfrm>
                <a:off x="5237609" y="5337313"/>
                <a:ext cx="360" cy="360"/>
              </p14:xfrm>
            </p:contentPart>
          </mc:Choice>
          <mc:Fallback>
            <p:pic>
              <p:nvPicPr>
                <p:cNvPr id="224" name="Ink 223">
                  <a:extLst>
                    <a:ext uri="{FF2B5EF4-FFF2-40B4-BE49-F238E27FC236}">
                      <a16:creationId xmlns:a16="http://schemas.microsoft.com/office/drawing/2014/main" id="{E486F1D9-4DCE-C75A-2505-8A857ABBBA86}"/>
                    </a:ext>
                  </a:extLst>
                </p:cNvPr>
                <p:cNvPicPr/>
                <p:nvPr/>
              </p:nvPicPr>
              <p:blipFill>
                <a:blip r:embed="rId275"/>
                <a:stretch>
                  <a:fillRect/>
                </a:stretch>
              </p:blipFill>
              <p:spPr>
                <a:xfrm>
                  <a:off x="5231489" y="5331193"/>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26" name="Ink 225">
                  <a:extLst>
                    <a:ext uri="{FF2B5EF4-FFF2-40B4-BE49-F238E27FC236}">
                      <a16:creationId xmlns:a16="http://schemas.microsoft.com/office/drawing/2014/main" id="{20E0ED1D-5640-093E-8299-B2028AE05A10}"/>
                    </a:ext>
                  </a:extLst>
                </p14:cNvPr>
                <p14:cNvContentPartPr/>
                <p14:nvPr/>
              </p14:nvContentPartPr>
              <p14:xfrm>
                <a:off x="2752529" y="5717833"/>
                <a:ext cx="102960" cy="113400"/>
              </p14:xfrm>
            </p:contentPart>
          </mc:Choice>
          <mc:Fallback>
            <p:pic>
              <p:nvPicPr>
                <p:cNvPr id="226" name="Ink 225">
                  <a:extLst>
                    <a:ext uri="{FF2B5EF4-FFF2-40B4-BE49-F238E27FC236}">
                      <a16:creationId xmlns:a16="http://schemas.microsoft.com/office/drawing/2014/main" id="{20E0ED1D-5640-093E-8299-B2028AE05A10}"/>
                    </a:ext>
                  </a:extLst>
                </p:cNvPr>
                <p:cNvPicPr/>
                <p:nvPr/>
              </p:nvPicPr>
              <p:blipFill>
                <a:blip r:embed="rId469"/>
                <a:stretch>
                  <a:fillRect/>
                </a:stretch>
              </p:blipFill>
              <p:spPr>
                <a:xfrm>
                  <a:off x="2746409" y="5711713"/>
                  <a:ext cx="115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27" name="Ink 226">
                  <a:extLst>
                    <a:ext uri="{FF2B5EF4-FFF2-40B4-BE49-F238E27FC236}">
                      <a16:creationId xmlns:a16="http://schemas.microsoft.com/office/drawing/2014/main" id="{0C1A0D2E-404A-E434-12DD-83634EBEB43F}"/>
                    </a:ext>
                  </a:extLst>
                </p14:cNvPr>
                <p14:cNvContentPartPr/>
                <p14:nvPr/>
              </p14:nvContentPartPr>
              <p14:xfrm>
                <a:off x="2941169" y="5685073"/>
                <a:ext cx="73080" cy="8280"/>
              </p14:xfrm>
            </p:contentPart>
          </mc:Choice>
          <mc:Fallback>
            <p:pic>
              <p:nvPicPr>
                <p:cNvPr id="227" name="Ink 226">
                  <a:extLst>
                    <a:ext uri="{FF2B5EF4-FFF2-40B4-BE49-F238E27FC236}">
                      <a16:creationId xmlns:a16="http://schemas.microsoft.com/office/drawing/2014/main" id="{0C1A0D2E-404A-E434-12DD-83634EBEB43F}"/>
                    </a:ext>
                  </a:extLst>
                </p:cNvPr>
                <p:cNvPicPr/>
                <p:nvPr/>
              </p:nvPicPr>
              <p:blipFill>
                <a:blip r:embed="rId471"/>
                <a:stretch>
                  <a:fillRect/>
                </a:stretch>
              </p:blipFill>
              <p:spPr>
                <a:xfrm>
                  <a:off x="2935049" y="5678953"/>
                  <a:ext cx="85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28" name="Ink 227">
                  <a:extLst>
                    <a:ext uri="{FF2B5EF4-FFF2-40B4-BE49-F238E27FC236}">
                      <a16:creationId xmlns:a16="http://schemas.microsoft.com/office/drawing/2014/main" id="{D5FEFCA7-5A2C-8B02-E32A-A2E7A50C8A5A}"/>
                    </a:ext>
                  </a:extLst>
                </p14:cNvPr>
                <p14:cNvContentPartPr/>
                <p14:nvPr/>
              </p14:nvContentPartPr>
              <p14:xfrm>
                <a:off x="2981489" y="5713513"/>
                <a:ext cx="110880" cy="21600"/>
              </p14:xfrm>
            </p:contentPart>
          </mc:Choice>
          <mc:Fallback>
            <p:pic>
              <p:nvPicPr>
                <p:cNvPr id="228" name="Ink 227">
                  <a:extLst>
                    <a:ext uri="{FF2B5EF4-FFF2-40B4-BE49-F238E27FC236}">
                      <a16:creationId xmlns:a16="http://schemas.microsoft.com/office/drawing/2014/main" id="{D5FEFCA7-5A2C-8B02-E32A-A2E7A50C8A5A}"/>
                    </a:ext>
                  </a:extLst>
                </p:cNvPr>
                <p:cNvPicPr/>
                <p:nvPr/>
              </p:nvPicPr>
              <p:blipFill>
                <a:blip r:embed="rId473"/>
                <a:stretch>
                  <a:fillRect/>
                </a:stretch>
              </p:blipFill>
              <p:spPr>
                <a:xfrm>
                  <a:off x="2975369" y="5707393"/>
                  <a:ext cx="1231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29" name="Ink 228">
                  <a:extLst>
                    <a:ext uri="{FF2B5EF4-FFF2-40B4-BE49-F238E27FC236}">
                      <a16:creationId xmlns:a16="http://schemas.microsoft.com/office/drawing/2014/main" id="{8B377C1B-01A6-8016-CDF2-614C310FCE1C}"/>
                    </a:ext>
                  </a:extLst>
                </p14:cNvPr>
                <p14:cNvContentPartPr/>
                <p14:nvPr/>
              </p14:nvContentPartPr>
              <p14:xfrm>
                <a:off x="3160049" y="5575633"/>
                <a:ext cx="360" cy="114840"/>
              </p14:xfrm>
            </p:contentPart>
          </mc:Choice>
          <mc:Fallback>
            <p:pic>
              <p:nvPicPr>
                <p:cNvPr id="229" name="Ink 228">
                  <a:extLst>
                    <a:ext uri="{FF2B5EF4-FFF2-40B4-BE49-F238E27FC236}">
                      <a16:creationId xmlns:a16="http://schemas.microsoft.com/office/drawing/2014/main" id="{8B377C1B-01A6-8016-CDF2-614C310FCE1C}"/>
                    </a:ext>
                  </a:extLst>
                </p:cNvPr>
                <p:cNvPicPr/>
                <p:nvPr/>
              </p:nvPicPr>
              <p:blipFill>
                <a:blip r:embed="rId90"/>
                <a:stretch>
                  <a:fillRect/>
                </a:stretch>
              </p:blipFill>
              <p:spPr>
                <a:xfrm>
                  <a:off x="3153929" y="5569513"/>
                  <a:ext cx="12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30" name="Ink 229">
                  <a:extLst>
                    <a:ext uri="{FF2B5EF4-FFF2-40B4-BE49-F238E27FC236}">
                      <a16:creationId xmlns:a16="http://schemas.microsoft.com/office/drawing/2014/main" id="{2C274080-FF9A-FB4F-D324-957A1DCAF4D9}"/>
                    </a:ext>
                  </a:extLst>
                </p14:cNvPr>
                <p14:cNvContentPartPr/>
                <p14:nvPr/>
              </p14:nvContentPartPr>
              <p14:xfrm>
                <a:off x="3191009" y="5625313"/>
                <a:ext cx="59040" cy="188640"/>
              </p14:xfrm>
            </p:contentPart>
          </mc:Choice>
          <mc:Fallback>
            <p:pic>
              <p:nvPicPr>
                <p:cNvPr id="230" name="Ink 229">
                  <a:extLst>
                    <a:ext uri="{FF2B5EF4-FFF2-40B4-BE49-F238E27FC236}">
                      <a16:creationId xmlns:a16="http://schemas.microsoft.com/office/drawing/2014/main" id="{2C274080-FF9A-FB4F-D324-957A1DCAF4D9}"/>
                    </a:ext>
                  </a:extLst>
                </p:cNvPr>
                <p:cNvPicPr/>
                <p:nvPr/>
              </p:nvPicPr>
              <p:blipFill>
                <a:blip r:embed="rId476"/>
                <a:stretch>
                  <a:fillRect/>
                </a:stretch>
              </p:blipFill>
              <p:spPr>
                <a:xfrm>
                  <a:off x="3184889" y="5619193"/>
                  <a:ext cx="712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31" name="Ink 230">
                  <a:extLst>
                    <a:ext uri="{FF2B5EF4-FFF2-40B4-BE49-F238E27FC236}">
                      <a16:creationId xmlns:a16="http://schemas.microsoft.com/office/drawing/2014/main" id="{E2A0AE44-EC32-6A3D-7ED9-0E71D61C9DB2}"/>
                    </a:ext>
                  </a:extLst>
                </p14:cNvPr>
                <p14:cNvContentPartPr/>
                <p14:nvPr/>
              </p14:nvContentPartPr>
              <p14:xfrm>
                <a:off x="3273449" y="5710633"/>
                <a:ext cx="100080" cy="120240"/>
              </p14:xfrm>
            </p:contentPart>
          </mc:Choice>
          <mc:Fallback>
            <p:pic>
              <p:nvPicPr>
                <p:cNvPr id="231" name="Ink 230">
                  <a:extLst>
                    <a:ext uri="{FF2B5EF4-FFF2-40B4-BE49-F238E27FC236}">
                      <a16:creationId xmlns:a16="http://schemas.microsoft.com/office/drawing/2014/main" id="{E2A0AE44-EC32-6A3D-7ED9-0E71D61C9DB2}"/>
                    </a:ext>
                  </a:extLst>
                </p:cNvPr>
                <p:cNvPicPr/>
                <p:nvPr/>
              </p:nvPicPr>
              <p:blipFill>
                <a:blip r:embed="rId478"/>
                <a:stretch>
                  <a:fillRect/>
                </a:stretch>
              </p:blipFill>
              <p:spPr>
                <a:xfrm>
                  <a:off x="3267329" y="5704513"/>
                  <a:ext cx="112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33" name="Ink 232">
                  <a:extLst>
                    <a:ext uri="{FF2B5EF4-FFF2-40B4-BE49-F238E27FC236}">
                      <a16:creationId xmlns:a16="http://schemas.microsoft.com/office/drawing/2014/main" id="{B8F2B2DC-269E-583B-7D75-915468B5FD48}"/>
                    </a:ext>
                  </a:extLst>
                </p14:cNvPr>
                <p14:cNvContentPartPr/>
                <p14:nvPr/>
              </p14:nvContentPartPr>
              <p14:xfrm>
                <a:off x="3509249" y="5625313"/>
                <a:ext cx="103680" cy="77760"/>
              </p14:xfrm>
            </p:contentPart>
          </mc:Choice>
          <mc:Fallback>
            <p:pic>
              <p:nvPicPr>
                <p:cNvPr id="233" name="Ink 232">
                  <a:extLst>
                    <a:ext uri="{FF2B5EF4-FFF2-40B4-BE49-F238E27FC236}">
                      <a16:creationId xmlns:a16="http://schemas.microsoft.com/office/drawing/2014/main" id="{B8F2B2DC-269E-583B-7D75-915468B5FD48}"/>
                    </a:ext>
                  </a:extLst>
                </p:cNvPr>
                <p:cNvPicPr/>
                <p:nvPr/>
              </p:nvPicPr>
              <p:blipFill>
                <a:blip r:embed="rId480"/>
                <a:stretch>
                  <a:fillRect/>
                </a:stretch>
              </p:blipFill>
              <p:spPr>
                <a:xfrm>
                  <a:off x="3503129" y="5619193"/>
                  <a:ext cx="115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34" name="Ink 233">
                  <a:extLst>
                    <a:ext uri="{FF2B5EF4-FFF2-40B4-BE49-F238E27FC236}">
                      <a16:creationId xmlns:a16="http://schemas.microsoft.com/office/drawing/2014/main" id="{03AEF739-8E91-D0ED-35ED-F36F94620E59}"/>
                    </a:ext>
                  </a:extLst>
                </p14:cNvPr>
                <p14:cNvContentPartPr/>
                <p14:nvPr/>
              </p14:nvContentPartPr>
              <p14:xfrm>
                <a:off x="3726689" y="5605513"/>
                <a:ext cx="360" cy="116640"/>
              </p14:xfrm>
            </p:contentPart>
          </mc:Choice>
          <mc:Fallback>
            <p:pic>
              <p:nvPicPr>
                <p:cNvPr id="234" name="Ink 233">
                  <a:extLst>
                    <a:ext uri="{FF2B5EF4-FFF2-40B4-BE49-F238E27FC236}">
                      <a16:creationId xmlns:a16="http://schemas.microsoft.com/office/drawing/2014/main" id="{03AEF739-8E91-D0ED-35ED-F36F94620E59}"/>
                    </a:ext>
                  </a:extLst>
                </p:cNvPr>
                <p:cNvPicPr/>
                <p:nvPr/>
              </p:nvPicPr>
              <p:blipFill>
                <a:blip r:embed="rId90"/>
                <a:stretch>
                  <a:fillRect/>
                </a:stretch>
              </p:blipFill>
              <p:spPr>
                <a:xfrm>
                  <a:off x="3720569" y="5599393"/>
                  <a:ext cx="12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36" name="Ink 235">
                  <a:extLst>
                    <a:ext uri="{FF2B5EF4-FFF2-40B4-BE49-F238E27FC236}">
                      <a16:creationId xmlns:a16="http://schemas.microsoft.com/office/drawing/2014/main" id="{1CC50EAD-428C-854C-36AD-99488A7C4628}"/>
                    </a:ext>
                  </a:extLst>
                </p14:cNvPr>
                <p14:cNvContentPartPr/>
                <p14:nvPr/>
              </p14:nvContentPartPr>
              <p14:xfrm>
                <a:off x="3978329" y="5674993"/>
                <a:ext cx="146160" cy="102960"/>
              </p14:xfrm>
            </p:contentPart>
          </mc:Choice>
          <mc:Fallback>
            <p:pic>
              <p:nvPicPr>
                <p:cNvPr id="236" name="Ink 235">
                  <a:extLst>
                    <a:ext uri="{FF2B5EF4-FFF2-40B4-BE49-F238E27FC236}">
                      <a16:creationId xmlns:a16="http://schemas.microsoft.com/office/drawing/2014/main" id="{1CC50EAD-428C-854C-36AD-99488A7C4628}"/>
                    </a:ext>
                  </a:extLst>
                </p:cNvPr>
                <p:cNvPicPr/>
                <p:nvPr/>
              </p:nvPicPr>
              <p:blipFill>
                <a:blip r:embed="rId483"/>
                <a:stretch>
                  <a:fillRect/>
                </a:stretch>
              </p:blipFill>
              <p:spPr>
                <a:xfrm>
                  <a:off x="3972209" y="5668873"/>
                  <a:ext cx="158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37" name="Ink 236">
                  <a:extLst>
                    <a:ext uri="{FF2B5EF4-FFF2-40B4-BE49-F238E27FC236}">
                      <a16:creationId xmlns:a16="http://schemas.microsoft.com/office/drawing/2014/main" id="{3A4FE50E-0A87-D013-D70A-8D2A0DBDF56F}"/>
                    </a:ext>
                  </a:extLst>
                </p14:cNvPr>
                <p14:cNvContentPartPr/>
                <p14:nvPr/>
              </p14:nvContentPartPr>
              <p14:xfrm>
                <a:off x="4154009" y="5676073"/>
                <a:ext cx="56160" cy="58320"/>
              </p14:xfrm>
            </p:contentPart>
          </mc:Choice>
          <mc:Fallback>
            <p:pic>
              <p:nvPicPr>
                <p:cNvPr id="237" name="Ink 236">
                  <a:extLst>
                    <a:ext uri="{FF2B5EF4-FFF2-40B4-BE49-F238E27FC236}">
                      <a16:creationId xmlns:a16="http://schemas.microsoft.com/office/drawing/2014/main" id="{3A4FE50E-0A87-D013-D70A-8D2A0DBDF56F}"/>
                    </a:ext>
                  </a:extLst>
                </p:cNvPr>
                <p:cNvPicPr/>
                <p:nvPr/>
              </p:nvPicPr>
              <p:blipFill>
                <a:blip r:embed="rId485"/>
                <a:stretch>
                  <a:fillRect/>
                </a:stretch>
              </p:blipFill>
              <p:spPr>
                <a:xfrm>
                  <a:off x="4147889" y="5669953"/>
                  <a:ext cx="68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38" name="Ink 237">
                  <a:extLst>
                    <a:ext uri="{FF2B5EF4-FFF2-40B4-BE49-F238E27FC236}">
                      <a16:creationId xmlns:a16="http://schemas.microsoft.com/office/drawing/2014/main" id="{4E1556EB-D93A-82C1-8564-B8C99AE31031}"/>
                    </a:ext>
                  </a:extLst>
                </p14:cNvPr>
                <p14:cNvContentPartPr/>
                <p14:nvPr/>
              </p14:nvContentPartPr>
              <p14:xfrm>
                <a:off x="4273169" y="5665273"/>
                <a:ext cx="138240" cy="67320"/>
              </p14:xfrm>
            </p:contentPart>
          </mc:Choice>
          <mc:Fallback>
            <p:pic>
              <p:nvPicPr>
                <p:cNvPr id="238" name="Ink 237">
                  <a:extLst>
                    <a:ext uri="{FF2B5EF4-FFF2-40B4-BE49-F238E27FC236}">
                      <a16:creationId xmlns:a16="http://schemas.microsoft.com/office/drawing/2014/main" id="{4E1556EB-D93A-82C1-8564-B8C99AE31031}"/>
                    </a:ext>
                  </a:extLst>
                </p:cNvPr>
                <p:cNvPicPr/>
                <p:nvPr/>
              </p:nvPicPr>
              <p:blipFill>
                <a:blip r:embed="rId487"/>
                <a:stretch>
                  <a:fillRect/>
                </a:stretch>
              </p:blipFill>
              <p:spPr>
                <a:xfrm>
                  <a:off x="4267049" y="5659153"/>
                  <a:ext cx="150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39" name="Ink 238">
                  <a:extLst>
                    <a:ext uri="{FF2B5EF4-FFF2-40B4-BE49-F238E27FC236}">
                      <a16:creationId xmlns:a16="http://schemas.microsoft.com/office/drawing/2014/main" id="{D4E7B26B-D3BA-BDA9-7021-7381B72C430B}"/>
                    </a:ext>
                  </a:extLst>
                </p14:cNvPr>
                <p14:cNvContentPartPr/>
                <p14:nvPr/>
              </p14:nvContentPartPr>
              <p14:xfrm>
                <a:off x="4442369" y="5645113"/>
                <a:ext cx="86400" cy="73800"/>
              </p14:xfrm>
            </p:contentPart>
          </mc:Choice>
          <mc:Fallback>
            <p:pic>
              <p:nvPicPr>
                <p:cNvPr id="239" name="Ink 238">
                  <a:extLst>
                    <a:ext uri="{FF2B5EF4-FFF2-40B4-BE49-F238E27FC236}">
                      <a16:creationId xmlns:a16="http://schemas.microsoft.com/office/drawing/2014/main" id="{D4E7B26B-D3BA-BDA9-7021-7381B72C430B}"/>
                    </a:ext>
                  </a:extLst>
                </p:cNvPr>
                <p:cNvPicPr/>
                <p:nvPr/>
              </p:nvPicPr>
              <p:blipFill>
                <a:blip r:embed="rId489"/>
                <a:stretch>
                  <a:fillRect/>
                </a:stretch>
              </p:blipFill>
              <p:spPr>
                <a:xfrm>
                  <a:off x="4436249" y="5638993"/>
                  <a:ext cx="98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40" name="Ink 239">
                  <a:extLst>
                    <a:ext uri="{FF2B5EF4-FFF2-40B4-BE49-F238E27FC236}">
                      <a16:creationId xmlns:a16="http://schemas.microsoft.com/office/drawing/2014/main" id="{58B4A3DA-2125-15C5-359F-DE99A2331692}"/>
                    </a:ext>
                  </a:extLst>
                </p14:cNvPr>
                <p14:cNvContentPartPr/>
                <p14:nvPr/>
              </p14:nvContentPartPr>
              <p14:xfrm>
                <a:off x="4620929" y="5732953"/>
                <a:ext cx="360" cy="2160"/>
              </p14:xfrm>
            </p:contentPart>
          </mc:Choice>
          <mc:Fallback>
            <p:pic>
              <p:nvPicPr>
                <p:cNvPr id="240" name="Ink 239">
                  <a:extLst>
                    <a:ext uri="{FF2B5EF4-FFF2-40B4-BE49-F238E27FC236}">
                      <a16:creationId xmlns:a16="http://schemas.microsoft.com/office/drawing/2014/main" id="{58B4A3DA-2125-15C5-359F-DE99A2331692}"/>
                    </a:ext>
                  </a:extLst>
                </p:cNvPr>
                <p:cNvPicPr/>
                <p:nvPr/>
              </p:nvPicPr>
              <p:blipFill>
                <a:blip r:embed="rId275"/>
                <a:stretch>
                  <a:fillRect/>
                </a:stretch>
              </p:blipFill>
              <p:spPr>
                <a:xfrm>
                  <a:off x="4614809" y="5726833"/>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1" name="Ink 310">
                  <a:extLst>
                    <a:ext uri="{FF2B5EF4-FFF2-40B4-BE49-F238E27FC236}">
                      <a16:creationId xmlns:a16="http://schemas.microsoft.com/office/drawing/2014/main" id="{76BBC7C1-B618-6CBF-DECB-128F8129FDFA}"/>
                    </a:ext>
                  </a:extLst>
                </p14:cNvPr>
                <p14:cNvContentPartPr/>
                <p14:nvPr/>
              </p14:nvContentPartPr>
              <p14:xfrm>
                <a:off x="5604449" y="3569290"/>
                <a:ext cx="6312240" cy="2270520"/>
              </p14:xfrm>
            </p:contentPart>
          </mc:Choice>
          <mc:Fallback>
            <p:pic>
              <p:nvPicPr>
                <p:cNvPr id="311" name="Ink 310">
                  <a:extLst>
                    <a:ext uri="{FF2B5EF4-FFF2-40B4-BE49-F238E27FC236}">
                      <a16:creationId xmlns:a16="http://schemas.microsoft.com/office/drawing/2014/main" id="{76BBC7C1-B618-6CBF-DECB-128F8129FDFA}"/>
                    </a:ext>
                  </a:extLst>
                </p:cNvPr>
                <p:cNvPicPr/>
                <p:nvPr/>
              </p:nvPicPr>
              <p:blipFill>
                <a:blip r:embed="rId492"/>
                <a:stretch>
                  <a:fillRect/>
                </a:stretch>
              </p:blipFill>
              <p:spPr>
                <a:xfrm>
                  <a:off x="5598329" y="3563170"/>
                  <a:ext cx="6324480" cy="22827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3" name="Ink 312">
                  <a:extLst>
                    <a:ext uri="{FF2B5EF4-FFF2-40B4-BE49-F238E27FC236}">
                      <a16:creationId xmlns:a16="http://schemas.microsoft.com/office/drawing/2014/main" id="{E59DE508-B9DC-4379-ECFF-CCE8CA93B7F9}"/>
                    </a:ext>
                  </a:extLst>
                </p14:cNvPr>
                <p14:cNvContentPartPr/>
                <p14:nvPr/>
              </p14:nvContentPartPr>
              <p14:xfrm>
                <a:off x="5958329" y="5926930"/>
                <a:ext cx="119160" cy="96840"/>
              </p14:xfrm>
            </p:contentPart>
          </mc:Choice>
          <mc:Fallback>
            <p:pic>
              <p:nvPicPr>
                <p:cNvPr id="313" name="Ink 312">
                  <a:extLst>
                    <a:ext uri="{FF2B5EF4-FFF2-40B4-BE49-F238E27FC236}">
                      <a16:creationId xmlns:a16="http://schemas.microsoft.com/office/drawing/2014/main" id="{E59DE508-B9DC-4379-ECFF-CCE8CA93B7F9}"/>
                    </a:ext>
                  </a:extLst>
                </p:cNvPr>
                <p:cNvPicPr/>
                <p:nvPr/>
              </p:nvPicPr>
              <p:blipFill>
                <a:blip r:embed="rId494"/>
                <a:stretch>
                  <a:fillRect/>
                </a:stretch>
              </p:blipFill>
              <p:spPr>
                <a:xfrm>
                  <a:off x="5952209" y="5920810"/>
                  <a:ext cx="131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4" name="Ink 313">
                  <a:extLst>
                    <a:ext uri="{FF2B5EF4-FFF2-40B4-BE49-F238E27FC236}">
                      <a16:creationId xmlns:a16="http://schemas.microsoft.com/office/drawing/2014/main" id="{229D8BC1-5E98-39D4-E1CB-83F7F1B8AF77}"/>
                    </a:ext>
                  </a:extLst>
                </p14:cNvPr>
                <p14:cNvContentPartPr/>
                <p14:nvPr/>
              </p14:nvContentPartPr>
              <p14:xfrm>
                <a:off x="5798489" y="5890930"/>
                <a:ext cx="385560" cy="255600"/>
              </p14:xfrm>
            </p:contentPart>
          </mc:Choice>
          <mc:Fallback>
            <p:pic>
              <p:nvPicPr>
                <p:cNvPr id="314" name="Ink 313">
                  <a:extLst>
                    <a:ext uri="{FF2B5EF4-FFF2-40B4-BE49-F238E27FC236}">
                      <a16:creationId xmlns:a16="http://schemas.microsoft.com/office/drawing/2014/main" id="{229D8BC1-5E98-39D4-E1CB-83F7F1B8AF77}"/>
                    </a:ext>
                  </a:extLst>
                </p:cNvPr>
                <p:cNvPicPr/>
                <p:nvPr/>
              </p:nvPicPr>
              <p:blipFill>
                <a:blip r:embed="rId496"/>
                <a:stretch>
                  <a:fillRect/>
                </a:stretch>
              </p:blipFill>
              <p:spPr>
                <a:xfrm>
                  <a:off x="5792369" y="5884810"/>
                  <a:ext cx="397800" cy="267840"/>
                </a:xfrm>
                <a:prstGeom prst="rect">
                  <a:avLst/>
                </a:prstGeom>
              </p:spPr>
            </p:pic>
          </mc:Fallback>
        </mc:AlternateContent>
      </p:grpSp>
      <p:grpSp>
        <p:nvGrpSpPr>
          <p:cNvPr id="322" name="Group 321">
            <a:extLst>
              <a:ext uri="{FF2B5EF4-FFF2-40B4-BE49-F238E27FC236}">
                <a16:creationId xmlns:a16="http://schemas.microsoft.com/office/drawing/2014/main" id="{066AE834-0602-6512-F93C-608471F9F882}"/>
              </a:ext>
            </a:extLst>
          </p:cNvPr>
          <p:cNvGrpSpPr/>
          <p:nvPr/>
        </p:nvGrpSpPr>
        <p:grpSpPr>
          <a:xfrm>
            <a:off x="6422009" y="5778250"/>
            <a:ext cx="690840" cy="426960"/>
            <a:chOff x="6422009" y="5778250"/>
            <a:chExt cx="690840" cy="426960"/>
          </a:xfrm>
        </p:grpSpPr>
        <mc:AlternateContent xmlns:mc="http://schemas.openxmlformats.org/markup-compatibility/2006">
          <mc:Choice xmlns:p14="http://schemas.microsoft.com/office/powerpoint/2010/main" Requires="p14">
            <p:contentPart p14:bwMode="auto" r:id="rId497">
              <p14:nvContentPartPr>
                <p14:cNvPr id="316" name="Ink 315">
                  <a:extLst>
                    <a:ext uri="{FF2B5EF4-FFF2-40B4-BE49-F238E27FC236}">
                      <a16:creationId xmlns:a16="http://schemas.microsoft.com/office/drawing/2014/main" id="{F0AA81F7-A215-F785-7717-67945A124E88}"/>
                    </a:ext>
                  </a:extLst>
                </p14:cNvPr>
                <p14:cNvContentPartPr/>
                <p14:nvPr/>
              </p14:nvContentPartPr>
              <p14:xfrm>
                <a:off x="6422009" y="5933410"/>
                <a:ext cx="171720" cy="171720"/>
              </p14:xfrm>
            </p:contentPart>
          </mc:Choice>
          <mc:Fallback>
            <p:pic>
              <p:nvPicPr>
                <p:cNvPr id="316" name="Ink 315">
                  <a:extLst>
                    <a:ext uri="{FF2B5EF4-FFF2-40B4-BE49-F238E27FC236}">
                      <a16:creationId xmlns:a16="http://schemas.microsoft.com/office/drawing/2014/main" id="{F0AA81F7-A215-F785-7717-67945A124E88}"/>
                    </a:ext>
                  </a:extLst>
                </p:cNvPr>
                <p:cNvPicPr/>
                <p:nvPr/>
              </p:nvPicPr>
              <p:blipFill>
                <a:blip r:embed="rId498"/>
                <a:stretch>
                  <a:fillRect/>
                </a:stretch>
              </p:blipFill>
              <p:spPr>
                <a:xfrm>
                  <a:off x="6415889" y="5927290"/>
                  <a:ext cx="1839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7" name="Ink 316">
                  <a:extLst>
                    <a:ext uri="{FF2B5EF4-FFF2-40B4-BE49-F238E27FC236}">
                      <a16:creationId xmlns:a16="http://schemas.microsoft.com/office/drawing/2014/main" id="{8ADA8E73-00A6-76E7-3342-38B3F599DC09}"/>
                    </a:ext>
                  </a:extLst>
                </p14:cNvPr>
                <p14:cNvContentPartPr/>
                <p14:nvPr/>
              </p14:nvContentPartPr>
              <p14:xfrm>
                <a:off x="6658529" y="6072730"/>
                <a:ext cx="108000" cy="101880"/>
              </p14:xfrm>
            </p:contentPart>
          </mc:Choice>
          <mc:Fallback>
            <p:pic>
              <p:nvPicPr>
                <p:cNvPr id="317" name="Ink 316">
                  <a:extLst>
                    <a:ext uri="{FF2B5EF4-FFF2-40B4-BE49-F238E27FC236}">
                      <a16:creationId xmlns:a16="http://schemas.microsoft.com/office/drawing/2014/main" id="{8ADA8E73-00A6-76E7-3342-38B3F599DC09}"/>
                    </a:ext>
                  </a:extLst>
                </p:cNvPr>
                <p:cNvPicPr/>
                <p:nvPr/>
              </p:nvPicPr>
              <p:blipFill>
                <a:blip r:embed="rId500"/>
                <a:stretch>
                  <a:fillRect/>
                </a:stretch>
              </p:blipFill>
              <p:spPr>
                <a:xfrm>
                  <a:off x="6652409" y="6066610"/>
                  <a:ext cx="120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8" name="Ink 317">
                  <a:extLst>
                    <a:ext uri="{FF2B5EF4-FFF2-40B4-BE49-F238E27FC236}">
                      <a16:creationId xmlns:a16="http://schemas.microsoft.com/office/drawing/2014/main" id="{17A2F21B-FF4A-D839-6E2E-938C0B630698}"/>
                    </a:ext>
                  </a:extLst>
                </p14:cNvPr>
                <p14:cNvContentPartPr/>
                <p14:nvPr/>
              </p14:nvContentPartPr>
              <p14:xfrm>
                <a:off x="6797849" y="6106570"/>
                <a:ext cx="95760" cy="6480"/>
              </p14:xfrm>
            </p:contentPart>
          </mc:Choice>
          <mc:Fallback>
            <p:pic>
              <p:nvPicPr>
                <p:cNvPr id="318" name="Ink 317">
                  <a:extLst>
                    <a:ext uri="{FF2B5EF4-FFF2-40B4-BE49-F238E27FC236}">
                      <a16:creationId xmlns:a16="http://schemas.microsoft.com/office/drawing/2014/main" id="{17A2F21B-FF4A-D839-6E2E-938C0B630698}"/>
                    </a:ext>
                  </a:extLst>
                </p:cNvPr>
                <p:cNvPicPr/>
                <p:nvPr/>
              </p:nvPicPr>
              <p:blipFill>
                <a:blip r:embed="rId502"/>
                <a:stretch>
                  <a:fillRect/>
                </a:stretch>
              </p:blipFill>
              <p:spPr>
                <a:xfrm>
                  <a:off x="6791729" y="6100450"/>
                  <a:ext cx="108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9" name="Ink 318">
                  <a:extLst>
                    <a:ext uri="{FF2B5EF4-FFF2-40B4-BE49-F238E27FC236}">
                      <a16:creationId xmlns:a16="http://schemas.microsoft.com/office/drawing/2014/main" id="{043F3AA1-B20A-359E-3451-065ADE44CB6F}"/>
                    </a:ext>
                  </a:extLst>
                </p14:cNvPr>
                <p14:cNvContentPartPr/>
                <p14:nvPr/>
              </p14:nvContentPartPr>
              <p14:xfrm>
                <a:off x="6825569" y="6147970"/>
                <a:ext cx="85680" cy="4320"/>
              </p14:xfrm>
            </p:contentPart>
          </mc:Choice>
          <mc:Fallback>
            <p:pic>
              <p:nvPicPr>
                <p:cNvPr id="319" name="Ink 318">
                  <a:extLst>
                    <a:ext uri="{FF2B5EF4-FFF2-40B4-BE49-F238E27FC236}">
                      <a16:creationId xmlns:a16="http://schemas.microsoft.com/office/drawing/2014/main" id="{043F3AA1-B20A-359E-3451-065ADE44CB6F}"/>
                    </a:ext>
                  </a:extLst>
                </p:cNvPr>
                <p:cNvPicPr/>
                <p:nvPr/>
              </p:nvPicPr>
              <p:blipFill>
                <a:blip r:embed="rId154"/>
                <a:stretch>
                  <a:fillRect/>
                </a:stretch>
              </p:blipFill>
              <p:spPr>
                <a:xfrm>
                  <a:off x="6819449" y="6141850"/>
                  <a:ext cx="97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20" name="Ink 319">
                  <a:extLst>
                    <a:ext uri="{FF2B5EF4-FFF2-40B4-BE49-F238E27FC236}">
                      <a16:creationId xmlns:a16="http://schemas.microsoft.com/office/drawing/2014/main" id="{6657B5E6-1535-C3C0-50D6-3F54D7C3DAEC}"/>
                    </a:ext>
                  </a:extLst>
                </p14:cNvPr>
                <p14:cNvContentPartPr/>
                <p14:nvPr/>
              </p14:nvContentPartPr>
              <p14:xfrm>
                <a:off x="6969569" y="6084250"/>
                <a:ext cx="143280" cy="120960"/>
              </p14:xfrm>
            </p:contentPart>
          </mc:Choice>
          <mc:Fallback>
            <p:pic>
              <p:nvPicPr>
                <p:cNvPr id="320" name="Ink 319">
                  <a:extLst>
                    <a:ext uri="{FF2B5EF4-FFF2-40B4-BE49-F238E27FC236}">
                      <a16:creationId xmlns:a16="http://schemas.microsoft.com/office/drawing/2014/main" id="{6657B5E6-1535-C3C0-50D6-3F54D7C3DAEC}"/>
                    </a:ext>
                  </a:extLst>
                </p:cNvPr>
                <p:cNvPicPr/>
                <p:nvPr/>
              </p:nvPicPr>
              <p:blipFill>
                <a:blip r:embed="rId505"/>
                <a:stretch>
                  <a:fillRect/>
                </a:stretch>
              </p:blipFill>
              <p:spPr>
                <a:xfrm>
                  <a:off x="6963449" y="6078130"/>
                  <a:ext cx="155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21" name="Ink 320">
                  <a:extLst>
                    <a:ext uri="{FF2B5EF4-FFF2-40B4-BE49-F238E27FC236}">
                      <a16:creationId xmlns:a16="http://schemas.microsoft.com/office/drawing/2014/main" id="{54D9B4AA-79D7-A642-470B-A7A0F63D6176}"/>
                    </a:ext>
                  </a:extLst>
                </p14:cNvPr>
                <p14:cNvContentPartPr/>
                <p14:nvPr/>
              </p14:nvContentPartPr>
              <p14:xfrm>
                <a:off x="6697769" y="5778250"/>
                <a:ext cx="201960" cy="88560"/>
              </p14:xfrm>
            </p:contentPart>
          </mc:Choice>
          <mc:Fallback>
            <p:pic>
              <p:nvPicPr>
                <p:cNvPr id="321" name="Ink 320">
                  <a:extLst>
                    <a:ext uri="{FF2B5EF4-FFF2-40B4-BE49-F238E27FC236}">
                      <a16:creationId xmlns:a16="http://schemas.microsoft.com/office/drawing/2014/main" id="{54D9B4AA-79D7-A642-470B-A7A0F63D6176}"/>
                    </a:ext>
                  </a:extLst>
                </p:cNvPr>
                <p:cNvPicPr/>
                <p:nvPr/>
              </p:nvPicPr>
              <p:blipFill>
                <a:blip r:embed="rId507"/>
                <a:stretch>
                  <a:fillRect/>
                </a:stretch>
              </p:blipFill>
              <p:spPr>
                <a:xfrm>
                  <a:off x="6691649" y="5772130"/>
                  <a:ext cx="214200" cy="100800"/>
                </a:xfrm>
                <a:prstGeom prst="rect">
                  <a:avLst/>
                </a:prstGeom>
              </p:spPr>
            </p:pic>
          </mc:Fallback>
        </mc:AlternateContent>
      </p:grpSp>
      <p:grpSp>
        <p:nvGrpSpPr>
          <p:cNvPr id="330" name="Group 329">
            <a:extLst>
              <a:ext uri="{FF2B5EF4-FFF2-40B4-BE49-F238E27FC236}">
                <a16:creationId xmlns:a16="http://schemas.microsoft.com/office/drawing/2014/main" id="{4D27CDB2-B2C6-2A84-69B5-CD437F4E38DB}"/>
              </a:ext>
            </a:extLst>
          </p:cNvPr>
          <p:cNvGrpSpPr/>
          <p:nvPr/>
        </p:nvGrpSpPr>
        <p:grpSpPr>
          <a:xfrm>
            <a:off x="7314449" y="5674930"/>
            <a:ext cx="496440" cy="417240"/>
            <a:chOff x="7314449" y="5674930"/>
            <a:chExt cx="496440" cy="417240"/>
          </a:xfrm>
        </p:grpSpPr>
        <mc:AlternateContent xmlns:mc="http://schemas.openxmlformats.org/markup-compatibility/2006">
          <mc:Choice xmlns:p14="http://schemas.microsoft.com/office/powerpoint/2010/main" Requires="p14">
            <p:contentPart p14:bwMode="auto" r:id="rId508">
              <p14:nvContentPartPr>
                <p14:cNvPr id="323" name="Ink 322">
                  <a:extLst>
                    <a:ext uri="{FF2B5EF4-FFF2-40B4-BE49-F238E27FC236}">
                      <a16:creationId xmlns:a16="http://schemas.microsoft.com/office/drawing/2014/main" id="{B4EF6703-0B0F-0382-CF44-425471BC5265}"/>
                    </a:ext>
                  </a:extLst>
                </p14:cNvPr>
                <p14:cNvContentPartPr/>
                <p14:nvPr/>
              </p14:nvContentPartPr>
              <p14:xfrm>
                <a:off x="7473929" y="5674930"/>
                <a:ext cx="360" cy="138960"/>
              </p14:xfrm>
            </p:contentPart>
          </mc:Choice>
          <mc:Fallback>
            <p:pic>
              <p:nvPicPr>
                <p:cNvPr id="323" name="Ink 322">
                  <a:extLst>
                    <a:ext uri="{FF2B5EF4-FFF2-40B4-BE49-F238E27FC236}">
                      <a16:creationId xmlns:a16="http://schemas.microsoft.com/office/drawing/2014/main" id="{B4EF6703-0B0F-0382-CF44-425471BC5265}"/>
                    </a:ext>
                  </a:extLst>
                </p:cNvPr>
                <p:cNvPicPr/>
                <p:nvPr/>
              </p:nvPicPr>
              <p:blipFill>
                <a:blip r:embed="rId509"/>
                <a:stretch>
                  <a:fillRect/>
                </a:stretch>
              </p:blipFill>
              <p:spPr>
                <a:xfrm>
                  <a:off x="7467809" y="5668810"/>
                  <a:ext cx="12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4" name="Ink 323">
                  <a:extLst>
                    <a:ext uri="{FF2B5EF4-FFF2-40B4-BE49-F238E27FC236}">
                      <a16:creationId xmlns:a16="http://schemas.microsoft.com/office/drawing/2014/main" id="{8675E30F-1B59-EBA4-E85C-2053D47A2E6D}"/>
                    </a:ext>
                  </a:extLst>
                </p14:cNvPr>
                <p14:cNvContentPartPr/>
                <p14:nvPr/>
              </p14:nvContentPartPr>
              <p14:xfrm>
                <a:off x="7314449" y="5829730"/>
                <a:ext cx="394920" cy="24480"/>
              </p14:xfrm>
            </p:contentPart>
          </mc:Choice>
          <mc:Fallback>
            <p:pic>
              <p:nvPicPr>
                <p:cNvPr id="324" name="Ink 323">
                  <a:extLst>
                    <a:ext uri="{FF2B5EF4-FFF2-40B4-BE49-F238E27FC236}">
                      <a16:creationId xmlns:a16="http://schemas.microsoft.com/office/drawing/2014/main" id="{8675E30F-1B59-EBA4-E85C-2053D47A2E6D}"/>
                    </a:ext>
                  </a:extLst>
                </p:cNvPr>
                <p:cNvPicPr/>
                <p:nvPr/>
              </p:nvPicPr>
              <p:blipFill>
                <a:blip r:embed="rId511"/>
                <a:stretch>
                  <a:fillRect/>
                </a:stretch>
              </p:blipFill>
              <p:spPr>
                <a:xfrm>
                  <a:off x="7308329" y="5823610"/>
                  <a:ext cx="407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5" name="Ink 324">
                  <a:extLst>
                    <a:ext uri="{FF2B5EF4-FFF2-40B4-BE49-F238E27FC236}">
                      <a16:creationId xmlns:a16="http://schemas.microsoft.com/office/drawing/2014/main" id="{AD00604C-0AAB-28F8-2CBD-1C50F5424680}"/>
                    </a:ext>
                  </a:extLst>
                </p14:cNvPr>
                <p14:cNvContentPartPr/>
                <p14:nvPr/>
              </p14:nvContentPartPr>
              <p14:xfrm>
                <a:off x="7394369" y="5913610"/>
                <a:ext cx="360" cy="126720"/>
              </p14:xfrm>
            </p:contentPart>
          </mc:Choice>
          <mc:Fallback>
            <p:pic>
              <p:nvPicPr>
                <p:cNvPr id="325" name="Ink 324">
                  <a:extLst>
                    <a:ext uri="{FF2B5EF4-FFF2-40B4-BE49-F238E27FC236}">
                      <a16:creationId xmlns:a16="http://schemas.microsoft.com/office/drawing/2014/main" id="{AD00604C-0AAB-28F8-2CBD-1C50F5424680}"/>
                    </a:ext>
                  </a:extLst>
                </p:cNvPr>
                <p:cNvPicPr/>
                <p:nvPr/>
              </p:nvPicPr>
              <p:blipFill>
                <a:blip r:embed="rId58"/>
                <a:stretch>
                  <a:fillRect/>
                </a:stretch>
              </p:blipFill>
              <p:spPr>
                <a:xfrm>
                  <a:off x="7388249" y="5907490"/>
                  <a:ext cx="12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6" name="Ink 325">
                  <a:extLst>
                    <a:ext uri="{FF2B5EF4-FFF2-40B4-BE49-F238E27FC236}">
                      <a16:creationId xmlns:a16="http://schemas.microsoft.com/office/drawing/2014/main" id="{70AA5363-2CA2-6CF0-9D35-0210D8C35236}"/>
                    </a:ext>
                  </a:extLst>
                </p14:cNvPr>
                <p14:cNvContentPartPr/>
                <p14:nvPr/>
              </p14:nvContentPartPr>
              <p14:xfrm>
                <a:off x="7433969" y="5993170"/>
                <a:ext cx="107280" cy="65880"/>
              </p14:xfrm>
            </p:contentPart>
          </mc:Choice>
          <mc:Fallback>
            <p:pic>
              <p:nvPicPr>
                <p:cNvPr id="326" name="Ink 325">
                  <a:extLst>
                    <a:ext uri="{FF2B5EF4-FFF2-40B4-BE49-F238E27FC236}">
                      <a16:creationId xmlns:a16="http://schemas.microsoft.com/office/drawing/2014/main" id="{70AA5363-2CA2-6CF0-9D35-0210D8C35236}"/>
                    </a:ext>
                  </a:extLst>
                </p:cNvPr>
                <p:cNvPicPr/>
                <p:nvPr/>
              </p:nvPicPr>
              <p:blipFill>
                <a:blip r:embed="rId514"/>
                <a:stretch>
                  <a:fillRect/>
                </a:stretch>
              </p:blipFill>
              <p:spPr>
                <a:xfrm>
                  <a:off x="7427849" y="5987050"/>
                  <a:ext cx="119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7" name="Ink 326">
                  <a:extLst>
                    <a:ext uri="{FF2B5EF4-FFF2-40B4-BE49-F238E27FC236}">
                      <a16:creationId xmlns:a16="http://schemas.microsoft.com/office/drawing/2014/main" id="{FFC918B7-17A1-F3FF-4EBF-80DD3AC690E1}"/>
                    </a:ext>
                  </a:extLst>
                </p14:cNvPr>
                <p14:cNvContentPartPr/>
                <p14:nvPr/>
              </p14:nvContentPartPr>
              <p14:xfrm>
                <a:off x="7583009" y="5903530"/>
                <a:ext cx="14760" cy="158760"/>
              </p14:xfrm>
            </p:contentPart>
          </mc:Choice>
          <mc:Fallback>
            <p:pic>
              <p:nvPicPr>
                <p:cNvPr id="327" name="Ink 326">
                  <a:extLst>
                    <a:ext uri="{FF2B5EF4-FFF2-40B4-BE49-F238E27FC236}">
                      <a16:creationId xmlns:a16="http://schemas.microsoft.com/office/drawing/2014/main" id="{FFC918B7-17A1-F3FF-4EBF-80DD3AC690E1}"/>
                    </a:ext>
                  </a:extLst>
                </p:cNvPr>
                <p:cNvPicPr/>
                <p:nvPr/>
              </p:nvPicPr>
              <p:blipFill>
                <a:blip r:embed="rId516"/>
                <a:stretch>
                  <a:fillRect/>
                </a:stretch>
              </p:blipFill>
              <p:spPr>
                <a:xfrm>
                  <a:off x="7576889" y="5897410"/>
                  <a:ext cx="27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8" name="Ink 327">
                  <a:extLst>
                    <a:ext uri="{FF2B5EF4-FFF2-40B4-BE49-F238E27FC236}">
                      <a16:creationId xmlns:a16="http://schemas.microsoft.com/office/drawing/2014/main" id="{F839521A-192B-F710-8C16-D27EA41BA8E9}"/>
                    </a:ext>
                  </a:extLst>
                </p14:cNvPr>
                <p14:cNvContentPartPr/>
                <p14:nvPr/>
              </p14:nvContentPartPr>
              <p14:xfrm>
                <a:off x="7632689" y="5953210"/>
                <a:ext cx="67320" cy="76680"/>
              </p14:xfrm>
            </p:contentPart>
          </mc:Choice>
          <mc:Fallback>
            <p:pic>
              <p:nvPicPr>
                <p:cNvPr id="328" name="Ink 327">
                  <a:extLst>
                    <a:ext uri="{FF2B5EF4-FFF2-40B4-BE49-F238E27FC236}">
                      <a16:creationId xmlns:a16="http://schemas.microsoft.com/office/drawing/2014/main" id="{F839521A-192B-F710-8C16-D27EA41BA8E9}"/>
                    </a:ext>
                  </a:extLst>
                </p:cNvPr>
                <p:cNvPicPr/>
                <p:nvPr/>
              </p:nvPicPr>
              <p:blipFill>
                <a:blip r:embed="rId518"/>
                <a:stretch>
                  <a:fillRect/>
                </a:stretch>
              </p:blipFill>
              <p:spPr>
                <a:xfrm>
                  <a:off x="7626569" y="5947090"/>
                  <a:ext cx="79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9" name="Ink 328">
                  <a:extLst>
                    <a:ext uri="{FF2B5EF4-FFF2-40B4-BE49-F238E27FC236}">
                      <a16:creationId xmlns:a16="http://schemas.microsoft.com/office/drawing/2014/main" id="{36689225-AFF4-47B1-654C-BA41F263809F}"/>
                    </a:ext>
                  </a:extLst>
                </p14:cNvPr>
                <p14:cNvContentPartPr/>
                <p14:nvPr/>
              </p14:nvContentPartPr>
              <p14:xfrm>
                <a:off x="7732049" y="5963290"/>
                <a:ext cx="78840" cy="128880"/>
              </p14:xfrm>
            </p:contentPart>
          </mc:Choice>
          <mc:Fallback>
            <p:pic>
              <p:nvPicPr>
                <p:cNvPr id="329" name="Ink 328">
                  <a:extLst>
                    <a:ext uri="{FF2B5EF4-FFF2-40B4-BE49-F238E27FC236}">
                      <a16:creationId xmlns:a16="http://schemas.microsoft.com/office/drawing/2014/main" id="{36689225-AFF4-47B1-654C-BA41F263809F}"/>
                    </a:ext>
                  </a:extLst>
                </p:cNvPr>
                <p:cNvPicPr/>
                <p:nvPr/>
              </p:nvPicPr>
              <p:blipFill>
                <a:blip r:embed="rId520"/>
                <a:stretch>
                  <a:fillRect/>
                </a:stretch>
              </p:blipFill>
              <p:spPr>
                <a:xfrm>
                  <a:off x="7725929" y="5957170"/>
                  <a:ext cx="91080" cy="141120"/>
                </a:xfrm>
                <a:prstGeom prst="rect">
                  <a:avLst/>
                </a:prstGeom>
              </p:spPr>
            </p:pic>
          </mc:Fallback>
        </mc:AlternateContent>
      </p:grpSp>
      <p:grpSp>
        <p:nvGrpSpPr>
          <p:cNvPr id="354" name="Group 353">
            <a:extLst>
              <a:ext uri="{FF2B5EF4-FFF2-40B4-BE49-F238E27FC236}">
                <a16:creationId xmlns:a16="http://schemas.microsoft.com/office/drawing/2014/main" id="{31AAFE35-F624-7988-4A20-1FD07C24C946}"/>
              </a:ext>
            </a:extLst>
          </p:cNvPr>
          <p:cNvGrpSpPr/>
          <p:nvPr/>
        </p:nvGrpSpPr>
        <p:grpSpPr>
          <a:xfrm>
            <a:off x="10544729" y="4218010"/>
            <a:ext cx="275400" cy="294480"/>
            <a:chOff x="10544729" y="4218010"/>
            <a:chExt cx="275400" cy="294480"/>
          </a:xfrm>
        </p:grpSpPr>
        <mc:AlternateContent xmlns:mc="http://schemas.openxmlformats.org/markup-compatibility/2006">
          <mc:Choice xmlns:p14="http://schemas.microsoft.com/office/powerpoint/2010/main" Requires="p14">
            <p:contentPart p14:bwMode="auto" r:id="rId521">
              <p14:nvContentPartPr>
                <p14:cNvPr id="340" name="Ink 339">
                  <a:extLst>
                    <a:ext uri="{FF2B5EF4-FFF2-40B4-BE49-F238E27FC236}">
                      <a16:creationId xmlns:a16="http://schemas.microsoft.com/office/drawing/2014/main" id="{8B8EA75D-1831-BBF2-F511-451BEF94C3DF}"/>
                    </a:ext>
                  </a:extLst>
                </p14:cNvPr>
                <p14:cNvContentPartPr/>
                <p14:nvPr/>
              </p14:nvContentPartPr>
              <p14:xfrm>
                <a:off x="10544729" y="4452010"/>
                <a:ext cx="40320" cy="60480"/>
              </p14:xfrm>
            </p:contentPart>
          </mc:Choice>
          <mc:Fallback>
            <p:pic>
              <p:nvPicPr>
                <p:cNvPr id="340" name="Ink 339">
                  <a:extLst>
                    <a:ext uri="{FF2B5EF4-FFF2-40B4-BE49-F238E27FC236}">
                      <a16:creationId xmlns:a16="http://schemas.microsoft.com/office/drawing/2014/main" id="{8B8EA75D-1831-BBF2-F511-451BEF94C3DF}"/>
                    </a:ext>
                  </a:extLst>
                </p:cNvPr>
                <p:cNvPicPr/>
                <p:nvPr/>
              </p:nvPicPr>
              <p:blipFill>
                <a:blip r:embed="rId522"/>
                <a:stretch>
                  <a:fillRect/>
                </a:stretch>
              </p:blipFill>
              <p:spPr>
                <a:xfrm>
                  <a:off x="10536089" y="4443370"/>
                  <a:ext cx="57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41" name="Ink 340">
                  <a:extLst>
                    <a:ext uri="{FF2B5EF4-FFF2-40B4-BE49-F238E27FC236}">
                      <a16:creationId xmlns:a16="http://schemas.microsoft.com/office/drawing/2014/main" id="{C41896C6-8D4E-E78E-4AD7-0C18C3F1E7A8}"/>
                    </a:ext>
                  </a:extLst>
                </p14:cNvPr>
                <p14:cNvContentPartPr/>
                <p14:nvPr/>
              </p14:nvContentPartPr>
              <p14:xfrm>
                <a:off x="10644809" y="4311970"/>
                <a:ext cx="69840" cy="71280"/>
              </p14:xfrm>
            </p:contentPart>
          </mc:Choice>
          <mc:Fallback>
            <p:pic>
              <p:nvPicPr>
                <p:cNvPr id="341" name="Ink 340">
                  <a:extLst>
                    <a:ext uri="{FF2B5EF4-FFF2-40B4-BE49-F238E27FC236}">
                      <a16:creationId xmlns:a16="http://schemas.microsoft.com/office/drawing/2014/main" id="{C41896C6-8D4E-E78E-4AD7-0C18C3F1E7A8}"/>
                    </a:ext>
                  </a:extLst>
                </p:cNvPr>
                <p:cNvPicPr/>
                <p:nvPr/>
              </p:nvPicPr>
              <p:blipFill>
                <a:blip r:embed="rId524"/>
                <a:stretch>
                  <a:fillRect/>
                </a:stretch>
              </p:blipFill>
              <p:spPr>
                <a:xfrm>
                  <a:off x="10635809" y="4302970"/>
                  <a:ext cx="87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42" name="Ink 341">
                  <a:extLst>
                    <a:ext uri="{FF2B5EF4-FFF2-40B4-BE49-F238E27FC236}">
                      <a16:creationId xmlns:a16="http://schemas.microsoft.com/office/drawing/2014/main" id="{EE452967-EAD4-EB3A-2E0A-0064890E0E9B}"/>
                    </a:ext>
                  </a:extLst>
                </p14:cNvPr>
                <p14:cNvContentPartPr/>
                <p14:nvPr/>
              </p14:nvContentPartPr>
              <p14:xfrm>
                <a:off x="10773689" y="4218010"/>
                <a:ext cx="46440" cy="46080"/>
              </p14:xfrm>
            </p:contentPart>
          </mc:Choice>
          <mc:Fallback>
            <p:pic>
              <p:nvPicPr>
                <p:cNvPr id="342" name="Ink 341">
                  <a:extLst>
                    <a:ext uri="{FF2B5EF4-FFF2-40B4-BE49-F238E27FC236}">
                      <a16:creationId xmlns:a16="http://schemas.microsoft.com/office/drawing/2014/main" id="{EE452967-EAD4-EB3A-2E0A-0064890E0E9B}"/>
                    </a:ext>
                  </a:extLst>
                </p:cNvPr>
                <p:cNvPicPr/>
                <p:nvPr/>
              </p:nvPicPr>
              <p:blipFill>
                <a:blip r:embed="rId526"/>
                <a:stretch>
                  <a:fillRect/>
                </a:stretch>
              </p:blipFill>
              <p:spPr>
                <a:xfrm>
                  <a:off x="10764689" y="4209370"/>
                  <a:ext cx="64080" cy="63720"/>
                </a:xfrm>
                <a:prstGeom prst="rect">
                  <a:avLst/>
                </a:prstGeom>
              </p:spPr>
            </p:pic>
          </mc:Fallback>
        </mc:AlternateContent>
      </p:grpSp>
      <p:grpSp>
        <p:nvGrpSpPr>
          <p:cNvPr id="353" name="Group 352">
            <a:extLst>
              <a:ext uri="{FF2B5EF4-FFF2-40B4-BE49-F238E27FC236}">
                <a16:creationId xmlns:a16="http://schemas.microsoft.com/office/drawing/2014/main" id="{4C543F95-92E2-958D-0CBF-718111C14013}"/>
              </a:ext>
            </a:extLst>
          </p:cNvPr>
          <p:cNvGrpSpPr/>
          <p:nvPr/>
        </p:nvGrpSpPr>
        <p:grpSpPr>
          <a:xfrm>
            <a:off x="10952249" y="3894370"/>
            <a:ext cx="291960" cy="210240"/>
            <a:chOff x="10952249" y="3894370"/>
            <a:chExt cx="291960" cy="210240"/>
          </a:xfrm>
        </p:grpSpPr>
        <mc:AlternateContent xmlns:mc="http://schemas.openxmlformats.org/markup-compatibility/2006">
          <mc:Choice xmlns:p14="http://schemas.microsoft.com/office/powerpoint/2010/main" Requires="p14">
            <p:contentPart p14:bwMode="auto" r:id="rId527">
              <p14:nvContentPartPr>
                <p14:cNvPr id="343" name="Ink 342">
                  <a:extLst>
                    <a:ext uri="{FF2B5EF4-FFF2-40B4-BE49-F238E27FC236}">
                      <a16:creationId xmlns:a16="http://schemas.microsoft.com/office/drawing/2014/main" id="{0EF86F76-D36B-3E7D-AFCF-86A8CBB914DE}"/>
                    </a:ext>
                  </a:extLst>
                </p14:cNvPr>
                <p14:cNvContentPartPr/>
                <p14:nvPr/>
              </p14:nvContentPartPr>
              <p14:xfrm>
                <a:off x="10952249" y="4036570"/>
                <a:ext cx="108360" cy="68040"/>
              </p14:xfrm>
            </p:contentPart>
          </mc:Choice>
          <mc:Fallback>
            <p:pic>
              <p:nvPicPr>
                <p:cNvPr id="343" name="Ink 342">
                  <a:extLst>
                    <a:ext uri="{FF2B5EF4-FFF2-40B4-BE49-F238E27FC236}">
                      <a16:creationId xmlns:a16="http://schemas.microsoft.com/office/drawing/2014/main" id="{0EF86F76-D36B-3E7D-AFCF-86A8CBB914DE}"/>
                    </a:ext>
                  </a:extLst>
                </p:cNvPr>
                <p:cNvPicPr/>
                <p:nvPr/>
              </p:nvPicPr>
              <p:blipFill>
                <a:blip r:embed="rId528"/>
                <a:stretch>
                  <a:fillRect/>
                </a:stretch>
              </p:blipFill>
              <p:spPr>
                <a:xfrm>
                  <a:off x="10943609" y="4027930"/>
                  <a:ext cx="126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44" name="Ink 343">
                  <a:extLst>
                    <a:ext uri="{FF2B5EF4-FFF2-40B4-BE49-F238E27FC236}">
                      <a16:creationId xmlns:a16="http://schemas.microsoft.com/office/drawing/2014/main" id="{7EB3F8F2-42D8-E205-0323-565BA8774EC5}"/>
                    </a:ext>
                  </a:extLst>
                </p14:cNvPr>
                <p14:cNvContentPartPr/>
                <p14:nvPr/>
              </p14:nvContentPartPr>
              <p14:xfrm>
                <a:off x="11161409" y="3894370"/>
                <a:ext cx="82800" cy="61560"/>
              </p14:xfrm>
            </p:contentPart>
          </mc:Choice>
          <mc:Fallback>
            <p:pic>
              <p:nvPicPr>
                <p:cNvPr id="344" name="Ink 343">
                  <a:extLst>
                    <a:ext uri="{FF2B5EF4-FFF2-40B4-BE49-F238E27FC236}">
                      <a16:creationId xmlns:a16="http://schemas.microsoft.com/office/drawing/2014/main" id="{7EB3F8F2-42D8-E205-0323-565BA8774EC5}"/>
                    </a:ext>
                  </a:extLst>
                </p:cNvPr>
                <p:cNvPicPr/>
                <p:nvPr/>
              </p:nvPicPr>
              <p:blipFill>
                <a:blip r:embed="rId530"/>
                <a:stretch>
                  <a:fillRect/>
                </a:stretch>
              </p:blipFill>
              <p:spPr>
                <a:xfrm>
                  <a:off x="11152409" y="3885370"/>
                  <a:ext cx="100440" cy="79200"/>
                </a:xfrm>
                <a:prstGeom prst="rect">
                  <a:avLst/>
                </a:prstGeom>
              </p:spPr>
            </p:pic>
          </mc:Fallback>
        </mc:AlternateContent>
      </p:grpSp>
      <p:grpSp>
        <p:nvGrpSpPr>
          <p:cNvPr id="352" name="Group 351">
            <a:extLst>
              <a:ext uri="{FF2B5EF4-FFF2-40B4-BE49-F238E27FC236}">
                <a16:creationId xmlns:a16="http://schemas.microsoft.com/office/drawing/2014/main" id="{7465EBAB-BEFA-6269-0A9E-823DB8914FB1}"/>
              </a:ext>
            </a:extLst>
          </p:cNvPr>
          <p:cNvGrpSpPr/>
          <p:nvPr/>
        </p:nvGrpSpPr>
        <p:grpSpPr>
          <a:xfrm>
            <a:off x="11429609" y="3259690"/>
            <a:ext cx="832680" cy="447840"/>
            <a:chOff x="11429609" y="3259690"/>
            <a:chExt cx="832680" cy="447840"/>
          </a:xfrm>
        </p:grpSpPr>
        <mc:AlternateContent xmlns:mc="http://schemas.openxmlformats.org/markup-compatibility/2006">
          <mc:Choice xmlns:p14="http://schemas.microsoft.com/office/powerpoint/2010/main" Requires="p14">
            <p:contentPart p14:bwMode="auto" r:id="rId531">
              <p14:nvContentPartPr>
                <p14:cNvPr id="345" name="Ink 344">
                  <a:extLst>
                    <a:ext uri="{FF2B5EF4-FFF2-40B4-BE49-F238E27FC236}">
                      <a16:creationId xmlns:a16="http://schemas.microsoft.com/office/drawing/2014/main" id="{3521098F-F9F2-D778-41AD-974BF2546223}"/>
                    </a:ext>
                  </a:extLst>
                </p14:cNvPr>
                <p14:cNvContentPartPr/>
                <p14:nvPr/>
              </p14:nvContentPartPr>
              <p14:xfrm>
                <a:off x="11429609" y="3627250"/>
                <a:ext cx="125640" cy="80280"/>
              </p14:xfrm>
            </p:contentPart>
          </mc:Choice>
          <mc:Fallback>
            <p:pic>
              <p:nvPicPr>
                <p:cNvPr id="345" name="Ink 344">
                  <a:extLst>
                    <a:ext uri="{FF2B5EF4-FFF2-40B4-BE49-F238E27FC236}">
                      <a16:creationId xmlns:a16="http://schemas.microsoft.com/office/drawing/2014/main" id="{3521098F-F9F2-D778-41AD-974BF2546223}"/>
                    </a:ext>
                  </a:extLst>
                </p:cNvPr>
                <p:cNvPicPr/>
                <p:nvPr/>
              </p:nvPicPr>
              <p:blipFill>
                <a:blip r:embed="rId532"/>
                <a:stretch>
                  <a:fillRect/>
                </a:stretch>
              </p:blipFill>
              <p:spPr>
                <a:xfrm>
                  <a:off x="11420609" y="3618250"/>
                  <a:ext cx="143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46" name="Ink 345">
                  <a:extLst>
                    <a:ext uri="{FF2B5EF4-FFF2-40B4-BE49-F238E27FC236}">
                      <a16:creationId xmlns:a16="http://schemas.microsoft.com/office/drawing/2014/main" id="{21A0D061-D580-C11E-80EE-B67DC17778FB}"/>
                    </a:ext>
                  </a:extLst>
                </p14:cNvPr>
                <p14:cNvContentPartPr/>
                <p14:nvPr/>
              </p14:nvContentPartPr>
              <p14:xfrm>
                <a:off x="11667929" y="3478570"/>
                <a:ext cx="82800" cy="69840"/>
              </p14:xfrm>
            </p:contentPart>
          </mc:Choice>
          <mc:Fallback>
            <p:pic>
              <p:nvPicPr>
                <p:cNvPr id="346" name="Ink 345">
                  <a:extLst>
                    <a:ext uri="{FF2B5EF4-FFF2-40B4-BE49-F238E27FC236}">
                      <a16:creationId xmlns:a16="http://schemas.microsoft.com/office/drawing/2014/main" id="{21A0D061-D580-C11E-80EE-B67DC17778FB}"/>
                    </a:ext>
                  </a:extLst>
                </p:cNvPr>
                <p:cNvPicPr/>
                <p:nvPr/>
              </p:nvPicPr>
              <p:blipFill>
                <a:blip r:embed="rId534"/>
                <a:stretch>
                  <a:fillRect/>
                </a:stretch>
              </p:blipFill>
              <p:spPr>
                <a:xfrm>
                  <a:off x="11658929" y="3469570"/>
                  <a:ext cx="100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47" name="Ink 346">
                  <a:extLst>
                    <a:ext uri="{FF2B5EF4-FFF2-40B4-BE49-F238E27FC236}">
                      <a16:creationId xmlns:a16="http://schemas.microsoft.com/office/drawing/2014/main" id="{E64E1C6C-C21A-8F53-BC4C-EFD975FC0183}"/>
                    </a:ext>
                  </a:extLst>
                </p14:cNvPr>
                <p14:cNvContentPartPr/>
                <p14:nvPr/>
              </p14:nvContentPartPr>
              <p14:xfrm>
                <a:off x="11836769" y="3343570"/>
                <a:ext cx="129240" cy="252000"/>
              </p14:xfrm>
            </p:contentPart>
          </mc:Choice>
          <mc:Fallback>
            <p:pic>
              <p:nvPicPr>
                <p:cNvPr id="347" name="Ink 346">
                  <a:extLst>
                    <a:ext uri="{FF2B5EF4-FFF2-40B4-BE49-F238E27FC236}">
                      <a16:creationId xmlns:a16="http://schemas.microsoft.com/office/drawing/2014/main" id="{E64E1C6C-C21A-8F53-BC4C-EFD975FC0183}"/>
                    </a:ext>
                  </a:extLst>
                </p:cNvPr>
                <p:cNvPicPr/>
                <p:nvPr/>
              </p:nvPicPr>
              <p:blipFill>
                <a:blip r:embed="rId536"/>
                <a:stretch>
                  <a:fillRect/>
                </a:stretch>
              </p:blipFill>
              <p:spPr>
                <a:xfrm>
                  <a:off x="11828129" y="3334930"/>
                  <a:ext cx="1468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48" name="Ink 347">
                  <a:extLst>
                    <a:ext uri="{FF2B5EF4-FFF2-40B4-BE49-F238E27FC236}">
                      <a16:creationId xmlns:a16="http://schemas.microsoft.com/office/drawing/2014/main" id="{5318A251-203D-F3D9-3A28-DFF2047B6EB7}"/>
                    </a:ext>
                  </a:extLst>
                </p14:cNvPr>
                <p14:cNvContentPartPr/>
                <p14:nvPr/>
              </p14:nvContentPartPr>
              <p14:xfrm>
                <a:off x="11976089" y="3327010"/>
                <a:ext cx="66600" cy="12600"/>
              </p14:xfrm>
            </p:contentPart>
          </mc:Choice>
          <mc:Fallback>
            <p:pic>
              <p:nvPicPr>
                <p:cNvPr id="348" name="Ink 347">
                  <a:extLst>
                    <a:ext uri="{FF2B5EF4-FFF2-40B4-BE49-F238E27FC236}">
                      <a16:creationId xmlns:a16="http://schemas.microsoft.com/office/drawing/2014/main" id="{5318A251-203D-F3D9-3A28-DFF2047B6EB7}"/>
                    </a:ext>
                  </a:extLst>
                </p:cNvPr>
                <p:cNvPicPr/>
                <p:nvPr/>
              </p:nvPicPr>
              <p:blipFill>
                <a:blip r:embed="rId538"/>
                <a:stretch>
                  <a:fillRect/>
                </a:stretch>
              </p:blipFill>
              <p:spPr>
                <a:xfrm>
                  <a:off x="11967449" y="3318370"/>
                  <a:ext cx="84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9" name="Ink 348">
                  <a:extLst>
                    <a:ext uri="{FF2B5EF4-FFF2-40B4-BE49-F238E27FC236}">
                      <a16:creationId xmlns:a16="http://schemas.microsoft.com/office/drawing/2014/main" id="{AD100770-E1EC-EE0E-166F-3BDB219D7848}"/>
                    </a:ext>
                  </a:extLst>
                </p14:cNvPr>
                <p14:cNvContentPartPr/>
                <p14:nvPr/>
              </p14:nvContentPartPr>
              <p14:xfrm>
                <a:off x="11995889" y="3347890"/>
                <a:ext cx="115920" cy="51120"/>
              </p14:xfrm>
            </p:contentPart>
          </mc:Choice>
          <mc:Fallback>
            <p:pic>
              <p:nvPicPr>
                <p:cNvPr id="349" name="Ink 348">
                  <a:extLst>
                    <a:ext uri="{FF2B5EF4-FFF2-40B4-BE49-F238E27FC236}">
                      <a16:creationId xmlns:a16="http://schemas.microsoft.com/office/drawing/2014/main" id="{AD100770-E1EC-EE0E-166F-3BDB219D7848}"/>
                    </a:ext>
                  </a:extLst>
                </p:cNvPr>
                <p:cNvPicPr/>
                <p:nvPr/>
              </p:nvPicPr>
              <p:blipFill>
                <a:blip r:embed="rId540"/>
                <a:stretch>
                  <a:fillRect/>
                </a:stretch>
              </p:blipFill>
              <p:spPr>
                <a:xfrm>
                  <a:off x="11986889" y="3339250"/>
                  <a:ext cx="1335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50" name="Ink 349">
                  <a:extLst>
                    <a:ext uri="{FF2B5EF4-FFF2-40B4-BE49-F238E27FC236}">
                      <a16:creationId xmlns:a16="http://schemas.microsoft.com/office/drawing/2014/main" id="{302ACA3B-3FDB-5357-0E52-42F895C6B166}"/>
                    </a:ext>
                  </a:extLst>
                </p14:cNvPr>
                <p14:cNvContentPartPr/>
                <p14:nvPr/>
              </p14:nvContentPartPr>
              <p14:xfrm>
                <a:off x="12115409" y="3279490"/>
                <a:ext cx="146880" cy="78840"/>
              </p14:xfrm>
            </p:contentPart>
          </mc:Choice>
          <mc:Fallback>
            <p:pic>
              <p:nvPicPr>
                <p:cNvPr id="350" name="Ink 349">
                  <a:extLst>
                    <a:ext uri="{FF2B5EF4-FFF2-40B4-BE49-F238E27FC236}">
                      <a16:creationId xmlns:a16="http://schemas.microsoft.com/office/drawing/2014/main" id="{302ACA3B-3FDB-5357-0E52-42F895C6B166}"/>
                    </a:ext>
                  </a:extLst>
                </p:cNvPr>
                <p:cNvPicPr/>
                <p:nvPr/>
              </p:nvPicPr>
              <p:blipFill>
                <a:blip r:embed="rId542"/>
                <a:stretch>
                  <a:fillRect/>
                </a:stretch>
              </p:blipFill>
              <p:spPr>
                <a:xfrm>
                  <a:off x="12106409" y="3270490"/>
                  <a:ext cx="164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51" name="Ink 350">
                  <a:extLst>
                    <a:ext uri="{FF2B5EF4-FFF2-40B4-BE49-F238E27FC236}">
                      <a16:creationId xmlns:a16="http://schemas.microsoft.com/office/drawing/2014/main" id="{0490E6FE-0244-1D8D-F2E8-41A8A37D3866}"/>
                    </a:ext>
                  </a:extLst>
                </p14:cNvPr>
                <p14:cNvContentPartPr/>
                <p14:nvPr/>
              </p14:nvContentPartPr>
              <p14:xfrm>
                <a:off x="12126569" y="3259690"/>
                <a:ext cx="68400" cy="158400"/>
              </p14:xfrm>
            </p:contentPart>
          </mc:Choice>
          <mc:Fallback>
            <p:pic>
              <p:nvPicPr>
                <p:cNvPr id="351" name="Ink 350">
                  <a:extLst>
                    <a:ext uri="{FF2B5EF4-FFF2-40B4-BE49-F238E27FC236}">
                      <a16:creationId xmlns:a16="http://schemas.microsoft.com/office/drawing/2014/main" id="{0490E6FE-0244-1D8D-F2E8-41A8A37D3866}"/>
                    </a:ext>
                  </a:extLst>
                </p:cNvPr>
                <p:cNvPicPr/>
                <p:nvPr/>
              </p:nvPicPr>
              <p:blipFill>
                <a:blip r:embed="rId544"/>
                <a:stretch>
                  <a:fillRect/>
                </a:stretch>
              </p:blipFill>
              <p:spPr>
                <a:xfrm>
                  <a:off x="12117929" y="3250690"/>
                  <a:ext cx="86040" cy="17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5">
            <p14:nvContentPartPr>
              <p14:cNvPr id="361" name="Ink 360">
                <a:extLst>
                  <a:ext uri="{FF2B5EF4-FFF2-40B4-BE49-F238E27FC236}">
                    <a16:creationId xmlns:a16="http://schemas.microsoft.com/office/drawing/2014/main" id="{A969C836-A5CA-CB85-1804-4CC38D062C74}"/>
                  </a:ext>
                </a:extLst>
              </p14:cNvPr>
              <p14:cNvContentPartPr/>
              <p14:nvPr/>
            </p14:nvContentPartPr>
            <p14:xfrm>
              <a:off x="10803569" y="5317090"/>
              <a:ext cx="136440" cy="188280"/>
            </p14:xfrm>
          </p:contentPart>
        </mc:Choice>
        <mc:Fallback>
          <p:pic>
            <p:nvPicPr>
              <p:cNvPr id="361" name="Ink 360">
                <a:extLst>
                  <a:ext uri="{FF2B5EF4-FFF2-40B4-BE49-F238E27FC236}">
                    <a16:creationId xmlns:a16="http://schemas.microsoft.com/office/drawing/2014/main" id="{A969C836-A5CA-CB85-1804-4CC38D062C74}"/>
                  </a:ext>
                </a:extLst>
              </p:cNvPr>
              <p:cNvPicPr/>
              <p:nvPr/>
            </p:nvPicPr>
            <p:blipFill>
              <a:blip r:embed="rId546"/>
              <a:stretch>
                <a:fillRect/>
              </a:stretch>
            </p:blipFill>
            <p:spPr>
              <a:xfrm>
                <a:off x="10797449" y="5310970"/>
                <a:ext cx="1486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62" name="Ink 361">
                <a:extLst>
                  <a:ext uri="{FF2B5EF4-FFF2-40B4-BE49-F238E27FC236}">
                    <a16:creationId xmlns:a16="http://schemas.microsoft.com/office/drawing/2014/main" id="{1A8499BD-F9B5-97BA-1D24-C0D46225AE34}"/>
                  </a:ext>
                </a:extLst>
              </p14:cNvPr>
              <p14:cNvContentPartPr/>
              <p14:nvPr/>
            </p14:nvContentPartPr>
            <p14:xfrm>
              <a:off x="11031809" y="5346610"/>
              <a:ext cx="163440" cy="120600"/>
            </p14:xfrm>
          </p:contentPart>
        </mc:Choice>
        <mc:Fallback>
          <p:pic>
            <p:nvPicPr>
              <p:cNvPr id="362" name="Ink 361">
                <a:extLst>
                  <a:ext uri="{FF2B5EF4-FFF2-40B4-BE49-F238E27FC236}">
                    <a16:creationId xmlns:a16="http://schemas.microsoft.com/office/drawing/2014/main" id="{1A8499BD-F9B5-97BA-1D24-C0D46225AE34}"/>
                  </a:ext>
                </a:extLst>
              </p:cNvPr>
              <p:cNvPicPr/>
              <p:nvPr/>
            </p:nvPicPr>
            <p:blipFill>
              <a:blip r:embed="rId548"/>
              <a:stretch>
                <a:fillRect/>
              </a:stretch>
            </p:blipFill>
            <p:spPr>
              <a:xfrm>
                <a:off x="11025689" y="5340490"/>
                <a:ext cx="175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63" name="Ink 362">
                <a:extLst>
                  <a:ext uri="{FF2B5EF4-FFF2-40B4-BE49-F238E27FC236}">
                    <a16:creationId xmlns:a16="http://schemas.microsoft.com/office/drawing/2014/main" id="{807376D0-758B-403D-7CE0-8F9D04E9F5F5}"/>
                  </a:ext>
                </a:extLst>
              </p14:cNvPr>
              <p14:cNvContentPartPr/>
              <p14:nvPr/>
            </p14:nvContentPartPr>
            <p14:xfrm>
              <a:off x="11330249" y="5237530"/>
              <a:ext cx="8280" cy="243000"/>
            </p14:xfrm>
          </p:contentPart>
        </mc:Choice>
        <mc:Fallback>
          <p:pic>
            <p:nvPicPr>
              <p:cNvPr id="363" name="Ink 362">
                <a:extLst>
                  <a:ext uri="{FF2B5EF4-FFF2-40B4-BE49-F238E27FC236}">
                    <a16:creationId xmlns:a16="http://schemas.microsoft.com/office/drawing/2014/main" id="{807376D0-758B-403D-7CE0-8F9D04E9F5F5}"/>
                  </a:ext>
                </a:extLst>
              </p:cNvPr>
              <p:cNvPicPr/>
              <p:nvPr/>
            </p:nvPicPr>
            <p:blipFill>
              <a:blip r:embed="rId550"/>
              <a:stretch>
                <a:fillRect/>
              </a:stretch>
            </p:blipFill>
            <p:spPr>
              <a:xfrm>
                <a:off x="11324129" y="5231410"/>
                <a:ext cx="205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64" name="Ink 363">
                <a:extLst>
                  <a:ext uri="{FF2B5EF4-FFF2-40B4-BE49-F238E27FC236}">
                    <a16:creationId xmlns:a16="http://schemas.microsoft.com/office/drawing/2014/main" id="{8404AF48-F356-6263-C2D3-673B89F3796C}"/>
                  </a:ext>
                </a:extLst>
              </p14:cNvPr>
              <p14:cNvContentPartPr/>
              <p14:nvPr/>
            </p14:nvContentPartPr>
            <p14:xfrm>
              <a:off x="11389649" y="5376850"/>
              <a:ext cx="165240" cy="113400"/>
            </p14:xfrm>
          </p:contentPart>
        </mc:Choice>
        <mc:Fallback>
          <p:pic>
            <p:nvPicPr>
              <p:cNvPr id="364" name="Ink 363">
                <a:extLst>
                  <a:ext uri="{FF2B5EF4-FFF2-40B4-BE49-F238E27FC236}">
                    <a16:creationId xmlns:a16="http://schemas.microsoft.com/office/drawing/2014/main" id="{8404AF48-F356-6263-C2D3-673B89F3796C}"/>
                  </a:ext>
                </a:extLst>
              </p:cNvPr>
              <p:cNvPicPr/>
              <p:nvPr/>
            </p:nvPicPr>
            <p:blipFill>
              <a:blip r:embed="rId552"/>
              <a:stretch>
                <a:fillRect/>
              </a:stretch>
            </p:blipFill>
            <p:spPr>
              <a:xfrm>
                <a:off x="11383529" y="5370730"/>
                <a:ext cx="177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65" name="Ink 364">
                <a:extLst>
                  <a:ext uri="{FF2B5EF4-FFF2-40B4-BE49-F238E27FC236}">
                    <a16:creationId xmlns:a16="http://schemas.microsoft.com/office/drawing/2014/main" id="{8E3679C6-3319-FA8B-0D21-538EB5D3D69D}"/>
                  </a:ext>
                </a:extLst>
              </p14:cNvPr>
              <p14:cNvContentPartPr/>
              <p14:nvPr/>
            </p14:nvContentPartPr>
            <p14:xfrm>
              <a:off x="11707529" y="5337250"/>
              <a:ext cx="185400" cy="154440"/>
            </p14:xfrm>
          </p:contentPart>
        </mc:Choice>
        <mc:Fallback>
          <p:pic>
            <p:nvPicPr>
              <p:cNvPr id="365" name="Ink 364">
                <a:extLst>
                  <a:ext uri="{FF2B5EF4-FFF2-40B4-BE49-F238E27FC236}">
                    <a16:creationId xmlns:a16="http://schemas.microsoft.com/office/drawing/2014/main" id="{8E3679C6-3319-FA8B-0D21-538EB5D3D69D}"/>
                  </a:ext>
                </a:extLst>
              </p:cNvPr>
              <p:cNvPicPr/>
              <p:nvPr/>
            </p:nvPicPr>
            <p:blipFill>
              <a:blip r:embed="rId554"/>
              <a:stretch>
                <a:fillRect/>
              </a:stretch>
            </p:blipFill>
            <p:spPr>
              <a:xfrm>
                <a:off x="11701409" y="5331130"/>
                <a:ext cx="197640" cy="166680"/>
              </a:xfrm>
              <a:prstGeom prst="rect">
                <a:avLst/>
              </a:prstGeom>
            </p:spPr>
          </p:pic>
        </mc:Fallback>
      </mc:AlternateContent>
      <p:grpSp>
        <p:nvGrpSpPr>
          <p:cNvPr id="377" name="Group 376">
            <a:extLst>
              <a:ext uri="{FF2B5EF4-FFF2-40B4-BE49-F238E27FC236}">
                <a16:creationId xmlns:a16="http://schemas.microsoft.com/office/drawing/2014/main" id="{E935633F-ED76-030C-7A32-107E78090866}"/>
              </a:ext>
            </a:extLst>
          </p:cNvPr>
          <p:cNvGrpSpPr/>
          <p:nvPr/>
        </p:nvGrpSpPr>
        <p:grpSpPr>
          <a:xfrm>
            <a:off x="10555169" y="5674930"/>
            <a:ext cx="682920" cy="491040"/>
            <a:chOff x="10555169" y="5674930"/>
            <a:chExt cx="682920" cy="491040"/>
          </a:xfrm>
        </p:grpSpPr>
        <mc:AlternateContent xmlns:mc="http://schemas.openxmlformats.org/markup-compatibility/2006">
          <mc:Choice xmlns:p14="http://schemas.microsoft.com/office/powerpoint/2010/main" Requires="p14">
            <p:contentPart p14:bwMode="auto" r:id="rId555">
              <p14:nvContentPartPr>
                <p14:cNvPr id="367" name="Ink 366">
                  <a:extLst>
                    <a:ext uri="{FF2B5EF4-FFF2-40B4-BE49-F238E27FC236}">
                      <a16:creationId xmlns:a16="http://schemas.microsoft.com/office/drawing/2014/main" id="{C182A528-CED5-F318-3D34-39BAF8A27E34}"/>
                    </a:ext>
                  </a:extLst>
                </p14:cNvPr>
                <p14:cNvContentPartPr/>
                <p14:nvPr/>
              </p14:nvContentPartPr>
              <p14:xfrm>
                <a:off x="10756049" y="5674930"/>
                <a:ext cx="7920" cy="118800"/>
              </p14:xfrm>
            </p:contentPart>
          </mc:Choice>
          <mc:Fallback>
            <p:pic>
              <p:nvPicPr>
                <p:cNvPr id="367" name="Ink 366">
                  <a:extLst>
                    <a:ext uri="{FF2B5EF4-FFF2-40B4-BE49-F238E27FC236}">
                      <a16:creationId xmlns:a16="http://schemas.microsoft.com/office/drawing/2014/main" id="{C182A528-CED5-F318-3D34-39BAF8A27E34}"/>
                    </a:ext>
                  </a:extLst>
                </p:cNvPr>
                <p:cNvPicPr/>
                <p:nvPr/>
              </p:nvPicPr>
              <p:blipFill>
                <a:blip r:embed="rId556"/>
                <a:stretch>
                  <a:fillRect/>
                </a:stretch>
              </p:blipFill>
              <p:spPr>
                <a:xfrm>
                  <a:off x="10749929" y="5668810"/>
                  <a:ext cx="201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68" name="Ink 367">
                  <a:extLst>
                    <a:ext uri="{FF2B5EF4-FFF2-40B4-BE49-F238E27FC236}">
                      <a16:creationId xmlns:a16="http://schemas.microsoft.com/office/drawing/2014/main" id="{3FE04409-FE5A-FF28-2F25-9673461DB95F}"/>
                    </a:ext>
                  </a:extLst>
                </p14:cNvPr>
                <p14:cNvContentPartPr/>
                <p14:nvPr/>
              </p14:nvContentPartPr>
              <p14:xfrm>
                <a:off x="10624289" y="5873290"/>
                <a:ext cx="259560" cy="10800"/>
              </p14:xfrm>
            </p:contentPart>
          </mc:Choice>
          <mc:Fallback>
            <p:pic>
              <p:nvPicPr>
                <p:cNvPr id="368" name="Ink 367">
                  <a:extLst>
                    <a:ext uri="{FF2B5EF4-FFF2-40B4-BE49-F238E27FC236}">
                      <a16:creationId xmlns:a16="http://schemas.microsoft.com/office/drawing/2014/main" id="{3FE04409-FE5A-FF28-2F25-9673461DB95F}"/>
                    </a:ext>
                  </a:extLst>
                </p:cNvPr>
                <p:cNvPicPr/>
                <p:nvPr/>
              </p:nvPicPr>
              <p:blipFill>
                <a:blip r:embed="rId558"/>
                <a:stretch>
                  <a:fillRect/>
                </a:stretch>
              </p:blipFill>
              <p:spPr>
                <a:xfrm>
                  <a:off x="10618169" y="5867170"/>
                  <a:ext cx="271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69" name="Ink 368">
                  <a:extLst>
                    <a:ext uri="{FF2B5EF4-FFF2-40B4-BE49-F238E27FC236}">
                      <a16:creationId xmlns:a16="http://schemas.microsoft.com/office/drawing/2014/main" id="{B66C45EA-4D9B-E828-FBEB-BB2D5B4DCAAC}"/>
                    </a:ext>
                  </a:extLst>
                </p14:cNvPr>
                <p14:cNvContentPartPr/>
                <p14:nvPr/>
              </p14:nvContentPartPr>
              <p14:xfrm>
                <a:off x="10555169" y="5973370"/>
                <a:ext cx="10440" cy="192600"/>
              </p14:xfrm>
            </p:contentPart>
          </mc:Choice>
          <mc:Fallback>
            <p:pic>
              <p:nvPicPr>
                <p:cNvPr id="369" name="Ink 368">
                  <a:extLst>
                    <a:ext uri="{FF2B5EF4-FFF2-40B4-BE49-F238E27FC236}">
                      <a16:creationId xmlns:a16="http://schemas.microsoft.com/office/drawing/2014/main" id="{B66C45EA-4D9B-E828-FBEB-BB2D5B4DCAAC}"/>
                    </a:ext>
                  </a:extLst>
                </p:cNvPr>
                <p:cNvPicPr/>
                <p:nvPr/>
              </p:nvPicPr>
              <p:blipFill>
                <a:blip r:embed="rId560"/>
                <a:stretch>
                  <a:fillRect/>
                </a:stretch>
              </p:blipFill>
              <p:spPr>
                <a:xfrm>
                  <a:off x="10549049" y="5967250"/>
                  <a:ext cx="226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70" name="Ink 369">
                  <a:extLst>
                    <a:ext uri="{FF2B5EF4-FFF2-40B4-BE49-F238E27FC236}">
                      <a16:creationId xmlns:a16="http://schemas.microsoft.com/office/drawing/2014/main" id="{A1D4418D-9E9F-223B-5B38-A7512C0A151B}"/>
                    </a:ext>
                  </a:extLst>
                </p14:cNvPr>
                <p14:cNvContentPartPr/>
                <p14:nvPr/>
              </p14:nvContentPartPr>
              <p14:xfrm>
                <a:off x="10624289" y="6065890"/>
                <a:ext cx="126720" cy="76320"/>
              </p14:xfrm>
            </p:contentPart>
          </mc:Choice>
          <mc:Fallback>
            <p:pic>
              <p:nvPicPr>
                <p:cNvPr id="370" name="Ink 369">
                  <a:extLst>
                    <a:ext uri="{FF2B5EF4-FFF2-40B4-BE49-F238E27FC236}">
                      <a16:creationId xmlns:a16="http://schemas.microsoft.com/office/drawing/2014/main" id="{A1D4418D-9E9F-223B-5B38-A7512C0A151B}"/>
                    </a:ext>
                  </a:extLst>
                </p:cNvPr>
                <p:cNvPicPr/>
                <p:nvPr/>
              </p:nvPicPr>
              <p:blipFill>
                <a:blip r:embed="rId562"/>
                <a:stretch>
                  <a:fillRect/>
                </a:stretch>
              </p:blipFill>
              <p:spPr>
                <a:xfrm>
                  <a:off x="10618169" y="6059770"/>
                  <a:ext cx="138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71" name="Ink 370">
                  <a:extLst>
                    <a:ext uri="{FF2B5EF4-FFF2-40B4-BE49-F238E27FC236}">
                      <a16:creationId xmlns:a16="http://schemas.microsoft.com/office/drawing/2014/main" id="{80E248BC-B5F1-9CE3-94E2-B59C3A0BA4CF}"/>
                    </a:ext>
                  </a:extLst>
                </p14:cNvPr>
                <p14:cNvContentPartPr/>
                <p14:nvPr/>
              </p14:nvContentPartPr>
              <p14:xfrm>
                <a:off x="10803569" y="6062290"/>
                <a:ext cx="129960" cy="64080"/>
              </p14:xfrm>
            </p:contentPart>
          </mc:Choice>
          <mc:Fallback>
            <p:pic>
              <p:nvPicPr>
                <p:cNvPr id="371" name="Ink 370">
                  <a:extLst>
                    <a:ext uri="{FF2B5EF4-FFF2-40B4-BE49-F238E27FC236}">
                      <a16:creationId xmlns:a16="http://schemas.microsoft.com/office/drawing/2014/main" id="{80E248BC-B5F1-9CE3-94E2-B59C3A0BA4CF}"/>
                    </a:ext>
                  </a:extLst>
                </p:cNvPr>
                <p:cNvPicPr/>
                <p:nvPr/>
              </p:nvPicPr>
              <p:blipFill>
                <a:blip r:embed="rId564"/>
                <a:stretch>
                  <a:fillRect/>
                </a:stretch>
              </p:blipFill>
              <p:spPr>
                <a:xfrm>
                  <a:off x="10797449" y="6056170"/>
                  <a:ext cx="142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72" name="Ink 371">
                  <a:extLst>
                    <a:ext uri="{FF2B5EF4-FFF2-40B4-BE49-F238E27FC236}">
                      <a16:creationId xmlns:a16="http://schemas.microsoft.com/office/drawing/2014/main" id="{FA77CCE6-8049-7E3C-0F66-1CA6280A6F55}"/>
                    </a:ext>
                  </a:extLst>
                </p14:cNvPr>
                <p14:cNvContentPartPr/>
                <p14:nvPr/>
              </p14:nvContentPartPr>
              <p14:xfrm>
                <a:off x="11071769" y="5863570"/>
                <a:ext cx="166320" cy="137880"/>
              </p14:xfrm>
            </p:contentPart>
          </mc:Choice>
          <mc:Fallback>
            <p:pic>
              <p:nvPicPr>
                <p:cNvPr id="372" name="Ink 371">
                  <a:extLst>
                    <a:ext uri="{FF2B5EF4-FFF2-40B4-BE49-F238E27FC236}">
                      <a16:creationId xmlns:a16="http://schemas.microsoft.com/office/drawing/2014/main" id="{FA77CCE6-8049-7E3C-0F66-1CA6280A6F55}"/>
                    </a:ext>
                  </a:extLst>
                </p:cNvPr>
                <p:cNvPicPr/>
                <p:nvPr/>
              </p:nvPicPr>
              <p:blipFill>
                <a:blip r:embed="rId566"/>
                <a:stretch>
                  <a:fillRect/>
                </a:stretch>
              </p:blipFill>
              <p:spPr>
                <a:xfrm>
                  <a:off x="11065649" y="5857450"/>
                  <a:ext cx="178560" cy="150120"/>
                </a:xfrm>
                <a:prstGeom prst="rect">
                  <a:avLst/>
                </a:prstGeom>
              </p:spPr>
            </p:pic>
          </mc:Fallback>
        </mc:AlternateContent>
      </p:grpSp>
      <p:grpSp>
        <p:nvGrpSpPr>
          <p:cNvPr id="376" name="Group 375">
            <a:extLst>
              <a:ext uri="{FF2B5EF4-FFF2-40B4-BE49-F238E27FC236}">
                <a16:creationId xmlns:a16="http://schemas.microsoft.com/office/drawing/2014/main" id="{2F47B333-795E-3480-73D9-E1E1EA61626F}"/>
              </a:ext>
            </a:extLst>
          </p:cNvPr>
          <p:cNvGrpSpPr/>
          <p:nvPr/>
        </p:nvGrpSpPr>
        <p:grpSpPr>
          <a:xfrm>
            <a:off x="11558489" y="5724970"/>
            <a:ext cx="281520" cy="137160"/>
            <a:chOff x="11558489" y="5724970"/>
            <a:chExt cx="281520" cy="137160"/>
          </a:xfrm>
        </p:grpSpPr>
        <mc:AlternateContent xmlns:mc="http://schemas.openxmlformats.org/markup-compatibility/2006">
          <mc:Choice xmlns:p14="http://schemas.microsoft.com/office/powerpoint/2010/main" Requires="p14">
            <p:contentPart p14:bwMode="auto" r:id="rId567">
              <p14:nvContentPartPr>
                <p14:cNvPr id="373" name="Ink 372">
                  <a:extLst>
                    <a:ext uri="{FF2B5EF4-FFF2-40B4-BE49-F238E27FC236}">
                      <a16:creationId xmlns:a16="http://schemas.microsoft.com/office/drawing/2014/main" id="{13368E12-EAA4-EEA2-2BD0-63B948E159D8}"/>
                    </a:ext>
                  </a:extLst>
                </p14:cNvPr>
                <p14:cNvContentPartPr/>
                <p14:nvPr/>
              </p14:nvContentPartPr>
              <p14:xfrm>
                <a:off x="11658209" y="5724970"/>
                <a:ext cx="10440" cy="137160"/>
              </p14:xfrm>
            </p:contentPart>
          </mc:Choice>
          <mc:Fallback>
            <p:pic>
              <p:nvPicPr>
                <p:cNvPr id="373" name="Ink 372">
                  <a:extLst>
                    <a:ext uri="{FF2B5EF4-FFF2-40B4-BE49-F238E27FC236}">
                      <a16:creationId xmlns:a16="http://schemas.microsoft.com/office/drawing/2014/main" id="{13368E12-EAA4-EEA2-2BD0-63B948E159D8}"/>
                    </a:ext>
                  </a:extLst>
                </p:cNvPr>
                <p:cNvPicPr/>
                <p:nvPr/>
              </p:nvPicPr>
              <p:blipFill>
                <a:blip r:embed="rId568"/>
                <a:stretch>
                  <a:fillRect/>
                </a:stretch>
              </p:blipFill>
              <p:spPr>
                <a:xfrm>
                  <a:off x="11652089" y="5718850"/>
                  <a:ext cx="226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74" name="Ink 373">
                  <a:extLst>
                    <a:ext uri="{FF2B5EF4-FFF2-40B4-BE49-F238E27FC236}">
                      <a16:creationId xmlns:a16="http://schemas.microsoft.com/office/drawing/2014/main" id="{25AD8783-39BB-E722-BC9B-E6B4AE85358F}"/>
                    </a:ext>
                  </a:extLst>
                </p14:cNvPr>
                <p14:cNvContentPartPr/>
                <p14:nvPr/>
              </p14:nvContentPartPr>
              <p14:xfrm>
                <a:off x="11558489" y="5853850"/>
                <a:ext cx="281520" cy="360"/>
              </p14:xfrm>
            </p:contentPart>
          </mc:Choice>
          <mc:Fallback>
            <p:pic>
              <p:nvPicPr>
                <p:cNvPr id="374" name="Ink 373">
                  <a:extLst>
                    <a:ext uri="{FF2B5EF4-FFF2-40B4-BE49-F238E27FC236}">
                      <a16:creationId xmlns:a16="http://schemas.microsoft.com/office/drawing/2014/main" id="{25AD8783-39BB-E722-BC9B-E6B4AE85358F}"/>
                    </a:ext>
                  </a:extLst>
                </p:cNvPr>
                <p:cNvPicPr/>
                <p:nvPr/>
              </p:nvPicPr>
              <p:blipFill>
                <a:blip r:embed="rId570"/>
                <a:stretch>
                  <a:fillRect/>
                </a:stretch>
              </p:blipFill>
              <p:spPr>
                <a:xfrm>
                  <a:off x="11552369" y="5847730"/>
                  <a:ext cx="293760" cy="1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1">
            <p14:nvContentPartPr>
              <p14:cNvPr id="375" name="Ink 374">
                <a:extLst>
                  <a:ext uri="{FF2B5EF4-FFF2-40B4-BE49-F238E27FC236}">
                    <a16:creationId xmlns:a16="http://schemas.microsoft.com/office/drawing/2014/main" id="{257BF6D7-2960-B412-6208-816FCD1460E7}"/>
                  </a:ext>
                </a:extLst>
              </p14:cNvPr>
              <p14:cNvContentPartPr/>
              <p14:nvPr/>
            </p14:nvContentPartPr>
            <p14:xfrm>
              <a:off x="11648129" y="5973370"/>
              <a:ext cx="189720" cy="103680"/>
            </p14:xfrm>
          </p:contentPart>
        </mc:Choice>
        <mc:Fallback>
          <p:pic>
            <p:nvPicPr>
              <p:cNvPr id="375" name="Ink 374">
                <a:extLst>
                  <a:ext uri="{FF2B5EF4-FFF2-40B4-BE49-F238E27FC236}">
                    <a16:creationId xmlns:a16="http://schemas.microsoft.com/office/drawing/2014/main" id="{257BF6D7-2960-B412-6208-816FCD1460E7}"/>
                  </a:ext>
                </a:extLst>
              </p:cNvPr>
              <p:cNvPicPr/>
              <p:nvPr/>
            </p:nvPicPr>
            <p:blipFill>
              <a:blip r:embed="rId572"/>
              <a:stretch>
                <a:fillRect/>
              </a:stretch>
            </p:blipFill>
            <p:spPr>
              <a:xfrm>
                <a:off x="11642009" y="5967250"/>
                <a:ext cx="201960" cy="115920"/>
              </a:xfrm>
              <a:prstGeom prst="rect">
                <a:avLst/>
              </a:prstGeom>
            </p:spPr>
          </p:pic>
        </mc:Fallback>
      </mc:AlternateContent>
      <p:grpSp>
        <p:nvGrpSpPr>
          <p:cNvPr id="386" name="Group 385">
            <a:extLst>
              <a:ext uri="{FF2B5EF4-FFF2-40B4-BE49-F238E27FC236}">
                <a16:creationId xmlns:a16="http://schemas.microsoft.com/office/drawing/2014/main" id="{0065D561-0D35-2473-94CB-239A9BAABF96}"/>
              </a:ext>
            </a:extLst>
          </p:cNvPr>
          <p:cNvGrpSpPr/>
          <p:nvPr/>
        </p:nvGrpSpPr>
        <p:grpSpPr>
          <a:xfrm>
            <a:off x="10021649" y="3827050"/>
            <a:ext cx="1858320" cy="1384200"/>
            <a:chOff x="10021649" y="3827050"/>
            <a:chExt cx="1858320" cy="1384200"/>
          </a:xfrm>
        </p:grpSpPr>
        <mc:AlternateContent xmlns:mc="http://schemas.openxmlformats.org/markup-compatibility/2006">
          <mc:Choice xmlns:p14="http://schemas.microsoft.com/office/powerpoint/2010/main" Requires="p14">
            <p:contentPart p14:bwMode="auto" r:id="rId573">
              <p14:nvContentPartPr>
                <p14:cNvPr id="331" name="Ink 330">
                  <a:extLst>
                    <a:ext uri="{FF2B5EF4-FFF2-40B4-BE49-F238E27FC236}">
                      <a16:creationId xmlns:a16="http://schemas.microsoft.com/office/drawing/2014/main" id="{AA644EAD-E2B9-BB97-8C68-3BCD54822E1A}"/>
                    </a:ext>
                  </a:extLst>
                </p14:cNvPr>
                <p14:cNvContentPartPr/>
                <p14:nvPr/>
              </p14:nvContentPartPr>
              <p14:xfrm>
                <a:off x="10465529" y="3865930"/>
                <a:ext cx="115200" cy="1111320"/>
              </p14:xfrm>
            </p:contentPart>
          </mc:Choice>
          <mc:Fallback>
            <p:pic>
              <p:nvPicPr>
                <p:cNvPr id="331" name="Ink 330">
                  <a:extLst>
                    <a:ext uri="{FF2B5EF4-FFF2-40B4-BE49-F238E27FC236}">
                      <a16:creationId xmlns:a16="http://schemas.microsoft.com/office/drawing/2014/main" id="{AA644EAD-E2B9-BB97-8C68-3BCD54822E1A}"/>
                    </a:ext>
                  </a:extLst>
                </p:cNvPr>
                <p:cNvPicPr/>
                <p:nvPr/>
              </p:nvPicPr>
              <p:blipFill>
                <a:blip r:embed="rId574"/>
                <a:stretch>
                  <a:fillRect/>
                </a:stretch>
              </p:blipFill>
              <p:spPr>
                <a:xfrm>
                  <a:off x="10459409" y="3859810"/>
                  <a:ext cx="127440" cy="11235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32" name="Ink 331">
                  <a:extLst>
                    <a:ext uri="{FF2B5EF4-FFF2-40B4-BE49-F238E27FC236}">
                      <a16:creationId xmlns:a16="http://schemas.microsoft.com/office/drawing/2014/main" id="{8FC5E2DB-41CE-1E38-8F09-AAE503AC2048}"/>
                    </a:ext>
                  </a:extLst>
                </p14:cNvPr>
                <p14:cNvContentPartPr/>
                <p14:nvPr/>
              </p14:nvContentPartPr>
              <p14:xfrm>
                <a:off x="10176809" y="4467130"/>
                <a:ext cx="1434600" cy="114840"/>
              </p14:xfrm>
            </p:contentPart>
          </mc:Choice>
          <mc:Fallback>
            <p:pic>
              <p:nvPicPr>
                <p:cNvPr id="332" name="Ink 331">
                  <a:extLst>
                    <a:ext uri="{FF2B5EF4-FFF2-40B4-BE49-F238E27FC236}">
                      <a16:creationId xmlns:a16="http://schemas.microsoft.com/office/drawing/2014/main" id="{8FC5E2DB-41CE-1E38-8F09-AAE503AC2048}"/>
                    </a:ext>
                  </a:extLst>
                </p:cNvPr>
                <p:cNvPicPr/>
                <p:nvPr/>
              </p:nvPicPr>
              <p:blipFill>
                <a:blip r:embed="rId576"/>
                <a:stretch>
                  <a:fillRect/>
                </a:stretch>
              </p:blipFill>
              <p:spPr>
                <a:xfrm>
                  <a:off x="10170689" y="4461010"/>
                  <a:ext cx="1446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33" name="Ink 332">
                  <a:extLst>
                    <a:ext uri="{FF2B5EF4-FFF2-40B4-BE49-F238E27FC236}">
                      <a16:creationId xmlns:a16="http://schemas.microsoft.com/office/drawing/2014/main" id="{A723ECE4-35A7-0081-0741-DC8AF22A3569}"/>
                    </a:ext>
                  </a:extLst>
                </p14:cNvPr>
                <p14:cNvContentPartPr/>
                <p14:nvPr/>
              </p14:nvContentPartPr>
              <p14:xfrm>
                <a:off x="10713929" y="4442290"/>
                <a:ext cx="360" cy="150480"/>
              </p14:xfrm>
            </p:contentPart>
          </mc:Choice>
          <mc:Fallback>
            <p:pic>
              <p:nvPicPr>
                <p:cNvPr id="333" name="Ink 332">
                  <a:extLst>
                    <a:ext uri="{FF2B5EF4-FFF2-40B4-BE49-F238E27FC236}">
                      <a16:creationId xmlns:a16="http://schemas.microsoft.com/office/drawing/2014/main" id="{A723ECE4-35A7-0081-0741-DC8AF22A3569}"/>
                    </a:ext>
                  </a:extLst>
                </p:cNvPr>
                <p:cNvPicPr/>
                <p:nvPr/>
              </p:nvPicPr>
              <p:blipFill>
                <a:blip r:embed="rId46"/>
                <a:stretch>
                  <a:fillRect/>
                </a:stretch>
              </p:blipFill>
              <p:spPr>
                <a:xfrm>
                  <a:off x="10707809" y="4436170"/>
                  <a:ext cx="12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34" name="Ink 333">
                  <a:extLst>
                    <a:ext uri="{FF2B5EF4-FFF2-40B4-BE49-F238E27FC236}">
                      <a16:creationId xmlns:a16="http://schemas.microsoft.com/office/drawing/2014/main" id="{0CF01488-003F-7A15-1AAC-05D86B1270A3}"/>
                    </a:ext>
                  </a:extLst>
                </p14:cNvPr>
                <p14:cNvContentPartPr/>
                <p14:nvPr/>
              </p14:nvContentPartPr>
              <p14:xfrm>
                <a:off x="10707449" y="3935050"/>
                <a:ext cx="743400" cy="617040"/>
              </p14:xfrm>
            </p:contentPart>
          </mc:Choice>
          <mc:Fallback>
            <p:pic>
              <p:nvPicPr>
                <p:cNvPr id="334" name="Ink 333">
                  <a:extLst>
                    <a:ext uri="{FF2B5EF4-FFF2-40B4-BE49-F238E27FC236}">
                      <a16:creationId xmlns:a16="http://schemas.microsoft.com/office/drawing/2014/main" id="{0CF01488-003F-7A15-1AAC-05D86B1270A3}"/>
                    </a:ext>
                  </a:extLst>
                </p:cNvPr>
                <p:cNvPicPr/>
                <p:nvPr/>
              </p:nvPicPr>
              <p:blipFill>
                <a:blip r:embed="rId579"/>
                <a:stretch>
                  <a:fillRect/>
                </a:stretch>
              </p:blipFill>
              <p:spPr>
                <a:xfrm>
                  <a:off x="10701329" y="3928930"/>
                  <a:ext cx="755640" cy="6292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35" name="Ink 334">
                  <a:extLst>
                    <a:ext uri="{FF2B5EF4-FFF2-40B4-BE49-F238E27FC236}">
                      <a16:creationId xmlns:a16="http://schemas.microsoft.com/office/drawing/2014/main" id="{9684F395-2B2F-2D61-56B3-BC24D209DB14}"/>
                    </a:ext>
                  </a:extLst>
                </p14:cNvPr>
                <p14:cNvContentPartPr/>
                <p14:nvPr/>
              </p14:nvContentPartPr>
              <p14:xfrm>
                <a:off x="10600169" y="4521850"/>
                <a:ext cx="124200" cy="629280"/>
              </p14:xfrm>
            </p:contentPart>
          </mc:Choice>
          <mc:Fallback>
            <p:pic>
              <p:nvPicPr>
                <p:cNvPr id="335" name="Ink 334">
                  <a:extLst>
                    <a:ext uri="{FF2B5EF4-FFF2-40B4-BE49-F238E27FC236}">
                      <a16:creationId xmlns:a16="http://schemas.microsoft.com/office/drawing/2014/main" id="{9684F395-2B2F-2D61-56B3-BC24D209DB14}"/>
                    </a:ext>
                  </a:extLst>
                </p:cNvPr>
                <p:cNvPicPr/>
                <p:nvPr/>
              </p:nvPicPr>
              <p:blipFill>
                <a:blip r:embed="rId581"/>
                <a:stretch>
                  <a:fillRect/>
                </a:stretch>
              </p:blipFill>
              <p:spPr>
                <a:xfrm>
                  <a:off x="10594049" y="4515730"/>
                  <a:ext cx="136440" cy="6415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36" name="Ink 335">
                  <a:extLst>
                    <a:ext uri="{FF2B5EF4-FFF2-40B4-BE49-F238E27FC236}">
                      <a16:creationId xmlns:a16="http://schemas.microsoft.com/office/drawing/2014/main" id="{290258BF-EC89-A5B4-862C-70BCF85591FE}"/>
                    </a:ext>
                  </a:extLst>
                </p14:cNvPr>
                <p14:cNvContentPartPr/>
                <p14:nvPr/>
              </p14:nvContentPartPr>
              <p14:xfrm>
                <a:off x="10544729" y="5082730"/>
                <a:ext cx="172800" cy="128520"/>
              </p14:xfrm>
            </p:contentPart>
          </mc:Choice>
          <mc:Fallback>
            <p:pic>
              <p:nvPicPr>
                <p:cNvPr id="336" name="Ink 335">
                  <a:extLst>
                    <a:ext uri="{FF2B5EF4-FFF2-40B4-BE49-F238E27FC236}">
                      <a16:creationId xmlns:a16="http://schemas.microsoft.com/office/drawing/2014/main" id="{290258BF-EC89-A5B4-862C-70BCF85591FE}"/>
                    </a:ext>
                  </a:extLst>
                </p:cNvPr>
                <p:cNvPicPr/>
                <p:nvPr/>
              </p:nvPicPr>
              <p:blipFill>
                <a:blip r:embed="rId583"/>
                <a:stretch>
                  <a:fillRect/>
                </a:stretch>
              </p:blipFill>
              <p:spPr>
                <a:xfrm>
                  <a:off x="10538609" y="5076610"/>
                  <a:ext cx="185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38" name="Ink 337">
                  <a:extLst>
                    <a:ext uri="{FF2B5EF4-FFF2-40B4-BE49-F238E27FC236}">
                      <a16:creationId xmlns:a16="http://schemas.microsoft.com/office/drawing/2014/main" id="{88ED3F7B-15F4-2972-8AA8-8BE782DC54D5}"/>
                    </a:ext>
                  </a:extLst>
                </p14:cNvPr>
                <p14:cNvContentPartPr/>
                <p14:nvPr/>
              </p14:nvContentPartPr>
              <p14:xfrm>
                <a:off x="11389649" y="3934330"/>
                <a:ext cx="118440" cy="124560"/>
              </p14:xfrm>
            </p:contentPart>
          </mc:Choice>
          <mc:Fallback>
            <p:pic>
              <p:nvPicPr>
                <p:cNvPr id="338" name="Ink 337">
                  <a:extLst>
                    <a:ext uri="{FF2B5EF4-FFF2-40B4-BE49-F238E27FC236}">
                      <a16:creationId xmlns:a16="http://schemas.microsoft.com/office/drawing/2014/main" id="{88ED3F7B-15F4-2972-8AA8-8BE782DC54D5}"/>
                    </a:ext>
                  </a:extLst>
                </p:cNvPr>
                <p:cNvPicPr/>
                <p:nvPr/>
              </p:nvPicPr>
              <p:blipFill>
                <a:blip r:embed="rId585"/>
                <a:stretch>
                  <a:fillRect/>
                </a:stretch>
              </p:blipFill>
              <p:spPr>
                <a:xfrm>
                  <a:off x="11383529" y="3928210"/>
                  <a:ext cx="130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55" name="Ink 354">
                  <a:extLst>
                    <a:ext uri="{FF2B5EF4-FFF2-40B4-BE49-F238E27FC236}">
                      <a16:creationId xmlns:a16="http://schemas.microsoft.com/office/drawing/2014/main" id="{CE992C10-8B46-D4A4-F313-39D7FE4E64B4}"/>
                    </a:ext>
                  </a:extLst>
                </p14:cNvPr>
                <p14:cNvContentPartPr/>
                <p14:nvPr/>
              </p14:nvContentPartPr>
              <p14:xfrm>
                <a:off x="11568569" y="4462090"/>
                <a:ext cx="62280" cy="81720"/>
              </p14:xfrm>
            </p:contentPart>
          </mc:Choice>
          <mc:Fallback>
            <p:pic>
              <p:nvPicPr>
                <p:cNvPr id="355" name="Ink 354">
                  <a:extLst>
                    <a:ext uri="{FF2B5EF4-FFF2-40B4-BE49-F238E27FC236}">
                      <a16:creationId xmlns:a16="http://schemas.microsoft.com/office/drawing/2014/main" id="{CE992C10-8B46-D4A4-F313-39D7FE4E64B4}"/>
                    </a:ext>
                  </a:extLst>
                </p:cNvPr>
                <p:cNvPicPr/>
                <p:nvPr/>
              </p:nvPicPr>
              <p:blipFill>
                <a:blip r:embed="rId587"/>
                <a:stretch>
                  <a:fillRect/>
                </a:stretch>
              </p:blipFill>
              <p:spPr>
                <a:xfrm>
                  <a:off x="11562449" y="4455970"/>
                  <a:ext cx="74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56" name="Ink 355">
                  <a:extLst>
                    <a:ext uri="{FF2B5EF4-FFF2-40B4-BE49-F238E27FC236}">
                      <a16:creationId xmlns:a16="http://schemas.microsoft.com/office/drawing/2014/main" id="{5B119E9F-8F8A-2B62-4E82-2933D02DE065}"/>
                    </a:ext>
                  </a:extLst>
                </p14:cNvPr>
                <p14:cNvContentPartPr/>
                <p14:nvPr/>
              </p14:nvContentPartPr>
              <p14:xfrm>
                <a:off x="11777369" y="4502050"/>
                <a:ext cx="102600" cy="83880"/>
              </p14:xfrm>
            </p:contentPart>
          </mc:Choice>
          <mc:Fallback>
            <p:pic>
              <p:nvPicPr>
                <p:cNvPr id="356" name="Ink 355">
                  <a:extLst>
                    <a:ext uri="{FF2B5EF4-FFF2-40B4-BE49-F238E27FC236}">
                      <a16:creationId xmlns:a16="http://schemas.microsoft.com/office/drawing/2014/main" id="{5B119E9F-8F8A-2B62-4E82-2933D02DE065}"/>
                    </a:ext>
                  </a:extLst>
                </p:cNvPr>
                <p:cNvPicPr/>
                <p:nvPr/>
              </p:nvPicPr>
              <p:blipFill>
                <a:blip r:embed="rId589"/>
                <a:stretch>
                  <a:fillRect/>
                </a:stretch>
              </p:blipFill>
              <p:spPr>
                <a:xfrm>
                  <a:off x="11771249" y="4495930"/>
                  <a:ext cx="114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57" name="Ink 356">
                  <a:extLst>
                    <a:ext uri="{FF2B5EF4-FFF2-40B4-BE49-F238E27FC236}">
                      <a16:creationId xmlns:a16="http://schemas.microsoft.com/office/drawing/2014/main" id="{614EB809-F924-3ECA-E157-E2721A922774}"/>
                    </a:ext>
                  </a:extLst>
                </p14:cNvPr>
                <p14:cNvContentPartPr/>
                <p14:nvPr/>
              </p14:nvContentPartPr>
              <p14:xfrm>
                <a:off x="11740649" y="4512130"/>
                <a:ext cx="126720" cy="106200"/>
              </p14:xfrm>
            </p:contentPart>
          </mc:Choice>
          <mc:Fallback>
            <p:pic>
              <p:nvPicPr>
                <p:cNvPr id="357" name="Ink 356">
                  <a:extLst>
                    <a:ext uri="{FF2B5EF4-FFF2-40B4-BE49-F238E27FC236}">
                      <a16:creationId xmlns:a16="http://schemas.microsoft.com/office/drawing/2014/main" id="{614EB809-F924-3ECA-E157-E2721A922774}"/>
                    </a:ext>
                  </a:extLst>
                </p:cNvPr>
                <p:cNvPicPr/>
                <p:nvPr/>
              </p:nvPicPr>
              <p:blipFill>
                <a:blip r:embed="rId591"/>
                <a:stretch>
                  <a:fillRect/>
                </a:stretch>
              </p:blipFill>
              <p:spPr>
                <a:xfrm>
                  <a:off x="11734529" y="4506010"/>
                  <a:ext cx="138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58" name="Ink 357">
                  <a:extLst>
                    <a:ext uri="{FF2B5EF4-FFF2-40B4-BE49-F238E27FC236}">
                      <a16:creationId xmlns:a16="http://schemas.microsoft.com/office/drawing/2014/main" id="{3CD14F18-01B9-C634-5599-2C14A83AE5D7}"/>
                    </a:ext>
                  </a:extLst>
                </p14:cNvPr>
                <p14:cNvContentPartPr/>
                <p14:nvPr/>
              </p14:nvContentPartPr>
              <p14:xfrm>
                <a:off x="10383449" y="3827050"/>
                <a:ext cx="167040" cy="121320"/>
              </p14:xfrm>
            </p:contentPart>
          </mc:Choice>
          <mc:Fallback>
            <p:pic>
              <p:nvPicPr>
                <p:cNvPr id="358" name="Ink 357">
                  <a:extLst>
                    <a:ext uri="{FF2B5EF4-FFF2-40B4-BE49-F238E27FC236}">
                      <a16:creationId xmlns:a16="http://schemas.microsoft.com/office/drawing/2014/main" id="{3CD14F18-01B9-C634-5599-2C14A83AE5D7}"/>
                    </a:ext>
                  </a:extLst>
                </p:cNvPr>
                <p:cNvPicPr/>
                <p:nvPr/>
              </p:nvPicPr>
              <p:blipFill>
                <a:blip r:embed="rId593"/>
                <a:stretch>
                  <a:fillRect/>
                </a:stretch>
              </p:blipFill>
              <p:spPr>
                <a:xfrm>
                  <a:off x="10377329" y="3820930"/>
                  <a:ext cx="179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59" name="Ink 358">
                  <a:extLst>
                    <a:ext uri="{FF2B5EF4-FFF2-40B4-BE49-F238E27FC236}">
                      <a16:creationId xmlns:a16="http://schemas.microsoft.com/office/drawing/2014/main" id="{043B554E-2D86-49D6-41FE-09004E3E4534}"/>
                    </a:ext>
                  </a:extLst>
                </p14:cNvPr>
                <p14:cNvContentPartPr/>
                <p14:nvPr/>
              </p14:nvContentPartPr>
              <p14:xfrm>
                <a:off x="10021649" y="3836050"/>
                <a:ext cx="147240" cy="203760"/>
              </p14:xfrm>
            </p:contentPart>
          </mc:Choice>
          <mc:Fallback>
            <p:pic>
              <p:nvPicPr>
                <p:cNvPr id="359" name="Ink 358">
                  <a:extLst>
                    <a:ext uri="{FF2B5EF4-FFF2-40B4-BE49-F238E27FC236}">
                      <a16:creationId xmlns:a16="http://schemas.microsoft.com/office/drawing/2014/main" id="{043B554E-2D86-49D6-41FE-09004E3E4534}"/>
                    </a:ext>
                  </a:extLst>
                </p:cNvPr>
                <p:cNvPicPr/>
                <p:nvPr/>
              </p:nvPicPr>
              <p:blipFill>
                <a:blip r:embed="rId595"/>
                <a:stretch>
                  <a:fillRect/>
                </a:stretch>
              </p:blipFill>
              <p:spPr>
                <a:xfrm>
                  <a:off x="10015529" y="3829930"/>
                  <a:ext cx="1594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78" name="Ink 377">
                  <a:extLst>
                    <a:ext uri="{FF2B5EF4-FFF2-40B4-BE49-F238E27FC236}">
                      <a16:creationId xmlns:a16="http://schemas.microsoft.com/office/drawing/2014/main" id="{7A292AA4-2B09-7798-1336-69EE42F8CFB6}"/>
                    </a:ext>
                  </a:extLst>
                </p14:cNvPr>
                <p14:cNvContentPartPr/>
                <p14:nvPr/>
              </p14:nvContentPartPr>
              <p14:xfrm>
                <a:off x="10863329" y="4428610"/>
                <a:ext cx="34200" cy="87120"/>
              </p14:xfrm>
            </p:contentPart>
          </mc:Choice>
          <mc:Fallback>
            <p:pic>
              <p:nvPicPr>
                <p:cNvPr id="378" name="Ink 377">
                  <a:extLst>
                    <a:ext uri="{FF2B5EF4-FFF2-40B4-BE49-F238E27FC236}">
                      <a16:creationId xmlns:a16="http://schemas.microsoft.com/office/drawing/2014/main" id="{7A292AA4-2B09-7798-1336-69EE42F8CFB6}"/>
                    </a:ext>
                  </a:extLst>
                </p:cNvPr>
                <p:cNvPicPr/>
                <p:nvPr/>
              </p:nvPicPr>
              <p:blipFill>
                <a:blip r:embed="rId597"/>
                <a:stretch>
                  <a:fillRect/>
                </a:stretch>
              </p:blipFill>
              <p:spPr>
                <a:xfrm>
                  <a:off x="10857209" y="4422490"/>
                  <a:ext cx="46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79" name="Ink 378">
                  <a:extLst>
                    <a:ext uri="{FF2B5EF4-FFF2-40B4-BE49-F238E27FC236}">
                      <a16:creationId xmlns:a16="http://schemas.microsoft.com/office/drawing/2014/main" id="{3396E313-4AE0-1957-0D35-683C60265B14}"/>
                    </a:ext>
                  </a:extLst>
                </p14:cNvPr>
                <p14:cNvContentPartPr/>
                <p14:nvPr/>
              </p14:nvContentPartPr>
              <p14:xfrm>
                <a:off x="10902569" y="4600690"/>
                <a:ext cx="128160" cy="88200"/>
              </p14:xfrm>
            </p:contentPart>
          </mc:Choice>
          <mc:Fallback>
            <p:pic>
              <p:nvPicPr>
                <p:cNvPr id="379" name="Ink 378">
                  <a:extLst>
                    <a:ext uri="{FF2B5EF4-FFF2-40B4-BE49-F238E27FC236}">
                      <a16:creationId xmlns:a16="http://schemas.microsoft.com/office/drawing/2014/main" id="{3396E313-4AE0-1957-0D35-683C60265B14}"/>
                    </a:ext>
                  </a:extLst>
                </p:cNvPr>
                <p:cNvPicPr/>
                <p:nvPr/>
              </p:nvPicPr>
              <p:blipFill>
                <a:blip r:embed="rId599"/>
                <a:stretch>
                  <a:fillRect/>
                </a:stretch>
              </p:blipFill>
              <p:spPr>
                <a:xfrm>
                  <a:off x="10896449" y="4594570"/>
                  <a:ext cx="140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80" name="Ink 379">
                  <a:extLst>
                    <a:ext uri="{FF2B5EF4-FFF2-40B4-BE49-F238E27FC236}">
                      <a16:creationId xmlns:a16="http://schemas.microsoft.com/office/drawing/2014/main" id="{FCC68822-993F-6942-E2B2-D58CE2F03077}"/>
                    </a:ext>
                  </a:extLst>
                </p14:cNvPr>
                <p14:cNvContentPartPr/>
                <p14:nvPr/>
              </p14:nvContentPartPr>
              <p14:xfrm>
                <a:off x="10843529" y="4296490"/>
                <a:ext cx="50040" cy="38520"/>
              </p14:xfrm>
            </p:contentPart>
          </mc:Choice>
          <mc:Fallback>
            <p:pic>
              <p:nvPicPr>
                <p:cNvPr id="380" name="Ink 379">
                  <a:extLst>
                    <a:ext uri="{FF2B5EF4-FFF2-40B4-BE49-F238E27FC236}">
                      <a16:creationId xmlns:a16="http://schemas.microsoft.com/office/drawing/2014/main" id="{FCC68822-993F-6942-E2B2-D58CE2F03077}"/>
                    </a:ext>
                  </a:extLst>
                </p:cNvPr>
                <p:cNvPicPr/>
                <p:nvPr/>
              </p:nvPicPr>
              <p:blipFill>
                <a:blip r:embed="rId601"/>
                <a:stretch>
                  <a:fillRect/>
                </a:stretch>
              </p:blipFill>
              <p:spPr>
                <a:xfrm>
                  <a:off x="10837409" y="4290370"/>
                  <a:ext cx="622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82" name="Ink 381">
                  <a:extLst>
                    <a:ext uri="{FF2B5EF4-FFF2-40B4-BE49-F238E27FC236}">
                      <a16:creationId xmlns:a16="http://schemas.microsoft.com/office/drawing/2014/main" id="{1AC90337-6963-518B-B94C-3D3BDE7B886B}"/>
                    </a:ext>
                  </a:extLst>
                </p14:cNvPr>
                <p14:cNvContentPartPr/>
                <p14:nvPr/>
              </p14:nvContentPartPr>
              <p14:xfrm>
                <a:off x="10848929" y="3904810"/>
                <a:ext cx="575280" cy="428760"/>
              </p14:xfrm>
            </p:contentPart>
          </mc:Choice>
          <mc:Fallback>
            <p:pic>
              <p:nvPicPr>
                <p:cNvPr id="382" name="Ink 381">
                  <a:extLst>
                    <a:ext uri="{FF2B5EF4-FFF2-40B4-BE49-F238E27FC236}">
                      <a16:creationId xmlns:a16="http://schemas.microsoft.com/office/drawing/2014/main" id="{1AC90337-6963-518B-B94C-3D3BDE7B886B}"/>
                    </a:ext>
                  </a:extLst>
                </p:cNvPr>
                <p:cNvPicPr/>
                <p:nvPr/>
              </p:nvPicPr>
              <p:blipFill>
                <a:blip r:embed="rId603"/>
                <a:stretch>
                  <a:fillRect/>
                </a:stretch>
              </p:blipFill>
              <p:spPr>
                <a:xfrm>
                  <a:off x="10842809" y="3898690"/>
                  <a:ext cx="587520" cy="4410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3" name="Ink 382">
                  <a:extLst>
                    <a:ext uri="{FF2B5EF4-FFF2-40B4-BE49-F238E27FC236}">
                      <a16:creationId xmlns:a16="http://schemas.microsoft.com/office/drawing/2014/main" id="{2A91F166-5160-E0AE-6851-B9A4977220D3}"/>
                    </a:ext>
                  </a:extLst>
                </p14:cNvPr>
                <p14:cNvContentPartPr/>
                <p14:nvPr/>
              </p14:nvContentPartPr>
              <p14:xfrm>
                <a:off x="10833449" y="4253650"/>
                <a:ext cx="76680" cy="93600"/>
              </p14:xfrm>
            </p:contentPart>
          </mc:Choice>
          <mc:Fallback>
            <p:pic>
              <p:nvPicPr>
                <p:cNvPr id="383" name="Ink 382">
                  <a:extLst>
                    <a:ext uri="{FF2B5EF4-FFF2-40B4-BE49-F238E27FC236}">
                      <a16:creationId xmlns:a16="http://schemas.microsoft.com/office/drawing/2014/main" id="{2A91F166-5160-E0AE-6851-B9A4977220D3}"/>
                    </a:ext>
                  </a:extLst>
                </p:cNvPr>
                <p:cNvPicPr/>
                <p:nvPr/>
              </p:nvPicPr>
              <p:blipFill>
                <a:blip r:embed="rId605"/>
                <a:stretch>
                  <a:fillRect/>
                </a:stretch>
              </p:blipFill>
              <p:spPr>
                <a:xfrm>
                  <a:off x="10827329" y="4247530"/>
                  <a:ext cx="88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5" name="Ink 384">
                  <a:extLst>
                    <a:ext uri="{FF2B5EF4-FFF2-40B4-BE49-F238E27FC236}">
                      <a16:creationId xmlns:a16="http://schemas.microsoft.com/office/drawing/2014/main" id="{D0C55E6F-A2F8-142F-B55C-AA2AFA985A78}"/>
                    </a:ext>
                  </a:extLst>
                </p14:cNvPr>
                <p14:cNvContentPartPr/>
                <p14:nvPr/>
              </p14:nvContentPartPr>
              <p14:xfrm>
                <a:off x="11290289" y="3888970"/>
                <a:ext cx="196200" cy="203760"/>
              </p14:xfrm>
            </p:contentPart>
          </mc:Choice>
          <mc:Fallback>
            <p:pic>
              <p:nvPicPr>
                <p:cNvPr id="385" name="Ink 384">
                  <a:extLst>
                    <a:ext uri="{FF2B5EF4-FFF2-40B4-BE49-F238E27FC236}">
                      <a16:creationId xmlns:a16="http://schemas.microsoft.com/office/drawing/2014/main" id="{D0C55E6F-A2F8-142F-B55C-AA2AFA985A78}"/>
                    </a:ext>
                  </a:extLst>
                </p:cNvPr>
                <p:cNvPicPr/>
                <p:nvPr/>
              </p:nvPicPr>
              <p:blipFill>
                <a:blip r:embed="rId607"/>
                <a:stretch>
                  <a:fillRect/>
                </a:stretch>
              </p:blipFill>
              <p:spPr>
                <a:xfrm>
                  <a:off x="11284169" y="3882850"/>
                  <a:ext cx="208440" cy="216000"/>
                </a:xfrm>
                <a:prstGeom prst="rect">
                  <a:avLst/>
                </a:prstGeom>
              </p:spPr>
            </p:pic>
          </mc:Fallback>
        </mc:AlternateContent>
      </p:grpSp>
      <p:grpSp>
        <p:nvGrpSpPr>
          <p:cNvPr id="398" name="Group 397">
            <a:extLst>
              <a:ext uri="{FF2B5EF4-FFF2-40B4-BE49-F238E27FC236}">
                <a16:creationId xmlns:a16="http://schemas.microsoft.com/office/drawing/2014/main" id="{86E54558-CD07-46B5-4421-3540C1004D9D}"/>
              </a:ext>
            </a:extLst>
          </p:cNvPr>
          <p:cNvGrpSpPr/>
          <p:nvPr/>
        </p:nvGrpSpPr>
        <p:grpSpPr>
          <a:xfrm>
            <a:off x="8189609" y="5476930"/>
            <a:ext cx="948600" cy="745920"/>
            <a:chOff x="8189609" y="5476930"/>
            <a:chExt cx="948600" cy="745920"/>
          </a:xfrm>
        </p:grpSpPr>
        <mc:AlternateContent xmlns:mc="http://schemas.openxmlformats.org/markup-compatibility/2006">
          <mc:Choice xmlns:p14="http://schemas.microsoft.com/office/powerpoint/2010/main" Requires="p14">
            <p:contentPart p14:bwMode="auto" r:id="rId608">
              <p14:nvContentPartPr>
                <p14:cNvPr id="387" name="Ink 386">
                  <a:extLst>
                    <a:ext uri="{FF2B5EF4-FFF2-40B4-BE49-F238E27FC236}">
                      <a16:creationId xmlns:a16="http://schemas.microsoft.com/office/drawing/2014/main" id="{4638AA44-C784-A86D-59CD-0E115C6695C2}"/>
                    </a:ext>
                  </a:extLst>
                </p14:cNvPr>
                <p14:cNvContentPartPr/>
                <p14:nvPr/>
              </p14:nvContentPartPr>
              <p14:xfrm>
                <a:off x="8189609" y="5804530"/>
                <a:ext cx="160200" cy="175680"/>
              </p14:xfrm>
            </p:contentPart>
          </mc:Choice>
          <mc:Fallback>
            <p:pic>
              <p:nvPicPr>
                <p:cNvPr id="387" name="Ink 386">
                  <a:extLst>
                    <a:ext uri="{FF2B5EF4-FFF2-40B4-BE49-F238E27FC236}">
                      <a16:creationId xmlns:a16="http://schemas.microsoft.com/office/drawing/2014/main" id="{4638AA44-C784-A86D-59CD-0E115C6695C2}"/>
                    </a:ext>
                  </a:extLst>
                </p:cNvPr>
                <p:cNvPicPr/>
                <p:nvPr/>
              </p:nvPicPr>
              <p:blipFill>
                <a:blip r:embed="rId609"/>
                <a:stretch>
                  <a:fillRect/>
                </a:stretch>
              </p:blipFill>
              <p:spPr>
                <a:xfrm>
                  <a:off x="8183489" y="5798410"/>
                  <a:ext cx="172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88" name="Ink 387">
                  <a:extLst>
                    <a:ext uri="{FF2B5EF4-FFF2-40B4-BE49-F238E27FC236}">
                      <a16:creationId xmlns:a16="http://schemas.microsoft.com/office/drawing/2014/main" id="{7C2654DB-3947-C836-4677-D4B035A0DF22}"/>
                    </a:ext>
                  </a:extLst>
                </p14:cNvPr>
                <p14:cNvContentPartPr/>
                <p14:nvPr/>
              </p14:nvContentPartPr>
              <p14:xfrm>
                <a:off x="8541329" y="5665210"/>
                <a:ext cx="207000" cy="350280"/>
              </p14:xfrm>
            </p:contentPart>
          </mc:Choice>
          <mc:Fallback>
            <p:pic>
              <p:nvPicPr>
                <p:cNvPr id="388" name="Ink 387">
                  <a:extLst>
                    <a:ext uri="{FF2B5EF4-FFF2-40B4-BE49-F238E27FC236}">
                      <a16:creationId xmlns:a16="http://schemas.microsoft.com/office/drawing/2014/main" id="{7C2654DB-3947-C836-4677-D4B035A0DF22}"/>
                    </a:ext>
                  </a:extLst>
                </p:cNvPr>
                <p:cNvPicPr/>
                <p:nvPr/>
              </p:nvPicPr>
              <p:blipFill>
                <a:blip r:embed="rId611"/>
                <a:stretch>
                  <a:fillRect/>
                </a:stretch>
              </p:blipFill>
              <p:spPr>
                <a:xfrm>
                  <a:off x="8535209" y="5659090"/>
                  <a:ext cx="21924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90" name="Ink 389">
                  <a:extLst>
                    <a:ext uri="{FF2B5EF4-FFF2-40B4-BE49-F238E27FC236}">
                      <a16:creationId xmlns:a16="http://schemas.microsoft.com/office/drawing/2014/main" id="{9EB27B60-47D5-9E69-491C-513F08E45E60}"/>
                    </a:ext>
                  </a:extLst>
                </p14:cNvPr>
                <p14:cNvContentPartPr/>
                <p14:nvPr/>
              </p14:nvContentPartPr>
              <p14:xfrm>
                <a:off x="8994209" y="5595370"/>
                <a:ext cx="360" cy="146520"/>
              </p14:xfrm>
            </p:contentPart>
          </mc:Choice>
          <mc:Fallback>
            <p:pic>
              <p:nvPicPr>
                <p:cNvPr id="390" name="Ink 389">
                  <a:extLst>
                    <a:ext uri="{FF2B5EF4-FFF2-40B4-BE49-F238E27FC236}">
                      <a16:creationId xmlns:a16="http://schemas.microsoft.com/office/drawing/2014/main" id="{9EB27B60-47D5-9E69-491C-513F08E45E60}"/>
                    </a:ext>
                  </a:extLst>
                </p:cNvPr>
                <p:cNvPicPr/>
                <p:nvPr/>
              </p:nvPicPr>
              <p:blipFill>
                <a:blip r:embed="rId398"/>
                <a:stretch>
                  <a:fillRect/>
                </a:stretch>
              </p:blipFill>
              <p:spPr>
                <a:xfrm>
                  <a:off x="8988089" y="5589250"/>
                  <a:ext cx="12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91" name="Ink 390">
                  <a:extLst>
                    <a:ext uri="{FF2B5EF4-FFF2-40B4-BE49-F238E27FC236}">
                      <a16:creationId xmlns:a16="http://schemas.microsoft.com/office/drawing/2014/main" id="{B4385A04-EDE3-0CAB-D0AB-B0F55E13B51F}"/>
                    </a:ext>
                  </a:extLst>
                </p14:cNvPr>
                <p14:cNvContentPartPr/>
                <p14:nvPr/>
              </p14:nvContentPartPr>
              <p14:xfrm>
                <a:off x="8935169" y="5804530"/>
                <a:ext cx="189360" cy="360"/>
              </p14:xfrm>
            </p:contentPart>
          </mc:Choice>
          <mc:Fallback>
            <p:pic>
              <p:nvPicPr>
                <p:cNvPr id="391" name="Ink 390">
                  <a:extLst>
                    <a:ext uri="{FF2B5EF4-FFF2-40B4-BE49-F238E27FC236}">
                      <a16:creationId xmlns:a16="http://schemas.microsoft.com/office/drawing/2014/main" id="{B4385A04-EDE3-0CAB-D0AB-B0F55E13B51F}"/>
                    </a:ext>
                  </a:extLst>
                </p:cNvPr>
                <p:cNvPicPr/>
                <p:nvPr/>
              </p:nvPicPr>
              <p:blipFill>
                <a:blip r:embed="rId614"/>
                <a:stretch>
                  <a:fillRect/>
                </a:stretch>
              </p:blipFill>
              <p:spPr>
                <a:xfrm>
                  <a:off x="8929049" y="5798410"/>
                  <a:ext cx="201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92" name="Ink 391">
                  <a:extLst>
                    <a:ext uri="{FF2B5EF4-FFF2-40B4-BE49-F238E27FC236}">
                      <a16:creationId xmlns:a16="http://schemas.microsoft.com/office/drawing/2014/main" id="{78E4FBFC-72BB-5C26-013A-5E55A8C04947}"/>
                    </a:ext>
                  </a:extLst>
                </p14:cNvPr>
                <p14:cNvContentPartPr/>
                <p14:nvPr/>
              </p14:nvContentPartPr>
              <p14:xfrm>
                <a:off x="9003569" y="5925490"/>
                <a:ext cx="134640" cy="126000"/>
              </p14:xfrm>
            </p:contentPart>
          </mc:Choice>
          <mc:Fallback>
            <p:pic>
              <p:nvPicPr>
                <p:cNvPr id="392" name="Ink 391">
                  <a:extLst>
                    <a:ext uri="{FF2B5EF4-FFF2-40B4-BE49-F238E27FC236}">
                      <a16:creationId xmlns:a16="http://schemas.microsoft.com/office/drawing/2014/main" id="{78E4FBFC-72BB-5C26-013A-5E55A8C04947}"/>
                    </a:ext>
                  </a:extLst>
                </p:cNvPr>
                <p:cNvPicPr/>
                <p:nvPr/>
              </p:nvPicPr>
              <p:blipFill>
                <a:blip r:embed="rId616"/>
                <a:stretch>
                  <a:fillRect/>
                </a:stretch>
              </p:blipFill>
              <p:spPr>
                <a:xfrm>
                  <a:off x="8997449" y="5919370"/>
                  <a:ext cx="146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93" name="Ink 392">
                  <a:extLst>
                    <a:ext uri="{FF2B5EF4-FFF2-40B4-BE49-F238E27FC236}">
                      <a16:creationId xmlns:a16="http://schemas.microsoft.com/office/drawing/2014/main" id="{326014C6-BE6F-7876-0B6F-5E1FE70B2CBB}"/>
                    </a:ext>
                  </a:extLst>
                </p14:cNvPr>
                <p14:cNvContentPartPr/>
                <p14:nvPr/>
              </p14:nvContentPartPr>
              <p14:xfrm>
                <a:off x="8447729" y="6112690"/>
                <a:ext cx="117360" cy="97920"/>
              </p14:xfrm>
            </p:contentPart>
          </mc:Choice>
          <mc:Fallback>
            <p:pic>
              <p:nvPicPr>
                <p:cNvPr id="393" name="Ink 392">
                  <a:extLst>
                    <a:ext uri="{FF2B5EF4-FFF2-40B4-BE49-F238E27FC236}">
                      <a16:creationId xmlns:a16="http://schemas.microsoft.com/office/drawing/2014/main" id="{326014C6-BE6F-7876-0B6F-5E1FE70B2CBB}"/>
                    </a:ext>
                  </a:extLst>
                </p:cNvPr>
                <p:cNvPicPr/>
                <p:nvPr/>
              </p:nvPicPr>
              <p:blipFill>
                <a:blip r:embed="rId618"/>
                <a:stretch>
                  <a:fillRect/>
                </a:stretch>
              </p:blipFill>
              <p:spPr>
                <a:xfrm>
                  <a:off x="8441609" y="6106570"/>
                  <a:ext cx="129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94" name="Ink 393">
                  <a:extLst>
                    <a:ext uri="{FF2B5EF4-FFF2-40B4-BE49-F238E27FC236}">
                      <a16:creationId xmlns:a16="http://schemas.microsoft.com/office/drawing/2014/main" id="{9E90FAAB-CBE3-57DF-6A71-38F8150B4DBE}"/>
                    </a:ext>
                  </a:extLst>
                </p14:cNvPr>
                <p14:cNvContentPartPr/>
                <p14:nvPr/>
              </p14:nvContentPartPr>
              <p14:xfrm>
                <a:off x="8577329" y="6144370"/>
                <a:ext cx="75600" cy="8280"/>
              </p14:xfrm>
            </p:contentPart>
          </mc:Choice>
          <mc:Fallback>
            <p:pic>
              <p:nvPicPr>
                <p:cNvPr id="394" name="Ink 393">
                  <a:extLst>
                    <a:ext uri="{FF2B5EF4-FFF2-40B4-BE49-F238E27FC236}">
                      <a16:creationId xmlns:a16="http://schemas.microsoft.com/office/drawing/2014/main" id="{9E90FAAB-CBE3-57DF-6A71-38F8150B4DBE}"/>
                    </a:ext>
                  </a:extLst>
                </p:cNvPr>
                <p:cNvPicPr/>
                <p:nvPr/>
              </p:nvPicPr>
              <p:blipFill>
                <a:blip r:embed="rId620"/>
                <a:stretch>
                  <a:fillRect/>
                </a:stretch>
              </p:blipFill>
              <p:spPr>
                <a:xfrm>
                  <a:off x="8571209" y="6138250"/>
                  <a:ext cx="878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95" name="Ink 394">
                  <a:extLst>
                    <a:ext uri="{FF2B5EF4-FFF2-40B4-BE49-F238E27FC236}">
                      <a16:creationId xmlns:a16="http://schemas.microsoft.com/office/drawing/2014/main" id="{4F97204B-3D68-2E4F-AED4-9A65D0901861}"/>
                    </a:ext>
                  </a:extLst>
                </p14:cNvPr>
                <p14:cNvContentPartPr/>
                <p14:nvPr/>
              </p14:nvContentPartPr>
              <p14:xfrm>
                <a:off x="8597129" y="6162730"/>
                <a:ext cx="71640" cy="29880"/>
              </p14:xfrm>
            </p:contentPart>
          </mc:Choice>
          <mc:Fallback>
            <p:pic>
              <p:nvPicPr>
                <p:cNvPr id="395" name="Ink 394">
                  <a:extLst>
                    <a:ext uri="{FF2B5EF4-FFF2-40B4-BE49-F238E27FC236}">
                      <a16:creationId xmlns:a16="http://schemas.microsoft.com/office/drawing/2014/main" id="{4F97204B-3D68-2E4F-AED4-9A65D0901861}"/>
                    </a:ext>
                  </a:extLst>
                </p:cNvPr>
                <p:cNvPicPr/>
                <p:nvPr/>
              </p:nvPicPr>
              <p:blipFill>
                <a:blip r:embed="rId622"/>
                <a:stretch>
                  <a:fillRect/>
                </a:stretch>
              </p:blipFill>
              <p:spPr>
                <a:xfrm>
                  <a:off x="8591009" y="6156610"/>
                  <a:ext cx="838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96" name="Ink 395">
                  <a:extLst>
                    <a:ext uri="{FF2B5EF4-FFF2-40B4-BE49-F238E27FC236}">
                      <a16:creationId xmlns:a16="http://schemas.microsoft.com/office/drawing/2014/main" id="{7A3790C6-0ADE-9F42-9877-E0667F73C8AB}"/>
                    </a:ext>
                  </a:extLst>
                </p14:cNvPr>
                <p14:cNvContentPartPr/>
                <p14:nvPr/>
              </p14:nvContentPartPr>
              <p14:xfrm>
                <a:off x="8719529" y="6114490"/>
                <a:ext cx="131760" cy="108360"/>
              </p14:xfrm>
            </p:contentPart>
          </mc:Choice>
          <mc:Fallback>
            <p:pic>
              <p:nvPicPr>
                <p:cNvPr id="396" name="Ink 395">
                  <a:extLst>
                    <a:ext uri="{FF2B5EF4-FFF2-40B4-BE49-F238E27FC236}">
                      <a16:creationId xmlns:a16="http://schemas.microsoft.com/office/drawing/2014/main" id="{7A3790C6-0ADE-9F42-9877-E0667F73C8AB}"/>
                    </a:ext>
                  </a:extLst>
                </p:cNvPr>
                <p:cNvPicPr/>
                <p:nvPr/>
              </p:nvPicPr>
              <p:blipFill>
                <a:blip r:embed="rId624"/>
                <a:stretch>
                  <a:fillRect/>
                </a:stretch>
              </p:blipFill>
              <p:spPr>
                <a:xfrm>
                  <a:off x="8713409" y="6108370"/>
                  <a:ext cx="144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97" name="Ink 396">
                  <a:extLst>
                    <a:ext uri="{FF2B5EF4-FFF2-40B4-BE49-F238E27FC236}">
                      <a16:creationId xmlns:a16="http://schemas.microsoft.com/office/drawing/2014/main" id="{7FEE8C68-634F-8A7F-8D25-31FE6AD7079B}"/>
                    </a:ext>
                  </a:extLst>
                </p14:cNvPr>
                <p14:cNvContentPartPr/>
                <p14:nvPr/>
              </p14:nvContentPartPr>
              <p14:xfrm>
                <a:off x="8571209" y="5476930"/>
                <a:ext cx="154440" cy="68760"/>
              </p14:xfrm>
            </p:contentPart>
          </mc:Choice>
          <mc:Fallback>
            <p:pic>
              <p:nvPicPr>
                <p:cNvPr id="397" name="Ink 396">
                  <a:extLst>
                    <a:ext uri="{FF2B5EF4-FFF2-40B4-BE49-F238E27FC236}">
                      <a16:creationId xmlns:a16="http://schemas.microsoft.com/office/drawing/2014/main" id="{7FEE8C68-634F-8A7F-8D25-31FE6AD7079B}"/>
                    </a:ext>
                  </a:extLst>
                </p:cNvPr>
                <p:cNvPicPr/>
                <p:nvPr/>
              </p:nvPicPr>
              <p:blipFill>
                <a:blip r:embed="rId626"/>
                <a:stretch>
                  <a:fillRect/>
                </a:stretch>
              </p:blipFill>
              <p:spPr>
                <a:xfrm>
                  <a:off x="8565089" y="5470810"/>
                  <a:ext cx="166680" cy="81000"/>
                </a:xfrm>
                <a:prstGeom prst="rect">
                  <a:avLst/>
                </a:prstGeom>
              </p:spPr>
            </p:pic>
          </mc:Fallback>
        </mc:AlternateContent>
      </p:grpSp>
      <p:grpSp>
        <p:nvGrpSpPr>
          <p:cNvPr id="410" name="Group 409">
            <a:extLst>
              <a:ext uri="{FF2B5EF4-FFF2-40B4-BE49-F238E27FC236}">
                <a16:creationId xmlns:a16="http://schemas.microsoft.com/office/drawing/2014/main" id="{CB50F243-D341-0E9A-77E4-D8126C66FC59}"/>
              </a:ext>
            </a:extLst>
          </p:cNvPr>
          <p:cNvGrpSpPr/>
          <p:nvPr/>
        </p:nvGrpSpPr>
        <p:grpSpPr>
          <a:xfrm>
            <a:off x="9055049" y="6127090"/>
            <a:ext cx="992160" cy="227880"/>
            <a:chOff x="9055049" y="6127090"/>
            <a:chExt cx="992160" cy="227880"/>
          </a:xfrm>
        </p:grpSpPr>
        <mc:AlternateContent xmlns:mc="http://schemas.openxmlformats.org/markup-compatibility/2006">
          <mc:Choice xmlns:p14="http://schemas.microsoft.com/office/powerpoint/2010/main" Requires="p14">
            <p:contentPart p14:bwMode="auto" r:id="rId627">
              <p14:nvContentPartPr>
                <p14:cNvPr id="399" name="Ink 398">
                  <a:extLst>
                    <a:ext uri="{FF2B5EF4-FFF2-40B4-BE49-F238E27FC236}">
                      <a16:creationId xmlns:a16="http://schemas.microsoft.com/office/drawing/2014/main" id="{07878AE4-2A98-277B-91BD-9297962BD452}"/>
                    </a:ext>
                  </a:extLst>
                </p14:cNvPr>
                <p14:cNvContentPartPr/>
                <p14:nvPr/>
              </p14:nvContentPartPr>
              <p14:xfrm>
                <a:off x="9055049" y="6127090"/>
                <a:ext cx="144720" cy="217440"/>
              </p14:xfrm>
            </p:contentPart>
          </mc:Choice>
          <mc:Fallback>
            <p:pic>
              <p:nvPicPr>
                <p:cNvPr id="399" name="Ink 398">
                  <a:extLst>
                    <a:ext uri="{FF2B5EF4-FFF2-40B4-BE49-F238E27FC236}">
                      <a16:creationId xmlns:a16="http://schemas.microsoft.com/office/drawing/2014/main" id="{07878AE4-2A98-277B-91BD-9297962BD452}"/>
                    </a:ext>
                  </a:extLst>
                </p:cNvPr>
                <p:cNvPicPr/>
                <p:nvPr/>
              </p:nvPicPr>
              <p:blipFill>
                <a:blip r:embed="rId628"/>
                <a:stretch>
                  <a:fillRect/>
                </a:stretch>
              </p:blipFill>
              <p:spPr>
                <a:xfrm>
                  <a:off x="9048929" y="6120970"/>
                  <a:ext cx="1569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00" name="Ink 399">
                  <a:extLst>
                    <a:ext uri="{FF2B5EF4-FFF2-40B4-BE49-F238E27FC236}">
                      <a16:creationId xmlns:a16="http://schemas.microsoft.com/office/drawing/2014/main" id="{4CDB6EE4-1A39-70B3-0347-3D8BEE4D88B4}"/>
                    </a:ext>
                  </a:extLst>
                </p14:cNvPr>
                <p14:cNvContentPartPr/>
                <p14:nvPr/>
              </p14:nvContentPartPr>
              <p14:xfrm>
                <a:off x="9263129" y="6261370"/>
                <a:ext cx="360" cy="36720"/>
              </p14:xfrm>
            </p:contentPart>
          </mc:Choice>
          <mc:Fallback>
            <p:pic>
              <p:nvPicPr>
                <p:cNvPr id="400" name="Ink 399">
                  <a:extLst>
                    <a:ext uri="{FF2B5EF4-FFF2-40B4-BE49-F238E27FC236}">
                      <a16:creationId xmlns:a16="http://schemas.microsoft.com/office/drawing/2014/main" id="{4CDB6EE4-1A39-70B3-0347-3D8BEE4D88B4}"/>
                    </a:ext>
                  </a:extLst>
                </p:cNvPr>
                <p:cNvPicPr/>
                <p:nvPr/>
              </p:nvPicPr>
              <p:blipFill>
                <a:blip r:embed="rId630"/>
                <a:stretch>
                  <a:fillRect/>
                </a:stretch>
              </p:blipFill>
              <p:spPr>
                <a:xfrm>
                  <a:off x="9257009" y="6255250"/>
                  <a:ext cx="126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01" name="Ink 400">
                  <a:extLst>
                    <a:ext uri="{FF2B5EF4-FFF2-40B4-BE49-F238E27FC236}">
                      <a16:creationId xmlns:a16="http://schemas.microsoft.com/office/drawing/2014/main" id="{47B21F15-C161-9FA3-A426-566D9FEEDE2A}"/>
                    </a:ext>
                  </a:extLst>
                </p14:cNvPr>
                <p14:cNvContentPartPr/>
                <p14:nvPr/>
              </p14:nvContentPartPr>
              <p14:xfrm>
                <a:off x="9263129" y="6162370"/>
                <a:ext cx="22320" cy="360"/>
              </p14:xfrm>
            </p:contentPart>
          </mc:Choice>
          <mc:Fallback>
            <p:pic>
              <p:nvPicPr>
                <p:cNvPr id="401" name="Ink 400">
                  <a:extLst>
                    <a:ext uri="{FF2B5EF4-FFF2-40B4-BE49-F238E27FC236}">
                      <a16:creationId xmlns:a16="http://schemas.microsoft.com/office/drawing/2014/main" id="{47B21F15-C161-9FA3-A426-566D9FEEDE2A}"/>
                    </a:ext>
                  </a:extLst>
                </p:cNvPr>
                <p:cNvPicPr/>
                <p:nvPr/>
              </p:nvPicPr>
              <p:blipFill>
                <a:blip r:embed="rId632"/>
                <a:stretch>
                  <a:fillRect/>
                </a:stretch>
              </p:blipFill>
              <p:spPr>
                <a:xfrm>
                  <a:off x="9257009" y="6156250"/>
                  <a:ext cx="345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02" name="Ink 401">
                  <a:extLst>
                    <a:ext uri="{FF2B5EF4-FFF2-40B4-BE49-F238E27FC236}">
                      <a16:creationId xmlns:a16="http://schemas.microsoft.com/office/drawing/2014/main" id="{D2546C6E-BDA9-9EE2-8E85-71504E6455CB}"/>
                    </a:ext>
                  </a:extLst>
                </p14:cNvPr>
                <p14:cNvContentPartPr/>
                <p14:nvPr/>
              </p14:nvContentPartPr>
              <p14:xfrm>
                <a:off x="9352049" y="6185410"/>
                <a:ext cx="67320" cy="90720"/>
              </p14:xfrm>
            </p:contentPart>
          </mc:Choice>
          <mc:Fallback>
            <p:pic>
              <p:nvPicPr>
                <p:cNvPr id="402" name="Ink 401">
                  <a:extLst>
                    <a:ext uri="{FF2B5EF4-FFF2-40B4-BE49-F238E27FC236}">
                      <a16:creationId xmlns:a16="http://schemas.microsoft.com/office/drawing/2014/main" id="{D2546C6E-BDA9-9EE2-8E85-71504E6455CB}"/>
                    </a:ext>
                  </a:extLst>
                </p:cNvPr>
                <p:cNvPicPr/>
                <p:nvPr/>
              </p:nvPicPr>
              <p:blipFill>
                <a:blip r:embed="rId634"/>
                <a:stretch>
                  <a:fillRect/>
                </a:stretch>
              </p:blipFill>
              <p:spPr>
                <a:xfrm>
                  <a:off x="9345929" y="6179290"/>
                  <a:ext cx="79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03" name="Ink 402">
                  <a:extLst>
                    <a:ext uri="{FF2B5EF4-FFF2-40B4-BE49-F238E27FC236}">
                      <a16:creationId xmlns:a16="http://schemas.microsoft.com/office/drawing/2014/main" id="{510B00C9-CC6D-F2A7-3427-D7C53B598295}"/>
                    </a:ext>
                  </a:extLst>
                </p14:cNvPr>
                <p14:cNvContentPartPr/>
                <p14:nvPr/>
              </p14:nvContentPartPr>
              <p14:xfrm>
                <a:off x="9511529" y="6241570"/>
                <a:ext cx="360" cy="360"/>
              </p14:xfrm>
            </p:contentPart>
          </mc:Choice>
          <mc:Fallback>
            <p:pic>
              <p:nvPicPr>
                <p:cNvPr id="403" name="Ink 402">
                  <a:extLst>
                    <a:ext uri="{FF2B5EF4-FFF2-40B4-BE49-F238E27FC236}">
                      <a16:creationId xmlns:a16="http://schemas.microsoft.com/office/drawing/2014/main" id="{510B00C9-CC6D-F2A7-3427-D7C53B598295}"/>
                    </a:ext>
                  </a:extLst>
                </p:cNvPr>
                <p:cNvPicPr/>
                <p:nvPr/>
              </p:nvPicPr>
              <p:blipFill>
                <a:blip r:embed="rId275"/>
                <a:stretch>
                  <a:fillRect/>
                </a:stretch>
              </p:blipFill>
              <p:spPr>
                <a:xfrm>
                  <a:off x="9505409" y="6235450"/>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05" name="Ink 404">
                  <a:extLst>
                    <a:ext uri="{FF2B5EF4-FFF2-40B4-BE49-F238E27FC236}">
                      <a16:creationId xmlns:a16="http://schemas.microsoft.com/office/drawing/2014/main" id="{4AFCD66F-3548-2823-1D59-A58DFB539A3E}"/>
                    </a:ext>
                  </a:extLst>
                </p14:cNvPr>
                <p14:cNvContentPartPr/>
                <p14:nvPr/>
              </p14:nvContentPartPr>
              <p14:xfrm>
                <a:off x="9500009" y="6171370"/>
                <a:ext cx="106920" cy="92520"/>
              </p14:xfrm>
            </p:contentPart>
          </mc:Choice>
          <mc:Fallback>
            <p:pic>
              <p:nvPicPr>
                <p:cNvPr id="405" name="Ink 404">
                  <a:extLst>
                    <a:ext uri="{FF2B5EF4-FFF2-40B4-BE49-F238E27FC236}">
                      <a16:creationId xmlns:a16="http://schemas.microsoft.com/office/drawing/2014/main" id="{4AFCD66F-3548-2823-1D59-A58DFB539A3E}"/>
                    </a:ext>
                  </a:extLst>
                </p:cNvPr>
                <p:cNvPicPr/>
                <p:nvPr/>
              </p:nvPicPr>
              <p:blipFill>
                <a:blip r:embed="rId637"/>
                <a:stretch>
                  <a:fillRect/>
                </a:stretch>
              </p:blipFill>
              <p:spPr>
                <a:xfrm>
                  <a:off x="9493889" y="6165250"/>
                  <a:ext cx="119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06" name="Ink 405">
                  <a:extLst>
                    <a:ext uri="{FF2B5EF4-FFF2-40B4-BE49-F238E27FC236}">
                      <a16:creationId xmlns:a16="http://schemas.microsoft.com/office/drawing/2014/main" id="{ACD247BB-070E-F42C-7A59-076131778965}"/>
                    </a:ext>
                  </a:extLst>
                </p14:cNvPr>
                <p14:cNvContentPartPr/>
                <p14:nvPr/>
              </p14:nvContentPartPr>
              <p14:xfrm>
                <a:off x="9630329" y="6181810"/>
                <a:ext cx="109800" cy="82080"/>
              </p14:xfrm>
            </p:contentPart>
          </mc:Choice>
          <mc:Fallback>
            <p:pic>
              <p:nvPicPr>
                <p:cNvPr id="406" name="Ink 405">
                  <a:extLst>
                    <a:ext uri="{FF2B5EF4-FFF2-40B4-BE49-F238E27FC236}">
                      <a16:creationId xmlns:a16="http://schemas.microsoft.com/office/drawing/2014/main" id="{ACD247BB-070E-F42C-7A59-076131778965}"/>
                    </a:ext>
                  </a:extLst>
                </p:cNvPr>
                <p:cNvPicPr/>
                <p:nvPr/>
              </p:nvPicPr>
              <p:blipFill>
                <a:blip r:embed="rId639"/>
                <a:stretch>
                  <a:fillRect/>
                </a:stretch>
              </p:blipFill>
              <p:spPr>
                <a:xfrm>
                  <a:off x="9624209" y="6175690"/>
                  <a:ext cx="122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07" name="Ink 406">
                  <a:extLst>
                    <a:ext uri="{FF2B5EF4-FFF2-40B4-BE49-F238E27FC236}">
                      <a16:creationId xmlns:a16="http://schemas.microsoft.com/office/drawing/2014/main" id="{2F337465-D627-D8C1-5512-FEB838A4B1D2}"/>
                    </a:ext>
                  </a:extLst>
                </p14:cNvPr>
                <p14:cNvContentPartPr/>
                <p14:nvPr/>
              </p14:nvContentPartPr>
              <p14:xfrm>
                <a:off x="9734369" y="6171370"/>
                <a:ext cx="94680" cy="183600"/>
              </p14:xfrm>
            </p:contentPart>
          </mc:Choice>
          <mc:Fallback>
            <p:pic>
              <p:nvPicPr>
                <p:cNvPr id="407" name="Ink 406">
                  <a:extLst>
                    <a:ext uri="{FF2B5EF4-FFF2-40B4-BE49-F238E27FC236}">
                      <a16:creationId xmlns:a16="http://schemas.microsoft.com/office/drawing/2014/main" id="{2F337465-D627-D8C1-5512-FEB838A4B1D2}"/>
                    </a:ext>
                  </a:extLst>
                </p:cNvPr>
                <p:cNvPicPr/>
                <p:nvPr/>
              </p:nvPicPr>
              <p:blipFill>
                <a:blip r:embed="rId641"/>
                <a:stretch>
                  <a:fillRect/>
                </a:stretch>
              </p:blipFill>
              <p:spPr>
                <a:xfrm>
                  <a:off x="9728249" y="6165250"/>
                  <a:ext cx="1069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08" name="Ink 407">
                  <a:extLst>
                    <a:ext uri="{FF2B5EF4-FFF2-40B4-BE49-F238E27FC236}">
                      <a16:creationId xmlns:a16="http://schemas.microsoft.com/office/drawing/2014/main" id="{8AFAB6E8-925E-A773-72E5-FB16E6C2A8BA}"/>
                    </a:ext>
                  </a:extLst>
                </p14:cNvPr>
                <p14:cNvContentPartPr/>
                <p14:nvPr/>
              </p14:nvContentPartPr>
              <p14:xfrm>
                <a:off x="9829409" y="6156610"/>
                <a:ext cx="113400" cy="96480"/>
              </p14:xfrm>
            </p:contentPart>
          </mc:Choice>
          <mc:Fallback>
            <p:pic>
              <p:nvPicPr>
                <p:cNvPr id="408" name="Ink 407">
                  <a:extLst>
                    <a:ext uri="{FF2B5EF4-FFF2-40B4-BE49-F238E27FC236}">
                      <a16:creationId xmlns:a16="http://schemas.microsoft.com/office/drawing/2014/main" id="{8AFAB6E8-925E-A773-72E5-FB16E6C2A8BA}"/>
                    </a:ext>
                  </a:extLst>
                </p:cNvPr>
                <p:cNvPicPr/>
                <p:nvPr/>
              </p:nvPicPr>
              <p:blipFill>
                <a:blip r:embed="rId643"/>
                <a:stretch>
                  <a:fillRect/>
                </a:stretch>
              </p:blipFill>
              <p:spPr>
                <a:xfrm>
                  <a:off x="9823289" y="6150490"/>
                  <a:ext cx="125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09" name="Ink 408">
                  <a:extLst>
                    <a:ext uri="{FF2B5EF4-FFF2-40B4-BE49-F238E27FC236}">
                      <a16:creationId xmlns:a16="http://schemas.microsoft.com/office/drawing/2014/main" id="{B2C7C83A-1077-4ED9-0A87-515E9E522F24}"/>
                    </a:ext>
                  </a:extLst>
                </p14:cNvPr>
                <p14:cNvContentPartPr/>
                <p14:nvPr/>
              </p14:nvContentPartPr>
              <p14:xfrm>
                <a:off x="9965489" y="6143290"/>
                <a:ext cx="81720" cy="135360"/>
              </p14:xfrm>
            </p:contentPart>
          </mc:Choice>
          <mc:Fallback>
            <p:pic>
              <p:nvPicPr>
                <p:cNvPr id="409" name="Ink 408">
                  <a:extLst>
                    <a:ext uri="{FF2B5EF4-FFF2-40B4-BE49-F238E27FC236}">
                      <a16:creationId xmlns:a16="http://schemas.microsoft.com/office/drawing/2014/main" id="{B2C7C83A-1077-4ED9-0A87-515E9E522F24}"/>
                    </a:ext>
                  </a:extLst>
                </p:cNvPr>
                <p:cNvPicPr/>
                <p:nvPr/>
              </p:nvPicPr>
              <p:blipFill>
                <a:blip r:embed="rId645"/>
                <a:stretch>
                  <a:fillRect/>
                </a:stretch>
              </p:blipFill>
              <p:spPr>
                <a:xfrm>
                  <a:off x="9959369" y="6137170"/>
                  <a:ext cx="93960" cy="147600"/>
                </a:xfrm>
                <a:prstGeom prst="rect">
                  <a:avLst/>
                </a:prstGeom>
              </p:spPr>
            </p:pic>
          </mc:Fallback>
        </mc:AlternateContent>
      </p:grpSp>
      <p:grpSp>
        <p:nvGrpSpPr>
          <p:cNvPr id="427" name="Group 426">
            <a:extLst>
              <a:ext uri="{FF2B5EF4-FFF2-40B4-BE49-F238E27FC236}">
                <a16:creationId xmlns:a16="http://schemas.microsoft.com/office/drawing/2014/main" id="{3717850C-6721-A002-76D7-69F236C996D6}"/>
              </a:ext>
            </a:extLst>
          </p:cNvPr>
          <p:cNvGrpSpPr/>
          <p:nvPr/>
        </p:nvGrpSpPr>
        <p:grpSpPr>
          <a:xfrm>
            <a:off x="7334249" y="6201610"/>
            <a:ext cx="810360" cy="646200"/>
            <a:chOff x="7334249" y="6201610"/>
            <a:chExt cx="810360" cy="646200"/>
          </a:xfrm>
        </p:grpSpPr>
        <mc:AlternateContent xmlns:mc="http://schemas.openxmlformats.org/markup-compatibility/2006">
          <mc:Choice xmlns:p14="http://schemas.microsoft.com/office/powerpoint/2010/main" Requires="p14">
            <p:contentPart p14:bwMode="auto" r:id="rId646">
              <p14:nvContentPartPr>
                <p14:cNvPr id="411" name="Ink 410">
                  <a:extLst>
                    <a:ext uri="{FF2B5EF4-FFF2-40B4-BE49-F238E27FC236}">
                      <a16:creationId xmlns:a16="http://schemas.microsoft.com/office/drawing/2014/main" id="{94ADBAEF-2CC4-9230-C804-864DE8A5E589}"/>
                    </a:ext>
                  </a:extLst>
                </p14:cNvPr>
                <p14:cNvContentPartPr/>
                <p14:nvPr/>
              </p14:nvContentPartPr>
              <p14:xfrm>
                <a:off x="7334249" y="6201610"/>
                <a:ext cx="136800" cy="372600"/>
              </p14:xfrm>
            </p:contentPart>
          </mc:Choice>
          <mc:Fallback>
            <p:pic>
              <p:nvPicPr>
                <p:cNvPr id="411" name="Ink 410">
                  <a:extLst>
                    <a:ext uri="{FF2B5EF4-FFF2-40B4-BE49-F238E27FC236}">
                      <a16:creationId xmlns:a16="http://schemas.microsoft.com/office/drawing/2014/main" id="{94ADBAEF-2CC4-9230-C804-864DE8A5E589}"/>
                    </a:ext>
                  </a:extLst>
                </p:cNvPr>
                <p:cNvPicPr/>
                <p:nvPr/>
              </p:nvPicPr>
              <p:blipFill>
                <a:blip r:embed="rId647"/>
                <a:stretch>
                  <a:fillRect/>
                </a:stretch>
              </p:blipFill>
              <p:spPr>
                <a:xfrm>
                  <a:off x="7328129" y="6195490"/>
                  <a:ext cx="14904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12" name="Ink 411">
                  <a:extLst>
                    <a:ext uri="{FF2B5EF4-FFF2-40B4-BE49-F238E27FC236}">
                      <a16:creationId xmlns:a16="http://schemas.microsoft.com/office/drawing/2014/main" id="{5CC04A51-8600-2AD2-71E4-7A884E7BD045}"/>
                    </a:ext>
                  </a:extLst>
                </p14:cNvPr>
                <p14:cNvContentPartPr/>
                <p14:nvPr/>
              </p14:nvContentPartPr>
              <p14:xfrm>
                <a:off x="7365209" y="6509770"/>
                <a:ext cx="167040" cy="163080"/>
              </p14:xfrm>
            </p:contentPart>
          </mc:Choice>
          <mc:Fallback>
            <p:pic>
              <p:nvPicPr>
                <p:cNvPr id="412" name="Ink 411">
                  <a:extLst>
                    <a:ext uri="{FF2B5EF4-FFF2-40B4-BE49-F238E27FC236}">
                      <a16:creationId xmlns:a16="http://schemas.microsoft.com/office/drawing/2014/main" id="{5CC04A51-8600-2AD2-71E4-7A884E7BD045}"/>
                    </a:ext>
                  </a:extLst>
                </p:cNvPr>
                <p:cNvPicPr/>
                <p:nvPr/>
              </p:nvPicPr>
              <p:blipFill>
                <a:blip r:embed="rId649"/>
                <a:stretch>
                  <a:fillRect/>
                </a:stretch>
              </p:blipFill>
              <p:spPr>
                <a:xfrm>
                  <a:off x="7359089" y="6503650"/>
                  <a:ext cx="179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13" name="Ink 412">
                  <a:extLst>
                    <a:ext uri="{FF2B5EF4-FFF2-40B4-BE49-F238E27FC236}">
                      <a16:creationId xmlns:a16="http://schemas.microsoft.com/office/drawing/2014/main" id="{FD17C342-EDDD-890E-E8B2-B31E186CDDF0}"/>
                    </a:ext>
                  </a:extLst>
                </p14:cNvPr>
                <p14:cNvContentPartPr/>
                <p14:nvPr/>
              </p14:nvContentPartPr>
              <p14:xfrm>
                <a:off x="7641689" y="6696250"/>
                <a:ext cx="152640" cy="129240"/>
              </p14:xfrm>
            </p:contentPart>
          </mc:Choice>
          <mc:Fallback>
            <p:pic>
              <p:nvPicPr>
                <p:cNvPr id="413" name="Ink 412">
                  <a:extLst>
                    <a:ext uri="{FF2B5EF4-FFF2-40B4-BE49-F238E27FC236}">
                      <a16:creationId xmlns:a16="http://schemas.microsoft.com/office/drawing/2014/main" id="{FD17C342-EDDD-890E-E8B2-B31E186CDDF0}"/>
                    </a:ext>
                  </a:extLst>
                </p:cNvPr>
                <p:cNvPicPr/>
                <p:nvPr/>
              </p:nvPicPr>
              <p:blipFill>
                <a:blip r:embed="rId651"/>
                <a:stretch>
                  <a:fillRect/>
                </a:stretch>
              </p:blipFill>
              <p:spPr>
                <a:xfrm>
                  <a:off x="7635569" y="6690130"/>
                  <a:ext cx="164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14" name="Ink 413">
                  <a:extLst>
                    <a:ext uri="{FF2B5EF4-FFF2-40B4-BE49-F238E27FC236}">
                      <a16:creationId xmlns:a16="http://schemas.microsoft.com/office/drawing/2014/main" id="{10DDD38D-F69A-4B43-1DD3-3F6CACDB077C}"/>
                    </a:ext>
                  </a:extLst>
                </p14:cNvPr>
                <p14:cNvContentPartPr/>
                <p14:nvPr/>
              </p14:nvContentPartPr>
              <p14:xfrm>
                <a:off x="7811609" y="6639010"/>
                <a:ext cx="18720" cy="198720"/>
              </p14:xfrm>
            </p:contentPart>
          </mc:Choice>
          <mc:Fallback>
            <p:pic>
              <p:nvPicPr>
                <p:cNvPr id="414" name="Ink 413">
                  <a:extLst>
                    <a:ext uri="{FF2B5EF4-FFF2-40B4-BE49-F238E27FC236}">
                      <a16:creationId xmlns:a16="http://schemas.microsoft.com/office/drawing/2014/main" id="{10DDD38D-F69A-4B43-1DD3-3F6CACDB077C}"/>
                    </a:ext>
                  </a:extLst>
                </p:cNvPr>
                <p:cNvPicPr/>
                <p:nvPr/>
              </p:nvPicPr>
              <p:blipFill>
                <a:blip r:embed="rId653"/>
                <a:stretch>
                  <a:fillRect/>
                </a:stretch>
              </p:blipFill>
              <p:spPr>
                <a:xfrm>
                  <a:off x="7805489" y="6632890"/>
                  <a:ext cx="309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15" name="Ink 414">
                  <a:extLst>
                    <a:ext uri="{FF2B5EF4-FFF2-40B4-BE49-F238E27FC236}">
                      <a16:creationId xmlns:a16="http://schemas.microsoft.com/office/drawing/2014/main" id="{241C0701-6CDD-3871-E13A-41D9F11457C7}"/>
                    </a:ext>
                  </a:extLst>
                </p14:cNvPr>
                <p14:cNvContentPartPr/>
                <p14:nvPr/>
              </p14:nvContentPartPr>
              <p14:xfrm>
                <a:off x="7880009" y="6702010"/>
                <a:ext cx="107280" cy="145800"/>
              </p14:xfrm>
            </p:contentPart>
          </mc:Choice>
          <mc:Fallback>
            <p:pic>
              <p:nvPicPr>
                <p:cNvPr id="415" name="Ink 414">
                  <a:extLst>
                    <a:ext uri="{FF2B5EF4-FFF2-40B4-BE49-F238E27FC236}">
                      <a16:creationId xmlns:a16="http://schemas.microsoft.com/office/drawing/2014/main" id="{241C0701-6CDD-3871-E13A-41D9F11457C7}"/>
                    </a:ext>
                  </a:extLst>
                </p:cNvPr>
                <p:cNvPicPr/>
                <p:nvPr/>
              </p:nvPicPr>
              <p:blipFill>
                <a:blip r:embed="rId655"/>
                <a:stretch>
                  <a:fillRect/>
                </a:stretch>
              </p:blipFill>
              <p:spPr>
                <a:xfrm>
                  <a:off x="7873889" y="6695890"/>
                  <a:ext cx="1195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16" name="Ink 415">
                  <a:extLst>
                    <a:ext uri="{FF2B5EF4-FFF2-40B4-BE49-F238E27FC236}">
                      <a16:creationId xmlns:a16="http://schemas.microsoft.com/office/drawing/2014/main" id="{17EDD793-B16C-E33A-5112-8F514188ED73}"/>
                    </a:ext>
                  </a:extLst>
                </p14:cNvPr>
                <p14:cNvContentPartPr/>
                <p14:nvPr/>
              </p14:nvContentPartPr>
              <p14:xfrm>
                <a:off x="8061089" y="6742330"/>
                <a:ext cx="83520" cy="86760"/>
              </p14:xfrm>
            </p:contentPart>
          </mc:Choice>
          <mc:Fallback>
            <p:pic>
              <p:nvPicPr>
                <p:cNvPr id="416" name="Ink 415">
                  <a:extLst>
                    <a:ext uri="{FF2B5EF4-FFF2-40B4-BE49-F238E27FC236}">
                      <a16:creationId xmlns:a16="http://schemas.microsoft.com/office/drawing/2014/main" id="{17EDD793-B16C-E33A-5112-8F514188ED73}"/>
                    </a:ext>
                  </a:extLst>
                </p:cNvPr>
                <p:cNvPicPr/>
                <p:nvPr/>
              </p:nvPicPr>
              <p:blipFill>
                <a:blip r:embed="rId657"/>
                <a:stretch>
                  <a:fillRect/>
                </a:stretch>
              </p:blipFill>
              <p:spPr>
                <a:xfrm>
                  <a:off x="8054969" y="6736210"/>
                  <a:ext cx="95760" cy="99000"/>
                </a:xfrm>
                <a:prstGeom prst="rect">
                  <a:avLst/>
                </a:prstGeom>
              </p:spPr>
            </p:pic>
          </mc:Fallback>
        </mc:AlternateContent>
      </p:grpSp>
      <p:grpSp>
        <p:nvGrpSpPr>
          <p:cNvPr id="426" name="Group 425">
            <a:extLst>
              <a:ext uri="{FF2B5EF4-FFF2-40B4-BE49-F238E27FC236}">
                <a16:creationId xmlns:a16="http://schemas.microsoft.com/office/drawing/2014/main" id="{13CB33DA-0970-1A63-254A-1E378DC56661}"/>
              </a:ext>
            </a:extLst>
          </p:cNvPr>
          <p:cNvGrpSpPr/>
          <p:nvPr/>
        </p:nvGrpSpPr>
        <p:grpSpPr>
          <a:xfrm>
            <a:off x="8349449" y="6599050"/>
            <a:ext cx="1172160" cy="306720"/>
            <a:chOff x="8349449" y="6599050"/>
            <a:chExt cx="1172160" cy="306720"/>
          </a:xfrm>
        </p:grpSpPr>
        <mc:AlternateContent xmlns:mc="http://schemas.openxmlformats.org/markup-compatibility/2006">
          <mc:Choice xmlns:p14="http://schemas.microsoft.com/office/powerpoint/2010/main" Requires="p14">
            <p:contentPart p14:bwMode="auto" r:id="rId658">
              <p14:nvContentPartPr>
                <p14:cNvPr id="417" name="Ink 416">
                  <a:extLst>
                    <a:ext uri="{FF2B5EF4-FFF2-40B4-BE49-F238E27FC236}">
                      <a16:creationId xmlns:a16="http://schemas.microsoft.com/office/drawing/2014/main" id="{B7AA4958-DB51-A0F0-1DAF-82E7966BE9E5}"/>
                    </a:ext>
                  </a:extLst>
                </p14:cNvPr>
                <p14:cNvContentPartPr/>
                <p14:nvPr/>
              </p14:nvContentPartPr>
              <p14:xfrm>
                <a:off x="8349449" y="6599050"/>
                <a:ext cx="165960" cy="209520"/>
              </p14:xfrm>
            </p:contentPart>
          </mc:Choice>
          <mc:Fallback>
            <p:pic>
              <p:nvPicPr>
                <p:cNvPr id="417" name="Ink 416">
                  <a:extLst>
                    <a:ext uri="{FF2B5EF4-FFF2-40B4-BE49-F238E27FC236}">
                      <a16:creationId xmlns:a16="http://schemas.microsoft.com/office/drawing/2014/main" id="{B7AA4958-DB51-A0F0-1DAF-82E7966BE9E5}"/>
                    </a:ext>
                  </a:extLst>
                </p:cNvPr>
                <p:cNvPicPr/>
                <p:nvPr/>
              </p:nvPicPr>
              <p:blipFill>
                <a:blip r:embed="rId659"/>
                <a:stretch>
                  <a:fillRect/>
                </a:stretch>
              </p:blipFill>
              <p:spPr>
                <a:xfrm>
                  <a:off x="8343329" y="6592930"/>
                  <a:ext cx="1782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18" name="Ink 417">
                  <a:extLst>
                    <a:ext uri="{FF2B5EF4-FFF2-40B4-BE49-F238E27FC236}">
                      <a16:creationId xmlns:a16="http://schemas.microsoft.com/office/drawing/2014/main" id="{685504D4-3350-7CDC-3BBD-307D910B3228}"/>
                    </a:ext>
                  </a:extLst>
                </p14:cNvPr>
                <p14:cNvContentPartPr/>
                <p14:nvPr/>
              </p14:nvContentPartPr>
              <p14:xfrm>
                <a:off x="8547449" y="6752050"/>
                <a:ext cx="25920" cy="32760"/>
              </p14:xfrm>
            </p:contentPart>
          </mc:Choice>
          <mc:Fallback>
            <p:pic>
              <p:nvPicPr>
                <p:cNvPr id="418" name="Ink 417">
                  <a:extLst>
                    <a:ext uri="{FF2B5EF4-FFF2-40B4-BE49-F238E27FC236}">
                      <a16:creationId xmlns:a16="http://schemas.microsoft.com/office/drawing/2014/main" id="{685504D4-3350-7CDC-3BBD-307D910B3228}"/>
                    </a:ext>
                  </a:extLst>
                </p:cNvPr>
                <p:cNvPicPr/>
                <p:nvPr/>
              </p:nvPicPr>
              <p:blipFill>
                <a:blip r:embed="rId661"/>
                <a:stretch>
                  <a:fillRect/>
                </a:stretch>
              </p:blipFill>
              <p:spPr>
                <a:xfrm>
                  <a:off x="8541329" y="6745930"/>
                  <a:ext cx="381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19" name="Ink 418">
                  <a:extLst>
                    <a:ext uri="{FF2B5EF4-FFF2-40B4-BE49-F238E27FC236}">
                      <a16:creationId xmlns:a16="http://schemas.microsoft.com/office/drawing/2014/main" id="{BC947711-1C34-7D13-C31E-F7A1D377F585}"/>
                    </a:ext>
                  </a:extLst>
                </p14:cNvPr>
                <p14:cNvContentPartPr/>
                <p14:nvPr/>
              </p14:nvContentPartPr>
              <p14:xfrm>
                <a:off x="8556809" y="6660970"/>
                <a:ext cx="8280" cy="8280"/>
              </p14:xfrm>
            </p:contentPart>
          </mc:Choice>
          <mc:Fallback>
            <p:pic>
              <p:nvPicPr>
                <p:cNvPr id="419" name="Ink 418">
                  <a:extLst>
                    <a:ext uri="{FF2B5EF4-FFF2-40B4-BE49-F238E27FC236}">
                      <a16:creationId xmlns:a16="http://schemas.microsoft.com/office/drawing/2014/main" id="{BC947711-1C34-7D13-C31E-F7A1D377F585}"/>
                    </a:ext>
                  </a:extLst>
                </p:cNvPr>
                <p:cNvPicPr/>
                <p:nvPr/>
              </p:nvPicPr>
              <p:blipFill>
                <a:blip r:embed="rId663"/>
                <a:stretch>
                  <a:fillRect/>
                </a:stretch>
              </p:blipFill>
              <p:spPr>
                <a:xfrm>
                  <a:off x="8550689" y="6654850"/>
                  <a:ext cx="20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20" name="Ink 419">
                  <a:extLst>
                    <a:ext uri="{FF2B5EF4-FFF2-40B4-BE49-F238E27FC236}">
                      <a16:creationId xmlns:a16="http://schemas.microsoft.com/office/drawing/2014/main" id="{6D6E7B99-1E5F-40B8-94A0-4A36397A7E3F}"/>
                    </a:ext>
                  </a:extLst>
                </p14:cNvPr>
                <p14:cNvContentPartPr/>
                <p14:nvPr/>
              </p14:nvContentPartPr>
              <p14:xfrm>
                <a:off x="8616569" y="6677170"/>
                <a:ext cx="93960" cy="106920"/>
              </p14:xfrm>
            </p:contentPart>
          </mc:Choice>
          <mc:Fallback>
            <p:pic>
              <p:nvPicPr>
                <p:cNvPr id="420" name="Ink 419">
                  <a:extLst>
                    <a:ext uri="{FF2B5EF4-FFF2-40B4-BE49-F238E27FC236}">
                      <a16:creationId xmlns:a16="http://schemas.microsoft.com/office/drawing/2014/main" id="{6D6E7B99-1E5F-40B8-94A0-4A36397A7E3F}"/>
                    </a:ext>
                  </a:extLst>
                </p:cNvPr>
                <p:cNvPicPr/>
                <p:nvPr/>
              </p:nvPicPr>
              <p:blipFill>
                <a:blip r:embed="rId665"/>
                <a:stretch>
                  <a:fillRect/>
                </a:stretch>
              </p:blipFill>
              <p:spPr>
                <a:xfrm>
                  <a:off x="8610449" y="6671050"/>
                  <a:ext cx="106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21" name="Ink 420">
                  <a:extLst>
                    <a:ext uri="{FF2B5EF4-FFF2-40B4-BE49-F238E27FC236}">
                      <a16:creationId xmlns:a16="http://schemas.microsoft.com/office/drawing/2014/main" id="{A7EB3118-9BDC-6CBA-F23B-5D119F94015C}"/>
                    </a:ext>
                  </a:extLst>
                </p14:cNvPr>
                <p14:cNvContentPartPr/>
                <p14:nvPr/>
              </p14:nvContentPartPr>
              <p14:xfrm>
                <a:off x="8745809" y="6707770"/>
                <a:ext cx="120600" cy="74520"/>
              </p14:xfrm>
            </p:contentPart>
          </mc:Choice>
          <mc:Fallback>
            <p:pic>
              <p:nvPicPr>
                <p:cNvPr id="421" name="Ink 420">
                  <a:extLst>
                    <a:ext uri="{FF2B5EF4-FFF2-40B4-BE49-F238E27FC236}">
                      <a16:creationId xmlns:a16="http://schemas.microsoft.com/office/drawing/2014/main" id="{A7EB3118-9BDC-6CBA-F23B-5D119F94015C}"/>
                    </a:ext>
                  </a:extLst>
                </p:cNvPr>
                <p:cNvPicPr/>
                <p:nvPr/>
              </p:nvPicPr>
              <p:blipFill>
                <a:blip r:embed="rId667"/>
                <a:stretch>
                  <a:fillRect/>
                </a:stretch>
              </p:blipFill>
              <p:spPr>
                <a:xfrm>
                  <a:off x="8739689" y="6701650"/>
                  <a:ext cx="132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22" name="Ink 421">
                  <a:extLst>
                    <a:ext uri="{FF2B5EF4-FFF2-40B4-BE49-F238E27FC236}">
                      <a16:creationId xmlns:a16="http://schemas.microsoft.com/office/drawing/2014/main" id="{080235F9-704C-7D99-261C-3EBC6C6582DB}"/>
                    </a:ext>
                  </a:extLst>
                </p14:cNvPr>
                <p14:cNvContentPartPr/>
                <p14:nvPr/>
              </p14:nvContentPartPr>
              <p14:xfrm>
                <a:off x="8914649" y="6728650"/>
                <a:ext cx="84600" cy="38520"/>
              </p14:xfrm>
            </p:contentPart>
          </mc:Choice>
          <mc:Fallback>
            <p:pic>
              <p:nvPicPr>
                <p:cNvPr id="422" name="Ink 421">
                  <a:extLst>
                    <a:ext uri="{FF2B5EF4-FFF2-40B4-BE49-F238E27FC236}">
                      <a16:creationId xmlns:a16="http://schemas.microsoft.com/office/drawing/2014/main" id="{080235F9-704C-7D99-261C-3EBC6C6582DB}"/>
                    </a:ext>
                  </a:extLst>
                </p:cNvPr>
                <p:cNvPicPr/>
                <p:nvPr/>
              </p:nvPicPr>
              <p:blipFill>
                <a:blip r:embed="rId669"/>
                <a:stretch>
                  <a:fillRect/>
                </a:stretch>
              </p:blipFill>
              <p:spPr>
                <a:xfrm>
                  <a:off x="8908529" y="6722530"/>
                  <a:ext cx="968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23" name="Ink 422">
                  <a:extLst>
                    <a:ext uri="{FF2B5EF4-FFF2-40B4-BE49-F238E27FC236}">
                      <a16:creationId xmlns:a16="http://schemas.microsoft.com/office/drawing/2014/main" id="{414A44D5-C051-FECF-C06A-AEDDB20E3503}"/>
                    </a:ext>
                  </a:extLst>
                </p14:cNvPr>
                <p14:cNvContentPartPr/>
                <p14:nvPr/>
              </p14:nvContentPartPr>
              <p14:xfrm>
                <a:off x="9049289" y="6701650"/>
                <a:ext cx="124560" cy="204120"/>
              </p14:xfrm>
            </p:contentPart>
          </mc:Choice>
          <mc:Fallback>
            <p:pic>
              <p:nvPicPr>
                <p:cNvPr id="423" name="Ink 422">
                  <a:extLst>
                    <a:ext uri="{FF2B5EF4-FFF2-40B4-BE49-F238E27FC236}">
                      <a16:creationId xmlns:a16="http://schemas.microsoft.com/office/drawing/2014/main" id="{414A44D5-C051-FECF-C06A-AEDDB20E3503}"/>
                    </a:ext>
                  </a:extLst>
                </p:cNvPr>
                <p:cNvPicPr/>
                <p:nvPr/>
              </p:nvPicPr>
              <p:blipFill>
                <a:blip r:embed="rId671"/>
                <a:stretch>
                  <a:fillRect/>
                </a:stretch>
              </p:blipFill>
              <p:spPr>
                <a:xfrm>
                  <a:off x="9043169" y="6695530"/>
                  <a:ext cx="1368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24" name="Ink 423">
                  <a:extLst>
                    <a:ext uri="{FF2B5EF4-FFF2-40B4-BE49-F238E27FC236}">
                      <a16:creationId xmlns:a16="http://schemas.microsoft.com/office/drawing/2014/main" id="{DC719587-E846-528E-4015-F4FE3580A227}"/>
                    </a:ext>
                  </a:extLst>
                </p14:cNvPr>
                <p14:cNvContentPartPr/>
                <p14:nvPr/>
              </p14:nvContentPartPr>
              <p14:xfrm>
                <a:off x="9238289" y="6699850"/>
                <a:ext cx="143640" cy="88200"/>
              </p14:xfrm>
            </p:contentPart>
          </mc:Choice>
          <mc:Fallback>
            <p:pic>
              <p:nvPicPr>
                <p:cNvPr id="424" name="Ink 423">
                  <a:extLst>
                    <a:ext uri="{FF2B5EF4-FFF2-40B4-BE49-F238E27FC236}">
                      <a16:creationId xmlns:a16="http://schemas.microsoft.com/office/drawing/2014/main" id="{DC719587-E846-528E-4015-F4FE3580A227}"/>
                    </a:ext>
                  </a:extLst>
                </p:cNvPr>
                <p:cNvPicPr/>
                <p:nvPr/>
              </p:nvPicPr>
              <p:blipFill>
                <a:blip r:embed="rId673"/>
                <a:stretch>
                  <a:fillRect/>
                </a:stretch>
              </p:blipFill>
              <p:spPr>
                <a:xfrm>
                  <a:off x="9232169" y="6693730"/>
                  <a:ext cx="155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25" name="Ink 424">
                  <a:extLst>
                    <a:ext uri="{FF2B5EF4-FFF2-40B4-BE49-F238E27FC236}">
                      <a16:creationId xmlns:a16="http://schemas.microsoft.com/office/drawing/2014/main" id="{479178E9-202B-90AA-DFF3-02D0B3AA2BC9}"/>
                    </a:ext>
                  </a:extLst>
                </p14:cNvPr>
                <p14:cNvContentPartPr/>
                <p14:nvPr/>
              </p14:nvContentPartPr>
              <p14:xfrm>
                <a:off x="9429809" y="6658450"/>
                <a:ext cx="91800" cy="131760"/>
              </p14:xfrm>
            </p:contentPart>
          </mc:Choice>
          <mc:Fallback>
            <p:pic>
              <p:nvPicPr>
                <p:cNvPr id="425" name="Ink 424">
                  <a:extLst>
                    <a:ext uri="{FF2B5EF4-FFF2-40B4-BE49-F238E27FC236}">
                      <a16:creationId xmlns:a16="http://schemas.microsoft.com/office/drawing/2014/main" id="{479178E9-202B-90AA-DFF3-02D0B3AA2BC9}"/>
                    </a:ext>
                  </a:extLst>
                </p:cNvPr>
                <p:cNvPicPr/>
                <p:nvPr/>
              </p:nvPicPr>
              <p:blipFill>
                <a:blip r:embed="rId675"/>
                <a:stretch>
                  <a:fillRect/>
                </a:stretch>
              </p:blipFill>
              <p:spPr>
                <a:xfrm>
                  <a:off x="9423689" y="6652330"/>
                  <a:ext cx="104040" cy="144000"/>
                </a:xfrm>
                <a:prstGeom prst="rect">
                  <a:avLst/>
                </a:prstGeom>
              </p:spPr>
            </p:pic>
          </mc:Fallback>
        </mc:AlternateContent>
      </p:grpSp>
      <p:grpSp>
        <p:nvGrpSpPr>
          <p:cNvPr id="451" name="Group 450">
            <a:extLst>
              <a:ext uri="{FF2B5EF4-FFF2-40B4-BE49-F238E27FC236}">
                <a16:creationId xmlns:a16="http://schemas.microsoft.com/office/drawing/2014/main" id="{5D5C86D9-CA65-C213-A049-5D60C8C7C4FE}"/>
              </a:ext>
            </a:extLst>
          </p:cNvPr>
          <p:cNvGrpSpPr/>
          <p:nvPr/>
        </p:nvGrpSpPr>
        <p:grpSpPr>
          <a:xfrm>
            <a:off x="9632849" y="6519130"/>
            <a:ext cx="2645280" cy="470880"/>
            <a:chOff x="9632849" y="6519130"/>
            <a:chExt cx="2645280" cy="470880"/>
          </a:xfrm>
        </p:grpSpPr>
        <mc:AlternateContent xmlns:mc="http://schemas.openxmlformats.org/markup-compatibility/2006">
          <mc:Choice xmlns:p14="http://schemas.microsoft.com/office/powerpoint/2010/main" Requires="p14">
            <p:contentPart p14:bwMode="auto" r:id="rId676">
              <p14:nvContentPartPr>
                <p14:cNvPr id="428" name="Ink 427">
                  <a:extLst>
                    <a:ext uri="{FF2B5EF4-FFF2-40B4-BE49-F238E27FC236}">
                      <a16:creationId xmlns:a16="http://schemas.microsoft.com/office/drawing/2014/main" id="{E7B680E1-CA08-3B40-B9A4-14801186DF13}"/>
                    </a:ext>
                  </a:extLst>
                </p14:cNvPr>
                <p14:cNvContentPartPr/>
                <p14:nvPr/>
              </p14:nvContentPartPr>
              <p14:xfrm>
                <a:off x="9632849" y="6595810"/>
                <a:ext cx="98640" cy="217440"/>
              </p14:xfrm>
            </p:contentPart>
          </mc:Choice>
          <mc:Fallback>
            <p:pic>
              <p:nvPicPr>
                <p:cNvPr id="428" name="Ink 427">
                  <a:extLst>
                    <a:ext uri="{FF2B5EF4-FFF2-40B4-BE49-F238E27FC236}">
                      <a16:creationId xmlns:a16="http://schemas.microsoft.com/office/drawing/2014/main" id="{E7B680E1-CA08-3B40-B9A4-14801186DF13}"/>
                    </a:ext>
                  </a:extLst>
                </p:cNvPr>
                <p:cNvPicPr/>
                <p:nvPr/>
              </p:nvPicPr>
              <p:blipFill>
                <a:blip r:embed="rId677"/>
                <a:stretch>
                  <a:fillRect/>
                </a:stretch>
              </p:blipFill>
              <p:spPr>
                <a:xfrm>
                  <a:off x="9626729" y="6589690"/>
                  <a:ext cx="1108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29" name="Ink 428">
                  <a:extLst>
                    <a:ext uri="{FF2B5EF4-FFF2-40B4-BE49-F238E27FC236}">
                      <a16:creationId xmlns:a16="http://schemas.microsoft.com/office/drawing/2014/main" id="{C2B7A7AC-368A-7DC4-F5EF-C31EF7A3FA4D}"/>
                    </a:ext>
                  </a:extLst>
                </p14:cNvPr>
                <p14:cNvContentPartPr/>
                <p14:nvPr/>
              </p14:nvContentPartPr>
              <p14:xfrm>
                <a:off x="9771449" y="6718930"/>
                <a:ext cx="114840" cy="271080"/>
              </p14:xfrm>
            </p:contentPart>
          </mc:Choice>
          <mc:Fallback>
            <p:pic>
              <p:nvPicPr>
                <p:cNvPr id="429" name="Ink 428">
                  <a:extLst>
                    <a:ext uri="{FF2B5EF4-FFF2-40B4-BE49-F238E27FC236}">
                      <a16:creationId xmlns:a16="http://schemas.microsoft.com/office/drawing/2014/main" id="{C2B7A7AC-368A-7DC4-F5EF-C31EF7A3FA4D}"/>
                    </a:ext>
                  </a:extLst>
                </p:cNvPr>
                <p:cNvPicPr/>
                <p:nvPr/>
              </p:nvPicPr>
              <p:blipFill>
                <a:blip r:embed="rId679"/>
                <a:stretch>
                  <a:fillRect/>
                </a:stretch>
              </p:blipFill>
              <p:spPr>
                <a:xfrm>
                  <a:off x="9765329" y="6712810"/>
                  <a:ext cx="1270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30" name="Ink 429">
                  <a:extLst>
                    <a:ext uri="{FF2B5EF4-FFF2-40B4-BE49-F238E27FC236}">
                      <a16:creationId xmlns:a16="http://schemas.microsoft.com/office/drawing/2014/main" id="{68539D16-AB2F-ED1F-6499-F0CB068695EA}"/>
                    </a:ext>
                  </a:extLst>
                </p14:cNvPr>
                <p14:cNvContentPartPr/>
                <p14:nvPr/>
              </p14:nvContentPartPr>
              <p14:xfrm>
                <a:off x="10008329" y="6639010"/>
                <a:ext cx="360" cy="215280"/>
              </p14:xfrm>
            </p:contentPart>
          </mc:Choice>
          <mc:Fallback>
            <p:pic>
              <p:nvPicPr>
                <p:cNvPr id="430" name="Ink 429">
                  <a:extLst>
                    <a:ext uri="{FF2B5EF4-FFF2-40B4-BE49-F238E27FC236}">
                      <a16:creationId xmlns:a16="http://schemas.microsoft.com/office/drawing/2014/main" id="{68539D16-AB2F-ED1F-6499-F0CB068695EA}"/>
                    </a:ext>
                  </a:extLst>
                </p:cNvPr>
                <p:cNvPicPr/>
                <p:nvPr/>
              </p:nvPicPr>
              <p:blipFill>
                <a:blip r:embed="rId681"/>
                <a:stretch>
                  <a:fillRect/>
                </a:stretch>
              </p:blipFill>
              <p:spPr>
                <a:xfrm>
                  <a:off x="10002209" y="6632890"/>
                  <a:ext cx="126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31" name="Ink 430">
                  <a:extLst>
                    <a:ext uri="{FF2B5EF4-FFF2-40B4-BE49-F238E27FC236}">
                      <a16:creationId xmlns:a16="http://schemas.microsoft.com/office/drawing/2014/main" id="{FF5CEA01-CD79-7E8F-E60F-63E64B2DDB40}"/>
                    </a:ext>
                  </a:extLst>
                </p14:cNvPr>
                <p14:cNvContentPartPr/>
                <p14:nvPr/>
              </p14:nvContentPartPr>
              <p14:xfrm>
                <a:off x="9978449" y="6705970"/>
                <a:ext cx="151560" cy="80640"/>
              </p14:xfrm>
            </p:contentPart>
          </mc:Choice>
          <mc:Fallback>
            <p:pic>
              <p:nvPicPr>
                <p:cNvPr id="431" name="Ink 430">
                  <a:extLst>
                    <a:ext uri="{FF2B5EF4-FFF2-40B4-BE49-F238E27FC236}">
                      <a16:creationId xmlns:a16="http://schemas.microsoft.com/office/drawing/2014/main" id="{FF5CEA01-CD79-7E8F-E60F-63E64B2DDB40}"/>
                    </a:ext>
                  </a:extLst>
                </p:cNvPr>
                <p:cNvPicPr/>
                <p:nvPr/>
              </p:nvPicPr>
              <p:blipFill>
                <a:blip r:embed="rId683"/>
                <a:stretch>
                  <a:fillRect/>
                </a:stretch>
              </p:blipFill>
              <p:spPr>
                <a:xfrm>
                  <a:off x="9972329" y="6699850"/>
                  <a:ext cx="163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32" name="Ink 431">
                  <a:extLst>
                    <a:ext uri="{FF2B5EF4-FFF2-40B4-BE49-F238E27FC236}">
                      <a16:creationId xmlns:a16="http://schemas.microsoft.com/office/drawing/2014/main" id="{C5FC4413-02DD-88F0-87E0-3F304ACDBC4B}"/>
                    </a:ext>
                  </a:extLst>
                </p14:cNvPr>
                <p14:cNvContentPartPr/>
                <p14:nvPr/>
              </p14:nvContentPartPr>
              <p14:xfrm>
                <a:off x="10117409" y="6678970"/>
                <a:ext cx="109080" cy="194040"/>
              </p14:xfrm>
            </p:contentPart>
          </mc:Choice>
          <mc:Fallback>
            <p:pic>
              <p:nvPicPr>
                <p:cNvPr id="432" name="Ink 431">
                  <a:extLst>
                    <a:ext uri="{FF2B5EF4-FFF2-40B4-BE49-F238E27FC236}">
                      <a16:creationId xmlns:a16="http://schemas.microsoft.com/office/drawing/2014/main" id="{C5FC4413-02DD-88F0-87E0-3F304ACDBC4B}"/>
                    </a:ext>
                  </a:extLst>
                </p:cNvPr>
                <p:cNvPicPr/>
                <p:nvPr/>
              </p:nvPicPr>
              <p:blipFill>
                <a:blip r:embed="rId685"/>
                <a:stretch>
                  <a:fillRect/>
                </a:stretch>
              </p:blipFill>
              <p:spPr>
                <a:xfrm>
                  <a:off x="10111289" y="6672850"/>
                  <a:ext cx="1213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33" name="Ink 432">
                  <a:extLst>
                    <a:ext uri="{FF2B5EF4-FFF2-40B4-BE49-F238E27FC236}">
                      <a16:creationId xmlns:a16="http://schemas.microsoft.com/office/drawing/2014/main" id="{70DC3567-7BB2-450E-A5DA-4ED5226D550F}"/>
                    </a:ext>
                  </a:extLst>
                </p14:cNvPr>
                <p14:cNvContentPartPr/>
                <p14:nvPr/>
              </p14:nvContentPartPr>
              <p14:xfrm>
                <a:off x="10266449" y="6790930"/>
                <a:ext cx="134280" cy="68040"/>
              </p14:xfrm>
            </p:contentPart>
          </mc:Choice>
          <mc:Fallback>
            <p:pic>
              <p:nvPicPr>
                <p:cNvPr id="433" name="Ink 432">
                  <a:extLst>
                    <a:ext uri="{FF2B5EF4-FFF2-40B4-BE49-F238E27FC236}">
                      <a16:creationId xmlns:a16="http://schemas.microsoft.com/office/drawing/2014/main" id="{70DC3567-7BB2-450E-A5DA-4ED5226D550F}"/>
                    </a:ext>
                  </a:extLst>
                </p:cNvPr>
                <p:cNvPicPr/>
                <p:nvPr/>
              </p:nvPicPr>
              <p:blipFill>
                <a:blip r:embed="rId687"/>
                <a:stretch>
                  <a:fillRect/>
                </a:stretch>
              </p:blipFill>
              <p:spPr>
                <a:xfrm>
                  <a:off x="10260329" y="6784810"/>
                  <a:ext cx="1465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34" name="Ink 433">
                  <a:extLst>
                    <a:ext uri="{FF2B5EF4-FFF2-40B4-BE49-F238E27FC236}">
                      <a16:creationId xmlns:a16="http://schemas.microsoft.com/office/drawing/2014/main" id="{3C9F83F3-690A-802F-B3FF-A305931A2F27}"/>
                    </a:ext>
                  </a:extLst>
                </p14:cNvPr>
                <p14:cNvContentPartPr/>
                <p14:nvPr/>
              </p14:nvContentPartPr>
              <p14:xfrm>
                <a:off x="10486409" y="6635050"/>
                <a:ext cx="197640" cy="252360"/>
              </p14:xfrm>
            </p:contentPart>
          </mc:Choice>
          <mc:Fallback>
            <p:pic>
              <p:nvPicPr>
                <p:cNvPr id="434" name="Ink 433">
                  <a:extLst>
                    <a:ext uri="{FF2B5EF4-FFF2-40B4-BE49-F238E27FC236}">
                      <a16:creationId xmlns:a16="http://schemas.microsoft.com/office/drawing/2014/main" id="{3C9F83F3-690A-802F-B3FF-A305931A2F27}"/>
                    </a:ext>
                  </a:extLst>
                </p:cNvPr>
                <p:cNvPicPr/>
                <p:nvPr/>
              </p:nvPicPr>
              <p:blipFill>
                <a:blip r:embed="rId689"/>
                <a:stretch>
                  <a:fillRect/>
                </a:stretch>
              </p:blipFill>
              <p:spPr>
                <a:xfrm>
                  <a:off x="10480289" y="6628930"/>
                  <a:ext cx="2098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35" name="Ink 434">
                  <a:extLst>
                    <a:ext uri="{FF2B5EF4-FFF2-40B4-BE49-F238E27FC236}">
                      <a16:creationId xmlns:a16="http://schemas.microsoft.com/office/drawing/2014/main" id="{4234D21A-741C-40BB-79A6-951D747F8544}"/>
                    </a:ext>
                  </a:extLst>
                </p14:cNvPr>
                <p14:cNvContentPartPr/>
                <p14:nvPr/>
              </p14:nvContentPartPr>
              <p14:xfrm>
                <a:off x="10673969" y="6770050"/>
                <a:ext cx="301320" cy="82440"/>
              </p14:xfrm>
            </p:contentPart>
          </mc:Choice>
          <mc:Fallback>
            <p:pic>
              <p:nvPicPr>
                <p:cNvPr id="435" name="Ink 434">
                  <a:extLst>
                    <a:ext uri="{FF2B5EF4-FFF2-40B4-BE49-F238E27FC236}">
                      <a16:creationId xmlns:a16="http://schemas.microsoft.com/office/drawing/2014/main" id="{4234D21A-741C-40BB-79A6-951D747F8544}"/>
                    </a:ext>
                  </a:extLst>
                </p:cNvPr>
                <p:cNvPicPr/>
                <p:nvPr/>
              </p:nvPicPr>
              <p:blipFill>
                <a:blip r:embed="rId691"/>
                <a:stretch>
                  <a:fillRect/>
                </a:stretch>
              </p:blipFill>
              <p:spPr>
                <a:xfrm>
                  <a:off x="10667849" y="6763930"/>
                  <a:ext cx="313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36" name="Ink 435">
                  <a:extLst>
                    <a:ext uri="{FF2B5EF4-FFF2-40B4-BE49-F238E27FC236}">
                      <a16:creationId xmlns:a16="http://schemas.microsoft.com/office/drawing/2014/main" id="{E38AE899-4932-6924-5EF3-838EBE83112C}"/>
                    </a:ext>
                  </a:extLst>
                </p14:cNvPr>
                <p14:cNvContentPartPr/>
                <p14:nvPr/>
              </p14:nvContentPartPr>
              <p14:xfrm>
                <a:off x="11022089" y="6768610"/>
                <a:ext cx="10440" cy="160200"/>
              </p14:xfrm>
            </p:contentPart>
          </mc:Choice>
          <mc:Fallback>
            <p:pic>
              <p:nvPicPr>
                <p:cNvPr id="436" name="Ink 435">
                  <a:extLst>
                    <a:ext uri="{FF2B5EF4-FFF2-40B4-BE49-F238E27FC236}">
                      <a16:creationId xmlns:a16="http://schemas.microsoft.com/office/drawing/2014/main" id="{E38AE899-4932-6924-5EF3-838EBE83112C}"/>
                    </a:ext>
                  </a:extLst>
                </p:cNvPr>
                <p:cNvPicPr/>
                <p:nvPr/>
              </p:nvPicPr>
              <p:blipFill>
                <a:blip r:embed="rId693"/>
                <a:stretch>
                  <a:fillRect/>
                </a:stretch>
              </p:blipFill>
              <p:spPr>
                <a:xfrm>
                  <a:off x="11015969" y="6762490"/>
                  <a:ext cx="226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37" name="Ink 436">
                  <a:extLst>
                    <a:ext uri="{FF2B5EF4-FFF2-40B4-BE49-F238E27FC236}">
                      <a16:creationId xmlns:a16="http://schemas.microsoft.com/office/drawing/2014/main" id="{4EE37D77-77CA-3017-7304-BF603268D6DD}"/>
                    </a:ext>
                  </a:extLst>
                </p14:cNvPr>
                <p14:cNvContentPartPr/>
                <p14:nvPr/>
              </p14:nvContentPartPr>
              <p14:xfrm>
                <a:off x="11031809" y="6793450"/>
                <a:ext cx="75960" cy="45360"/>
              </p14:xfrm>
            </p:contentPart>
          </mc:Choice>
          <mc:Fallback>
            <p:pic>
              <p:nvPicPr>
                <p:cNvPr id="437" name="Ink 436">
                  <a:extLst>
                    <a:ext uri="{FF2B5EF4-FFF2-40B4-BE49-F238E27FC236}">
                      <a16:creationId xmlns:a16="http://schemas.microsoft.com/office/drawing/2014/main" id="{4EE37D77-77CA-3017-7304-BF603268D6DD}"/>
                    </a:ext>
                  </a:extLst>
                </p:cNvPr>
                <p:cNvPicPr/>
                <p:nvPr/>
              </p:nvPicPr>
              <p:blipFill>
                <a:blip r:embed="rId695"/>
                <a:stretch>
                  <a:fillRect/>
                </a:stretch>
              </p:blipFill>
              <p:spPr>
                <a:xfrm>
                  <a:off x="11025689" y="6787330"/>
                  <a:ext cx="882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38" name="Ink 437">
                  <a:extLst>
                    <a:ext uri="{FF2B5EF4-FFF2-40B4-BE49-F238E27FC236}">
                      <a16:creationId xmlns:a16="http://schemas.microsoft.com/office/drawing/2014/main" id="{E85BD2F2-AECD-BFEB-B2F2-97DF4A83553F}"/>
                    </a:ext>
                  </a:extLst>
                </p14:cNvPr>
                <p14:cNvContentPartPr/>
                <p14:nvPr/>
              </p14:nvContentPartPr>
              <p14:xfrm>
                <a:off x="11132609" y="6768610"/>
                <a:ext cx="122760" cy="59040"/>
              </p14:xfrm>
            </p:contentPart>
          </mc:Choice>
          <mc:Fallback>
            <p:pic>
              <p:nvPicPr>
                <p:cNvPr id="438" name="Ink 437">
                  <a:extLst>
                    <a:ext uri="{FF2B5EF4-FFF2-40B4-BE49-F238E27FC236}">
                      <a16:creationId xmlns:a16="http://schemas.microsoft.com/office/drawing/2014/main" id="{E85BD2F2-AECD-BFEB-B2F2-97DF4A83553F}"/>
                    </a:ext>
                  </a:extLst>
                </p:cNvPr>
                <p:cNvPicPr/>
                <p:nvPr/>
              </p:nvPicPr>
              <p:blipFill>
                <a:blip r:embed="rId697"/>
                <a:stretch>
                  <a:fillRect/>
                </a:stretch>
              </p:blipFill>
              <p:spPr>
                <a:xfrm>
                  <a:off x="11126489" y="6762490"/>
                  <a:ext cx="135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39" name="Ink 438">
                  <a:extLst>
                    <a:ext uri="{FF2B5EF4-FFF2-40B4-BE49-F238E27FC236}">
                      <a16:creationId xmlns:a16="http://schemas.microsoft.com/office/drawing/2014/main" id="{1659CD1F-23DF-5AA8-8619-2EE309E8E031}"/>
                    </a:ext>
                  </a:extLst>
                </p14:cNvPr>
                <p14:cNvContentPartPr/>
                <p14:nvPr/>
              </p14:nvContentPartPr>
              <p14:xfrm>
                <a:off x="11290289" y="6777970"/>
                <a:ext cx="90360" cy="40320"/>
              </p14:xfrm>
            </p:contentPart>
          </mc:Choice>
          <mc:Fallback>
            <p:pic>
              <p:nvPicPr>
                <p:cNvPr id="439" name="Ink 438">
                  <a:extLst>
                    <a:ext uri="{FF2B5EF4-FFF2-40B4-BE49-F238E27FC236}">
                      <a16:creationId xmlns:a16="http://schemas.microsoft.com/office/drawing/2014/main" id="{1659CD1F-23DF-5AA8-8619-2EE309E8E031}"/>
                    </a:ext>
                  </a:extLst>
                </p:cNvPr>
                <p:cNvPicPr/>
                <p:nvPr/>
              </p:nvPicPr>
              <p:blipFill>
                <a:blip r:embed="rId699"/>
                <a:stretch>
                  <a:fillRect/>
                </a:stretch>
              </p:blipFill>
              <p:spPr>
                <a:xfrm>
                  <a:off x="11284169" y="6771850"/>
                  <a:ext cx="1026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40" name="Ink 439">
                  <a:extLst>
                    <a:ext uri="{FF2B5EF4-FFF2-40B4-BE49-F238E27FC236}">
                      <a16:creationId xmlns:a16="http://schemas.microsoft.com/office/drawing/2014/main" id="{65BCFE30-D94E-28F0-1514-32DCDA90EE72}"/>
                    </a:ext>
                  </a:extLst>
                </p14:cNvPr>
                <p14:cNvContentPartPr/>
                <p14:nvPr/>
              </p14:nvContentPartPr>
              <p14:xfrm>
                <a:off x="11399729" y="6788410"/>
                <a:ext cx="360" cy="20520"/>
              </p14:xfrm>
            </p:contentPart>
          </mc:Choice>
          <mc:Fallback>
            <p:pic>
              <p:nvPicPr>
                <p:cNvPr id="440" name="Ink 439">
                  <a:extLst>
                    <a:ext uri="{FF2B5EF4-FFF2-40B4-BE49-F238E27FC236}">
                      <a16:creationId xmlns:a16="http://schemas.microsoft.com/office/drawing/2014/main" id="{65BCFE30-D94E-28F0-1514-32DCDA90EE72}"/>
                    </a:ext>
                  </a:extLst>
                </p:cNvPr>
                <p:cNvPicPr/>
                <p:nvPr/>
              </p:nvPicPr>
              <p:blipFill>
                <a:blip r:embed="rId701"/>
                <a:stretch>
                  <a:fillRect/>
                </a:stretch>
              </p:blipFill>
              <p:spPr>
                <a:xfrm>
                  <a:off x="11393609" y="6782290"/>
                  <a:ext cx="126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41" name="Ink 440">
                  <a:extLst>
                    <a:ext uri="{FF2B5EF4-FFF2-40B4-BE49-F238E27FC236}">
                      <a16:creationId xmlns:a16="http://schemas.microsoft.com/office/drawing/2014/main" id="{615C265E-3EA5-0637-0DC7-78903F250598}"/>
                    </a:ext>
                  </a:extLst>
                </p14:cNvPr>
                <p14:cNvContentPartPr/>
                <p14:nvPr/>
              </p14:nvContentPartPr>
              <p14:xfrm>
                <a:off x="11399729" y="6728650"/>
                <a:ext cx="8280" cy="360"/>
              </p14:xfrm>
            </p:contentPart>
          </mc:Choice>
          <mc:Fallback>
            <p:pic>
              <p:nvPicPr>
                <p:cNvPr id="441" name="Ink 440">
                  <a:extLst>
                    <a:ext uri="{FF2B5EF4-FFF2-40B4-BE49-F238E27FC236}">
                      <a16:creationId xmlns:a16="http://schemas.microsoft.com/office/drawing/2014/main" id="{615C265E-3EA5-0637-0DC7-78903F250598}"/>
                    </a:ext>
                  </a:extLst>
                </p:cNvPr>
                <p:cNvPicPr/>
                <p:nvPr/>
              </p:nvPicPr>
              <p:blipFill>
                <a:blip r:embed="rId116"/>
                <a:stretch>
                  <a:fillRect/>
                </a:stretch>
              </p:blipFill>
              <p:spPr>
                <a:xfrm>
                  <a:off x="11393609" y="6722530"/>
                  <a:ext cx="20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42" name="Ink 441">
                  <a:extLst>
                    <a:ext uri="{FF2B5EF4-FFF2-40B4-BE49-F238E27FC236}">
                      <a16:creationId xmlns:a16="http://schemas.microsoft.com/office/drawing/2014/main" id="{28236F60-16CE-BE63-C91C-FAD591B9BA99}"/>
                    </a:ext>
                  </a:extLst>
                </p14:cNvPr>
                <p14:cNvContentPartPr/>
                <p14:nvPr/>
              </p14:nvContentPartPr>
              <p14:xfrm>
                <a:off x="11474969" y="6748090"/>
                <a:ext cx="37080" cy="82080"/>
              </p14:xfrm>
            </p:contentPart>
          </mc:Choice>
          <mc:Fallback>
            <p:pic>
              <p:nvPicPr>
                <p:cNvPr id="442" name="Ink 441">
                  <a:extLst>
                    <a:ext uri="{FF2B5EF4-FFF2-40B4-BE49-F238E27FC236}">
                      <a16:creationId xmlns:a16="http://schemas.microsoft.com/office/drawing/2014/main" id="{28236F60-16CE-BE63-C91C-FAD591B9BA99}"/>
                    </a:ext>
                  </a:extLst>
                </p:cNvPr>
                <p:cNvPicPr/>
                <p:nvPr/>
              </p:nvPicPr>
              <p:blipFill>
                <a:blip r:embed="rId704"/>
                <a:stretch>
                  <a:fillRect/>
                </a:stretch>
              </p:blipFill>
              <p:spPr>
                <a:xfrm>
                  <a:off x="11468849" y="6741970"/>
                  <a:ext cx="49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43" name="Ink 442">
                  <a:extLst>
                    <a:ext uri="{FF2B5EF4-FFF2-40B4-BE49-F238E27FC236}">
                      <a16:creationId xmlns:a16="http://schemas.microsoft.com/office/drawing/2014/main" id="{DBB3250C-B832-618E-57B3-8EAE48907D3A}"/>
                    </a:ext>
                  </a:extLst>
                </p14:cNvPr>
                <p14:cNvContentPartPr/>
                <p14:nvPr/>
              </p14:nvContentPartPr>
              <p14:xfrm>
                <a:off x="11568569" y="6749170"/>
                <a:ext cx="42480" cy="61560"/>
              </p14:xfrm>
            </p:contentPart>
          </mc:Choice>
          <mc:Fallback>
            <p:pic>
              <p:nvPicPr>
                <p:cNvPr id="443" name="Ink 442">
                  <a:extLst>
                    <a:ext uri="{FF2B5EF4-FFF2-40B4-BE49-F238E27FC236}">
                      <a16:creationId xmlns:a16="http://schemas.microsoft.com/office/drawing/2014/main" id="{DBB3250C-B832-618E-57B3-8EAE48907D3A}"/>
                    </a:ext>
                  </a:extLst>
                </p:cNvPr>
                <p:cNvPicPr/>
                <p:nvPr/>
              </p:nvPicPr>
              <p:blipFill>
                <a:blip r:embed="rId706"/>
                <a:stretch>
                  <a:fillRect/>
                </a:stretch>
              </p:blipFill>
              <p:spPr>
                <a:xfrm>
                  <a:off x="11562449" y="6743050"/>
                  <a:ext cx="54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44" name="Ink 443">
                  <a:extLst>
                    <a:ext uri="{FF2B5EF4-FFF2-40B4-BE49-F238E27FC236}">
                      <a16:creationId xmlns:a16="http://schemas.microsoft.com/office/drawing/2014/main" id="{2E625BB8-C76A-9621-997C-35D4E4D87314}"/>
                    </a:ext>
                  </a:extLst>
                </p14:cNvPr>
                <p14:cNvContentPartPr/>
                <p14:nvPr/>
              </p14:nvContentPartPr>
              <p14:xfrm>
                <a:off x="11648129" y="6758530"/>
                <a:ext cx="74520" cy="32400"/>
              </p14:xfrm>
            </p:contentPart>
          </mc:Choice>
          <mc:Fallback>
            <p:pic>
              <p:nvPicPr>
                <p:cNvPr id="444" name="Ink 443">
                  <a:extLst>
                    <a:ext uri="{FF2B5EF4-FFF2-40B4-BE49-F238E27FC236}">
                      <a16:creationId xmlns:a16="http://schemas.microsoft.com/office/drawing/2014/main" id="{2E625BB8-C76A-9621-997C-35D4E4D87314}"/>
                    </a:ext>
                  </a:extLst>
                </p:cNvPr>
                <p:cNvPicPr/>
                <p:nvPr/>
              </p:nvPicPr>
              <p:blipFill>
                <a:blip r:embed="rId708"/>
                <a:stretch>
                  <a:fillRect/>
                </a:stretch>
              </p:blipFill>
              <p:spPr>
                <a:xfrm>
                  <a:off x="11642009" y="6752410"/>
                  <a:ext cx="867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45" name="Ink 444">
                  <a:extLst>
                    <a:ext uri="{FF2B5EF4-FFF2-40B4-BE49-F238E27FC236}">
                      <a16:creationId xmlns:a16="http://schemas.microsoft.com/office/drawing/2014/main" id="{48D66787-B3A0-4F7B-9941-F9AB4A098C5C}"/>
                    </a:ext>
                  </a:extLst>
                </p14:cNvPr>
                <p14:cNvContentPartPr/>
                <p14:nvPr/>
              </p14:nvContentPartPr>
              <p14:xfrm>
                <a:off x="11847209" y="6549730"/>
                <a:ext cx="29520" cy="232920"/>
              </p14:xfrm>
            </p:contentPart>
          </mc:Choice>
          <mc:Fallback>
            <p:pic>
              <p:nvPicPr>
                <p:cNvPr id="445" name="Ink 444">
                  <a:extLst>
                    <a:ext uri="{FF2B5EF4-FFF2-40B4-BE49-F238E27FC236}">
                      <a16:creationId xmlns:a16="http://schemas.microsoft.com/office/drawing/2014/main" id="{48D66787-B3A0-4F7B-9941-F9AB4A098C5C}"/>
                    </a:ext>
                  </a:extLst>
                </p:cNvPr>
                <p:cNvPicPr/>
                <p:nvPr/>
              </p:nvPicPr>
              <p:blipFill>
                <a:blip r:embed="rId710"/>
                <a:stretch>
                  <a:fillRect/>
                </a:stretch>
              </p:blipFill>
              <p:spPr>
                <a:xfrm>
                  <a:off x="11841089" y="6543610"/>
                  <a:ext cx="417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46" name="Ink 445">
                  <a:extLst>
                    <a:ext uri="{FF2B5EF4-FFF2-40B4-BE49-F238E27FC236}">
                      <a16:creationId xmlns:a16="http://schemas.microsoft.com/office/drawing/2014/main" id="{9D8ED2B1-A04A-2484-16A0-9A5141D59958}"/>
                    </a:ext>
                  </a:extLst>
                </p14:cNvPr>
                <p14:cNvContentPartPr/>
                <p14:nvPr/>
              </p14:nvContentPartPr>
              <p14:xfrm>
                <a:off x="11750729" y="6519130"/>
                <a:ext cx="202680" cy="20880"/>
              </p14:xfrm>
            </p:contentPart>
          </mc:Choice>
          <mc:Fallback>
            <p:pic>
              <p:nvPicPr>
                <p:cNvPr id="446" name="Ink 445">
                  <a:extLst>
                    <a:ext uri="{FF2B5EF4-FFF2-40B4-BE49-F238E27FC236}">
                      <a16:creationId xmlns:a16="http://schemas.microsoft.com/office/drawing/2014/main" id="{9D8ED2B1-A04A-2484-16A0-9A5141D59958}"/>
                    </a:ext>
                  </a:extLst>
                </p:cNvPr>
                <p:cNvPicPr/>
                <p:nvPr/>
              </p:nvPicPr>
              <p:blipFill>
                <a:blip r:embed="rId712"/>
                <a:stretch>
                  <a:fillRect/>
                </a:stretch>
              </p:blipFill>
              <p:spPr>
                <a:xfrm>
                  <a:off x="11744609" y="6513010"/>
                  <a:ext cx="2149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47" name="Ink 446">
                  <a:extLst>
                    <a:ext uri="{FF2B5EF4-FFF2-40B4-BE49-F238E27FC236}">
                      <a16:creationId xmlns:a16="http://schemas.microsoft.com/office/drawing/2014/main" id="{42F7FE29-5CB2-0366-4E61-C86B927E5F36}"/>
                    </a:ext>
                  </a:extLst>
                </p14:cNvPr>
                <p14:cNvContentPartPr/>
                <p14:nvPr/>
              </p14:nvContentPartPr>
              <p14:xfrm>
                <a:off x="11966009" y="6667450"/>
                <a:ext cx="95400" cy="104040"/>
              </p14:xfrm>
            </p:contentPart>
          </mc:Choice>
          <mc:Fallback>
            <p:pic>
              <p:nvPicPr>
                <p:cNvPr id="447" name="Ink 446">
                  <a:extLst>
                    <a:ext uri="{FF2B5EF4-FFF2-40B4-BE49-F238E27FC236}">
                      <a16:creationId xmlns:a16="http://schemas.microsoft.com/office/drawing/2014/main" id="{42F7FE29-5CB2-0366-4E61-C86B927E5F36}"/>
                    </a:ext>
                  </a:extLst>
                </p:cNvPr>
                <p:cNvPicPr/>
                <p:nvPr/>
              </p:nvPicPr>
              <p:blipFill>
                <a:blip r:embed="rId714"/>
                <a:stretch>
                  <a:fillRect/>
                </a:stretch>
              </p:blipFill>
              <p:spPr>
                <a:xfrm>
                  <a:off x="11959889" y="6661330"/>
                  <a:ext cx="107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48" name="Ink 447">
                  <a:extLst>
                    <a:ext uri="{FF2B5EF4-FFF2-40B4-BE49-F238E27FC236}">
                      <a16:creationId xmlns:a16="http://schemas.microsoft.com/office/drawing/2014/main" id="{973DAA32-7051-54E4-09A0-922B777040B3}"/>
                    </a:ext>
                  </a:extLst>
                </p14:cNvPr>
                <p14:cNvContentPartPr/>
                <p14:nvPr/>
              </p14:nvContentPartPr>
              <p14:xfrm>
                <a:off x="12097049" y="6665290"/>
                <a:ext cx="58680" cy="105120"/>
              </p14:xfrm>
            </p:contentPart>
          </mc:Choice>
          <mc:Fallback>
            <p:pic>
              <p:nvPicPr>
                <p:cNvPr id="448" name="Ink 447">
                  <a:extLst>
                    <a:ext uri="{FF2B5EF4-FFF2-40B4-BE49-F238E27FC236}">
                      <a16:creationId xmlns:a16="http://schemas.microsoft.com/office/drawing/2014/main" id="{973DAA32-7051-54E4-09A0-922B777040B3}"/>
                    </a:ext>
                  </a:extLst>
                </p:cNvPr>
                <p:cNvPicPr/>
                <p:nvPr/>
              </p:nvPicPr>
              <p:blipFill>
                <a:blip r:embed="rId716"/>
                <a:stretch>
                  <a:fillRect/>
                </a:stretch>
              </p:blipFill>
              <p:spPr>
                <a:xfrm>
                  <a:off x="12090929" y="6659170"/>
                  <a:ext cx="709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49" name="Ink 448">
                  <a:extLst>
                    <a:ext uri="{FF2B5EF4-FFF2-40B4-BE49-F238E27FC236}">
                      <a16:creationId xmlns:a16="http://schemas.microsoft.com/office/drawing/2014/main" id="{F2B01AC0-417B-12E0-A9AC-DED54572403C}"/>
                    </a:ext>
                  </a:extLst>
                </p14:cNvPr>
                <p14:cNvContentPartPr/>
                <p14:nvPr/>
              </p14:nvContentPartPr>
              <p14:xfrm>
                <a:off x="12205049" y="6549730"/>
                <a:ext cx="10440" cy="176760"/>
              </p14:xfrm>
            </p:contentPart>
          </mc:Choice>
          <mc:Fallback>
            <p:pic>
              <p:nvPicPr>
                <p:cNvPr id="449" name="Ink 448">
                  <a:extLst>
                    <a:ext uri="{FF2B5EF4-FFF2-40B4-BE49-F238E27FC236}">
                      <a16:creationId xmlns:a16="http://schemas.microsoft.com/office/drawing/2014/main" id="{F2B01AC0-417B-12E0-A9AC-DED54572403C}"/>
                    </a:ext>
                  </a:extLst>
                </p:cNvPr>
                <p:cNvPicPr/>
                <p:nvPr/>
              </p:nvPicPr>
              <p:blipFill>
                <a:blip r:embed="rId718"/>
                <a:stretch>
                  <a:fillRect/>
                </a:stretch>
              </p:blipFill>
              <p:spPr>
                <a:xfrm>
                  <a:off x="12198929" y="6543610"/>
                  <a:ext cx="226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50" name="Ink 449">
                  <a:extLst>
                    <a:ext uri="{FF2B5EF4-FFF2-40B4-BE49-F238E27FC236}">
                      <a16:creationId xmlns:a16="http://schemas.microsoft.com/office/drawing/2014/main" id="{86BBD51E-CC89-0E1E-558A-E1C22CFC5EAD}"/>
                    </a:ext>
                  </a:extLst>
                </p14:cNvPr>
                <p14:cNvContentPartPr/>
                <p14:nvPr/>
              </p14:nvContentPartPr>
              <p14:xfrm>
                <a:off x="12164729" y="6616690"/>
                <a:ext cx="113400" cy="32760"/>
              </p14:xfrm>
            </p:contentPart>
          </mc:Choice>
          <mc:Fallback>
            <p:pic>
              <p:nvPicPr>
                <p:cNvPr id="450" name="Ink 449">
                  <a:extLst>
                    <a:ext uri="{FF2B5EF4-FFF2-40B4-BE49-F238E27FC236}">
                      <a16:creationId xmlns:a16="http://schemas.microsoft.com/office/drawing/2014/main" id="{86BBD51E-CC89-0E1E-558A-E1C22CFC5EAD}"/>
                    </a:ext>
                  </a:extLst>
                </p:cNvPr>
                <p:cNvPicPr/>
                <p:nvPr/>
              </p:nvPicPr>
              <p:blipFill>
                <a:blip r:embed="rId720"/>
                <a:stretch>
                  <a:fillRect/>
                </a:stretch>
              </p:blipFill>
              <p:spPr>
                <a:xfrm>
                  <a:off x="12158609" y="6610570"/>
                  <a:ext cx="125640" cy="45000"/>
                </a:xfrm>
                <a:prstGeom prst="rect">
                  <a:avLst/>
                </a:prstGeom>
              </p:spPr>
            </p:pic>
          </mc:Fallback>
        </mc:AlternateContent>
      </p:grpSp>
    </p:spTree>
    <p:extLst>
      <p:ext uri="{BB962C8B-B14F-4D97-AF65-F5344CB8AC3E}">
        <p14:creationId xmlns:p14="http://schemas.microsoft.com/office/powerpoint/2010/main" val="1317195937"/>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14175</TotalTime>
  <Words>854</Words>
  <Application>Microsoft Office PowerPoint</Application>
  <PresentationFormat>Widescreen</PresentationFormat>
  <Paragraphs>70</Paragraphs>
  <Slides>35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Cambria Math</vt:lpstr>
      <vt:lpstr>Neue Helvetica W01</vt:lpstr>
      <vt:lpstr>The Hand Bold</vt:lpstr>
      <vt:lpstr>The Serif Hand Black</vt:lpstr>
      <vt:lpstr>SketchyVTI</vt:lpstr>
      <vt:lpstr>PowerPoint Presentation</vt:lpstr>
      <vt:lpstr>PowerPoint Presentation</vt:lpstr>
      <vt:lpstr>Chapter 5  sequences and series</vt:lpstr>
      <vt:lpstr>Comparison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Alternating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Ratio and root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derivatives</dc:title>
  <dc:creator>Susan Aydelotte</dc:creator>
  <cp:lastModifiedBy>Susan Aydelotte</cp:lastModifiedBy>
  <cp:revision>93</cp:revision>
  <dcterms:created xsi:type="dcterms:W3CDTF">2023-02-06T15:40:48Z</dcterms:created>
  <dcterms:modified xsi:type="dcterms:W3CDTF">2025-03-18T20:46:53Z</dcterms:modified>
</cp:coreProperties>
</file>