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68" r:id="rId3"/>
    <p:sldId id="392" r:id="rId4"/>
    <p:sldId id="415" r:id="rId5"/>
    <p:sldId id="314" r:id="rId6"/>
    <p:sldId id="414" r:id="rId7"/>
    <p:sldId id="413" r:id="rId8"/>
    <p:sldId id="416" r:id="rId9"/>
    <p:sldId id="391" r:id="rId10"/>
    <p:sldId id="410" r:id="rId11"/>
    <p:sldId id="409" r:id="rId12"/>
    <p:sldId id="412" r:id="rId13"/>
    <p:sldId id="411" r:id="rId14"/>
    <p:sldId id="418" r:id="rId15"/>
    <p:sldId id="417" r:id="rId16"/>
    <p:sldId id="419" r:id="rId17"/>
    <p:sldId id="402" r:id="rId18"/>
    <p:sldId id="422" r:id="rId19"/>
    <p:sldId id="423" r:id="rId20"/>
    <p:sldId id="393" r:id="rId21"/>
    <p:sldId id="421" r:id="rId22"/>
    <p:sldId id="424" r:id="rId23"/>
    <p:sldId id="338" r:id="rId24"/>
    <p:sldId id="394" r:id="rId25"/>
    <p:sldId id="401" r:id="rId26"/>
    <p:sldId id="426" r:id="rId27"/>
    <p:sldId id="420" r:id="rId28"/>
    <p:sldId id="425" r:id="rId29"/>
    <p:sldId id="404" r:id="rId30"/>
    <p:sldId id="403" r:id="rId31"/>
    <p:sldId id="395" r:id="rId32"/>
    <p:sldId id="396" r:id="rId33"/>
    <p:sldId id="398" r:id="rId34"/>
    <p:sldId id="427" r:id="rId35"/>
    <p:sldId id="397" r:id="rId36"/>
    <p:sldId id="399" r:id="rId37"/>
    <p:sldId id="400" r:id="rId38"/>
    <p:sldId id="367" r:id="rId39"/>
    <p:sldId id="405" r:id="rId40"/>
    <p:sldId id="406" r:id="rId41"/>
    <p:sldId id="407" r:id="rId42"/>
    <p:sldId id="408" r:id="rId43"/>
    <p:sldId id="428" r:id="rId44"/>
    <p:sldId id="431" r:id="rId45"/>
    <p:sldId id="433" r:id="rId46"/>
    <p:sldId id="432" r:id="rId47"/>
    <p:sldId id="429" r:id="rId48"/>
    <p:sldId id="434" r:id="rId49"/>
    <p:sldId id="430" r:id="rId50"/>
    <p:sldId id="436" r:id="rId51"/>
    <p:sldId id="435" r:id="rId52"/>
    <p:sldId id="33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89428" autoAdjust="0"/>
  </p:normalViewPr>
  <p:slideViewPr>
    <p:cSldViewPr snapToGrid="0">
      <p:cViewPr varScale="1">
        <p:scale>
          <a:sx n="96" d="100"/>
          <a:sy n="96" d="100"/>
        </p:scale>
        <p:origin x="474" y="90"/>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0:42.31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335 110,'0'-3,"-1"0,1 0,0-1,-1 1,0 0,1 0,-1 0,0 0,-1 0,1 0,0 1,-1-1,0 0,0 1,0-1,0 1,0-1,0 1,-5-3,2 1,-1 0,0 1,0 0,0 1,0-1,0 1,0 0,-1 0,-8 0,4 0,-1 1,1 0,-1 1,1 1,-1-1,1 2,0 0,-1 0,1 1,0 0,-10 5,14-3,0 0,1 0,0 1,0 0,0 0,1 0,0 1,0-1,1 1,0 0,0 1,0-1,1 1,0 0,1-1,0 1,0 0,-1 9,1-5,1-1,-1 1,2 0,0-1,0 1,1 0,0-1,1 1,1-1,0 0,0 0,7 15,-7-22,-1 0,1-1,0 1,1-1,-1 1,1-1,-1 0,1 0,0-1,0 1,0-1,0 0,0 0,1 0,-1-1,1 1,-1-1,1 0,0 0,8 0,8 0,0-1,-1-1,28-4,-44 4,0 1,0-1,-1 0,1 0,0-1,0 1,-1-1,1 1,-1-1,1-1,-1 1,0 0,0-1,0 1,0-1,0 0,2-4,-1 1,0 0,-1 0,0-1,-1 1,1 0,-1-1,0 0,-1 1,2-11,-2 0,-1 1,0-1,-1 1,0-1,-2 1,0-1,-9-29,9 38,0 0,0 0,-1 1,0-1,0 1,-1 0,0 0,0 0,-1 1,0 0,0 0,0 0,0 1,-11-6,0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1:07.786"/>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31 84,'0'-1,"1"0,-1 0,0 0,1 1,-1-1,1 0,-1 0,1 0,-1 0,1 0,0 1,-1-1,1 0,0 0,0 1,-1-1,1 1,0-1,0 1,0-1,0 1,0-1,0 1,0 0,0 0,0-1,1 1,33-5,-31 4,109-11,129-7,-45 21,116-4,-177-11,55-3,507 17,-522 14,-13-1,-52-13,-23-2,142 18,-120-7,220-6,-167-7,597 3,-755-1,-1 1,0 0,1 0,-1 0,0 0,1 1,-1 0,0 0,1 0,-1 0,0 1,0-1,0 1,0 0,-1 1,1-1,0 0,-1 1,1 0,-1 0,0 0,0 0,0 1,-1-1,1 1,2 5,1-2,-1 0,1 0,1 0,-1-1,1 0,0 0,0-1,1 0,13 7,-14-9,0 1,0 0,-1 0,0 0,1 1,-1 0,-1 1,1-1,-1 1,0 0,0 1,6 10,-11-16,1 0,-1 1,1-1,-1 0,0 1,1-1,-1 1,0-1,0 0,0 1,0-1,0 1,0-1,-1 1,1-1,0 0,-1 1,1-1,-1 0,0 1,1-1,-1 0,0 0,0 0,1 1,-1-1,0 0,0 0,0 0,0 0,-1-1,1 1,0 0,0 0,0-1,-1 1,1 0,0-1,-1 0,1 1,-1-1,1 0,0 1,-3-1,-9 2,0 0,0 0,-23-1,29-1,-576-1,201-2,-241 3,596 2,1 0,-35 9,33-6,-49 4,-56-10,76-1,-1 3,-84 11,33 1,-1-5,-159-9,99-2,-1129 3,1293 0,1 0,0 0,0-1,-1 0,1 0,0-1,0 0,0 1,0-2,1 1,-1 0,0-1,1 0,0 0,0 0,-7-7,9 7,-1 0,1 0,0 0,0 0,0-1,0 1,0-1,1 1,0-1,-1 0,1 0,1 1,-1-1,1 0,-1 0,1 0,0 0,0 0,1 0,-1 1,1-1,0 0,2-5,-2 6,0 1,0 0,0 0,1-1,-1 1,1 0,0 1,-1-1,1 0,0 0,0 1,0-1,0 1,0-1,1 1,-1 0,0 0,1 0,-1 0,4 0,57-8,-37 6,132-11,268 8,-230 8,-139-2,-1 3,69 11,123 14,-147-18,197-7,-143-6,-13 2,155 3,-171 12,-76-7,63 1,1047-10,-1132 0,-1-1,1-1,50-15,-48 11,1 1,47-5,-59 9,-25-3,-32-3,-192-2,9 1,-15-7,-245 14,225 6,214-3,-42 1,-145-18,136 7,0 5,-111 7,55 1,-573-3,698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7:05.122"/>
    </inkml:context>
    <inkml:brush xml:id="br0">
      <inkml:brushProperty name="width" value="0.1" units="cm"/>
      <inkml:brushProperty name="height" value="0.2" units="cm"/>
      <inkml:brushProperty name="color" value="#FFACD5"/>
      <inkml:brushProperty name="tip" value="rectangle"/>
      <inkml:brushProperty name="rasterOp" value="maskPen"/>
      <inkml:brushProperty name="ignorePressure" value="1"/>
    </inkml:brush>
  </inkml:definitions>
  <inkml:trace contextRef="#ctx0" brushRef="#br0">437 29,'-19'-1,"0"-1,0-1,-19-5,26 4,1 1,-1 0,1 1,-1 1,0 0,0 0,0 1,0 1,0 0,-20 4,25-1,0 0,1 0,-1 0,1 1,0 0,0 0,-11 12,-27 21,38-35,-4 3,-1 1,1 0,0 0,-17 18,26-24,0 0,0 1,0-1,0 1,0-1,0 1,0-1,0 1,1 0,-1 0,0-1,1 1,0 0,-1 0,1-1,0 1,0 3,1-3,-1 0,1 0,0-1,0 1,0 0,0 0,0 0,1-1,-1 1,0-1,1 1,-1-1,1 1,-1-1,1 0,0 0,0 0,-1 0,4 1,3 2,1-1,-1 0,1 0,-1-1,1-1,0 1,0-1,9 0,80-5,-40 1,-46 3,-4 0,0 0,-1 0,1-1,0 0,0 0,7-3,-12 3,-1 0,0 0,0-1,1 1,-1 0,0-1,0 0,-1 1,1-1,0 0,-1 0,1 0,-1 0,1 0,-1 0,0 0,0-1,0 1,0 0,0-1,-1 1,1-1,0-3,1-1,-1-1,0 1,0-1,-1 0,0 1,0-1,-1 1,0-1,0 0,0 1,-1 0,0-1,-6-10,2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7:07.657"/>
    </inkml:context>
    <inkml:brush xml:id="br0">
      <inkml:brushProperty name="width" value="0.1" units="cm"/>
      <inkml:brushProperty name="height" value="0.2" units="cm"/>
      <inkml:brushProperty name="color" value="#FFACD5"/>
      <inkml:brushProperty name="tip" value="rectangle"/>
      <inkml:brushProperty name="rasterOp" value="maskPen"/>
      <inkml:brushProperty name="ignorePressure" value="1"/>
    </inkml:brush>
  </inkml:definitions>
  <inkml:trace contextRef="#ctx0" brushRef="#br0">335 16,'-68'1,"40"1,-1-1,0-2,1 0,-57-12,83 12,0 0,0 0,0 1,0-1,0 1,0 0,0-1,0 1,0 0,0 0,0 0,0 0,-1 1,1-1,0 1,0-1,0 1,0 0,0-1,0 1,1 0,-1 0,0 1,-2 1,2 0,0 0,0 0,1 1,-1-1,1 1,-1-1,1 1,1-1,-1 1,0 0,1-1,0 1,0 5,1 6,1 1,1-1,0 0,1 0,1 0,0-1,1 1,1-1,0-1,0 1,11 12,-16-23,0 0,0-1,0 1,1 0,-1-1,1 0,-1 1,1-1,0 0,0 0,0-1,0 1,0-1,0 1,0-1,1 0,-1 0,0 0,7 0,-3-1,-1 0,1-1,0 1,-1-1,0-1,1 1,-1-1,0-1,1 1,5-4,0 0,-1-1,1 0,-1-1,0 0,-1-1,0 0,0-1,-1 0,14-20,-18 23,-1 0,0 0,-1-1,1 0,-2 0,1 0,2-14,-5 20,0 0,0 0,0 0,0 0,0 0,-1 0,1 0,-1 0,1 0,-1 0,0 0,0 0,0 0,0 1,0-1,0 0,0 1,-1-1,1 1,0-1,-1 1,0 0,1-1,-1 1,0 0,1 0,-1 0,0 0,0 0,0 1,0-1,0 1,0-1,0 1,0 0,-3-1,-15-1,1 0,-41 3,49-1,-14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4:54.78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195 0,'-4'2,"-1"0,1 0,0 0,0 1,0-1,1 1,-1 0,1 0,-1 0,1 0,0 1,-4 5,-5 4,-3 3,0 0,1 1,0 1,2 0,-19 36,26-45,1 1,0-1,0 1,1 0,0 0,1 0,0 1,1-1,0 0,0 1,1-1,1 0,-1 1,5 15,-5-23,1 0,0 0,0-1,0 1,0 0,1 0,-1-1,1 1,-1-1,1 1,0-1,0 0,0 1,0-1,1 0,-1-1,0 1,1 0,0-1,-1 1,1-1,0 0,0 0,-1 0,1 0,0 0,0-1,0 1,0-1,0 0,0 0,0 0,0 0,0 0,4-2,-1 1,0-1,-1 1,1-2,-1 1,0 0,1-1,-1 0,-1 0,1-1,0 1,-1-1,0 0,1 0,-2-1,1 1,0-1,4-8,3-7,-1-1,0-1,-2 1,0-2,-2 1,0-1,-2 0,0 0,1-43,-6 39,1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5:00.38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77 91,'11'-1,"-1"0,0-2,0 1,-1-1,1-1,-1 1,1-2,-1 1,12-9,-9 6,-1 0,2 1,-1 1,0 0,19-4,23 3,1 2,0 2,57 6,6 0,5-6,125 4,-152 12,-63-8,62 3,12-12,-70 0,-1 2,1 1,-1 2,0 2,62 13,61 26,-132-35,1 0,-2 2,1 1,26 15,62 44,-107-65,0 0,0 1,0 0,8 8,-14-12,1 0,-1 0,0 0,0 1,-1-1,1 1,0-1,-1 1,1-1,-1 1,0 0,0 0,0 0,0-1,-1 1,1 0,0 5,-2-7,0 1,1-1,-1 0,0 1,1-1,-1 0,0 0,0 1,0-1,0 0,0 0,0 0,-1 0,1 0,0 0,0-1,-1 1,1 0,-1-1,1 1,0-1,-1 1,1-1,-1 0,1 1,-1-1,-2 0,-49 3,45-3,-1516-4,1504 5,1 2,-39 8,36-6,1-1,-29 1,6-3,2 0,1-1,0-2,-52-9,88 9,0-1,0 0,0 0,0 0,1-1,-1 0,1 0,-1 0,1 0,0-1,0 1,0-1,1 0,0 0,-1-1,1 1,1-1,-1 1,1-1,0 0,0 0,0 0,0 0,1 0,0-1,0 1,1 0,-1-1,1 1,0 0,2-8,-1 8,1 1,0 0,0 1,0-1,0 0,1 1,-1-1,1 1,0-1,0 1,0 0,0 1,1-1,-1 0,1 1,0 0,0 0,0 0,0 0,0 1,0-1,6 0,7-3,0 2,0 0,1 0,19 1,346 3,-147 2,-184-4,-11 0,-1 2,1 1,67 13,82 13,-139-20,1-3,-1-2,89-6,-28 1,-112 2,35-1,0 2,0 1,63 13,-81-11,0-1,1-1,0 0,-1-1,21-2,-14-3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5:09.3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57,'830'0,"-663"-14,-2 0,-137 13,56-11,-54 6,48-2,320 7,-190 2,-185-1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5:17.41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5:23.5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15:29.93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 0,'1988'28'0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5:43.95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3,'27'1,"0"2,32 7,37 3,386-10,-248-5,-197 0,59-10,22-2,412 12,-275 4,-231-2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00:46.93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 0,'0'223'0,"2036"-223"0,-2036-223 0,-2036 223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6:03.39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0,'2128'0,"-2105"0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6:07.29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2,'157'-2,"173"5,-199 10,50 1,-23-16,118 4,-177 12,-78-9,0-1,0-1,0-1,1-1,28-2,-51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6:13.0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3,'0'1,"0"0,0 0,1 0,-1 0,0 0,1 0,-1 0,1 0,0 0,-1 0,1 0,-1-1,1 1,0 0,0-1,0 1,-1 0,1-1,0 1,0-1,0 1,0-1,0 1,0-1,0 0,0 0,2 1,32 4,-31-4,57 1,0-2,0-3,83-15,-54 10,172 7,-115 3,322-2,-445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16:14.8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1,'1298'0,"-1274"0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16:17.7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0,'1988'0'0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30:17.4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83 0,'3286'-83'0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33:55.8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0 221 0,'3921'-220'0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33:59.7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3836 1,'1'75,"18"134,-17-199,-1 0,0 0,0 0,-1 0,-1 0,0 0,0-1,-1 1,0 0,-1 0,0-1,-5 12,5-16,0 0,0 0,-1 0,0 0,0 0,0-1,0 0,-1 0,0 0,1 0,-2-1,1 0,0 0,-1 0,1 0,-1-1,0 0,0-1,1 1,-1-1,-9 1,-55 3,-132-8,64-1,-289-25,210 8,-268 16,84 4,228-12,-62-2,-567 16,776 0,-1 2,-34 7,32-4,-48 3,-255-10,308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34:04.8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716 30,'-26'0,"-50"0,-149-17,161 9,0 3,-90 5,71 1,60-1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38:12.6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3452 0 0,'-3452'83'0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0:51.379"/>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116 46,'0'-2,"0"1,1-1,-1 0,0 1,0-1,-1 0,1 1,0-1,-1 0,1 1,0-1,-1 1,0-1,1 1,-1-1,0 1,0-1,0 1,0 0,0-1,0 1,0 0,0 0,-1 0,1 0,0 0,-1 0,1 0,-1 0,1 1,-1-1,1 1,-1-1,0 1,1-1,-1 1,1 0,-1 0,0 0,1 0,-1 0,-2 0,1 1,0-1,0 1,0 0,0 0,0 1,0-1,0 0,0 1,1 0,-1 0,1 0,-1 0,1 0,0 0,0 0,0 1,0-1,0 1,0 0,1-1,-1 1,-1 4,-1 9,0 1,2-1,-1 0,2 1,0-1,3 32,-1-39,0 1,0 0,1 0,1 0,0-1,0 1,0-1,1 0,1 0,0 0,0-1,10 14,-13-21,-1 1,1-1,-1 1,1-1,0 1,0-1,0 0,0 0,0 0,0 0,0 0,0 0,0-1,0 1,0-1,0 1,1-1,-1 0,0 0,0 0,0 0,1 0,1-1,1 0,-1-1,1 0,-1 0,0 0,0 0,0-1,0 0,-1 0,1 0,4-5,5-7,0 0,-2-1,0 0,10-21,-14 25,-1-1,-1 1,0-1,5-25,-9 35,0 1,0-1,-1 0,1 1,-1-1,0 0,0 0,0 1,0-1,0 0,-1 1,1-1,-1 0,0 1,0-1,1 0,-2 1,1-1,0 1,-1 0,1-1,-1 1,1 0,-1 0,0 0,0 0,0 0,0 1,0-1,-1 0,-2 0,-59-18,45 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0:56.411"/>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110 30,'17'-1,"-1"-1,0 0,21-7,42-4,294 10,-192 5,-143 0,59 10,17 2,-21-12,-20-1,83 13,-99-8,96-2,-99-5,0 3,58 9,-56-5,-42-6,1 2,-1-1,0 2,27 7,-39-9,0 0,1 0,-1 1,0-1,0 0,0 1,0-1,0 1,0 0,0-1,-1 1,1 0,-1 0,1 0,-1 0,0 1,0-1,0 0,0 1,0-1,0 0,0 1,-1-1,0 1,1-1,-1 1,0-1,0 1,0-1,0 1,-1-1,1 1,-2 2,0 2,0 0,0-1,-1 0,0 0,0 0,0 0,-1 0,0 0,0-1,-1 0,-5 5,2-2,-1-1,0 0,-1 0,1-1,-1-1,-1 0,1 0,-1-1,1 0,-1-1,0 0,-1 0,1-1,0-1,-1 0,1-1,-21-1,-181 14,11 0,-177-36,269 15,-155 7,111 4,28-1,-134-5,258 3,0 0,-1 0,1 0,0 0,-1-1,1 1,0-1,0 1,0-1,-1 0,1 0,0 0,0 0,0 0,0-1,1 1,-1-1,0 1,0-1,1 1,-1-1,1 0,0 0,-1 0,1 0,0 0,0 0,0 0,0 0,1 0,-1 0,0-1,1 1,0 0,-1 0,1-5,1 4,-1-1,1 0,0 1,0-1,0 1,1-1,-1 1,1 0,0 0,-1-1,2 1,-1 0,0 1,1-1,-1 0,1 1,0-1,-1 1,1 0,0 0,1 0,4-2,12-4,0 1,1 1,-1 1,43-4,86 3,862 7,-996 1,1 0,-1 0,0 2,0 0,0 1,0 0,0 1,-1 0,21 14,-21-11,0-2,1 1,0-2,0 0,0-1,1 0,0-2,26 4,-14-6,1 1,-1-1,1-1,0-1,42-9,-53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1:07.786"/>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31 84,'0'-1,"1"0,-1 0,0 0,1 1,-1-1,1 0,-1 0,1 0,-1 0,1 0,0 1,-1-1,1 0,0 0,0 1,-1-1,1 1,0-1,0 1,0-1,0 1,0-1,0 1,0 0,0 0,0-1,1 1,33-5,-31 4,109-11,129-7,-45 21,116-4,-177-11,55-3,507 17,-522 14,-13-1,-52-13,-23-2,142 18,-120-7,220-6,-167-7,597 3,-755-1,-1 1,0 0,1 0,-1 0,0 0,1 1,-1 0,0 0,1 0,-1 0,0 1,0-1,0 1,0 0,-1 1,1-1,0 0,-1 1,1 0,-1 0,0 0,0 0,0 1,-1-1,1 1,2 5,1-2,-1 0,1 0,1 0,-1-1,1 0,0 0,0-1,1 0,13 7,-14-9,0 1,0 0,-1 0,0 0,1 1,-1 0,-1 1,1-1,-1 1,0 0,0 1,6 10,-11-16,1 0,-1 1,1-1,-1 0,0 1,1-1,-1 1,0-1,0 0,0 1,0-1,0 1,0-1,-1 1,1-1,0 0,-1 1,1-1,-1 0,0 1,1-1,-1 0,0 0,0 0,1 1,-1-1,0 0,0 0,0 0,0 0,-1-1,1 1,0 0,0 0,0-1,-1 1,1 0,0-1,-1 0,1 1,-1-1,1 0,0 1,-3-1,-9 2,0 0,0 0,-23-1,29-1,-576-1,201-2,-241 3,596 2,1 0,-35 9,33-6,-49 4,-56-10,76-1,-1 3,-84 11,33 1,-1-5,-159-9,99-2,-1129 3,1293 0,1 0,0 0,0-1,-1 0,1 0,0-1,0 0,0 1,0-2,1 1,-1 0,0-1,1 0,0 0,0 0,-7-7,9 7,-1 0,1 0,0 0,0 0,0-1,0 1,0-1,1 1,0-1,-1 0,1 0,1 1,-1-1,1 0,-1 0,1 0,0 0,0 0,1 0,-1 1,1-1,0 0,2-5,-2 6,0 1,0 0,0 0,1-1,-1 1,1 0,0 1,-1-1,1 0,0 0,0 1,0-1,0 1,0-1,1 1,-1 0,0 0,1 0,-1 0,4 0,57-8,-37 6,132-11,268 8,-230 8,-139-2,-1 3,69 11,123 14,-147-18,197-7,-143-6,-13 2,155 3,-171 12,-76-7,63 1,1047-10,-1132 0,-1-1,1-1,50-15,-48 11,1 1,47-5,-59 9,-25-3,-32-3,-192-2,9 1,-15-7,-245 14,225 6,214-3,-42 1,-145-18,136 7,0 5,-111 7,55 1,-573-3,698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0:42.31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335 110,'0'-3,"-1"0,1 0,0-1,-1 1,0 0,1 0,-1 0,0 0,-1 0,1 0,0 1,-1-1,0 0,0 1,0-1,0 1,0-1,0 1,-5-3,2 1,-1 0,0 1,0 0,0 1,0-1,0 1,0 0,-1 0,-8 0,4 0,-1 1,1 0,-1 1,1 1,-1-1,1 2,0 0,-1 0,1 1,0 0,-10 5,14-3,0 0,1 0,0 1,0 0,0 0,1 0,0 1,0-1,1 1,0 0,0 1,0-1,1 1,0 0,1-1,0 1,0 0,-1 9,1-5,1-1,-1 1,2 0,0-1,0 1,1 0,0-1,1 1,1-1,0 0,0 0,7 15,-7-22,-1 0,1-1,0 1,1-1,-1 1,1-1,-1 0,1 0,0-1,0 1,0-1,0 0,0 0,1 0,-1-1,1 1,-1-1,1 0,0 0,8 0,8 0,0-1,-1-1,28-4,-44 4,0 1,0-1,-1 0,1 0,0-1,0 1,-1-1,1 1,-1-1,1-1,-1 1,0 0,0-1,0 1,0-1,0 0,2-4,-1 1,0 0,-1 0,0-1,-1 1,1 0,-1-1,0 0,-1 1,2-11,-2 0,-1 1,0-1,-1 1,0-1,-2 1,0-1,-9-29,9 38,0 0,0 0,-1 1,0-1,0 1,-1 0,0 0,0 0,-1 1,0 0,0 0,0 0,0 1,-11-6,0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23:00:46.93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 0,'0'223'0,"2036"-223"0,-2036-223 0,-2036 223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0:51.379"/>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116 46,'0'-2,"0"1,1-1,-1 0,0 1,0-1,-1 0,1 1,0-1,-1 0,1 1,0-1,-1 1,0-1,1 1,-1-1,0 1,0-1,0 1,0 0,0-1,0 1,0 0,0 0,-1 0,1 0,0 0,-1 0,1 0,-1 0,1 1,-1-1,1 1,-1-1,0 1,1-1,-1 1,1 0,-1 0,0 0,1 0,-1 0,-2 0,1 1,0-1,0 1,0 0,0 0,0 1,0-1,0 0,0 1,1 0,-1 0,1 0,-1 0,1 0,0 0,0 0,0 1,0-1,0 1,0 0,1-1,-1 1,-1 4,-1 9,0 1,2-1,-1 0,2 1,0-1,3 32,-1-39,0 1,0 0,1 0,1 0,0-1,0 1,0-1,1 0,1 0,0 0,0-1,10 14,-13-21,-1 1,1-1,-1 1,1-1,0 1,0-1,0 0,0 0,0 0,0 0,0 0,0 0,0-1,0 1,0-1,0 1,1-1,-1 0,0 0,0 0,0 0,1 0,1-1,1 0,-1-1,1 0,-1 0,0 0,0 0,0-1,0 0,-1 0,1 0,4-5,5-7,0 0,-2-1,0 0,10-21,-14 25,-1-1,-1 1,0-1,5-25,-9 35,0 1,0-1,-1 0,1 1,-1-1,0 0,0 0,0 1,0-1,0 0,-1 1,1-1,-1 0,0 1,0-1,1 0,-2 1,1-1,0 1,-1 0,1-1,-1 1,1 0,-1 0,0 0,0 0,0 0,0 1,0-1,-1 0,-2 0,-59-18,45 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23:00:56.411"/>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110 30,'17'-1,"-1"-1,0 0,21-7,42-4,294 10,-192 5,-143 0,59 10,17 2,-21-12,-20-1,83 13,-99-8,96-2,-99-5,0 3,58 9,-56-5,-42-6,1 2,-1-1,0 2,27 7,-39-9,0 0,1 0,-1 1,0-1,0 0,0 1,0-1,0 1,0 0,0-1,-1 1,1 0,-1 0,1 0,-1 0,0 1,0-1,0 0,0 1,0-1,0 0,0 1,-1-1,0 1,1-1,-1 1,0-1,0 1,0-1,0 1,-1-1,1 1,-2 2,0 2,0 0,0-1,-1 0,0 0,0 0,0 0,-1 0,0 0,0-1,-1 0,-5 5,2-2,-1-1,0 0,-1 0,1-1,-1-1,-1 0,1 0,-1-1,1 0,-1-1,0 0,-1 0,1-1,0-1,-1 0,1-1,-21-1,-181 14,11 0,-177-36,269 15,-155 7,111 4,28-1,-134-5,258 3,0 0,-1 0,1 0,0 0,-1-1,1 1,0-1,0 1,0-1,-1 0,1 0,0 0,0 0,0 0,0-1,1 1,-1-1,0 1,0-1,1 1,-1-1,1 0,0 0,-1 0,1 0,0 0,0 0,0 0,0 0,1 0,-1 0,0-1,1 1,0 0,-1 0,1-5,1 4,-1-1,1 0,0 1,0-1,0 1,1-1,-1 1,1 0,0 0,-1-1,2 1,-1 0,0 1,1-1,-1 0,1 1,0-1,-1 1,1 0,0 0,1 0,4-2,12-4,0 1,1 1,-1 1,43-4,86 3,862 7,-996 1,1 0,-1 0,0 2,0 0,0 1,0 0,0 1,-1 0,21 14,-21-11,0-2,1 1,0-2,0 0,0-1,1 0,0-2,26 4,-14-6,1 1,-1-1,1-1,0-1,42-9,-53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look at how to integrate products and powers of trigonometric functions. These integrals are called </a:t>
            </a:r>
            <a:r>
              <a:rPr lang="en-US" b="1" i="0" dirty="0">
                <a:solidFill>
                  <a:srgbClr val="424242"/>
                </a:solidFill>
                <a:effectLst/>
                <a:latin typeface="Neue Helvetica W01"/>
              </a:rPr>
              <a:t>trigonometric integrals</a:t>
            </a:r>
            <a:r>
              <a:rPr lang="en-US" b="0" i="0" dirty="0">
                <a:solidFill>
                  <a:srgbClr val="424242"/>
                </a:solidFill>
                <a:effectLst/>
                <a:latin typeface="Neue Helvetica W01"/>
              </a:rPr>
              <a:t>. First we will look at products of powers of sine and cosine and then products of powers of tangent and secant. We will use trigonometric identities and the u-substitution method to evaluate trigonometric integrals.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a:t>
            </a:fld>
            <a:endParaRPr lang="en-US"/>
          </a:p>
        </p:txBody>
      </p:sp>
    </p:spTree>
    <p:extLst>
      <p:ext uri="{BB962C8B-B14F-4D97-AF65-F5344CB8AC3E}">
        <p14:creationId xmlns:p14="http://schemas.microsoft.com/office/powerpoint/2010/main" val="361229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side of the equations for the power-reducing identities is easier to integrate?</a:t>
            </a:r>
          </a:p>
        </p:txBody>
      </p:sp>
      <p:sp>
        <p:nvSpPr>
          <p:cNvPr id="4" name="Slide Number Placeholder 3"/>
          <p:cNvSpPr>
            <a:spLocks noGrp="1"/>
          </p:cNvSpPr>
          <p:nvPr>
            <p:ph type="sldNum" sz="quarter" idx="5"/>
          </p:nvPr>
        </p:nvSpPr>
        <p:spPr/>
        <p:txBody>
          <a:bodyPr/>
          <a:lstStyle/>
          <a:p>
            <a:fld id="{F3CB10C6-7A1D-4F8B-A8DD-E3FCF8F0D880}" type="slidenum">
              <a:rPr lang="en-US" smtClean="0"/>
              <a:t>3</a:t>
            </a:fld>
            <a:endParaRPr lang="en-US"/>
          </a:p>
        </p:txBody>
      </p:sp>
    </p:spTree>
    <p:extLst>
      <p:ext uri="{BB962C8B-B14F-4D97-AF65-F5344CB8AC3E}">
        <p14:creationId xmlns:p14="http://schemas.microsoft.com/office/powerpoint/2010/main" val="37361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8E1CC-41F4-74DF-BB14-1E584286C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5A256-9611-8323-5FD1-478A73A07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65E4C-1391-966E-6B07-D19DF38076CD}"/>
              </a:ext>
            </a:extLst>
          </p:cNvPr>
          <p:cNvSpPr>
            <a:spLocks noGrp="1"/>
          </p:cNvSpPr>
          <p:nvPr>
            <p:ph type="body" idx="1"/>
          </p:nvPr>
        </p:nvSpPr>
        <p:spPr/>
        <p:txBody>
          <a:bodyPr/>
          <a:lstStyle/>
          <a:p>
            <a:r>
              <a:rPr lang="en-US" dirty="0"/>
              <a:t>Note in the first two cases, the Pythagorean identity and u-substitution are used. In the third case we use the power-reducing identities.</a:t>
            </a:r>
          </a:p>
        </p:txBody>
      </p:sp>
      <p:sp>
        <p:nvSpPr>
          <p:cNvPr id="4" name="Slide Number Placeholder 3">
            <a:extLst>
              <a:ext uri="{FF2B5EF4-FFF2-40B4-BE49-F238E27FC236}">
                <a16:creationId xmlns:a16="http://schemas.microsoft.com/office/drawing/2014/main" id="{829642C3-5156-DC2F-CB33-493C633AFF8F}"/>
              </a:ext>
            </a:extLst>
          </p:cNvPr>
          <p:cNvSpPr>
            <a:spLocks noGrp="1"/>
          </p:cNvSpPr>
          <p:nvPr>
            <p:ph type="sldNum" sz="quarter" idx="5"/>
          </p:nvPr>
        </p:nvSpPr>
        <p:spPr/>
        <p:txBody>
          <a:bodyPr/>
          <a:lstStyle/>
          <a:p>
            <a:fld id="{F3CB10C6-7A1D-4F8B-A8DD-E3FCF8F0D880}" type="slidenum">
              <a:rPr lang="en-US" smtClean="0"/>
              <a:t>4</a:t>
            </a:fld>
            <a:endParaRPr lang="en-US"/>
          </a:p>
        </p:txBody>
      </p:sp>
    </p:spTree>
    <p:extLst>
      <p:ext uri="{BB962C8B-B14F-4D97-AF65-F5344CB8AC3E}">
        <p14:creationId xmlns:p14="http://schemas.microsoft.com/office/powerpoint/2010/main" val="8935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42EE-DA5E-7FCE-E893-C8C5BF532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79B75-7F8E-775B-B1E3-33E63EF67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24496-82D0-C892-B1D4-4B281425416E}"/>
              </a:ext>
            </a:extLst>
          </p:cNvPr>
          <p:cNvSpPr>
            <a:spLocks noGrp="1"/>
          </p:cNvSpPr>
          <p:nvPr>
            <p:ph type="body" idx="1"/>
          </p:nvPr>
        </p:nvSpPr>
        <p:spPr/>
        <p:txBody>
          <a:bodyPr/>
          <a:lstStyle/>
          <a:p>
            <a:r>
              <a:rPr lang="en-US" dirty="0"/>
              <a:t>Notice that both trigonometric functions have the same angle.</a:t>
            </a:r>
          </a:p>
        </p:txBody>
      </p:sp>
      <p:sp>
        <p:nvSpPr>
          <p:cNvPr id="4" name="Slide Number Placeholder 3">
            <a:extLst>
              <a:ext uri="{FF2B5EF4-FFF2-40B4-BE49-F238E27FC236}">
                <a16:creationId xmlns:a16="http://schemas.microsoft.com/office/drawing/2014/main" id="{8B33156F-7DC1-BB38-9838-E49DF345FAE3}"/>
              </a:ext>
            </a:extLst>
          </p:cNvPr>
          <p:cNvSpPr>
            <a:spLocks noGrp="1"/>
          </p:cNvSpPr>
          <p:nvPr>
            <p:ph type="sldNum" sz="quarter" idx="5"/>
          </p:nvPr>
        </p:nvSpPr>
        <p:spPr/>
        <p:txBody>
          <a:bodyPr/>
          <a:lstStyle/>
          <a:p>
            <a:fld id="{F3CB10C6-7A1D-4F8B-A8DD-E3FCF8F0D880}" type="slidenum">
              <a:rPr lang="en-US" smtClean="0"/>
              <a:t>8</a:t>
            </a:fld>
            <a:endParaRPr lang="en-US"/>
          </a:p>
        </p:txBody>
      </p:sp>
    </p:spTree>
    <p:extLst>
      <p:ext uri="{BB962C8B-B14F-4D97-AF65-F5344CB8AC3E}">
        <p14:creationId xmlns:p14="http://schemas.microsoft.com/office/powerpoint/2010/main" val="351185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explore integrals containing a square root of a sum or difference of two squares.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23</a:t>
            </a:fld>
            <a:endParaRPr lang="en-US"/>
          </a:p>
        </p:txBody>
      </p:sp>
    </p:spTree>
    <p:extLst>
      <p:ext uri="{BB962C8B-B14F-4D97-AF65-F5344CB8AC3E}">
        <p14:creationId xmlns:p14="http://schemas.microsoft.com/office/powerpoint/2010/main" val="257192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examine the method of </a:t>
            </a:r>
            <a:r>
              <a:rPr lang="en-US" b="1" i="0" dirty="0">
                <a:solidFill>
                  <a:srgbClr val="424242"/>
                </a:solidFill>
                <a:effectLst/>
                <a:latin typeface="Neue Helvetica W01"/>
              </a:rPr>
              <a:t>partial fraction decomposition</a:t>
            </a:r>
            <a:r>
              <a:rPr lang="en-US" b="0" i="0" dirty="0">
                <a:solidFill>
                  <a:srgbClr val="424242"/>
                </a:solidFill>
                <a:effectLst/>
                <a:latin typeface="Neue Helvetica W01"/>
              </a:rPr>
              <a:t>, which allows us to decompose rational functions into sums of simpler, more easily integrated rational functions.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38</a:t>
            </a:fld>
            <a:endParaRPr lang="en-US"/>
          </a:p>
        </p:txBody>
      </p:sp>
    </p:spTree>
    <p:extLst>
      <p:ext uri="{BB962C8B-B14F-4D97-AF65-F5344CB8AC3E}">
        <p14:creationId xmlns:p14="http://schemas.microsoft.com/office/powerpoint/2010/main" val="203682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side of the equation is easier to integrate?</a:t>
            </a:r>
          </a:p>
          <a:p>
            <a:r>
              <a:rPr lang="en-US" dirty="0"/>
              <a:t>Notice that the degree of 3x is less than the degree of the denominator on the right side of the equation. When finding the partial fraction decomposition, it is important to start with an improper fraction (meaning the degree of the numerator is less than the degree of the numerator).</a:t>
            </a:r>
          </a:p>
        </p:txBody>
      </p:sp>
      <p:sp>
        <p:nvSpPr>
          <p:cNvPr id="4" name="Slide Number Placeholder 3"/>
          <p:cNvSpPr>
            <a:spLocks noGrp="1"/>
          </p:cNvSpPr>
          <p:nvPr>
            <p:ph type="sldNum" sz="quarter" idx="5"/>
          </p:nvPr>
        </p:nvSpPr>
        <p:spPr/>
        <p:txBody>
          <a:bodyPr/>
          <a:lstStyle/>
          <a:p>
            <a:fld id="{F3CB10C6-7A1D-4F8B-A8DD-E3FCF8F0D880}" type="slidenum">
              <a:rPr lang="en-US" smtClean="0"/>
              <a:t>39</a:t>
            </a:fld>
            <a:endParaRPr lang="en-US"/>
          </a:p>
        </p:txBody>
      </p:sp>
    </p:spTree>
    <p:extLst>
      <p:ext uri="{BB962C8B-B14F-4D97-AF65-F5344CB8AC3E}">
        <p14:creationId xmlns:p14="http://schemas.microsoft.com/office/powerpoint/2010/main" val="103404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divide first.</a:t>
            </a:r>
          </a:p>
        </p:txBody>
      </p:sp>
      <p:sp>
        <p:nvSpPr>
          <p:cNvPr id="4" name="Slide Number Placeholder 3"/>
          <p:cNvSpPr>
            <a:spLocks noGrp="1"/>
          </p:cNvSpPr>
          <p:nvPr>
            <p:ph type="sldNum" sz="quarter" idx="5"/>
          </p:nvPr>
        </p:nvSpPr>
        <p:spPr/>
        <p:txBody>
          <a:bodyPr/>
          <a:lstStyle/>
          <a:p>
            <a:fld id="{F3CB10C6-7A1D-4F8B-A8DD-E3FCF8F0D880}" type="slidenum">
              <a:rPr lang="en-US" smtClean="0"/>
              <a:t>40</a:t>
            </a:fld>
            <a:endParaRPr lang="en-US"/>
          </a:p>
        </p:txBody>
      </p:sp>
    </p:spTree>
    <p:extLst>
      <p:ext uri="{BB962C8B-B14F-4D97-AF65-F5344CB8AC3E}">
        <p14:creationId xmlns:p14="http://schemas.microsoft.com/office/powerpoint/2010/main" val="218543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47</a:t>
            </a:fld>
            <a:endParaRPr lang="en-US"/>
          </a:p>
        </p:txBody>
      </p:sp>
    </p:spTree>
    <p:extLst>
      <p:ext uri="{BB962C8B-B14F-4D97-AF65-F5344CB8AC3E}">
        <p14:creationId xmlns:p14="http://schemas.microsoft.com/office/powerpoint/2010/main" val="127028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2/4/2025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2/4/2025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2/4/2025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2/4/2025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2/4/2025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2/4/2025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2/4/2025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2/4/2025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2/4/2025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2/4/2025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2/4/2025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2/4/2025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18.xml"/><Relationship Id="rId18" Type="http://schemas.openxmlformats.org/officeDocument/2006/relationships/image" Target="../media/image38.png"/><Relationship Id="rId26" Type="http://schemas.openxmlformats.org/officeDocument/2006/relationships/image" Target="../media/image42.png"/><Relationship Id="rId3" Type="http://schemas.openxmlformats.org/officeDocument/2006/relationships/customXml" Target="../ink/ink13.xml"/><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35.png"/><Relationship Id="rId17" Type="http://schemas.openxmlformats.org/officeDocument/2006/relationships/customXml" Target="../ink/ink20.xml"/><Relationship Id="rId25" Type="http://schemas.openxmlformats.org/officeDocument/2006/relationships/customXml" Target="../ink/ink24.xml"/><Relationship Id="rId2" Type="http://schemas.openxmlformats.org/officeDocument/2006/relationships/image" Target="../media/image30.png"/><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customXml" Target="../ink/ink17.xml"/><Relationship Id="rId24" Type="http://schemas.openxmlformats.org/officeDocument/2006/relationships/image" Target="../media/image41.png"/><Relationship Id="rId5" Type="http://schemas.openxmlformats.org/officeDocument/2006/relationships/customXml" Target="../ink/ink14.xml"/><Relationship Id="rId15" Type="http://schemas.openxmlformats.org/officeDocument/2006/relationships/customXml" Target="../ink/ink19.xml"/><Relationship Id="rId23" Type="http://schemas.openxmlformats.org/officeDocument/2006/relationships/customXml" Target="../ink/ink23.xml"/><Relationship Id="rId10" Type="http://schemas.openxmlformats.org/officeDocument/2006/relationships/image" Target="../media/image34.png"/><Relationship Id="rId19" Type="http://schemas.openxmlformats.org/officeDocument/2006/relationships/customXml" Target="../ink/ink21.xml"/><Relationship Id="rId4" Type="http://schemas.openxmlformats.org/officeDocument/2006/relationships/image" Target="../media/image31.png"/><Relationship Id="rId9" Type="http://schemas.openxmlformats.org/officeDocument/2006/relationships/customXml" Target="../ink/ink16.xml"/><Relationship Id="rId14" Type="http://schemas.openxmlformats.org/officeDocument/2006/relationships/image" Target="../media/image36.png"/><Relationship Id="rId22"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26.xml"/><Relationship Id="rId7" Type="http://schemas.openxmlformats.org/officeDocument/2006/relationships/customXml" Target="../ink/ink28.xml"/><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27.xml"/><Relationship Id="rId4" Type="http://schemas.openxmlformats.org/officeDocument/2006/relationships/image" Target="../media/image59.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10.xml"/><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8.png"/><Relationship Id="rId14" Type="http://schemas.openxmlformats.org/officeDocument/2006/relationships/customXml" Target="../ink/ink1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1524000" y="1122363"/>
            <a:ext cx="9144000" cy="3063240"/>
          </a:xfrm>
        </p:spPr>
        <p:txBody>
          <a:bodyPr>
            <a:normAutofit/>
          </a:bodyPr>
          <a:lstStyle/>
          <a:p>
            <a:pPr algn="ctr"/>
            <a:r>
              <a:rPr lang="en-US" sz="5400" dirty="0"/>
              <a:t>Chapter 3 </a:t>
            </a:r>
            <a:br>
              <a:rPr lang="en-US"/>
            </a:br>
            <a:r>
              <a:rPr lang="en-US"/>
              <a:t>techniques </a:t>
            </a:r>
            <a:r>
              <a:rPr lang="en-US" dirty="0"/>
              <a:t>of integration</a:t>
            </a:r>
          </a:p>
        </p:txBody>
      </p:sp>
      <p:sp>
        <p:nvSpPr>
          <p:cNvPr id="38"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F36D8AE1-1909-F99F-40FB-89A44B5417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18378234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6258B05-0E42-BCFE-18C8-66B7B8A0909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3BA764-1FC9-37CE-BC72-1C1F5D41CB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180A8C62-4508-FD80-3722-78682BEB044A}"/>
              </a:ext>
            </a:extLst>
          </p:cNvPr>
          <p:cNvPicPr>
            <a:picLocks noChangeAspect="1"/>
          </p:cNvPicPr>
          <p:nvPr/>
        </p:nvPicPr>
        <p:blipFill>
          <a:blip r:embed="rId2"/>
          <a:stretch>
            <a:fillRect/>
          </a:stretch>
        </p:blipFill>
        <p:spPr>
          <a:xfrm>
            <a:off x="171035" y="136525"/>
            <a:ext cx="11372850" cy="3048000"/>
          </a:xfrm>
          <a:prstGeom prst="rect">
            <a:avLst/>
          </a:prstGeom>
        </p:spPr>
      </p:pic>
    </p:spTree>
    <p:extLst>
      <p:ext uri="{BB962C8B-B14F-4D97-AF65-F5344CB8AC3E}">
        <p14:creationId xmlns:p14="http://schemas.microsoft.com/office/powerpoint/2010/main" val="88846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46CE2-0D5B-BA20-4AE2-0F759BDB148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910A9D-6CE1-93FC-9C60-653BE9AA83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5D46766-EB1D-010F-D7E4-2487FAB3C518}"/>
              </a:ext>
            </a:extLst>
          </p:cNvPr>
          <p:cNvPicPr>
            <a:picLocks noChangeAspect="1"/>
          </p:cNvPicPr>
          <p:nvPr/>
        </p:nvPicPr>
        <p:blipFill>
          <a:blip r:embed="rId2"/>
          <a:stretch>
            <a:fillRect/>
          </a:stretch>
        </p:blipFill>
        <p:spPr>
          <a:xfrm>
            <a:off x="423862" y="1023937"/>
            <a:ext cx="11344275" cy="4810125"/>
          </a:xfrm>
          <a:prstGeom prst="rect">
            <a:avLst/>
          </a:prstGeom>
        </p:spPr>
      </p:pic>
      <p:pic>
        <p:nvPicPr>
          <p:cNvPr id="6" name="Picture 5">
            <a:extLst>
              <a:ext uri="{FF2B5EF4-FFF2-40B4-BE49-F238E27FC236}">
                <a16:creationId xmlns:a16="http://schemas.microsoft.com/office/drawing/2014/main" id="{958EBE19-7652-E7AC-BD3E-F76E919218F0}"/>
              </a:ext>
            </a:extLst>
          </p:cNvPr>
          <p:cNvPicPr>
            <a:picLocks noChangeAspect="1"/>
          </p:cNvPicPr>
          <p:nvPr/>
        </p:nvPicPr>
        <p:blipFill>
          <a:blip r:embed="rId3"/>
          <a:stretch>
            <a:fillRect/>
          </a:stretch>
        </p:blipFill>
        <p:spPr>
          <a:xfrm>
            <a:off x="844825" y="3214687"/>
            <a:ext cx="10923311" cy="428625"/>
          </a:xfrm>
          <a:prstGeom prst="rect">
            <a:avLst/>
          </a:prstGeom>
        </p:spPr>
      </p:pic>
      <p:pic>
        <p:nvPicPr>
          <p:cNvPr id="8" name="Picture 7">
            <a:extLst>
              <a:ext uri="{FF2B5EF4-FFF2-40B4-BE49-F238E27FC236}">
                <a16:creationId xmlns:a16="http://schemas.microsoft.com/office/drawing/2014/main" id="{F190CC54-EEC3-DE1E-AA8F-48CA48F16955}"/>
              </a:ext>
            </a:extLst>
          </p:cNvPr>
          <p:cNvPicPr>
            <a:picLocks noChangeAspect="1"/>
          </p:cNvPicPr>
          <p:nvPr/>
        </p:nvPicPr>
        <p:blipFill>
          <a:blip r:embed="rId3"/>
          <a:stretch>
            <a:fillRect/>
          </a:stretch>
        </p:blipFill>
        <p:spPr>
          <a:xfrm>
            <a:off x="750404" y="4474678"/>
            <a:ext cx="10838622" cy="428625"/>
          </a:xfrm>
          <a:prstGeom prst="rect">
            <a:avLst/>
          </a:prstGeom>
        </p:spPr>
      </p:pic>
      <p:pic>
        <p:nvPicPr>
          <p:cNvPr id="10" name="Picture 9">
            <a:extLst>
              <a:ext uri="{FF2B5EF4-FFF2-40B4-BE49-F238E27FC236}">
                <a16:creationId xmlns:a16="http://schemas.microsoft.com/office/drawing/2014/main" id="{2AF60E7A-559D-A039-306C-C4731039A265}"/>
              </a:ext>
            </a:extLst>
          </p:cNvPr>
          <p:cNvPicPr>
            <a:picLocks noChangeAspect="1"/>
          </p:cNvPicPr>
          <p:nvPr/>
        </p:nvPicPr>
        <p:blipFill>
          <a:blip r:embed="rId3"/>
          <a:stretch>
            <a:fillRect/>
          </a:stretch>
        </p:blipFill>
        <p:spPr>
          <a:xfrm>
            <a:off x="10320336" y="2584692"/>
            <a:ext cx="1447800" cy="3070673"/>
          </a:xfrm>
          <a:prstGeom prst="rect">
            <a:avLst/>
          </a:prstGeom>
        </p:spPr>
      </p:pic>
    </p:spTree>
    <p:extLst>
      <p:ext uri="{BB962C8B-B14F-4D97-AF65-F5344CB8AC3E}">
        <p14:creationId xmlns:p14="http://schemas.microsoft.com/office/powerpoint/2010/main" val="163943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A1F943D-31FE-207B-269F-464EEFF970C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11D6B-6F1A-8F19-A034-C908E3033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D592462-BD39-F833-7BCF-076DEFC6AE4F}"/>
              </a:ext>
            </a:extLst>
          </p:cNvPr>
          <p:cNvPicPr>
            <a:picLocks noChangeAspect="1"/>
          </p:cNvPicPr>
          <p:nvPr/>
        </p:nvPicPr>
        <p:blipFill>
          <a:blip r:embed="rId2"/>
          <a:stretch>
            <a:fillRect/>
          </a:stretch>
        </p:blipFill>
        <p:spPr>
          <a:xfrm>
            <a:off x="252620" y="136526"/>
            <a:ext cx="8921197" cy="2378492"/>
          </a:xfrm>
          <a:prstGeom prst="rect">
            <a:avLst/>
          </a:prstGeom>
        </p:spPr>
      </p:pic>
      <p:pic>
        <p:nvPicPr>
          <p:cNvPr id="6" name="Picture 5">
            <a:extLst>
              <a:ext uri="{FF2B5EF4-FFF2-40B4-BE49-F238E27FC236}">
                <a16:creationId xmlns:a16="http://schemas.microsoft.com/office/drawing/2014/main" id="{BF2E9D9E-2847-5A75-1D64-7E73A0BE700A}"/>
              </a:ext>
            </a:extLst>
          </p:cNvPr>
          <p:cNvPicPr>
            <a:picLocks noChangeAspect="1"/>
          </p:cNvPicPr>
          <p:nvPr/>
        </p:nvPicPr>
        <p:blipFill>
          <a:blip r:embed="rId3"/>
          <a:stretch>
            <a:fillRect/>
          </a:stretch>
        </p:blipFill>
        <p:spPr>
          <a:xfrm>
            <a:off x="5068749" y="2247076"/>
            <a:ext cx="6467475" cy="695325"/>
          </a:xfrm>
          <a:prstGeom prst="rect">
            <a:avLst/>
          </a:prstGeom>
        </p:spPr>
      </p:pic>
    </p:spTree>
    <p:extLst>
      <p:ext uri="{BB962C8B-B14F-4D97-AF65-F5344CB8AC3E}">
        <p14:creationId xmlns:p14="http://schemas.microsoft.com/office/powerpoint/2010/main" val="313718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DF90-147B-E92B-F5D5-9E0CE796C5A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412A7-95DC-E424-4FD4-1B82BB8E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12EE2820-9CB5-93EB-FB4B-62A4D9B93EA3}"/>
              </a:ext>
            </a:extLst>
          </p:cNvPr>
          <p:cNvPicPr>
            <a:picLocks noChangeAspect="1"/>
          </p:cNvPicPr>
          <p:nvPr/>
        </p:nvPicPr>
        <p:blipFill>
          <a:blip r:embed="rId2"/>
          <a:stretch>
            <a:fillRect/>
          </a:stretch>
        </p:blipFill>
        <p:spPr>
          <a:xfrm>
            <a:off x="147637" y="1347787"/>
            <a:ext cx="11896725" cy="4162425"/>
          </a:xfrm>
          <a:prstGeom prst="rect">
            <a:avLst/>
          </a:prstGeom>
        </p:spPr>
      </p:pic>
    </p:spTree>
    <p:extLst>
      <p:ext uri="{BB962C8B-B14F-4D97-AF65-F5344CB8AC3E}">
        <p14:creationId xmlns:p14="http://schemas.microsoft.com/office/powerpoint/2010/main" val="72464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DD7B-E33C-F00C-E2FB-8293874CFDD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7DE10-6252-7DBB-1449-D89A25E442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A7C9A4EE-7989-BC97-C3AF-74D466897A1A}"/>
              </a:ext>
            </a:extLst>
          </p:cNvPr>
          <p:cNvPicPr>
            <a:picLocks noChangeAspect="1"/>
          </p:cNvPicPr>
          <p:nvPr/>
        </p:nvPicPr>
        <p:blipFill>
          <a:blip r:embed="rId2"/>
          <a:stretch>
            <a:fillRect/>
          </a:stretch>
        </p:blipFill>
        <p:spPr>
          <a:xfrm>
            <a:off x="657225" y="300037"/>
            <a:ext cx="10877550" cy="625792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A82FA03-D72F-6E9B-69CF-00A62B86B391}"/>
                  </a:ext>
                </a:extLst>
              </p14:cNvPr>
              <p14:cNvContentPartPr/>
              <p14:nvPr/>
            </p14:nvContentPartPr>
            <p14:xfrm>
              <a:off x="3537329" y="2544073"/>
              <a:ext cx="90720" cy="150120"/>
            </p14:xfrm>
          </p:contentPart>
        </mc:Choice>
        <mc:Fallback xmlns="">
          <p:pic>
            <p:nvPicPr>
              <p:cNvPr id="5" name="Ink 4">
                <a:extLst>
                  <a:ext uri="{FF2B5EF4-FFF2-40B4-BE49-F238E27FC236}">
                    <a16:creationId xmlns:a16="http://schemas.microsoft.com/office/drawing/2014/main" id="{AA82FA03-D72F-6E9B-69CF-00A62B86B391}"/>
                  </a:ext>
                </a:extLst>
              </p:cNvPr>
              <p:cNvPicPr/>
              <p:nvPr/>
            </p:nvPicPr>
            <p:blipFill>
              <a:blip r:embed="rId4"/>
              <a:stretch>
                <a:fillRect/>
              </a:stretch>
            </p:blipFill>
            <p:spPr>
              <a:xfrm>
                <a:off x="3519329" y="2508073"/>
                <a:ext cx="126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7FB52C3-AA66-5B88-2133-DA85454F3FFA}"/>
                  </a:ext>
                </a:extLst>
              </p14:cNvPr>
              <p14:cNvContentPartPr/>
              <p14:nvPr/>
            </p14:nvContentPartPr>
            <p14:xfrm>
              <a:off x="1890329" y="3137353"/>
              <a:ext cx="778320" cy="134640"/>
            </p14:xfrm>
          </p:contentPart>
        </mc:Choice>
        <mc:Fallback xmlns="">
          <p:pic>
            <p:nvPicPr>
              <p:cNvPr id="6" name="Ink 5">
                <a:extLst>
                  <a:ext uri="{FF2B5EF4-FFF2-40B4-BE49-F238E27FC236}">
                    <a16:creationId xmlns:a16="http://schemas.microsoft.com/office/drawing/2014/main" id="{87FB52C3-AA66-5B88-2133-DA85454F3FFA}"/>
                  </a:ext>
                </a:extLst>
              </p:cNvPr>
              <p:cNvPicPr/>
              <p:nvPr/>
            </p:nvPicPr>
            <p:blipFill>
              <a:blip r:embed="rId6"/>
              <a:stretch>
                <a:fillRect/>
              </a:stretch>
            </p:blipFill>
            <p:spPr>
              <a:xfrm>
                <a:off x="1872329" y="3101713"/>
                <a:ext cx="813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65AD070-25A6-5FBA-7DC3-8A1165790F1A}"/>
                  </a:ext>
                </a:extLst>
              </p14:cNvPr>
              <p14:cNvContentPartPr/>
              <p14:nvPr/>
            </p14:nvContentPartPr>
            <p14:xfrm>
              <a:off x="1888169" y="3259033"/>
              <a:ext cx="724680" cy="20520"/>
            </p14:xfrm>
          </p:contentPart>
        </mc:Choice>
        <mc:Fallback xmlns="">
          <p:pic>
            <p:nvPicPr>
              <p:cNvPr id="8" name="Ink 7">
                <a:extLst>
                  <a:ext uri="{FF2B5EF4-FFF2-40B4-BE49-F238E27FC236}">
                    <a16:creationId xmlns:a16="http://schemas.microsoft.com/office/drawing/2014/main" id="{C65AD070-25A6-5FBA-7DC3-8A1165790F1A}"/>
                  </a:ext>
                </a:extLst>
              </p:cNvPr>
              <p:cNvPicPr/>
              <p:nvPr/>
            </p:nvPicPr>
            <p:blipFill>
              <a:blip r:embed="rId8"/>
              <a:stretch>
                <a:fillRect/>
              </a:stretch>
            </p:blipFill>
            <p:spPr>
              <a:xfrm>
                <a:off x="1834529" y="3151393"/>
                <a:ext cx="8323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3CDDE45D-9CEE-A048-3E7D-3581AB751A5F}"/>
                  </a:ext>
                </a:extLst>
              </p14:cNvPr>
              <p14:cNvContentPartPr/>
              <p14:nvPr/>
            </p14:nvContentPartPr>
            <p14:xfrm>
              <a:off x="3000929" y="2563873"/>
              <a:ext cx="360" cy="360"/>
            </p14:xfrm>
          </p:contentPart>
        </mc:Choice>
        <mc:Fallback xmlns="">
          <p:pic>
            <p:nvPicPr>
              <p:cNvPr id="9" name="Ink 8">
                <a:extLst>
                  <a:ext uri="{FF2B5EF4-FFF2-40B4-BE49-F238E27FC236}">
                    <a16:creationId xmlns:a16="http://schemas.microsoft.com/office/drawing/2014/main" id="{3CDDE45D-9CEE-A048-3E7D-3581AB751A5F}"/>
                  </a:ext>
                </a:extLst>
              </p:cNvPr>
              <p:cNvPicPr/>
              <p:nvPr/>
            </p:nvPicPr>
            <p:blipFill>
              <a:blip r:embed="rId10"/>
              <a:stretch>
                <a:fillRect/>
              </a:stretch>
            </p:blipFill>
            <p:spPr>
              <a:xfrm>
                <a:off x="2947289" y="245587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F1C3945-BD8C-BBF8-A3FB-4977D66ACFFC}"/>
                  </a:ext>
                </a:extLst>
              </p14:cNvPr>
              <p14:cNvContentPartPr/>
              <p14:nvPr/>
            </p14:nvContentPartPr>
            <p14:xfrm>
              <a:off x="3597809" y="2584033"/>
              <a:ext cx="360" cy="360"/>
            </p14:xfrm>
          </p:contentPart>
        </mc:Choice>
        <mc:Fallback xmlns="">
          <p:pic>
            <p:nvPicPr>
              <p:cNvPr id="10" name="Ink 9">
                <a:extLst>
                  <a:ext uri="{FF2B5EF4-FFF2-40B4-BE49-F238E27FC236}">
                    <a16:creationId xmlns:a16="http://schemas.microsoft.com/office/drawing/2014/main" id="{2F1C3945-BD8C-BBF8-A3FB-4977D66ACFFC}"/>
                  </a:ext>
                </a:extLst>
              </p:cNvPr>
              <p:cNvPicPr/>
              <p:nvPr/>
            </p:nvPicPr>
            <p:blipFill>
              <a:blip r:embed="rId12"/>
              <a:stretch>
                <a:fillRect/>
              </a:stretch>
            </p:blipFill>
            <p:spPr>
              <a:xfrm>
                <a:off x="3543809" y="24763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F7948384-92DA-C6B0-F381-3D292BA81679}"/>
                  </a:ext>
                </a:extLst>
              </p14:cNvPr>
              <p14:cNvContentPartPr/>
              <p14:nvPr/>
            </p14:nvContentPartPr>
            <p14:xfrm>
              <a:off x="1918049" y="3836113"/>
              <a:ext cx="716040" cy="10440"/>
            </p14:xfrm>
          </p:contentPart>
        </mc:Choice>
        <mc:Fallback xmlns="">
          <p:pic>
            <p:nvPicPr>
              <p:cNvPr id="12" name="Ink 11">
                <a:extLst>
                  <a:ext uri="{FF2B5EF4-FFF2-40B4-BE49-F238E27FC236}">
                    <a16:creationId xmlns:a16="http://schemas.microsoft.com/office/drawing/2014/main" id="{F7948384-92DA-C6B0-F381-3D292BA81679}"/>
                  </a:ext>
                </a:extLst>
              </p:cNvPr>
              <p:cNvPicPr/>
              <p:nvPr/>
            </p:nvPicPr>
            <p:blipFill>
              <a:blip r:embed="rId14"/>
              <a:stretch>
                <a:fillRect/>
              </a:stretch>
            </p:blipFill>
            <p:spPr>
              <a:xfrm>
                <a:off x="1864049" y="3728113"/>
                <a:ext cx="8236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16050AE2-8547-C518-5B2F-D4A559E0D7B4}"/>
                  </a:ext>
                </a:extLst>
              </p14:cNvPr>
              <p14:cNvContentPartPr/>
              <p14:nvPr/>
            </p14:nvContentPartPr>
            <p14:xfrm>
              <a:off x="1907969" y="4739713"/>
              <a:ext cx="714960" cy="11880"/>
            </p14:xfrm>
          </p:contentPart>
        </mc:Choice>
        <mc:Fallback xmlns="">
          <p:pic>
            <p:nvPicPr>
              <p:cNvPr id="13" name="Ink 12">
                <a:extLst>
                  <a:ext uri="{FF2B5EF4-FFF2-40B4-BE49-F238E27FC236}">
                    <a16:creationId xmlns:a16="http://schemas.microsoft.com/office/drawing/2014/main" id="{16050AE2-8547-C518-5B2F-D4A559E0D7B4}"/>
                  </a:ext>
                </a:extLst>
              </p:cNvPr>
              <p:cNvPicPr/>
              <p:nvPr/>
            </p:nvPicPr>
            <p:blipFill>
              <a:blip r:embed="rId16"/>
              <a:stretch>
                <a:fillRect/>
              </a:stretch>
            </p:blipFill>
            <p:spPr>
              <a:xfrm>
                <a:off x="1853969" y="4632073"/>
                <a:ext cx="822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1D9E6DE8-64D4-6428-F4E1-BC053F6B2160}"/>
                  </a:ext>
                </a:extLst>
              </p14:cNvPr>
              <p14:cNvContentPartPr/>
              <p14:nvPr/>
            </p14:nvContentPartPr>
            <p14:xfrm>
              <a:off x="1907969" y="5655193"/>
              <a:ext cx="774720" cy="360"/>
            </p14:xfrm>
          </p:contentPart>
        </mc:Choice>
        <mc:Fallback xmlns="">
          <p:pic>
            <p:nvPicPr>
              <p:cNvPr id="16" name="Ink 15">
                <a:extLst>
                  <a:ext uri="{FF2B5EF4-FFF2-40B4-BE49-F238E27FC236}">
                    <a16:creationId xmlns:a16="http://schemas.microsoft.com/office/drawing/2014/main" id="{1D9E6DE8-64D4-6428-F4E1-BC053F6B2160}"/>
                  </a:ext>
                </a:extLst>
              </p:cNvPr>
              <p:cNvPicPr/>
              <p:nvPr/>
            </p:nvPicPr>
            <p:blipFill>
              <a:blip r:embed="rId18"/>
              <a:stretch>
                <a:fillRect/>
              </a:stretch>
            </p:blipFill>
            <p:spPr>
              <a:xfrm>
                <a:off x="1853969" y="5547193"/>
                <a:ext cx="882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99DE4377-C1C6-05EF-EB4A-B7C9F48C4BDA}"/>
                  </a:ext>
                </a:extLst>
              </p14:cNvPr>
              <p14:cNvContentPartPr/>
              <p14:nvPr/>
            </p14:nvContentPartPr>
            <p14:xfrm>
              <a:off x="3328889" y="4760233"/>
              <a:ext cx="536040" cy="21600"/>
            </p14:xfrm>
          </p:contentPart>
        </mc:Choice>
        <mc:Fallback xmlns="">
          <p:pic>
            <p:nvPicPr>
              <p:cNvPr id="17" name="Ink 16">
                <a:extLst>
                  <a:ext uri="{FF2B5EF4-FFF2-40B4-BE49-F238E27FC236}">
                    <a16:creationId xmlns:a16="http://schemas.microsoft.com/office/drawing/2014/main" id="{99DE4377-C1C6-05EF-EB4A-B7C9F48C4BDA}"/>
                  </a:ext>
                </a:extLst>
              </p:cNvPr>
              <p:cNvPicPr/>
              <p:nvPr/>
            </p:nvPicPr>
            <p:blipFill>
              <a:blip r:embed="rId20"/>
              <a:stretch>
                <a:fillRect/>
              </a:stretch>
            </p:blipFill>
            <p:spPr>
              <a:xfrm>
                <a:off x="3275249" y="4652233"/>
                <a:ext cx="643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C74E14F6-C4A6-75A0-B7D9-EE896860E68E}"/>
                  </a:ext>
                </a:extLst>
              </p14:cNvPr>
              <p14:cNvContentPartPr/>
              <p14:nvPr/>
            </p14:nvContentPartPr>
            <p14:xfrm>
              <a:off x="3180209" y="3228793"/>
              <a:ext cx="496800" cy="11520"/>
            </p14:xfrm>
          </p:contentPart>
        </mc:Choice>
        <mc:Fallback xmlns="">
          <p:pic>
            <p:nvPicPr>
              <p:cNvPr id="18" name="Ink 17">
                <a:extLst>
                  <a:ext uri="{FF2B5EF4-FFF2-40B4-BE49-F238E27FC236}">
                    <a16:creationId xmlns:a16="http://schemas.microsoft.com/office/drawing/2014/main" id="{C74E14F6-C4A6-75A0-B7D9-EE896860E68E}"/>
                  </a:ext>
                </a:extLst>
              </p:cNvPr>
              <p:cNvPicPr/>
              <p:nvPr/>
            </p:nvPicPr>
            <p:blipFill>
              <a:blip r:embed="rId22"/>
              <a:stretch>
                <a:fillRect/>
              </a:stretch>
            </p:blipFill>
            <p:spPr>
              <a:xfrm>
                <a:off x="3126569" y="3121153"/>
                <a:ext cx="604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3DDBB421-6C54-38B5-75D1-DB606493714F}"/>
                  </a:ext>
                </a:extLst>
              </p14:cNvPr>
              <p14:cNvContentPartPr/>
              <p14:nvPr/>
            </p14:nvContentPartPr>
            <p14:xfrm>
              <a:off x="3120449" y="3836113"/>
              <a:ext cx="476280" cy="360"/>
            </p14:xfrm>
          </p:contentPart>
        </mc:Choice>
        <mc:Fallback xmlns="">
          <p:pic>
            <p:nvPicPr>
              <p:cNvPr id="19" name="Ink 18">
                <a:extLst>
                  <a:ext uri="{FF2B5EF4-FFF2-40B4-BE49-F238E27FC236}">
                    <a16:creationId xmlns:a16="http://schemas.microsoft.com/office/drawing/2014/main" id="{3DDBB421-6C54-38B5-75D1-DB606493714F}"/>
                  </a:ext>
                </a:extLst>
              </p:cNvPr>
              <p:cNvPicPr/>
              <p:nvPr/>
            </p:nvPicPr>
            <p:blipFill>
              <a:blip r:embed="rId24"/>
              <a:stretch>
                <a:fillRect/>
              </a:stretch>
            </p:blipFill>
            <p:spPr>
              <a:xfrm>
                <a:off x="3066809" y="3728473"/>
                <a:ext cx="583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939ECCA2-E82D-B5D8-9EDE-D960621AAD8D}"/>
                  </a:ext>
                </a:extLst>
              </p14:cNvPr>
              <p14:cNvContentPartPr/>
              <p14:nvPr/>
            </p14:nvContentPartPr>
            <p14:xfrm>
              <a:off x="3160049" y="5674993"/>
              <a:ext cx="716040" cy="360"/>
            </p14:xfrm>
          </p:contentPart>
        </mc:Choice>
        <mc:Fallback xmlns="">
          <p:pic>
            <p:nvPicPr>
              <p:cNvPr id="21" name="Ink 20">
                <a:extLst>
                  <a:ext uri="{FF2B5EF4-FFF2-40B4-BE49-F238E27FC236}">
                    <a16:creationId xmlns:a16="http://schemas.microsoft.com/office/drawing/2014/main" id="{939ECCA2-E82D-B5D8-9EDE-D960621AAD8D}"/>
                  </a:ext>
                </a:extLst>
              </p:cNvPr>
              <p:cNvPicPr/>
              <p:nvPr/>
            </p:nvPicPr>
            <p:blipFill>
              <a:blip r:embed="rId26"/>
              <a:stretch>
                <a:fillRect/>
              </a:stretch>
            </p:blipFill>
            <p:spPr>
              <a:xfrm>
                <a:off x="3106049" y="5566993"/>
                <a:ext cx="823680" cy="216000"/>
              </a:xfrm>
              <a:prstGeom prst="rect">
                <a:avLst/>
              </a:prstGeom>
            </p:spPr>
          </p:pic>
        </mc:Fallback>
      </mc:AlternateContent>
    </p:spTree>
    <p:extLst>
      <p:ext uri="{BB962C8B-B14F-4D97-AF65-F5344CB8AC3E}">
        <p14:creationId xmlns:p14="http://schemas.microsoft.com/office/powerpoint/2010/main" val="128891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F408117-E79A-FEDB-90E9-18592130A72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2B9339-E6A4-EF01-D45C-6A6CF85F35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5803A589-1DA6-1642-AC44-F625E9BA8A02}"/>
              </a:ext>
            </a:extLst>
          </p:cNvPr>
          <p:cNvPicPr>
            <a:picLocks noChangeAspect="1"/>
          </p:cNvPicPr>
          <p:nvPr/>
        </p:nvPicPr>
        <p:blipFill>
          <a:blip r:embed="rId2"/>
          <a:stretch>
            <a:fillRect/>
          </a:stretch>
        </p:blipFill>
        <p:spPr>
          <a:xfrm>
            <a:off x="286992" y="136525"/>
            <a:ext cx="10306050" cy="2809875"/>
          </a:xfrm>
          <a:prstGeom prst="rect">
            <a:avLst/>
          </a:prstGeom>
        </p:spPr>
      </p:pic>
    </p:spTree>
    <p:extLst>
      <p:ext uri="{BB962C8B-B14F-4D97-AF65-F5344CB8AC3E}">
        <p14:creationId xmlns:p14="http://schemas.microsoft.com/office/powerpoint/2010/main" val="134201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0AE7D29-CA6B-4D51-0F3E-F8D9F7ED689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3C1C53-5B33-7863-0AD6-37E7E612A7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5" name="Picture 4">
            <a:extLst>
              <a:ext uri="{FF2B5EF4-FFF2-40B4-BE49-F238E27FC236}">
                <a16:creationId xmlns:a16="http://schemas.microsoft.com/office/drawing/2014/main" id="{9487336E-1176-4F2F-71E3-62DF96021105}"/>
              </a:ext>
            </a:extLst>
          </p:cNvPr>
          <p:cNvPicPr>
            <a:picLocks noChangeAspect="1"/>
          </p:cNvPicPr>
          <p:nvPr/>
        </p:nvPicPr>
        <p:blipFill>
          <a:blip r:embed="rId2"/>
          <a:stretch>
            <a:fillRect/>
          </a:stretch>
        </p:blipFill>
        <p:spPr>
          <a:xfrm>
            <a:off x="193605" y="136525"/>
            <a:ext cx="10353675" cy="2743200"/>
          </a:xfrm>
          <a:prstGeom prst="rect">
            <a:avLst/>
          </a:prstGeom>
        </p:spPr>
      </p:pic>
    </p:spTree>
    <p:extLst>
      <p:ext uri="{BB962C8B-B14F-4D97-AF65-F5344CB8AC3E}">
        <p14:creationId xmlns:p14="http://schemas.microsoft.com/office/powerpoint/2010/main" val="415070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66DD598-0D2A-B42F-119B-EB5DC72FA9F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65E6C-0BF8-8EE7-2849-779096F2D9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A5FCB92-5F23-C196-E20A-DD75C548B007}"/>
              </a:ext>
            </a:extLst>
          </p:cNvPr>
          <p:cNvPicPr>
            <a:picLocks noChangeAspect="1"/>
          </p:cNvPicPr>
          <p:nvPr/>
        </p:nvPicPr>
        <p:blipFill>
          <a:blip r:embed="rId2"/>
          <a:stretch>
            <a:fillRect/>
          </a:stretch>
        </p:blipFill>
        <p:spPr>
          <a:xfrm>
            <a:off x="163788" y="136525"/>
            <a:ext cx="10353675" cy="2733675"/>
          </a:xfrm>
          <a:prstGeom prst="rect">
            <a:avLst/>
          </a:prstGeom>
        </p:spPr>
      </p:pic>
    </p:spTree>
    <p:extLst>
      <p:ext uri="{BB962C8B-B14F-4D97-AF65-F5344CB8AC3E}">
        <p14:creationId xmlns:p14="http://schemas.microsoft.com/office/powerpoint/2010/main" val="149401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EAC435B-33F6-C3A4-FA3E-DF6E82A8FEE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2C0C5B-EE07-C4A1-B2A3-C0AAE22A43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CF881365-496A-4F2C-69E8-7631E3661D86}"/>
              </a:ext>
            </a:extLst>
          </p:cNvPr>
          <p:cNvPicPr>
            <a:picLocks noChangeAspect="1"/>
          </p:cNvPicPr>
          <p:nvPr/>
        </p:nvPicPr>
        <p:blipFill>
          <a:blip r:embed="rId2"/>
          <a:stretch>
            <a:fillRect/>
          </a:stretch>
        </p:blipFill>
        <p:spPr>
          <a:xfrm>
            <a:off x="118028" y="136525"/>
            <a:ext cx="10306050" cy="2733675"/>
          </a:xfrm>
          <a:prstGeom prst="rect">
            <a:avLst/>
          </a:prstGeom>
        </p:spPr>
      </p:pic>
    </p:spTree>
    <p:extLst>
      <p:ext uri="{BB962C8B-B14F-4D97-AF65-F5344CB8AC3E}">
        <p14:creationId xmlns:p14="http://schemas.microsoft.com/office/powerpoint/2010/main" val="109843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3BD0FC2-6990-EC32-9890-DB38EAE92F5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61CD14-BA88-7D80-8986-FD5988949C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CB8955F0-D981-23F9-8CC4-4081F8E9B3F7}"/>
              </a:ext>
            </a:extLst>
          </p:cNvPr>
          <p:cNvPicPr>
            <a:picLocks noChangeAspect="1"/>
          </p:cNvPicPr>
          <p:nvPr/>
        </p:nvPicPr>
        <p:blipFill>
          <a:blip r:embed="rId2"/>
          <a:stretch>
            <a:fillRect/>
          </a:stretch>
        </p:blipFill>
        <p:spPr>
          <a:xfrm>
            <a:off x="148672" y="136525"/>
            <a:ext cx="10344150" cy="2743200"/>
          </a:xfrm>
          <a:prstGeom prst="rect">
            <a:avLst/>
          </a:prstGeom>
        </p:spPr>
      </p:pic>
    </p:spTree>
    <p:extLst>
      <p:ext uri="{BB962C8B-B14F-4D97-AF65-F5344CB8AC3E}">
        <p14:creationId xmlns:p14="http://schemas.microsoft.com/office/powerpoint/2010/main" val="387635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3">
            <a:alphaModFix amt="50000"/>
          </a:blip>
          <a:srcRect t="15709" r="-1" b="-1"/>
          <a:stretch/>
        </p:blipFill>
        <p:spPr>
          <a:xfrm>
            <a:off x="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Trigonometric integrals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3.2</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09319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DB5D5-0DE2-AEC4-0D3E-BE4AC4613A0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1DAE33-AB9D-6B97-D4B4-DDD3501FA23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16C2DB4-561B-8863-8AC8-85A9D085210C}"/>
              </a:ext>
            </a:extLst>
          </p:cNvPr>
          <p:cNvPicPr>
            <a:picLocks noChangeAspect="1"/>
          </p:cNvPicPr>
          <p:nvPr/>
        </p:nvPicPr>
        <p:blipFill>
          <a:blip r:embed="rId2"/>
          <a:stretch>
            <a:fillRect/>
          </a:stretch>
        </p:blipFill>
        <p:spPr>
          <a:xfrm>
            <a:off x="453827" y="626166"/>
            <a:ext cx="11284346" cy="4939126"/>
          </a:xfrm>
          <a:prstGeom prst="rect">
            <a:avLst/>
          </a:prstGeom>
        </p:spPr>
      </p:pic>
      <p:pic>
        <p:nvPicPr>
          <p:cNvPr id="6" name="Picture 5">
            <a:extLst>
              <a:ext uri="{FF2B5EF4-FFF2-40B4-BE49-F238E27FC236}">
                <a16:creationId xmlns:a16="http://schemas.microsoft.com/office/drawing/2014/main" id="{16D3C09C-B3E0-D6EF-4B59-BAABE05656E1}"/>
              </a:ext>
            </a:extLst>
          </p:cNvPr>
          <p:cNvPicPr>
            <a:picLocks noChangeAspect="1"/>
          </p:cNvPicPr>
          <p:nvPr/>
        </p:nvPicPr>
        <p:blipFill>
          <a:blip r:embed="rId3"/>
          <a:stretch>
            <a:fillRect/>
          </a:stretch>
        </p:blipFill>
        <p:spPr>
          <a:xfrm>
            <a:off x="1000538" y="2857604"/>
            <a:ext cx="10131287" cy="476250"/>
          </a:xfrm>
          <a:prstGeom prst="rect">
            <a:avLst/>
          </a:prstGeom>
        </p:spPr>
      </p:pic>
      <p:pic>
        <p:nvPicPr>
          <p:cNvPr id="8" name="Picture 7">
            <a:extLst>
              <a:ext uri="{FF2B5EF4-FFF2-40B4-BE49-F238E27FC236}">
                <a16:creationId xmlns:a16="http://schemas.microsoft.com/office/drawing/2014/main" id="{26A11284-3E97-723A-FE58-69E8CDF5A50B}"/>
              </a:ext>
            </a:extLst>
          </p:cNvPr>
          <p:cNvPicPr>
            <a:picLocks noChangeAspect="1"/>
          </p:cNvPicPr>
          <p:nvPr/>
        </p:nvPicPr>
        <p:blipFill>
          <a:blip r:embed="rId3"/>
          <a:stretch>
            <a:fillRect/>
          </a:stretch>
        </p:blipFill>
        <p:spPr>
          <a:xfrm>
            <a:off x="1000537" y="3973323"/>
            <a:ext cx="10210801" cy="476250"/>
          </a:xfrm>
          <a:prstGeom prst="rect">
            <a:avLst/>
          </a:prstGeom>
        </p:spPr>
      </p:pic>
      <p:pic>
        <p:nvPicPr>
          <p:cNvPr id="10" name="Picture 9">
            <a:extLst>
              <a:ext uri="{FF2B5EF4-FFF2-40B4-BE49-F238E27FC236}">
                <a16:creationId xmlns:a16="http://schemas.microsoft.com/office/drawing/2014/main" id="{A10C01CD-2C51-6A96-02F8-E359EB884EBC}"/>
              </a:ext>
            </a:extLst>
          </p:cNvPr>
          <p:cNvPicPr>
            <a:picLocks noChangeAspect="1"/>
          </p:cNvPicPr>
          <p:nvPr/>
        </p:nvPicPr>
        <p:blipFill>
          <a:blip r:embed="rId3"/>
          <a:stretch>
            <a:fillRect/>
          </a:stretch>
        </p:blipFill>
        <p:spPr>
          <a:xfrm>
            <a:off x="10402957" y="2218135"/>
            <a:ext cx="1066800" cy="1755188"/>
          </a:xfrm>
          <a:prstGeom prst="rect">
            <a:avLst/>
          </a:prstGeom>
        </p:spPr>
      </p:pic>
    </p:spTree>
    <p:extLst>
      <p:ext uri="{BB962C8B-B14F-4D97-AF65-F5344CB8AC3E}">
        <p14:creationId xmlns:p14="http://schemas.microsoft.com/office/powerpoint/2010/main" val="327482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E180F50-19A5-CA9D-92FC-626063A27D6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B1A944-C750-6204-FDF5-59E137FF43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5D7A8388-99A9-F2A0-9C17-B792168769B4}"/>
              </a:ext>
            </a:extLst>
          </p:cNvPr>
          <p:cNvPicPr>
            <a:picLocks noChangeAspect="1"/>
          </p:cNvPicPr>
          <p:nvPr/>
        </p:nvPicPr>
        <p:blipFill>
          <a:blip r:embed="rId2"/>
          <a:stretch>
            <a:fillRect/>
          </a:stretch>
        </p:blipFill>
        <p:spPr>
          <a:xfrm>
            <a:off x="145773" y="136526"/>
            <a:ext cx="8898836" cy="2407662"/>
          </a:xfrm>
          <a:prstGeom prst="rect">
            <a:avLst/>
          </a:prstGeom>
        </p:spPr>
      </p:pic>
    </p:spTree>
    <p:extLst>
      <p:ext uri="{BB962C8B-B14F-4D97-AF65-F5344CB8AC3E}">
        <p14:creationId xmlns:p14="http://schemas.microsoft.com/office/powerpoint/2010/main" val="380760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06BF2858-562B-2F46-86E1-27EF05F3D3A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A9D65D-F04B-0CDF-5623-8EBDC78360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6628185-7442-11F6-A4C9-227D563CE79C}"/>
              </a:ext>
            </a:extLst>
          </p:cNvPr>
          <p:cNvPicPr>
            <a:picLocks noChangeAspect="1"/>
          </p:cNvPicPr>
          <p:nvPr/>
        </p:nvPicPr>
        <p:blipFill>
          <a:blip r:embed="rId2"/>
          <a:stretch>
            <a:fillRect/>
          </a:stretch>
        </p:blipFill>
        <p:spPr>
          <a:xfrm>
            <a:off x="89659" y="136525"/>
            <a:ext cx="10018437" cy="2071637"/>
          </a:xfrm>
          <a:prstGeom prst="rect">
            <a:avLst/>
          </a:prstGeom>
        </p:spPr>
      </p:pic>
    </p:spTree>
    <p:extLst>
      <p:ext uri="{BB962C8B-B14F-4D97-AF65-F5344CB8AC3E}">
        <p14:creationId xmlns:p14="http://schemas.microsoft.com/office/powerpoint/2010/main" val="236455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Trigonometric substitution</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3.3</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4930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54CA-8C24-7F77-2CC4-5724E365D22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016BC9-F95E-6380-B9E5-E1F7829ACAF9}"/>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3C04F998-5B7D-4396-1F99-28FEF79D0B7F}"/>
              </a:ext>
            </a:extLst>
          </p:cNvPr>
          <p:cNvPicPr>
            <a:picLocks noChangeAspect="1"/>
          </p:cNvPicPr>
          <p:nvPr/>
        </p:nvPicPr>
        <p:blipFill>
          <a:blip r:embed="rId2"/>
          <a:stretch>
            <a:fillRect/>
          </a:stretch>
        </p:blipFill>
        <p:spPr>
          <a:xfrm>
            <a:off x="4038600" y="1661077"/>
            <a:ext cx="2752725" cy="971550"/>
          </a:xfrm>
          <a:prstGeom prst="rect">
            <a:avLst/>
          </a:prstGeom>
        </p:spPr>
      </p:pic>
      <p:pic>
        <p:nvPicPr>
          <p:cNvPr id="8" name="Picture 7">
            <a:extLst>
              <a:ext uri="{FF2B5EF4-FFF2-40B4-BE49-F238E27FC236}">
                <a16:creationId xmlns:a16="http://schemas.microsoft.com/office/drawing/2014/main" id="{29B3EA5F-424E-71A3-3AD8-9B1521653E5D}"/>
              </a:ext>
            </a:extLst>
          </p:cNvPr>
          <p:cNvPicPr>
            <a:picLocks noChangeAspect="1"/>
          </p:cNvPicPr>
          <p:nvPr/>
        </p:nvPicPr>
        <p:blipFill>
          <a:blip r:embed="rId3"/>
          <a:stretch>
            <a:fillRect/>
          </a:stretch>
        </p:blipFill>
        <p:spPr>
          <a:xfrm>
            <a:off x="485361" y="344557"/>
            <a:ext cx="7543800" cy="762000"/>
          </a:xfrm>
          <a:prstGeom prst="rect">
            <a:avLst/>
          </a:prstGeom>
        </p:spPr>
      </p:pic>
      <p:pic>
        <p:nvPicPr>
          <p:cNvPr id="10" name="Picture 9">
            <a:extLst>
              <a:ext uri="{FF2B5EF4-FFF2-40B4-BE49-F238E27FC236}">
                <a16:creationId xmlns:a16="http://schemas.microsoft.com/office/drawing/2014/main" id="{6C6E2C40-594D-6A23-6B86-80FE8D2B2B84}"/>
              </a:ext>
            </a:extLst>
          </p:cNvPr>
          <p:cNvPicPr>
            <a:picLocks noChangeAspect="1"/>
          </p:cNvPicPr>
          <p:nvPr/>
        </p:nvPicPr>
        <p:blipFill>
          <a:blip r:embed="rId4"/>
          <a:stretch>
            <a:fillRect/>
          </a:stretch>
        </p:blipFill>
        <p:spPr>
          <a:xfrm>
            <a:off x="4257261" y="3103010"/>
            <a:ext cx="2495550" cy="914400"/>
          </a:xfrm>
          <a:prstGeom prst="rect">
            <a:avLst/>
          </a:prstGeom>
        </p:spPr>
      </p:pic>
      <p:pic>
        <p:nvPicPr>
          <p:cNvPr id="12" name="Picture 11">
            <a:extLst>
              <a:ext uri="{FF2B5EF4-FFF2-40B4-BE49-F238E27FC236}">
                <a16:creationId xmlns:a16="http://schemas.microsoft.com/office/drawing/2014/main" id="{D295ACD1-4E76-9E87-10C9-9D55FC4C4B05}"/>
              </a:ext>
            </a:extLst>
          </p:cNvPr>
          <p:cNvPicPr>
            <a:picLocks noChangeAspect="1"/>
          </p:cNvPicPr>
          <p:nvPr/>
        </p:nvPicPr>
        <p:blipFill>
          <a:blip r:embed="rId5"/>
          <a:stretch>
            <a:fillRect/>
          </a:stretch>
        </p:blipFill>
        <p:spPr>
          <a:xfrm>
            <a:off x="4314825" y="4494351"/>
            <a:ext cx="2476500" cy="962025"/>
          </a:xfrm>
          <a:prstGeom prst="rect">
            <a:avLst/>
          </a:prstGeom>
        </p:spPr>
      </p:pic>
    </p:spTree>
    <p:extLst>
      <p:ext uri="{BB962C8B-B14F-4D97-AF65-F5344CB8AC3E}">
        <p14:creationId xmlns:p14="http://schemas.microsoft.com/office/powerpoint/2010/main" val="217857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4174-67AB-4180-557D-FECDFDDEA45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78C9EA-B1C1-3A07-B2C7-F19429D7F4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8ADB984-0073-20B4-A002-3BD9122B1579}"/>
              </a:ext>
            </a:extLst>
          </p:cNvPr>
          <p:cNvPicPr>
            <a:picLocks noChangeAspect="1"/>
          </p:cNvPicPr>
          <p:nvPr/>
        </p:nvPicPr>
        <p:blipFill>
          <a:blip r:embed="rId2"/>
          <a:stretch>
            <a:fillRect/>
          </a:stretch>
        </p:blipFill>
        <p:spPr>
          <a:xfrm>
            <a:off x="23812" y="257175"/>
            <a:ext cx="12144375" cy="634365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646DEC2-E7AD-9EA1-CC09-0A1FE15AC5DA}"/>
                  </a:ext>
                </a:extLst>
              </p14:cNvPr>
              <p14:cNvContentPartPr/>
              <p14:nvPr/>
            </p14:nvContentPartPr>
            <p14:xfrm>
              <a:off x="3458489" y="4253713"/>
              <a:ext cx="1183320" cy="30240"/>
            </p14:xfrm>
          </p:contentPart>
        </mc:Choice>
        <mc:Fallback xmlns="">
          <p:pic>
            <p:nvPicPr>
              <p:cNvPr id="6" name="Ink 5">
                <a:extLst>
                  <a:ext uri="{FF2B5EF4-FFF2-40B4-BE49-F238E27FC236}">
                    <a16:creationId xmlns:a16="http://schemas.microsoft.com/office/drawing/2014/main" id="{2646DEC2-E7AD-9EA1-CC09-0A1FE15AC5DA}"/>
                  </a:ext>
                </a:extLst>
              </p:cNvPr>
              <p:cNvPicPr/>
              <p:nvPr/>
            </p:nvPicPr>
            <p:blipFill>
              <a:blip r:embed="rId4"/>
              <a:stretch>
                <a:fillRect/>
              </a:stretch>
            </p:blipFill>
            <p:spPr>
              <a:xfrm>
                <a:off x="3404489" y="4145713"/>
                <a:ext cx="1290960" cy="245880"/>
              </a:xfrm>
              <a:prstGeom prst="rect">
                <a:avLst/>
              </a:prstGeom>
            </p:spPr>
          </p:pic>
        </mc:Fallback>
      </mc:AlternateContent>
    </p:spTree>
    <p:extLst>
      <p:ext uri="{BB962C8B-B14F-4D97-AF65-F5344CB8AC3E}">
        <p14:creationId xmlns:p14="http://schemas.microsoft.com/office/powerpoint/2010/main" val="3736893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996350-C61C-76E4-B837-FE9E3360386D}"/>
              </a:ext>
            </a:extLst>
          </p:cNvPr>
          <p:cNvSpPr>
            <a:spLocks noGrp="1"/>
          </p:cNvSpPr>
          <p:nvPr>
            <p:ph type="ftr" sz="quarter" idx="11"/>
          </p:nvPr>
        </p:nvSpPr>
        <p:spPr/>
        <p:txBody>
          <a:bodyPr/>
          <a:lstStyle/>
          <a:p>
            <a:r>
              <a:rPr lang="en-US"/>
              <a:t>https://openstax.org/details/books/calculus-volume-1</a:t>
            </a:r>
          </a:p>
        </p:txBody>
      </p:sp>
      <p:pic>
        <p:nvPicPr>
          <p:cNvPr id="7" name="Picture 6">
            <a:extLst>
              <a:ext uri="{FF2B5EF4-FFF2-40B4-BE49-F238E27FC236}">
                <a16:creationId xmlns:a16="http://schemas.microsoft.com/office/drawing/2014/main" id="{B4E72799-6169-EDA2-6E50-1D8455CF83F0}"/>
              </a:ext>
            </a:extLst>
          </p:cNvPr>
          <p:cNvPicPr>
            <a:picLocks noChangeAspect="1"/>
          </p:cNvPicPr>
          <p:nvPr/>
        </p:nvPicPr>
        <p:blipFill>
          <a:blip r:embed="rId2"/>
          <a:stretch>
            <a:fillRect/>
          </a:stretch>
        </p:blipFill>
        <p:spPr>
          <a:xfrm>
            <a:off x="529673" y="136525"/>
            <a:ext cx="10039350" cy="3038475"/>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8F49EAE-2195-1C6A-DBFD-8EF8524CBF7D}"/>
                  </a:ext>
                </a:extLst>
              </p14:cNvPr>
              <p14:cNvContentPartPr/>
              <p14:nvPr/>
            </p14:nvContentPartPr>
            <p14:xfrm>
              <a:off x="7752154" y="546410"/>
              <a:ext cx="1411920" cy="79560"/>
            </p14:xfrm>
          </p:contentPart>
        </mc:Choice>
        <mc:Fallback xmlns="">
          <p:pic>
            <p:nvPicPr>
              <p:cNvPr id="9" name="Ink 8">
                <a:extLst>
                  <a:ext uri="{FF2B5EF4-FFF2-40B4-BE49-F238E27FC236}">
                    <a16:creationId xmlns:a16="http://schemas.microsoft.com/office/drawing/2014/main" id="{48F49EAE-2195-1C6A-DBFD-8EF8524CBF7D}"/>
                  </a:ext>
                </a:extLst>
              </p:cNvPr>
              <p:cNvPicPr/>
              <p:nvPr/>
            </p:nvPicPr>
            <p:blipFill>
              <a:blip r:embed="rId4"/>
              <a:stretch>
                <a:fillRect/>
              </a:stretch>
            </p:blipFill>
            <p:spPr>
              <a:xfrm>
                <a:off x="7698154" y="438770"/>
                <a:ext cx="15195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7BC2CAAD-21FE-FC22-661F-A69242DE497F}"/>
                  </a:ext>
                </a:extLst>
              </p14:cNvPr>
              <p14:cNvContentPartPr/>
              <p14:nvPr/>
            </p14:nvContentPartPr>
            <p14:xfrm>
              <a:off x="7763134" y="586190"/>
              <a:ext cx="1389960" cy="181440"/>
            </p14:xfrm>
          </p:contentPart>
        </mc:Choice>
        <mc:Fallback xmlns="">
          <p:pic>
            <p:nvPicPr>
              <p:cNvPr id="10" name="Ink 9">
                <a:extLst>
                  <a:ext uri="{FF2B5EF4-FFF2-40B4-BE49-F238E27FC236}">
                    <a16:creationId xmlns:a16="http://schemas.microsoft.com/office/drawing/2014/main" id="{7BC2CAAD-21FE-FC22-661F-A69242DE497F}"/>
                  </a:ext>
                </a:extLst>
              </p:cNvPr>
              <p:cNvPicPr/>
              <p:nvPr/>
            </p:nvPicPr>
            <p:blipFill>
              <a:blip r:embed="rId6"/>
              <a:stretch>
                <a:fillRect/>
              </a:stretch>
            </p:blipFill>
            <p:spPr>
              <a:xfrm>
                <a:off x="7709134" y="478550"/>
                <a:ext cx="14976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213A3938-87D3-E691-4B88-304E115809FE}"/>
                  </a:ext>
                </a:extLst>
              </p14:cNvPr>
              <p14:cNvContentPartPr/>
              <p14:nvPr/>
            </p14:nvContentPartPr>
            <p14:xfrm>
              <a:off x="2256480" y="2991193"/>
              <a:ext cx="258120" cy="11160"/>
            </p14:xfrm>
          </p:contentPart>
        </mc:Choice>
        <mc:Fallback xmlns="">
          <p:pic>
            <p:nvPicPr>
              <p:cNvPr id="11" name="Ink 10">
                <a:extLst>
                  <a:ext uri="{FF2B5EF4-FFF2-40B4-BE49-F238E27FC236}">
                    <a16:creationId xmlns:a16="http://schemas.microsoft.com/office/drawing/2014/main" id="{213A3938-87D3-E691-4B88-304E115809FE}"/>
                  </a:ext>
                </a:extLst>
              </p:cNvPr>
              <p:cNvPicPr/>
              <p:nvPr/>
            </p:nvPicPr>
            <p:blipFill>
              <a:blip r:embed="rId8"/>
              <a:stretch>
                <a:fillRect/>
              </a:stretch>
            </p:blipFill>
            <p:spPr>
              <a:xfrm>
                <a:off x="2202840" y="2883193"/>
                <a:ext cx="365760" cy="226800"/>
              </a:xfrm>
              <a:prstGeom prst="rect">
                <a:avLst/>
              </a:prstGeom>
            </p:spPr>
          </p:pic>
        </mc:Fallback>
      </mc:AlternateContent>
      <p:pic>
        <p:nvPicPr>
          <p:cNvPr id="13" name="Picture 12">
            <a:extLst>
              <a:ext uri="{FF2B5EF4-FFF2-40B4-BE49-F238E27FC236}">
                <a16:creationId xmlns:a16="http://schemas.microsoft.com/office/drawing/2014/main" id="{01815F10-ECE9-ED27-3DAB-2696963DCF92}"/>
              </a:ext>
            </a:extLst>
          </p:cNvPr>
          <p:cNvPicPr>
            <a:picLocks noChangeAspect="1"/>
          </p:cNvPicPr>
          <p:nvPr/>
        </p:nvPicPr>
        <p:blipFill>
          <a:blip r:embed="rId9"/>
          <a:stretch>
            <a:fillRect/>
          </a:stretch>
        </p:blipFill>
        <p:spPr>
          <a:xfrm>
            <a:off x="3594238" y="2881270"/>
            <a:ext cx="6245501" cy="2994831"/>
          </a:xfrm>
          <a:prstGeom prst="rect">
            <a:avLst/>
          </a:prstGeom>
        </p:spPr>
      </p:pic>
    </p:spTree>
    <p:extLst>
      <p:ext uri="{BB962C8B-B14F-4D97-AF65-F5344CB8AC3E}">
        <p14:creationId xmlns:p14="http://schemas.microsoft.com/office/powerpoint/2010/main" val="316196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B943252-2FC0-B742-8A64-AE79FAF03A4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83D233-C77E-5F9D-154D-BD4F931390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2102BC0-E852-102A-8C28-ABF2BCA97287}"/>
              </a:ext>
            </a:extLst>
          </p:cNvPr>
          <p:cNvPicPr>
            <a:picLocks noChangeAspect="1"/>
          </p:cNvPicPr>
          <p:nvPr/>
        </p:nvPicPr>
        <p:blipFill>
          <a:blip r:embed="rId2"/>
          <a:stretch>
            <a:fillRect/>
          </a:stretch>
        </p:blipFill>
        <p:spPr>
          <a:xfrm>
            <a:off x="129001" y="136525"/>
            <a:ext cx="10615199" cy="2699972"/>
          </a:xfrm>
          <a:prstGeom prst="rect">
            <a:avLst/>
          </a:prstGeom>
        </p:spPr>
      </p:pic>
    </p:spTree>
    <p:extLst>
      <p:ext uri="{BB962C8B-B14F-4D97-AF65-F5344CB8AC3E}">
        <p14:creationId xmlns:p14="http://schemas.microsoft.com/office/powerpoint/2010/main" val="420625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F394F38-B7D3-FAA8-A5B6-8ADDB6102FC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3C74A7-5546-60BE-28C2-11D7C80749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D876F2DC-79AC-E069-DE91-C4EC87D079B1}"/>
              </a:ext>
            </a:extLst>
          </p:cNvPr>
          <p:cNvPicPr>
            <a:picLocks noChangeAspect="1"/>
          </p:cNvPicPr>
          <p:nvPr/>
        </p:nvPicPr>
        <p:blipFill>
          <a:blip r:embed="rId2"/>
          <a:stretch>
            <a:fillRect/>
          </a:stretch>
        </p:blipFill>
        <p:spPr>
          <a:xfrm>
            <a:off x="145360" y="136526"/>
            <a:ext cx="10439814" cy="2382066"/>
          </a:xfrm>
          <a:prstGeom prst="rect">
            <a:avLst/>
          </a:prstGeom>
        </p:spPr>
      </p:pic>
    </p:spTree>
    <p:extLst>
      <p:ext uri="{BB962C8B-B14F-4D97-AF65-F5344CB8AC3E}">
        <p14:creationId xmlns:p14="http://schemas.microsoft.com/office/powerpoint/2010/main" val="152063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FBC5E578-3541-8E55-58ED-7A45AF1D2EF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3A14E3-E4DC-3D62-FFC9-858A111E8C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B947AD13-A9B5-2012-AD2C-DA2084DEA337}"/>
              </a:ext>
            </a:extLst>
          </p:cNvPr>
          <p:cNvPicPr>
            <a:picLocks noChangeAspect="1"/>
          </p:cNvPicPr>
          <p:nvPr/>
        </p:nvPicPr>
        <p:blipFill>
          <a:blip r:embed="rId2"/>
          <a:stretch>
            <a:fillRect/>
          </a:stretch>
        </p:blipFill>
        <p:spPr>
          <a:xfrm>
            <a:off x="144945" y="136525"/>
            <a:ext cx="9635159" cy="2679083"/>
          </a:xfrm>
          <a:prstGeom prst="rect">
            <a:avLst/>
          </a:prstGeom>
        </p:spPr>
      </p:pic>
    </p:spTree>
    <p:extLst>
      <p:ext uri="{BB962C8B-B14F-4D97-AF65-F5344CB8AC3E}">
        <p14:creationId xmlns:p14="http://schemas.microsoft.com/office/powerpoint/2010/main" val="282924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6EBD6-2191-28C1-C041-EF1769B4F0F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42A282-852D-FDF6-6812-FC19F56AA0F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0E56833-E1F3-A42D-1C74-0EF43C2B54AE}"/>
              </a:ext>
            </a:extLst>
          </p:cNvPr>
          <p:cNvPicPr>
            <a:picLocks noChangeAspect="1"/>
          </p:cNvPicPr>
          <p:nvPr/>
        </p:nvPicPr>
        <p:blipFill>
          <a:blip r:embed="rId3"/>
          <a:stretch>
            <a:fillRect/>
          </a:stretch>
        </p:blipFill>
        <p:spPr>
          <a:xfrm>
            <a:off x="1937714" y="2789725"/>
            <a:ext cx="1266825" cy="800100"/>
          </a:xfrm>
          <a:prstGeom prst="rect">
            <a:avLst/>
          </a:prstGeom>
        </p:spPr>
      </p:pic>
      <p:pic>
        <p:nvPicPr>
          <p:cNvPr id="6" name="Picture 5">
            <a:extLst>
              <a:ext uri="{FF2B5EF4-FFF2-40B4-BE49-F238E27FC236}">
                <a16:creationId xmlns:a16="http://schemas.microsoft.com/office/drawing/2014/main" id="{EFE6B96C-BCCE-F03E-6931-466DFED04E14}"/>
              </a:ext>
            </a:extLst>
          </p:cNvPr>
          <p:cNvPicPr>
            <a:picLocks noChangeAspect="1"/>
          </p:cNvPicPr>
          <p:nvPr/>
        </p:nvPicPr>
        <p:blipFill>
          <a:blip r:embed="rId4"/>
          <a:stretch>
            <a:fillRect/>
          </a:stretch>
        </p:blipFill>
        <p:spPr>
          <a:xfrm>
            <a:off x="3127306" y="2797118"/>
            <a:ext cx="1581150" cy="885825"/>
          </a:xfrm>
          <a:prstGeom prst="rect">
            <a:avLst/>
          </a:prstGeom>
        </p:spPr>
      </p:pic>
      <p:pic>
        <p:nvPicPr>
          <p:cNvPr id="8" name="Picture 7">
            <a:extLst>
              <a:ext uri="{FF2B5EF4-FFF2-40B4-BE49-F238E27FC236}">
                <a16:creationId xmlns:a16="http://schemas.microsoft.com/office/drawing/2014/main" id="{B53FF0F6-08DA-61F6-7CD0-5F7189E9E9DE}"/>
              </a:ext>
            </a:extLst>
          </p:cNvPr>
          <p:cNvPicPr>
            <a:picLocks noChangeAspect="1"/>
          </p:cNvPicPr>
          <p:nvPr/>
        </p:nvPicPr>
        <p:blipFill>
          <a:blip r:embed="rId5"/>
          <a:stretch>
            <a:fillRect/>
          </a:stretch>
        </p:blipFill>
        <p:spPr>
          <a:xfrm>
            <a:off x="1839567" y="3905044"/>
            <a:ext cx="1095375" cy="762000"/>
          </a:xfrm>
          <a:prstGeom prst="rect">
            <a:avLst/>
          </a:prstGeom>
        </p:spPr>
      </p:pic>
      <p:pic>
        <p:nvPicPr>
          <p:cNvPr id="10" name="Picture 9">
            <a:extLst>
              <a:ext uri="{FF2B5EF4-FFF2-40B4-BE49-F238E27FC236}">
                <a16:creationId xmlns:a16="http://schemas.microsoft.com/office/drawing/2014/main" id="{389FB0D8-45A9-0EA2-DBA4-37C6658EBC57}"/>
              </a:ext>
            </a:extLst>
          </p:cNvPr>
          <p:cNvPicPr>
            <a:picLocks noChangeAspect="1"/>
          </p:cNvPicPr>
          <p:nvPr/>
        </p:nvPicPr>
        <p:blipFill>
          <a:blip r:embed="rId6"/>
          <a:stretch>
            <a:fillRect/>
          </a:stretch>
        </p:blipFill>
        <p:spPr>
          <a:xfrm>
            <a:off x="2934942" y="3892827"/>
            <a:ext cx="1943100" cy="885825"/>
          </a:xfrm>
          <a:prstGeom prst="rect">
            <a:avLst/>
          </a:prstGeom>
        </p:spPr>
      </p:pic>
      <p:pic>
        <p:nvPicPr>
          <p:cNvPr id="14" name="Picture 13">
            <a:extLst>
              <a:ext uri="{FF2B5EF4-FFF2-40B4-BE49-F238E27FC236}">
                <a16:creationId xmlns:a16="http://schemas.microsoft.com/office/drawing/2014/main" id="{954DB143-2F06-6B8F-7407-899186AFC061}"/>
              </a:ext>
            </a:extLst>
          </p:cNvPr>
          <p:cNvPicPr>
            <a:picLocks noChangeAspect="1"/>
          </p:cNvPicPr>
          <p:nvPr/>
        </p:nvPicPr>
        <p:blipFill>
          <a:blip r:embed="rId7"/>
          <a:stretch>
            <a:fillRect/>
          </a:stretch>
        </p:blipFill>
        <p:spPr>
          <a:xfrm>
            <a:off x="2321819" y="869127"/>
            <a:ext cx="2933700" cy="342900"/>
          </a:xfrm>
          <a:prstGeom prst="rect">
            <a:avLst/>
          </a:prstGeom>
        </p:spPr>
      </p:pic>
      <p:pic>
        <p:nvPicPr>
          <p:cNvPr id="16" name="Picture 15">
            <a:extLst>
              <a:ext uri="{FF2B5EF4-FFF2-40B4-BE49-F238E27FC236}">
                <a16:creationId xmlns:a16="http://schemas.microsoft.com/office/drawing/2014/main" id="{D668F0BD-9433-D3BF-53D3-AF9AA93EEF2A}"/>
              </a:ext>
            </a:extLst>
          </p:cNvPr>
          <p:cNvPicPr>
            <a:picLocks noChangeAspect="1"/>
          </p:cNvPicPr>
          <p:nvPr/>
        </p:nvPicPr>
        <p:blipFill>
          <a:blip r:embed="rId8"/>
          <a:stretch>
            <a:fillRect/>
          </a:stretch>
        </p:blipFill>
        <p:spPr>
          <a:xfrm>
            <a:off x="2321819" y="1384338"/>
            <a:ext cx="2143125" cy="361950"/>
          </a:xfrm>
          <a:prstGeom prst="rect">
            <a:avLst/>
          </a:prstGeom>
        </p:spPr>
      </p:pic>
      <p:sp>
        <p:nvSpPr>
          <p:cNvPr id="18" name="TextBox 17">
            <a:extLst>
              <a:ext uri="{FF2B5EF4-FFF2-40B4-BE49-F238E27FC236}">
                <a16:creationId xmlns:a16="http://schemas.microsoft.com/office/drawing/2014/main" id="{A658A71A-9BBB-6917-31C4-C3370CDF61E7}"/>
              </a:ext>
            </a:extLst>
          </p:cNvPr>
          <p:cNvSpPr txBox="1"/>
          <p:nvPr/>
        </p:nvSpPr>
        <p:spPr>
          <a:xfrm>
            <a:off x="474593" y="380764"/>
            <a:ext cx="6097656" cy="369332"/>
          </a:xfrm>
          <a:prstGeom prst="rect">
            <a:avLst/>
          </a:prstGeom>
          <a:noFill/>
        </p:spPr>
        <p:txBody>
          <a:bodyPr wrap="square">
            <a:spAutoFit/>
          </a:bodyPr>
          <a:lstStyle/>
          <a:p>
            <a:pPr algn="l"/>
            <a:r>
              <a:rPr lang="en-US" b="1" i="0" dirty="0">
                <a:solidFill>
                  <a:srgbClr val="333333"/>
                </a:solidFill>
                <a:effectLst/>
                <a:latin typeface="Neue Helvetica W01"/>
              </a:rPr>
              <a:t>Recall the two trigonometric identities:</a:t>
            </a:r>
          </a:p>
        </p:txBody>
      </p:sp>
      <p:sp>
        <p:nvSpPr>
          <p:cNvPr id="20" name="TextBox 19">
            <a:extLst>
              <a:ext uri="{FF2B5EF4-FFF2-40B4-BE49-F238E27FC236}">
                <a16:creationId xmlns:a16="http://schemas.microsoft.com/office/drawing/2014/main" id="{851916E8-9C71-3DB8-389A-EBCD88E822E3}"/>
              </a:ext>
            </a:extLst>
          </p:cNvPr>
          <p:cNvSpPr txBox="1"/>
          <p:nvPr/>
        </p:nvSpPr>
        <p:spPr>
          <a:xfrm>
            <a:off x="474593" y="2380531"/>
            <a:ext cx="6097656" cy="369332"/>
          </a:xfrm>
          <a:prstGeom prst="rect">
            <a:avLst/>
          </a:prstGeom>
          <a:noFill/>
        </p:spPr>
        <p:txBody>
          <a:bodyPr wrap="square">
            <a:spAutoFit/>
          </a:bodyPr>
          <a:lstStyle/>
          <a:p>
            <a:r>
              <a:rPr lang="en-US" b="1" i="0" dirty="0">
                <a:solidFill>
                  <a:srgbClr val="333333"/>
                </a:solidFill>
                <a:effectLst/>
                <a:latin typeface="Neue Helvetica W01"/>
              </a:rPr>
              <a:t>Show the following “power-reducing” identities:</a:t>
            </a:r>
            <a:endParaRPr lang="en-US" dirty="0"/>
          </a:p>
        </p:txBody>
      </p:sp>
      <p:sp>
        <p:nvSpPr>
          <p:cNvPr id="22" name="TextBox 21">
            <a:extLst>
              <a:ext uri="{FF2B5EF4-FFF2-40B4-BE49-F238E27FC236}">
                <a16:creationId xmlns:a16="http://schemas.microsoft.com/office/drawing/2014/main" id="{BD231EAB-82AA-BBA3-C774-948EE1BDE8BF}"/>
              </a:ext>
            </a:extLst>
          </p:cNvPr>
          <p:cNvSpPr txBox="1"/>
          <p:nvPr/>
        </p:nvSpPr>
        <p:spPr>
          <a:xfrm>
            <a:off x="6457950" y="842695"/>
            <a:ext cx="3640207" cy="369332"/>
          </a:xfrm>
          <a:prstGeom prst="rect">
            <a:avLst/>
          </a:prstGeom>
          <a:noFill/>
        </p:spPr>
        <p:txBody>
          <a:bodyPr wrap="square">
            <a:spAutoFit/>
          </a:bodyPr>
          <a:lstStyle/>
          <a:p>
            <a:r>
              <a:rPr lang="en-US" b="1" i="0" dirty="0">
                <a:solidFill>
                  <a:srgbClr val="333333"/>
                </a:solidFill>
                <a:effectLst/>
                <a:latin typeface="Neue Helvetica W01"/>
              </a:rPr>
              <a:t>Double-angle formula</a:t>
            </a:r>
            <a:endParaRPr lang="en-US" dirty="0"/>
          </a:p>
        </p:txBody>
      </p:sp>
      <p:sp>
        <p:nvSpPr>
          <p:cNvPr id="24" name="TextBox 23">
            <a:extLst>
              <a:ext uri="{FF2B5EF4-FFF2-40B4-BE49-F238E27FC236}">
                <a16:creationId xmlns:a16="http://schemas.microsoft.com/office/drawing/2014/main" id="{E9E8B148-D1BE-C417-51F7-50E2D43AB2B6}"/>
              </a:ext>
            </a:extLst>
          </p:cNvPr>
          <p:cNvSpPr txBox="1"/>
          <p:nvPr/>
        </p:nvSpPr>
        <p:spPr>
          <a:xfrm>
            <a:off x="6467888" y="1380647"/>
            <a:ext cx="6097656" cy="369332"/>
          </a:xfrm>
          <a:prstGeom prst="rect">
            <a:avLst/>
          </a:prstGeom>
          <a:noFill/>
        </p:spPr>
        <p:txBody>
          <a:bodyPr wrap="square">
            <a:spAutoFit/>
          </a:bodyPr>
          <a:lstStyle/>
          <a:p>
            <a:r>
              <a:rPr lang="en-US" b="1" dirty="0">
                <a:solidFill>
                  <a:srgbClr val="333333"/>
                </a:solidFill>
                <a:latin typeface="Neue Helvetica W01"/>
              </a:rPr>
              <a:t>Pythagorean identity</a:t>
            </a:r>
            <a:endParaRPr lang="en-US" dirty="0"/>
          </a:p>
        </p:txBody>
      </p:sp>
    </p:spTree>
    <p:extLst>
      <p:ext uri="{BB962C8B-B14F-4D97-AF65-F5344CB8AC3E}">
        <p14:creationId xmlns:p14="http://schemas.microsoft.com/office/powerpoint/2010/main" val="46767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F445-B83D-660A-4B3C-D6B894DBF07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03B934-C589-16F3-BBB2-77FCC8DB65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0A03F39-C0A0-A246-E41B-9A594A652776}"/>
              </a:ext>
            </a:extLst>
          </p:cNvPr>
          <p:cNvPicPr>
            <a:picLocks noChangeAspect="1"/>
          </p:cNvPicPr>
          <p:nvPr/>
        </p:nvPicPr>
        <p:blipFill>
          <a:blip r:embed="rId2"/>
          <a:stretch>
            <a:fillRect/>
          </a:stretch>
        </p:blipFill>
        <p:spPr>
          <a:xfrm>
            <a:off x="0" y="333597"/>
            <a:ext cx="12192000" cy="6190806"/>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5D046778-7C47-046B-0059-0AB23288F5F9}"/>
                  </a:ext>
                </a:extLst>
              </p14:cNvPr>
              <p14:cNvContentPartPr/>
              <p14:nvPr/>
            </p14:nvContentPartPr>
            <p14:xfrm>
              <a:off x="2374889" y="2951593"/>
              <a:ext cx="1243080" cy="30240"/>
            </p14:xfrm>
          </p:contentPart>
        </mc:Choice>
        <mc:Fallback xmlns="">
          <p:pic>
            <p:nvPicPr>
              <p:cNvPr id="6" name="Ink 5">
                <a:extLst>
                  <a:ext uri="{FF2B5EF4-FFF2-40B4-BE49-F238E27FC236}">
                    <a16:creationId xmlns:a16="http://schemas.microsoft.com/office/drawing/2014/main" id="{5D046778-7C47-046B-0059-0AB23288F5F9}"/>
                  </a:ext>
                </a:extLst>
              </p:cNvPr>
              <p:cNvPicPr/>
              <p:nvPr/>
            </p:nvPicPr>
            <p:blipFill>
              <a:blip r:embed="rId4"/>
              <a:stretch>
                <a:fillRect/>
              </a:stretch>
            </p:blipFill>
            <p:spPr>
              <a:xfrm>
                <a:off x="2320889" y="2843593"/>
                <a:ext cx="1350720" cy="245880"/>
              </a:xfrm>
              <a:prstGeom prst="rect">
                <a:avLst/>
              </a:prstGeom>
            </p:spPr>
          </p:pic>
        </mc:Fallback>
      </mc:AlternateContent>
    </p:spTree>
    <p:extLst>
      <p:ext uri="{BB962C8B-B14F-4D97-AF65-F5344CB8AC3E}">
        <p14:creationId xmlns:p14="http://schemas.microsoft.com/office/powerpoint/2010/main" val="2622839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E2EE-4AA7-6F7D-24E4-B696CF1722C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6B7CBE-B603-FBB5-A4EE-E77CC75FAE3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DC0CA74-0707-B981-D2EB-4F3F41C3B8E6}"/>
              </a:ext>
            </a:extLst>
          </p:cNvPr>
          <p:cNvPicPr>
            <a:picLocks noChangeAspect="1"/>
          </p:cNvPicPr>
          <p:nvPr/>
        </p:nvPicPr>
        <p:blipFill>
          <a:blip r:embed="rId2"/>
          <a:stretch>
            <a:fillRect/>
          </a:stretch>
        </p:blipFill>
        <p:spPr>
          <a:xfrm>
            <a:off x="2471737" y="1595437"/>
            <a:ext cx="7248525" cy="3667125"/>
          </a:xfrm>
          <a:prstGeom prst="rect">
            <a:avLst/>
          </a:prstGeom>
        </p:spPr>
      </p:pic>
    </p:spTree>
    <p:extLst>
      <p:ext uri="{BB962C8B-B14F-4D97-AF65-F5344CB8AC3E}">
        <p14:creationId xmlns:p14="http://schemas.microsoft.com/office/powerpoint/2010/main" val="3317052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D2CAFEF-33CC-7601-902F-1CF29520E50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7C4A6D-7C7E-525F-1D5D-548A8412E68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6A20C51-27D9-23E7-56D1-8AC8FDA59584}"/>
              </a:ext>
            </a:extLst>
          </p:cNvPr>
          <p:cNvPicPr>
            <a:picLocks noChangeAspect="1"/>
          </p:cNvPicPr>
          <p:nvPr/>
        </p:nvPicPr>
        <p:blipFill>
          <a:blip r:embed="rId2"/>
          <a:stretch>
            <a:fillRect/>
          </a:stretch>
        </p:blipFill>
        <p:spPr>
          <a:xfrm>
            <a:off x="0" y="136525"/>
            <a:ext cx="10609243" cy="2461133"/>
          </a:xfrm>
          <a:prstGeom prst="rect">
            <a:avLst/>
          </a:prstGeom>
        </p:spPr>
      </p:pic>
    </p:spTree>
    <p:extLst>
      <p:ext uri="{BB962C8B-B14F-4D97-AF65-F5344CB8AC3E}">
        <p14:creationId xmlns:p14="http://schemas.microsoft.com/office/powerpoint/2010/main" val="142398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7DA999B-7A9C-6E79-164E-E6E67229EF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F7A5CE-104C-824B-D4F7-EE8F34016B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1EE345C-CFCD-6605-047A-B4737FA89FC5}"/>
              </a:ext>
            </a:extLst>
          </p:cNvPr>
          <p:cNvPicPr>
            <a:picLocks noChangeAspect="1"/>
          </p:cNvPicPr>
          <p:nvPr/>
        </p:nvPicPr>
        <p:blipFill>
          <a:blip r:embed="rId2"/>
          <a:stretch>
            <a:fillRect/>
          </a:stretch>
        </p:blipFill>
        <p:spPr>
          <a:xfrm>
            <a:off x="122563" y="136525"/>
            <a:ext cx="10718035" cy="2936813"/>
          </a:xfrm>
          <a:prstGeom prst="rect">
            <a:avLst/>
          </a:prstGeom>
        </p:spPr>
      </p:pic>
    </p:spTree>
    <p:extLst>
      <p:ext uri="{BB962C8B-B14F-4D97-AF65-F5344CB8AC3E}">
        <p14:creationId xmlns:p14="http://schemas.microsoft.com/office/powerpoint/2010/main" val="3993489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4AEDD3-C91B-E518-E528-E0EE3664DD0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B50E5BE-AD7A-8E90-7DE8-59BA3DDE2044}"/>
              </a:ext>
            </a:extLst>
          </p:cNvPr>
          <p:cNvPicPr>
            <a:picLocks noChangeAspect="1"/>
          </p:cNvPicPr>
          <p:nvPr/>
        </p:nvPicPr>
        <p:blipFill>
          <a:blip r:embed="rId2"/>
          <a:stretch>
            <a:fillRect/>
          </a:stretch>
        </p:blipFill>
        <p:spPr>
          <a:xfrm>
            <a:off x="0" y="0"/>
            <a:ext cx="11591925" cy="2200275"/>
          </a:xfrm>
          <a:prstGeom prst="rect">
            <a:avLst/>
          </a:prstGeom>
        </p:spPr>
      </p:pic>
    </p:spTree>
    <p:extLst>
      <p:ext uri="{BB962C8B-B14F-4D97-AF65-F5344CB8AC3E}">
        <p14:creationId xmlns:p14="http://schemas.microsoft.com/office/powerpoint/2010/main" val="424088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A6A9-69C2-A44B-99EF-637850D8F47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B3C24B-E939-A76E-3183-381EFDE706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1647BD4A-9F06-6AAE-031B-824DAD53718B}"/>
              </a:ext>
            </a:extLst>
          </p:cNvPr>
          <p:cNvPicPr>
            <a:picLocks noChangeAspect="1"/>
          </p:cNvPicPr>
          <p:nvPr/>
        </p:nvPicPr>
        <p:blipFill>
          <a:blip r:embed="rId2"/>
          <a:stretch>
            <a:fillRect/>
          </a:stretch>
        </p:blipFill>
        <p:spPr>
          <a:xfrm>
            <a:off x="676275" y="290512"/>
            <a:ext cx="10839450" cy="6276975"/>
          </a:xfrm>
          <a:prstGeom prst="rect">
            <a:avLst/>
          </a:prstGeom>
        </p:spPr>
      </p:pic>
    </p:spTree>
    <p:extLst>
      <p:ext uri="{BB962C8B-B14F-4D97-AF65-F5344CB8AC3E}">
        <p14:creationId xmlns:p14="http://schemas.microsoft.com/office/powerpoint/2010/main" val="3398782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ECA1-AFDD-627C-C756-3131059CF81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4ED2B5-4B4B-0F30-FC9D-135ADF25D0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C73EE05-D931-452E-7CB5-8AA71632BA7D}"/>
              </a:ext>
            </a:extLst>
          </p:cNvPr>
          <p:cNvPicPr>
            <a:picLocks noChangeAspect="1"/>
          </p:cNvPicPr>
          <p:nvPr/>
        </p:nvPicPr>
        <p:blipFill>
          <a:blip r:embed="rId2"/>
          <a:stretch>
            <a:fillRect/>
          </a:stretch>
        </p:blipFill>
        <p:spPr>
          <a:xfrm>
            <a:off x="500062" y="909637"/>
            <a:ext cx="11191875" cy="5038725"/>
          </a:xfrm>
          <a:prstGeom prst="rect">
            <a:avLst/>
          </a:prstGeom>
        </p:spPr>
      </p:pic>
    </p:spTree>
    <p:extLst>
      <p:ext uri="{BB962C8B-B14F-4D97-AF65-F5344CB8AC3E}">
        <p14:creationId xmlns:p14="http://schemas.microsoft.com/office/powerpoint/2010/main" val="3372070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D5B35F3-3C1D-C4E6-7737-BEA2FED89C3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DF98A3-EBB3-7C2D-C4B3-C6F9BDB03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5668A00E-C74B-47DD-CC63-E89DB527BA3D}"/>
              </a:ext>
            </a:extLst>
          </p:cNvPr>
          <p:cNvPicPr>
            <a:picLocks noChangeAspect="1"/>
          </p:cNvPicPr>
          <p:nvPr/>
        </p:nvPicPr>
        <p:blipFill>
          <a:blip r:embed="rId2"/>
          <a:stretch>
            <a:fillRect/>
          </a:stretch>
        </p:blipFill>
        <p:spPr>
          <a:xfrm>
            <a:off x="0" y="0"/>
            <a:ext cx="10401300" cy="2238375"/>
          </a:xfrm>
          <a:prstGeom prst="rect">
            <a:avLst/>
          </a:prstGeom>
        </p:spPr>
      </p:pic>
    </p:spTree>
    <p:extLst>
      <p:ext uri="{BB962C8B-B14F-4D97-AF65-F5344CB8AC3E}">
        <p14:creationId xmlns:p14="http://schemas.microsoft.com/office/powerpoint/2010/main" val="1037738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partial fractions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3.1</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35475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5C05-A701-F4DB-C21C-F350E8D1CA0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96D352-9E18-82A7-E9F7-5D9CC9088C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BB00831-87B1-7BA2-39C7-72AA53D06695}"/>
              </a:ext>
            </a:extLst>
          </p:cNvPr>
          <p:cNvPicPr>
            <a:picLocks noChangeAspect="1"/>
          </p:cNvPicPr>
          <p:nvPr/>
        </p:nvPicPr>
        <p:blipFill>
          <a:blip r:embed="rId3"/>
          <a:stretch>
            <a:fillRect/>
          </a:stretch>
        </p:blipFill>
        <p:spPr>
          <a:xfrm>
            <a:off x="2369156" y="1397880"/>
            <a:ext cx="5677045" cy="1598708"/>
          </a:xfrm>
          <a:prstGeom prst="rect">
            <a:avLst/>
          </a:prstGeom>
        </p:spPr>
      </p:pic>
      <p:cxnSp>
        <p:nvCxnSpPr>
          <p:cNvPr id="6" name="Straight Arrow Connector 5">
            <a:extLst>
              <a:ext uri="{FF2B5EF4-FFF2-40B4-BE49-F238E27FC236}">
                <a16:creationId xmlns:a16="http://schemas.microsoft.com/office/drawing/2014/main" id="{BFFF4922-5252-9F1A-D234-49A916A698E6}"/>
              </a:ext>
            </a:extLst>
          </p:cNvPr>
          <p:cNvCxnSpPr>
            <a:cxnSpLocks/>
          </p:cNvCxnSpPr>
          <p:nvPr/>
        </p:nvCxnSpPr>
        <p:spPr>
          <a:xfrm>
            <a:off x="5089793" y="3580482"/>
            <a:ext cx="1916935" cy="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1AE932-355D-E681-3914-AE8455A77665}"/>
              </a:ext>
            </a:extLst>
          </p:cNvPr>
          <p:cNvSpPr txBox="1"/>
          <p:nvPr/>
        </p:nvSpPr>
        <p:spPr>
          <a:xfrm>
            <a:off x="7359268" y="3276638"/>
            <a:ext cx="3599768" cy="646331"/>
          </a:xfrm>
          <a:prstGeom prst="rect">
            <a:avLst/>
          </a:prstGeom>
          <a:noFill/>
        </p:spPr>
        <p:txBody>
          <a:bodyPr wrap="none" rtlCol="0">
            <a:spAutoFit/>
          </a:bodyPr>
          <a:lstStyle/>
          <a:p>
            <a:r>
              <a:rPr lang="en-US" sz="3600" b="1" dirty="0">
                <a:solidFill>
                  <a:schemeClr val="accent2">
                    <a:lumMod val="50000"/>
                  </a:schemeClr>
                </a:solidFill>
              </a:rPr>
              <a:t>Finding a common denominator</a:t>
            </a:r>
          </a:p>
        </p:txBody>
      </p:sp>
      <p:cxnSp>
        <p:nvCxnSpPr>
          <p:cNvPr id="11" name="Straight Arrow Connector 10">
            <a:extLst>
              <a:ext uri="{FF2B5EF4-FFF2-40B4-BE49-F238E27FC236}">
                <a16:creationId xmlns:a16="http://schemas.microsoft.com/office/drawing/2014/main" id="{8F0732B5-EBAB-7B45-3D47-147CE41C56C5}"/>
              </a:ext>
            </a:extLst>
          </p:cNvPr>
          <p:cNvCxnSpPr>
            <a:cxnSpLocks/>
          </p:cNvCxnSpPr>
          <p:nvPr/>
        </p:nvCxnSpPr>
        <p:spPr>
          <a:xfrm flipH="1">
            <a:off x="4819879" y="4757450"/>
            <a:ext cx="2456761"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7CEAD3-F510-F18F-15C4-F1DE02675421}"/>
              </a:ext>
            </a:extLst>
          </p:cNvPr>
          <p:cNvSpPr txBox="1"/>
          <p:nvPr/>
        </p:nvSpPr>
        <p:spPr>
          <a:xfrm>
            <a:off x="1261432" y="4353303"/>
            <a:ext cx="6097836" cy="646331"/>
          </a:xfrm>
          <a:prstGeom prst="rect">
            <a:avLst/>
          </a:prstGeom>
          <a:noFill/>
        </p:spPr>
        <p:txBody>
          <a:bodyPr wrap="square">
            <a:spAutoFit/>
          </a:bodyPr>
          <a:lstStyle/>
          <a:p>
            <a:r>
              <a:rPr lang="en-US" sz="3600" b="1" dirty="0">
                <a:solidFill>
                  <a:schemeClr val="accent6">
                    <a:lumMod val="50000"/>
                  </a:schemeClr>
                </a:solidFill>
              </a:rPr>
              <a:t>Finding the partial fractions</a:t>
            </a:r>
            <a:endParaRPr lang="en-US" sz="3600" dirty="0">
              <a:solidFill>
                <a:schemeClr val="accent6">
                  <a:lumMod val="50000"/>
                </a:schemeClr>
              </a:solidFill>
            </a:endParaRPr>
          </a:p>
        </p:txBody>
      </p:sp>
    </p:spTree>
    <p:extLst>
      <p:ext uri="{BB962C8B-B14F-4D97-AF65-F5344CB8AC3E}">
        <p14:creationId xmlns:p14="http://schemas.microsoft.com/office/powerpoint/2010/main" val="2634640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53D59-E52E-3AC6-7359-8A667E2EB13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EC4F87-9CE4-1695-A668-1DB6DD0476AE}"/>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A1BE1C97-EAB0-D7D8-CAE9-FA1EB57A1227}"/>
              </a:ext>
            </a:extLst>
          </p:cNvPr>
          <p:cNvPicPr>
            <a:picLocks noChangeAspect="1"/>
          </p:cNvPicPr>
          <p:nvPr/>
        </p:nvPicPr>
        <p:blipFill>
          <a:blip r:embed="rId3"/>
          <a:stretch>
            <a:fillRect/>
          </a:stretch>
        </p:blipFill>
        <p:spPr>
          <a:xfrm>
            <a:off x="595312" y="676275"/>
            <a:ext cx="11001375" cy="550545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77596AD-2646-5DF9-FDE3-006A3CF132E1}"/>
                  </a:ext>
                </a:extLst>
              </p14:cNvPr>
              <p14:cNvContentPartPr/>
              <p14:nvPr/>
            </p14:nvContentPartPr>
            <p14:xfrm>
              <a:off x="3387929" y="2375593"/>
              <a:ext cx="120600" cy="141840"/>
            </p14:xfrm>
          </p:contentPart>
        </mc:Choice>
        <mc:Fallback xmlns="">
          <p:pic>
            <p:nvPicPr>
              <p:cNvPr id="3" name="Ink 2">
                <a:extLst>
                  <a:ext uri="{FF2B5EF4-FFF2-40B4-BE49-F238E27FC236}">
                    <a16:creationId xmlns:a16="http://schemas.microsoft.com/office/drawing/2014/main" id="{377596AD-2646-5DF9-FDE3-006A3CF132E1}"/>
                  </a:ext>
                </a:extLst>
              </p:cNvPr>
              <p:cNvPicPr/>
              <p:nvPr/>
            </p:nvPicPr>
            <p:blipFill>
              <a:blip r:embed="rId5"/>
              <a:stretch>
                <a:fillRect/>
              </a:stretch>
            </p:blipFill>
            <p:spPr>
              <a:xfrm>
                <a:off x="3370289" y="2339953"/>
                <a:ext cx="156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EE2F5ED-7162-3B04-EC9E-75A6355940AA}"/>
                  </a:ext>
                </a:extLst>
              </p14:cNvPr>
              <p14:cNvContentPartPr/>
              <p14:nvPr/>
            </p14:nvContentPartPr>
            <p14:xfrm>
              <a:off x="1819769" y="3070393"/>
              <a:ext cx="733320" cy="80640"/>
            </p14:xfrm>
          </p:contentPart>
        </mc:Choice>
        <mc:Fallback xmlns="">
          <p:pic>
            <p:nvPicPr>
              <p:cNvPr id="6" name="Ink 5">
                <a:extLst>
                  <a:ext uri="{FF2B5EF4-FFF2-40B4-BE49-F238E27FC236}">
                    <a16:creationId xmlns:a16="http://schemas.microsoft.com/office/drawing/2014/main" id="{AEE2F5ED-7162-3B04-EC9E-75A6355940AA}"/>
                  </a:ext>
                </a:extLst>
              </p:cNvPr>
              <p:cNvPicPr/>
              <p:nvPr/>
            </p:nvPicPr>
            <p:blipFill>
              <a:blip r:embed="rId7"/>
              <a:stretch>
                <a:fillRect/>
              </a:stretch>
            </p:blipFill>
            <p:spPr>
              <a:xfrm>
                <a:off x="1801769" y="3034393"/>
                <a:ext cx="768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C79FC85-4CE4-C707-F585-EC2C5748CF03}"/>
                  </a:ext>
                </a:extLst>
              </p14:cNvPr>
              <p14:cNvContentPartPr/>
              <p14:nvPr/>
            </p14:nvContentPartPr>
            <p14:xfrm>
              <a:off x="2869889" y="2388553"/>
              <a:ext cx="93240" cy="124920"/>
            </p14:xfrm>
          </p:contentPart>
        </mc:Choice>
        <mc:Fallback xmlns="">
          <p:pic>
            <p:nvPicPr>
              <p:cNvPr id="7" name="Ink 6">
                <a:extLst>
                  <a:ext uri="{FF2B5EF4-FFF2-40B4-BE49-F238E27FC236}">
                    <a16:creationId xmlns:a16="http://schemas.microsoft.com/office/drawing/2014/main" id="{0C79FC85-4CE4-C707-F585-EC2C5748CF03}"/>
                  </a:ext>
                </a:extLst>
              </p:cNvPr>
              <p:cNvPicPr/>
              <p:nvPr/>
            </p:nvPicPr>
            <p:blipFill>
              <a:blip r:embed="rId9"/>
              <a:stretch>
                <a:fillRect/>
              </a:stretch>
            </p:blipFill>
            <p:spPr>
              <a:xfrm>
                <a:off x="2851889" y="2352913"/>
                <a:ext cx="1288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29A6EAF-F511-57D1-FCF0-1DBC6D32BD9D}"/>
                  </a:ext>
                </a:extLst>
              </p14:cNvPr>
              <p14:cNvContentPartPr/>
              <p14:nvPr/>
            </p14:nvContentPartPr>
            <p14:xfrm>
              <a:off x="1808609" y="3964633"/>
              <a:ext cx="728280" cy="120960"/>
            </p14:xfrm>
          </p:contentPart>
        </mc:Choice>
        <mc:Fallback xmlns="">
          <p:pic>
            <p:nvPicPr>
              <p:cNvPr id="8" name="Ink 7">
                <a:extLst>
                  <a:ext uri="{FF2B5EF4-FFF2-40B4-BE49-F238E27FC236}">
                    <a16:creationId xmlns:a16="http://schemas.microsoft.com/office/drawing/2014/main" id="{929A6EAF-F511-57D1-FCF0-1DBC6D32BD9D}"/>
                  </a:ext>
                </a:extLst>
              </p:cNvPr>
              <p:cNvPicPr/>
              <p:nvPr/>
            </p:nvPicPr>
            <p:blipFill>
              <a:blip r:embed="rId11"/>
              <a:stretch>
                <a:fillRect/>
              </a:stretch>
            </p:blipFill>
            <p:spPr>
              <a:xfrm>
                <a:off x="1790609" y="3928633"/>
                <a:ext cx="763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2B3316D-F4CB-A3B0-13DA-AF0286A4EF1B}"/>
                  </a:ext>
                </a:extLst>
              </p14:cNvPr>
              <p14:cNvContentPartPr/>
              <p14:nvPr/>
            </p14:nvContentPartPr>
            <p14:xfrm>
              <a:off x="2244569" y="4879393"/>
              <a:ext cx="1577880" cy="131760"/>
            </p14:xfrm>
          </p:contentPart>
        </mc:Choice>
        <mc:Fallback xmlns="">
          <p:pic>
            <p:nvPicPr>
              <p:cNvPr id="9" name="Ink 8">
                <a:extLst>
                  <a:ext uri="{FF2B5EF4-FFF2-40B4-BE49-F238E27FC236}">
                    <a16:creationId xmlns:a16="http://schemas.microsoft.com/office/drawing/2014/main" id="{22B3316D-F4CB-A3B0-13DA-AF0286A4EF1B}"/>
                  </a:ext>
                </a:extLst>
              </p:cNvPr>
              <p:cNvPicPr/>
              <p:nvPr/>
            </p:nvPicPr>
            <p:blipFill>
              <a:blip r:embed="rId13"/>
              <a:stretch>
                <a:fillRect/>
              </a:stretch>
            </p:blipFill>
            <p:spPr>
              <a:xfrm>
                <a:off x="2226569" y="4843393"/>
                <a:ext cx="1613520" cy="203400"/>
              </a:xfrm>
              <a:prstGeom prst="rect">
                <a:avLst/>
              </a:prstGeom>
            </p:spPr>
          </p:pic>
        </mc:Fallback>
      </mc:AlternateContent>
    </p:spTree>
    <p:extLst>
      <p:ext uri="{BB962C8B-B14F-4D97-AF65-F5344CB8AC3E}">
        <p14:creationId xmlns:p14="http://schemas.microsoft.com/office/powerpoint/2010/main" val="608550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FD91DF33-5F98-5BFE-16C2-10DAAE2F6EA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CB5AF2-B4E6-D44A-0898-E26051637A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B48EC02D-4C77-4820-82C3-3B3ABABEC655}"/>
              </a:ext>
            </a:extLst>
          </p:cNvPr>
          <p:cNvPicPr>
            <a:picLocks noChangeAspect="1"/>
          </p:cNvPicPr>
          <p:nvPr/>
        </p:nvPicPr>
        <p:blipFill>
          <a:blip r:embed="rId3"/>
          <a:stretch>
            <a:fillRect/>
          </a:stretch>
        </p:blipFill>
        <p:spPr>
          <a:xfrm>
            <a:off x="0" y="0"/>
            <a:ext cx="9771961" cy="2706914"/>
          </a:xfrm>
          <a:prstGeom prst="rect">
            <a:avLst/>
          </a:prstGeom>
        </p:spPr>
      </p:pic>
    </p:spTree>
    <p:extLst>
      <p:ext uri="{BB962C8B-B14F-4D97-AF65-F5344CB8AC3E}">
        <p14:creationId xmlns:p14="http://schemas.microsoft.com/office/powerpoint/2010/main" val="165810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F5933-4524-5771-FA63-09E7759F900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37063A-3710-A07A-BC0F-BD88149C4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E83AB29-F587-414C-765A-78B9EB7DA2D1}"/>
              </a:ext>
            </a:extLst>
          </p:cNvPr>
          <p:cNvPicPr>
            <a:picLocks noChangeAspect="1"/>
          </p:cNvPicPr>
          <p:nvPr/>
        </p:nvPicPr>
        <p:blipFill>
          <a:blip r:embed="rId2"/>
          <a:stretch>
            <a:fillRect/>
          </a:stretch>
        </p:blipFill>
        <p:spPr>
          <a:xfrm>
            <a:off x="657225" y="2019300"/>
            <a:ext cx="10877550" cy="2819400"/>
          </a:xfrm>
          <a:prstGeom prst="rect">
            <a:avLst/>
          </a:prstGeom>
        </p:spPr>
      </p:pic>
    </p:spTree>
    <p:extLst>
      <p:ext uri="{BB962C8B-B14F-4D97-AF65-F5344CB8AC3E}">
        <p14:creationId xmlns:p14="http://schemas.microsoft.com/office/powerpoint/2010/main" val="932253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CE1C911-6F15-7DA0-B81D-F8735633120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EF47CE-AF83-1BF5-B60D-5B260B437F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52BFAEE-532B-3AB6-8699-AD91C1771EB5}"/>
              </a:ext>
            </a:extLst>
          </p:cNvPr>
          <p:cNvPicPr>
            <a:picLocks noChangeAspect="1"/>
          </p:cNvPicPr>
          <p:nvPr/>
        </p:nvPicPr>
        <p:blipFill>
          <a:blip r:embed="rId2"/>
          <a:stretch>
            <a:fillRect/>
          </a:stretch>
        </p:blipFill>
        <p:spPr>
          <a:xfrm>
            <a:off x="0" y="0"/>
            <a:ext cx="10420350" cy="2238375"/>
          </a:xfrm>
          <a:prstGeom prst="rect">
            <a:avLst/>
          </a:prstGeom>
        </p:spPr>
      </p:pic>
    </p:spTree>
    <p:extLst>
      <p:ext uri="{BB962C8B-B14F-4D97-AF65-F5344CB8AC3E}">
        <p14:creationId xmlns:p14="http://schemas.microsoft.com/office/powerpoint/2010/main" val="77392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E78D2D-A90E-FF55-15E1-2E80DC1328D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4E2898E-4EE8-C906-9C44-3B5825C09A68}"/>
              </a:ext>
            </a:extLst>
          </p:cNvPr>
          <p:cNvPicPr>
            <a:picLocks noChangeAspect="1"/>
          </p:cNvPicPr>
          <p:nvPr/>
        </p:nvPicPr>
        <p:blipFill>
          <a:blip r:embed="rId2"/>
          <a:stretch>
            <a:fillRect/>
          </a:stretch>
        </p:blipFill>
        <p:spPr>
          <a:xfrm>
            <a:off x="0" y="0"/>
            <a:ext cx="10334625" cy="2247900"/>
          </a:xfrm>
          <a:prstGeom prst="rect">
            <a:avLst/>
          </a:prstGeom>
        </p:spPr>
      </p:pic>
    </p:spTree>
    <p:extLst>
      <p:ext uri="{BB962C8B-B14F-4D97-AF65-F5344CB8AC3E}">
        <p14:creationId xmlns:p14="http://schemas.microsoft.com/office/powerpoint/2010/main" val="3247284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2E24790-6BED-843C-BC78-AD379B464FC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FBCD0A-FA51-E99B-0F6C-0413498727C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D3526DD9-DA3A-139F-3EBF-93DDDA71A0AC}"/>
              </a:ext>
            </a:extLst>
          </p:cNvPr>
          <p:cNvPicPr>
            <a:picLocks noChangeAspect="1"/>
          </p:cNvPicPr>
          <p:nvPr/>
        </p:nvPicPr>
        <p:blipFill>
          <a:blip r:embed="rId2"/>
          <a:stretch>
            <a:fillRect/>
          </a:stretch>
        </p:blipFill>
        <p:spPr>
          <a:xfrm>
            <a:off x="0" y="0"/>
            <a:ext cx="10306050" cy="2228850"/>
          </a:xfrm>
          <a:prstGeom prst="rect">
            <a:avLst/>
          </a:prstGeom>
        </p:spPr>
      </p:pic>
    </p:spTree>
    <p:extLst>
      <p:ext uri="{BB962C8B-B14F-4D97-AF65-F5344CB8AC3E}">
        <p14:creationId xmlns:p14="http://schemas.microsoft.com/office/powerpoint/2010/main" val="1507331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900FE3-2428-E4BA-C3B1-FE0449539EA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D69C1A13-80B6-89A7-7618-DEF923D0AA5D}"/>
              </a:ext>
            </a:extLst>
          </p:cNvPr>
          <p:cNvPicPr>
            <a:picLocks noChangeAspect="1"/>
          </p:cNvPicPr>
          <p:nvPr/>
        </p:nvPicPr>
        <p:blipFill>
          <a:blip r:embed="rId2"/>
          <a:stretch>
            <a:fillRect/>
          </a:stretch>
        </p:blipFill>
        <p:spPr>
          <a:xfrm>
            <a:off x="704850" y="1957387"/>
            <a:ext cx="10782300" cy="2943225"/>
          </a:xfrm>
          <a:prstGeom prst="rect">
            <a:avLst/>
          </a:prstGeom>
        </p:spPr>
      </p:pic>
    </p:spTree>
    <p:extLst>
      <p:ext uri="{BB962C8B-B14F-4D97-AF65-F5344CB8AC3E}">
        <p14:creationId xmlns:p14="http://schemas.microsoft.com/office/powerpoint/2010/main" val="3756270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1E55E8D-DEB1-7CFF-A4BD-209ABA997E1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2D3A7C-046E-C963-7091-B0D0C2B869F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40CAE14-234D-53E8-0374-663C5B22CEED}"/>
              </a:ext>
            </a:extLst>
          </p:cNvPr>
          <p:cNvPicPr>
            <a:picLocks noChangeAspect="1"/>
          </p:cNvPicPr>
          <p:nvPr/>
        </p:nvPicPr>
        <p:blipFill>
          <a:blip r:embed="rId2"/>
          <a:stretch>
            <a:fillRect/>
          </a:stretch>
        </p:blipFill>
        <p:spPr>
          <a:xfrm>
            <a:off x="0" y="0"/>
            <a:ext cx="10363200" cy="2314575"/>
          </a:xfrm>
          <a:prstGeom prst="rect">
            <a:avLst/>
          </a:prstGeom>
        </p:spPr>
      </p:pic>
    </p:spTree>
    <p:extLst>
      <p:ext uri="{BB962C8B-B14F-4D97-AF65-F5344CB8AC3E}">
        <p14:creationId xmlns:p14="http://schemas.microsoft.com/office/powerpoint/2010/main" val="707638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66BD87-F828-F6AF-65B2-735A25AF2874}"/>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55E81A5-5732-3BCA-21CD-0F9FC8B6A516}"/>
              </a:ext>
            </a:extLst>
          </p:cNvPr>
          <p:cNvPicPr>
            <a:picLocks noChangeAspect="1"/>
          </p:cNvPicPr>
          <p:nvPr/>
        </p:nvPicPr>
        <p:blipFill>
          <a:blip r:embed="rId3"/>
          <a:stretch>
            <a:fillRect/>
          </a:stretch>
        </p:blipFill>
        <p:spPr>
          <a:xfrm>
            <a:off x="628650" y="247650"/>
            <a:ext cx="10934700" cy="6362700"/>
          </a:xfrm>
          <a:prstGeom prst="rect">
            <a:avLst/>
          </a:prstGeom>
        </p:spPr>
      </p:pic>
    </p:spTree>
    <p:extLst>
      <p:ext uri="{BB962C8B-B14F-4D97-AF65-F5344CB8AC3E}">
        <p14:creationId xmlns:p14="http://schemas.microsoft.com/office/powerpoint/2010/main" val="2012549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7F46B3-8A3B-C5E9-E454-3D7CB201772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4BAEB11-D7C8-FFCC-CF2C-27C169F0347E}"/>
              </a:ext>
            </a:extLst>
          </p:cNvPr>
          <p:cNvPicPr>
            <a:picLocks noChangeAspect="1"/>
          </p:cNvPicPr>
          <p:nvPr/>
        </p:nvPicPr>
        <p:blipFill>
          <a:blip r:embed="rId2"/>
          <a:stretch>
            <a:fillRect/>
          </a:stretch>
        </p:blipFill>
        <p:spPr>
          <a:xfrm>
            <a:off x="638175" y="1862137"/>
            <a:ext cx="10915650" cy="4676775"/>
          </a:xfrm>
          <a:prstGeom prst="rect">
            <a:avLst/>
          </a:prstGeom>
        </p:spPr>
      </p:pic>
      <p:pic>
        <p:nvPicPr>
          <p:cNvPr id="6" name="Picture 5">
            <a:extLst>
              <a:ext uri="{FF2B5EF4-FFF2-40B4-BE49-F238E27FC236}">
                <a16:creationId xmlns:a16="http://schemas.microsoft.com/office/drawing/2014/main" id="{FC637DA1-B5DF-73E3-C809-6BB484AE5CE2}"/>
              </a:ext>
            </a:extLst>
          </p:cNvPr>
          <p:cNvPicPr>
            <a:picLocks noChangeAspect="1"/>
          </p:cNvPicPr>
          <p:nvPr/>
        </p:nvPicPr>
        <p:blipFill>
          <a:blip r:embed="rId3"/>
          <a:stretch>
            <a:fillRect/>
          </a:stretch>
        </p:blipFill>
        <p:spPr>
          <a:xfrm>
            <a:off x="657684" y="347662"/>
            <a:ext cx="10858500" cy="1514475"/>
          </a:xfrm>
          <a:prstGeom prst="rect">
            <a:avLst/>
          </a:prstGeom>
        </p:spPr>
      </p:pic>
    </p:spTree>
    <p:extLst>
      <p:ext uri="{BB962C8B-B14F-4D97-AF65-F5344CB8AC3E}">
        <p14:creationId xmlns:p14="http://schemas.microsoft.com/office/powerpoint/2010/main" val="3587384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FF320F9-B4CD-FF17-98AA-4B6B6E6F87E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1725F1-CD7E-6861-4271-92F605F3BFE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EC60237A-C5D0-34D6-318C-5B3537EF8DBC}"/>
              </a:ext>
            </a:extLst>
          </p:cNvPr>
          <p:cNvPicPr>
            <a:picLocks noChangeAspect="1"/>
          </p:cNvPicPr>
          <p:nvPr/>
        </p:nvPicPr>
        <p:blipFill>
          <a:blip r:embed="rId2"/>
          <a:stretch>
            <a:fillRect/>
          </a:stretch>
        </p:blipFill>
        <p:spPr>
          <a:xfrm>
            <a:off x="0" y="0"/>
            <a:ext cx="10353675" cy="2257425"/>
          </a:xfrm>
          <a:prstGeom prst="rect">
            <a:avLst/>
          </a:prstGeom>
        </p:spPr>
      </p:pic>
    </p:spTree>
    <p:extLst>
      <p:ext uri="{BB962C8B-B14F-4D97-AF65-F5344CB8AC3E}">
        <p14:creationId xmlns:p14="http://schemas.microsoft.com/office/powerpoint/2010/main" val="82691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6C740D-F2F6-442D-A52B-2AE8882EEA62}"/>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F1366B34-6CB3-CDB1-84FB-8B99F7130984}"/>
              </a:ext>
            </a:extLst>
          </p:cNvPr>
          <p:cNvPicPr>
            <a:picLocks noChangeAspect="1"/>
          </p:cNvPicPr>
          <p:nvPr/>
        </p:nvPicPr>
        <p:blipFill>
          <a:blip r:embed="rId2"/>
          <a:stretch>
            <a:fillRect/>
          </a:stretch>
        </p:blipFill>
        <p:spPr>
          <a:xfrm>
            <a:off x="209136" y="136525"/>
            <a:ext cx="10382250" cy="2762250"/>
          </a:xfrm>
          <a:prstGeom prst="rect">
            <a:avLst/>
          </a:prstGeom>
        </p:spPr>
      </p:pic>
    </p:spTree>
    <p:extLst>
      <p:ext uri="{BB962C8B-B14F-4D97-AF65-F5344CB8AC3E}">
        <p14:creationId xmlns:p14="http://schemas.microsoft.com/office/powerpoint/2010/main" val="3255688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3496844-E062-F5EF-EB2C-F98A057B79D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D1398A-F4E1-A701-FB3E-713EE22A77B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96C5370-70B3-EA7A-CD6E-C84D51A08026}"/>
              </a:ext>
            </a:extLst>
          </p:cNvPr>
          <p:cNvPicPr>
            <a:picLocks noChangeAspect="1"/>
          </p:cNvPicPr>
          <p:nvPr/>
        </p:nvPicPr>
        <p:blipFill>
          <a:blip r:embed="rId2"/>
          <a:stretch>
            <a:fillRect/>
          </a:stretch>
        </p:blipFill>
        <p:spPr>
          <a:xfrm>
            <a:off x="83086" y="0"/>
            <a:ext cx="10439400" cy="2228850"/>
          </a:xfrm>
          <a:prstGeom prst="rect">
            <a:avLst/>
          </a:prstGeom>
        </p:spPr>
      </p:pic>
    </p:spTree>
    <p:extLst>
      <p:ext uri="{BB962C8B-B14F-4D97-AF65-F5344CB8AC3E}">
        <p14:creationId xmlns:p14="http://schemas.microsoft.com/office/powerpoint/2010/main" val="674812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9FB803B-82D6-C760-1873-0ECC7545BE0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627C6-13EF-6084-69AD-2457F4845BB6}"/>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986D6F1-5CA6-B002-71BF-9D2DF0709566}"/>
              </a:ext>
            </a:extLst>
          </p:cNvPr>
          <p:cNvPicPr>
            <a:picLocks noChangeAspect="1"/>
          </p:cNvPicPr>
          <p:nvPr/>
        </p:nvPicPr>
        <p:blipFill>
          <a:blip r:embed="rId2"/>
          <a:stretch>
            <a:fillRect/>
          </a:stretch>
        </p:blipFill>
        <p:spPr>
          <a:xfrm>
            <a:off x="81594" y="0"/>
            <a:ext cx="10420350" cy="2476500"/>
          </a:xfrm>
          <a:prstGeom prst="rect">
            <a:avLst/>
          </a:prstGeom>
        </p:spPr>
      </p:pic>
    </p:spTree>
    <p:extLst>
      <p:ext uri="{BB962C8B-B14F-4D97-AF65-F5344CB8AC3E}">
        <p14:creationId xmlns:p14="http://schemas.microsoft.com/office/powerpoint/2010/main" val="4198557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729A365-B94D-6495-A143-7088F2293CA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83AEDC-BDBF-06F6-8050-B1BAAF3613B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8237E7F2-967F-A039-EFD2-7AF4B55470E6}"/>
              </a:ext>
            </a:extLst>
          </p:cNvPr>
          <p:cNvPicPr>
            <a:picLocks noChangeAspect="1"/>
          </p:cNvPicPr>
          <p:nvPr/>
        </p:nvPicPr>
        <p:blipFill>
          <a:blip r:embed="rId2"/>
          <a:stretch>
            <a:fillRect/>
          </a:stretch>
        </p:blipFill>
        <p:spPr>
          <a:xfrm>
            <a:off x="182481" y="136525"/>
            <a:ext cx="10391775" cy="3048000"/>
          </a:xfrm>
          <a:prstGeom prst="rect">
            <a:avLst/>
          </a:prstGeom>
        </p:spPr>
      </p:pic>
    </p:spTree>
    <p:extLst>
      <p:ext uri="{BB962C8B-B14F-4D97-AF65-F5344CB8AC3E}">
        <p14:creationId xmlns:p14="http://schemas.microsoft.com/office/powerpoint/2010/main" val="267837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75867F0-3206-60D1-8B6D-7EE54EC67D9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F146CD-F0B5-FCF3-CC35-5501DF94D87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FA20D2B-2850-FE5D-85F3-1C50896A5471}"/>
              </a:ext>
            </a:extLst>
          </p:cNvPr>
          <p:cNvPicPr>
            <a:picLocks noChangeAspect="1"/>
          </p:cNvPicPr>
          <p:nvPr/>
        </p:nvPicPr>
        <p:blipFill>
          <a:blip r:embed="rId2"/>
          <a:stretch>
            <a:fillRect/>
          </a:stretch>
        </p:blipFill>
        <p:spPr>
          <a:xfrm>
            <a:off x="0" y="136525"/>
            <a:ext cx="11525250" cy="2571750"/>
          </a:xfrm>
          <a:prstGeom prst="rect">
            <a:avLst/>
          </a:prstGeom>
        </p:spPr>
      </p:pic>
    </p:spTree>
    <p:extLst>
      <p:ext uri="{BB962C8B-B14F-4D97-AF65-F5344CB8AC3E}">
        <p14:creationId xmlns:p14="http://schemas.microsoft.com/office/powerpoint/2010/main" val="331482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3D67-A218-8E87-7584-BB8EB0BB7F8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7FDEDE-861C-4B9D-B656-D602CDEE760D}"/>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5E439EFB-491D-F698-2A98-13B6D19708C7}"/>
              </a:ext>
            </a:extLst>
          </p:cNvPr>
          <p:cNvPicPr>
            <a:picLocks noChangeAspect="1"/>
          </p:cNvPicPr>
          <p:nvPr/>
        </p:nvPicPr>
        <p:blipFill>
          <a:blip r:embed="rId3"/>
          <a:stretch>
            <a:fillRect/>
          </a:stretch>
        </p:blipFill>
        <p:spPr>
          <a:xfrm>
            <a:off x="595312" y="676275"/>
            <a:ext cx="11001375" cy="550545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3F5B14B-56DB-DBF9-5578-F0433C286385}"/>
                  </a:ext>
                </a:extLst>
              </p14:cNvPr>
              <p14:cNvContentPartPr/>
              <p14:nvPr/>
            </p14:nvContentPartPr>
            <p14:xfrm>
              <a:off x="3387929" y="2375593"/>
              <a:ext cx="120600" cy="141840"/>
            </p14:xfrm>
          </p:contentPart>
        </mc:Choice>
        <mc:Fallback xmlns="">
          <p:pic>
            <p:nvPicPr>
              <p:cNvPr id="3" name="Ink 2">
                <a:extLst>
                  <a:ext uri="{FF2B5EF4-FFF2-40B4-BE49-F238E27FC236}">
                    <a16:creationId xmlns:a16="http://schemas.microsoft.com/office/drawing/2014/main" id="{83F5B14B-56DB-DBF9-5578-F0433C286385}"/>
                  </a:ext>
                </a:extLst>
              </p:cNvPr>
              <p:cNvPicPr/>
              <p:nvPr/>
            </p:nvPicPr>
            <p:blipFill>
              <a:blip r:embed="rId5"/>
              <a:stretch>
                <a:fillRect/>
              </a:stretch>
            </p:blipFill>
            <p:spPr>
              <a:xfrm>
                <a:off x="3369929" y="2339593"/>
                <a:ext cx="156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DC2D659-D773-22C5-26A2-A51DE0660491}"/>
                  </a:ext>
                </a:extLst>
              </p14:cNvPr>
              <p14:cNvContentPartPr/>
              <p14:nvPr/>
            </p14:nvContentPartPr>
            <p14:xfrm>
              <a:off x="1819769" y="3070393"/>
              <a:ext cx="733320" cy="80640"/>
            </p14:xfrm>
          </p:contentPart>
        </mc:Choice>
        <mc:Fallback xmlns="">
          <p:pic>
            <p:nvPicPr>
              <p:cNvPr id="6" name="Ink 5">
                <a:extLst>
                  <a:ext uri="{FF2B5EF4-FFF2-40B4-BE49-F238E27FC236}">
                    <a16:creationId xmlns:a16="http://schemas.microsoft.com/office/drawing/2014/main" id="{CDC2D659-D773-22C5-26A2-A51DE0660491}"/>
                  </a:ext>
                </a:extLst>
              </p:cNvPr>
              <p:cNvPicPr/>
              <p:nvPr/>
            </p:nvPicPr>
            <p:blipFill>
              <a:blip r:embed="rId7"/>
              <a:stretch>
                <a:fillRect/>
              </a:stretch>
            </p:blipFill>
            <p:spPr>
              <a:xfrm>
                <a:off x="1801769" y="3034393"/>
                <a:ext cx="768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B914FA4-16AC-5732-FE4D-96F2DBE0DE03}"/>
                  </a:ext>
                </a:extLst>
              </p14:cNvPr>
              <p14:cNvContentPartPr/>
              <p14:nvPr/>
            </p14:nvContentPartPr>
            <p14:xfrm>
              <a:off x="2869889" y="2388553"/>
              <a:ext cx="93240" cy="124920"/>
            </p14:xfrm>
          </p:contentPart>
        </mc:Choice>
        <mc:Fallback xmlns="">
          <p:pic>
            <p:nvPicPr>
              <p:cNvPr id="7" name="Ink 6">
                <a:extLst>
                  <a:ext uri="{FF2B5EF4-FFF2-40B4-BE49-F238E27FC236}">
                    <a16:creationId xmlns:a16="http://schemas.microsoft.com/office/drawing/2014/main" id="{1B914FA4-16AC-5732-FE4D-96F2DBE0DE03}"/>
                  </a:ext>
                </a:extLst>
              </p:cNvPr>
              <p:cNvPicPr/>
              <p:nvPr/>
            </p:nvPicPr>
            <p:blipFill>
              <a:blip r:embed="rId9"/>
              <a:stretch>
                <a:fillRect/>
              </a:stretch>
            </p:blipFill>
            <p:spPr>
              <a:xfrm>
                <a:off x="2851889" y="2352449"/>
                <a:ext cx="128880" cy="1967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84E25C78-E530-9DB5-8192-4BF86ED34DFA}"/>
                  </a:ext>
                </a:extLst>
              </p14:cNvPr>
              <p14:cNvContentPartPr/>
              <p14:nvPr/>
            </p14:nvContentPartPr>
            <p14:xfrm>
              <a:off x="1808609" y="3964633"/>
              <a:ext cx="728280" cy="120960"/>
            </p14:xfrm>
          </p:contentPart>
        </mc:Choice>
        <mc:Fallback xmlns="">
          <p:pic>
            <p:nvPicPr>
              <p:cNvPr id="8" name="Ink 7">
                <a:extLst>
                  <a:ext uri="{FF2B5EF4-FFF2-40B4-BE49-F238E27FC236}">
                    <a16:creationId xmlns:a16="http://schemas.microsoft.com/office/drawing/2014/main" id="{84E25C78-E530-9DB5-8192-4BF86ED34DFA}"/>
                  </a:ext>
                </a:extLst>
              </p:cNvPr>
              <p:cNvPicPr/>
              <p:nvPr/>
            </p:nvPicPr>
            <p:blipFill>
              <a:blip r:embed="rId11"/>
              <a:stretch>
                <a:fillRect/>
              </a:stretch>
            </p:blipFill>
            <p:spPr>
              <a:xfrm>
                <a:off x="1790609" y="3928633"/>
                <a:ext cx="763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BE2BE73-610F-CA8D-9269-96FED352F180}"/>
                  </a:ext>
                </a:extLst>
              </p14:cNvPr>
              <p14:cNvContentPartPr/>
              <p14:nvPr/>
            </p14:nvContentPartPr>
            <p14:xfrm>
              <a:off x="2244569" y="4879393"/>
              <a:ext cx="1577880" cy="131760"/>
            </p14:xfrm>
          </p:contentPart>
        </mc:Choice>
        <mc:Fallback xmlns="">
          <p:pic>
            <p:nvPicPr>
              <p:cNvPr id="9" name="Ink 8">
                <a:extLst>
                  <a:ext uri="{FF2B5EF4-FFF2-40B4-BE49-F238E27FC236}">
                    <a16:creationId xmlns:a16="http://schemas.microsoft.com/office/drawing/2014/main" id="{DBE2BE73-610F-CA8D-9269-96FED352F180}"/>
                  </a:ext>
                </a:extLst>
              </p:cNvPr>
              <p:cNvPicPr/>
              <p:nvPr/>
            </p:nvPicPr>
            <p:blipFill>
              <a:blip r:embed="rId13"/>
              <a:stretch>
                <a:fillRect/>
              </a:stretch>
            </p:blipFill>
            <p:spPr>
              <a:xfrm>
                <a:off x="2226569" y="4843393"/>
                <a:ext cx="1613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87F4942E-CA16-0F84-EA40-A08FF772CDFA}"/>
                  </a:ext>
                </a:extLst>
              </p14:cNvPr>
              <p14:cNvContentPartPr/>
              <p14:nvPr/>
            </p14:nvContentPartPr>
            <p14:xfrm>
              <a:off x="2943689" y="2503753"/>
              <a:ext cx="157680" cy="83160"/>
            </p14:xfrm>
          </p:contentPart>
        </mc:Choice>
        <mc:Fallback xmlns="">
          <p:pic>
            <p:nvPicPr>
              <p:cNvPr id="10" name="Ink 9">
                <a:extLst>
                  <a:ext uri="{FF2B5EF4-FFF2-40B4-BE49-F238E27FC236}">
                    <a16:creationId xmlns:a16="http://schemas.microsoft.com/office/drawing/2014/main" id="{87F4942E-CA16-0F84-EA40-A08FF772CDFA}"/>
                  </a:ext>
                </a:extLst>
              </p:cNvPr>
              <p:cNvPicPr/>
              <p:nvPr/>
            </p:nvPicPr>
            <p:blipFill>
              <a:blip r:embed="rId15"/>
              <a:stretch>
                <a:fillRect/>
              </a:stretch>
            </p:blipFill>
            <p:spPr>
              <a:xfrm>
                <a:off x="2925689" y="2467753"/>
                <a:ext cx="193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9BA2A51-01E3-53C1-220D-C924C1A965AA}"/>
                  </a:ext>
                </a:extLst>
              </p14:cNvPr>
              <p14:cNvContentPartPr/>
              <p14:nvPr/>
            </p14:nvContentPartPr>
            <p14:xfrm>
              <a:off x="3536609" y="2499073"/>
              <a:ext cx="128880" cy="105120"/>
            </p14:xfrm>
          </p:contentPart>
        </mc:Choice>
        <mc:Fallback xmlns="">
          <p:pic>
            <p:nvPicPr>
              <p:cNvPr id="11" name="Ink 10">
                <a:extLst>
                  <a:ext uri="{FF2B5EF4-FFF2-40B4-BE49-F238E27FC236}">
                    <a16:creationId xmlns:a16="http://schemas.microsoft.com/office/drawing/2014/main" id="{A9BA2A51-01E3-53C1-220D-C924C1A965AA}"/>
                  </a:ext>
                </a:extLst>
              </p:cNvPr>
              <p:cNvPicPr/>
              <p:nvPr/>
            </p:nvPicPr>
            <p:blipFill>
              <a:blip r:embed="rId17"/>
              <a:stretch>
                <a:fillRect/>
              </a:stretch>
            </p:blipFill>
            <p:spPr>
              <a:xfrm>
                <a:off x="3518969" y="2463073"/>
                <a:ext cx="164520" cy="176760"/>
              </a:xfrm>
              <a:prstGeom prst="rect">
                <a:avLst/>
              </a:prstGeom>
            </p:spPr>
          </p:pic>
        </mc:Fallback>
      </mc:AlternateContent>
    </p:spTree>
    <p:extLst>
      <p:ext uri="{BB962C8B-B14F-4D97-AF65-F5344CB8AC3E}">
        <p14:creationId xmlns:p14="http://schemas.microsoft.com/office/powerpoint/2010/main" val="65782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032F920-E50A-C1B6-439D-F19B8544C77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2023B7-5595-9D60-590F-A443E783F7F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84E9540-A719-6B4C-5CB3-BF5D83D2CBC0}"/>
              </a:ext>
            </a:extLst>
          </p:cNvPr>
          <p:cNvPicPr>
            <a:picLocks noChangeAspect="1"/>
          </p:cNvPicPr>
          <p:nvPr/>
        </p:nvPicPr>
        <p:blipFill>
          <a:blip r:embed="rId2"/>
          <a:stretch>
            <a:fillRect/>
          </a:stretch>
        </p:blipFill>
        <p:spPr>
          <a:xfrm>
            <a:off x="100012" y="136525"/>
            <a:ext cx="11534775" cy="3133725"/>
          </a:xfrm>
          <a:prstGeom prst="rect">
            <a:avLst/>
          </a:prstGeom>
        </p:spPr>
      </p:pic>
    </p:spTree>
    <p:extLst>
      <p:ext uri="{BB962C8B-B14F-4D97-AF65-F5344CB8AC3E}">
        <p14:creationId xmlns:p14="http://schemas.microsoft.com/office/powerpoint/2010/main" val="193066757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13945</TotalTime>
  <Words>852</Words>
  <Application>Microsoft Office PowerPoint</Application>
  <PresentationFormat>Widescreen</PresentationFormat>
  <Paragraphs>83</Paragraphs>
  <Slides>52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Neue Helvetica W01</vt:lpstr>
      <vt:lpstr>The Hand Bold</vt:lpstr>
      <vt:lpstr>The Serif Hand Black</vt:lpstr>
      <vt:lpstr>SketchyVTI</vt:lpstr>
      <vt:lpstr>Chapter 3  techniques of integration</vt:lpstr>
      <vt:lpstr>Trigonometric integrals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Trigonometric substitution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partial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90</cp:revision>
  <dcterms:created xsi:type="dcterms:W3CDTF">2023-02-06T15:40:48Z</dcterms:created>
  <dcterms:modified xsi:type="dcterms:W3CDTF">2025-02-04T21:56:04Z</dcterms:modified>
</cp:coreProperties>
</file>