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5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notesSlides/notesSlide6.xml" ContentType="application/vnd.openxmlformats-officedocument.presentationml.notesSlide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notesSlides/notesSlide7.xml" ContentType="application/vnd.openxmlformats-officedocument.presentationml.notesSlide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06.xml" ContentType="application/inkml+xml"/>
  <Override PartName="/ppt/notesSlides/notesSlide13.xml" ContentType="application/vnd.openxmlformats-officedocument.presentationml.notesSlide+xml"/>
  <Override PartName="/ppt/ink/ink507.xml" ContentType="application/inkml+xml"/>
  <Override PartName="/ppt/notesSlides/notesSlide14.xml" ContentType="application/vnd.openxmlformats-officedocument.presentationml.notesSlide+xml"/>
  <Override PartName="/ppt/ink/ink508.xml" ContentType="application/inkml+xml"/>
  <Override PartName="/ppt/notesSlides/notesSlide15.xml" ContentType="application/vnd.openxmlformats-officedocument.presentationml.notesSlide+xml"/>
  <Override PartName="/ppt/ink/ink509.xml" ContentType="application/inkml+xml"/>
  <Override PartName="/ppt/notesSlides/notesSlide16.xml" ContentType="application/vnd.openxmlformats-officedocument.presentationml.notesSlide+xml"/>
  <Override PartName="/ppt/ink/ink510.xml" ContentType="application/inkml+xml"/>
  <Override PartName="/ppt/notesSlides/notesSlide17.xml" ContentType="application/vnd.openxmlformats-officedocument.presentationml.notesSlide+xml"/>
  <Override PartName="/ppt/ink/ink5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66" r:id="rId3"/>
    <p:sldId id="282" r:id="rId4"/>
    <p:sldId id="290" r:id="rId5"/>
    <p:sldId id="283" r:id="rId6"/>
    <p:sldId id="285" r:id="rId7"/>
    <p:sldId id="284" r:id="rId8"/>
    <p:sldId id="286" r:id="rId9"/>
    <p:sldId id="287" r:id="rId10"/>
    <p:sldId id="291" r:id="rId11"/>
    <p:sldId id="280" r:id="rId12"/>
    <p:sldId id="279" r:id="rId13"/>
    <p:sldId id="288" r:id="rId14"/>
    <p:sldId id="28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67" r:id="rId23"/>
    <p:sldId id="299" r:id="rId24"/>
    <p:sldId id="300" r:id="rId25"/>
    <p:sldId id="310" r:id="rId26"/>
    <p:sldId id="301" r:id="rId27"/>
    <p:sldId id="302" r:id="rId28"/>
    <p:sldId id="311" r:id="rId29"/>
    <p:sldId id="303" r:id="rId30"/>
    <p:sldId id="304" r:id="rId31"/>
    <p:sldId id="305" r:id="rId32"/>
    <p:sldId id="306" r:id="rId33"/>
    <p:sldId id="307" r:id="rId34"/>
    <p:sldId id="308" r:id="rId35"/>
    <p:sldId id="333" r:id="rId36"/>
    <p:sldId id="337" r:id="rId37"/>
    <p:sldId id="334" r:id="rId38"/>
    <p:sldId id="335" r:id="rId39"/>
    <p:sldId id="336" r:id="rId40"/>
    <p:sldId id="339" r:id="rId41"/>
    <p:sldId id="340" r:id="rId42"/>
    <p:sldId id="338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3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1717" autoAdjust="0"/>
  </p:normalViewPr>
  <p:slideViewPr>
    <p:cSldViewPr snapToGrid="0">
      <p:cViewPr varScale="1">
        <p:scale>
          <a:sx n="93" d="100"/>
          <a:sy n="93" d="100"/>
        </p:scale>
        <p:origin x="108" y="210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37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60 24575,'0'1'0,"0"-1"0,0 1 0,0-1 0,1 1 0,-1-1 0,0 0 0,0 1 0,0-1 0,0 1 0,0-1 0,0 1 0,0-1 0,-1 1 0,1-1 0,0 1 0,0-1 0,0 0 0,0 1 0,0-1 0,-1 1 0,1-1 0,0 0 0,0 1 0,-1-1 0,1 1 0,0-1 0,-1 0 0,1 0 0,0 1 0,-1-1 0,1 0 0,0 1 0,-1-1 0,1 0 0,-1 0 0,0 1 0,-15-9 0,-1-2 0,-26-9 0,22 9 0,-37-11 0,51 19 0,0 1 0,-1-1 0,1 1 0,-1 1 0,1-1 0,-1 1 0,1 0 0,-1 1 0,-8 1 0,13-1 0,-1 0 0,1 0 0,1 0 0,-1 0 0,0 1 0,0-1 0,0 1 0,1 0 0,-1-1 0,1 1 0,-1 0 0,1 1 0,0-1 0,0 0 0,-3 4 0,2-1 0,0 0 0,0 0 0,1 1 0,0-1 0,0 1 0,0-1 0,-2 11 0,2-2 0,1 0 0,0 0 0,0 0 0,2 0 0,0 0 0,3 15 0,-4-24 0,2 0 0,-1 0 0,0-1 0,1 1 0,0-1 0,0 1 0,0-1 0,0 0 0,1 0 0,0 0 0,0 0 0,0 0 0,0 0 0,1-1 0,-1 0 0,1 1 0,0-1 0,0-1 0,6 5 0,5-1 0,0 0 0,0 0 0,1-2 0,24 5 0,-22-5 0,0 0 0,0 1 0,19 9 0,-27-9 0,-1 0 0,0 0 0,0 1 0,0 0 0,0 1 0,-1 0 0,13 15 0,-19-19 0,0-1 0,0 1 0,0-1 0,0 1 0,0 0 0,-1 0 0,1 0 0,-1 0 0,0 0 0,0 0 0,0 0 0,-1 0 0,1 1 0,-1-1 0,1 0 0,-1 0 0,0 1 0,-1-1 0,1 0 0,0 0 0,-1 0 0,0 1 0,1-1 0,-1 0 0,-1 0 0,1 0 0,0 0 0,-1 0 0,1 0 0,-3 2 0,-2 3 0,0-1 0,0-1 0,-1 1 0,0-1 0,0 0 0,0 0 0,-1-1 0,0 0 0,0 0 0,0-1 0,0 0 0,-1-1 0,0 0 0,1 0 0,-1 0 0,0-2 0,-1 1 0,1-1 0,0 0 0,-17-1 0,22-1-80,1 1 0,0-1-1,0 0 1,0 0 0,0 0-1,0 0 1,1-1 0,-1 1-1,0-1 1,0 0 0,1 0 0,-1 0-1,1 0 1,0 0 0,0-1-1,-4-3 1,-8-18-6746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5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24575,'9'13'0,"-1"-3"0,-4-1 0,0 0 0,-1 0 0,-1 0 0,1 0 0,1 17 0,1 52 0,-4-51 0,1 7 0,-2 0 0,-1 0 0,-2 0 0,-2 0 0,-13 55 0,10-68 0,8-22 0,0 1 0,0 0 0,0 0 0,0 0 0,0 0 0,0 0 0,0-1 0,0 1 0,0 0 0,0 0 0,0 0 0,0 0 0,0 0 0,0-1 0,0 1 0,0 0 0,0 0 0,-1 0 0,1 0 0,0 0 0,0-1 0,0 1 0,0 0 0,0 0 0,0 0 0,0 0 0,0 0 0,-1 0 0,1 0 0,0 0 0,0 0 0,0-1 0,0 1 0,0 0 0,0 0 0,-1 0 0,1 0 0,0 0 0,0 0 0,0 0 0,0 0 0,0 0 0,-1 0 0,1 0 0,0 0 0,0 0 0,0 0 0,0 0 0,-1 0 0,1 0 0,0 0 0,0 0 0,0 1 0,0-1 0,0 0 0,0 0 0,-1 0 0,1 0 0,0 0 0,0 0 0,0 0 0,0 0 0,0 0 0,0 1 0,0-1 0,0 0 0,0 0 0,-1 0 0,0-12 0,2 2 0,0 0 0,1 1 0,1-1 0,0 1 0,0 0 0,0 0 0,1 0 0,1 0 0,0 1 0,0 0 0,10-13 0,-5 8 0,2 0 0,0 1 0,1 0 0,0 0 0,21-14 0,-26 21 0,1 0 0,-1 0 0,1 1 0,0 0 0,12-4 0,-20 8 0,1-1 0,0 1 0,0-1 0,-1 1 0,1 0 0,0-1 0,0 1 0,-1 0 0,1 0 0,0 0 0,0 1 0,-1-1 0,1 0 0,0 1 0,-1-1 0,1 1 0,0-1 0,-1 1 0,1 0 0,-1 0 0,1 0 0,-1 0 0,1 0 0,-1 0 0,1 0 0,-1 0 0,0 1 0,0-1 0,0 0 0,0 1 0,0-1 0,0 1 0,0-1 0,0 1 0,0 0 0,0 1 0,3 11 13,-1-1 0,-1 1 0,2 24 0,-3-28-142,-1 0 0,1-1 1,1 1-1,0 0 0,0-1 0,1 0 0,0 1 0,0-1 1,1 0-1,7 12 0,10 3-6697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5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23 24575,'0'-1'0,"0"0"0,0 0 0,0 0 0,0 0 0,0 0 0,0 0 0,0 0 0,0 0 0,-1 0 0,1 0 0,0 0 0,-1 0 0,1 0 0,-1 1 0,1-1 0,-1 0 0,1 0 0,-1 0 0,0 1 0,0-2 0,0 2 0,1-1 0,-1 1 0,0 0 0,0 0 0,1-1 0,-1 1 0,0 0 0,0 0 0,0 0 0,1 0 0,-1 0 0,0 0 0,0 0 0,0 0 0,1 0 0,-1 0 0,0 1 0,0-1 0,-1 1 0,-1 0 0,0 1 0,0-1 0,0 1 0,0 0 0,0 0 0,1 0 0,-1 1 0,1-1 0,-1 1 0,1-1 0,-2 5 0,-8 14 0,1 1 0,1 0 0,1 1 0,1 0 0,1 0 0,-6 37 0,-10 147 0,22-200 0,-3 111 0,4-100 0,1-1 0,1 0 0,1 1 0,8 27 0,-10-41 0,0-1 0,0 0 0,1 1 0,-1-1 0,1 0 0,0 0 0,-1 0 0,2 0 0,-1 0 0,0 0 0,0 0 0,1-1 0,0 1 0,-1-1 0,1 0 0,0 0 0,0 0 0,0 0 0,0-1 0,1 1 0,-1-1 0,7 3 0,-6-4 0,-1 0 0,1 0 0,0 0 0,0 0 0,0 0 0,0-1 0,0 1 0,-1-1 0,1 0 0,0-1 0,-1 1 0,1 0 0,0-1 0,-1 0 0,0 0 0,1 0 0,-1 0 0,0-1 0,0 1 0,5-6 0,-1 0-170,-1-1-1,0 1 0,0-1 1,0 0-1,-1-1 0,-1 1 1,7-21-1,3-18-6655</inkml:trace>
  <inkml:trace contextRef="#ctx0" brushRef="#br0" timeOffset="1">223 310 24575,'12'0'0,"10"11"0,2 12 0,9 8 0,-3 8 0,7-4 0,-5 1 0,5-7 0,3-8 0,-6-11 0,-15-8 0,-11-15 0,-15-5 0,-6 0-8191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5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1 24575,'0'8'0,"-11"9"0,-4 14 0,-18 16 0,-11 12 0,-6 10 0,6 6 0,-1-4 0,15-20 0,12-27 0,21-25 0,10-27 0,2-9-8191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5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24575,'12'0'0,"10"0"0,14 0 0,0 8 0,9 13 0,-3 15 0,-8 16 0,-11 14 0,-9 7 0,-6 7 0,-13 8 0,-5 0 0,-13 1 0,-2-8 0,-11-10 0,-1-17-8191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6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0 24575,'0'4'0,"-4"12"0,-8 19 0,-11 18 0,0 19 0,-12 20 0,0 13 0,6 11 0,8 9 0,8-3 0,20-6 0,29-12 0,30-24 0,15-25 0,6-22 0,-5-17 0,-17-10-8191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6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24575,'1'2'0,"-1"0"0,1 0 0,0 0 0,0 0 0,0 0 0,0 0 0,0-1 0,0 1 0,0 0 0,0 0 0,1-1 0,-1 1 0,1-1 0,-1 1 0,1-1 0,0 0 0,3 2 0,5 5 0,-10-8 0,46 40 0,-2 1 0,77 93 0,-110-119 0,-1 0 0,0 0 0,-1 1 0,-1 1 0,0-1 0,-1 1 0,-1 0 0,-1 1 0,0-1 0,-1 1 0,-1 0 0,-1 0 0,-1 1 0,-1 29 0,-3-17 0,-2-1 0,-16 57 0,-30 57 0,28-82 0,8-19 0,-8 22 0,-3 0 0,-38 69 0,51-117-1365,5-15-5461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7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24575,'130'-8'0,"-127"7"0,0 1 0,-1 0 0,1 0 0,0 0 0,0 0 0,0 0 0,0 1 0,0-1 0,0 1 0,5 2 0,-7-3 0,0 1 0,1 0 0,-1 0 0,0 0 0,0 0 0,-1 0 0,1 0 0,0 0 0,0 0 0,0 1 0,-1-1 0,1 0 0,0 0 0,-1 1 0,1-1 0,-1 0 0,0 1 0,1-1 0,-1 0 0,0 1 0,0-1 0,0 1 0,0-1 0,0 0 0,0 3 0,-2 8 0,0 0 0,0 0 0,-1-1 0,-1 1 0,0-1 0,0 1 0,-9 13 0,-46 75 0,54-93 0,-19 27 0,-8 13 0,31-46 0,1-1 0,-1 1 0,1-1 0,-1 1 0,1 0 0,0-1 0,-1 1 0,1 0 0,0 0 0,0-1 0,-1 1 0,1 0 0,0 0 0,0-1 0,0 1 0,0 0 0,0 0 0,0-1 0,0 1 0,0 0 0,1 0 0,-1 0 0,0-1 0,0 1 0,1 0 0,-1-1 0,0 1 0,1 0 0,-1-1 0,0 1 0,1 0 0,-1-1 0,1 1 0,-1-1 0,1 1 0,0-1 0,-1 1 0,1-1 0,-1 1 0,1-1 0,0 1 0,0-1 0,-1 0 0,1 0 0,0 1 0,-1-1 0,1 0 0,1 0 0,4 1 0,-1 0 0,0-1 0,0 0 0,0 0 0,0 0 0,8-2 0,16-5 41,41-14 1,-47 13-404,1 0 0,0 2 0,34-4 0,-8 7-6464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3:56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4 565 24575,'-2'-81'0,"0"32"0,2-1 0,11-88 0,-9 126 0,1-1 0,0 1 0,0 0 0,1 0 0,1 0 0,0 0 0,0 1 0,1 0 0,1 0 0,0 0 0,0 1 0,1 0 0,0 0 0,1 1 0,19-16 0,-16 18 0,-1 1 0,1-1 0,0 2 0,0 0 0,1 0 0,0 1 0,0 1 0,0 0 0,23-2 0,14 2 0,63 3 0,-55 2 0,-26-2 0,1-1 0,1 2 0,-1 2 0,40 7 0,-62-8 0,-1 1 0,0 1 0,0-1 0,0 1 0,0 1 0,-1 0 0,0 0 0,0 1 0,0 0 0,-1 1 0,0 0 0,0 0 0,0 1 0,8 10 0,-3 2 0,22 40 0,10 16 0,-13-31 0,-1 2 0,-3 1 0,-2 1 0,-2 1 0,23 71 0,32 139 0,-56-184 0,-13-45 0,-1 0 0,-2 0 0,7 60 0,-10-25 0,-3 0 0,-3-1 0,-2 1 0,-26 125 0,13-140 0,-2-1 0,-2 0 0,-29 46 0,47-90 0,-9 12 0,-1-1 0,0 0 0,-2 0 0,0-2 0,-1 0 0,0 0 0,-1-2 0,-36 23 0,-12 8 0,40-26 0,0 0 0,-2-2 0,0 0 0,-1-2 0,0-1 0,-1-1 0,-41 10 0,42-17 0,0-1 0,0-1 0,0-2 0,0 0 0,0-2 0,0-2 0,0 0 0,-46-12 0,60 11 0,0-1 0,-1 0 0,2 0 0,-1-2 0,1 1 0,-1-2 0,2 0 0,-1 0 0,1-2 0,1 1 0,0-1 0,0-1 0,1 0 0,0 0 0,1-1 0,0 0 0,-13-26 0,16 21 0,1 0 0,1 0 0,0-1 0,1 1 0,1-1 0,0 0 0,2 0 0,0 1 0,4-31 0,-2 16 0,-2-43 0,-3 74 0,-3 11 0,-3 16 0,-8 34 0,-13 36 0,24-91 0,1-16 0,2-20 0,2 20 0,1-75 0,0 80 0,0 0 0,1 1 0,0-1 0,0 0 0,0 1 0,1-1 0,0 0 0,0 1 0,0 0 0,1-1 0,6-8 0,-8 13 0,-1 0 0,1 1 0,0-1 0,0 0 0,0 0 0,0 0 0,1 1 0,-1-1 0,0 0 0,0 1 0,0-1 0,1 1 0,-1 0 0,0-1 0,0 1 0,1 0 0,-1 0 0,0-1 0,0 1 0,1 0 0,-1 0 0,0 1 0,1-1 0,0 0 0,2 1 0,0 1 0,-1-1 0,1 1 0,-1 0 0,1-1 0,-1 1 0,0 1 0,4 2 0,5 6 0,0 0 0,18 24 0,28 29-1365,-40-50-5461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13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 24575,'9'0'0,"4"-5"0,3-1 0,4 0 0,7 1 0,0 2-8191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14.3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24575,'0'4'0,"4"2"0,7-1 0,5 0 0,0 3 0,-2 4 0,-5 10 0,-2 6 0,-13 2 0,-4-4-8191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15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 0 24575,'-4'0'0,"-7"0"0,-1 5 0,-7 1 0,-1 5 0,7-1 0,11 8 0,11 1 0,12 2 0,3-4-8191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58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24575,'4'0'0,"5"0"0,8 0 0,16 0 0,15 0 0,9 0 0,4 0 0,-10 0-8191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2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1867 24575,'-2'-33'0,"-1"0"0,-13-54 0,1 15 0,8 13 0,1-61 0,-1-6 0,3 94 0,-16-54 0,12 56 0,1 0 0,-3-34 0,6-340 0,7 207 0,-3-242 0,-3 409 0,3 30 0,0 0 0,-1 0 0,1 0 0,0 0 0,0 0 0,-1 0 0,1 0 0,0 0 0,0 0 0,-1 0 0,1 0 0,0 0 0,0 0 0,-1 0 0,1 0 0,0 0 0,0 0 0,-1 0 0,1 1 0,0-1 0,0 0 0,0 0 0,-1 0 0,1 0 0,0 1 0,0-1 0,0 0 0,0 0 0,-1 0 0,1 1 0,0-1 0,0 0 0,0 0 0,0 1 0,0-1 0,0 0 0,0 0 0,0 1 0,0-1 0,0 0 0,0 0 0,0 1 0,0-1 0,0 0 0,0 1 0,-17 53 0,15-46 0,-1 0 0,1 0 0,-1-1 0,-1 1 0,1-1 0,-1 0 0,-1 0 0,1 0 0,-1 0 0,0-1 0,-12 12 0,17-18 0,0 0 0,0-1 0,0 1 0,0 0 0,0 0 0,1 0 0,-1 0 0,0 0 0,0 0 0,0-1 0,0 1 0,0 0 0,0 0 0,0 0 0,0 0 0,0 0 0,0 0 0,0-1 0,0 1 0,0 0 0,0 0 0,0 0 0,0 0 0,0 0 0,0 0 0,0-1 0,0 1 0,0 0 0,-1 0 0,1 0 0,0 0 0,0 0 0,0 0 0,0 0 0,0 0 0,0-1 0,0 1 0,0 0 0,0 0 0,0 0 0,-1 0 0,1 0 0,0 0 0,0 0 0,0 0 0,0 0 0,0 0 0,0 0 0,-1 0 0,1 0 0,0 0 0,0 0 0,0 0 0,0 0 0,0 0 0,0 0 0,-1 0 0,1 0 0,0 0 0,0 0 0,0 0 0,0 0 0,5-23 0,12-25 0,-14 41 0,2-5 0,1-1 0,0 1 0,1 1 0,14-20 0,-20 30 0,0-1 0,0 1 0,0-1 0,1 1 0,-1-1 0,1 1 0,-1 0 0,1-1 0,0 1 0,-1 0 0,1 0 0,0 0 0,0 0 0,-1 1 0,1-1 0,0 0 0,0 1 0,0 0 0,0-1 0,0 1 0,0 0 0,0 0 0,0 0 0,0 0 0,0 0 0,0 0 0,0 1 0,0-1 0,0 1 0,0-1 0,0 1 0,0 0 0,-1 0 0,1 0 0,0 0 0,-1 0 0,1 0 0,0 0 0,-1 1 0,1-1 0,1 2 0,6 8-96,-1-1 1,0 1-1,-1 0 0,0 0 0,9 23 0,-9-22-694,11 25-6036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3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11 120 24575,'-5'0'0,"-1"-5"0,10-1 0,3 5 0,6 2 0,0 6 0,3 1 0,-2 9 0,-2-3 0,5-4 0,4-8 0,4-14 0,6-18 0,-2-9 0,-2 3 0,0 7 0,-5 8-8191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4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24575,'0'0'0,"-1"-1"0,1 1 0,0-1 0,0 1 0,0-1 0,0 1 0,0-1 0,0 1 0,0-1 0,0 1 0,0-1 0,1 1 0,-1-1 0,0 1 0,0-1 0,0 1 0,0-1 0,1 1 0,-1 0 0,0-1 0,1 1 0,-1-1 0,0 1 0,0 0 0,1-1 0,-1 1 0,1 0 0,-1-1 0,0 1 0,1 0 0,-1-1 0,1 1 0,-1 0 0,2 0 0,16 8 0,14 25 0,-22-17 0,-1 0 0,-1 1 0,-1 0 0,10 32 0,0-1 0,-17-48 0,0 0 0,0 0 0,0-1 0,0 1 0,0 0 0,0 0 0,0 0 0,0 0 0,0 0 0,0 0 0,0 0 0,0 0 0,0 0 0,0-1 0,0 1 0,0 0 0,0 0 0,0 0 0,0 0 0,1 0 0,-1 0 0,0 0 0,0 0 0,0 0 0,0 0 0,0 0 0,0 0 0,0 0 0,0 0 0,0 0 0,1 0 0,-1-1 0,0 1 0,0 0 0,0 0 0,0 0 0,0 0 0,0 0 0,0 0 0,0 0 0,1 1 0,-1-1 0,0 0 0,0 0 0,0 0 0,0 0 0,0 0 0,0 0 0,0 0 0,0 0 0,0 0 0,1 0 0,-1 0 0,0 0 0,0 0 0,3-19 0,0-27 0,-4 9 0,-1 18 0,1-1 0,2 1 0,0 0 0,1-1 0,5-21 0,-7 38 0,1 0 0,0 0 0,0 0 0,0 0 0,0 0 0,1 0 0,-1 1 0,1-1 0,0 0 0,0 1 0,0 0 0,0-1 0,0 1 0,0 0 0,0 0 0,1 0 0,-1 0 0,1 1 0,0-1 0,-1 1 0,1-1 0,0 1 0,0 0 0,0 0 0,0 0 0,0 1 0,0-1 0,0 1 0,0-1 0,0 1 0,0 0 0,0 0 0,0 0 0,0 1 0,1-1 0,-1 1 0,0 0 0,5 2 0,27 10-1365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8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24575,'9'0'0,"3"-5"0,9-1 0,9 0 0,5 1 0,0 2 0,4 5 0,-5 3-8191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9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24575,'0'9'0,"4"3"0,6-5 0,16-4 0,7-2 0,3-6 0,4-2 0,-4 0-8191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4:59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24575,'2'4'0,"1"0"0,0 1 0,-1-1 0,0 0 0,0 1 0,0-1 0,2 9 0,5 14 0,9 13 0,-2 1 0,-1 1 0,9 48 0,-24-90 0,0 0 0,0 0 0,0 0 0,0 0 0,1 0 0,-1 0 0,0 0 0,0 0 0,0 0 0,0 0 0,0 0 0,0 0 0,0 0 0,0 0 0,0 0 0,0 0 0,0 0 0,0 0 0,1 0 0,-1 0 0,0 0 0,0 0 0,0 0 0,0 0 0,0 0 0,0 0 0,0 0 0,0 0 0,0 0 0,0 0 0,0 0 0,0 0 0,1 0 0,0-18 0,1-41 0,-1 38 0,-1 7 14,1-1-1,1 1 0,0-1 0,1 1 1,1 0-1,0 0 0,1 0 1,10-21-1,-11 28-96,0 0 1,0 0-1,1 1 1,0 0-1,0 0 1,1 0-1,0 0 1,0 1-1,0 0 1,1 0-1,-1 1 1,1 0-1,0 0 1,0 1-1,1-1 1,-1 1-1,12-2 1,16-2-6744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08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24575,'4'0'0,"6"0"0,7 0 0,3 0 0,9 0 0,3 0 0,2 0 0,3 0 0,-9 0 0,-13 0 0,-20 0 0,-12 0 0,-13 0 0,-5 0 0,-2 0 0,5 5 0,9 1-8191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1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24575,'1'-3'0,"-1"1"0,1-1 0,0 0 0,0 1 0,1-1 0,-1 1 0,0 0 0,1-1 0,0 1 0,-1 0 0,1 0 0,0 0 0,0 0 0,0 0 0,0 1 0,1-1 0,-1 0 0,3 0 0,48-25 0,-22 20 0,0 2 0,1 1 0,-1 1 0,1 2 0,0 1 0,33 5 0,24-2 0,74 11 0,0-1 0,-111-14 0,81-14 0,-104 10 0,-17 3-227,0 1-1,0 0 1,0 1-1,0 0 1,15 3-1,-6 2-6598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7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24575,'13'23'0,"-1"1"0,-1 0 0,-2 1 0,0 0 0,-2 0 0,-1 1 0,6 50 0,-7 20 0,-12-113 0,0-1 0,0 0 0,-5-26 0,10 36 7,2-1 0,-1 1-1,1-1 1,1 0 0,-1 1-1,1-1 1,1 1-1,0 0 1,0-1 0,0 1-1,1 0 1,0 0 0,1 0-1,0 1 1,0-1 0,1 1-1,9-12 1,-6 11-131,1-1 0,0 1 1,0 0-1,1 1 0,0 0 0,1 0 1,-1 1-1,1 1 0,0-1 0,1 2 1,20-6-1,6 1-6702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7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28 24575,'0'-2'0,"0"1"0,0 0 0,0 0 0,0 0 0,-1 0 0,1 0 0,0 0 0,-1 0 0,1 0 0,0-1 0,-1 1 0,0 0 0,1 1 0,-1-1 0,1 0 0,-1 0 0,0 0 0,0 0 0,1 0 0,-1 1 0,0-1 0,0 0 0,0 1 0,0-1 0,0 0 0,0 1 0,0-1 0,0 1 0,0 0 0,0-1 0,0 1 0,0 0 0,-1 0 0,1 0 0,0 0 0,0-1 0,0 2 0,0-1 0,0 0 0,0 0 0,-1 0 0,1 0 0,-1 1 0,-3 0 0,1 0 0,-1 0 0,1 1 0,-1-1 0,1 1 0,0 0 0,0 0 0,0 0 0,-6 5 0,0 4 0,1 0 0,0 0 0,1 1 0,0 1 0,1-1 0,0 1 0,1 0 0,1 0 0,0 1 0,1 0 0,0 0 0,1 0 0,-2 26 0,5-35 0,0 0 0,0 0 0,1 0 0,0 0 0,0 1 0,0-1 0,0 0 0,4 7 0,-4-11 0,-1 0 0,1 0 0,-1 0 0,1 0 0,-1 0 0,1 0 0,0 0 0,-1 0 0,1 0 0,0-1 0,0 1 0,0 0 0,0-1 0,-1 1 0,1 0 0,0-1 0,0 1 0,0-1 0,0 1 0,1-1 0,-1 0 0,0 1 0,0-1 0,0 0 0,0 0 0,0 0 0,0 0 0,0 0 0,1 0 0,-1 0 0,0 0 0,0 0 0,0 0 0,0-1 0,0 1 0,0 0 0,0-1 0,0 1 0,0-1 0,0 0 0,0 1 0,0-1 0,0 0 0,1 0 0,3-4 0,0-1 0,0 1 0,0-1 0,-1 0 0,1 0 0,-1 0 0,-1-1 0,0 0 0,0 1 0,0-1 0,0 0 0,-1 0 0,-1-1 0,3-12 0,-2 8 0,1 1 0,0 0 0,1-1 0,8-15 0,-11 27 0,-1-1 0,0 0 0,1 0 0,0 0 0,-1 0 0,1 1 0,-1-1 0,1 0 0,0 1 0,0-1 0,-1 0 0,1 1 0,0-1 0,0 1 0,0-1 0,-1 1 0,1 0 0,0-1 0,0 1 0,0 0 0,0-1 0,0 1 0,0 0 0,0 0 0,0 0 0,0 0 0,0 0 0,0 0 0,0 0 0,0 0 0,0 1 0,0-1 0,0 0 0,0 1 0,-1-1 0,1 0 0,0 1 0,0-1 0,0 1 0,0-1 0,-1 1 0,2 0 0,36 37 0,-21-20 0,-14-14-76,1-1 1,0 0-1,0 0 0,0 0 0,0 0 0,1-1 0,-1 0 0,1 0 1,-1 0-1,1 0 0,0-1 0,0 1 0,-1-1 0,1-1 1,0 1-1,0-1 0,7 0 0,12-4-6750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58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 24575,'0'-4'0,"7"0"0,15-1 0,21 1 0,16 2 0,8 0 0,0 1 0,-3-7 0,-16-2 0,-17 1-8191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8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138 237 24575,'1'-3'0,"-1"1"0,0 0 0,0-1 0,-1 1 0,1 0 0,0-1 0,-1 1 0,1 0 0,-1 0 0,0-1 0,0 1 0,0 0 0,0 0 0,0 0 0,0 0 0,0 0 0,-1 0 0,1 0 0,-1 1 0,1-1 0,-1 0 0,0 1 0,0-1 0,0 1 0,0 0 0,0 0 0,0 0 0,0 0 0,0 0 0,0 0 0,0 0 0,-5 0 0,5 0 0,-1 1 0,0 0 0,0 1 0,1-1 0,-1 0 0,0 1 0,0 0 0,1-1 0,-1 1 0,1 0 0,-1 0 0,1 1 0,-1-1 0,1 0 0,-1 1 0,1 0 0,0-1 0,0 1 0,0 0 0,0 0 0,0 0 0,0 0 0,1 1 0,-1-1 0,1 0 0,-1 1 0,0 3 0,-5 13 0,1 0 0,1 0 0,1 1 0,1 0 0,0 0 0,2 0 0,0 0 0,3 30 0,-2-47 0,0 0 0,0 0 0,0-1 0,1 1 0,-1 0 0,1 0 0,0 0 0,0 0 0,0-1 0,0 1 0,0 0 0,0-1 0,1 1 0,-1-1 0,1 0 0,0 1 0,-1-1 0,1 0 0,0 0 0,1 0 0,-1 0 0,0 0 0,0-1 0,6 4 0,-6-5 0,1 0 0,-1 0 0,1 1 0,0-2 0,-1 1 0,1 0 0,0 0 0,-1-1 0,1 1 0,-1-1 0,1 0 0,-1 0 0,1 0 0,-1 0 0,1 0 0,-1-1 0,0 1 0,0-1 0,0 1 0,0-1 0,0 0 0,0 0 0,0 0 0,0 0 0,-1 0 0,1 0 0,1-3 0,5-8 0,0 0 0,-1-1 0,0 1 0,-1-1 0,0-1 0,-2 1 0,1-1 0,-2 0 0,4-26 0,-3-13 0,-2-76 0,-2 51 0,3 53 0,4 35 0,6 42 0,3 93 0,-2-12 0,-11-115 0,1-1 0,0 0 0,1 0 0,1 0 0,12 24 0,-15-34 9,0-1 1,1 0-1,0 1 0,0-1 0,0 0 1,1-1-1,-1 1 0,1-1 0,0 0 0,1 0 1,-1-1-1,9 5 0,-12-7-45,0-1 0,0 1-1,0 0 1,0-1 0,0 1 0,0-1-1,0 0 1,0 0 0,0 0 0,0 0 0,0 0-1,0 0 1,0-1 0,0 1 0,0-1-1,0 1 1,0-1 0,0 0 0,0 1 0,0-1-1,0 0 1,-1 0 0,1-1 0,0 1 0,-1 0-1,1-1 1,0 1 0,-1-1 0,0 1-1,1-1 1,-1 1 0,0-1 0,0 0 0,0 0-1,0 0 1,0 0 0,-1 1 0,1-1-1,0 0 1,0-3 0,9-31-6790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9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1 307 24575,'0'9'0,"0"7"0,0 15 0,9 7 0,3 5 0,-1 6 0,-2-12 0,-2-24 0,-3-24 0,-2-24 0,-1-6-8191</inkml:trace>
  <inkml:trace contextRef="#ctx0" brushRef="#br0" timeOffset="1">28 66 24575,'-5'0'0,"-1"-10"0,9-1 0,5-6 0,4 2 0,2 3-8191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9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92 24575,'-5'4'0,"-1"6"0,0 16 0,1 11 0,7 14 0,6-2 0,12-5 0,6-9 0,9-25 0,-3-23 0,4-19 0,-6-12 0,-6-9 0,-9 1 0,-6 0 0,-5 4 0,2 11 0,-1 11-8191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29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 24575,'-5'0'0,"-1"1"0,1 0 0,-1 0 0,1 1 0,0-1 0,-1 1 0,1 0 0,0 1 0,0-1 0,0 1 0,1 0 0,-1 0 0,-8 7 0,11-7 0,-1-1 0,0 1 0,0 0 0,1 0 0,0-1 0,-1 2 0,1-1 0,0 0 0,1 0 0,-1 1 0,0-1 0,1 1 0,0-1 0,0 1 0,0 0 0,0-1 0,1 1 0,-1 0 0,1 0 0,0-1 0,1 6 0,-1-7 0,1 0 0,-1 0 0,1 0 0,0 1 0,0-1 0,0 0 0,0-1 0,1 1 0,-1 0 0,1 0 0,-1 0 0,1-1 0,-1 1 0,1-1 0,0 1 0,0-1 0,-1 0 0,1 1 0,0-1 0,0 0 0,1 0 0,2 0 0,58 13 0,-19-5 0,-41-8 0,-1-1 0,0 1 0,1 0 0,-1 1 0,0-1 0,0 0 0,0 1 0,0-1 0,0 1 0,0-1 0,0 1 0,2 3 0,-4-4 0,1 0 0,-1 0 0,1 0 0,-1 0 0,1 0 0,-1 0 0,0 0 0,0 0 0,1 0 0,-1 0 0,0 0 0,0 0 0,0 0 0,0 0 0,0 0 0,0 0 0,-1 0 0,1 0 0,0 0 0,0 0 0,-1 1 0,-1 1 0,0 0 0,0-1 0,0 1 0,0-1 0,0 1 0,0-1 0,-1 0 0,1 0 0,-1 0 0,1 0 0,-1-1 0,0 1 0,0-1 0,0 1 0,0-1 0,0 0 0,-5 1 0,-7 2-136,1 0-1,-2-1 1,1-1-1,0 0 1,0-1-1,-1-1 1,1 0-1,0-1 0,-28-5 1,14-6-6690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30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24575,'14'0'0,"18"0"0,8-5 0,6-1 0,1 0 0,-9-3 0,-1-1 0,-12 2 0,-10 2-8191</inkml:trace>
  <inkml:trace contextRef="#ctx0" brushRef="#br0" timeOffset="1">108 156 24575,'-5'5'0,"3"1"0,7 0 0,7-2 0,15 0 0,11-2 0,1-6 0,-8-1-8191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30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24 24575,'-1'-2'0,"0"1"0,1 0 0,-1-1 0,0 1 0,0 0 0,0 0 0,0 0 0,0-1 0,-1 1 0,1 0 0,0 0 0,0 1 0,-1-1 0,1 0 0,0 0 0,-1 1 0,1-1 0,-1 1 0,1-1 0,-1 1 0,1-1 0,-1 1 0,1 0 0,-1 0 0,0 0 0,-2 0 0,-43-2 0,41 2 0,1 0 0,-1 1 0,1 0 0,-1 0 0,1 0 0,0 1 0,-1 0 0,1 0 0,0 0 0,0 0 0,0 1 0,1 0 0,-1 0 0,1 0 0,-1 1 0,-3 3 0,3-1 0,1 0 0,0 0 0,-1 0 0,2 1 0,-1-1 0,1 1 0,0 0 0,1 0 0,0 0 0,-3 13 0,2 3 0,1 2 0,1-1 0,1 0 0,1 0 0,1 0 0,7 34 0,22 66 0,-20-84 0,-1 0 0,-2 1 0,4 56 0,-14-61 120,2-35-155,0 0 1,0-1-1,0 1 1,0 0-1,0 0 1,0-1-1,0 1 1,0 0-1,-1-1 1,1 1-1,0 0 1,0 0-1,-1-1 0,1 1 1,0-1-1,-1 1 1,1 0-1,-1-1 1,1 1-1,0-1 1,-1 1-1,0-1 1,1 1-1,-1-1 1,1 1-1,-1-1 1,1 1-1,-1-1 0,0 0 1,1 1-1,-1-1 1,0 0-1,0 0 1,1 0-1,-1 1 1,0-1-1,1 0 1,-1 0-1,0 0 1,0 0-1,1 0 0,-2-1 1,-9-7-6792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31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24575,'9'0'0,"17"0"0,12-9 0,10-3 0,5-4 0,8-9 0,-2 1 0,-8 4 0,-11 5-8191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31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 24575,'-5'0'0,"-5"5"0,-2 10 0,-7 16 0,-1 22 0,3 15 0,5 14 0,4 2 0,3-8 0,12-18 0,9-18 0,11-16 0,6-12 0,-3-13 0,-3-11 0,-5-12 0,-6-1-8191</inkml:trace>
  <inkml:trace contextRef="#ctx0" brushRef="#br0" timeOffset="1">349 162 24575,'0'9'0,"9"12"0,7 7 0,11 8 0,9-2 0,8 2 0,1-5 0,-7-12 0,-11-10-8191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5:32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277 162 24575,'0'4'0,"-9"2"0,-3 13 0,-8 8 0,-1 14 0,-11 8 0,-9 5 0,3 3 0,-2-9 0,7-8 0,12-24 0,11-15-8191</inkml:trace>
  <inkml:trace contextRef="#ctx0" brushRef="#br0" timeOffset="1">518 1 24575,'14'0'0,"13"9"0,7 12 0,11 16 0,-1 16 0,-10 12 0,-9 8 0,-9 2 0,-17-3 0,-9-10 0,-6-15 0,0-6 0,1-15 0,5-12-8191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1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24575,'0'3'0,"-2"33"0,2 0 0,1-1 0,13 68 0,-14-101 0,1 1 0,-1-1 0,1 0 0,0 0 0,0 1 0,0-1 0,0 0 0,0 0 0,1 0 0,-1 0 0,1 0 0,-1-1 0,1 1 0,0 0 0,-1-1 0,1 1 0,0-1 0,0 1 0,0-1 0,0 0 0,1 0 0,-1 0 0,0 0 0,0 0 0,1-1 0,-1 1 0,0 0 0,1-1 0,-1 0 0,1 0 0,-1 0 0,0 0 0,1 0 0,-1 0 0,1-1 0,-1 1 0,4-2 0,0 0 0,0 0 0,0-1 0,-1 0 0,1 0 0,-1 0 0,0 0 0,1-1 0,-2 0 0,1 0 0,0-1 0,-1 1 0,0-1 0,6-8 0,-3 0 0,0-1 0,0 0 0,-1 0 0,-1 0 0,0-1 0,2-15 0,12-94 0,-11 63 0,-5 52 0,1 9 0,5 20 0,6 39 0,10 70 0,14 260 0,-38-379 0,-1-1 0,0 1 0,-1-1 0,0 1 0,0-1 0,-1 1 0,0-1 0,-1 0 0,-7 18 0,7-23 0,1 0 0,-1 0 0,0 0 0,0-1 0,0 1 0,0 0 0,-1-1 0,1 0 0,-1 0 0,0 0 0,0-1 0,0 1 0,0-1 0,-1 0 0,1 0 0,-1 0 0,1-1 0,-1 1 0,1-1 0,-1 0 0,-8 0 0,8 0-33,1 0 0,-1-1-1,0 0 1,0 0 0,0 0-1,0 0 1,0-1 0,1 0 0,-1 0-1,0 0 1,1 0 0,-1-1-1,1 0 1,-1 0 0,1 0-1,0 0 1,0-1 0,0 0 0,0 0-1,0 0 1,0 0 0,1-1-1,0 1 1,-1-1 0,2 0-1,-1 0 1,0 0 0,1 0 0,-1 0-1,1-1 1,0 1 0,1-1-1,-1 1 1,1-1 0,0 0-1,0 0 1,0 1 0,1-1 0,0 0-1,0-8 1,6-23-6793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59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24575,'0'0'0,"-1"0"0,1 0 0,0 0 0,0 0 0,-1 0 0,1 0 0,0 0 0,0 0 0,0 0 0,-1 0 0,1 0 0,0 0 0,0 0 0,-1 0 0,1 0 0,0 1 0,0-1 0,0 0 0,-1 0 0,1 0 0,0 0 0,0 0 0,0 1 0,0-1 0,-1 0 0,1 0 0,0 0 0,0 0 0,0 1 0,0-1 0,0 0 0,0 0 0,-1 0 0,1 1 0,0-1 0,0 0 0,0 0 0,0 1 0,0-1 0,0 0 0,0 0 0,0 0 0,0 1 0,0-1 0,0 0 0,0 0 0,0 1 0,0-1 0,0 0 0,0 0 0,1 1 0,-1-1 0,0 0 0,9 13 0,2-5 0,0 0 0,1 0 0,0-2 0,0 1 0,1-1 0,12 3 0,32 17 0,-26-8 0,-2 1 0,-1 1 0,0 2 0,-2 1 0,42 46 0,-65-65 0,-1-1 0,1 1 0,-1 0 0,0-1 0,0 1 0,-1 0 0,1 1 0,-1-1 0,0 0 0,0 0 0,0 0 0,-1 1 0,0-1 0,0 0 0,0 1 0,0-1 0,0 0 0,-1 1 0,0-1 0,0 0 0,0 0 0,0 1 0,-1-1 0,-3 7 0,-1 1 0,-1 0 0,0 0 0,0 0 0,-1-1 0,-1 0 0,-15 15 0,-50 42 38,-39 40-1441,81-71-5423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24575,'5'0'0,"12"0"0,8 0 0,10 0 0,9 0 0,-2 0-8191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1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24575,'5'0'0,"12"5"0,8 1 0,10 0 0,9-1 0,-2-1-8191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24575,'0'29'0,"-1"-10"0,1 0 0,1 1 0,1-1 0,7 37 0,-7-51 0,0 1 0,0-1 0,1 0 0,-1 1 0,1-1 0,0-1 0,1 1 0,-1 0 0,1-1 0,0 1 0,0-1 0,0 0 0,1-1 0,-1 1 0,1-1 0,0 0 0,0 0 0,0 0 0,1-1 0,8 4 0,-8-4 0,0 0 0,0 0 0,-1-1 0,1 0 0,0 0 0,0 0 0,0-1 0,1 0 0,-1 0 0,0 0 0,0-1 0,0 0 0,0 0 0,0 0 0,-1-1 0,1 0 0,0 0 0,-1-1 0,1 1 0,8-7 0,-8 4 0,0 0 0,0 0 0,-1-1 0,1 0 0,-2 0 0,1-1 0,-1 1 0,1-1 0,-2 0 0,1 0 0,-1 0 0,0 0 0,-1-1 0,1 1 0,1-15 0,-2 10 0,0 0 0,0 0 0,-1 0 0,-1 0 0,0-1 0,-1 1 0,-4-23 0,3 30 0,1 1 0,-1-1 0,0 1 0,0 0 0,0-1 0,0 1 0,-1 0 0,0 1 0,0-1 0,0 0 0,0 1 0,0-1 0,-1 1 0,0 0 0,1 0 0,-1 1 0,0-1 0,-1 1 0,1 0 0,0 0 0,0 0 0,-1 1 0,-6-2 0,-1 0-105,0 1 0,0 1 0,0 0 0,0 0 0,-1 2 0,1-1 0,0 1 0,0 1 0,0 0 0,0 1 0,0 1 0,-14 5 0,-15 10-6721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24575,'0'10'0,"0"19"0,0 9 0,-10-2 0,-4-2 0,-15-6 0,-1-8-8191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06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24575,'47'18'0,"37"-1"0,0-4 0,110 2 0,174-14 0,-160-4 0,979 3-1365,-1155 0-5461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36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0 302 24575,'1'4'0,"-1"-1"0,1 1 0,0-1 0,0 0 0,0 0 0,0 1 0,3 3 0,3 11 0,17 71 0,-16-54 0,2 0 0,28 66 0,3-9 0,50 169 0,-87-250 0,-3-2 0,2-1 0,-1 0 0,1 0 0,0 1 0,1-2 0,0 1 0,0 0 0,1-1 0,10 13 0,-14-19 0,0-1 0,-1 1 0,1 0 0,0-1 0,0 1 0,0-1 0,0 1 0,0-1 0,0 1 0,0-1 0,0 0 0,0 1 0,0-1 0,0 0 0,0 0 0,0 0 0,0 0 0,0 0 0,0 0 0,0 0 0,0 0 0,0 0 0,0 0 0,0-1 0,0 1 0,0 0 0,0-1 0,0 1 0,0-1 0,0 1 0,0-1 0,0 0 0,0 1 0,-1-1 0,1 0 0,0 1 0,0-1 0,-1 0 0,1 0 0,0 0 0,-1 1 0,1-1 0,-1 0 0,1-2 0,3-3 0,0-1 0,-1 0 0,0 1 0,4-16 0,14-71 0,18-190 0,-23 127 0,5-54 0,-15 145-682,24-104-1,-22 136-6143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37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24575,'16'0'0,"11"0"0,6 0 0,8-4 0,1-1 0,9 1 0,6 0 0,-13 1 0,-15 2-8191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37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24575,'7'0'0,"10"0"0,10-7 0,12-3 0,-2-3 0,2 0 0,0 3 0,-5 2-8191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38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1 24575,'-5'0'0,"-1"1"0,1 0 0,-1 0 0,1 1 0,-1-1 0,1 1 0,0 1 0,0-1 0,0 1 0,0-1 0,0 1 0,1 1 0,-1-1 0,1 1 0,0 0 0,-7 7 0,-1 4 0,0 0 0,0 1 0,-13 28 0,14-23 0,0 1 0,2 0 0,1 1 0,1 0 0,1 1 0,-5 33 0,8-22 0,1 0 0,1-1 0,8 65 0,8-10 0,4-1 0,49 134 0,96 337-276,-134-426 183,-6 0 1,8 181 0,-33 73 92,1-374 31,-2 0-1,1 0 1,-2 0 0,0 0 0,0 0-1,-1-1 1,-1 1 0,-5 11 0,8-21-23,0 1 1,0-1-1,0 0 1,0 0 0,-1 0-1,1-1 1,-1 1 0,0 0-1,0-1 1,0 0 0,0 1-1,0-1 1,0-1 0,0 1-1,-1 0 1,1-1 0,-1 1-1,1-1 1,-1 0-1,1-1 1,-1 1 0,0 0-1,0-1 1,1 0 0,-1 0-1,0 0 1,0 0 0,1-1-1,-1 1 1,0-1 0,-6-2-1,5 1-235,1 0-1,-1 0 1,0 0-1,1 0 1,-9-7-1,-16-16-6598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43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24575,'0'-8'0,"0"2"0,0 9 0,0 8 0,0 10 0,0 16 0,0 5 0,0 4 0,0 1 0,0 0 0,0 3 0,0-6-8191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0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79 24575,'-27'-35'0,"21"30"0,0 0 0,-1 1 0,0 0 0,0 0 0,0 0 0,-1 1 0,1 0 0,-1 0 0,0 1 0,1 0 0,-1 0 0,0 1 0,0 0 0,-1 0 0,1 1 0,-10 1 0,13-1 0,1 1 0,0-1 0,0 1 0,0 0 0,0 0 0,0 0 0,0 1 0,0 0 0,0-1 0,0 1 0,1 1 0,-1-1 0,1 0 0,-1 1 0,1 0 0,0 0 0,0 0 0,0 0 0,1 0 0,-1 0 0,1 1 0,-1-1 0,1 1 0,0 0 0,1 0 0,-1 0 0,1 0 0,0 0 0,-1 0 0,2 0 0,-1 0 0,0 6 0,1-5 0,0 0 0,1 0 0,-1 0 0,1 0 0,0 0 0,0 0 0,1-1 0,-1 1 0,1 0 0,0-1 0,1 1 0,-1-1 0,1 0 0,0 0 0,0 0 0,3 4 0,8 7 0,1 0 0,26 19 0,-18-16 0,-14-10 0,1-1 0,-1 1 0,0 1 0,-1-1 0,11 15 0,-18-21 0,0-1 0,1 1 0,-1 0 0,0 0 0,0 0 0,0-1 0,-1 1 0,1 0 0,0 0 0,-1 0 0,1 0 0,-1 0 0,0 1 0,0-1 0,0 0 0,0 0 0,0 0 0,0 0 0,0 0 0,-1 0 0,1 0 0,-1 0 0,1 0 0,-1 0 0,0 0 0,0 0 0,0 0 0,0 0 0,0-1 0,0 1 0,-1 0 0,-1 1 0,-3 2 9,0 0 1,0-1-1,-1 0 0,1 0 0,-1-1 1,0 0-1,0 0 0,-1-1 0,1 1 0,0-2 1,-1 1-1,-10 0 0,13-1-27,1-1-1,0 0 1,0 0 0,0 0 0,-1-1-1,1 1 1,0-1 0,0 0 0,0-1-1,-7-2 1,9 3-40,0 0-1,0-1 1,0 1 0,0 0-1,1-1 1,-1 1-1,1-1 1,-1 0 0,1 1-1,0-1 1,-1 0 0,1 0-1,0 0 1,0 0 0,0 0-1,0 0 1,1 0-1,-1 0 1,1-1 0,-1 1-1,1-3 1,0-17-6768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44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 24575,'-4'0'0,"-1"7"0,0 11 0,-7 1 0,0 6 0,1 5 0,2 6 0,7-3 0,11-8 0,12-8 0,9-7 0,0-8 0,6-6 0,4-8 0,4-3 0,1 1 0,-7 3-8191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44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24575,'0'11'0,"0"11"0,0 14 0,0 11 0,0 13 0,0 11 0,0 6 0,0-1 0,0-4 0,0 4 0,0-12-8191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7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234 504 24575,'-12'0'0,"0"1"0,0 0 0,0 0 0,0 1 0,0 1 0,-15 5 0,20-5 0,0 0 0,1 0 0,-1 1 0,1 0 0,-1 0 0,1 0 0,1 1 0,-1 0 0,1 1 0,0-1 0,-7 9 0,5-4 0,1 0 0,-1 0 0,2 0 0,-1 1 0,2 0 0,-1 0 0,2 1 0,-1-1 0,1 1 0,1-1 0,-1 14 0,3-22 0,0-1 0,0 0 0,1 1 0,-1-1 0,1 1 0,0-1 0,-1 0 0,1 1 0,0-1 0,0 0 0,0 0 0,1 0 0,-1 0 0,1 0 0,-1 0 0,1 0 0,-1 0 0,1 0 0,0-1 0,0 1 0,0-1 0,0 0 0,0 1 0,0-1 0,0 0 0,1 0 0,-1 0 0,4 1 0,-1-1 0,-1 0 0,1 0 0,-1 0 0,1-1 0,0 0 0,-1 0 0,1 0 0,-1 0 0,1-1 0,0 0 0,-1 1 0,1-2 0,-1 1 0,7-3 0,-3-1 0,1-1 0,-1 1 0,0-1 0,-1-1 0,1 0 0,-1 0 0,-1 0 0,1-1 0,-1 0 0,0 0 0,-1 0 0,7-14 0,-4 5 0,-1 0 0,-1-1 0,0 0 0,-1 0 0,4-32 0,-3-63 0,-5 78 0,1 1 0,7-45 0,1 22 0,4-87 0,-14 135 0,1 6 0,0 0 0,-1-1 0,0 1 0,0 0 0,0 0 0,0-1 0,0 1 0,-1 0 0,1-1 0,-1 1 0,0 0 0,0 0 0,0 0 0,-1 0 0,-2-6 0,3 9 0,1-1 0,0 1 0,-1 0 0,1 0 0,-1-1 0,1 1 0,0 0 0,-1 0 0,1-1 0,-1 1 0,1 0 0,-1 0 0,1 0 0,0 0 0,-1 0 0,1 0 0,-1 0 0,1 0 0,-1 0 0,1 0 0,-1 0 0,1 0 0,-1 0 0,1 0 0,0 0 0,-1 0 0,1 1 0,-1-1 0,1 0 0,-1 0 0,1 0 0,0 1 0,-1-1 0,1 0 0,0 1 0,-1-1 0,1 0 0,0 1 0,-1-1 0,1 0 0,0 1 0,-1 0 0,-10 20 0,5 0 0,0 1 0,1-1 0,1 1 0,-1 29 0,1 94 0,4-98 0,-1 27 0,-1-13 0,2 1 0,10 64 0,-8-114-124,0 0 0,1 0 0,1 0 0,0 0 0,0-1 0,1 1-1,0-1 1,1 0 0,0-1 0,16 19 0,-7-14-6702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8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24575,'7'0'0,"3"3"0,7 3 0,12 13 0,19 16 0,6 2 0,5 2 0,8-6 0,-1-8 0,-26-8 0,-20-7-8191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8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1 24575,'-4'0'0,"-8"3"0,-3 10 0,-10 17 0,-12 15 0,-7 7 0,4 2 0,-2-8 0,5 0 0,10-9-8191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01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13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24575,'0'919'-1365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17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124 200 24575,'-6'1'0,"-1"0"0,1 0 0,-1 0 0,1 1 0,0 0 0,0 0 0,0 0 0,0 1 0,0 0 0,0 0 0,1 1 0,-1-1 0,1 1 0,-7 6 0,10-8 0,0 0 0,-1 1 0,1-1 0,0 0 0,0 1 0,0-1 0,1 1 0,-1-1 0,1 1 0,-1 0 0,1 0 0,0 0 0,0 0 0,0 0 0,0 0 0,1 0 0,-1 0 0,1 0 0,0 0 0,0 0 0,0 1 0,0-1 0,1 0 0,-1 0 0,1 0 0,-1 0 0,1 0 0,0 0 0,1 0 0,-1 0 0,3 4 0,-3-5 0,0 0 0,0-1 0,1 1 0,-1 0 0,1 0 0,-1-1 0,1 1 0,0-1 0,0 1 0,0-1 0,0 0 0,0 1 0,0-1 0,0 0 0,0 0 0,0-1 0,0 1 0,1 0 0,-1-1 0,0 1 0,1-1 0,-1 0 0,0 0 0,1 0 0,-1 0 0,0 0 0,0 0 0,1-1 0,-1 1 0,3-2 0,-1 1 0,-1-1 0,1 1 0,0-1 0,-1 0 0,0 0 0,1-1 0,-1 1 0,0-1 0,0 1 0,0-1 0,0 0 0,-1 0 0,1 0 0,-1-1 0,0 1 0,4-8 0,-4 6 0,0-1 0,-1 0 0,1 1 0,-1-1 0,0 0 0,0 0 0,-1 0 0,0 0 0,0 0 0,0 0 0,-1 0 0,0 0 0,-2-8 0,2 12 0,1-1 0,-1 1 0,0 0 0,0-1 0,0 1 0,-1 0 0,1 0 0,-1 0 0,1 0 0,-1 0 0,0 0 0,1 0 0,-1 0 0,0 1 0,0-1 0,0 1 0,0-1 0,-1 1 0,1 0 0,0 0 0,-1 0 0,1 0 0,0 0 0,-1 1 0,1-1 0,-1 1 0,1-1 0,-1 1 0,1 0 0,-1 0 0,0 0 0,1 0 0,-1 1 0,-2 0 0,3-1 0,0 1 0,-1 0 0,1 0 0,0 0 0,0 0 0,0 0 0,0 1 0,0-1 0,0 0 0,0 1 0,0 0 0,1-1 0,-1 1 0,0 0 0,1 0 0,-1 0 0,1 0 0,0 0 0,0 0 0,0 0 0,0 1 0,0-1 0,0 0 0,1 1 0,-1-1 0,1 0 0,-1 1 0,1 2 0,0-3 0,0-1 0,0 1 0,0-1 0,0 1 0,0-1 0,0 0 0,0 1 0,1-1 0,-1 1 0,0-1 0,1 1 0,0-1 0,-1 0 0,1 1 0,0-1 0,-1 0 0,1 0 0,0 1 0,0-1 0,0 0 0,0 0 0,0 0 0,0 0 0,0 0 0,1 0 0,-1-1 0,0 1 0,0 0 0,1-1 0,-1 1 0,0 0 0,1-1 0,-1 0 0,1 1 0,-1-1 0,1 0 0,-1 0 0,1 0 0,-1 0 0,1 0 0,-1 0 0,1 0 0,-1 0 0,0 0 0,4-2 0,0 1 0,0-1 0,0 0 0,0 0 0,0 0 0,0-1 0,0 0 0,-1 0 0,1 0 0,-1 0 0,5-6 0,-8 9 0,1-1 0,-1 0 0,0-1 0,0 1 0,0 0 0,0 0 0,0 0 0,-1-1 0,1 1 0,0 0 0,0-1 0,-1 1 0,1 0 0,-1-1 0,1 1 0,-1-1 0,0 1 0,0-1 0,0 1 0,1-1 0,-1 1 0,-1-1 0,1 1 0,0-1 0,0 1 0,0-1 0,-1 1 0,1-1 0,-1 1 0,1-1 0,-1 1 0,0 0 0,1-1 0,-1 1 0,0 0 0,0 0 0,0-1 0,0 1 0,0 0 0,-2-1 0,1 1 0,1-1 0,-1 2 0,1-1 0,-1 0 0,0 0 0,1 0 0,-1 1 0,0-1 0,1 1 0,-1 0 0,0-1 0,0 1 0,0 0 0,1 0 0,-1 0 0,0 0 0,0 0 0,-2 1 0,3-1 0,0 0 0,0 0 0,1 1 0,-1-1 0,0 0 0,0 1 0,0-1 0,1 1 0,-1-1 0,0 1 0,0-1 0,1 1 0,-1-1 0,0 1 0,1-1 0,-1 1 0,1 0 0,-1 0 0,1-1 0,-1 1 0,1 0 0,-1 0 0,1-1 0,0 1 0,0 0 0,-1 0 0,1 0 0,0 0 0,0 0 0,0 0 0,0-1 0,0 1 0,0 0 0,0 0 0,0 0 0,0 0 0,0 0 0,1 1 0,-1-2 0,0 1 0,0 0 0,0 0 0,0 0 0,1-1 0,-1 1 0,0 0 0,0-1 0,1 1 0,-1 0 0,1 0 0,-1-1 0,0 1 0,1-1 0,-1 1 0,1 0 0,0-1 0,-1 1 0,1-1 0,-1 1 0,1-1 0,0 1 0,-1-1 0,1 0 0,0 1 0,0-1 0,-1 0 0,2 1 0,-1-2 0,1 1 0,-1 0 0,1 0 0,-1-1 0,0 1 0,1 0 0,-1-1 0,0 0 0,1 1 0,-1-1 0,0 0 0,0 1 0,1-1 0,0-1 0,4-3 0,-1 0 0,0 0 0,0-1 0,-1 1 0,6-10 0,-3 3 0,-1 0 0,0-1 0,7-25 0,-11 34 0,-1-1 0,0 1 0,0 0 0,-1-1 0,1 1 0,-1 0 0,0-1 0,0 1 0,0-1 0,-1 1 0,1-1 0,-1 1 0,0 0 0,-1-1 0,-2-7 0,3 11 0,0 0 0,1 0 0,-1 0 0,0 0 0,0 1 0,1-1 0,-1 0 0,0 0 0,0 1 0,0-1 0,0 0 0,0 1 0,0-1 0,0 1 0,0-1 0,0 1 0,-1 0 0,1-1 0,0 1 0,0 0 0,0 0 0,0 0 0,0 0 0,-1 0 0,1 0 0,0 0 0,0 0 0,0 0 0,0 1 0,0-1 0,0 0 0,-1 1 0,1-1 0,0 1 0,0-1 0,0 1 0,0 0 0,0-1 0,1 1 0,-3 1 0,-2 2 0,0 0 0,1 0 0,-1 1 0,1 0 0,0 0 0,-5 7 0,1 2 0,0 0 0,1 1 0,0 1 0,2-1 0,0 1 0,0 0 0,1 0 0,1 0 0,1 0 0,0 1 0,1 25 0,2-38 0,-1 0 0,1 1 0,-1-1 0,1 0 0,1 0 0,-1-1 0,0 1 0,1 0 0,0 0 0,2 3 0,-3-6 0,-1 0 0,1 0 0,0 0 0,0-1 0,0 1 0,-1 0 0,1-1 0,0 1 0,0 0 0,0-1 0,0 1 0,0-1 0,0 0 0,0 1 0,0-1 0,0 0 0,0 1 0,1-1 0,-1 0 0,0 0 0,0 0 0,0 0 0,0 0 0,0 0 0,0-1 0,0 1 0,0 0 0,0 0 0,0-1 0,0 1 0,0-1 0,0 1 0,0-1 0,0 1 0,0-1 0,0 1 0,0-1 0,0 0 0,1-1 0,2-1 0,-1 0 0,0-1 0,0 1 0,0-1 0,0 1 0,0-1 0,-1 0 0,0 0 0,1 0 0,0-5 0,-1 6 0,-1 0 0,0 0 0,-1 0 0,1 0 0,0 0 0,-1 0 0,0 0 0,1 0 0,-1 0 0,-1 0 0,1 0 0,0 0 0,-1 0 0,1 0 0,-3-6 0,3 8 0,-1 1 0,1-1 0,0 0 0,-1 0 0,1 0 0,-1 1 0,1-1 0,-1 0 0,1 0 0,-1 1 0,0-1 0,1 0 0,-1 1 0,0-1 0,1 1 0,-1-1 0,0 1 0,-1-1 0,1 1 0,1 0 0,-1 0 0,1 0 0,0 0 0,-1 0 0,1 0 0,-1 0 0,1 0 0,-1 0 0,1 0 0,0 0 0,-1 0 0,1 1 0,-1-1 0,1 0 0,0 0 0,-1 0 0,1 1 0,-1-1 0,1 0 0,0 1 0,0-1 0,-1 0 0,1 1 0,-1-1 0,1 1 0,0-1 0,-1 1 0,1-1 0,0 0 0,-1 1 0,1-1 0,0 1 0,0-1 0,0 1 0,0-1 0,-1 1 0,1-1 0,0 1 0,0-1 0,0 1 0,0-1 0,0 0 0,0 1 0,0-1 0,0 1 0,0-1 0,1 1 0,-1-1 0,0 1 0,0-1 0,0 1 0,0-1 0,1 1 0,-1-1 0,0 0 0,0 1 0,1-1 0,-1 1 0,0-1 0,1 0 0,-1 1 0,0-1 0,1 0 0,-1 0 0,1 1 0,-1-1 0,0 0 0,1 0 0,-1 1 0,1-1 0,-1 0 0,1 0 0,-1 0 0,2 0 0,-2 0 0,0 0 0,0-1 0,0 1 0,1-1 0,-1 1 0,0 0 0,0-1 0,0 1 0,0-1 0,0 1 0,0 0 0,0-1 0,0 1 0,0-1 0,0 1 0,0-1 0,0 1 0,0 0 0,0-1 0,0 1 0,0-1 0,0 1 0,-1 0 0,1-1 0,0 1 0,0-1 0,0 1 0,-1 0 0,1-1 0,0 1 0,-1-1 0,-7-15 0,5 12 0,0 1 0,0-1 0,0 1 0,0 0 0,0 0 0,-1 0 0,0 0 0,1 1 0,-1 0 0,0-1 0,-7-1 0,10 3 0,0 0 0,-1 1 0,1-1 0,-1 1 0,1-1 0,-1 1 0,1 0 0,-1 0 0,1 0 0,-1-1 0,1 1 0,-1 1 0,1-1 0,-1 0 0,1 0 0,-1 0 0,1 1 0,0-1 0,-1 1 0,1-1 0,-1 1 0,1 0 0,0 0 0,-1-1 0,1 1 0,0 0 0,0 0 0,0 0 0,0 0 0,0 0 0,0 0 0,0 1 0,0-1 0,0 0 0,0 1 0,0 1 0,0-1-40,1-1 0,-1 1 0,1 0 0,0 0-1,0-1 1,0 1 0,0 0 0,0 0 0,0-1 0,0 1 0,1 0-1,-1 0 1,1-1 0,-1 1 0,1 0 0,0-1 0,-1 1-1,1-1 1,0 1 0,0-1 0,0 1 0,0-1 0,1 0 0,-1 1-1,0-1 1,0 0 0,1 0 0,-1 0 0,1 0 0,-1 0-1,1 0 1,-1 0 0,3 0 0,13 6-6786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18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30 24575,'-1'-1'0,"1"0"0,-1 0 0,0 1 0,0-1 0,0 0 0,0 0 0,0 0 0,0 1 0,0-1 0,0 0 0,0 1 0,0-1 0,0 1 0,0-1 0,0 1 0,0 0 0,0 0 0,-1-1 0,1 1 0,0 0 0,0 0 0,-2 0 0,0 0 0,-1-1 0,1 1 0,-1 0 0,1 0 0,0 1 0,-1-1 0,1 1 0,0-1 0,-1 1 0,1 0 0,0 0 0,0 1 0,0-1 0,0 1 0,0-1 0,0 1 0,0 0 0,1 0 0,-1 0 0,0 1 0,1-1 0,0 0 0,0 1 0,-1 0 0,-1 4 0,1-2 0,0 1 0,0 0 0,1 0 0,0 0 0,0 0 0,0 1 0,1-1 0,0 0 0,0 1 0,0-1 0,1 1 0,1 9 0,-1-13 0,0 1 0,1-1 0,-1 0 0,1 0 0,0 0 0,0 0 0,0 0 0,0 0 0,1 0 0,-1 0 0,1 0 0,0 0 0,0-1 0,0 1 0,0 0 0,0-1 0,0 0 0,1 0 0,-1 0 0,1 0 0,-1 0 0,1 0 0,0 0 0,0-1 0,0 0 0,6 3 0,-6-4 0,1 1 0,0-1 0,-1 1 0,1-1 0,0 0 0,0 0 0,-1-1 0,1 1 0,0-1 0,-1 0 0,1 0 0,-1 0 0,1 0 0,-1-1 0,1 1 0,-1-1 0,0 0 0,0 0 0,0 0 0,0 0 0,0-1 0,0 1 0,3-6 0,-2 4 0,-1 0 0,1 0 0,-1-1 0,0 0 0,-1 1 0,1-1 0,-1 0 0,0-1 0,0 1 0,-1 0 0,0 0 0,1-1 0,-2 1 0,1-1 0,-1 1 0,0-1 0,0-7 0,-1 8 0,0 1 0,0 0 0,0 0 0,0-1 0,-1 1 0,0 0 0,0 0 0,0 1 0,0-1 0,-1 0 0,1 1 0,-1-1 0,0 1 0,0 0 0,0 0 0,0 0 0,-1 0 0,1 0 0,-1 1 0,0 0 0,0-1 0,-5-1 0,5 3 0,1-1 0,0 1 0,-1 1 0,1-1 0,-1 0 0,1 1 0,0 0 0,-1-1 0,1 1 0,-1 1 0,1-1 0,-1 0 0,1 1 0,-1 0 0,1 0 0,-4 1 0,5-1 0,0 0 0,0 0 0,0 0 0,0 1 0,0-1 0,0 0 0,1 1 0,-1-1 0,0 1 0,1-1 0,-1 1 0,1 0 0,0 0 0,0 0 0,-1 0 0,1 0 0,1 0 0,-1 0 0,0 0 0,0 0 0,1 0 0,-1 0 0,1 1 0,0-1 0,-1 4 0,1-4 0,1-1 0,-1 1 0,0 0 0,1-1 0,-1 1 0,1 0 0,0-1 0,-1 1 0,1-1 0,0 1 0,0-1 0,0 1 0,0-1 0,0 0 0,0 0 0,1 1 0,-1-1 0,0 0 0,1 0 0,-1 0 0,0 0 0,1 0 0,-1-1 0,1 1 0,0 0 0,-1-1 0,1 1 0,0-1 0,-1 1 0,1-1 0,0 0 0,-1 0 0,1 0 0,0 0 0,-1 0 0,1 0 0,0 0 0,0-1 0,-1 1 0,1 0 0,-1-1 0,1 1 0,0-1 0,-1 0 0,1 0 0,1-1 0,-3 2-26,0 0 0,1 0-1,-1-1 1,0 1 0,0 0 0,0 0-1,0-1 1,1 1 0,-1 0 0,0-1-1,0 1 1,0 0 0,0 0 0,0-1-1,0 1 1,0 0 0,0-1 0,0 1-1,0 0 1,0-1 0,0 1 0,0 0-1,0 0 1,0-1 0,0 1 0,0 0-1,0-1 1,-1 1 0,1 0 0,0 0-1,0-1 1,0 1 0,0 0 0,-1 0-1,1-1 1,0 1 0,0 0 0,0 0-1,-1 0 1,1-1 0,0 1 0,0 0-1,-1 0 1,1 0 0,0 0 0,-1 0-1,1-1 1,0 1 0,0 0 0,-1 0-1,1 0 1,-9-2-6800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2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0 24575,'0'11'0,"0"15"0,0 15 0,0 7 0,0 15 0,0 4 0,0-2 0,-4-5 0,-1-4 0,0-5 0,-6-11 0,-2-1 0,2 1 0,-5-7 0,0-13 0,4-9-8191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1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24575,'4'0'0,"1"4"0,7 1 0,17-1 0,11 0 0,6-1 0,3-2 0,-7-3 0,-15-3 0,-11 1-8191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3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24575,'-10'151'0,"5"-101"0,2-1 0,3 55 0,2-81 0,1 0 0,7 32 0,-8-47 0,1-1 0,-1 0 0,1 0 0,1 0 0,-1 0 0,1 0 0,0-1 0,1 1 0,-1-1 0,1 0 0,6 5 0,-9-9 7,-1-1-1,1 0 0,-1 0 0,1 1 1,-1-1-1,1 0 0,0-1 0,-1 1 1,1 0-1,0 0 0,0-1 0,0 1 1,0-1-1,-1 1 0,1-1 0,0 0 1,0 0-1,3 0 0,-5 0-15,1 0 1,0 0-1,-1-1 0,1 1 0,-1 0 0,1 0 1,-1-1-1,1 1 0,-1 0 0,1-1 1,-1 1-1,1 0 0,-1-1 0,0 1 0,1-1 1,-1 1-1,0-1 0,1 1 0,-1-1 0,0 1 1,1-1-1,-1 0 0,0 0-90,1-1 1,-1 1-1,0-1 1,0 1-1,0-1 0,0 1 1,0-1-1,0 1 0,0 0 1,-1-1-1,1 1 1,-1-3-1,-9-21-6727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3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24575,'7'0'0,"22"0"0,17-4 0,11-1 0,16 0 0,6 1 0,-3 1 0,-3 1 0,-6 1 0,-7 1 0,-6 0 0,-6 0 0,-2 0 0,-2 1 0,-8-1-8191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3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24575,'-8'8'0,"-13"16"0,-12 17 0,-6 19 0,2 15 0,9 14 0,8 6 0,7 6 0,26 1 0,25-6 0,17-11 0,11-10 0,1-16 0,-2-20 0,-14-4 0,-6-8 0,-13-9-8191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4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24575,'0'2'0,"0"-1"0,0 1 0,1-1 0,-1 1 0,1-1 0,-1 0 0,1 1 0,-1-1 0,1 0 0,0 0 0,0 1 0,0-1 0,0 0 0,0 0 0,0 0 0,0 0 0,0 0 0,0 0 0,0 0 0,2 0 0,3 4 0,96 68 0,-69-51 0,-1 0 0,31 29 0,-46-35 0,-1 1 0,-1 0 0,0 1 0,-1 1 0,-1 0 0,17 36 0,-23-40 0,-1 1 0,0 0 0,-2 0 0,0 1 0,0-1 0,-2 1 0,0 0 0,-1 0 0,-1 32 0,-3-25 0,-1-1 0,-1 1 0,-1-1 0,-1 0 0,-1-1 0,-1 0 0,0 0 0,-2-1 0,-1 0 0,-1-1 0,0 0 0,-26 28 0,34-42 24,0-1 0,0 1 0,-1-1 0,-9 7 0,14-12-65,0 1-1,0 0 1,0-1 0,0 1 0,0 0-1,0-1 1,0 1 0,-1-1 0,1 0-1,0 1 1,0-1 0,0 0 0,-1 0-1,1 0 1,0 0 0,0 0 0,-1 0-1,1 0 1,0 0 0,0 0 0,0-1-1,-1 1 1,1 0 0,0-1 0,0 1-1,0-1 1,0 1 0,0-1 0,0 0-1,0 0 1,0 1 0,0-1 0,0 0-1,0 0 1,-1-1 0,-11-21-6785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9:55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24575,'7'-1'0,"0"0"0,-1-1 0,1 0 0,-1 0 0,0 0 0,1-1 0,-1 0 0,0 0 0,-1 0 0,11-8 0,14-8 0,-25 17 0,1-1 0,-1 1 0,1 0 0,0 0 0,-1 0 0,1 1 0,0 0 0,0 0 0,0 0 0,0 1 0,9 0 0,-12 1 0,1-1 0,-1 1 0,0 0 0,0 0 0,0 1 0,1-1 0,-1 1 0,0-1 0,-1 1 0,1 0 0,0 0 0,-1 0 0,1 1 0,-1-1 0,1 0 0,-1 1 0,0 0 0,0 0 0,0-1 0,-1 1 0,4 6 0,-3-3 0,0 0 0,0 0 0,0 0 0,-1 0 0,1 0 0,-1 0 0,-1 1 0,1-1 0,-1 0 0,-1 0 0,1 1 0,-1-1 0,0 0 0,0 0 0,-1 0 0,-2 9 0,-5 6 0,-1 0 0,-1-1 0,-15 23 0,-8 13 0,33-54 0,0 0 0,0 0 0,0 1 0,0-1 0,0 0 0,0 1 0,1-1 0,-1 0 0,1 1 0,0-1 0,0 1 0,0 4 0,0-6 0,1 0 0,-1 0 0,1 0 0,-1 0 0,1 0 0,0 0 0,-1 0 0,1-1 0,0 1 0,0 0 0,-1 0 0,1 0 0,0-1 0,0 1 0,0-1 0,0 1 0,0 0 0,0-1 0,0 0 0,0 1 0,0-1 0,0 0 0,0 1 0,1-1 0,-1 0 0,0 0 0,0 0 0,2 0 0,28 1 43,0-1-1,46-7 1,-43 4-790,60 0 1,-60 6-6080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1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24575,'-7'0'0,"1"0"0,9 0 0,4 8 0,12 13 0,11 15 0,11 8 0,-6-3 0,-15-8 0,-12-11-8191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1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0 24575,'0'4'0,"0"12"0,-7 12 0,-3 11 0,-11 11 0,-2 5 0,4-1 0,4-12 0,5-21 0,4-14-8191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2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41 24575,'-4'0'0,"3"-4"0,9-8 0,10-3 0,2 6 0,-2 14 0,-7 23 0,-14 17 0,-14 9 0,-4 6 0,17-7 0,9-17 0,15-13 0,4-20 0,5-9 0,-2-7 0,-5-2-8191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3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24575,'7'0'0,"14"0"0,4-3 0,8-3 0,6 2 0,5 0 0,1 1 0,-6 1-8191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3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24575,'0'4'0,"0"8"0,7 10 0,3 9 0,0 7 0,-2 3 0,-2 4 0,-3-11 0,6-10 0,2-17 0,10-10 0,8-5 0,1-7 0,1-2 0,4 2 0,-4-4 0,-8 1-8191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1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24575,'4'0'0,"8"0"0,18 0 0,11 0 0,10 0 0,3 0 0,-6 0-8191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4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24575,'0'4'0,"0"8"0,0 7 0,0 14 0,0 13 0,0 11 0,0 6 0,0 7 0,0-4 0,0 2 0,0-3 0,0-10 0,0-21 0,0-16-8191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4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44 24575,'0'4'0,"4"1"0,1 11 0,14 3 0,5 6 0,9-2 0,7-4 0,-4 1 0,-1-2 0,-9-4 0,-9-9 0,-9-4-8191</inkml:trace>
  <inkml:trace contextRef="#ctx0" brushRef="#br0" timeOffset="1">163 0 24575,'0'4'0,"-8"9"0,-2 9 0,-6 9 0,-2 6 0,-4 5 0,1 10 0,4 4 0,-2-8 0,1-16 0,9-28 0,5-22 0,10-9 0,5 1-8191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4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24575,'0'15'0,"0"12"0,0 13 0,0 8 0,0 2 0,0 1 0,0-5 0,0-10-8191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5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24575,'4'0'0,"9"0"0,20-7 0,17-4 0,6 2 0,-5-7 0,-12 1-8191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25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395 1 24575,'0'1'0,"0"1"0,-1 0 0,1-1 0,0 1 0,-1-1 0,0 1 0,1-1 0,-1 1 0,0-1 0,0 1 0,0-1 0,1 0 0,-2 1 0,1-1 0,0 0 0,0 0 0,0 1 0,0-1 0,-1 0 0,-1 0 0,-32 18 0,-7-5 0,-1-1 0,-57 8 0,60-13 0,31-6 0,-1 0 0,1 1 0,0 0 0,0 0 0,0 1 0,-14 8 0,20-10 0,0 0 0,1 0 0,-1 0 0,0 1 0,1-1 0,0 1 0,-1 0 0,1-1 0,0 1 0,1 0 0,-1 0 0,0 0 0,1 1 0,0-1 0,-1 0 0,1 0 0,1 1 0,-1-1 0,0 1 0,1-1 0,0 6 0,0 8 0,2 0 0,0-1 0,1 1 0,1 0 0,10 29 0,-14-44 0,1 0 0,0 0 0,0 0 0,0 0 0,0 0 0,0 0 0,1 0 0,-1 0 0,1 0 0,-1 0 0,1-1 0,-1 1 0,1 0 0,0-1 0,0 0 0,4 3 0,-3-3 0,1 0 0,-1 0 0,1-1 0,-1 1 0,1-1 0,0 0 0,-1 0 0,1 0 0,-1 0 0,5-1 0,53-10 0,-44 7 0,0 0 0,0 2 0,0 0 0,0 1 0,24 1 0,-38 1 0,0-1 0,0 1 0,0 0 0,0 0 0,0 0 0,0 0 0,0 0 0,-1 1 0,1-1 0,0 1 0,-1 0 0,1 0 0,-1 0 0,0 0 0,0 0 0,0 0 0,0 0 0,0 1 0,0-1 0,0 1 0,-1 0 0,1-1 0,-1 1 0,0 0 0,1 3 0,0-1 0,-1 0 0,0-1 0,0 1 0,-1 0 0,0 0 0,0 0 0,0 0 0,0 0 0,0 0 0,-1 0 0,0 0 0,0-1 0,-1 1 0,-2 8 0,-4 0-62,1 0 0,-1-1 0,-1 0 0,0 0 0,-1-1 0,0 0 0,-1-1 0,0 0 0,-1 0 0,0-1 0,0-1 0,-1 0-1,0-1 1,0 0 0,-1-1 0,0 0 0,0-1 0,0-1 0,-1 0 0,1-1 0,-29 2 0,1-4-6764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32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24575,'0'8'0,"7"2"0,15 0 0,17-6 0,11-4 0,-4 2 0,-10 9 0,-14 2 0,-11-2-8191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33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24575,'4'0'0,"12"0"0,11-4 0,9-1 0,9 0 0,-3 1-8191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35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24575,'-3'0'0,"-2"4"0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0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 24575,'0'3'0,"0"10"0,0 9 0,0 9 0,-4 6 0,-1 5 0,1 3 0,-8 0 0,-1 2 0,-5-9 0,-1 2 0,3 0 0,5-9 0,4-26 0,3-13-8191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0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24575,'0'8'0,"7"17"0,4 16 0,-2 12 0,-1 16 0,5 7 0,1-1 0,-3-7 0,5-6 0,10-15 0,2-18 0,-8-26 0,-8-14-8191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2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56 24575,'0'-2'0,"0"0"0,0 0 0,-1 0 0,1 0 0,0 0 0,-1-1 0,1 1 0,-1 0 0,0 0 0,0 0 0,0 0 0,0 0 0,0 1 0,0-1 0,0 0 0,-1 0 0,1 1 0,0-1 0,-3-1 0,1 1 0,0 0 0,1 0 0,-1 1 0,0-1 0,-1 1 0,1 0 0,0 0 0,0 0 0,0 0 0,-1 1 0,-4-1 0,0 0 0,0 1 0,0 1 0,1-1 0,-1 1 0,0 1 0,1-1 0,-1 1 0,1 1 0,-1-1 0,-8 5 0,6-1 0,0 1 0,-1 0 0,2 0 0,-1 1 0,1 0 0,1 1 0,-1 0 0,1 0 0,1 1 0,0 0 0,-8 14 0,12-17 0,-1 0 0,2-1 0,-1 1 0,1 0 0,0 1 0,0-1 0,1 0 0,0 0 0,0 1 0,1-1 0,0 1 0,0-1 0,1 0 0,0 1 0,0-1 0,1 0 0,0 0 0,0 0 0,6 13 0,-6-17 0,-1 1 0,1-1 0,0 0 0,0 1 0,1-1 0,-1 0 0,1 0 0,-1-1 0,1 1 0,0-1 0,0 1 0,0-1 0,0 0 0,1 0 0,-1 0 0,1 0 0,-1-1 0,1 1 0,-1-1 0,1 0 0,0 0 0,0-1 0,3 1 0,-1 0 0,0-2 0,0 1 0,0-1 0,0 0 0,-1 0 0,1 0 0,-1-1 0,1 0 0,-1 0 0,1-1 0,-1 1 0,0-1 0,0 0 0,7-6 0,4-4 0,-2-1 0,1 0 0,-2 0 0,0-2 0,0 0 0,-2 0 0,0-1 0,-1 0 0,0-1 0,-2 0 0,8-22 0,-12 27 0,2-3 0,0 0 0,12-25 0,-22 115 0,2-54 0,-1 24 0,3 52 0,0-84 0,1-1 0,1 0 0,-1 0 0,2 0 0,0-1 0,0 1 0,1-1 0,0 1 0,1-1 0,6 11 0,-8-18-151,-1 0-1,1 0 0,0 0 0,0 0 1,0 0-1,0 0 0,0-1 1,7 4-1,24 7-6674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0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24575,'4'0'0,"8"0"0,14 0 0,10 0 0,10-4 0,9-1 0,2 0 0,-1 1 0,-3 1 0,-2 2 0,-3 0 0,-9 0-8191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1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9 24575,'0'0'0,"0"0"0,0-1 0,0 1 0,0 0 0,0 0 0,0 0 0,0-1 0,0 1 0,0 0 0,0 0 0,0-1 0,0 1 0,0 0 0,0 0 0,0-1 0,0 1 0,0 0 0,0 0 0,0 0 0,0-1 0,0 1 0,0 0 0,0 0 0,-1-1 0,1 1 0,0 0 0,0 0 0,0 0 0,0 0 0,0-1 0,-1 1 0,1 0 0,0 0 0,0 0 0,0 0 0,-1 0 0,1-1 0,0 1 0,0 0 0,0 0 0,-1 0 0,1 0 0,0 0 0,0 0 0,-1 0 0,1 0 0,0 0 0,0 0 0,-1 0 0,1 0 0,0 0 0,0 0 0,-1 0 0,1 0 0,0 0 0,0 0 0,-1 1 0,-16 14 0,-21 36 0,35-47 0,-24 34 0,-40 80 0,56-93 0,1 0 0,1 1 0,1 0 0,-8 46 0,12-46 0,2-1 0,0 1 0,2 0 0,0 0 0,2 0 0,1-1 0,1 1 0,1-1 0,15 42 0,59 113 0,-8-22 0,-61-131 0,-2 1 0,0-1 0,-2 1 0,3 32 0,-7-45 0,-1-1 0,-1 1 0,-1-1 0,0 1 0,-3 14 0,3-22 0,-1-1 0,0 0 0,0 1 0,-1-1 0,1 0 0,-1 0 0,-1 0 0,1-1 0,-1 1 0,0-1 0,0 0 0,-10 9 0,13-13 4,0 0 0,0 0 0,0 1 0,-1-1 0,1 0 0,0 0-1,-1-1 1,1 1 0,-1 0 0,1 0 0,-1-1 0,0 1 0,1-1 0,-1 1 0,0-1-1,1 0 1,-1 0 0,0 0 0,1 1 0,-1-2 0,0 1 0,1 0 0,-1 0 0,0 0-1,-2-2 1,2 1-101,0-1-1,-1 1 0,1-1 0,0 0 1,0 1-1,0-1 0,1 0 0,-1 0 1,0-1-1,1 1 0,-1 0 0,1-1 0,0 1 1,-2-5-1,-9-30-6728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1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24575,'0'4'0,"0"13"0,0 10 0,0 8 0,0 7 0,0-2 0,0 9 0,0-5-8191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2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24575,'0'4'0,"0"16"0,0 20 0,-3 10 0,-3 8 0,5-5 0,10-13 0,11-16 0,12-24 0,2-19 0,-5-6-8191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0:52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24575,'0'7'0,"0"10"0,0 10 0,0 12 0,0 10 0,0 4 0,0 1 0,0-1 0,0 1 0,0-8-8191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24575,'0'4'0,"7"1"0,3 15 0,18 11 0,12 12 0,11 10 0,3-5 0,-10-9 0,-21-12 0,-13-11-8191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5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11 24575,'0'-8'0,"0"6"0,-4 14 0,0 8 0,-9 13 0,-1 8 0,-9 4 0,-2 3 0,-3 0 0,3-12 0,5-19 0,7-24 0,5-11-8191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5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24575,'7'0'0,"3"3"0,0 10 0,-3 16 0,-9 20 0,-1 0 0,16-7 0,12-23 0,10-14 0,-1-19 0,5-8 0,-4-7 0,-8 1-8191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5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24575,'0'8'0,"0"17"0,0 15 0,0 13 0,0 9 0,0 4 0,0 0 0,0-6 0,3-11 0,3-15-8191</inkml:trace>
  <inkml:trace contextRef="#ctx0" brushRef="#br0" timeOffset="1">310 530 24575,'11'0'0,"19"0"0,12 0 0,6 0 0,-5-4 0,-2-1 0,-1 1 0,-7-4 0,-9 0-8191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6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42 24575,'1'-1'0,"-1"-1"0,0 0 0,0 0 0,-1 1 0,1-1 0,0 0 0,0 1 0,-1-1 0,1 0 0,-1 1 0,0-1 0,1 1 0,-1-1 0,0 0 0,0 1 0,0 0 0,0-1 0,0 1 0,0 0 0,0-1 0,0 1 0,-3-1 0,2 1 0,0 0 0,0 0 0,0 0 0,0 1 0,-1-1 0,1 1 0,0-1 0,0 1 0,-1 0 0,1 0 0,0 0 0,0 0 0,-1 1 0,1-1 0,-2 1 0,-3 1 0,1 0 0,0 0 0,0 0 0,0 1 0,1 0 0,-1 0 0,1 0 0,-1 1 0,1 0 0,0 0 0,-7 7 0,10-8 0,-1 1 0,0-1 0,1 1 0,0 0 0,0-1 0,0 1 0,0 0 0,1 0 0,0 0 0,-1 1 0,1-1 0,1 0 0,-1 0 0,1 0 0,-1 1 0,1-1 0,1 0 0,0 5 0,0-4 0,0 1 0,1-1 0,0 0 0,1 0 0,-1 0 0,1 0 0,0 0 0,0-1 0,0 1 0,0-1 0,1 0 0,0 0 0,7 6 0,7 3 0,0 0 0,1-1 0,0-1 0,1-1 0,30 11 0,-19-8 0,34 20 0,-59-30 0,0 1 0,0 0 0,-1 0 0,1 0 0,-1 1 0,0 0 0,0 0 0,-1 0 0,0 1 0,0 0 0,0-1 0,5 11 0,-8-12 0,0-1 0,0 1 0,0 0 0,0 0 0,0 0 0,-1-1 0,0 1 0,0 0 0,0 0 0,0 0 0,0 0 0,-1 0 0,0 0 0,0-1 0,0 1 0,0 0 0,0-1 0,-1 1 0,0-1 0,0 1 0,0-1 0,0 0 0,-4 5 0,2-3 0,-1 0 0,0 0 0,0-1 0,0 0 0,0 0 0,-1 0 0,1 0 0,-1-1 0,0 0 0,0 0 0,0-1 0,0 0 0,-1 0 0,1 0 0,-1-1 0,1 0 0,-1 0 0,1-1 0,-1 1 0,0-1 0,-8-2 0,10 2 0,0-1 0,0 0 0,0-1 0,1 1 0,-1-1 0,1 0 0,-1 0 0,1 0 0,-1 0 0,1-1 0,0 0 0,0 0 0,1 0 0,-1 0 0,0-1 0,1 1 0,0-1 0,0 0 0,0 0 0,0 0 0,1 0 0,0-1 0,-1 1 0,2-1 0,-1 1 0,0-1 0,1 0 0,0 1 0,-1-9 0,1 3-4,1 0 0,0 0 0,0 0 0,1 0 1,0 0-1,1 1 0,0-1 0,1 0 0,0 1 0,4-11 0,7-8 89,31-50 1,-32 60-335,-2-1 0,0 0 0,-1-1 1,-1 0-1,9-31 0,-13 23-6577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3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 24575,'4'-8'0,"8"-2"0,3-7 0,6-1 0,7 3 0,6 4 0,-3 8 0,1 22 0,-4 20 0,-8 15 0,4 9 0,6-6 0,-2-9 0,1-13 0,11-12 0,-1-17 0,-8-11-8191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6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24575,'8'0'0,"9"8"0,10 9 0,12 10 0,13 11 0,10 0 0,-6 4 0,3-5 0,-16-12 0,-24-11 0,-21-15 0,-11-15 0,-4-4-8191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7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0 24575,'-7'11'0,"-3"12"0,-8 8 0,-11 12 0,-8 8 0,2 12 0,-5 2 0,9-10 0,9-30 0,21-29 0,9-27 0,11-14 0,3 0-8191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7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24575,'40'-29'0,"-8"0"0,-24 21 0,0 0 0,0 1 0,1 0 0,0 0 0,1 1 0,0 0 0,-1 1 0,15-6 0,-23 10 0,1 1 0,-1 0 0,1 0 0,0 0 0,-1 0 0,1 0 0,-1 0 0,1 0 0,0 0 0,-1 0 0,1 1 0,-1-1 0,1 1 0,-1-1 0,1 1 0,-1 0 0,0-1 0,1 1 0,-1 0 0,0 0 0,1 0 0,-1 0 0,0 0 0,0 0 0,0 1 0,0-1 0,0 0 0,0 1 0,0-1 0,0 0 0,-1 1 0,1-1 0,0 1 0,-1-1 0,1 1 0,-1-1 0,1 3 0,1 4 0,-1-1 0,0 0 0,0 1 0,0-1 0,-1 1 0,0-1 0,-1 9 0,-2-3 0,0 1 0,-1-1 0,-1 0 0,0 0 0,-1-1 0,0 1 0,0-1 0,-2 0 0,1-1 0,-2 0 0,1 0 0,-2-1 0,-11 11 0,36-32 0,0 1 0,1 1 0,19-9 0,-26 14 0,0 1 0,0 0 0,0 0 0,1 1 0,0 0 0,-1 1 0,14 0 0,-20 1 0,0 0 0,0 0 0,1 1 0,-1-1 0,0 1 0,0 0 0,0 0 0,0 0 0,1 0 0,-2 1 0,1-1 0,0 1 0,0 0 0,0 0 0,-1 0 0,1 0 0,-1 0 0,0 0 0,1 1 0,-1-1 0,0 1 0,0 0 0,-1-1 0,1 1 0,1 3 0,-2-2 5,1 1-1,-1-1 0,0 0 0,0 1 1,0-1-1,-1 0 0,0 1 0,0-1 1,0 1-1,0-1 0,0 1 1,-1-1-1,0 0 0,0 1 0,0-1 1,-1 0-1,1 0 0,-1 0 1,0 0-1,0 0 0,-1 0 0,1 0 1,-1-1-1,0 1 0,1-1 0,-2 0 1,-5 6-1,3-4-91,1-1-1,-1 1 1,0-1 0,0 0-1,0 0 1,-1-1 0,1 0-1,-1 0 1,0-1-1,0 0 1,0 0 0,0 0-1,0-1 1,0 0 0,-1 0-1,-10-1 1,-25-9-6739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8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24575,'0'7'0,"8"11"0,2 9 0,-1 8 0,-1 5 0,-3 4 0,-5-10 0,-4-11-8191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8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0 145 24575,'4'0'0,"9"0"0,9-11 0,13-3 0,7-12 0,5 0 0,1 4 0,-7-3 0,-11 4-8191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9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24575,'9'0'0,"1"-1"0,0-1 0,0 0 0,-1 0 0,1-1 0,16-8 0,4 0 0,13-4 0,-19 5 0,0 2 0,1 0 0,0 2 0,29-4 0,-48 10 0,0-1 0,1 1 0,-1 0 0,1 0 0,-1 1 0,0 0 0,1 0 0,-1 1 0,0 0 0,0 0 0,0 0 0,0 0 0,0 1 0,0 0 0,-1 1 0,1-1 0,-1 1 0,0 0 0,0 0 0,-1 0 0,8 9 0,-6-4 0,1 1 0,-1 0 0,-1 1 0,0-1 0,0 1 0,-1 0 0,-1 0 0,1 0 0,-2 1 0,0-1 0,0 1 0,-1 0 0,0-1 0,-2 19 0,-1-9 0,0-1 0,-1 0 0,-2 0 0,0 0 0,0-1 0,-2 0 0,-14 30 0,11-31 0,0-1 0,-1 1 0,-1-2 0,0 1 0,-1-2 0,-1 0 0,0 0 0,-25 18 0,35-30 0,0 0 0,0-1 0,0 1 0,-1-1 0,1 0 0,-1 0 0,1 0 0,-1-1 0,0 0 0,-7 2 0,10-3 0,0 0 0,0 0 0,1-1 0,-1 1 0,0 0 0,0-1 0,0 1 0,1-1 0,-1 1 0,0-1 0,1 0 0,-1 0 0,0 0 0,1 0 0,-1 0 0,1 0 0,-1 0 0,1 0 0,0-1 0,0 1 0,-1 0 0,1-1 0,0 1 0,0-1 0,0 1 0,1-1 0,-1 0 0,-1-3 0,0 1 0,1 0 0,0 0 0,0-1 0,0 1 0,0-1 0,1 1 0,-1-1 0,1 1 0,0-1 0,1 1 0,-1 0 0,1-1 0,0 1 0,0-1 0,0 1 0,0 0 0,1 0 0,0 0 0,0 0 0,0 0 0,0 0 0,1 0 0,-1 0 0,1 1 0,0 0 0,0-1 0,0 1 0,1 0 0,-1 0 0,1 1 0,0-1 0,-1 1 0,1 0 0,8-3 0,6-2 18,0 2-1,1 0 0,0 1 1,-1 1-1,21 0 0,-23 2-227,1-1 0,-1 0 1,1-1-1,-1-1 0,0-1 0,30-12 0,-9-6-6616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09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24575,'-2'121'0,"6"138"0,-3-252 0,0 1 0,0-1 0,1 0 0,-1 1 0,2-1 0,-1 0 0,1-1 0,0 1 0,1 0 0,0-1 0,0 1 0,0-1 0,6 6 0,-7-9 0,0 0 0,1 0 0,-1 0 0,1-1 0,-1 1 0,1-1 0,0 0 0,0 0 0,0 0 0,0-1 0,0 1 0,1-1 0,-1 0 0,0 0 0,1 0 0,-1-1 0,0 0 0,1 0 0,-1 0 0,1 0 0,-1-1 0,1 1 0,3-2 0,-2 0 0,0 0 0,-1-1 0,1 0 0,-1 1 0,0-2 0,0 1 0,0 0 0,-1-1 0,1 0 0,-1 0 0,0-1 0,0 1 0,6-10 0,-7 11 0,-1 0 0,0 0 0,0 0 0,-1 0 0,1 0 0,-1-1 0,1 1 0,-1-1 0,0 1 0,0-1 0,-1 1 0,1-1 0,-1 0 0,0 1 0,0-1 0,0 0 0,0 1 0,-1-1 0,1 0 0,-1 1 0,0-1 0,0 1 0,-2-6 0,2 8 0,1 0 0,-1-1 0,0 1 0,1 0 0,-1 0 0,0 0 0,0 0 0,0-1 0,0 1 0,0 0 0,0 1 0,0-1 0,0 0 0,0 0 0,0 0 0,-1 1 0,1-1 0,0 0 0,-1 1 0,1-1 0,0 1 0,-1 0 0,1-1 0,0 1 0,-1 0 0,1 0 0,0 0 0,-1 0 0,1 0 0,-1 0 0,1 0 0,0 1 0,-1-1 0,1 0 0,0 1 0,-1-1 0,1 1 0,0-1 0,-1 1 0,1 0 0,0 0 0,0-1 0,0 1 0,-2 2 0,-3 2 0,0 1 0,0 0 0,0 0 0,1 1 0,0-1 0,-4 9 0,-12 21-1365,5-6-5461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0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24575,'4'0'0,"9"0"0,5 0 0,11 7 0,13 3 0,6 14 0,6 12 0,5 6 0,-4-4 0,-14-16 0,-22-19 0,-15-10-8191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0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0 24575,'0'4'0,"-7"1"0,-3 18 0,-7 17 0,-1 9 0,-8 4 0,0 0 0,-4-9 0,5-4 0,5-13 0,7-19 0,9-17 0,6-16 0,1-10 0,2 0-8191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1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70 24575,'0'-2'0,"1"0"0,-1 0 0,0 0 0,1 1 0,0-1 0,-1 0 0,1 1 0,0-1 0,0 0 0,0 1 0,0-1 0,0 1 0,1-1 0,-1 1 0,0 0 0,1 0 0,-1-1 0,1 1 0,1-1 0,33-17 0,-35 18 0,6-2 0,0 0 0,0 1 0,0-1 0,1 2 0,-1-1 0,1 1 0,0 0 0,-1 0 0,1 1 0,9 1 0,-13-1 0,0 1 0,0-1 0,-1 1 0,1 0 0,0 1 0,0-1 0,-1 1 0,1-1 0,-1 1 0,1 0 0,-1 0 0,0 1 0,0-1 0,0 1 0,0 0 0,0-1 0,-1 1 0,1 1 0,-1-1 0,0 0 0,4 6 0,-3-2 0,0 0 0,0 0 0,-1-1 0,0 1 0,0 1 0,-1-1 0,1 0 0,-2 0 0,1 1 0,-1-1 0,0 0 0,0 1 0,-1-1 0,0 0 0,-2 8 0,-1-6 0,1 1 0,-1-1 0,0 1 0,-1-1 0,0-1 0,-1 1 0,0-1 0,0 0 0,-14 14 0,7-9 0,-1-2 0,0 0 0,-1 0 0,0-1 0,-1-1 0,1-1 0,-2 0 0,1-1 0,-1-1 0,0 0 0,-33 6 0,46-11 0,0-1 0,-1 1 0,1-1 0,0 1 0,0-1 0,-1 0 0,1-1 0,0 1 0,0-1 0,0 0 0,0 0 0,0 0 0,0-1 0,0 1 0,0-1 0,0 0 0,0 0 0,-3-3 0,6 4 0,0 1 0,1-1 0,-1 1 0,1-1 0,-1 0 0,1 1 0,-1-1 0,1 0 0,-1 1 0,1-1 0,-1 0 0,1 0 0,0 1 0,0-1 0,-1 0 0,1 0 0,0 1 0,0-1 0,0 0 0,0 0 0,0 0 0,0 0 0,0 1 0,0-1 0,0 0 0,0 0 0,1-1 0,0 1 0,0-1 0,0 1 0,0-1 0,0 1 0,0 0 0,1-1 0,-1 1 0,1 0 0,-1 0 0,0 0 0,4-2 0,4-2 0,1 1 0,-1 1 0,16-5 0,10 0-195,0 2 0,0 1 0,1 2 0,-1 1 0,1 2 0,47 6 0,-44 0-6631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1 24575,'-7'0'0,"-11"3"0,-9 2 0,0 11 0,-11 14 0,-6 2 0,-14 14 0,-5 7 0,0 3 0,4-2 0,12-10-8191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1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24575,'18'0'0,"18"0"0,11 0 0,4 0 0,1 0 0,3 0 0,-7-8 0,-13-10 0,-12-1-8191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2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24575,'0'4'0,"0"4"0,0 9 0,0 9 0,0 8 0,0 5 0,0 4 0,0 2 0,8-7 0,13-9 0,12-18 0,6-22 0,13-16 0,-4-12 0,-8-9 0,-13 2-8191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2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24575,'0'3'0,"-7"21"0,-4 13 0,5 12 0,4 9 0,1 5 0,13 8 0,4 3 0,-1-5 0,5-5 0,-1-18 0,-4-24 0,-5-23 0,5-20 0,-2-5-8191</inkml:trace>
  <inkml:trace contextRef="#ctx0" brushRef="#br0" timeOffset="1">270 155 24575,'1'190'0,"-1"-184"0,1 0 0,0 1 0,0-1 0,0 0 0,1 0 0,0-1 0,0 1 0,1 0 0,0-1 0,0 1 0,4 5 0,-6-9 0,1 0 0,-1 0 0,1-1 0,-1 1 0,1-1 0,0 1 0,0-1 0,-1 1 0,1-1 0,0 0 0,0 0 0,0 0 0,0 0 0,0-1 0,1 1 0,-1 0 0,0-1 0,0 1 0,0-1 0,1 0 0,-1 0 0,0 0 0,0 0 0,1 0 0,-1 0 0,0-1 0,0 1 0,0-1 0,1 0 0,-1 1 0,0-1 0,0 0 0,0 0 0,2-2 0,2-1 0,0-1 0,-1 1 0,1-1 0,-1 0 0,-1 0 0,1-1 0,-1 1 0,1-1 0,-2 0 0,1 0 0,-1 0 0,5-12 0,0-3 0,-1 0 0,7-40 0,-11 48 0,-2 1 0,1-1 0,-1 0 0,-1 0 0,-3-25 0,3 34 0,-1-1 0,0 1 0,0 0 0,0 0 0,-1 0 0,1 0 0,-1 0 0,0 1 0,0-1 0,0 1 0,-1-1 0,1 1 0,-1-1 0,0 1 0,1 0 0,-2 0 0,1 1 0,0-1 0,-1 1 0,1-1 0,-8-2 0,-16-4-1365,5 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2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24575,'7'0'0,"4"16"0,10 4 0,1 6 0,9 7 0,7-3 0,7 6 0,1-5 0,-8 1 0,-3-5 0,-7-11 0,-9-16 0,-11-15 0,-7-6-8191</inkml:trace>
  <inkml:trace contextRef="#ctx0" brushRef="#br0" timeOffset="1">333 0 24575,'-8'0'0,"-2"4"0,-14 1 0,-4 12 0,-12 9 0,2 12 0,-9 11 0,-3 5 0,10-19 0,12-18 0,11-13-8191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3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 24575,'0'11'0,"0"16"0,0 9 0,0 11 0,0 5 0,7 1 0,3-1 0,0-13 0,-14-21 0,-6-13-8191</inkml:trace>
  <inkml:trace contextRef="#ctx0" brushRef="#br0" timeOffset="1">0 200 24575,'8'0'0,"9"0"0,14 0 0,8-7 0,6-3 0,3-7 0,0-1 0,-8-5 0,-11 2-8191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3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24575,'8'0'0,"1"-1"0,-1 0 0,0-1 0,14-4 0,-14 3 0,-1 1 0,0 0 0,1 1 0,0-1 0,11 1 0,-12 1 0,0 1 0,1 0 0,-1 1 0,0-1 0,1 2 0,-1-1 0,0 1 0,-1 0 0,1 0 0,0 0 0,-1 1 0,0 0 0,0 1 0,0-1 0,0 1 0,-1 0 0,0 1 0,0-1 0,0 1 0,-1 0 0,0 0 0,0 1 0,0-1 0,-1 1 0,4 10 0,-1-2 0,-1 0 0,-1 1 0,0-1 0,-1 1 0,-1 0 0,-1 0 0,0 0 0,-1 0 0,0 0 0,-2 0 0,-2 16 0,1-22 0,0 0 0,-1-1 0,0 0 0,0 0 0,-1 0 0,0 0 0,0 0 0,-1-1 0,0 0 0,-1-1 0,0 1 0,0-1 0,0 0 0,-1-1 0,0 0 0,-1 0 0,1-1 0,-1 0 0,0 0 0,0-1 0,0 0 0,-1-1 0,0 0 0,1 0 0,-1-1 0,-15 1 0,22-3 0,-1 0 0,0-1 0,1 1 0,-1-1 0,1 0 0,-1 0 0,1 0 0,0 0 0,-1-1 0,1 1 0,0-1 0,0 0 0,-5-3 0,8 4 0,-1 1 0,1-1 0,-1 1 0,1-1 0,-1 1 0,1-1 0,-1 1 0,1-1 0,0 0 0,-1 1 0,1-1 0,0 1 0,0-1 0,-1 0 0,1 1 0,0-1 0,0 0 0,0 1 0,0-1 0,0 0 0,0 0 0,0 1 0,0-1 0,0 0 0,0 1 0,0-2 0,1 1 0,0-1 0,0 1 0,0 0 0,0 0 0,1-1 0,-1 1 0,0 0 0,0 0 0,1 0 0,-1 0 0,1 0 0,-1 1 0,1-1 0,-1 0 0,1 1 0,1-1 0,15-4 0,0 0 0,0 2 0,0 0 0,0 2 0,21-1 0,-19 2 0,-1-1 0,1-1 0,0-1 0,24-7 0,-13-6-1365,-9-2-5461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4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325 2 24575,'-46'-1'0,"14"0"0,-1 2 0,-33 4 0,57-4 0,1 0 0,-1 1 0,1 1 0,0-1 0,0 1 0,0 0 0,0 1 0,0 0 0,1 0 0,-1 1 0,1 0 0,-10 9 0,14-10 0,-1-1 0,1 1 0,0 0 0,0 1 0,0-1 0,1 1 0,0-1 0,-1 1 0,2 0 0,-1-1 0,0 1 0,1 0 0,0 0 0,0 0 0,1 0 0,-1 0 0,1 1 0,0-1 0,1 0 0,-1 0 0,1 0 0,0 0 0,0 0 0,3 8 0,-2-7 0,1 1 0,0-1 0,0 0 0,1 0 0,-1-1 0,1 1 0,1-1 0,-1 1 0,1-1 0,0 0 0,0-1 0,0 0 0,0 1 0,1-1 0,0-1 0,0 1 0,12 4 0,-2-4 0,1 0 0,0 0 0,0-2 0,0 0 0,29-1 0,-26-1 0,1 1 0,-1 1 0,24 5 0,-41-7 0,0 1 0,0 0 0,0 0 0,-1 0 0,1 0 0,-1 1 0,1-1 0,-1 1 0,1 0 0,-1-1 0,0 1 0,0 0 0,0 0 0,0 1 0,0-1 0,0 0 0,0 1 0,-1-1 0,1 1 0,-1-1 0,0 1 0,0 0 0,0-1 0,0 1 0,0 0 0,-1 0 0,1 0 0,-1 0 0,0-1 0,0 1 0,0 0 0,0 0 0,0 0 0,-2 5 0,1 2 0,-2 0 0,1 1 0,-1-1 0,-1 0 0,0-1 0,0 1 0,-1-1 0,-8 13 0,7-15 0,1 0 0,-1 0 0,0 0 0,-1-1 0,1 0 0,-1-1 0,0 1 0,-12 6 0,14-10 0,1 0 0,0 0 0,0 0 0,-1 0 0,1-1 0,-1 0 0,1 0 0,-1 0 0,1 0 0,-1-1 0,0 0 0,1 0 0,-1 0 0,0-1 0,1 1 0,-1-1 0,1 0 0,-6-2 0,4 0-273,0 0 0,0 0 0,0 0 0,-6-6 0,-20-18-6553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4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24575,'0'4'0,"12"8"0,14 10 0,3 13 0,-4 15 0,2 14 0,-3 11 0,-11 8 0,-17 5 0,-10-1 0,-12-8 0,-3-10 0,-7-17 0,3-9 0,-2-13 0,7-3 0,7-7-8191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31 24575,'0'-7'0,"-4"-3"0,-8 1 0,-11 5 0,0 15 0,-4 20 0,2 21 0,-6 26 0,3 24 0,6 9 0,6-3 0,7-12 0,23-23 0,28-24 0,29-19 0,26-16 0,14-14 0,-11-6-8191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7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315 351 24575,'-25'-1'0,"0"2"0,1 0 0,-1 2 0,1 0 0,-31 10 0,47-11 0,1 1 0,0 0 0,0 0 0,0 1 0,0 0 0,1 0 0,-1 1 0,1 0 0,0 0 0,0 0 0,1 1 0,0-1 0,0 1 0,0 1 0,1-1 0,-1 1 0,2 0 0,-1 0 0,1 0 0,-4 13 0,3-6 0,0-1 0,1 1 0,1 0 0,-1 19 0,3-29 0,-1 0 0,1 1 0,1-1 0,-1 0 0,0 0 0,1 0 0,0 0 0,0 0 0,0 0 0,0 0 0,1 0 0,0 0 0,-1 0 0,1 0 0,1-1 0,-1 1 0,1-1 0,-1 0 0,5 4 0,-5-5 0,0-1 0,0 0 0,0 0 0,0 0 0,1 0 0,-1 0 0,0 0 0,1 0 0,-1-1 0,0 1 0,1-1 0,-1 0 0,1 1 0,-1-1 0,1 0 0,2-1 0,0 0 0,-1 0 0,1 0 0,0-1 0,-1 1 0,1-1 0,-1 0 0,8-5 0,-3 0 0,0 1 0,-1-1 0,0 0 0,0-1 0,-1 0 0,12-17 0,-3 0 0,-2-1 0,-2-1 0,0 0 0,-1 0 0,-2-1 0,-1-1 0,-1 1 0,-2-1 0,0 0 0,-2-1 0,-2 1 0,0-1 0,-2 1 0,-1-1 0,-2 1 0,-13-55 0,15 76 0,-6-19 0,7 26 0,1 0 0,0 0 0,-1 0 0,1 0 0,-1 0 0,1 0 0,-1 0 0,0 0 0,1 1 0,-1-1 0,0 0 0,0 0 0,0 0 0,1 1 0,-1-1 0,0 0 0,-1 0 0,1 1 0,1 0 0,0 0 0,-1 0 0,1 0 0,0 1 0,-1-1 0,1 0 0,0 0 0,-1 0 0,1 0 0,0 1 0,-1-1 0,1 0 0,0 0 0,0 0 0,-1 1 0,1-1 0,0 0 0,0 0 0,-1 1 0,1-1 0,0 0 0,0 1 0,0-1 0,0 0 0,-1 1 0,1-1 0,0 0 0,0 1 0,0-1 0,0 0 0,0 1 0,0-1 0,-3 12 0,2 0 0,-1 0 0,1 1 0,1-1 0,0 0 0,1 0 0,2 15 0,0 11 0,7 52 0,26 108 0,-15-92 0,-19-91-107,-1-11 2,-1 1 0,1 0 0,0-1 1,0 1-1,0-1 0,1 0 0,0 1 0,0-1 0,0 0 1,0 0-1,3 4 0,8 1-6721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0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 24575,'52'-2'0,"-1"-2"0,1-2 0,77-20 0,-60 13 0,75-5 0,-3 0 0,-57 7 0,111-3 0,-167 13-341,-1-1 0,0-1-1,36-8 1,-30 1-6485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4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24575,'4'0'0,"9"0"0,9 0 0,9 0 0,17 0 0,13 0 0,10 0 0,12 0 0,8 0 0,-2 0 0,-7 0 0,-11 0 0,-10 0 0,-7 0 0,-6 0 0,-11 0-8191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7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0 24575,'-4'0'0,"0"8"0,-1 9 0,13 10 0,11 12 0,11 6 0,8 4 0,5-8 0,-6-13 0,-11-20 0,-12-10-8191</inkml:trace>
  <inkml:trace contextRef="#ctx0" brushRef="#br0" timeOffset="1">146 23 24575,'-8'11'0,"-2"15"0,-10 19 0,-3 8 0,-4 3 0,2 0 0,6-3 0,5-10-8191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19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24575,'-8'0'0,"2"0"0,5 0 0,11 0 0,18 0 0,8 0 0,6 0 0,-8 14 0,-10 6-8191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71 24575,'8'0'0,"10"0"0,9-8 0,7-2 0,7 1 0,-5-6 0,-1 0 0,-6 2-8191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0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24575,'-4'0'0,"-8"0"0,5 15 0,3 13 0,4 12 0,0 15 0,1 5 0,1 8 0,-5 3 0,-1-2 0,-1-18 0,2-27 0,0-27 0,2-19 0,0-7-8191</inkml:trace>
  <inkml:trace contextRef="#ctx0" brushRef="#br0" timeOffset="1">111 44 24575,'-7'11'0,"-3"12"0,0 13 0,14 11 0,6 6 0,1 4 0,10-6 0,1-21 0,-3-22 0,-4-20 0,-9-19 0,-6-5-8191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1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68 24575,'-7'0'0,"-11"0"0,3 0 0,10 0 0,21 0 0,16-11 0,14-4 0,17 1 0,10 3 0,3 3 0,-3 3 0,-15 2-8191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1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1 24575,'-24'0'0,"-78"2"0,88 0 0,1 0 0,0 0 0,0 1 0,0 1 0,-17 7 0,24-8 0,0 0 0,1 1 0,-1 0 0,1 0 0,-1 0 0,1 1 0,1 0 0,-1 0 0,1 0 0,-1 0 0,1 1 0,1-1 0,-1 1 0,1 0 0,0 0 0,1 1 0,-1-1 0,1 0 0,-1 8 0,-2 11 0,1 1 0,1-1 0,0 44 0,5-4 0,23 128 0,-2-25 0,-19-68 0,1 14 0,-4-109-5,-1-1 0,1 1 0,0-1 0,0 0 0,1 1 0,-1-1 0,1 0 0,0 0 0,0 0 0,1 0 0,-1 0 0,1-1 0,-1 1 0,1-1 0,6 6 0,-4-6 22,0 1-1,0-1 1,0-1 0,0 1-1,0-1 1,0 1 0,1-2-1,-1 1 1,1 0 0,-1-1-1,7 0 1,1 0-166,1 0 1,0-1-1,-1-1 1,1-1-1,-1 0 1,0 0-1,1-1 1,-1-1-1,19-8 1,2-4-6678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2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24575,'-4'0'0,"7"0"0,2 4 0,0 9 0,0 13 0,-9 10 0,-3 6 0,-1 4 0,1-14 0,2-12-8191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2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24575,'4'0'0,"12"0"0,11-3 0,24-3 0,22 2 0,9 0 0,-1-7 0,-7 0 0,-17 0-8191</inkml:trace>
  <inkml:trace contextRef="#ctx0" brushRef="#br0" timeOffset="1">310 227 24575,'8'0'0,"9"-4"0,10-1 0,8-7 0,5-2 0,4 2 0,-6 2-8191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3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24575,'-8'0'0,"-1"7"0,-1 7 0,18 1 0,21-3 0,14-3 0,11-2 0,15-4 0,-4 14 0,-13 10 0,-27 10 0,-29-3 0,-21-7 0,-18-7 0,-9-8 0,4-10 0,11-12 0,11-4-8191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3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24575,'7'4'0,"3"8"0,7 11 0,0 8 0,21 6 0,14 9 0,6-4 0,1-2 0,-2-7 0,-7-10 0,-24-15 0,-16-18 0,-9-6-8191</inkml:trace>
  <inkml:trace contextRef="#ctx0" brushRef="#br0" timeOffset="1">335 67 24575,'-15'0'0,"-13"0"0,-1 4 0,4 9 0,7 13 0,-6 9 0,2 8 0,-11-5 0,1-1 0,-6-6 0,4-13 0,11-17 0,9-8-8191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04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24575,'0'438'0,"1"-402"0,-1-35 0,0-1 0,0 0 0,0 1 0,0-1 0,0 1 0,0-1 0,0 0 0,0 1 0,0-1 0,0 0 0,0 1 0,0-1 0,0 0 0,0 1 0,1-1 0,-1 0 0,0 1 0,0-1 0,0 0 0,0 1 0,1-1 0,-1 0 0,0 1 0,0-1 0,1 0 0,-1 0 0,0 1 0,0-1 0,1 0 0,-1 0 0,0 0 0,1 0 0,-1 1 0,0-1 0,1 0 0,-1 0 0,0 0 0,1 0 0,-1 0 0,0 0 0,1 0 0,-1 0 0,0 0 0,1 0 0,-1 0 0,0 0 0,1 0 0,-1 0 0,1 0 0,-1 0 0,0 0 0,1 0 0,-1 0 0,0-1 0,1 1 0,-1 0 0,0 0 0,0 0 0,1-1 0,-1 1 0,0 0 0,0 0 0,1-1 0,-1 1 0,0-1 0,20-23 0,-17 19 0,23-30 0,1 2 0,35-34 0,-49 55 0,0 0 0,1 1 0,0 0 0,0 1 0,1 1 0,1 0 0,31-12 0,-44 20 0,0 0 0,0 0 0,-1 1 0,1-1 0,0 1 0,0-1 0,0 1 0,0 0 0,0 1 0,0-1 0,0 0 0,0 1 0,0 0 0,0-1 0,0 1 0,0 0 0,-1 1 0,1-1 0,0 0 0,-1 1 0,1-1 0,-1 1 0,3 2 0,3 4 0,-1 0 0,1 1 0,-1 0 0,10 17 0,0 0 0,-8-13-341,1-1 0,1 0-1,16 15 1,-6-11-6485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4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24575,'-7'40'0,"5"-35"0,1 0 0,0 0 0,0 1 0,0-1 0,1 0 0,0 9 0,0-12 0,0 0 0,1 0 0,0 0 0,-1-1 0,1 1 0,0 0 0,0-1 0,0 1 0,0 0 0,0-1 0,0 1 0,0-1 0,0 1 0,1-1 0,-1 0 0,1 0 0,-1 0 0,1 1 0,-1-1 0,1-1 0,0 1 0,-1 0 0,4 1 0,7 2 0,1-1 0,-1 0 0,1-1 0,0 0 0,0-1 0,24-1 0,-24 0 0,-1 0 0,1 1 0,0 0 0,-1 1 0,1 0 0,21 7 0,-32-8 0,0-1 0,-1 1 0,1-1 0,0 1 0,-1 0 0,1 0 0,0 0 0,-1 0 0,1 0 0,-1 0 0,0 0 0,1 0 0,-1 0 0,0 1 0,0-1 0,0 1 0,0-1 0,0 1 0,0-1 0,0 1 0,0-1 0,-1 1 0,1 0 0,-1-1 0,1 1 0,-1 0 0,1 0 0,-1-1 0,0 1 0,0 0 0,0 0 0,0 0 0,0-1 0,-1 1 0,1 0 0,0 0 0,-1-1 0,1 1 0,-1 0 0,0-1 0,0 3 0,-2 1 0,-1 0 0,1 0 0,-1 0 0,0 0 0,0 0 0,-1-1 0,1 0 0,-1 0 0,0 0 0,0 0 0,-6 3 0,-2-1-151,0-1-1,0 0 0,0 0 0,-1-2 1,1 1-1,-1-2 0,0 0 1,-25 1-1,-1-4-6674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4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 24575,'11'0'0,"12"0"0,16-4 0,10-1 0,7 0 0,-6 1-8191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4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24575,'11'0'0,"26"0"0,15 0 0,13 0 0,3 0 0,-9 0-8191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7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24575,'0'11'0,"0"23"0,0 6-8191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9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56 24575,'1'-2'0,"-1"0"0,1 0 0,0 0 0,-1 0 0,1 0 0,0 0 0,0 0 0,0 0 0,0 0 0,1 0 0,-1 1 0,0-1 0,1 0 0,-1 1 0,1-1 0,0 1 0,0 0 0,-1-1 0,1 1 0,0 0 0,0 0 0,0 0 0,0 0 0,0 0 0,3 0 0,5-2 0,0 0 0,-1 0 0,1 1 0,10 0 0,-13 1 0,0 1 0,0 0 0,0 0 0,0 1 0,-1 0 0,1 0 0,0 0 0,0 1 0,-1 0 0,1 1 0,-1-1 0,0 1 0,0 1 0,0-1 0,0 1 0,-1 0 0,1 0 0,-1 0 0,0 1 0,0 0 0,0 0 0,-1 0 0,0 1 0,0-1 0,0 1 0,-1 0 0,5 12 0,-3-6 0,0 0 0,-1 0 0,-1 1 0,0 0 0,0-1 0,-2 1 0,1 0 0,-2 0 0,0 0 0,0 0 0,-1 0 0,-1 0 0,0 0 0,-4 13 0,1-12 0,-1 0 0,0-1 0,-1 1 0,-1-2 0,0 1 0,-1-1 0,-15 17 0,7-10 0,-2-1 0,0 0 0,-31 20 0,43-32 0,-1-1 0,0-1 0,0 1 0,0-2 0,-1 1 0,1-1 0,-1 0 0,-10 2 0,16-5 0,0 1 0,0-1 0,1 0 0,-1 0 0,0 0 0,1 0 0,-1 0 0,0-1 0,0 1 0,1-1 0,-1 0 0,1 0 0,-1 0 0,1 0 0,-1 0 0,1 0 0,-1-1 0,1 1 0,0-1 0,0 0 0,0 0 0,0 0 0,0 0 0,0 0 0,1 0 0,-1 0 0,1 0 0,-1-1 0,1 1 0,-2-4 0,2 4 0,0 0 0,0 0 0,0 0 0,0 0 0,1 0 0,-1 0 0,0 0 0,1 0 0,0 0 0,-1 0 0,1-1 0,0 1 0,0 0 0,0 0 0,1 0 0,-1-1 0,0 1 0,1 0 0,-1 0 0,1 0 0,0 0 0,0 0 0,0 0 0,0 0 0,0 0 0,0 0 0,0 0 0,1 1 0,-1-1 0,1 0 0,-1 1 0,3-3 0,2 1 0,-1 0 0,1 0 0,-1 1 0,1 0 0,0 0 0,0 0 0,0 0 0,0 1 0,1 0 0,10 0 0,20 1 0,1 2 0,72 13 0,-71-8 0,1-2 0,54 0 0,-51-11-1365,-14-5-5461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29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24575,'-8'0'0,"-2"4"0,0 5 0,6 1 0,4 6 0,9 1 0,3 4 0,10-1 0,14 12 0,11 7 0,6-3 0,-7 0 0,0-6 0,-7-12 0,-18-9 0,-13-6-8191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0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0 24575,'-7'0'0,"-11"4"0,-1 13 0,-10 14 0,1 13 0,-6 11 0,2 7 0,0-7 0,5 2 0,-1-8 0,5-13-8191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0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24575,'0'27'0,"-1"-9"0,1 1 0,1-1 0,0 0 0,6 24 0,-7-39 0,1 1 0,0-1 0,0 0 0,0 1 0,1-1 0,-1 0 0,1 0 0,0 0 0,0 0 0,0 0 0,0 0 0,0-1 0,1 1 0,-1-1 0,1 1 0,0-1 0,-1 0 0,1 0 0,0 0 0,0 0 0,0-1 0,1 1 0,-1-1 0,0 0 0,1 0 0,-1 0 0,0 0 0,5 0 0,-2-1 0,-1 0 0,1-1 0,0 1 0,-1-1 0,1 0 0,-1-1 0,1 1 0,-1-1 0,0 0 0,1 0 0,-1-1 0,0 1 0,0-1 0,-1 0 0,1-1 0,0 1 0,-1-1 0,0 0 0,0 0 0,0 0 0,6-10 0,-5 6 0,1 0 0,-1-1 0,0 1 0,-1-1 0,0 0 0,-1 0 0,0-1 0,0 1 0,-1-1 0,0 1 0,1-19 0,-13 83 0,0 172-1365,10-187-5461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1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24575,'0'4'0,"0"16"0,0 8 0,0 7 0,0 6 0,1 2 0,-5-5 0,-1-10-8191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1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24575,'8'0'0,"17"0"0,11-8 0,13-1 0,7-1 0,3-5 0,-9 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5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1021 24575,'11'-320'0,"-4"245"0,4 1 0,25-91 0,-20 106 0,2 0 0,2 1 0,53-101 0,-72 156 0,24-34 0,-9 26 0,-15 11 0,-1 0 0,1 0 0,0-1 0,-1 1 0,1 0 0,-1 0 0,1 1 0,0-1 0,-1 0 0,1 0 0,-1 0 0,1 0 0,-1 0 0,1 1 0,-1-1 0,1 0 0,-1 0 0,1 1 0,-1-1 0,1 0 0,-1 1 0,1-1 0,-1 1 0,1-1 0,-1 0 0,0 1 0,1 0 0,3 6 0,-1 0 0,1 0 0,-2 1 0,1-1 0,-1 1 0,0 0 0,1 9 0,6 19 0,3 9 0,13 90 0,-10 48 0,-13-154 0,32 237 0,15-39 0,-46-215 106,-1-17-1577,-2-9-5355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2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21 24575,'-6'9'0,"2"-4"0,17-7 0,20-10 0,-22 8 0,0 0 0,0 0 0,0 1 0,21-2 0,-28 4 0,0 1 0,0 1 0,0-1 0,0 0 0,0 1 0,0 0 0,0 0 0,0 0 0,0 0 0,0 1 0,-1 0 0,1 0 0,0 0 0,-1 0 0,0 0 0,1 1 0,5 5 0,-5-3 0,1 0 0,-1 0 0,0 1 0,-1 0 0,1 0 0,-1 0 0,0 0 0,-1 0 0,1 1 0,-1-1 0,-1 1 0,1 0 0,-1 0 0,0-1 0,-1 1 0,0 10 0,1-12 0,-2 0 0,1 0 0,-1 0 0,1-1 0,-1 1 0,0 0 0,-1-1 0,1 1 0,-1-1 0,0 1 0,0-1 0,-1 0 0,1 0 0,-1 0 0,0 0 0,0 0 0,0 0 0,0-1 0,-1 0 0,0 1 0,1-1 0,-1-1 0,-8 5 0,3-3 0,1-1 0,-1-1 0,0 1 0,0-2 0,0 1 0,-1-1 0,1 0 0,0-1 0,-10-1 0,14 1 0,0-1 0,1 1 0,-1-1 0,1 0 0,-1 0 0,0 0 0,1-1 0,0 0 0,-1 0 0,1 0 0,0 0 0,0 0 0,0-1 0,0 0 0,1 0 0,-1 0 0,1 0 0,-1-1 0,-2-4 0,5 7 0,0 0 0,1 0 0,-1 0 0,1 0 0,0 0 0,-1 0 0,1 0 0,0 0 0,-1 0 0,1 0 0,0 0 0,0 0 0,0 0 0,0 0 0,0 0 0,0 0 0,0 0 0,0 0 0,0 0 0,1 0 0,-1 0 0,0 0 0,1 0 0,-1 0 0,1 0 0,-1 0 0,1 0 0,-1 1 0,1-1 0,-1 0 0,1 0 0,0 0 0,0 1 0,-1-1 0,1 0 0,0 1 0,0-1 0,0 1 0,0-1 0,0 1 0,1-1 0,5-2 0,0 0 0,0 0 0,0 1 0,13-2 0,18-2 0,63 1 0,-68 4 0,0-1 0,57-10 0,-82 10-273,0-1 0,0 0 0,-1 0 0,11-5 0,15-15-6553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24575,'-1'73'0,"-1"-37"0,2 0 0,1 1 0,9 55 0,-8-87 0,-1 1 0,1-1 0,0 0 0,0 0 0,0 1 0,1-2 0,0 1 0,0 0 0,0 0 0,1-1 0,-1 0 0,1 1 0,0-2 0,5 5 0,-6-6 0,-1 0 0,1 0 0,0-1 0,0 1 0,0-1 0,0 0 0,0 0 0,0 0 0,0 0 0,1 0 0,-1-1 0,0 0 0,0 1 0,1-1 0,-1 0 0,0-1 0,0 1 0,1 0 0,-1-1 0,0 0 0,0 0 0,0 0 0,0 0 0,0 0 0,4-3 0,-2 1 0,-1 0 0,0-1 0,0 0 0,0 1 0,0-1 0,-1 0 0,1-1 0,-1 1 0,0-1 0,-1 1 0,1-1 0,3-9 0,-5 11 0,0 1 0,0 0 0,0-1 0,0 1 0,-1-1 0,1 1 0,-1-1 0,0 0 0,1 1 0,-1-1 0,0 1 0,-1-1 0,1 1 0,0-1 0,-1 1 0,1-1 0,-1 1 0,0-1 0,0 1 0,0-1 0,0 1 0,0 0 0,0 0 0,-1-1 0,1 1 0,-1 0 0,0 0 0,-3-3 0,4 5-3,0-1 0,0 0 0,0 0 0,0 1 0,0-1 0,0 0 0,-1 1 0,1-1-1,0 1 1,0 0 0,0-1 0,-1 1 0,1 0 0,0 0 0,-1 0 0,1 0 0,0 0 0,0 0 0,-1 0 0,1 0-1,0 0 1,-1 1 0,1-1 0,0 1 0,-2 0 0,0 1 20,1-1-1,0 1 1,0 0 0,0 0-1,0 0 1,0 0-1,0 1 1,0-1 0,1 0-1,-1 1 1,0 2 0,-4 7-314,2-1 0,0 1 0,0 0 0,-2 16 0,1 10-6529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3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55 24575,'-11'0'0,"4"0"0,10 0 0,12 0 0,15 0 0,18-3 0,11-3 0,7 2 0,12-8 0,-1 0 0,-5 0 0,-23 8 0,-20 3-8191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3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96 24575,'1'0'0,"0"0"0,0-1 0,0 1 0,0-1 0,0 1 0,0-1 0,0 1 0,0-1 0,0 0 0,0 1 0,0-1 0,0 0 0,0 0 0,-1 0 0,2-1 0,4-4 0,10-7 0,-2 1 0,0 1 0,28-18 0,-39 27 0,0 1 0,1-1 0,-1 0 0,0 1 0,1 0 0,-1 0 0,1 0 0,-1 0 0,1 0 0,-1 1 0,1 0 0,0-1 0,-1 1 0,1 0 0,-1 1 0,1-1 0,0 1 0,-1 0 0,1 0 0,3 1 0,-5-1 0,0 0 0,0 0 0,-1 0 0,1 0 0,-1 0 0,1 0 0,-1 1 0,1-1 0,-1 0 0,0 1 0,1-1 0,-1 1 0,0 0 0,0-1 0,0 1 0,0 0 0,-1 0 0,1-1 0,1 5 0,-2-3 0,0 0 0,0 0 0,0 0 0,0 0 0,0 0 0,0 0 0,-1 0 0,0 0 0,1 0 0,-1 0 0,-2 3 0,-1 3 0,-1 0 0,0-1 0,0 0 0,-1 0 0,0-1 0,-11 12 0,11-12 0,8-5 0,14-7 0,0 1 0,-3 2 0,0 0 0,0 1 0,0 0 0,0 1 0,1 0 0,-1 1 0,20 5 0,-28-5 0,0 0 0,0 0 0,0 1 0,0 0 0,0 0 0,-1 0 0,1 1 0,-1-1 0,1 1 0,-1 0 0,0 0 0,0 1 0,0-1 0,-1 1 0,1 0 0,-1 0 0,0 0 0,0 0 0,0 1 0,-1-1 0,0 1 0,4 8 0,-5-10 0,0 0 0,-1 0 0,1 1 0,-1-1 0,1 0 0,-1 0 0,0 1 0,0-1 0,0 0 0,-1 0 0,1 1 0,-1-1 0,0 0 0,0 0 0,0 0 0,0 0 0,0 0 0,-3 5 0,1-4 0,0-1 0,0 0 0,0 1 0,0-1 0,0-1 0,-1 1 0,1 0 0,-1-1 0,0 0 0,0 1 0,0-1 0,-7 2 0,6-2 0,-1 0 0,-1-1 0,1 1 0,0-1 0,0 0 0,0-1 0,-1 1 0,1-1 0,0-1 0,0 1 0,-1-1 0,1 0 0,0 0 0,0-1 0,0 0 0,0 0 0,0 0 0,0-1 0,-6-4 0,10 5-151,0 1-1,0-1 0,0 0 0,0 0 1,1 0-1,-1 0 0,1 0 1,-2-2-1,-3-14-6674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4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24575,'-4'0'0,"10"15"0,15 20 0,12 12 0,8 5 0,4-6 0,6 0 0,1 0 0,-7-12 0,-12-11-8191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4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0 24575,'-8'0'0,"-5"0"0,-2 8 0,3 24 0,-13 19 0,-1 4 0,-15 4 0,-8-8 0,4-20 0,9-16-8191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4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75 24575,'0'0'0,"0"0"0,-1 0 0,1 0 0,0 0 0,-1 0 0,1 0 0,0 0 0,-1 0 0,1 0 0,0 0 0,-1 0 0,1 0 0,-1 0 0,1 0 0,0 0 0,-1 0 0,1 0 0,0-1 0,-1 1 0,1 0 0,0 0 0,-1 0 0,1-1 0,0 1 0,0 0 0,-1 0 0,1-1 0,0 1 0,0 0 0,-1-1 0,8-8 0,24-11 0,-28 18 0,8-4 0,0 0 0,0 1 0,0 1 0,1-1 0,0 2 0,0 0 0,0 0 0,13-1 0,-23 4 0,0 0 0,0-1 0,0 1 0,0 0 0,0 0 0,1 0 0,-1 1 0,0-1 0,0 0 0,0 1 0,0-1 0,0 1 0,0 0 0,0 0 0,0 0 0,0 0 0,0 0 0,-1 0 0,1 0 0,0 0 0,-1 1 0,1-1 0,-1 1 0,1-1 0,-1 1 0,0 0 0,1 0 0,-1-1 0,0 1 0,0 0 0,0 0 0,-1 0 0,1 0 0,0 0 0,-1 0 0,1 0 0,-1 0 0,0 1 0,0 2 0,0 3 0,0 1 0,-1-1 0,0 0 0,0 0 0,-1 0 0,0 0 0,0 0 0,-1-1 0,-5 11 0,-1-3 0,0 1 0,-2-2 0,0 1 0,0-1 0,-1-1 0,-23 20 0,35-33 0,0 0 0,0 0 0,0 0 0,0 0 0,-1 0 0,1 0 0,0 0 0,0 0 0,0 0 0,0 1 0,0-1 0,0 0 0,0 0 0,0 0 0,0 0 0,0 0 0,0 0 0,0 0 0,0 0 0,0 0 0,0 0 0,0 1 0,0-1 0,0 0 0,0 0 0,0 0 0,0 0 0,0 0 0,0 0 0,0 0 0,0 0 0,0 0 0,0 1 0,0-1 0,0 0 0,0 0 0,0 0 0,0 0 0,0 0 0,0 0 0,0 0 0,0 0 0,0 0 0,0 0 0,0 1 0,0-1 0,0 0 0,0 0 0,0 0 0,1 0 0,-1 0 0,0 0 0,0 0 0,0 0 0,0 0 0,0 0 0,0 0 0,0 0 0,11 2 0,16-3 0,-22 1 0,8 0 0,0 0 0,0 1 0,17 3 0,-26-3 0,0 0 0,-1-1 0,1 1 0,-1 1 0,0-1 0,1 0 0,-1 1 0,0 0 0,0-1 0,0 1 0,0 1 0,0-1 0,0 0 0,-1 1 0,1-1 0,-1 1 0,3 3 0,-4-5 5,-1 1-1,1 0 1,0-1-1,-1 1 0,1 0 1,-1 0-1,0-1 1,1 1-1,-1 0 0,0 0 1,0-1-1,0 1 1,-1 0-1,1 0 1,0 0-1,-1-1 0,1 1 1,-1 0-1,1-1 1,-1 1-1,0 0 1,0-1-1,0 1 0,1-1 1,-2 1-1,0 1 1,-1 0-170,0 1 0,0-1 0,-1 0 0,1 0 0,-1 0 0,0-1 0,0 1 0,-7 3 0,-11 2-6661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5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 24575,'-4'0'0,"-1"7"0,0 11 0,1 20 0,2 16 0,4-2 0,2 1 0,-4-11 0,-12-25 0,-5-15-8191</inkml:trace>
  <inkml:trace contextRef="#ctx0" brushRef="#br0" timeOffset="1">0 200 24575,'4'0'0,"9"0"0,9 0 0,16-15 0,6-5 0,10-7 0,-4 2-8191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6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57 24575,'0'0'0,"0"0"0,1 0 0,-1 0 0,0 0 0,0 0 0,0 0 0,0 0 0,0 0 0,0 0 0,0 0 0,0 0 0,0 0 0,0 0 0,0 0 0,0 0 0,0-1 0,0 1 0,0 0 0,0 0 0,0 0 0,0 0 0,0 0 0,0 0 0,0 0 0,0 0 0,0 0 0,0 0 0,0 0 0,0 0 0,0 0 0,0 0 0,0 0 0,0 0 0,0-1 0,0 1 0,0 0 0,0 0 0,0 0 0,0 0 0,0 0 0,0 0 0,0 0 0,0 0 0,0 0 0,0 0 0,0 0 0,0 0 0,0 0 0,0 0 0,0 0 0,0 0 0,0 0 0,0 0 0,0 0 0,-1 0 0,1 0 0,0-1 0,0 1 0,0 0 0,0 0 0,0 0 0,0 0 0,0 0 0,0 0 0,0 0 0,0 0 0,0 0 0,0 0 0,7-6 0,11-6 0,-10 7 0,1 0 0,0 1 0,0 0 0,1 0 0,-1 1 0,1 0 0,-1 1 0,1 0 0,0 0 0,0 1 0,0 0 0,13 2 0,-20-1 0,-1 1 0,0-1 0,1 1 0,-1 0 0,0 0 0,0 0 0,0 0 0,0 0 0,0 0 0,0 1 0,0-1 0,0 1 0,0-1 0,0 1 0,-1 0 0,3 2 0,-1 0 0,-1 1 0,1 0 0,-1-1 0,0 1 0,0 0 0,0 0 0,1 6 0,0 6 0,0 0 0,-1 1 0,-1 25 0,-1-27 0,-1 1 0,0-1 0,-1 1 0,-1-1 0,-1 0 0,0 0 0,-1 0 0,-15 30 0,15-37 0,0 1 0,-1-1 0,0-1 0,-1 1 0,0-1 0,0 0 0,-1-1 0,0 0 0,0 0 0,0-1 0,-1 0 0,0 0 0,0-1 0,-1 0 0,-10 4 0,15-7 0,0 0 0,-1-1 0,1 1 0,-1-1 0,1 0 0,-1-1 0,1 1 0,-1-1 0,0 0 0,1-1 0,-1 1 0,1-1 0,-1 0 0,-8-3 0,10 2 0,0 0 0,-1 0 0,1 0 0,1-1 0,-1 1 0,0-1 0,1 0 0,-1 0 0,1-1 0,0 1 0,0-1 0,0 0 0,0 1 0,1-1 0,0 0 0,0-1 0,-3-7 0,3 8 0,0-1 0,1 1 0,0-1 0,0 0 0,0 1 0,1-1 0,-1 0 0,1 0 0,1-5 0,-1 8 0,0 0 0,1-1 0,-1 1 0,1-1 0,0 1 0,0 0 0,0 0 0,0-1 0,0 1 0,1 0 0,-1 0 0,0 0 0,1 0 0,0 0 0,-1 1 0,1-1 0,0 0 0,0 1 0,0-1 0,3 0 0,3-3 0,1 1 0,0 1 0,0 0 0,0 0 0,0 1 0,14-2 0,64-4 0,-20 3 0,-50 3 39,0-1 1,32-10-1,-43 11-174,0 0 0,0-1 0,0 0 1,-1 0-1,1-1 0,-1 1 0,0-1 0,0 0 1,0-1-1,7-8 0,13-25-6691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6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6 24575,'-2'2'0,"0"-1"0,0 1 0,0-1 0,0 1 0,1 0 0,-1 0 0,1 0 0,-1 0 0,1 0 0,0 0 0,-1 0 0,1 0 0,0 0 0,1 1 0,-2 3 0,-7 40 0,8-38 0,-2 10 0,1-1 0,1 1 0,0 0 0,2 0 0,0-1 0,1 1 0,7 27 0,-8-40 0,0 0 0,1 0 0,0 0 0,0 0 0,0 0 0,1-1 0,0 1 0,0-1 0,0 0 0,0 0 0,1 0 0,-1 0 0,1 0 0,0-1 0,0 1 0,0-1 0,1 0 0,-1-1 0,1 1 0,0-1 0,-1 0 0,1 0 0,0 0 0,0-1 0,0 0 0,1 0 0,-1 0 0,0 0 0,10-1 0,-11 0 0,1 0 0,0-1 0,0 1 0,0-1 0,-1 0 0,1 0 0,-1-1 0,1 0 0,-1 0 0,1 0 0,-1 0 0,0 0 0,0-1 0,5-3 0,-4 1 0,0 0 0,0 0 0,0-1 0,-1 1 0,0-1 0,0 0 0,0 0 0,-1 0 0,3-7 0,-2 4 0,-1 1 0,0-1 0,-1 1 0,0-1 0,0 0 0,-1 1 0,0-1 0,-1 0 0,0 0 0,0 0 0,-1 0 0,0 0 0,0 0 0,-1 1 0,-4-14 0,2 14-68,1 1 0,-1 0-1,0 0 1,-1 0 0,0 1 0,0 0-1,0-1 1,-1 2 0,0-1 0,0 1-1,0 0 1,0 0 0,-1 0 0,0 1-1,0 0 1,0 1 0,-1-1-1,1 2 1,-11-4 0,-18-2-6758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6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 24575,'-4'3'0,"-1"17"0,-7 16 0,-1 14 0,-11 16 0,0 8 0,4 11 0,4 6 0,6-1 0,5-5 0,2-10 0,10-1 0,11-15 0,10-16 0,0-20 0,-5-25 0,-6-12-8191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0 24575,'0'8'0,"0"13"0,8 11 0,20 15 0,22 8 0,13-7 0,-9-11 0,-19-19 0,-17-13-8191</inkml:trace>
  <inkml:trace contextRef="#ctx0" brushRef="#br0" timeOffset="1">253 46 24575,'-15'0'0,"-4"7"0,0 10 0,3 10 0,-2 15 0,-7 8 0,2 3 0,-10-7 0,0-9 0,5-24 0,12-23 0,9-9-8191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24575,'13'-9'0,"-3"1"0,3 0 0,0 2 0,1 0 0,0 0 0,0 1 0,27-5 0,-36 9 0,0 0 0,0 1 0,1 0 0,-1 0 0,0 1 0,0-1 0,1 1 0,-1 0 0,0 0 0,0 1 0,0 0 0,0 0 0,0 0 0,-1 0 0,1 1 0,-1-1 0,1 1 0,-1 0 0,8 8 0,-7-6 0,0 1 0,0 1 0,0-1 0,-1 1 0,0-1 0,0 1 0,0 1 0,-1-1 0,0 0 0,-1 1 0,0-1 0,0 1 0,0 0 0,-1 0 0,0-1 0,-1 14 0,0-15 0,0-1 0,-1 1 0,0 0 0,0-1 0,0 1 0,0-1 0,-1 1 0,0-1 0,0 0 0,-1 0 0,1 0 0,-1 0 0,0 0 0,-1-1 0,1 1 0,-1-1 0,0 0 0,0 0 0,0 0 0,0-1 0,-1 1 0,1-1 0,-10 5 0,6-5 0,0 0 0,0 0 0,0-1 0,-1 0 0,1-1 0,-1 1 0,1-2 0,-1 1 0,1-1 0,-1 0 0,-9-2 0,13 1 0,0 0 0,0 0 0,0 0 0,1 0 0,-1-1 0,0 0 0,1 0 0,-1 0 0,1 0 0,0-1 0,0 1 0,0-1 0,0-1 0,0 1 0,1 0 0,-1-1 0,1 1 0,0-1 0,0 0 0,-4-8 0,6 10 0,0 0 0,1 1 0,-1-1 0,0 0 0,1 0 0,-1 0 0,1 0 0,0 0 0,-1 0 0,1 0 0,0 0 0,0 0 0,1 0 0,-1 0 0,0 0 0,1 0 0,-1 0 0,1 0 0,1-3 0,-1 3 0,1-1 0,-1 1 0,1 0 0,0 0 0,0 0 0,0 0 0,0 0 0,1 0 0,-1 0 0,0 1 0,1-1 0,3-1 0,3-1 0,0 1 0,0 0 0,1 0 0,-1 1 0,1 0 0,0 0 0,11 1 0,0 1 33,-1 2 0,0 0 0,36 9 0,-29-5-782,31 3 1,-24-8-6078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7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24575,'-8'7'0,"-2"11"0,4 9 0,10 12 0,6 6 0,7 3 0,-2-6 0,-4-15 0,-15-11 0,-7-16 0,-1-8-8191</inkml:trace>
  <inkml:trace contextRef="#ctx0" brushRef="#br0" timeOffset="1">0 134 24575,'15'0'0,"17"0"0,13-4 0,11-1 0,7-8 0,4-8 0,-9-1-8191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8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51 24575,'1'-4'0,"1"1"0,1-1 0,-1 1 0,0 0 0,1 0 0,-1 0 0,1 0 0,0 1 0,0-1 0,0 1 0,0 0 0,1-1 0,-1 1 0,0 1 0,1-1 0,0 0 0,-1 1 0,1 0 0,0 0 0,0 0 0,0 0 0,-1 1 0,1-1 0,0 1 0,0 0 0,0 0 0,0 1 0,0-1 0,0 1 0,0 0 0,-1 0 0,1 0 0,0 0 0,0 1 0,-1-1 0,1 1 0,-1 0 0,0 0 0,1 0 0,-1 1 0,0-1 0,0 1 0,-1 0 0,1 0 0,0 0 0,-1 0 0,0 0 0,0 0 0,2 4 0,1 5 0,-1 0 0,0 0 0,-1 1 0,0-1 0,-1 1 0,0-1 0,-1 1 0,-1 0 0,0 0 0,-1-1 0,0 1 0,-3 12 0,0-7 0,0-1 0,-1-1 0,-1 1 0,0-1 0,-1 0 0,-1 0 0,-1-1 0,-11 16 0,13-21 0,-1 0 0,0-1 0,-1 0 0,0 0 0,-11 8 0,18-15 0,0-1 0,0 1 0,0-1 0,0 1 0,0-1 0,0 0 0,-1 0 0,1 0 0,0 0 0,-1 0 0,1-1 0,0 1 0,-1-1 0,1 1 0,-1-1 0,1 0 0,-1 0 0,1 0 0,-1 0 0,1-1 0,-1 1 0,1-1 0,-1 1 0,1-1 0,0 0 0,-1 0 0,1 0 0,0 0 0,0 0 0,0-1 0,0 1 0,-2-2 0,1 0 0,0 1 0,1-1 0,0 0 0,0 0 0,0 0 0,0 0 0,0 0 0,0 0 0,1 0 0,-1 0 0,1-1 0,0 1 0,0-1 0,1 1 0,-1-1 0,1 1 0,-1-1 0,1 1 0,0-1 0,0 0 0,1 1 0,-1-1 0,1 1 0,0-1 0,0 1 0,0-1 0,2-5 0,0 3 0,1 0 0,-1 0 0,1 0 0,0 1 0,0-1 0,1 1 0,-1 0 0,1 0 0,0 0 0,1 1 0,-1 0 0,1 0 0,11-6 0,3 2-170,0 2-1,1 0 0,-1 1 1,1 1-1,1 0 0,-1 2 1,41 1-1,-18 1-6655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8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 24575,'-7'0'0,"1"1"0,-1 0 0,1 0 0,-9 3 0,-15 2 0,-30-1 0,40-5 0,1 1 0,-1 1 0,1 1 0,-24 7 0,37-8 0,1 0 0,-1 0 0,1 1 0,0 0 0,0 0 0,0 0 0,0 0 0,1 1 0,-1-1 0,1 1 0,0 1 0,0-1 0,1 0 0,-1 1 0,1 0 0,0 0 0,0 0 0,0 0 0,-1 6 0,1-5 0,1 1 0,0 0 0,0-1 0,1 1 0,0 0 0,0 0 0,0 0 0,1 0 0,0 0 0,1 0 0,-1 1 0,3 9 0,-1-12 0,0 1 0,0-1 0,0 0 0,1 0 0,0 0 0,0 0 0,0 0 0,0 0 0,1-1 0,0 1 0,0-1 0,0 0 0,0 0 0,0-1 0,10 6 0,0-2 0,-1-1 0,1 0 0,1-1 0,-1-1 0,1 0 0,0-1 0,27 1 0,-27-2 0,1 0 0,-1 0 0,0 2 0,1 0 0,-2 0 0,23 11 0,-35-14 0,0 0 0,0 0 0,0 0 0,0 0 0,-1 0 0,1 1 0,0-1 0,-1 0 0,1 1 0,-1-1 0,1 1 0,-1 0 0,0 0 0,0-1 0,0 1 0,0 0 0,0 0 0,0 0 0,0 2 0,-1-2 0,0 0 0,0 0 0,0 0 0,0 0 0,0-1 0,-1 1 0,1 0 0,-1 0 0,1 0 0,-1-1 0,0 1 0,0 0 0,0-1 0,0 1 0,0 0 0,0-1 0,-1 2 0,-7 6 0,1-1 0,-2 0 0,1-1 0,-1 0 0,-12 7 0,-3 1 0,-48 22 0,66-34 0,1 0 0,-1 0 0,0-1 0,0 0 0,0-1 0,-1 1 0,1-1 0,0-1 0,0 1 0,-1-1 0,1-1 0,0 1 0,-8-3 0,13 3-151,0-1-1,-1 0 0,1 0 0,0 0 1,0 0-1,0-1 0,0 1 1,-3-3-1,-7-12-6674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9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24575,'7'8'0,"18"17"0,12 5 0,0 8 0,5-2 0,2 0 0,-6-10 0,-12-9 0,-12-7-8191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39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307 1 24575,'-11'0'0,"-19"3"0,-4 9 0,-8 11 0,4 11 0,-4 12 0,6 6 0,2-6 0,9-27 0,10-15-8191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40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24575,'39'-2'0,"0"-2"0,43-9 0,-55 7 0,1 1 0,0 2 0,0 1 0,0 1 0,42 4 0,-66-3 0,0 1 0,-1 0 0,1 0 0,0 0 0,-1 0 0,1 1 0,-1-1 0,1 1 0,-1 0 0,0 0 0,0 0 0,0 1 0,0-1 0,0 1 0,0 0 0,0 0 0,-1 0 0,0 0 0,1 0 0,-1 0 0,-1 0 0,1 1 0,0-1 0,-1 1 0,1 0 0,-1-1 0,1 6 0,1 8 0,-1 1 0,0 0 0,-1 0 0,-3 29 0,1-25 0,-9 664 0,11-666 0,-1-10 0,0 1 0,0-1 0,-3 14 0,3-22 0,-1 1 0,1 0 0,-1-1 0,0 1 0,0 0 0,-1-1 0,1 1 0,0-1 0,-1 0 0,1 1 0,-1-1 0,0 0 0,0 0 0,0 0 0,0 0 0,-4 3 0,-1-2 7,1 1 0,-1-1 0,0-1-1,0 1 1,0-1 0,-1 0 0,1-1-1,0 0 1,-1 0 0,1 0 0,-12-2-1,-10 0-322,-46-10 0,49 7-498,-17-3-6012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40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24575,'0'8'0,"0"13"0,0 23 0,0 10 0,0 5 0,0-2 0,0-1 0,-4-12 0,-1-12-8191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2:4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24575,'0'4'0,"0"12"0,0 15 0,8 2 0,17-5 0,12-7 0,-1-14 0,2-9 0,-6-11 0,-12-18 0,-10-5-8191</inkml:trace>
  <inkml:trace contextRef="#ctx0" brushRef="#br0" timeOffset="1">198 0 24575,'-7'8'0,"-3"17"0,0 12 0,3 11 0,5 12 0,4 8 0,1-1 0,0-4 0,0-1 0,-1-12-8191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6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24575,'0'11'0,"8"4"0,2 11 0,-1 8 0,14 6 0,10 4 0,7 9 0,4-4 0,-5-7 0,-13-22 0,-11-14-8191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0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24575,'7'0'0,"11"0"0,13 0 0,9 0 0,8 0 0,5 0 0,3 0 0,1 0 0,-10-4 0,-17-1 0,-13 0-8191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0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 24575,'0'4'0,"4"1"0,8-1 0,14-7 0,17-5 0,13-7 0,4-2 0,-8 3-8191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4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24575,'159'-9'0,"-38"1"0,-116 8 0,0-1 0,1 2 0,-1-1 0,0 0 0,0 1 0,1 0 0,-1 1 0,0-1 0,0 1 0,6 3 0,-8-4 0,-1 1 0,0-1 0,0 1 0,0 0 0,0 0 0,0 0 0,0 0 0,0 0 0,-1 1 0,1-1 0,-1 0 0,1 1 0,-1-1 0,0 1 0,0 0 0,0-1 0,0 1 0,-1 0 0,1-1 0,-1 1 0,0 3 0,0 15 0,-1-1 0,0 0 0,-2 0 0,-1 0 0,0-1 0,-13 36 0,-7 32 0,17-48-1365,2-9-5461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5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 24575,'-10'0'0,"2"0"0,0 0 0,-1 0 0,1 1 0,-10 2 0,15-2 0,0 0 0,1 0 0,-1 0 0,1 0 0,-1 1 0,1-1 0,-1 1 0,1 0 0,0-1 0,-1 1 0,1 0 0,0 0 0,0 1 0,1-1 0,-4 5 0,1-2 0,1 1 0,0-1 0,0 1 0,0 0 0,1 1 0,0-1 0,0 0 0,1 1 0,-1-1 0,1 1 0,1-1 0,-1 1 0,1-1 0,0 1 0,1-1 0,-1 1 0,1-1 0,1 1 0,-1-1 0,1 1 0,0-1 0,1 0 0,-1 0 0,1 0 0,1 0 0,-1-1 0,1 1 0,0-1 0,6 7 0,6 2 0,1-1 0,0-1 0,24 12 0,-17-9 0,24 18 0,-41-28 0,0 1 0,-1 0 0,0 0 0,0 1 0,0 0 0,-1 0 0,7 13 0,-10-18 0,-1 0 0,0 0 0,-1 1 0,1-1 0,0 0 0,-1 1 0,1-1 0,-1 1 0,0-1 0,0 1 0,0-1 0,0 0 0,0 1 0,0-1 0,-1 1 0,1-1 0,-1 0 0,0 1 0,1-1 0,-3 4 0,1-2 0,-1-1 0,1 1 0,-1-1 0,1 0 0,-1 0 0,0 0 0,0 0 0,-1 0 0,1 0 0,0-1 0,-7 4 0,5-4 0,1 0 0,-1 0 0,0 0 0,1-1 0,-1 1 0,0-1 0,0 0 0,0-1 0,-10 1 0,12-1 0,0 0 0,0-1 0,0 1 0,1-1 0,-1 1 0,0-1 0,0 0 0,1 0 0,-1 0 0,0 0 0,1-1 0,-1 1 0,1-1 0,-1 0 0,1 1 0,0-1 0,-3-4 0,1 1 0,1 0 0,-1-1 0,1 1 0,0-1 0,1 0 0,0 0 0,-1 0 0,2 0 0,-1 0 0,1-1 0,0 1 0,0 0 0,1-1 0,0 1 0,0-1 0,0 1 0,1-1 0,0 1 0,0 0 0,1 0 0,2-8 0,4-8 0,0 1 0,2 0 0,0 1 0,21-31 0,0 9-1365,-2 10-5461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5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972 0 24575,'-11'4'0,"-4"9"0,-14 13 0,-14 13 0,-10 20 0,-12 10 0,-13 16 0,-16 13 0,-11 12 0,-10 6 0,-4-2 0,18-12-1861,26-28 1861,30-26 0,22-33 0,34-19 0,23-16 0,5-4-6330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6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24575,'1'0'0,"1"1"0,-1-1 0,0 0 0,0 0 0,0 1 0,1-1 0,-1 1 0,0-1 0,0 1 0,0-1 0,0 1 0,0 0 0,0 0 0,0-1 0,0 1 0,0 0 0,0 0 0,-1 0 0,1 0 0,0 0 0,0 0 0,-1 0 0,1 0 0,-1 0 0,1 0 0,-1 1 0,1-1 0,-1 0 0,0 2 0,6 39 0,-6-36 0,0-3 0,0 0 0,0 1 0,1-1 0,-1 0 0,1 1 0,0-1 0,0 0 0,0 0 0,0 0 0,1 0 0,-1 0 0,1 0 0,0 0 0,-1 0 0,5 3 0,-3-3 0,0-1 0,0 0 0,1 0 0,-1 0 0,0-1 0,1 1 0,-1-1 0,1 1 0,0-1 0,-1 0 0,1-1 0,0 1 0,7 0 0,8-1 0,0-1 0,0-1 0,0 0 0,36-10 0,8-1 0,-61 12 0,1 1 0,-1 0 0,1-1 0,-1 1 0,1 0 0,0 0 0,-1 1 0,1-1 0,-1 0 0,1 1 0,-1 0 0,1-1 0,2 3 0,-4-3 0,0 1 0,0 0 0,0 0 0,0 0 0,-1-1 0,1 1 0,0 0 0,-1 0 0,1 0 0,-1 0 0,1 0 0,-1 0 0,1 1 0,-1-1 0,1 0 0,-1 0 0,0 0 0,0 0 0,0 0 0,0 1 0,0-1 0,0 0 0,0 0 0,0 0 0,0 0 0,0 0 0,-1 1 0,1-1 0,-1 1 0,-2 7 0,0-1 0,-1 0 0,0-1 0,0 1 0,-1-1 0,1 0 0,-2 0 0,1 0 0,-1 0 0,0-1 0,0 0 0,-1-1 0,0 1 0,0-1 0,0 0 0,-1-1 0,-15 7 0,21-10-50,0 0-1,0 0 1,0-1-1,0 1 0,0-1 1,0 1-1,0-1 1,0 0-1,-1 0 1,1 0-1,0 0 0,0 0 1,0 0-1,0-1 1,0 1-1,0-1 1,0 1-1,0-1 0,0 0 1,0 0-1,0 0 1,0 0-1,0 0 1,1 0-1,-1 0 1,-2-3-1,-13-18-6775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16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 24575,'3'0'0,"17"0"0,16 0 0,17 0 0,26-7 0,6-3 0,-6 0 0,-18-5 0,-11 0 0,-18 6 0,-14 4-8191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24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24575,'0'11'0,"0"15"0,0 19 0,0 12 0,0 8 0,0 1 0,0 0 0,0-4 0,0-1 0,0-3 0,0-5 0,0-14 0,-8-25 0,-2-16-8191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24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24575,'1'95'0,"15"113"0,13-36 0,-20-135 0,1-1 0,23 57 0,-29-86 0,0 1 0,0-1 0,1 1 0,-1-1 0,2-1 0,-1 1 0,9 8 0,-12-13 0,-1-1 0,1 0 0,0 1 0,-1-1 0,1 0 0,0 1 0,0-1 0,0 0 0,0-1 0,0 1 0,0 0 0,0 0 0,0-1 0,0 1 0,0-1 0,0 0 0,0 0 0,1 0 0,-1 0 0,0 0 0,0 0 0,0 0 0,0-1 0,0 1 0,0-1 0,1 1 0,-1-1 0,0 0 0,-1 0 0,1 0 0,0 0 0,0 0 0,2-2 0,-1 0-91,1-1 0,-1 1 0,-1-1 0,1 0 0,0 0 0,-1 0 0,0 0 0,0 0 0,0 0 0,0-1 0,-1 1 0,0 0 0,0-1 0,1-7 0,0-23-6735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34:25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79 24575,'-1'0'0,"0"0"0,0 1 0,1-1 0,-1 0 0,0-1 0,0 1 0,0 0 0,1 0 0,-1 0 0,0 0 0,1-1 0,-1 1 0,0 0 0,0 0 0,1-1 0,-1 1 0,0-1 0,1 1 0,-1-1 0,1 1 0,-1-1 0,1 1 0,-1-1 0,1 1 0,-1-1 0,1 0 0,-1 1 0,1-1 0,0 0 0,-1 1 0,1-1 0,0 0 0,0 1 0,-1-1 0,1 0 0,0 0 0,0 0 0,0 1 0,0-1 0,0 0 0,0 0 0,0 1 0,0-1 0,0 0 0,1 0 0,-1 1 0,0-1 0,0 0 0,1 1 0,-1-1 0,0 0 0,1 1 0,-1-1 0,1 0 0,-1 1 0,1-1 0,-1 1 0,1-1 0,-1 0 0,1 1 0,-1 0 0,1-1 0,0 1 0,-1-1 0,1 1 0,1-1 0,13-3 0,0 1 0,-1 1 0,1 0 0,0 1 0,1 0 0,16 2 0,0 0 0,24-2 0,283-14 0,-299 9-111,-8 1-202,-1 1-1,1 2 1,41 2-1,-56 3-6512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6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282 9 24575,'0'-8'0,"-8"9"0,-2 12 0,-10 11 0,-14 13 0,-8 15 0,2 10 0,-2 2 0,5-3 0,10-3 0,9-20 0,14-24 0,9-21 0,11-18 0,2-4-8191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42:47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03:58.3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 25,'-8'-19,"7"19,1 0,0-1,0 1,0 0,0-1,0 1,0 0,0 0,0-1,-1 1,1 0,0 0,0 0,0-1,0 1,-1 0,1 0,0 0,0 0,-1-1,1 1,0 0,0 0,-1 0,1 0,0 0,0 0,-1 0,1 0,0 0,0 0,-1 0,1 0,0 0,-1 0,1 0,0 0,0 0,-1 0,1 0,0 0,0 0,-1 0,1 0,0 1,0-1,-1 0,1 0,0 0,0 0,0 1,-1-1,1 0,0 0,0 0,0 1,0-1,-1 0,1 0,0 1,0-1,0 0,0 1,-2 8,0 0,0-1,1 1,1 0,0 0,0 1,0-1,3 10,19 76,1 3,-18-66,-2 0,-1 0,-1 0,-2 0,-6 44,1-55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03:59.3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28,'0'1,"1"0,-1 0,1 0,-1 0,1 0,0 0,-1 0,1-1,0 1,-1 0,1-1,0 1,0 0,0-1,0 1,0-1,0 1,0-1,0 0,0 1,0-1,0 0,0 0,0 1,1-1,29 4,19-4,81-10,-1 1,106 9,56-1,-147-13,35 0,396 15,-540-1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04:00.0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1458,'0'1,"0"0,1 0,-1 0,1 0,-1-1,1 1,-1 0,1 0,0 0,-1-1,1 1,0 0,0-1,-1 1,1 0,0-1,0 1,0-1,0 1,0-1,0 0,0 1,0-1,0 0,0 0,0 0,0 0,0 0,0 0,0 0,1 0,34-4,-30 1,-1 0,0-1,0 0,0 0,0-1,-1 1,1-1,-1 0,0 0,-1 0,1 0,-1-1,4-9,3-8,15-47,-13 22,10-94,5-23,-11 94,-4-1,-2 0,-4 0,-4-81,-3-322,1 442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04:00.84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2077 0,'-6'2,"-1"-1,1 1,0 0,0 1,0-1,1 1,-1 0,1 1,-1-1,1 1,0 0,0 1,-6 6,-27 20,1-7,-1-2,-1-2,-1-2,0-1,-57 15,40-13,1 2,-99 53,132-62,-9 2,-1-2,0-1,-54 11,46-13,1 2,-40 16,-26 22,51-22,-83 28,100-43,-270 91,246-78,1 2,-104 64,100-55,37-26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04:04.9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1 432,'4'-1,"1"0,-1-1,0 0,0 0,0 0,0 0,0-1,-1 0,1 0,4-5,8-4,13-6,0 2,1 0,1 3,37-13,138-30,-33 10,-115 29,1 2,0 3,1 3,119-3,-132 9,-1-1,58-14,55-6,-125 22,0-2,0-1,-1-2,59-19,-59 14,48-11,-71 21,-1 0,1 1,-1 0,1 0,-1 1,1 0,0 1,-1 0,1 1,10 2,-13 1,0-1,-1 1,1 0,-1 1,0-1,0 1,-1 1,0-1,0 1,0 0,4 8,6 8,-12-20,0 1,-1 0,1-1,-1 1,0 0,0 1,0-1,-1 0,0 1,0-1,0 0,1 6,-3-8,1 0,0 0,-1 0,1 0,-1 0,0 0,0 0,0 0,0 0,0-1,0 1,0 0,-1-1,1 1,0-1,-1 1,1-1,-1 1,0-1,0 0,1 0,-1 0,0 0,0 0,0-1,0 1,0 0,-4 0,-21 5,0 0,-1-2,-51 1,-6 1,-25 9,0 6,2 4,1 4,-132 56,195-69,-1-3,-69 12,-19 5,121-28,1 1,0 1,0 0,0 1,0 0,1 0,0 1,0 0,0 1,1 0,0 1,0 0,-8 11,8-9,3-2,-1 1,0-1,0 0,-1-1,0 0,0 0,-1 0,0-1,0-1,0 0,-1 0,-14 5,3-4,17-5,-1 0,1 0,-1 0,1 0,0 0,-1 1,1 0,0 0,0 0,0 1,0-1,1 1,-1 0,1 0,0 0,-1 0,1 1,-4 5,7-7,0-1,0 1,0-1,0 1,1-1,-1 1,0-1,0 1,1-1,-1 1,1-1,0 1,-1-1,1 0,0 1,0-1,0 0,0 0,0 1,0-1,0 0,0 0,0 0,0 0,1 0,-1-1,0 1,1 0,-1-1,1 1,-1-1,1 1,1 0,54 16,11-8,-1-3,1-3,90-7,-31 0,-74 4,-24 2,0-2,0-1,0-2,0 0,0-2,55-17,-69 16,18-8,0 1,1 2,0 1,1 2,47-5,-62 12,4 0,1-1,-1-1,0 0,0-2,-1-1,40-16,-39 13,0 2,1 0,0 1,41-4,4-1,-66 10,1 0,0 0,-1 1,1 0,0 0,-1 0,1 1,-1 0,1-1,-1 2,1-1,-1 0,1 1,-1 0,0 0,4 3,-2-1,0 1,0 0,-1 0,0 0,0 1,0 0,-1 0,1 0,3 8,4 13,-1 0,0 1,12 58,-21-77,-1-6,-1-1,1 1,-1-1,1 1,-1 0,0-1,0 1,0 0,0-1,-1 1,1-1,-1 1,0 0,1-1,-1 1,0-1,0 0,-1 1,1-1,-3 3,2-2,-1 0,0-1,-1 1,1-1,0 0,-1 0,1 0,-1-1,1 1,-1-1,0 0,-6 2,-12 0,-1-1,1-1,-1-1,-24-2,19 0,-880-4,560 7,323-2,-1-2,1-1,0-1,-26-8,21 4,0 2,-34-3,18 9,46 1,0 0,0 0,0 0,0 0,0 1,0-1,0 0,0 0,0 0,0 0,0 0,0 0,0 0,0 0,0 1,0-1,0 0,0 0,0 0,0 0,0 0,-1 0,1 0,0 0,0 0,0 0,0 1,0-1,0 0,0 0,0 0,0 0,0 0,0 0,-1 0,1 0,0 0,0 0,0 0,0 0,0 0,0 0,0 0,0 0,0 0,-1 0,1 0,0 0,0 0,26 6,127 13,-105-16,-1 2,80 21,-81-17,-1-2,1-1,0-3,0-2,60-5,7 1,113 5,210-5,-403 0,-1-1,36-10,-94 10,-26 1,19 5,1 2,-1 1,-40 12,35-8,-75 9,-5-15,0-4,-179-26,69-3,223 30,-9-1,1 0,-1-1,1 0,-23-8,33 9,-1-1,1 1,0-1,0 0,0 0,0 0,0 0,0 0,1-1,-1 1,1-1,-1 0,1 0,0 0,0 0,1 0,-1 0,0 0,1-1,0 1,0-1,-1-5,-2-20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08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 24575,'1'-3'0,"1"1"0,-1-1 0,1 0 0,0 1 0,0-1 0,0 1 0,0 0 0,0 0 0,0-1 0,1 2 0,-1-1 0,4-2 0,4-4 0,3-4 0,0 1 0,1 1 0,1 0 0,0 1 0,0 1 0,1 0 0,0 1 0,33-10 0,-42 15 0,0 0 0,0 0 0,1 1 0,-1 0 0,0 0 0,1 1 0,-1 0 0,1 0 0,-1 1 0,0 0 0,0 0 0,1 0 0,-1 1 0,0 0 0,0 1 0,0 0 0,-1 0 0,1 0 0,-1 1 0,1 0 0,-1 0 0,0 0 0,9 10 0,2 4 0,-1 1 0,-1 1 0,0 0 0,-2 1 0,0 0 0,-2 1 0,0 1 0,12 39 0,4 32 0,-8-34 0,-2 2 0,-3 0 0,9 107 0,-21-132 0,-1-1 0,-2 0 0,-10 63 0,9-90 0,0 1 0,-1 0 0,0 0 0,0-1 0,-1 0 0,0 0 0,-1 0 0,0 0 0,0-1 0,-1 1 0,0-1 0,-1-1 0,0 1 0,0-1 0,0 0 0,-1-1 0,0 0 0,-12 7 0,4-5 0,-1-1 0,1-1 0,-1-1 0,-1 0 0,1-1 0,0-1 0,-1 0 0,0-2 0,1 0 0,-1-1 0,-21-2 0,36 2 0,0 0 0,-1-1 0,1 1 0,0-1 0,0 0 0,0 0 0,0 0 0,0 0 0,0 0 0,0-1 0,0 1 0,0-1 0,0 0 0,1 0 0,-1 0 0,1 0 0,0 0 0,-1 0 0,-1-4 0,0 0 0,1-1 0,0 0 0,0 0 0,0 0 0,1 0 0,-2-11 0,-6-19 0,10 35 0,-1 1 0,1-1 0,-1 1 0,1-1 0,-1 0 0,0 1 0,0-1 0,1 1 0,-1-1 0,0 1 0,0 0 0,0-1 0,-1 1 0,1 0 0,0 0 0,0 0 0,-1 0 0,1 0 0,-1 0 0,1 0 0,-1 0 0,1 0 0,-1 1 0,1-1 0,-4 0 0,2 1 0,1 0 0,-1 1 0,0-1 0,1 1 0,-1 0 0,1-1 0,0 1 0,-1 0 0,1 1 0,0-1 0,-1 0 0,1 1 0,0-1 0,-4 4 0,-2 4 0,-1-1 0,2 1 0,-1 0 0,1 0 0,1 1 0,-8 14 0,14-17 0,10-10 0,11-11 0,19-33 0,-34 37 0,1 1 0,1 0 0,-1 0 0,2 1 0,11-10 0,-18 16 0,0 1 0,0-1 0,0 1 0,1 0 0,-1 0 0,1 0 0,-1 0 0,1 1 0,-1-1 0,1 0 0,-1 1 0,1 0 0,-1 0 0,1 0 0,0 0 0,-1 0 0,1 0 0,-1 1 0,1-1 0,-1 1 0,1-1 0,-1 1 0,1 0 0,-1 0 0,1 1 0,-1-1 0,0 0 0,3 3 0,39 31-1365,-22-19-5461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30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566 39 24575,'-7'2'0,"0"1"0,0 0 0,0 0 0,0 0 0,1 1 0,-1 0 0,-8 7 0,10-8 0,-34 25 0,0 1 0,-51 52 0,63-55 0,11-12 0,2 1 0,-1 0 0,2 1 0,0 0 0,1 1 0,-14 26 0,-8 32 0,4 2 0,2 0 0,5 2 0,-16 94 0,21-56 0,-3 166 0,21 120 0,3-162 0,-4-159 0,-1-29 0,2 0 0,14 95 0,-10-132 0,1-1 0,1 0 0,0 0 0,1-1 0,15 22 0,10 25 0,-27-50 0,-1-1 0,1 1 0,1-1 0,0 0 0,1-1 0,-1 1 0,2-1 0,-1-1 0,1 1 0,1-1 0,-1-1 0,1 1 0,1-2 0,-1 1 0,1-1 0,1-1 0,-1 1 0,1-2 0,-1 0 0,1 0 0,17 3 0,15-2 0,1-3 0,65-4 0,-33 0 0,-64 1 0,-1 0 0,0-1 0,0 0 0,0-1 0,0-1 0,0 1 0,-1-2 0,1 1 0,-1-1 0,0-1 0,17-13 0,7-8 0,54-54 0,-73 67 0,-4 1 0,0 0 0,-1 0 0,0-1 0,-1 0 0,-1 0 0,11-25 0,32-102 0,-16 40 0,31-121 0,-38 117 0,-20 73 0,-2-1 0,-1 1 0,1-51 0,-8-103 0,-2 65 0,4 21 0,-5-210 0,0 230 0,-28-144 0,27 195 0,-1 2 0,-1-1 0,-2 1 0,0 0 0,-2 1 0,0 0 0,-2 1 0,-25-33 0,30 45 0,0 1 0,-1 1 0,0-1 0,-1 2 0,0-1 0,-1 1 0,0 1 0,-1 0 0,0 1 0,-27-13 0,-74-24 0,61 23 0,-27-9 0,57 23-1365,5 0-5461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2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1 24575,'-16'852'0,"11"-525"0,-2 14 0,-17-140 0,1-10 0,-28 308 0,31-346 0,0 163 0,22 157 0,1-169 0,-3-287-1365,0-9-5461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29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24575,'985'16'0,"-605"-5"0,235 11 0,106 5 0,-420-19 0,299 44 0,-328-22 0,712-6 0,-696-26 0,-193-3-1365,-64-1-5461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7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24575,'2'0'0,"1"1"0,-1 0 0,0 1 0,0-1 0,0 0 0,-1 0 0,1 1 0,0-1 0,0 1 0,-1 0 0,1-1 0,-1 1 0,1 0 0,-1 0 0,0 0 0,0 0 0,2 3 0,0 0 0,20 35 0,30 74 0,-40-83 0,1 2 0,-2 1 0,-1 0 0,-2 0 0,-1 1 0,-2 1 0,4 56 0,-10-64 0,-1-1 0,0 1 0,-2 0 0,-2-1 0,0 0 0,-2 0 0,0-1 0,-2 1 0,-13 26 0,18-45 0,0-1 0,0 1 0,-1-1 0,1 0 0,-2 0 0,1 0 0,-12 10 0,17-17-23,0 1-1,-1-1 1,1 1-1,0-1 1,-1 0-1,1 1 0,-1-1 1,1 0-1,-1 1 1,1-1-1,-1 0 1,1 1-1,-1-1 1,1 0-1,-1 0 1,1 0-1,-1 0 1,1 1-1,-1-1 0,1 0 1,-1 0-1,0 0 1,1 0-1,-1 0 1,1 0-1,-1-1 1,1 1-1,-1 0 1,1 0-1,-1 0 1,1 0-1,-1-1 0,1 1 1,-1 0-1,1 0 1,-1-1-1,1 1 1,-1 0-1,1-1 1,-1 1-1,1-1 1,0 1-1,-1 0 0,1-1 1,0 1-1,-1-1 1,1 1-1,0-1 1,0 1-1,-1-1 1,1 1-1,0-1 1,0 1-1,0-1 1,0 0-1,0 1 0,0-1 1,-4-19-6803</inkml:trace>
  <inkml:trace contextRef="#ctx0" brushRef="#br0" timeOffset="1">310 310 24575,'15'0'0,"16"0"0,11 0 0,9 0 0,3 0 0,-11 0 0,-13 0-8191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2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1823 24575,'1'-10'0,"0"1"0,1-1 0,0 0 0,0 1 0,1-1 0,0 1 0,0 0 0,10-18 0,49-68 0,-40 62 0,37-43 0,3 2 0,139-127 0,-130 133 0,4 1 0,3 3 0,3 3 0,2 5 0,107-56 0,65-9 0,-151 73 0,315-138 0,12 34 0,12 44 0,-94 25 0,-54 26 0,-173 36 0,-7 4 0,166-3 0,121 22 0,-140 2 0,-234-4-1365,-8 0-5461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3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213 145 24575,'0'-12'0,"0"-1"0,-1 1 0,-1 0 0,0 0 0,-1 0 0,-6-19 0,8 29 0,1-1 0,-1 1 0,0 0 0,0 0 0,-1 0 0,1 0 0,0 0 0,-1 0 0,1 0 0,-1 0 0,0 0 0,1 1 0,-1-1 0,0 1 0,0-1 0,0 1 0,0 0 0,0 0 0,-1-1 0,1 2 0,0-1 0,0 0 0,-1 0 0,1 1 0,-1-1 0,1 1 0,0 0 0,-1 0 0,1 0 0,-1 0 0,1 0 0,-1 0 0,1 1 0,0-1 0,-1 1 0,1-1 0,0 1 0,-1 0 0,1 0 0,-3 2 0,1-1 0,1 1 0,-1-1 0,1 1 0,-1 0 0,1 0 0,0 0 0,0 0 0,0 0 0,0 1 0,1-1 0,-1 1 0,1 0 0,0 0 0,0 0 0,1 0 0,-1 0 0,1 0 0,-2 7 0,-1 9 0,1 1 0,-2 32 0,4-46 0,-1 140 0,19 174 0,-15-285 0,-1-24 0,0 0 0,-1 0 0,-1 0 0,0-1 0,0 1 0,-1 0 0,-1-1 0,0 1 0,0-1 0,-1 0 0,-11 20 0,15-30 1,0-1 0,0 1 0,0-1 1,0 0-1,0 1 0,0-1 0,-1 1 0,1-1 0,0 1 0,0-1 0,0 1 0,-1-1 0,1 0 0,0 1 0,0-1 1,-1 0-1,1 1 0,0-1 0,-1 0 0,1 1 0,-1-1 0,1 0 0,0 0 0,-1 1 0,1-1 0,-1 0 0,1 0 1,0 0-1,-1 1 0,1-1 0,-1 0 0,1 0 0,-1 0 0,1 0 0,-1 0 0,1 0 0,-1 0 0,1 0 0,-1 0 1,1 0-1,-1 0 0,1-1 0,0 1 0,-1 0 0,1 0 0,-1 0 0,1 0 0,-1-1 0,1 1 0,0 0 0,-1-1 1,1 1-1,0 0 0,-1-1 0,1 1 0,0 0 0,-1-1 0,1 1 0,0 0 0,-1-1 0,-8-29-1432,4-3-5395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4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1 460 24575,'4'0'0,"7"0"0,15-9 0,7-3 0,7 0 0,2 2 0,-7-1 0,5 1 0,-5-2 0,-8-9 0,-9 0-8191</inkml:trace>
  <inkml:trace contextRef="#ctx0" brushRef="#br0" timeOffset="1">508 5 24575,'0'-4'0,"-9"7"0,-3 12 0,-4 18 0,1 16 0,-6 18 0,0 17 0,4 6 0,5-2 0,9-16 0,9-16 0,13-18 0,8-15 0,-1-11-8191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4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24575,'4'0'0,"3"5"0,8 10 0,10 8 0,7-1 0,6 6 0,1-3 0,-1-5 0,-7-11 0,-9-15 0,-8-8-8191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4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203 216 24575,'-5'0'0,"-1"5"0,1 9 0,0 13 0,-7 11 0,-2 7 0,-8 5 0,0 4 0,-5-7 0,1-4 0,2-8 0,4-15 0,5-11-8191</inkml:trace>
  <inkml:trace contextRef="#ctx0" brushRef="#br0" timeOffset="1">391 1 24575,'4'0'0,"7"0"0,9 9 0,3 17 0,1 13 0,-4 9 0,-4 10 0,-6 4 0,-4-4 0,-3-3 0,-2-5 0,-2-8 0,0-15 0,5-17 0,1-19 0,0-17 0,0-4-8191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5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24575,'14'0'0,"13"0"0,12 0 0,7 0 0,6 0 0,-1 0 0,-15 0 0,-13 0-8191</inkml:trace>
  <inkml:trace contextRef="#ctx0" brushRef="#br0" timeOffset="0.99">55 135 24575,'9'0'0,"12"0"0,16-4 0,6-3 0,1-3 0,2-1 0,-7 2-8191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5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0 462 24575,'4'1'0,"0"0"0,0-1 0,0 1 0,0 0 0,0 1 0,0-1 0,-1 1 0,1-1 0,-1 1 0,1 0 0,-1 1 0,1-1 0,2 3 0,40 41 0,-36-36 0,24 33 0,19 20 0,-50-59 0,1 0 0,0 0 0,0-1 0,1 0 0,-1 0 0,1 0 0,-1 0 0,1-1 0,0 1 0,0-1 0,7 1 0,-10-2 0,1-1 0,-1 0 0,1-1 0,-1 1 0,1 0 0,-1-1 0,1 0 0,-1 1 0,1-1 0,-1 0 0,0 0 0,1 0 0,-1-1 0,0 1 0,0 0 0,0-1 0,0 0 0,0 1 0,0-1 0,-1 0 0,1 0 0,0 0 0,-1 0 0,0 0 0,1 0 0,-1 0 0,0-1 0,1-4 0,4-5 0,-1 0 0,-1-1 0,0 1 0,2-14 0,-2-9 0,-2-1 0,-1 1 0,-1 0 0,-2-1 0,-10-51 0,6 45 0,2 0 0,1 0 0,4-50 0,-1 88 0,1 0 0,-1 0 0,1 0 0,0 0 0,0 0 0,1 0 0,-1 1 0,1-1 0,0 1 0,0-1 0,0 1 0,0 0 0,1-1 0,-1 1 0,1 0 0,0 1 0,0-1 0,0 0 0,0 1 0,0 0 0,1-1 0,-1 1 0,1 1 0,-1-1 0,1 0 0,0 1 0,0 0 0,0 0 0,-1 0 0,1 0 0,0 1 0,7-1 0,13 0 0,0 1 0,0 1 0,0 2 0,32 6 0,-23-4 0,113 9-1365,-107-12-5461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6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24575,'0'4'0,"5"2"0,1 9 0,13 2 0,8 11 0,9 2 0,2 4 0,5 6 0,3-4 0,-1-9 0,-9-12 0,-10-10-8191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36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215 24 24575,'0'-9'0,"-9"-3"0,-3 9 0,-8 24 0,-10 13 0,0 9 0,-4 7 0,3-1 0,4-8 0,5-12-8191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2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24575,'0'-4'0,"0"2"0,0 7 0,0 7 0,0 11 0,0 9 0,0 5 0,0 1 0,5-6 0,1 4 0,-1 2 0,0-7-8191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24575,'4'0'0,"19"0"0,11 0 0,-1-4 0,8-1 0,6 0 0,-5-7 0,-7 0 0,-9 1-8191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3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24575,'0'9'0,"0"8"0,0 5 0,0 8 0,0 8 0,0 7 0,9-5 0,4-8-8191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3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24575,'0'9'0,"0"8"0,0 10 0,0 4 0,0 7 0,0 6 0,0 0 0,0 1 0,0-2 0,0-8-8191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4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24575,'4'0'0,"2"5"0,-1 6 0,0 5 0,-2 5 0,8-1 0,2 5 0,-1 12 0,-3 4 0,-2 0 0,-4 1 0,-1-5-8191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4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24575,'0'4'0,"0"7"0,0 10 0,0 11 0,0 9 0,0 6 0,0 5 0,0-2 0,0-10-8191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24575,'0'5'0,"0"10"0,0 12 0,5 1 0,6-4 0,14-10 0,18-8 0,5-5 0,-1-3 0,-8-5 0,-2-2 0,-7 1-8191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24575,'0'5'0,"0"10"0,0 12 0,0 15 0,0 9 0,0 5 0,0 3 0,0-5 0,0-2 0,0-1 0,0-5 0,0-19 0,0-23 0,0-12-8191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8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24575,'9'0'0,"12"0"0,12 0 0,9 0 0,2 0 0,-2 0 0,6 0 0,-1 0 0,-4 0 0,-5 0 0,1 0 0,-7 0-8191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9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24575,'12'-1'0,"1"1"0,0 1 0,-1 0 0,1 1 0,-1 0 0,17 5 0,-25-6 0,-1 1 0,0 0 0,0-1 0,-1 1 0,1 0 0,0 0 0,0 1 0,-1-1 0,0 1 0,1-1 0,-1 1 0,0 0 0,0-1 0,0 1 0,-1 0 0,1 0 0,-1 1 0,1-1 0,-1 0 0,0 0 0,0 1 0,-1-1 0,1 1 0,-1-1 0,0 0 0,0 1 0,0-1 0,0 5 0,-1-1 0,-1 0 0,1-1 0,-1 1 0,0-1 0,-1 1 0,1-1 0,-1 0 0,0 0 0,-1 0 0,0-1 0,0 1 0,0-1 0,0 0 0,-1 0 0,0 0 0,0-1 0,-8 6 0,6-4 0,0 0 0,1 1 0,0 0 0,0 0 0,0 0 0,1 1 0,-7 11 0,12-18 0,0 0 0,0-1 0,0 1 0,0 0 0,0 0 0,0 0 0,0 0 0,0-1 0,0 1 0,0 0 0,0 0 0,1 0 0,-1 0 0,0-1 0,1 1 0,-1 0 0,0 0 0,1-1 0,-1 1 0,1 0 0,-1-1 0,1 1 0,-1 0 0,1-1 0,0 1 0,-1-1 0,1 1 0,0-1 0,0 1 0,-1-1 0,1 0 0,0 1 0,0-1 0,-1 0 0,1 0 0,0 1 0,0-1 0,0 0 0,0 0 0,0 0 0,1 0 0,43 5 0,-42-5 0,51 5-682,84 19-1,-99-16-6143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49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24575,'9'0'0,"7"0"0,6 0 0,8-5 0,4-1 0,0 0 0,4 1 0,-5 2-8191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50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24575,'0'10'0,"0"6"0,0 11 0,0 5 0,0 1 0,0 5 0,0-5-8191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8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68 24575,'1'-4'0,"-2"-1"0,1 0 0,0 0 0,-1 0 0,0 1 0,0-1 0,-3-7 0,4 10 0,-1 1 0,0-1 0,0 1 0,0 0 0,0-1 0,0 1 0,-1 0 0,1 0 0,0-1 0,0 1 0,-1 0 0,1 0 0,-1 1 0,1-1 0,-1 0 0,1 0 0,-1 1 0,0-1 0,1 1 0,-1-1 0,0 1 0,1 0 0,-1-1 0,0 1 0,-2 0 0,-2 1 0,-1-1 0,0 1 0,1 1 0,-1-1 0,1 1 0,-1 0 0,1 0 0,0 1 0,0 0 0,0 0 0,0 1 0,1-1 0,-1 1 0,1 0 0,-8 8 0,7-7 0,1 1 0,0-1 0,0 1 0,0 1 0,1-1 0,0 0 0,0 1 0,1 0 0,0 0 0,0 0 0,0 1 0,1-1 0,-2 12 0,4-16 0,-1 0 0,1-1 0,1 1 0,-1 0 0,0 0 0,1 0 0,-1 0 0,1-1 0,0 1 0,0 0 0,0-1 0,1 1 0,-1 0 0,0-1 0,1 0 0,0 1 0,-1-1 0,1 0 0,0 0 0,0 0 0,4 3 0,4 2 0,0 0 0,0-1 0,20 9 0,-20-10 0,16 7 0,55 30 0,-73-38 0,-1 1 0,0 0 0,0 1 0,0-1 0,-1 1 0,0 1 0,10 12 0,-14-16 0,-1-1 0,1 0 0,-1 1 0,0-1 0,0 1 0,0-1 0,0 1 0,0 0 0,0-1 0,-1 1 0,0 0 0,1 0 0,-1-1 0,0 1 0,0 0 0,0 0 0,-1-1 0,1 1 0,-2 5 0,0-4 0,1-1 0,-1 1 0,-1-1 0,1 1 0,0-1 0,-1 0 0,0 0 0,1 0 0,-1 0 0,-1 0 0,1 0 0,-4 1 0,-4 3 0,0 0 0,-1-1 0,0-1 0,-1 0 0,1-1 0,-1 0 0,-14 2 0,21-4 0,-1-1 0,1-1 0,-1 1 0,0-1 0,1 0 0,-1-1 0,-8-1 0,12 1 0,0 1 0,0-1 0,0-1 0,1 1 0,-1 0 0,0-1 0,1 1 0,-1-1 0,1 0 0,0 1 0,-1-1 0,1-1 0,0 1 0,0 0 0,1 0 0,-1-1 0,0 1 0,-2-5 0,1 0-341,0-1 0,0 0-1,-2-12 1,-3-26-6485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52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24575,'-1'28'0,"-10"52"0,-1 8 0,6 536 0,9-339 0,-3 332 0,0-615-56,0 1-26,0-1 0,1 1 0,-1-1 1,-1 1-1,1-1 0,0 1 0,-1-1 0,1 1 1,-1-1-1,0 0 0,1 1 0,-1-1 0,-1 0 1,1 0-1,-2 3 0,-8 4-6744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3:54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 24575,'0'28'0,"-1"-1"0,-1 1 0,-2 0 0,-9 38 0,1-13 0,4 1 0,1 0 0,2 90 0,2-54 0,-19 124-1365,20-180-5461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11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24575,'0'4'0,"1"0"0,0-1 0,0 1 0,0-1 0,1 1 0,-1-1 0,1 0 0,-1 0 0,1 1 0,0-1 0,1 0 0,-1-1 0,4 5 0,37 30 0,18-12 0,-53-24 0,-1 1 0,0 1 0,0-1 0,0 1 0,0 0 0,0 1 0,0 0 0,-1 0 0,0 0 0,0 1 0,0 0 0,5 5 0,-9-7 0,-1-1 0,0 0 0,0 1 0,0-1 0,-1 1 0,1-1 0,0 1 0,-1-1 0,0 1 0,0-1 0,1 1 0,-1 0 0,-1-1 0,1 1 0,0-1 0,-1 1 0,1 0 0,-1-1 0,0 1 0,0-1 0,0 0 0,0 1 0,0-1 0,0 0 0,-1 0 0,1 1 0,-1-1 0,0 0 0,1-1 0,-4 4 0,-8 8 0,0 0 0,-1-1 0,-19 12 0,20-14 0,4-4-112,-24 17 358,33-23-252,-1 0-1,1 0 1,0 0 0,0 0 0,0 0-1,-1 0 1,1 0 0,0 0 0,0 0-1,0 0 1,-1 0 0,1 0 0,0 0-1,0 0 1,0 0 0,-1 0 0,1 0-1,0 0 1,0 0 0,0 0 0,-1 0-1,1 0 1,0 0 0,0 0 0,0-1-1,0 1 1,-1 0 0,1 0 0,0 0-1,0 0 1,0 0 0,0-1 0,0 1-1,-1 0 1,1 0 0,0 0 0,0 0-1,0-1 1,0 1 0,0 0 0,0 0-1,0 0 1,0-1 0,0 1 0,0 0-1,5-23-1204,4 0-5615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12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24575,'0'4'0,"0"7"0,5 10 0,1 6 0,9 3 0,2 5 0,11-2 0,2-4 0,4-5 0,1-8 0,-10-6 0,-9-14 0,-12-6 0,-7-2-8191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12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1 24575,'0'4'0,"-9"2"0,-3 14 0,-4 12 0,-9 14 0,1 4 0,-1-1 0,5-2 0,0-7 0,-5-11 0,-3-11 0,4-8-8191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13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24575,'-2'14'0,"-1"0"0,0 0 0,-1 0 0,0-1 0,-1 1 0,-1-1 0,-7 13 0,-10 10 0,16-32 0,13-25 0,0 2 0,-2 6 0,0 1 0,1-1 0,1 1 0,0 1 0,8-13 0,-12 21 0,0 1 0,0-1 0,0 1 0,0-1 0,1 1 0,-1 0 0,1 0 0,-1 0 0,1 1 0,0-1 0,0 0 0,0 1 0,0 0 0,0 0 0,0 0 0,0 0 0,0 0 0,0 1 0,1-1 0,-1 1 0,0 0 0,0 0 0,0 0 0,1 0 0,-1 1 0,5 1 0,-5-1 0,1 0 0,-1 1 0,0 0 0,0 0 0,0 0 0,0 0 0,-1 0 0,1 0 0,0 1 0,-1-1 0,0 1 0,0 0 0,0 0 0,0 0 0,0 0 0,0 0 0,-1 0 0,1 0 0,0 5 0,0-4 0,-1-1 0,0 1 0,1-1 0,0 0 0,0 1 0,0-1 0,0 0 0,1 0 0,-1 0 0,1 0 0,0-1 0,0 1 0,-1-1 0,2 0 0,5 4 0,-9-6-23,1 1 0,-1-1 0,0 0 0,1 0 0,-1 0-1,1 0 1,-1 1 0,1-1 0,-1 0 0,1 0 0,-1 0 0,0 0-1,1 0 1,-1 0 0,1 0 0,-1 0 0,1 0 0,-1-1 0,1 1-1,-1 0 1,0 0 0,1 0 0,-1 0 0,1-1 0,-1 1 0,0 0-1,1 0 1,-1-1 0,1 1 0,-1 0 0,0-1 0,0 1 0,1 0-1,-1-1 1,0 1 0,1 0 0,-1-1 0,0 1 0,0-1 0,0 1 0,0 0-1,1-1 1,-1 1 0,0-1 0,0 1 0,0-1 0,0 1 0,0-1-1,0 1 1,0-1 0,0 1 0,0 0 0,0-1 0,0 1 0,-1-1-1,1 1 1,0-1 0,0 0 0,-5-18-6803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14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24575,'1'7'0,"0"0"0,1 0 0,0 0 0,0 0 0,0-1 0,1 1 0,3 6 0,8 22 0,-5 8 0,4 20 0,-12-60 0,1 1 0,-1 0 0,0-1 0,1 1 0,0-1 0,0 1 0,0-1 0,0 0 0,0 0 0,1 0 0,-1 0 0,4 3 0,-5-6 0,0 1 0,0-1 0,0 0 0,0 0 0,-1 0 0,1 0 0,0 1 0,0-1 0,0 0 0,0 0 0,0-1 0,0 1 0,-1 0 0,1 0 0,0 0 0,0 0 0,0-1 0,0 1 0,-1 0 0,1-1 0,0 1 0,0-1 0,-1 1 0,1-1 0,0 1 0,-1-1 0,1 0 0,0 1 0,-1-1 0,1 0 0,-1 1 0,1-1 0,-1 0 0,0 0 0,1-1 0,16-28 0,-10 12 0,-2 0 0,0 0 0,5-36 0,3-11 0,-13 64 0,0 0 0,0 0 0,0 0 0,0 0 0,0 0 0,0 0 0,1 1 0,-1-1 0,0 0 0,1 0 0,-1 0 0,0 0 0,1 1 0,-1-1 0,1 0 0,-1 0 0,1 1 0,-1-1 0,1 0 0,0 1 0,-1-1 0,1 1 0,1-2 0,4 20 0,-1 40 0,-4-36 0,-2 328 0,0-342 14,0 0-1,0-1 0,-1 1 0,0 0 1,0-1-1,0 1 0,-1-1 1,-8 13-1,10-18-57,0 0 1,0 0-1,-1 0 0,1 0 1,-1-1-1,1 1 0,-1-1 1,0 1-1,0-1 0,0 0 1,1 1-1,-1-1 0,0 0 0,-1 0 1,1-1-1,0 1 0,0 0 1,0-1-1,0 1 0,-1-1 1,1 0-1,0 1 0,0-1 1,-1 0-1,1 0 0,0-1 1,0 1-1,-1 0 0,1-1 1,0 0-1,0 1 0,0-1 1,-4-2-1,-18-9-6782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22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24575,'0'1402'0,"0"-1428"-1365,0-3-5461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24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24575,'0'480'0,"2"-444"0,2 1 0,1-1 0,11 39 0,-6-32 0,7 68 0,-14 235 61,-5-182-1487,2-135-5400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3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667 0 24575,'-18'16'0,"-1"-1"0,0 0 0,-36 18 0,29-18 0,-40 32 0,15-2 0,1 3 0,-55 69 0,73-82 0,23-26 0,1-1 0,0 2 0,1-1 0,-1 1 0,2 0 0,-9 17 0,-42 152 0,46-143 0,2 0 0,1 1 0,2 0 0,-3 68 0,4-48 0,-6 255 0,-11-189 0,13-82 0,-5 50 0,10 18 0,17 177 0,1-25 0,-13-228 0,1 0 0,1-1 0,2 1 0,2-1 0,1 0 0,1-1 0,18 42 0,-17-52 0,0 0 0,2 0 0,1-1 0,0-1 0,1 0 0,1-1 0,1 0 0,0-1 0,1-1 0,37 26 0,-50-39 0,7 5 0,0 0 0,0 0 0,1-1 0,0-1 0,0 0 0,0-1 0,1 0 0,0 0 0,0-2 0,0 0 0,26 3 0,-10-3 0,-1-2 0,1-1 0,0-1 0,-1-2 0,1 0 0,-1-2 0,0-2 0,47-16 0,-57 12 0,0-2 0,-1 0 0,-1 0 0,0-2 0,-1 0 0,21-27 0,-25 28 0,0-1 0,-1 1 0,-1-2 0,0 0 0,-2 0 0,8-20 0,27-108 0,-24 74 0,-2-11 0,-12 57 0,0 0 0,10-27 0,-5 16 0,-1 1 0,-1-1 0,3-61 0,-7 55 0,2 1 0,13-54 0,-9 54 0,-2 0 0,-1 0 0,-1-45 0,8-59 0,-3 55 0,-4-1 0,-8-120 0,-1 59 0,3 98 0,-3 1 0,-1 0 0,-13-58 0,11 88 0,0 0 0,-1 0 0,-1 0 0,-1 1 0,0 0 0,-2 1 0,-1 0 0,0 1 0,-26-30 0,-7 5 0,31 31 0,0 0 0,-19-26 0,26 31-76,1 1 1,-1-1-1,0 1 0,-1 0 0,1 1 0,-1 0 0,-1 0 0,1 1 1,-1 0-1,0 0 0,0 1 0,0 0 0,-1 1 0,1 0 1,-1 0-1,0 1 0,-14-1 0,-3 1-6750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18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13 24575,'-11'-1'0,"23"-1"0,-7 1 0,12-2 0,-1 0 0,1 1 0,0 1 0,30 2 0,-44-1 0,-1 0 0,0 1 0,0-1 0,0 0 0,0 1 0,0 0 0,0 0 0,0 0 0,0-1 0,0 2 0,0-1 0,0 0 0,0 0 0,-1 1 0,1-1 0,-1 1 0,1-1 0,-1 1 0,1-1 0,-1 1 0,0 0 0,0 0 0,0 0 0,0 0 0,0 0 0,0 0 0,0 0 0,-1 0 0,1 0 0,-1 0 0,1 0 0,-1 1 0,0-1 0,0 0 0,0 2 0,-1 5 0,0 0 0,0 0 0,-1-1 0,0 1 0,0-1 0,-1 1 0,-6 12 0,-7 9 0,-21 29 0,23-37 0,0 1 0,-17 39 0,30-60 0,0-1 0,0 1 0,1 0 0,-1-1 0,1 1 0,0 0 0,-1-1 0,1 1 0,0 0 0,0-1 0,0 1 0,0 0 0,0 0 0,1-1 0,-1 3 0,1-3 0,-1-1 0,1 1 0,-1 0 0,1-1 0,-1 1 0,1 0 0,-1-1 0,1 1 0,-1-1 0,1 1 0,0-1 0,-1 1 0,1-1 0,0 0 0,0 1 0,-1-1 0,1 0 0,0 0 0,0 1 0,-1-1 0,1 0 0,1 0 0,5 0 0,0-1 0,0 1 0,0-1 0,-1 0 0,13-5 0,-19 6 0,86-22-1365,-45 13-5461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39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24575,'-1'0'0,"0"0"0,0 0 0,0 0 0,0 0 0,0 0 0,1 0 0,-1 0 0,0 1 0,0-1 0,0 0 0,0 1 0,1-1 0,-1 1 0,0-1 0,0 0 0,1 1 0,-1 0 0,0-1 0,1 1 0,-1-1 0,0 1 0,1 0 0,-1 0 0,1-1 0,-1 1 0,1 0 0,0 0 0,-1-1 0,1 1 0,0 0 0,0 0 0,-1 1 0,1 2 0,-1 0 0,1 0 0,0 0 0,0 0 0,0 0 0,1 0 0,1 7 0,3 7 0,1-1 0,13 28 0,-13-34 0,1 0 0,0-1 0,0 1 0,1-2 0,15 15 0,-21-22 0,0 0 0,1 0 0,0 0 0,0 0 0,-1 0 0,1 0 0,0-1 0,0 1 0,0-1 0,1 0 0,5 1 0,-8-2 0,1 0 0,-1 0 0,1 0 0,0 0 0,-1 0 0,1-1 0,-1 1 0,1-1 0,-1 1 0,1-1 0,-1 0 0,0 1 0,1-1 0,-1 0 0,0 0 0,1 0 0,-1 0 0,0 0 0,0 0 0,0 0 0,0 0 0,0-1 0,0 1 0,0 0 0,0-1 0,0-1 0,19-54 0,-19 51 0,0-1 0,0 1 0,1-1 0,1 1 0,-1 0 0,1 0 0,0 0 0,0 0 0,0 0 0,1 0 0,8-8 0,-11 13 0,0 0 0,0 1 0,0-1 0,0 1 0,1-1 0,-1 1 0,0-1 0,0 1 0,0 0 0,1 0 0,-1 0 0,0 0 0,0 0 0,1 0 0,-1 0 0,0 0 0,0 0 0,1 0 0,-1 1 0,0-1 0,0 0 0,0 1 0,1-1 0,-1 1 0,0 0 0,0-1 0,2 2 0,28 26 0,-22-19 0,-7-7 4,-1 0-1,1-1 0,-1 1 1,1-1-1,0 1 1,-1-1-1,1 0 1,0 1-1,0-1 0,0 0 1,0 0-1,0 0 1,0-1-1,0 1 0,0 0 1,1-1-1,-1 0 1,0 1-1,0-1 0,0 0 1,1 0-1,-1 0 1,0 0-1,0-1 1,0 1-1,1 0 0,-1-1 1,0 0-1,0 0 1,0 1-1,0-1 0,0 0 1,0 0-1,3-3 1,-1 0-128,1-1 0,-1 0 0,-1 0 1,1 0-1,-1 0 0,0-1 1,0 1-1,0-1 0,-1 0 0,0 0 1,2-7-1,6-32-6702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39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31 134 24575,'0'10'0,"0"6"0,0 7 0,0 7 0,0 13 0,0 3 0,0-10 0,0-21 0,0-17 0,0-14 0,0-3-8191</inkml:trace>
  <inkml:trace contextRef="#ctx0" brushRef="#br0" timeOffset="1">5 1 24575,'-4'0'0,"7"0"0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0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163 229 24575,'0'-2'0,"0"1"0,0 0 0,0-1 0,0 1 0,0 0 0,0-1 0,0 1 0,0 0 0,-1 0 0,1-1 0,-1 1 0,1 0 0,-1-1 0,1 1 0,-1 0 0,1 0 0,-1 0 0,0 0 0,0 0 0,0 0 0,1 0 0,-1 0 0,0 0 0,0 0 0,-1 0 0,1 0 0,0 1 0,0-1 0,0 1 0,0-1 0,-1 0 0,1 1 0,0 0 0,0-1 0,-1 1 0,1 0 0,0 0 0,-1 0 0,1-1 0,0 1 0,-1 1 0,1-1 0,0 0 0,-3 1 0,-1 0 0,0 0 0,0 1 0,1-1 0,-1 1 0,0 0 0,1 1 0,0-1 0,-1 1 0,1 0 0,0 0 0,-5 5 0,-1 3 0,1 0 0,0 1 0,1 0 0,-8 17 0,14-25 0,0 0 0,0 0 0,1 0 0,0 0 0,0 0 0,0 0 0,0 0 0,0 8 0,1-10 0,0-1 0,0 1 0,1-1 0,-1 0 0,0 1 0,1-1 0,-1 0 0,1 1 0,-1-1 0,1 0 0,-1 0 0,1 0 0,0 1 0,0-1 0,0 0 0,0 0 0,0 0 0,0 0 0,0 0 0,0-1 0,0 1 0,0 0 0,0 0 0,0-1 0,1 1 0,1 0 0,0 0 0,0-1 0,-1 1 0,1-1 0,0 0 0,0 0 0,0 0 0,-1 0 0,1-1 0,0 1 0,0-1 0,-1 0 0,1 1 0,0-1 0,-1 0 0,1-1 0,-1 1 0,1 0 0,-1-1 0,0 1 0,1-1 0,-1 0 0,0 0 0,0 0 0,0 0 0,-1 0 0,1 0 0,0-1 0,-1 1 0,2-4 0,7-9 0,-1 0 0,-1-1 0,8-19 0,-16 35 0,13-42 0,-1 0 0,-2-1 0,-2 0 0,3-44 0,-13 141 0,-2 2 0,3-1 0,10 90 0,-1-117 120,-8-28-149,0 1 1,0-1-1,0 0 1,0 1-1,0-1 1,1 1-1,-1-1 1,0 0-1,0 1 0,1-1 1,-1 0-1,0 1 1,1-1-1,-1 0 1,0 1-1,1-1 1,-1 0-1,0 1 0,1-1 1,-1 0-1,0 0 1,1 0-1,-1 1 1,1-1-1,-1 0 1,1 0-1,-1 0 0,1 0 1,-1 0-1,0 0 1,1 0-1,-1 0 1,1 0-1,-1 0 0,1 0 1,-1 0-1,1 0 1,-1 0-1,0-1 1,1 1-1,-1 0 1,1 0-1,-1 0 0,0-1 1,1 1-1,-1 0 1,1 0-1,-1-1 1,0 1-1,1 0 1,-1-1-1,9-11-6797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24575,'0'4'0,"0"11"0,0 12 0,5 11 0,1 12 0,0 7 0,-1 2 0,-2 1 0,4-10 0,0-18 0,-1-24 0,-1-17 0,-6-17 0,-4-3-8191</inkml:trace>
  <inkml:trace contextRef="#ctx0" brushRef="#br0" timeOffset="1">0 214 24575,'0'5'0,"5"1"0,5 0 0,11-1 0,6-6 0,8-13 0,7-7 0,-4-1-8191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1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24575,'0'22'0,"0"26"0,1 1 0,9 48 0,-10-96 0,0 1 0,0-1 0,0 1 0,0-1 0,0 0 0,1 1 0,-1-1 0,0 1 0,1-1 0,0 0 0,-1 1 0,1-1 0,0 0 0,-1 1 0,1-1 0,0 0 0,0 0 0,0 0 0,0 0 0,0 0 0,0 0 0,0 0 0,1 0 0,-1 0 0,0 0 0,2 0 0,1-1 0,-1 0 0,0 0 0,0-1 0,1 1 0,-1-1 0,0 0 0,0 0 0,0 0 0,0 0 0,3-2 0,5-2 0,-7 4 0,1-1 0,-1 1 0,1 0 0,0 0 0,-1 0 0,1 1 0,0 0 0,-1 0 0,1 0 0,0 0 0,-1 1 0,1-1 0,-1 1 0,1 1 0,0-1 0,-1 1 0,0-1 0,7 4 0,-2 1 0,-1 0 0,1 0 0,-1 0 0,0 1 0,-1 0 0,1 1 0,6 10 0,2-2 116,-15-16-143,-1 0 0,0 0-1,0 0 1,1 1-1,-1-1 1,0 0-1,1 0 1,-1 0-1,0 0 1,1 0 0,-1 0-1,0 0 1,1 0-1,-1 0 1,1 0-1,-1 0 1,0 0 0,1 0-1,-1-1 1,0 1-1,0 0 1,1 0-1,-1 0 1,0 0 0,1 0-1,-1-1 1,0 1-1,0 0 1,1 0-1,-1-1 1,0 1-1,0 0 1,1 0 0,-1-1-1,0 1 1,0 0-1,0-1 1,0 1-1,1 0 1,-1-1 0,0 1-1,0 0 1,0-1-1,0 1 1,0 0-1,0-1 1,0 1 0,0 0-1,0-1 1,0 1-1,0 0 1,0-1-1,0 1 1,2-18-6799</inkml:trace>
  <inkml:trace contextRef="#ctx0" brushRef="#br0" timeOffset="1">375 135 24575,'5'0'0,"6"0"0,5 0 0,10 0 0,0 0-8191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1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24575,'4'0'0,"11"0"0,8 0 0,-1 0-8191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2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 24575,'0'13'0,"0"10"0,0 9 0,0 9 0,0 11 0,9 10 0,3 4 0,0-1 0,-3-6 0,-2-23 0,-7-22 0,-4-17 0,-1-9-8191</inkml:trace>
  <inkml:trace contextRef="#ctx0" brushRef="#br0" timeOffset="1">0 240 24575,'0'9'0,"9"4"0,17-2 0,8-1 0,4-3 0,3-8 0,0-3 0,-7-5 0,0-2 0,-6-3 0,-8 1-8191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2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24575,'0'5'0,"0"10"0,0 12 0,0 10 0,0 13 0,0 2 0,4-21 0,16-25 0,8-14 0,5-5 0,5-1 0,-4 8 0,-2 12 0,-8 7-8191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3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54 161 24575,'0'9'0,"0"-2"0,0-10 0,0-5-8191</inkml:trace>
  <inkml:trace contextRef="#ctx0" brushRef="#br0" timeOffset="1">1 0 24575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3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52 214 24575,'-9'0'0,"-3"5"0,1 6 0,2 10 0,2 6 0,3 3 0,11-4 0,9-6 0,10-6 0,11-15 0,-1-12 0,-3-8 0,-6 0-8191</inkml:trace>
  <inkml:trace contextRef="#ctx0" brushRef="#br0" timeOffset="1">346 1 24575,'0'9'0,"0"7"0,0 7 0,0 2 0,0 12 0,0 3 0,0 1 0,0-4 0,0 2 0,0-1 0,0-12 0,5-20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2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347 129 24575,'0'-5'0,"-1"1"0,0 0 0,-1 0 0,1-1 0,-4-6 0,1 1 0,2 4 0,0 0 0,-1 0 0,0 1 0,0-1 0,0 1 0,-1-1 0,0 1 0,0 0 0,-8-8 0,9 10 0,-1 1 0,1 0 0,-1-1 0,0 1 0,1 1 0,-1-1 0,0 0 0,0 1 0,0 0 0,-1 0 0,1 0 0,0 1 0,0-1 0,0 1 0,-7 0 0,4 0 0,-1 1 0,1 0 0,0 0 0,-1 1 0,1-1 0,0 2 0,0-1 0,0 1 0,1 0 0,-1 0 0,-7 5 0,6-2 0,1 0 0,0 1 0,0-1 0,1 1 0,-1 1 0,2-1 0,-1 1 0,-4 8 0,-1 2 0,1-1 0,1 1 0,1 1 0,0-1 0,2 1 0,-7 30 0,11-43 0,1 1 0,1-1 0,0 1 0,0-1 0,0 1 0,0-1 0,1 0 0,0 1 0,0-1 0,1 0 0,0 0 0,0 0 0,1 0 0,-1 0 0,1 0 0,0-1 0,1 1 0,-1-1 0,1 0 0,0 0 0,1 0 0,-1 0 0,1-1 0,5 4 0,-5-4 0,1-1 0,-1 0 0,1 0 0,0 0 0,-1 0 0,1-1 0,1 0 0,-1-1 0,0 1 0,0-1 0,1 0 0,-1-1 0,0 1 0,1-1 0,-1-1 0,0 1 0,1-1 0,-1 0 0,0 0 0,0-1 0,1 0 0,-1 0 0,-1-1 0,1 1 0,0-1 0,-1 0 0,1-1 0,-1 1 0,0-1 0,0 0 0,0-1 0,-1 1 0,1-1 0,3-5 0,3-8 0,0 0 0,-1 0 0,0-1 0,7-24 0,21-82 0,-23 47 0,-21 319 0,7-233 0,0 0 0,0 0 0,0 0 0,1-1 0,0 1 0,1 0 0,0-1 0,0 1 0,5 7 0,-7-13 0,0 0 0,0 0 0,1 0 0,-1-1 0,1 1 0,0 0 0,-1-1 0,1 1 0,0-1 0,0 0 0,0 1 0,0-1 0,0 0 0,0 0 0,0 0 0,0 0 0,0-1 0,1 1 0,-1-1 0,0 1 0,0-1 0,1 0 0,-1 0 0,0 0 0,1 0 0,-1 0 0,0 0 0,1-1 0,-1 1 0,0-1 0,0 1 0,1-1 0,-1 0 0,0 0 0,3-2 0,2-1-195,0 0 0,0 0 0,0-1 0,0 0 0,-1-1 0,9-8 0,6-12-6631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4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1 788 24575,'1'-51'0,"3"1"0,2 0 0,15-55 0,48-145 0,-27 108 0,-42 142 0,5-18 0,0 1 0,0-1 0,2 1 0,0 0 0,14-22 0,-20 38 0,-1 0 0,1 0 0,-1 0 0,1 0 0,-1 1 0,1-1 0,0 0 0,-1 0 0,1 1 0,0-1 0,0 1 0,0-1 0,-1 1 0,1-1 0,0 1 0,0-1 0,0 1 0,0 0 0,0-1 0,0 1 0,0 0 0,0 0 0,0 0 0,0 0 0,0 0 0,0 0 0,0 0 0,1 0 0,0 1 0,0 0 0,0 0 0,-1 0 0,1 0 0,0 0 0,0 1 0,-1-1 0,1 1 0,-1-1 0,1 1 0,-1 0 0,2 2 0,5 9 0,-1 1 0,11 27 0,-16-36 0,12 36 0,-2 1 0,-2 1 0,7 72 0,0-1 0,-4-43 0,29 134 0,-30-173 111,-9-24-284,-10-19-1130,-5-13-5523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4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0 24575,'-9'9'0,"-7"3"0,-7 4 0,-7 0 0,-4 5 0,5 9 0,6 13 0,12-2 0,13-6 0,15-11 0,9-8 0,4-7 0,3-6 0,3-3 0,2-1 0,-7-5 0,-8-2-8191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4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24575,'0'10'0,"0"6"0,0 11 0,0 5 0,0 1 0,10-4 0,2-17 0,4-24 0,9-14 0,4-3 0,-3 13 0,-5 17 0,-7 14 0,-1 5 0,-3-2-8191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4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1 150 24575,'3'-1'0,"1"1"0,0-1 0,-1 0 0,1-1 0,-1 1 0,1-1 0,-1 1 0,1-1 0,-1 0 0,0 0 0,0-1 0,0 1 0,3-3 0,33-37 0,-36 38 0,0 0 0,0-1 0,-1 1 0,0-1 0,1 0 0,-2 1 0,1-1 0,0 0 0,-1 0 0,1-8 0,-2 12 0,0 0 0,0 0 0,0 0 0,0 1 0,0-1 0,0 0 0,0 0 0,0 0 0,-1 0 0,1 0 0,0 0 0,-1 0 0,1 1 0,0-1 0,-1 0 0,1 0 0,-1 0 0,1 1 0,-1-1 0,0 0 0,1 1 0,-1-1 0,-1-1 0,0 2 0,0-1 0,1 1 0,-1-1 0,0 1 0,0 0 0,0 0 0,0 0 0,0 0 0,1 0 0,-1 0 0,0 1 0,0-1 0,0 1 0,0-1 0,1 1 0,-1-1 0,-2 2 0,0 0 0,0 0 0,1 0 0,-1 0 0,0 1 0,1 0 0,0-1 0,-1 1 0,1 0 0,0 0 0,1 1 0,-1-1 0,0 1 0,1-1 0,0 1 0,0 0 0,0 0 0,0 0 0,1 0 0,0 0 0,-1 0 0,0 8 0,2-9 0,-1 0 0,1 0 0,0 0 0,0 0 0,0 1 0,0-1 0,0 0 0,1 0 0,0 0 0,-1 0 0,1 0 0,0 0 0,0 0 0,1 0 0,-1 0 0,1 0 0,-1-1 0,1 1 0,0-1 0,0 1 0,0-1 0,0 0 0,1 1 0,-1-1 0,1 0 0,-1 0 0,1-1 0,0 1 0,4 2 0,30 4-1365,0-7-5461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5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24575,'-5'0'0,"-1"5"0,-5 0 0,0 6 0,2 4 0,2 9 0,7 5 0,9-2 0,11-1 0,11-6 0,-4-6 0,-15 4 0,-20-1 0,-7-4-8191</inkml:trace>
  <inkml:trace contextRef="#ctx0" brushRef="#br0" timeOffset="1">315 0 24575,'-9'0'0,"-3"5"0,-8 10 0,-2 12 0,4 6 0,9-3 0,20-6 0,8 1 0,9-3 0,1-1 0,-5 1 0,-11-4 0,-12-5 0,-6-9 0,-3-9 0,0-5-8191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5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0 24575,'4'0'0,"7"0"0,14 0 0,8 0 0,3 0 0,-10 0 0,-8 0-8191</inkml:trace>
  <inkml:trace contextRef="#ctx0" brushRef="#br0" timeOffset="1">1 161 24575,'9'0'0,"7"0"0,11 0 0,0-9 0,0-4 0,-4 2-8191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6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1 24575,'-1'9'0,"0"0"0,0-1 0,-1 1 0,0 0 0,0-1 0,-1 1 0,-7 13 0,-35 58 0,21-39 0,11-16 0,7-13 0,0 0 0,-1 0 0,-1 0 0,0-1 0,-12 14 0,20-25 0,0 0 0,0 0 0,0 0 0,0-1 0,0 1 0,0 0 0,0 0 0,0 0 0,0 0 0,0 0 0,0-1 0,0 1 0,0 0 0,0 0 0,0 0 0,0 0 0,0-1 0,0 1 0,0 0 0,0 0 0,0 0 0,0 0 0,0-1 0,0 1 0,0 0 0,0 0 0,0 0 0,0 0 0,-1 0 0,1-1 0,0 1 0,0 0 0,0 0 0,0 0 0,0 0 0,0 0 0,0 0 0,-1 0 0,1-1 0,0 1 0,0 0 0,0 0 0,0 0 0,-1 0 0,1 0 0,0 0 0,0 0 0,0 0 0,0 0 0,-1 0 0,1 0 0,0 0 0,0 0 0,0 0 0,0 0 0,-1 0 0,1 0 0,0 0 0,0 0 0,0 0 0,0 1 0,0-1 0,-1 0 0,1 0 0,0 0 0,0 0 0,2-16 0,7-21 0,2 2 0,1-1 0,2 2 0,1-1 0,26-41 0,-40 73 0,1 1 0,-1-1 0,1 0 0,0 1 0,0 0 0,0 0 0,0-1 0,0 1 0,0 0 0,1 1 0,-1-1 0,1 0 0,-1 1 0,1-1 0,0 1 0,-1 0 0,1 0 0,4-1 0,-4 2 0,-1 0 0,0 0 0,1 0 0,-1 1 0,0-1 0,0 1 0,1 0 0,-1-1 0,0 1 0,0 0 0,0 0 0,0 1 0,0-1 0,0 0 0,0 1 0,0-1 0,-1 1 0,3 2 0,7 9 0,-1 1 0,-1 0 0,0 0 0,-1 1 0,7 17 0,-10-21 0,13 21 0,1 0 0,24 30 0,4 6 0,-47-68 0,0 1 0,1-1 0,-1 1 0,1-1 0,-1 1 0,0-1 0,0 1 0,1 0 0,-1-1 0,0 1 0,0 0 0,0-1 0,0 1 0,1 0 0,-1-1 0,0 1 0,0 0 0,0-1 0,-1 1 0,1 0 0,0-1 0,0 1 0,0 0 0,0-1 0,-1 1 0,1-1 0,0 1 0,0 0 0,-1-1 0,1 1 0,-1-1 0,1 1 0,0-1 0,-1 1 0,1-1 0,-1 1 0,1-1 0,-1 1 0,1-1 0,-1 0 0,0 1 0,1-1 0,-1 0 0,1 0 0,-1 1 0,0-1 0,1 0 0,-2 0 0,-40 6 0,30-5 0,-8 2 0,-7 1 0,0-2 0,0 0 0,-50-4 0,76 2 3,0 0-1,1 0 1,-1 0 0,0 0-1,0 0 1,0 0-1,0 0 1,1 0 0,-1 0-1,0 0 1,0 0-1,0-1 1,1 1 0,-1 0-1,0-1 1,0 1-1,0 0 1,1-1 0,-1 1-1,0-1 1,1 1-1,-1-1 1,1 1 0,-1-1-1,0 0 1,1 1-1,-1-1 1,1 0-1,-1 0 1,1 1 0,0-1-1,-1 0 1,1 0-1,0 1 1,0-1 0,-1 0-1,1 0 1,0-1-1,1 0-135,0-1 0,0 1-1,1 0 1,-1-1 0,1 1 0,-1 0-1,1 0 1,0 0 0,-1 0-1,5-2 1,16-15-6693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7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0 24575,'0'5'0,"5"1"0,15 9 0,8 1 0,5 9 0,5-2 0,1-3 0,-6-2 0,0-3 0,-5-5-8191</inkml:trace>
  <inkml:trace contextRef="#ctx0" brushRef="#br0" timeOffset="1">257 0 24575,'-4'0'0,"-12"5"0,-10 15 0,-7 13 0,-11 10 0,2 2 0,3-6 0,9-1 0,14-16 0,9-12-8191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7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24575,'5'0'0,"15"0"0,17 0 0,8 0 0,-4 0-8191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8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24575,'13'0'0,"14"0"0,7 0 0,-2 0-8191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8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350 81 24575,'0'-1'0,"0"0"0,0 1 0,0-1 0,-1 0 0,1 1 0,0-1 0,0 0 0,-1 0 0,1 1 0,0-1 0,-1 0 0,1 1 0,-1-1 0,1 1 0,-1-1 0,1 1 0,-1-1 0,1 1 0,-1-1 0,0 1 0,1-1 0,-1 1 0,0 0 0,1-1 0,-1 1 0,0 0 0,0 0 0,1-1 0,-1 1 0,0 0 0,0 0 0,1 0 0,-2 0 0,-27 1 0,14 2 0,1 0 0,0 1 0,0 1 0,0 0 0,1 1 0,0 0 0,0 1 0,0 1 0,1 0 0,0 0 0,-18 18 0,15-11 0,0 1 0,1 1 0,1 0 0,1 0 0,0 2 0,1-1 0,-10 27 0,19-41 0,0 0 0,0 0 0,1 0 0,-1 0 0,1 0 0,0 0 0,1 0 0,-1 1 0,1-1 0,-1 0 0,1 1 0,0-1 0,1 0 0,-1 1 0,1-1 0,1 6 0,0-8 0,0 1 0,-1-1 0,1 1 0,0-1 0,0 0 0,0 1 0,1-1 0,-1-1 0,0 1 0,1 0 0,0 0 0,-1-1 0,1 0 0,0 1 0,-1-1 0,1 0 0,0 0 0,0-1 0,0 1 0,0 0 0,0-1 0,0 0 0,6 0 0,3 0 0,0-1 0,0 0 0,0 0 0,-1-2 0,1 1 0,0-2 0,-1 1 0,0-1 0,1-1 0,-2 0 0,1-1 0,-1 0 0,1-1 0,-2 0 0,1 0 0,-1-1 0,0 0 0,12-15 0,-10 11 0,-1-1 0,0 0 0,-1 0 0,0-1 0,-1 0 0,-1-1 0,0 0 0,-1 0 0,0 0 0,-2-1 0,0 0 0,0 0 0,1-24 0,-4 16 0,-1 0 0,-5-30 0,-1 186 0,5-80 0,3 84 0,-2-125 0,2 1 0,0-1 0,0 0 0,1 0 0,0 1 0,1-2 0,0 1 0,11 19 0,-14-28-45,-1-1-1,1 1 1,0-1-1,0 0 1,0 1-1,0-1 1,0 0-1,0 0 1,0 0-1,0 0 1,1 0-1,-1 0 1,0 0-1,1 0 1,-1 0-1,0 0 1,1-1-1,-1 1 1,1-1-1,-1 1 1,1-1-1,-1 1 1,1-1-1,0 0 1,-1 0-1,1 0 0,-1 0 1,1 0-1,2 0 1,11-10-6781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4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24575,'3'0'0,"10"0"0,20 0 0,21 0 0,11 0 0,7-3 0,2-2 0,-4 0 0,-14 1-8191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9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24575,'9'0'0,"3"4"0,9 6 0,0 7 0,2 8 0,-3 10 0,4-1 0,2-7 0,-3-8-8191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49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0 24575,'-9'5'0,"-4"6"0,-8 9 0,0 8 0,-6 6 0,1 3 0,6 0 0,-3-7 0,2-9-8191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4:50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24575,'0'5'0,"5"5"0,1 11 0,4 1 0,1 7 0,-2 7 0,-3 2 0,-1-1 0,-3 2 0,-1-5-8191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5:27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0 24575,'-14'212'0,"0"-18"0,15 691 0,-3-1068 0,5-207 0,10 282 0,1-28 0,-13 66 0,-2 18 0,3 1 0,12-72 0,-3 26 0,-12 105 0,-12 80 0,-2 121 0,17-108 0,0-33 0,-2 1 0,-3-1 0,-17 94 0,8-105 0,2 1 0,3 0 0,1 85 0,3-87-1365,-3-37-5461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5:29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73 24575,'0'-1'0,"0"1"0,0-1 0,0 1 0,0-1 0,0 1 0,0-1 0,0 1 0,0-1 0,0 1 0,0-1 0,0 1 0,0-1 0,0 1 0,0-1 0,-1 1 0,1-1 0,0 1 0,0 0 0,-1-1 0,1 1 0,0-1 0,-1 1 0,1 0 0,0-1 0,-1 1 0,1 0 0,-1-1 0,1 1 0,-1 0 0,1-1 0,0 1 0,-1 0 0,1 0 0,-1 0 0,1 0 0,-1-1 0,1 1 0,-1 0 0,1 0 0,-1 0 0,1 0 0,-1 0 0,1 0 0,-1 0 0,1 0 0,-1 0 0,0 1 0,-1-1 0,1 1 0,-1-1 0,1 1 0,0 0 0,-1 0 0,1-1 0,0 1 0,0 0 0,-1 0 0,1 0 0,0 0 0,0 0 0,0 1 0,0-1 0,0 0 0,0 2 0,-1 1 0,0 1 0,0-1 0,1 1 0,-1 0 0,1-1 0,1 1 0,-1 0 0,1 0 0,-1-1 0,1 1 0,1 0 0,-1 0 0,1 0 0,0-1 0,1 7 0,-1-10 0,0 1 0,0 0 0,-1 0 0,2-1 0,-1 1 0,0 0 0,0-1 0,0 0 0,1 1 0,-1-1 0,1 1 0,-1-1 0,1 0 0,-1 0 0,1 0 0,0 0 0,0 0 0,-1 0 0,1-1 0,0 1 0,0-1 0,0 1 0,0-1 0,0 0 0,0 1 0,0-1 0,0 0 0,-1 0 0,1 0 0,0-1 0,0 1 0,0 0 0,0-1 0,0 1 0,0-1 0,0 0 0,-1 0 0,1 1 0,2-3 0,2 0 0,0-1 0,-1 0 0,0 0 0,0 0 0,0-1 0,0 0 0,-1 1 0,0-2 0,0 1 0,0 0 0,0-1 0,-1 0 0,0 0 0,0 0 0,3-11 0,-5 14 0,0-1 0,0 1 0,0-1 0,-1 0 0,1 1 0,-1-1 0,0 0 0,0 0 0,0 1 0,-1-1 0,1 0 0,-3-6 0,2 7 0,0 1 0,0 0 0,0 0 0,0 0 0,0 1 0,-1-1 0,1 0 0,-1 0 0,0 1 0,1-1 0,-1 1 0,0-1 0,0 1 0,0 0 0,0 0 0,0 0 0,0 0 0,0 0 0,0 0 0,-1 1 0,1-1 0,-3 0 0,1 1 0,0-1 0,1 1 0,-1 0 0,1 1 0,-1-1 0,0 1 0,1-1 0,-1 1 0,1 0 0,0 0 0,-1 1 0,1-1 0,0 1 0,0 0 0,0-1 0,0 1 0,0 1 0,0-1 0,0 0 0,1 1 0,-1-1 0,1 1 0,0 0 0,-1 0 0,-1 4 0,1-3 0,0 1 0,1-1 0,-1 1 0,1 0 0,0 0 0,0 0 0,1 0 0,-1 0 0,1 1 0,0-1 0,1 0 0,-1 0 0,1 1 0,0-1 0,1 0 0,0 10 0,0-13 0,0 1 0,1-1 0,-1 0 0,0 1 0,1-1 0,-1 0 0,1 0 0,0 0 0,-1 0 0,1 0 0,0 0 0,0 0 0,1-1 0,-1 1 0,0-1 0,0 1 0,1-1 0,-1 0 0,1 0 0,-1 0 0,1 0 0,0-1 0,-1 1 0,1-1 0,-1 1 0,4-1 0,-3 0 0,1 1 0,-1-1 0,1 0 0,-1-1 0,0 1 0,1 0 0,-1-1 0,1 0 0,-1 0 0,0 0 0,0 0 0,1-1 0,-1 1 0,0-1 0,0 1 0,-1-1 0,1 0 0,0-1 0,0 1 0,2-3 0,-3 2 0,0 0 0,0 0 0,-1 0 0,1-1 0,0 1 0,-1 0 0,0-1 0,0 1 0,0-1 0,0 0 0,-1 1 0,1-1 0,-1 0 0,0 1 0,0-1 0,0 0 0,-1 1 0,1-1 0,-1 0 0,0 1 0,-2-5 0,2 6 0,1 0 0,-1 0 0,-1 1 0,1-1 0,0 0 0,0 1 0,-1-1 0,1 1 0,0 0 0,-1-1 0,0 1 0,1 0 0,-1 0 0,0 0 0,1 0 0,-1 0 0,0 0 0,0 1 0,0-1 0,0 0 0,0 1 0,0 0 0,0-1 0,0 1 0,0 0 0,0 0 0,0 0 0,0 0 0,0 1 0,0-1 0,0 0 0,0 1 0,0 0 0,0-1 0,1 1 0,-1 0 0,0 0 0,0 0 0,0 0 0,-1 2 0,1-3 0,-1 1 0,1 1 0,0-1 0,0 0 0,0 0 0,0 1 0,1-1 0,-1 1 0,0-1 0,1 1 0,-1 0 0,1 0 0,-1 0 0,1 0 0,0 0 0,0 0 0,0 0 0,0 0 0,0 0 0,0 1 0,0-1 0,1 0 0,-1 0 0,1 1 0,0-1 0,0 1 0,0-1 0,0 0 0,0 1 0,0-1 0,1 0 0,-1 1 0,1-1 0,-1 0 0,1 0 0,0 1 0,0-1 0,0 0 0,0 0 0,1 0 0,-1 0 0,0 0 0,1 0 0,3 3 0,-3-3 0,-1 0 0,1 0 0,0-1 0,1 1 0,-1 0 0,0-1 0,0 1 0,1-1 0,-1 0 0,1 0 0,-1 0 0,1 0 0,-1 0 0,1 0 0,0-1 0,-1 1 0,1-1 0,0 0 0,-1 0 0,1 0 0,0 0 0,0 0 0,-1-1 0,1 1 0,0-1 0,-1 0 0,1 1 0,-1-1 0,1 0 0,-1-1 0,1 1 0,-1 0 0,0-1 0,1 1 0,-1-1 0,0 0 0,0 0 0,0 0 0,-1 0 0,3-2 0,-3 3 0,0 0 0,0 0 0,-1 0 0,1-1 0,0 1 0,-1 0 0,1 0 0,-1 0 0,1-1 0,-1 1 0,1 0 0,-1-1 0,0 1 0,0 0 0,1-1 0,-1 1 0,0 0 0,0-1 0,-1 1 0,1-1 0,0 1 0,0 0 0,-1 0 0,0-3 0,1 3 0,-1 1 0,1-1 0,-1 1 0,0-1 0,1 1 0,-1-1 0,1 1 0,-1-1 0,0 1 0,1-1 0,-1 1 0,0 0 0,0 0 0,1-1 0,-1 1 0,0 0 0,0 0 0,0 0 0,1 0 0,-1 0 0,0 0 0,0 0 0,0 0 0,1 0 0,-1 0 0,0 0 0,0 0 0,1 1 0,-1-1 0,0 0 0,0 1 0,1-1 0,-1 0 0,0 1 0,1-1 0,-1 1 0,1-1 0,-1 1 0,-1 0 0,-14 12-1365,1 0-5461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05:30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91 24575,'0'-9'0,"0"1"0,0 0 0,0-1 0,-1 1 0,-2-13 0,2 20 0,1 0 0,0-1 0,-1 1 0,1 0 0,0 0 0,-1 0 0,1 0 0,-1 0 0,0 0 0,1 0 0,-1 0 0,0 0 0,0 0 0,0 0 0,0 0 0,0 0 0,1 0 0,-2 1 0,1-1 0,0 0 0,0 1 0,0-1 0,0 1 0,0-1 0,0 1 0,0 0 0,-1-1 0,1 1 0,0 0 0,0 0 0,-1 0 0,1 0 0,0 0 0,0 0 0,0 0 0,-1 0 0,-1 1 0,0 0 0,0 1 0,0-1 0,0 0 0,0 1 0,0 0 0,0 0 0,1 0 0,-1 0 0,1 0 0,-1 0 0,1 1 0,0-1 0,0 1 0,0 0 0,0-1 0,1 1 0,-1 0 0,1 0 0,0 0 0,-1 0 0,1 0 0,1 1 0,-1-1 0,0 0 0,1 0 0,-1 6 0,1-5 0,0-1 0,-1 0 0,1 1 0,1-1 0,-1 0 0,0 1 0,1-1 0,0 0 0,-1 0 0,1 0 0,1 1 0,-1-1 0,0 0 0,1 0 0,-1-1 0,1 1 0,0 0 0,0 0 0,0-1 0,0 1 0,1-1 0,-1 0 0,1 0 0,-1 0 0,1 0 0,4 3 0,-4-4 0,0 0 0,-1 0 0,1-1 0,0 1 0,0-1 0,0 1 0,-1-1 0,1 0 0,0 0 0,0 0 0,0 0 0,0-1 0,0 1 0,-1-1 0,1 0 0,0 1 0,-1-1 0,1-1 0,0 1 0,-1 0 0,1 0 0,-1-1 0,0 0 0,1 1 0,-1-1 0,0 0 0,0 0 0,0 0 0,0 0 0,-1-1 0,1 1 0,0-1 0,0-2 0,1 1 0,-1 0 0,0-1 0,0 0 0,0 0 0,0 1 0,-1-1 0,0 0 0,0 0 0,0 0 0,-1 0 0,0-1 0,0 1 0,0 0 0,0 0 0,-1 0 0,0 0 0,0 0 0,-2-5 0,2 8 0,0 1 0,0-1 0,0 0 0,0 1 0,0-1 0,-1 1 0,1-1 0,0 1 0,-1 0 0,1-1 0,-1 1 0,1 0 0,-1 0 0,0 0 0,0 0 0,1 0 0,-1 1 0,0-1 0,0 0 0,0 1 0,0-1 0,0 1 0,0 0 0,0 0 0,0 0 0,0 0 0,0 0 0,1 0 0,-1 0 0,0 1 0,0-1 0,0 1 0,0-1 0,0 1 0,0 0 0,-2 1 0,2-2 0,0 1 0,0 0 0,0 0 0,0 0 0,0 0 0,0 0 0,0 0 0,0 1 0,1-1 0,-1 0 0,0 1 0,1 0 0,-1-1 0,1 1 0,0 0 0,-1 0 0,1 0 0,0 0 0,0 0 0,0 0 0,0 0 0,1 0 0,-1 0 0,1 0 0,-1 0 0,1 1 0,-1-1 0,1 0 0,0 5 0,7-16 0,-4-10 0,-3 19 0,0-1 0,0 0 0,0 1 0,0-1 0,0 1 0,0-1 0,0 0 0,-1 1 0,1-1 0,0 1 0,0-1 0,-1 1 0,1-1 0,0 1 0,-1-1 0,1 1 0,0-1 0,-1 1 0,1-1 0,-1 1 0,1-1 0,-1 1 0,1 0 0,-1-1 0,1 1 0,-1 0 0,1-1 0,-1 1 0,0 0 0,-11 12 0,-3 27 0,14-37 7,1 0 0,-1 0 0,1 0 0,0 0 0,0 0 1,0 0-1,0 0 0,0 0 0,0 0 0,1 0 0,-1 0 0,1 0 0,0 0 0,-1 0 0,1 0 0,1 2 0,-2-4-39,1 1-1,0-1 1,-1 1 0,1-1 0,-1 1-1,1-1 1,0 1 0,-1-1-1,1 0 1,0 0 0,-1 1 0,1-1-1,0 0 1,-1 0 0,1 0-1,0 0 1,0 0 0,-1 0 0,1 0-1,0 0 1,0 0 0,-1 0-1,1 0 1,0 0 0,0 0 0,-1-1-1,1 1 1,0 0 0,-1 0-1,1-1 1,0 1 0,-1-1 0,1 1-1,-1 0 1,1-1 0,-1 1-1,1-1 1,-1 0 0,1 1 0,-1-1-1,1 1 1,-1-1 0,0 0-1,1 1 1,0-2 0,11-15-6794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18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24575,'67'-1'0,"-23"0"0,0 1 0,86 12 0,-71-4 0,1-3 0,0-3 0,1-2 0,88-12 0,13 0 0,-130 9 0,-1-1 0,60-17 0,-60 13 0,1 0 0,56-4 0,-79 12-227,1-1-1,0 0 1,0-1-1,0 0 1,9-3-1,6-6-6598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19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24575,'3'2'0,"1"1"0,-1 0 0,1 0 0,-1 0 0,0 0 0,0 0 0,-1 0 0,1 1 0,-1 0 0,1-1 0,-1 1 0,0 0 0,2 8 0,17 57 0,-19-61 0,5 28 0,-1 0 0,-2 1 0,-2 64 0,-2-117 17,1 1 0,1-1 1,0 0-1,1 1 0,1 0 0,9-27 0,-10 35-91,0 1-1,0-1 1,1 1 0,0 0 0,0 0-1,0 0 1,1 1 0,0 0 0,0 0-1,0 0 1,1 0 0,-1 1 0,1 0-1,0 0 1,0 0 0,1 1 0,-1 0-1,1 0 1,9-2 0,15-2-6752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0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0 24575,'-6'1'0,"0"0"0,-1 0 0,1 0 0,0 1 0,0 0 0,0 0 0,0 1 0,0 0 0,1 0 0,-1 0 0,-5 5 0,-2 1 0,1 1 0,0 0 0,-14 16 0,-13 28 0,37-52 0,1 1 0,-1-1 0,1 1 0,0 0 0,0 0 0,0-1 0,0 1 0,0 0 0,0 0 0,1 0 0,0 0 0,-1 0 0,1 0 0,0 0 0,0 0 0,1 0 0,-1 0 0,1 0 0,0 3 0,0-5 0,0-1 0,-1 1 0,1 0 0,0 0 0,0-1 0,0 1 0,-1 0 0,1-1 0,0 1 0,0-1 0,0 1 0,0-1 0,0 0 0,0 1 0,0-1 0,0 0 0,0 0 0,0 0 0,0 1 0,0-1 0,0 0 0,0 0 0,0-1 0,0 1 0,0 0 0,0 0 0,1 0 0,-1-1 0,-1 1 0,1 0 0,0-1 0,0 1 0,0-1 0,0 0 0,0 1 0,0-1 0,1-1 0,35-24 0,-36 25 0,7-7 0,1-1 0,-1 0 0,12-19 0,-15 20 0,0 0 0,1 0 0,0 1 0,1 0 0,0 0 0,12-10 0,-17 17 0,0-1 0,-1 0 0,1 1 0,0-1 0,0 1 0,0-1 0,0 1 0,-1 0 0,1 0 0,0 0 0,0 0 0,0 0 0,0 0 0,0 1 0,0-1 0,0 1 0,-1-1 0,1 1 0,0 0 0,0 0 0,-1-1 0,4 3 0,37 28 0,-32-22 0,48 28-1365,-29-25-5461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0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129 173 24575,'-5'-1'0,"0"1"0,0 0 0,1 0 0,-1 1 0,0-1 0,0 1 0,1 0 0,-1 0 0,1 1 0,-1-1 0,1 1 0,-1 0 0,1 0 0,0 1 0,0-1 0,0 1 0,0 0 0,1 0 0,-1 0 0,1 1 0,0-1 0,0 1 0,0 0 0,0 0 0,0 0 0,1 0 0,0 0 0,0 0 0,0 1 0,-2 6 0,2-6 0,0 0 0,1 0 0,-1 1 0,1-1 0,0 1 0,0-1 0,1 1 0,-1-1 0,1 1 0,1 0 0,-1-1 0,3 11 0,-2-14 0,0 0 0,0 0 0,0 0 0,0 0 0,0 0 0,0-1 0,1 1 0,-1 0 0,1-1 0,-1 1 0,1-1 0,0 0 0,0 1 0,-1-1 0,1 0 0,0 0 0,0 0 0,0 0 0,0-1 0,0 1 0,0 0 0,0-1 0,1 0 0,-1 1 0,0-1 0,0 0 0,0 0 0,0 0 0,0 0 0,1-1 0,-1 1 0,0-1 0,0 1 0,0-1 0,2-1 0,2 1 0,0-1 0,0 0 0,0 0 0,-1 0 0,1-1 0,-1 0 0,0 0 0,1 0 0,-2-1 0,1 0 0,0 0 0,-1 0 0,1 0 0,3-7 0,-1 2 0,-1-1 0,-1 1 0,1-1 0,-2 0 0,1-1 0,-1 1 0,2-14 0,1-9 0,-2 1 0,-1-1 0,-2 0 0,-2-40 0,-1 62 0,1 14 0,-1 32 0,-1 57 0,2-72 0,1-1 0,1 0 0,1 1 0,0-1 0,1 0 0,10 27 0,-11-41 0,-1 1 0,1 0 0,0-1 0,0 0 0,1 0 0,-1 0 0,1 0 0,0 0 0,1-1 0,7 7 0,-8-8 0,0-1 0,-1 0 0,1-1 0,0 1 0,0-1 0,-1 1 0,1-1 0,0 0 0,1-1 0,-1 1 0,0-1 0,0 1 0,0-1 0,0 0 0,0-1 0,0 1 0,7-3 0,-8 3-68,0-1 0,0 0-1,-1 0 1,1 0 0,0-1 0,-1 1-1,1-1 1,-1 1 0,1-1 0,-1 0-1,0 0 1,0 0 0,0 0 0,0 0-1,0-1 1,0 1 0,-1 0 0,1-1-1,1-3 1,10-25-6758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5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24575,'-3'0'0,"-2"8"0,0 9 0,-6 14 0,-2 13 0,-6 13 0,1 13 0,-5 9 0,2 2 0,4-1 0,6-7 0,11-4 0,14-14 0,12-17 0,9-14 0,-2-19 0,-6-11-8191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1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0 321 24575,'0'9'0,"0"12"0,9 17 0,4-8 0,-1-14 0,-3-18 0,-2-18 0,-3-6-8191</inkml:trace>
  <inkml:trace contextRef="#ctx0" brushRef="#br0" timeOffset="1">55 1 24575,'4'0'0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24575,'0'9'0,"0"12"0,0 12 0,9 0 0,3 3 0,9-4 0,5-12 0,-2-14 0,4-17 0,-2-20 0,-6-15 0,-6-7 0,-6-1 0,-4 10-8191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2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24575,'-9'5'0,"-8"10"0,-1 12 0,3 6 0,4 1 0,22-4 0,13-8 0,13-8 0,-1 4 0,-11-2 0,-14-3 0,-9 5 0,-18-1 0,-7 2 0,1-8 0,4-13 0,5-17 0,5-5-8191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2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24575,'9'0'0,"12"0"0,7 0 0,13 0 0,3 0 0,-5-5 0,-10-1-8191</inkml:trace>
  <inkml:trace contextRef="#ctx0" brushRef="#br0" timeOffset="1">134 172 24575,'4'0'0,"11"-9"0,7-4 0,5 1 0,-2 3-8191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3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13 24575,'-1'0'0,"1"-1"0,0 0 0,-1 0 0,1 0 0,-1 1 0,0-1 0,1 0 0,-1 1 0,0-1 0,1 0 0,-1 1 0,0-1 0,0 1 0,1-1 0,-1 1 0,0 0 0,0-1 0,0 1 0,0 0 0,0-1 0,0 1 0,0 0 0,1 0 0,-1 0 0,0 0 0,0 0 0,0 0 0,0 0 0,0 0 0,-1 1 0,-33 2 0,27 1 0,-1 0 0,1 0 0,0 1 0,1 0 0,-1 0 0,1 1 0,0 0 0,0 0 0,-10 13 0,15-16 0,-1 0 0,1 0 0,0 0 0,0 0 0,0 1 0,1-1 0,-1 1 0,1-1 0,0 1 0,0 0 0,-2 6 0,3-8 0,1 0 0,-1 0 0,0 0 0,0 0 0,1 0 0,-1 0 0,1 0 0,-1 0 0,1-1 0,0 1 0,0 0 0,0 0 0,0-1 0,0 1 0,0-1 0,0 1 0,1-1 0,-1 1 0,0-1 0,1 0 0,-1 1 0,1-1 0,0 0 0,1 1 0,0 0 0,0 0 0,0-1 0,0 1 0,0-1 0,0 0 0,0 0 0,0 0 0,0 0 0,0 0 0,1-1 0,-1 0 0,0 1 0,0-1 0,1 0 0,-1 0 0,0-1 0,0 1 0,4-2 0,1-1 0,-1 0 0,1 0 0,-1-1 0,0 0 0,10-8 0,20-12 0,-36 24 0,0-1 0,0 0 0,1 1 0,-1 0 0,0-1 0,1 1 0,-1 0 0,0-1 0,0 1 0,1 0 0,-1 0 0,0 0 0,1 0 0,-1 0 0,0 1 0,1-1 0,-1 0 0,0 1 0,1-1 0,-1 0 0,0 1 0,0 0 0,2 0 0,0 1 0,0 1 0,-1-1 0,0 0 0,1 1 0,-1 0 0,0-1 0,0 1 0,0 0 0,1 4 0,4 8 0,-1 0 0,-1 1 0,4 16 0,-7-26 0,10 46 0,-2 0 0,-3 1 0,2 73 0,-9-121 0,0 0 0,0 0 0,-1-1 0,1 1 0,-1 0 0,0-1 0,-1 1 0,1-1 0,-1 1 0,0-1 0,0 0 0,0 1 0,-1-1 0,0 0 0,1 0 0,-1-1 0,-1 1 0,-4 4 0,5-6 0,1 0 0,-1-1 0,0 1 0,1-1 0,-1 0 0,0 1 0,0-2 0,0 1 0,0 0 0,0 0 0,0-1 0,0 0 0,0 1 0,0-1 0,0 0 0,0-1 0,0 1 0,0 0 0,0-1 0,0 0 0,0 0 0,0 0 0,0 0 0,1 0 0,-1 0 0,0-1 0,1 1 0,-1-1 0,-3-3 0,2 2 0,1 0 0,0 0 0,1 0 0,-1 0 0,0 0 0,1 0 0,0-1 0,0 1 0,0-1 0,0 0 0,0 0 0,1 0 0,0 0 0,0 0 0,0 0 0,0 0 0,0 0 0,1 0 0,0 0 0,0 0 0,0 0 0,0-1 0,1 1 0,-1 0 0,1 0 0,0 0 0,3-7 0,-1 2 0,1 0 0,0 0 0,0 0 0,1 0 0,0 1 0,0-1 0,1 1 0,0 1 0,1-1 0,12-10 0,45-31-1365,-39 27-5461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3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24575,'0'9'0,"0"13"0,-14 11 0,-4 18 0,0 19 0,4 10 0,5 7 0,7-4 0,14-15 0,9-20 0,10-17 0,9-15 0,-2-18 0,-8-10-8191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4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24575,'-1'15'0,"2"-1"0,0 0 0,0 1 0,1-1 0,8 26 0,-9-37 0,0 0 0,0 0 0,1 1 0,-1-1 0,1-1 0,0 1 0,0 0 0,0 0 0,0-1 0,0 1 0,1-1 0,-1 1 0,1-1 0,-1 0 0,1 0 0,0 0 0,0-1 0,0 1 0,0-1 0,0 1 0,0-1 0,1 0 0,-1 0 0,0 0 0,1-1 0,-1 1 0,0-1 0,1 0 0,-1 0 0,5 0 0,-3-1 0,-1 0 0,1 1 0,0-1 0,-1-1 0,1 1 0,-1-1 0,1 0 0,-1 0 0,0 0 0,0 0 0,0-1 0,0 0 0,0 1 0,-1-1 0,1-1 0,-1 1 0,0-1 0,0 1 0,4-7 0,2-5 0,0-1 0,-1-1 0,11-30 0,7-16 0,-25 62 0,-1 0 0,1 0 0,-1 0 0,1-1 0,0 1 0,-1 0 0,1 0 0,0 0 0,0 1 0,0-1 0,-1 0 0,1 0 0,0 0 0,0 1 0,0-1 0,0 0 0,1 1 0,-1-1 0,0 1 0,1-1 0,-1 1 0,0 0 0,0 0 0,0 1 0,-1-1 0,1 0 0,0 1 0,-1-1 0,1 0 0,0 1 0,-1-1 0,1 1 0,0-1 0,-1 1 0,1-1 0,-1 1 0,1 0 0,-1-1 0,1 1 0,-1 0 0,1-1 0,-1 1 0,1 1 0,15 52 0,-8-10 0,-2 0 0,-2 0 0,-1 1 0,-7 79 0,2-115 0,0 1 0,0-1 0,-1 0 0,0 0 0,-1 0 0,1-1 0,-2 1 0,1-1 0,-1 0 0,-8 10 0,9-13 0,1-1 0,-1 0 0,0 0 0,0-1 0,0 1 0,0-1 0,-1 0 0,1 0 0,-1 0 0,0-1 0,0 0 0,0 1 0,0-2 0,0 1 0,0-1 0,-1 1 0,1-2 0,-8 2 0,11-2 0,0 0 0,1 0 0,-1 0 0,0 0 0,1 0 0,-1 0 0,0 0 0,1 0 0,-1-1 0,0 1 0,1-1 0,-1 1 0,1-1 0,-1 1 0,1-1 0,-1 0 0,1 0 0,-1 0 0,1 0 0,0 0 0,0 0 0,-1 0 0,1-1 0,0 1 0,0 0 0,0 0 0,0-1 0,1 1 0,-1-1 0,0 1 0,0-1 0,1 1 0,-1-1 0,1 0 0,0 1 0,-1-1 0,1 0 0,0 1 0,0-1 0,0 0 0,0 1 0,0-1 0,0 0 0,0 1 0,1-1 0,-1 1 0,1-1 0,-1 0 0,2-1 0,2-10 0,1 1 0,0 0 0,0 1 0,14-21 0,4-3-682,26-57-1,-35 59-6143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4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24575,'9'0'0,"17"9"0,8 8 0,-1 10 0,-2 9 0,-7 8 0,-7 10 0,-6 5 0,-14 11 0,-7 2 0,-11-11 0,-1-2 0,-2-11 0,3-14-8191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8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1 24575,'-5'0'0,"-14"0"0,-14 0 0,-6 9 0,4 8 0,-1 5 0,5 8 0,9 8 0,7 3 0,6-2 0,6 2 0,7-2 0,16 2 0,19-6 0,12-9 0,6-14 0,-2-13 0,-10-6-8191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8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0 24575,'0'5'0,"-4"1"0,-12 9 0,-11 2 0,-1 2 0,-6-2 0,0 1 0,4 6 0,13 4 0,13-3 0,12-6 0,14-6 0,8-5 0,3-4 0,5-3 0,1-1 0,-2-1 0,-7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5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22 24575,'-4'8'0,"-1"13"0,11 11 0,5 8 0,8 7 0,9 5 0,-2-1 0,8 4 0,4-8 0,-3-5 0,-1-9 0,-10-18 0,-20-23 0,-11-9-8191</inkml:trace>
  <inkml:trace contextRef="#ctx0" brushRef="#br0" timeOffset="1">299 1 24575,'-4'0'0,"0"4"0,-9 15 0,-12 25 0,-2 15 0,-16 5 0,0 4 0,-7 0 0,4-6 0,17-19 0,15-23 0,16-23 0,8-23 0,2-6-8191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9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24575,'4'0'0,"11"0"0,8 0 0,13 0 0,5 0 0,4 0 0,5 0 0,-3 0 0,-9-9 0,-6-3 0,-9 1-8191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29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24575,'-2'0'0,"-1"0"0,1 1 0,-1 0 0,1 0 0,-1-1 0,1 1 0,0 1 0,0-1 0,0 0 0,-1 1 0,1-1 0,0 1 0,1-1 0,-1 1 0,0 0 0,0 0 0,1 0 0,-1 0 0,1 0 0,0 0 0,-1 0 0,1 0 0,0 1 0,0-1 0,1 0 0,-1 1 0,0-1 0,1 1 0,-1-1 0,1 5 0,-2 7 0,0 0 0,1 0 0,2 28 0,-1-36 0,1-1 0,-1 1 0,1 0 0,1-1 0,-1 1 0,1-1 0,0 0 0,0 0 0,1 0 0,-1 0 0,1 0 0,0 0 0,1 0 0,-1-1 0,6 6 0,-8-9 0,1 0 0,-1 0 0,1 0 0,-1 0 0,1 0 0,0 0 0,-1-1 0,1 1 0,0 0 0,0-1 0,-1 0 0,1 1 0,0-1 0,0 0 0,0 0 0,0 0 0,-1 0 0,1 0 0,2-1 0,0 0 0,-1 0 0,0 0 0,0-1 0,0 1 0,0-1 0,0 0 0,0 0 0,0 0 0,0-1 0,-1 1 0,1-1 0,-1 1 0,4-6 0,-1 0 0,0 0 0,0 0 0,-1-1 0,4-12 0,11-19 0,-19 40 0,1-1 0,-1 1 0,1-1 0,-1 0 0,1 1 0,-1-1 0,1 1 0,-1-1 0,1 1 0,0 0 0,-1-1 0,1 1 0,0 0 0,-1-1 0,1 1 0,0 0 0,0 0 0,-1 0 0,1-1 0,0 1 0,0 0 0,-1 0 0,1 0 0,0 0 0,0 0 0,-1 1 0,1-1 0,0 0 0,-1 0 0,1 0 0,0 1 0,0-1 0,-1 0 0,1 1 0,0-1 0,-1 0 0,1 1 0,-1-1 0,1 1 0,0-1 0,-1 1 0,1-1 0,-1 1 0,0 0 0,1-1 0,-1 1 0,1-1 0,-1 1 0,0 0 0,1 1 0,23 37 0,-11-7 0,-1 1 0,-2 1 0,0 0 0,-3 0 0,4 40 0,4 178 0,-14-231 0,0-2 0,-1 0 0,-4 37 0,4-53 0,0 0 0,-1 0 0,1 0 0,-1 0 0,0 0 0,0 0 0,0 0 0,0 0 0,-1-1 0,1 1 0,-1 0 0,0-1 0,1 1 0,-1-1 0,0 0 0,0 1 0,-1-1 0,1 0 0,0 0 0,-1 0 0,1-1 0,-1 1 0,0-1 0,-5 3 0,6-3 0,0-1 0,0 1 0,0-1 0,0 0 0,-1 0 0,1 1 0,0-1 0,0-1 0,0 1 0,-1 0 0,1 0 0,0-1 0,0 0 0,0 1 0,0-1 0,0 0 0,0 0 0,0 0 0,0 0 0,0 0 0,-3-3 0,2 1 0,0 0 0,1-1 0,-1 1 0,1-1 0,0 0 0,0 1 0,0-1 0,0 0 0,0 0 0,-1-7 0,0-2 0,1 0 0,0-1 0,1 1 0,0 0 0,1-1 0,2-18 0,3 8-6,1 1-1,1 0 1,1 0 0,14-29-1,0 1-1326,-6 10-5493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30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0 24575,'4'0'0,"-2"0"0,-16 5 0,-10 1 0,-5 9 0,-7 11 0,-2 10 0,5 3 0,14-4 0,22-9 0,21-9 0,16-6 0,4-7 0,5-2 0,-2-3 0,-9-5 0,-11-1-8191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30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24575,'9'0'0,"7"0"0,11 0 0,4 0 0,7 0 0,1 0 0,-6 0-8191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0:31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283 428 24575,'0'-2'0,"-1"1"0,1 0 0,-1-1 0,0 1 0,1 0 0,-1 0 0,0-1 0,0 1 0,0 0 0,0 0 0,0 0 0,0 0 0,0 0 0,0 0 0,0 1 0,-1-1 0,1 0 0,0 1 0,0-1 0,-1 0 0,1 1 0,-1 0 0,1-1 0,0 1 0,-1 0 0,1 0 0,-1-1 0,1 1 0,-1 0 0,-2 1 0,-46 0 0,39 2 0,1 0 0,-1 0 0,1 1 0,0 0 0,0 1 0,0 0 0,1 1 0,-1 0 0,1 0 0,1 1 0,-14 13 0,15-13 0,1-1 0,0 1 0,0 0 0,1 1 0,0-1 0,1 1 0,-1 0 0,1 0 0,1 0 0,-1 1 0,2 0 0,-1-1 0,1 1 0,-1 14 0,2-21 0,1 1 0,1 0 0,-1 0 0,0 0 0,1 0 0,-1 0 0,1-1 0,0 1 0,0 0 0,0 0 0,0-1 0,0 1 0,1-1 0,-1 1 0,1-1 0,0 0 0,0 1 0,0-1 0,2 2 0,0-1 0,1 1 0,0-1 0,-1 0 0,1-1 0,0 1 0,1-1 0,-1 0 0,0 0 0,9 2 0,-5-2 0,0-1 0,0 0 0,1 0 0,-1 0 0,0-1 0,1-1 0,-1 0 0,0 0 0,0 0 0,0-1 0,0-1 0,9-3 0,-8 1 0,-1-1 0,1-1 0,-1 0 0,0 0 0,-1 0 0,0-1 0,0 0 0,-1-1 0,0 0 0,0 0 0,-1-1 0,0 1 0,-1-1 0,6-16 0,4-13 0,-2-2 0,11-63 0,-16 70 0,5-45 0,6-121 0,-17 180 0,1-7 0,-5 25 0,-6 16 0,-1 8 10,0 0 0,1 1 0,2 0 0,0 1 0,2-1 0,0 1 0,2 0 0,0 0 0,2 1 0,0-1 0,6 32 0,-4-41-88,2 0 0,-1 1 0,2-2-1,0 1 1,1 0 0,0-1 0,1 0 0,1-1 0,0 1-1,1-2 1,0 1 0,1-1 0,0 0 0,1-1 0,0-1-1,1 1 1,0-2 0,21 13 0,-2-6-6748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1:13.76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0,'11'9,"-1"-1,-1 1,0 1,0 0,0 0,-1 1,11 20,5 14,-3 1,23 68,-12-26,-26-76,0 0,0-1,11 14,0 0,-14-21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1:15.82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868 38,'83'193,"13"29,-93-216,0 0,0 0,-1 0,0 0,0 0,-1 1,2 9,-3-15,0 1,0 0,0-1,-1 1,1-1,0 1,-1-1,1 1,-1-1,0 1,1-1,-1 1,0-1,0 0,0 1,0-1,0 0,0 0,0 0,-1 0,1 0,0 0,0 0,-1 0,1 0,-1 0,1-1,-1 1,1-1,-1 1,1-1,-1 0,0 0,1 1,-4-1,-35 3,-1-1,-69-7,18 1,17 4,-2 0,-137-17,173 12,-80 2,-12-2,129 5,0-1,1 0,-1 0,0 0,1 0,-1 0,1-1,0 0,-1 1,1-1,0-1,0 1,0 0,0-1,1 1,-1-1,1 0,-1 0,1 0,0 0,0 0,0-1,1 1,-1 0,1-1,0 0,0 1,0-1,-1-6,0-10,0-1,2 1,0-1,4-28,-1 7,2-151,-5 190,0 0,0 0,1 0,0 0,0 0,-1 1,2-1,-1 0,0 0,1 0,-1 1,1-1,0 1,-1-1,1 1,0 0,1 0,-1 0,0 0,1 0,-1 0,1 1,0-1,-1 1,1-1,0 1,0 0,0 0,0 1,4-2,9 0,1 1,-1 0,0 1,27 3,-11-1,493 3,-334-6,-182 4,-16 4,-20 5,-45 12,-75 15,74-22,-85 32,-18 12,155-50,21-11,0 0,0 1,-1-1,1 0,0 0,0 1,0-1,0 0,0 0,0 1,0-1,0 0,0 0,0 1,0-1,0 0,0 1,0-1,0 0,0 0,0 1,1-1,-1 0,0 0,0 0,0 1,0-1,0 0,1 0,-1 1,0-1,0 0,0 0,1 0,-1 0,0 0,0 1,0-1,1 0,-1 0,4 2,0-1,0 1,0-1,0 0,0 0,1 0,5 0,18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1:19.94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732 1170,'0'2,"0"0,-1 0,1 0,-1 0,1 0,-1 0,0 0,0 0,0 0,0 0,0-1,0 1,-1 0,1-1,-1 1,1-1,-1 1,1-1,-1 0,0 0,0 0,1 0,-1 0,0 0,0 0,0 0,-4 0,-8 3,0-1,0 0,-16 0,7 0,-68 9,-181-2,256-9,0 1,1 0,-1 1,-21 7,23-6,-1 0,-1-1,-29 3,43-6,0-1,0 1,0-1,0 1,0-1,0 0,0 0,0 1,1-1,-1-1,0 1,1 0,-1 0,0-1,1 1,0-1,-1 1,1-1,0 1,0-1,0 0,0 0,0 0,0 1,0-1,0 0,1 0,-1 0,1 0,0 0,0 0,-1 0,2-4,-3-11,1-1,2 1,1-18,0 14,4-443,-5 439,2 1,1 0,13-47,5-34,-15 29,-4 0,-8-95,5 164,-1 0,0 0,-1 1,0-1,0 0,0 1,-1-1,0 1,0 0,-1 0,0 0,-5-6,69 85,-3 3,66 115,-47-70,-60-93,-1 1,17 46,-22-47,2 0,2-1,19 31,-13-31,-1 2,-1 0,-2 1,0 0,-3 1,11 34,-4-7,1-1,41 75,-45-98,-119-73,34-1,48 27,-1 1,-27-12,-118-49,146 62,-1-1,1 0,1-2,0 0,-24-24,43 38,0-1,-1 1,1 0,0 0,0 0,-1-1,1 1,0 0,0-1,0 1,-1 0,1 0,0-1,0 1,0 0,0-1,0 1,0 0,-1-1,1 1,0 0,0-1,0 1,0 0,0-1,0 1,0-1,1 1,-1 0,0-1,0 1,0 0,0-1,0 1,0 0,1 0,-1-1,0 1,0 0,0-1,1 1,-1 0,0 0,0 0,1-1,-1 1,0 0,1 0,-1 0,0-1,1 1,-1 0,0 0,1 0,-1 0,0 0,1 0,-1 0,0 0,1 0,-1 0,0 0,1 0,-1 0,0 0,1 0,0 1,32-1,-27 0,218 12,-224-12,1 0,-1 0,0 1,1-1,-1 0,1 0,-1 0,1 0,-1 0,1 0,-1 0,1 0,-1 0,1 0,-1 0,0 0,1 0,-1 0,1 0,-1 0,1 0,-1 0,1-1,-1 1,0 0,1 0,-1-1,1 1,-1 0,0-1,1 1,-1 0,0-1,0 1,1 0,-1-1,0 1,1-1,-20-11,-44-11,58 21,-11-3,0 0,0-1,0-1,1-1,-1 0,2-1,-27-20,32 13,16 8,-5 8,0-1,1 1,-1 0,1-1,-1 1,0 0,1 1,-1-1,1 0,-1 1,3 0,16 7,0 1,0 1,-1 1,-1 1,0 1,0 0,-2 1,22 22,120 141,-158-176,25 34,25 43,-31-45,45 57,-65-89,1 0,0 0,0 0,0 0,0 0,0 0,0 0,0 0,0-1,0 1,0 0,1-1,-1 1,0-1,0 1,1-1,1 1,-3-1,1-1,-1 1,1 0,-1 0,1 0,-1-1,1 1,-1 0,1-1,-1 1,1 0,-1-1,0 1,1-1,-1 1,1-1,-1 1,0-1,0 1,1-1,-1 1,0-1,0 1,0-1,1 1,-1-2,1-2,-1 1,0-1,1 0,-1 0,0 0,-1 0,1 0,-1 0,0 1,-1-5,-2-1,-1 0,0 0,0 0,-1 0,-7-8,-4-5,70 63,-37-26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27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428 906 24575,'-11'-1'0,"0"-1"0,0 0 0,1 0 0,-12-5 0,-23-4 0,26 8 0,0-1 0,0-1 0,1 0 0,0-1 0,0-1 0,0-1 0,1 0 0,0-2 0,-16-11 0,23 13 0,0 0 0,0-1 0,1 0 0,1-1 0,0 1 0,0-2 0,0 1 0,2-1 0,-1 0 0,1-1 0,1 1 0,0-1 0,1 0 0,-4-18 0,5 17 0,0 0 0,2 0 0,0-1 0,0 1 0,1-1 0,1 1 0,0-1 0,1 1 0,0-1 0,1 1 0,0 0 0,1 0 0,7-14 0,-2 9 0,0 1 0,2 0 0,0 1 0,0 0 0,1 1 0,1 0 0,1 1 0,22-18 0,-13 12 0,0 2 0,1 0 0,0 2 0,2 1 0,0 1 0,41-16 0,-10 11 0,1 3 0,0 2 0,83-8 0,29-10 0,12-1 0,-158 31 0,-1 1 0,1 1 0,0 0 0,-1 2 0,46 10 0,-48-8 0,0 1 0,-1 1 0,1 1 0,-1 1 0,0 0 0,-1 2 0,0 0 0,0 1 0,-1 1 0,20 18 0,-11-6 0,-2 1 0,-1 1 0,35 49 0,-50-61 0,-1 0 0,0 0 0,-1 1 0,-1 0 0,0 0 0,-1 1 0,-1-1 0,0 1 0,-1 0 0,1 21 0,-4-9 0,0-1 0,-2 1 0,-1-1 0,-2 0 0,0 0 0,-2 0 0,-1-1 0,-21 48 0,27-70 0,-1 0 0,1 0 0,-1-1 0,0 1 0,0-1 0,-1 1 0,1-1 0,0 0 0,-1 0 0,0-1 0,0 1 0,0-1 0,0 0 0,0 0 0,-8 3 0,-7 1 0,0-1 0,-28 4 0,0 1 0,16-1-115,4-1 198,-1-1 0,-50 6 0,71-12-171,0-1 0,0 0-1,0 0 1,0-1 0,0 1 0,0-1 0,0-1 0,1 1-1,-1-1 1,0-1 0,1 1 0,-1-1 0,1 0-1,0 0 1,0-1 0,-10-8 0,3-1-6738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28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235 0 24575,'-1'2'0,"1"0"0,0-1 0,-1 1 0,1 0 0,-1-1 0,1 1 0,-1 0 0,0-1 0,0 1 0,0-1 0,0 1 0,0-1 0,0 1 0,0-1 0,0 0 0,-1 1 0,1-1 0,0 0 0,-1 0 0,1 0 0,-1 0 0,1 0 0,-1-1 0,1 1 0,-1 0 0,0-1 0,-2 1 0,-53 10 0,51-10 0,-33 1 0,31-3 0,0 1 0,1 1 0,-1-1 0,0 1 0,0 0 0,0 1 0,0 0 0,1 0 0,-12 6 0,18-8 0,0 1 0,0 0 0,1-1 0,-1 1 0,0 0 0,1 0 0,-1 0 0,0-1 0,1 1 0,-1 0 0,1 0 0,-1 0 0,1 0 0,0 0 0,-1 0 0,1 0 0,0 0 0,0 0 0,0 0 0,0 0 0,0 0 0,0 0 0,0 0 0,0 1 0,0-1 0,0 0 0,1 0 0,-1 0 0,0 0 0,1 0 0,-1 0 0,1-1 0,-1 1 0,1 0 0,-1 0 0,1 0 0,0 1 0,30 35 0,-26-31 0,7 6 0,1-1 0,0-1 0,1 0 0,19 11 0,-19-13 0,-1 1 0,0 0 0,0 1 0,18 18 0,-30-26-48,37 35 222,-36-36-257,0 1 1,0-1-1,0 1 0,0-1 0,0 0 0,0 1 0,1-1 0,-1 0 1,1-1-1,-1 1 0,0 0 0,1-1 0,-1 1 0,1-1 0,-1 0 1,1 0-1,4 0 0,5-5-6743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6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24575,'8'0'0,"9"0"0,14 8 0,1 13 0,-5 18 0,-7 18 0,-6 10 0,-7 13 0,-3 8 0,-4-1 0,-8 1 0,-3-7 0,0-10 0,-5-17 0,0-22 0,2-23 0,5-14-8191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45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24575,'1'173'0,"-1"-170"0,1 0 0,-1 1 0,1-1 0,0 0 0,0 0 0,0 1 0,0-1 0,1 0 0,0 0 0,-1 0 0,1-1 0,0 1 0,0 0 0,0-1 0,1 1 0,-1-1 0,1 0 0,-1 1 0,1-1 0,0 0 0,-1-1 0,1 1 0,0 0 0,1-1 0,-1 0 0,0 0 0,0 0 0,0 0 0,1 0 0,4 0 0,12 2 0,0-2 0,0 0 0,0-1 0,22-3 0,-12 1 0,20 3 0,-37 0 0,1-1 0,0 0 0,-1-1 0,1 0 0,0-1 0,25-7 0,-37 8-62,1-1 0,0 0 0,0 0 0,-1-1 0,1 1 0,-1 0 0,0-1 0,0 0 0,0 1 0,0-1 0,0 0 0,-1 0-1,1 0 1,-1 0 0,0 0 0,0 0 0,0-1 0,0 1 0,0 0 0,-1-1 0,1-5 0,2-21-6764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47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24575,'11'-1'0,"1"0"0,-1-1 0,0 0 0,11-5 0,33-5 0,47-3 0,-76 9 0,0 2 0,0 1 0,0 0 0,0 2 0,38 4 0,-61-3 4,1 1 0,-1 0-1,0 0 1,0 0 0,0 0-1,0 0 1,0 1 0,0-1-1,0 1 1,-1 0 0,1 0-1,0 0 1,-1 0 0,0 1 0,1-1-1,-1 0 1,0 1 0,0 0-1,0-1 1,-1 1 0,1 0-1,-1 0 1,1 0 0,-1 0-1,0 0 1,0 0 0,0 5-1,2 7-206,-1 1-1,-1-1 0,-1 0 0,-1 23 0,0-27-245,0 19-6377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47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13 24575,'0'-5'0,"-9"-1"0,-3 5 0,1 7 0,2 12 0,2 11 0,3 6 0,6-3 0,3-7-8191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2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25 24575,'-11'97'0,"8"-81"0,0 0 0,1 0 0,1 0 0,0 1 0,2-1 0,-1 0 0,5 23 0,-4-36 0,-1 0 0,1 0 0,-1-1 0,1 1 0,0 0 0,0 0 0,0-1 0,1 1 0,-1-1 0,1 1 0,-1-1 0,1 0 0,0 1 0,0-1 0,0 0 0,0 0 0,0 0 0,0 0 0,0-1 0,1 1 0,-1-1 0,1 1 0,-1-1 0,1 0 0,0 0 0,0 0 0,-1 0 0,1 0 0,0-1 0,0 1 0,0-1 0,0 0 0,-1 0 0,5 0 0,-1-1 0,-1-1 0,1 0 0,-1 0 0,0 0 0,0-1 0,0 1 0,0-1 0,0 0 0,0-1 0,-1 1 0,1-1 0,-1 0 0,0 0 0,0 0 0,-1-1 0,6-7 0,-6 8 5,0-1 1,0 0-1,-1-1 0,0 1 0,1 0 0,-2-1 1,1 1-1,-1-1 0,0 1 0,0-1 1,0 0-1,-1 1 0,0-1 0,0 0 0,0 0 1,-1 1-1,0-1 0,0 0 0,0 1 0,-1-1 1,1 1-1,-4-7 0,-3-3-217,0 1 0,-1 0 0,-1 0-1,0 1 1,-1 1 0,-17-18 0,-3 1-6614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2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24575,'0'9'0,"-9"8"0,-3 5 0,-9 8 0,-9 4 0,0 5 0,5-9 0,12-9 0,16-8 0,18-12 0,13-5 0,11-2 0,7 0 0,3 1 0,-3 1 0,-6 2 0,-10 0-8191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3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24575,'9'0'0,"8"0"0,9 0 0,6 0 0,2 0 0,3 0 0,6 0 0,-5-9 0,4-3 0,-4-4 0,-10 1-8191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3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24575,'-1'42'0,"0"-18"0,1 0 0,1 0 0,6 37 0,-6-55 0,0 0 0,0-1 0,1 1 0,0-1 0,0 1 0,1-1 0,0 0 0,-1 0 0,2 0 0,-1-1 0,0 1 0,1-1 0,0 1 0,0-1 0,0 0 0,1-1 0,-1 1 0,1-1 0,10 6 0,-12-8 0,0 1 0,0-1 0,0 0 0,0 0 0,0 0 0,0-1 0,1 1 0,-1-1 0,0 0 0,0 0 0,0 0 0,1 0 0,-1 0 0,0 0 0,0-1 0,0 0 0,1 0 0,-1 0 0,5-2 0,-4 0 0,1 0 0,0 0 0,-1-1 0,0 1 0,0-1 0,0 0 0,0 0 0,-1-1 0,1 1 0,4-8 0,-1-3 0,1 0 0,-2 0 0,0-1 0,-1 0 0,0 0 0,4-28 0,-4-25 0,-5 69 0,0-1 0,0 1 0,0 0 0,0 0 0,0 0 0,0 0 0,0 0 0,0-1 0,0 1 0,0 0 0,0 0 0,0 0 0,0 0 0,0 0 0,0 0 0,0-1 0,0 1 0,0 0 0,1 0 0,-1 0 0,0 0 0,0 0 0,0-1 0,0 1 0,0 0 0,0 0 0,0 0 0,0 0 0,0 0 0,0 0 0,1 0 0,-1 0 0,0 0 0,0-1 0,0 1 0,0 0 0,0 0 0,0 0 0,1 0 0,-1 0 0,0 0 0,0 0 0,0 0 0,0 0 0,0 0 0,1 0 0,-1 0 0,0 0 0,0 0 0,0 0 0,0 0 0,0 0 0,1 0 0,-1 0 0,0 0 0,0 1 0,0-1 0,0 0 0,0 0 0,0 0 0,1 0 0,-1 0 0,0 0 0,0 0 0,0 0 0,0 0 0,0 1 0,0-1 0,0 0 0,11 16 0,7 26 0,-1 21 0,-3 2 0,8 90 0,-6 136 0,-16-275 0,1 8 0,-1 0 0,-5 36 0,5-55 0,-1 0 0,0-1 0,0 1 0,0 0 0,-1-1 0,0 1 0,0-1 0,0 0 0,0 1 0,0-1 0,-1 0 0,0 0 0,0-1 0,0 1 0,0 0 0,-1-1 0,1 0 0,-8 5 0,10-7 0,-1 0 0,0 0 0,1 0 0,-1 0 0,0 0 0,0 0 0,1-1 0,-1 1 0,0-1 0,0 1 0,0-1 0,0 0 0,0 0 0,0 0 0,0 0 0,0 0 0,1 0 0,-1 0 0,0-1 0,0 1 0,0-1 0,0 1 0,0-1 0,1 0 0,-1 0 0,0 1 0,1-1 0,-1-1 0,0 1 0,1 0 0,-1 0 0,1 0 0,0-1 0,-1 1 0,1-1 0,0 1 0,0-1 0,0 1 0,0-1 0,0 0 0,0 0 0,1 1 0,-1-1 0,0 0 0,1-2 0,-3-4 0,1 0 0,1 1 0,-1-1 0,2 0 0,-1 0 0,1 0 0,0 0 0,0 0 0,4-15 0,2 5 8,2 0-1,0 0 1,2 0-1,-1 1 1,2 0-1,0 1 1,1 0-1,17-16 1,30-45-1441,-34 38-5393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4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0 24575,'-2'1'0,"-1"-1"0,1 1 0,0 0 0,-1 0 0,1 1 0,0-1 0,-1 0 0,1 1 0,-3 2 0,-6 4 0,-53 27 0,32-19 0,1 2 0,1 1 0,-29 23 0,58-41 0,1-1 0,-1 0 0,1 1 0,-1-1 0,1 1 0,-1-1 0,1 0 0,-1 1 0,1-1 0,-1 1 0,1-1 0,0 1 0,-1-1 0,1 1 0,0 0 0,-1-1 0,1 1 0,0-1 0,0 1 0,0 0 0,-1-1 0,1 1 0,0 0 0,0-1 0,0 1 0,0-1 0,0 1 0,0 0 0,0-1 0,0 1 0,1 0 0,-1-1 0,0 2 0,22 9 0,40-5 0,-57-6 0,273 1-1365,-269-2-5461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4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24575,'9'0'0,"16"0"0,14 0 0,13 0 0,7 0 0,-1 0 0,-3 0 0,-1 0 0,-5 0 0,-6-10 0,-11-2-8191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5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24575,'9'0'0,"3"5"0,0 10 0,-2 7 0,-8 10 0,-4 7 0,-2 7 0,0 0 0,5-3 0,17-9 0,9-11 0,4-13 0,7-13 0,1-6 0,-6-11 0,-9-11 0,-8 0-8191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6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 24575,'7'-11'0,"10"-4"0,10 1 0,8-5 0,5 1 0,3 3 0,6 5 0,-9 3 0,-11 4-8191</inkml:trace>
  <inkml:trace contextRef="#ctx0" brushRef="#br0" timeOffset="1">155 267 24575,'7'0'0,"3"-3"0,11-2 0,9-7 0,7-2 0,5 1 0,-5 4-8191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 24575,'-9'0'0,"-3"9"0,0 12 0,3 17 0,3 10 0,6 16 0,4 10 0,0 6 0,1-1 0,-2-5 0,0-11 0,-2-11 0,0-6 0,9-14 0,2-23 0,0-17 0,-3-7-8191</inkml:trace>
  <inkml:trace contextRef="#ctx0" brushRef="#br0" timeOffset="1">396 295 24575,'9'0'0,"12"0"0,7 0 0,4 0 0,5 0 0,-4 0-8191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5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24575,'0'9'0,"4"3"0,7 0 0,9-7 0,12-5 0,0-6 0,-2-3 0,-5 1-8191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6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279 478 24575,'0'-5'0,"0"-2"0,0 0 0,0 1 0,-1-1 0,1 1 0,-2-1 0,-2-11 0,3 16 0,0 0 0,0 0 0,-1 0 0,1 0 0,-1 0 0,1 1 0,-1-1 0,1 0 0,-1 1 0,0-1 0,0 1 0,0 0 0,0 0 0,0-1 0,0 1 0,0 1 0,0-1 0,0 0 0,-1 0 0,1 1 0,0-1 0,0 1 0,-4 0 0,-1 0 0,0 0 0,0 0 0,0 1 0,0 0 0,0 1 0,0-1 0,1 1 0,-1 1 0,1-1 0,-1 1 0,1 0 0,0 1 0,0-1 0,0 1 0,1 0 0,-1 1 0,1-1 0,0 1 0,-8 10 0,0 0 0,1 0 0,1 0 0,1 1 0,0 0 0,1 1 0,-8 20 0,15-33 0,1 1 0,-1-1 0,1 1 0,0-1 0,0 1 0,0 0 0,1-1 0,0 1 0,0 0 0,0-1 0,0 1 0,1 0 0,0-1 0,0 1 0,0 0 0,2 5 0,-1-8 0,-1 1 0,1-1 0,-1 0 0,1 0 0,0 0 0,0 0 0,0 0 0,0 0 0,0 0 0,0 0 0,1-1 0,-1 1 0,1-1 0,-1 0 0,1 0 0,-1 0 0,1 0 0,0 0 0,-1 0 0,1-1 0,0 1 0,-1-1 0,1 0 0,0 0 0,0 0 0,0 0 0,-1 0 0,5-2 0,0 1 0,0-1 0,0 0 0,0-1 0,0 0 0,-1 0 0,1 0 0,-1-1 0,0 0 0,0 0 0,0-1 0,0 0 0,-1 0 0,0 0 0,0 0 0,0-1 0,-1 0 0,0 0 0,0 0 0,5-10 0,7-16 0,-2 0 0,19-58 0,-27 71 0,12-35 0,-4 0 0,-1-1 0,-3-1 0,-2 0 0,0-68 0,-13 98 0,5 26 0,0-1 0,-1 1 0,1 0 0,0 0 0,0 0 0,-1 0 0,1 0 0,0 0 0,-1-1 0,1 1 0,0 0 0,0 0 0,-1 0 0,1 0 0,0 0 0,-1 0 0,1 0 0,0 0 0,-1 1 0,1-1 0,0 0 0,0 0 0,-1 0 0,1 0 0,0 0 0,-1 0 0,1 0 0,0 1 0,0-1 0,-1 0 0,1 0 0,0 0 0,0 1 0,0-1 0,-1 0 0,1 0 0,0 1 0,0-1 0,0 0 0,-1 1 0,-2 3 0,0 1 0,1-1 0,-1 1 0,1 0 0,-1 0 0,2 0 0,-3 7 0,-7 48 0,3 1 0,3-1 0,3 82 0,2-106 0,0-17 20,0-1 0,2 0 0,0 1 0,0-1 0,10 30 0,-9-39-126,0-1 0,1 0 0,0 0 0,1 0 0,-1-1 0,1 0-1,1 0 1,-1 0 0,1 0 0,1-1 0,-1 0 0,1 0 0,13 9 0,8 0-6720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6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24575,'5'9'0,"15"3"0,8-5 0,5-4 0,5-6 0,-8-4 0,-9 0-8191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7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24575,'4'0'0,"11"0"0,7 0 0,5 0 0,2 0 0,14-4 0,0-11 0,-7-3-8191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1:57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0 24575,'-5'0'0,"-10"0"0,-7 0 0,-5 0 0,-6 9 0,2 12 0,2 12 0,5 4 0,8 5 0,6 5 0,13-5 0,25-2 0,22-7 0,15-9 0,11-13 0,-4-9 0,-13-9 0,-17-3-8191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1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58 24575,'0'-1'0,"-1"0"0,1 0 0,-1 0 0,1 0 0,-1 0 0,0 0 0,1 0 0,-1 0 0,0 1 0,0-1 0,1 0 0,-1 0 0,0 0 0,0 1 0,0-1 0,0 1 0,0-1 0,0 1 0,0-1 0,0 1 0,0-1 0,-1 1 0,1 0 0,0 0 0,0-1 0,0 1 0,0 0 0,0 0 0,-1 0 0,0 1 0,-38 1 0,34 0 0,1 0 0,0 0 0,0 0 0,1 1 0,-1 0 0,0 0 0,1 0 0,0 0 0,0 1 0,0 0 0,0-1 0,0 2 0,-4 5 0,7-8 0,0-1 0,1 1 0,-1-1 0,0 1 0,1-1 0,-1 1 0,1 0 0,0-1 0,-1 1 0,1 0 0,0-1 0,0 1 0,0 0 0,0-1 0,0 1 0,1 0 0,-1-1 0,1 3 0,0-1 0,1-1 0,-1 1 0,1-1 0,-1 0 0,1 0 0,0 1 0,0-1 0,0-1 0,0 1 0,0 0 0,0 0 0,1-1 0,-1 1 0,5 1 0,-2-1 0,0 0 0,0 0 0,1-1 0,-1 0 0,0 0 0,0-1 0,1 1 0,-1-1 0,1 0 0,-1 0 0,0-1 0,1 0 0,-1 0 0,0 0 0,0 0 0,1-1 0,-1 0 0,-1 0 0,1-1 0,0 1 0,5-4 0,-6 3 0,1 1 0,-1-1 0,0 0 0,0-1 0,0 1 0,0-1 0,-1 0 0,1 1 0,-1-2 0,0 1 0,0 0 0,-1-1 0,1 1 0,-1-1 0,0 1 0,0-1 0,-1 0 0,1 0 0,-1 0 0,0 0 0,0 0 0,0-7 0,-1 11 0,-1-1 0,1 0 0,0 1 0,-1-1 0,1 0 0,0 1 0,-1-1 0,0 1 0,1-1 0,-1 1 0,0-1 0,0 1 0,0-1 0,0 1 0,0 0 0,0-1 0,0 1 0,-1 0 0,1 0 0,0 0 0,-1 0 0,1 0 0,-2-1 0,-1 1 0,0-1 0,-1 1 0,1-1 0,0 1 0,0 1 0,-1-1 0,1 1 0,0-1 0,-6 1 0,1 1 0,0 0 0,0 0 0,0 0 0,0 1 0,0 0 0,0 1 0,1 0 0,-13 6 0,18-7 0,0 0 0,-1 1 0,1-1 0,0 1 0,0-1 0,1 1 0,-1 0 0,0 0 0,1 0 0,0 1 0,0-1 0,0 0 0,0 1 0,0-1 0,1 1 0,-1 0 0,1 0 0,0-1 0,0 1 0,1 0 0,-1 0 0,1 0 0,0 0 0,0 0 0,0 0 0,0 0 0,1 0 0,0 0 0,0 0 0,0-1 0,0 1 0,0 0 0,3 5 0,-2-5 0,1 0 0,-1 0 0,1 0 0,0 0 0,0 0 0,0 0 0,0-1 0,1 0 0,-1 1 0,1-1 0,0-1 0,0 1 0,0 0 0,0-1 0,1 0 0,-1 0 0,0 0 0,1-1 0,0 0 0,-1 1 0,1-1 0,0-1 0,-1 1 0,1-1 0,0 0 0,0 0 0,7-1 0,-9 0 0,0 0 0,0 1 0,0-2 0,-1 1 0,1 0 0,0 0 0,0-1 0,-1 0 0,1 1 0,-1-1 0,1 0 0,-1 0 0,0-1 0,0 1 0,0 0 0,0-1 0,0 1 0,-1-1 0,1 1 0,-1-1 0,1 0 0,-1 0 0,0 0 0,0 0 0,0 0 0,-1 0 0,1 0 0,-1 0 0,0 0 0,1 0 0,-2-4 0,2 2 0,-1 0 0,-1 0 0,1 0 0,-1 0 0,0 0 0,0 0 0,0 1 0,-1-1 0,1 0 0,-1 1 0,0-1 0,-1 1 0,1-1 0,-1 1 0,0 0 0,0 0 0,0 1 0,-7-7 0,7 8 0,-1 0 0,0 0 0,0 0 0,0 1 0,0 0 0,0 0 0,0 0 0,0 0 0,-1 0 0,1 1 0,0 0 0,0 0 0,-1 0 0,1 0 0,0 1 0,0 0 0,-1 0 0,1 0 0,0 0 0,0 0 0,-6 4 0,8-4 0,0 0 0,0 0 0,-1 0 0,1 0 0,0 1 0,0-1 0,0 1 0,1-1 0,-1 1 0,0 0 0,1 0 0,-1 0 0,1 0 0,-1 0 0,1 0 0,0 0 0,0 0 0,0 0 0,0 1 0,0-1 0,0 0 0,1 1 0,-1-1 0,1 1 0,0-1 0,0 1 0,0-1 0,0 1 0,0-1 0,0 0 0,0 1 0,1-1 0,0 1 0,-1-1 0,1 0 0,0 1 0,2 2 0,-2-2 0,1 0 0,1 0 0,-1 0 0,0-1 0,1 1 0,-1-1 0,1 1 0,0-1 0,0 0 0,0 0 0,0 0 0,6 2 0,-8-3 0,0-1 0,0 1 0,0-1 0,0 1 0,0-1 0,1 1 0,-1-1 0,0 0 0,0 0 0,0 0 0,1 0 0,-1 0 0,0 0 0,0 0 0,0 0 0,1 0 0,-1 0 0,0 0 0,0-1 0,0 1 0,1-1 0,-1 1 0,0-1 0,0 1 0,0-1 0,0 0 0,0 1 0,0-1 0,0 0 0,0 0 0,-1 0 0,1 0 0,0 0 0,0 0 0,-1 0 0,1 0 0,0 0 0,0-1 0,-1 1 0,1 0 0,-1 1 0,1-1 0,-1 0 0,0 0 0,1 1 0,-1-1 0,0 0 0,0 0 0,0 0 0,1 1 0,-1-1 0,0 0 0,0 0 0,0 0 0,0 1 0,-1-1 0,1 0 0,0 0 0,0 0 0,0 0 0,-1 1 0,1-1 0,0 0 0,-1 0 0,1 1 0,0-1 0,-1 0 0,1 1 0,-1-1 0,1 0 0,-1 1 0,0-1 0,1 1 0,-1-1 0,0 1 0,1-1 0,-1 1 0,0 0 0,1-1 0,-1 1 0,0 0 0,0-1 0,0 1 0,1 0 0,-1 0 0,0 0 0,0 0 0,0 0 0,1-1 0,-1 2 0,0-1 0,0 0 0,0 0 0,0 0 0,1 0 0,-1 0 0,-1 1 0,-5-4 60,7 3-85,0 0 1,-1 0-1,1 0 1,0 0-1,0-1 0,0 1 1,0 0-1,-1 0 1,1 0-1,0 0 1,0-1-1,0 1 0,-1 0 1,1 0-1,0 0 1,0 0-1,0 0 1,-1 0-1,1 0 1,0 0-1,0 0 0,-1 0 1,1 0-1,0 0 1,0 0-1,0 0 1,-1 0-1,1 0 0,0 0 1,0 0-1,-1 0 1,1 0-1,0 0 1,0 0-1,0 0 0,-1 0 1,1 0-1,0 1 1,0-1-1,0 0 1,-1 0-1,1 0 1,0 0-1,0 0 0,0 1 1,0-1-1,-1 0 1,1 0-1,0 0 1,0 1-1,0-1 0,0 0 1,0 0-1,0 1 1,0-1-1,0 0 1,0 1-1,-4 6-6801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3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74 24575,'0'-1'0,"0"0"0,0 1 0,-1-1 0,1 0 0,0 0 0,-1 1 0,1-1 0,0 0 0,-1 0 0,1 1 0,-1-1 0,1 1 0,-1-1 0,0 0 0,1 1 0,-1-1 0,0 1 0,1-1 0,-1 1 0,0-1 0,1 1 0,-1 0 0,0-1 0,0 1 0,0 0 0,1 0 0,-1 0 0,0-1 0,0 1 0,0 0 0,0 0 0,1 0 0,-1 0 0,0 0 0,0 1 0,0-1 0,-1 0 0,0 1 0,-1-1 0,1 0 0,0 1 0,-1-1 0,1 1 0,0-1 0,0 1 0,0 0 0,-1 0 0,1 0 0,0 0 0,0 1 0,-1 1 0,1-1 0,0 0 0,1 1 0,0-1 0,-1 1 0,1 0 0,0-1 0,1 1 0,-1 0 0,0 0 0,1-1 0,-1 1 0,1 0 0,0 0 0,0 0 0,0 0 0,1-1 0,-1 1 0,0 0 0,1 0 0,0 0 0,0-1 0,0 1 0,0 0 0,0-1 0,0 1 0,1-1 0,-1 1 0,1-1 0,0 0 0,0 0 0,0 0 0,0 0 0,4 3 0,-3-1 0,0-1 0,1 0 0,0 0 0,-1 0 0,1-1 0,0 1 0,0-1 0,1 0 0,-1 0 0,0 0 0,1-1 0,-1 1 0,1-1 0,0 0 0,-1-1 0,1 1 0,0-1 0,0 0 0,-1 0 0,8-1 0,-7-1 0,-1 1 0,0-1 0,0 0 0,0 0 0,0-1 0,0 1 0,0-1 0,0 0 0,-1 0 0,0 0 0,1 0 0,-1-1 0,0 1 0,2-6 0,-3 8 0,-1-1 0,0 0 0,0-1 0,0 1 0,0 0 0,0 0 0,-1 0 0,1-1 0,-1 1 0,1 0 0,-1 0 0,0-1 0,0 1 0,0 0 0,0-1 0,0 1 0,-1 0 0,1-1 0,-1 1 0,1 0 0,-1 0 0,0 0 0,0-1 0,0 1 0,0 0 0,0 0 0,0 0 0,-1 1 0,-2-4 0,-2-1 0,0 0 0,0 0 0,-1 1 0,0 0 0,0 0 0,-1 1 0,1 0 0,-9-3 0,14 5 0,0 1 0,-1 0 0,1 1 0,-1-1 0,1 0 0,-1 1 0,1-1 0,-1 1 0,1 0 0,-1 0 0,1 0 0,-1 0 0,1 0 0,-1 1 0,1-1 0,-1 1 0,1 0 0,-1-1 0,1 1 0,0 0 0,-1 1 0,1-1 0,0 0 0,0 0 0,0 1 0,0 0 0,0-1 0,0 1 0,0 0 0,1 0 0,-4 4 0,4-4 0,0 0 0,0 0 0,0 0 0,0 0 0,1 0 0,-1 0 0,1 1 0,-1-1 0,1 0 0,0 1 0,0-1 0,0 0 0,0 0 0,0 1 0,0-1 0,1 0 0,-1 1 0,1-1 0,-1 0 0,1 0 0,0 0 0,0 0 0,0 0 0,0 0 0,0 0 0,3 3 0,0 0 0,0 0 0,0-1 0,1 1 0,-1-1 0,1 0 0,0-1 0,0 1 0,0-1 0,1 0 0,8 3 0,-11-4 0,1 0 0,0-1 0,-1 0 0,1 0 0,0 0 0,0 0 0,0-1 0,-1 0 0,1 1 0,0-1 0,0-1 0,0 1 0,0 0 0,0-1 0,6-2 0,-8 2 0,0 0 0,0-1 0,0 1 0,-1 0 0,1-1 0,0 0 0,-1 1 0,1-1 0,-1 0 0,1 0 0,-1 0 0,0 0 0,0 0 0,0 0 0,0 0 0,0 0 0,-1-1 0,1 1 0,-1 0 0,1 0 0,-1-1 0,0 1 0,0 0 0,0-1 0,0 1 0,0 0 0,0 0 0,-1-1 0,0-2 0,0 1 0,0 0 0,0-1 0,-1 1 0,1 0 0,-1-1 0,0 1 0,0 0 0,-1 1 0,1-1 0,-1 0 0,0 1 0,0-1 0,0 1 0,0 0 0,-1 0 0,1 0 0,-1 0 0,0 1 0,-5-3 0,7 3 0,0 1 0,0 0 0,0 0 0,0 1 0,-1-1 0,1 0 0,0 1 0,-1-1 0,1 1 0,0 0 0,-1 0 0,1 0 0,0 0 0,-1 0 0,1 0 0,0 1 0,0-1 0,-1 1 0,1 0 0,0-1 0,0 1 0,0 0 0,-1 0 0,1 0 0,0 1 0,1-1 0,-1 0 0,0 1 0,0 0 0,0-1 0,1 1 0,-1 0 0,1 0 0,0 0 0,-1 0 0,1 0 0,0 0 0,-1 3 0,1-4 0,0 1 0,0 0 0,0 0 0,1 0 0,-1 0 0,0 1 0,1-1 0,0 0 0,-1 0 0,1 0 0,0 0 0,0 0 0,0 0 0,1 1 0,-1-1 0,0 0 0,1 0 0,-1 0 0,1 0 0,0 0 0,0 0 0,0 0 0,0 0 0,0 0 0,0-1 0,2 3 0,-1-2 0,1 1 0,-1-1 0,1 0 0,0 1 0,0-1 0,0-1 0,0 1 0,0 0 0,0-1 0,1 0 0,-1 0 0,0 0 0,1 0 0,5 1 0,-7-2 0,0 1 0,1-1 0,-1 1 0,0-1 0,1 0 0,-1 0 0,0 0 0,0 0 0,1-1 0,-1 1 0,0-1 0,1 1 0,-1-1 0,0 0 0,0 0 0,0 0 0,0 0 0,0 0 0,0 0 0,0 0 0,0-1 0,0 1 0,-1-1 0,1 1 0,0-1 0,-1 0 0,1 0 0,-1 0 0,0 0 0,0 0 0,0 0 0,0 0 0,0 0 0,0 0 0,0 0 0,-1-1 0,1 1 0,-1 0 0,1 0 0,-1-1 0,0 1 0,0 0 0,0-1 0,0 1 0,-1 0 0,1-1 0,-1 1 0,1 0 0,-1 0 0,0 0 0,-1-4 0,0 2 0,0 0 0,0 0 0,0 1 0,0-1 0,-1 0 0,1 1 0,-1-1 0,0 1 0,0 0 0,0 0 0,-1 0 0,1 1 0,-1-1 0,0 1 0,1 0 0,-1-1 0,0 2 0,-8-4 0,10 4 0,0 1 0,-1-1 0,1 0 0,0 1 0,-1 0 0,1-1 0,0 1 0,-1 0 0,1 0 0,-1 0 0,1 0 0,0 1 0,-1-1 0,1 1 0,0-1 0,-1 1 0,1 0 0,0 0 0,0 0 0,0 0 0,0 0 0,0 1 0,0-1 0,0 0 0,0 1 0,0 0 0,1-1 0,-1 1 0,0 0 0,1 0 0,0 0 0,-1 0 0,1 0 0,0 0 0,-1 4 0,1-4 0,0 1 0,0 0 0,0 0 0,1-1 0,-1 1 0,1 0 0,0 0 0,0 0 0,0 0 0,0 0 0,0-1 0,1 1 0,-1 0 0,1 0 0,-1 0 0,1-1 0,0 1 0,1 0 0,-1-1 0,3 5 0,-1-3 0,0 0 0,0 0 0,1 0 0,0-1 0,-1 0 0,1 1 0,1-1 0,-1 0 0,0-1 0,1 1 0,5 1 0,-5-1 0,0-1 0,0 0 0,0 0 0,1-1 0,-1 1 0,0-1 0,1 0 0,-1-1 0,0 1 0,1-1 0,-1 0 0,1-1 0,-1 1 0,1-1 0,-1 0 0,0 0 0,0-1 0,1 1 0,-1-1 0,0-1 0,0 1 0,8-6 0,-12 7 0,0 0 0,0 0 0,0 0 0,0 0 0,0 0 0,0 0 0,-1 0 0,1 0 0,0 0 0,-1 0 0,1 0 0,-1 0 0,1-1 0,-1 1 0,1 0 0,-1 0 0,0-1 0,0 1 0,0 0 0,0-1 0,0 1 0,0 0 0,0 0 0,0-1 0,-1-1 0,1 1 0,-2 0 0,1 0 0,0 0 0,0 1 0,-1-1 0,1 0 0,-1 0 0,1 1 0,-1-1 0,0 1 0,1-1 0,-1 1 0,-3-2 0,0 0 0,-1 0 0,1 1 0,-1 0 0,1-1 0,-1 2 0,0-1 0,0 1 0,0 0 0,0 0 0,-8 0 0,10 2 0,1 0 0,-1 0 0,1 1 0,0-1 0,0 1 0,-1 0 0,1 0 0,0 0 0,1 0 0,-1 1 0,0-1 0,1 1 0,-1 0 0,1-1 0,0 1 0,0 0 0,0 0 0,0 1 0,0-1 0,1 0 0,-1 0 0,1 1 0,0-1 0,0 1 0,0 6 0,0-8 0,0 0 0,1 0 0,-1 0 0,1 0 0,0 0 0,-1 0 0,1 0 0,0 1 0,1-1 0,-1 0 0,0 0 0,0 0 0,1 0 0,-1 0 0,1 0 0,0 0 0,0 0 0,0 0 0,0 0 0,0 0 0,0 0 0,0-1 0,0 1 0,1 0 0,-1-1 0,1 1 0,-1-1 0,1 0 0,0 1 0,0-1 0,-1 0 0,1 0 0,0 0 0,0 0 0,0 0 0,0 0 0,0-1 0,0 1 0,0-1 0,0 0 0,1 1 0,3-1 0,-5 0 0,0 1 0,0-1 0,0 0 0,1 0 0,-1 0 0,0 0 0,0 0 0,0 0 0,1 0 0,-1 0 0,0-1 0,0 1 0,0 0 0,0-1 0,1 1 0,-1-1 0,0 1 0,0-1 0,0 1 0,0-1 0,0 0 0,0 1 0,0-1 0,0 0 0,-1 0 0,1 0 0,0 0 0,0 0 0,-1 0 0,1 0 0,0 0 0,-1 0 0,1 0 0,-1 0 0,0 0 0,1-1 0,-1 1 0,0 0 0,0 0 0,0 0 0,1-1 0,-1 1 0,0 0 0,-1 0 0,1 0 0,0-1 0,0 1 0,0 0 0,-1-1 0,-1-3 0,1 1 0,-1 0 0,0 0 0,0 0 0,0 0 0,-1 0 0,0 1 0,1-1 0,-1 1 0,0 0 0,-1 0 0,-3-4 0,3 5 0,-1-1 0,1 1 0,-1 0 0,1 0 0,-1 1 0,0-1 0,1 1 0,-9-1 0,12 2 0,0 0 0,0-1 0,-1 1 0,1 0 0,0 0 0,-1 0 0,1 0 0,0 0 0,-1 0 0,1 0 0,0 1 0,-1-1 0,1 0 0,0 1 0,0-1 0,-1 1 0,1 0 0,0-1 0,0 1 0,0 0 0,0 0 0,0-1 0,0 1 0,0 0 0,0 0 0,0 0 0,0 0 0,1 0 0,-1 0 0,0 1 0,1-1 0,-1 0 0,1 0 0,-1 0 0,0 3 0,1-3 2,0-1 0,-1 0 0,1 1 1,0-1-1,0 1 0,0-1 0,0 0 0,0 1 0,0-1 0,0 1 0,-1-1 0,1 1 0,0-1 0,1 0 0,-1 1 0,0-1 0,0 1 0,0-1 0,0 1 1,0-1-1,0 0 0,0 1 0,1-1 0,-1 1 0,0-1 0,0 0 0,1 1 0,-1-1 0,0 0 0,0 1 0,1-1 0,-1 0 0,0 0 0,1 1 1,-1-1-1,0 0 0,1 0 0,-1 1 0,1-1 0,-1 0 0,0 0 0,1 0 0,-1 0 0,1 0 0,-1 0 0,1 1 0,-1-1 0,0 0 0,1 0 0,-1 0 1,1-1-1,-1 1 0,1 0 0,-1 0 0,0 0 0,1 0 0,0 0 0,12-9-1487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5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24575,'0'4'0,"-5"2"0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8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24575,'9'0'0,"12"0"0,7 0 0,8 5 0,7 1 0,-4 0-8191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7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1 24575,'0'0'0,"1"0"0,0 0 0,-1 0 0,1 0 0,0 0 0,0 0 0,-1 0 0,1 0 0,0 0 0,-1 0 0,1 0 0,0 1 0,0-1 0,-1 0 0,1 0 0,0 1 0,-1-1 0,1 1 0,-1-1 0,1 0 0,-1 1 0,1-1 0,0 1 0,-1-1 0,0 1 0,1-1 0,-1 1 0,1 0 0,-1-1 0,0 1 0,1 0 0,-1-1 0,0 1 0,1 0 0,-1-1 0,0 2 0,0 1 0,0 0 0,-1 0 0,1-1 0,-1 1 0,0 0 0,0 0 0,0-1 0,0 1 0,-2 3 0,-35 69 0,-41 119 0,52-108 0,-20 117 0,39-153 0,2 1 0,3 0 0,4 93 0,0-131 0,0 0 0,1-1 0,0 1 0,0 0 0,2-1 0,-1 0 0,2 0 0,0 0 0,0 0 0,1-1 0,0 1 0,1-1 0,14 16 0,88 87 0,-108-113-49,0 1 1,0-1-1,1 0 0,-1 1 0,0-1 1,1 0-1,-1 0 0,1 0 0,0 0 1,-1-1-1,1 1 0,0 0 0,-1-1 1,1 1-1,0-1 0,0 1 0,0-1 1,-1 0-1,1 0 0,0 0 0,0 0 1,0 0-1,-1 0 0,1 0 0,0-1 0,0 1 1,2-2-1,18-9-6777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8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24575,'0'9'0,"4"3"0,7 0 0,5-3 0,10-2 0,9-3 0,7-2 0,2-1 0,-7-6 0,-10-1-8191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9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24575,'5'0'0,"14"9"0,10 4 0,-1 12 0,4 7 0,10 7 0,-2 6 0,2-5 0,-7-4 0,-4-9 0,-13-13 0,-9-9-8191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1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0 24575,'-10'9'0,"-11"17"0,-21 17 0,-3 11 0,2 0 0,7-4 0,11-1 0,0-10 0,4-1 0,7-4 0,-1-7 0,4-8-8191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27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24575,'1103'0'0,"-1096"0"-170,-1 0-1,1-1 0,0 1 1,-1-1-1,1-1 0,-1 1 1,9-4-1,7-6-6655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28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24575,'0'9'0,"9"3"0,8 0 0,10-3 0,4 2 0,3-1 0,3-3 0,-12 8 0,-17 5 0,-12 8 0,-16 0 0,-5 0 0,-1-1 0,-2-5 0,-5-6 0,-1-6 0,4-4-8191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29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24575,'-5'1'0,"0"1"0,0 0 0,0-1 0,0 1 0,0 1 0,0-1 0,0 1 0,1 0 0,0 0 0,-8 7 0,-29 16 0,15-17 0,18-7 0,1 1 0,-1 0 0,0 0 0,-12 8 0,19-10 0,1-1 0,0 0 0,0 1 0,0-1 0,-1 0 0,1 0 0,0 1 0,0-1 0,0 1 0,0-1 0,0 0 0,-1 1 0,1-1 0,0 0 0,0 1 0,0-1 0,0 0 0,0 1 0,0-1 0,0 1 0,0-1 0,1 0 0,-1 1 0,0-1 0,0 0 0,0 1 0,0-1 0,0 0 0,0 1 0,1-1 0,-1 0 0,0 1 0,0-1 0,1 0 0,-1 0 0,0 1 0,0-1 0,1 0 0,-1 0 0,0 1 0,1-1 0,-1 0 0,0 0 0,1 0 0,-1 0 0,0 0 0,1 1 0,-1-1 0,0 0 0,1 0 0,-1 0 0,1 0 0,-1 0 0,0 0 0,1 0 0,0 0 0,33 11 0,-21-7 0,10 7 30,-1 0-1,-1 2 1,31 24 0,20 11-1514,-43-32-5342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29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24575,'4'0'0,"2"9"0,-1 12 0,0 12 0,-2 4 0,-1-13 0,-1-15 0,0-13 0,12-7 0,14-9 0,12-7 0,12 1 0,-2 1 0,-6 4 0,-9 7-8191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39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24575,'5'4'0,"10"2"0,12-1 0,6 0 0,6-2 0,1-1 0,4-1 0,-12 4 0,-19 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39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24575,'9'0'0,"16"0"0,14 0 0,9 0 0,0 0 0,2 0 0,2 0 0,-9-5 0,-11 0-8191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0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24575,'21'79'0,"-14"178"0,-7-204 0,0-63 8,2-1-1,-1 1 1,2-1-1,-1 1 1,1 0-1,1 0 1,0 0-1,0 0 1,1 0-1,0 1 1,1 0-1,0 0 1,0 1-1,1 0 0,13-14 1,-11 14-114,0-1 0,0 2 0,0-1 0,1 1 0,0 1 0,1 0-1,-1 0 1,1 1 0,0 0 0,1 1 0,-1 0 0,1 1 0,19-3 0,-3 6-6720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8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90 24575,'0'-7'0,"1"-1"0,-1 1 0,-1-1 0,0 0 0,-2-13 0,2 19 0,1 1 0,-1-1 0,1 0 0,-1 1 0,0-1 0,0 1 0,0-1 0,0 1 0,0 0 0,0-1 0,0 1 0,0 0 0,0 0 0,0-1 0,-1 1 0,1 0 0,-1 0 0,1 1 0,0-1 0,-1 0 0,0 0 0,1 1 0,-1-1 0,1 1 0,-1-1 0,0 1 0,-3-1 0,0 2 0,1-1 0,-1 1 0,0 0 0,0 0 0,0 0 0,0 1 0,1-1 0,-1 1 0,1 1 0,-1-1 0,1 0 0,0 1 0,0 0 0,0 0 0,0 0 0,1 1 0,-7 6 0,-1 3 0,0 0 0,2 0 0,-1 1 0,-7 16 0,11-20 0,2 0 0,0-1 0,0 1 0,0 1 0,1-1 0,1 0 0,0 1 0,0 0 0,0 16 0,3-22 0,-1-1 0,0 1 0,1-1 0,0 1 0,0-1 0,0 0 0,1 1 0,0-1 0,-1 0 0,1 0 0,1 0 0,-1 0 0,0 0 0,1-1 0,0 1 0,0-1 0,0 0 0,0 1 0,1-1 0,-1-1 0,1 1 0,0-1 0,0 1 0,5 2 0,-4-3 0,0-1 0,0 1 0,0-1 0,0 0 0,1 0 0,-1 0 0,0-1 0,0 0 0,1 0 0,-1 0 0,0-1 0,1 1 0,-1-1 0,0-1 0,0 1 0,0-1 0,0 1 0,0-2 0,0 1 0,-1 0 0,1-1 0,8-6 0,-1 0 0,0-1 0,-1 0 0,0-1 0,0 0 0,-1-1 0,14-22 0,-16 22 0,-1-1 0,0 0 0,-1-1 0,6-16 0,-10 25 0,-1 0 0,0 0 0,1 0 0,-2-1 0,1 1 0,-1 0 0,1-1 0,-1 1 0,-1 0 0,1-1 0,-1 1 0,0 0 0,0 0 0,-3-7 0,4 11 0,0 1 0,0 0 0,0-1 0,0 1 0,0 0 0,0 0 0,0-1 0,0 1 0,-1 0 0,1 0 0,0-1 0,0 1 0,0 0 0,0 0 0,-1-1 0,1 1 0,0 0 0,0 0 0,-1-1 0,1 1 0,0 0 0,0 0 0,-1 0 0,1 0 0,0 0 0,0-1 0,-1 1 0,1 0 0,0 0 0,-1 0 0,1 0 0,0 0 0,0 0 0,-1 0 0,1 0 0,0 0 0,-1 0 0,1 0 0,-8 12 0,-1 19 0,7 0 0,2 0 0,4 49 0,-1-36 0,-2-27-341,1 0 0,0 0-1,6 20 1,3-7-6485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19 24575,'1'-1'0,"-1"0"0,0 1 0,0-1 0,0 0 0,0 0 0,0 1 0,0-1 0,0 0 0,0 1 0,-1-1 0,1 0 0,0 0 0,0 1 0,-1-1 0,1 0 0,0 1 0,-1-1 0,1 1 0,0-1 0,-1 0 0,1 1 0,-1-1 0,1 1 0,-1-1 0,1 1 0,-1-1 0,0 1 0,0-1 0,-20 6 0,-21 28 0,31-24 0,1 1 0,0 1 0,0 0 0,1 0 0,1 1 0,0 0 0,0 0 0,1 1 0,1 0 0,0 1 0,1-1 0,0 1 0,1 0 0,-3 19 0,7-31 0,-1 1 0,1-1 0,0 1 0,0 0 0,0-1 0,1 1 0,-1 0 0,1-1 0,-1 1 0,1-1 0,0 1 0,0-1 0,0 0 0,0 1 0,1-1 0,-1 0 0,1 0 0,-1 1 0,1-1 0,0 0 0,-1-1 0,1 1 0,0 0 0,0 0 0,1-1 0,-1 0 0,0 1 0,0-1 0,1 0 0,-1 0 0,1 0 0,-1 0 0,1 0 0,3 0 0,-2 0 0,0-1 0,0 0 0,1 0 0,-1 0 0,0 0 0,0 0 0,0-1 0,0 0 0,0 0 0,0 0 0,0 0 0,0-1 0,0 1 0,0-1 0,-1 0 0,1 0 0,-1-1 0,1 1 0,-1-1 0,0 1 0,4-5 0,-1-2 0,0 0 0,-1 0 0,0-1 0,-1 1 0,1-1 0,-2-1 0,0 1 0,0 0 0,0-1 0,-2 1 0,2-22 0,4-14 0,-7 46 0,0-1 0,0 0 0,0 1 0,0-1 0,0 1 0,0-1 0,0 1 0,0-1 0,1 0 0,-1 1 0,0-1 0,0 1 0,1-1 0,-1 1 0,0-1 0,1 1 0,-1-1 0,0 1 0,1-1 0,-1 1 0,1 0 0,-1-1 0,0 1 0,1 0 0,-1-1 0,1 1 0,-1 0 0,1-1 0,0 1 0,13 10 0,14 36 0,-21-35 0,-3-4-92,31 42 316,-33-46-324,0 0 0,0-1 0,1 1 1,-1-1-1,1 0 0,0 0 0,0 0 0,0 0 1,0 0-1,0-1 0,0 1 0,0-1 1,1 0-1,5 1 0,10-4-6726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225 352 24575,'-3'-3'0,"1"1"0,-1 0 0,0 0 0,0 0 0,0 0 0,-1 0 0,1 1 0,0 0 0,0-1 0,-1 1 0,1 0 0,-1 1 0,1-1 0,-1 0 0,1 1 0,-1 0 0,1 0 0,-1 0 0,0 0 0,1 1 0,-1 0 0,1-1 0,-1 1 0,1 0 0,0 1 0,-1-1 0,1 0 0,0 1 0,0 0 0,0 0 0,0 0 0,0 0 0,-2 3 0,-7 4 0,1 0 0,1 1 0,0 0 0,0 1 0,1 0 0,-14 22 0,19-25 0,0 1 0,0 0 0,1-1 0,0 1 0,1 0 0,0 0 0,0 0 0,1 1 0,0 9 0,1-17 0,0 0 0,0 0 0,0 1 0,0-1 0,1 0 0,-1 0 0,1 1 0,-1-1 0,1 0 0,0 0 0,0 0 0,0 0 0,0 0 0,0 0 0,1 0 0,-1 0 0,3 2 0,-2-3 0,0 0 0,0 0 0,0 0 0,0 0 0,0-1 0,0 1 0,1 0 0,-1-1 0,0 0 0,1 1 0,-1-1 0,0 0 0,0 0 0,1-1 0,-1 1 0,0 0 0,0-1 0,1 1 0,-1-1 0,0 0 0,3-1 0,4-2 0,-1 0 0,0-1 0,0 1 0,0-2 0,0 1 0,-1-1 0,0-1 0,0 1 0,-1-1 0,1 0 0,-2 0 0,1-1 0,-1 0 0,0 0 0,0 0 0,4-13 0,-1 1 0,0-1 0,-1 0 0,-1-1 0,0 0 0,3-42 0,-5 29 0,-2 0 0,-2 1 0,-1-1 0,-1 0 0,-2 1 0,-9-37 0,13 71 0,0-1 0,0 1 0,0-1 0,0 0 0,0 1 0,0-1 0,0 0 0,-1 1 0,1-1 0,0 1 0,0-1 0,0 1 0,-1-1 0,1 0 0,0 1 0,-1-1 0,1 1 0,0-1 0,-1 1 0,1-1 0,-1 1 0,1 0 0,-1-1 0,1 1 0,-1 0 0,1-1 0,-1 1 0,1 0 0,-2-1 0,-3 19 0,2 37 0,3-54 0,-2 82 0,0 107 0,4-156 0,1 0 0,2 0 0,12 47 0,-15-74 11,0-1 0,0 1 0,1-1 0,0 0 0,0 0 0,0 0-1,1 0 1,0-1 0,0 1 0,6 4 0,-9-8-52,1-1-1,-1 0 1,1 0 0,0 1 0,0-1-1,0 0 1,0 0 0,-1-1 0,1 1-1,0 0 1,0-1 0,0 1 0,1-1-1,-1 1 1,0-1 0,0 0 0,0 0-1,0 0 1,0 0 0,0 0 0,0-1-1,0 1 1,0-1 0,0 1 0,0-1-1,0 0 1,0 0 0,0 0 0,0 0-1,0 0 1,0 0 0,-1 0 0,1-1-1,-1 1 1,3-3 0,12-13-6785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1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1 246 24575,'0'4'0,"0"7"0,9 9 0,3 7 0,-1-10 0,-6-18 0</inkml:trace>
  <inkml:trace contextRef="#ctx0" brushRef="#br0" timeOffset="0.99">54 5 24575,'0'-5'0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2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24575,'0'9'0,"0"12"0,0 7 0,9-1 0,3 3 0,13-2 0,7-7 0,7-16 0,-3-13 0,1-14 0,-5-9 0,-9-7 0,-7-7 0,-8 0 0,-4 8-8191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2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16 24575,'0'-1'0,"0"1"0,0-1 0,0 1 0,0-1 0,0 0 0,0 1 0,0-1 0,-1 0 0,1 1 0,0-1 0,0 1 0,-1-1 0,1 1 0,0-1 0,-1 0 0,1 1 0,0-1 0,-1 1 0,1 0 0,-1-1 0,1 1 0,-1-1 0,1 1 0,-1 0 0,1-1 0,-1 1 0,1 0 0,-1-1 0,0 1 0,1 0 0,-1 0 0,1 0 0,-1 0 0,0-1 0,1 1 0,-1 0 0,0 0 0,1 0 0,-1 0 0,1 0 0,-1 1 0,0-1 0,1 0 0,-1 0 0,0 0 0,1 0 0,-1 1 0,1-1 0,-1 0 0,1 1 0,-1-1 0,-2 1 0,0 1 0,1-1 0,-1 0 0,1 1 0,-1-1 0,1 1 0,0 0 0,0-1 0,0 1 0,0 0 0,-2 3 0,1-1 0,1 0 0,0 0 0,0 0 0,1 0 0,-1 1 0,1-1 0,0 0 0,0 1 0,0-1 0,1 1 0,0-1 0,0 1 0,0-1 0,0 1 0,0 0 0,1-1 0,1 5 0,3 4 0,-1-1 0,2 1 0,0-1 0,10 15 0,-11-19 0,0 0 0,0 0 0,-1 1 0,1-1 0,-2 1 0,0 0 0,0 0 0,0 0 0,-1 1 0,-1-1 0,2 12 0,-3-18 5,-1 0 0,1 0 0,-1 0-1,1 0 1,-1-1 0,0 1 0,0 0 0,0 0-1,0 0 1,-1-1 0,1 1 0,-1 0 0,1-1-1,-1 1 1,0-1 0,0 0 0,0 0-1,0 0 1,-1 0 0,1 0 0,0 0 0,-1 0-1,0-1 1,-3 2 0,1 0-119,0-2 0,-1 1-1,1-1 1,-1 1 0,1-2 0,-1 1-1,1 0 1,-1-1 0,1 0 0,-1-1-1,1 1 1,-8-2 0,-19-6-6712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2:43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24575,'0'-4'0,"0"3"0,0 10 0,0 13 0,0 12 0,0 5 0,0 5 0,0-6-8191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4:18.43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0 502,'29'1,"1"-2,-1 0,0-2,-1-2,1 0,-1-2,0-1,0-1,37-18,-30 10,44-14,27-13,-89 37,0 0,0 2,1 0,0 0,33-2,41-11,-55 8,2-1,48-20,-43 14,0 3,56-11,-48 13,69-26,-78 24,2 2,-1 1,1 3,52-3,-49 5,-9-1,0-2,69-26,-78 24,-4 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4:20.47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0 456,'23'2,"-2"0,32 7,27 3,455-7,-291-7,-152 0,-33 0,82 7,-108 1,45 12,-50-9,2-3,40 6,-63-12,33 4,1-2,0-2,52-6,-90 6,0-1,0 0,-1 0,1 0,0 0,-1 0,1-1,0 1,-1-1,0 1,1-1,-1 0,0 0,0 0,0 0,0 0,0-1,0 1,-1-1,1 1,-1-1,0 0,0 1,2-6,0-6,0 1,-1-1,-1 0,0-17,5-28,22-35,-20 72,-1-1,0 0,-2 0,-1-1,3-39,-7 60,0 1,0-1,0 0,-1 0,1 1,0-1,-1 0,0 1,0-1,0 1,0-1,0 1,0-1,-1 1,1 0,-1-1,0 1,1 0,-1 0,0 0,0 1,0-1,-1 0,1 1,0-1,-1 1,1 0,-1 0,1 0,-1 0,1 0,-1 0,0 1,1-1,-1 1,0 0,0 0,-5 0,-10 2,-1-1,1 2,0 1,-29 9,27-7,-57 15,-341 83,368-92,-74 29,0 1,14-21,86-18,0 1,1 0,-1 2,1 1,-29 13,51-20,0 1,-1-1,1 1,0-1,0 1,0 0,0-1,0 1,0 0,0 0,0-1,0 1,0 0,1 0,-1 0,0 0,0 0,1 0,-1 1,0 1,1-3,1 1,-1 0,0 0,1-1,-1 1,0 0,1-1,-1 1,1 0,-1-1,1 1,-1-1,1 1,0-1,-1 1,1-1,0 1,-1-1,1 1,0-1,0 0,-1 0,2 1,58 12,-57-12,34 3,1-1,0-2,0-2,0-1,-1-2,42-10,217-70,-119 28,-152 49,0 2,47-6,-68 11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4:21.86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1094 1,'-31'2,"0"1,1 2,-1 1,-51 18,47-13,0-1,-1-2,-36 3,-207-10,23-1,95 25,146-24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16:14:22.28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1 109,'296'-16,"-211"10,-60 5,-1 0,1-2,-1 0,0-2,0-1,0 0,23-11,-30 9,1 1,-1 0,1 2,1 0,30-4,-13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9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24575,'0'4'0,"8"16"0,9 5 0,2 13 0,17 0 0,2 1 0,10-6 0,4-8 0,-7-2 0,-4-4 0,-11-10 0,-20-5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4:28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17 248 24575,'-1'0'0,"0"-1"0,0 1 0,0-1 0,0 1 0,0-1 0,0 1 0,1-1 0,-1 1 0,0-1 0,0 0 0,1 0 0,-1 1 0,0-1 0,1 0 0,-1 0 0,1 0 0,-1 0 0,1 1 0,-1-1 0,1 0 0,0 0 0,-1 0 0,1 0 0,0 0 0,0 0 0,-1 0 0,1 0 0,0 0 0,0 0 0,0 0 0,1-2 0,3-33 0,0 29 0,0 0 0,1 0 0,0 0 0,1 1 0,0 0 0,0 0 0,8-7 0,16-17 0,-20 21 0,-1 0 0,1 0 0,0 1 0,1 0 0,0 1 0,0 0 0,1 1 0,0 0 0,0 1 0,0 0 0,0 1 0,1 1 0,0 0 0,0 0 0,0 1 0,0 1 0,0 0 0,0 1 0,0 0 0,0 1 0,0 1 0,0 0 0,0 1 0,17 5 0,-21-5 0,0 0 0,1 1 0,-1 0 0,-1 1 0,1 0 0,-1 0 0,0 0 0,0 1 0,0 1 0,-1-1 0,0 1 0,0 1 0,0-1 0,-1 1 0,-1 0 0,10 16 0,-8-8 0,0-1 0,-2 1 0,1 1 0,-2-1 0,0 1 0,-1-1 0,-1 1 0,0 0 0,-1 18 0,-7 500 0,6-519 0,-1-1 0,0 0 0,-1 0 0,-1 0 0,0 0 0,-1 0 0,-1-1 0,0 0 0,-1 0 0,-8 14 0,11-22 0,-1 0 0,0 0 0,0-1 0,-1 1 0,0-1 0,0 0 0,0 0 0,0-1 0,-1 0 0,1 0 0,-1 0 0,0 0 0,-1-1 0,1 0 0,0-1 0,-1 1 0,0-1 0,1 0 0,-1-1 0,0 1 0,0-2 0,0 1 0,-14-1 0,12-1 0,1 1 0,-1-2 0,1 1 0,0-2 0,-1 1 0,1-1 0,0 0 0,0 0 0,0-1 0,1 0 0,-1-1 0,1 0 0,0 0 0,1 0 0,-1-1 0,1 0 0,0 0 0,0 0 0,1-1 0,-6-10 0,3 5 0,1-2 0,0 1 0,1-1 0,1 0 0,0 0 0,1 0 0,0-1 0,1 0 0,1 1 0,-1-30 0,3 26 0,1 6 0,-1 0 0,0 0 0,-1 0 0,-1 0 0,-4-18 0,6 29 0,-1 0 0,1-1 0,-1 1 0,1 0 0,-1 0 0,1 0 0,-1 0 0,0 0 0,0-1 0,0 2 0,1-1 0,-1 0 0,0 0 0,0 0 0,0 0 0,0 0 0,-1 1 0,1-1 0,0 1 0,0-1 0,0 0 0,0 1 0,-2-1 0,0 1 0,0 1 0,1-1 0,-1 0 0,0 1 0,1 0 0,-1-1 0,0 1 0,1 0 0,-1 0 0,1 1 0,0-1 0,-1 0 0,1 1 0,0 0 0,-4 2 0,-4 5 0,0 0 0,0 0 0,1 1 0,0 0 0,-9 13 0,15-18 0,-1 0 0,1 1 0,0-1 0,1 1 0,-1 0 0,1-1 0,0 1 0,0 0 0,1 1 0,0-1 0,0 0 0,0 0 0,1 7 0,0-13 0,0 0 0,0 1 0,0-1 0,0 0 0,0 1 0,0-1 0,0 0 0,0 1 0,0-1 0,0 0 0,0 1 0,0-1 0,0 0 0,1 0 0,-1 1 0,0-1 0,0 0 0,0 0 0,0 1 0,1-1 0,-1 0 0,0 0 0,0 1 0,0-1 0,1 0 0,-1 0 0,0 0 0,0 0 0,1 1 0,-1-1 0,0 0 0,1 0 0,-1 0 0,0 0 0,0 0 0,1 0 0,-1 0 0,0 0 0,1 0 0,-1 0 0,0 0 0,1 0 0,-1 0 0,0 0 0,1 0 0,-1 0 0,0 0 0,0 0 0,1 0 0,-1 0 0,0-1 0,1 1 0,-1 0 0,0 0 0,0 0 0,1 0 0,-1-1 0,0 1 0,0 0 0,0 0 0,1-1 0,-1 1 0,0 0 0,0 0 0,0-1 0,0 1 0,0 0 0,1 0 0,-1-1 0,17-20 0,-16 20 0,8-13 0,-1-1 0,0 0 0,7-20 0,-11 23 0,1 0 0,0 0 0,1 0 0,0 1 0,1 0 0,0 0 0,11-10 0,-17 20 0,0 0 0,0 0 0,0 1 0,0-1 0,0 1 0,0-1 0,0 1 0,1-1 0,-1 1 0,0 0 0,0 0 0,0-1 0,1 1 0,-1 0 0,0 0 0,0 0 0,1 0 0,-1 0 0,0 1 0,0-1 0,1 0 0,-1 1 0,0-1 0,0 1 0,0-1 0,0 1 0,0-1 0,0 1 0,1 0 0,-2-1 0,1 1 0,1 1 0,33 31 0,-33-30 0,102 109-1365,-71-82-5461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4:32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24575,'0'4'0,"0"7"0,0 14 0,0 8 0,0 3 0,0 4 0,0 5 0,0-1 0,0 1 0,0 2 0,0 2 0,0 2 0,0 1 0,0-3 0,0-6 0,0-10-8191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4:32.9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24575,'0'9'0,"0"7"0,0 11 0,0 5 0,0 6 0,0 1 0,0-2 0,0 7 0,0 1 0,0 1 0,0 2 0,0-2 0,0-5 0,0 0 0,0-3 0,0-2 0,0 0 0,0-4-8191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34.3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1366 54,'-25'0,"0"-2,-1 0,-40-10,-70-16,117 25,1 0,0 1,-1 1,0 1,1 0,-1 2,1 0,-1 1,1 0,0 2,0 0,1 1,-1 1,1 1,1 0,-1 1,2 1,-23 17,21-15,0-2,-1 0,-26 9,25-11,0 1,-35 22,-9 11,37-27,1 2,-33 30,8-8,40-32,0 0,1 1,0-1,0 2,1 0,-14 18,-12 21,-22 38,47-71,0 0,-1-1,-18 19,20-24,0 0,0 0,1 0,1 1,0 0,0 0,1 0,0 1,-4 13,0 14,2 0,2 0,1 1,2 48,2-63,0 4,1 0,1 0,6 28,-6-46,1 0,0 0,1-1,0 0,0 0,1 0,1 0,-1-1,1 1,0-1,1-1,8 8,3 4,-1 1,0 1,18 31,17 22,-43-62,-2-3,-1 0,1-1,1 0,-1 0,1-1,1 0,-1-1,1 1,13 6,-14-9,-1 2,1-1,-1 1,1 0,-2 1,1 0,5 8,-5-8,-1 1,1-1,0 0,1-1,-1 0,15 9,55 35,-63-39,0-1,1 0,0-1,1 0,0-2,18 7,31 6,-26-7,67 12,-94-22,0 0,-1 1,1 0,15 8,-18-7,1-1,0 0,0-1,1 0,-1 0,17 2,168-4,-96-3,-83 1,1-1,-1-1,0 0,1-1,-1-1,-1 0,1-1,-1-1,0-1,22-14,-15 7,-1 0,0-2,-1 0,-1-2,33-40,37-41,-20 24,-15 28,-44 40,0 0,0 0,-1-1,10-13,-4-1,-2-1,0-1,-2 0,-1-1,0 0,8-44,-14 49,-1 0,0 0,-2 0,-2-31,0 32,1 0,0-1,2 1,7-37,-4 39,0 1,-2 0,0-1,-1 0,-1 0,-1 1,0-1,-1 0,-1 0,-1 1,0-1,-2 1,0 0,0 0,-2 0,0 1,-1 0,-1 0,0 1,-1 0,0 1,-1 0,-14-13,17 18,0 0,1 0,-12-19,14 18,-1 1,0 0,-1 0,-15-14,-57-52,56 51,-2 0,0 2,-2 1,0 1,-58-32,72 45,-8-3,0 1,-36-10,47 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35.7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1,'0'47,"2"0,12 72,-7-82,-3 1,-1-1,-2 1,-5 53,0-69,-2-4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37.9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0,'1'1,"0"-1,0 1,1-1,-1 1,0 0,0-1,0 1,0 0,0 0,0 0,0 0,0 0,0 0,-1 0,1 0,0 0,-1 1,1-1,-1 0,2 2,11 33,-9-26,9 26,-1-11,-2 1,-2 1,0 0,-1 0,-2 0,-1 1,1 29,-4 15,-4 98,0-155,0 0,0-1,-2 1,0-1,0 0,-13 23,0-5,-36 47,35-53,1-2,0 0,-38 37,49-55,0 0,0-1,-1 1,0-1,0-1,0 1,-1-1,1-1,-1 0,0 0,0-1,0 0,-11 1,-9-1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40.8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 1,'-2'13,"-1"0,0 0,-1 0,0-1,-1 0,0 1,-1-2,-12 19,-4 11,15-25,1 1,0 0,1 0,1 0,0 0,1 1,1 0,1 0,2 30,0 382,0-419,1 1,0-1,0 1,1-1,1 0,0 0,0 0,1-1,11 18,-8-13,0 0,-1 1,8 24,-5-2,3-1,20 44,-25-66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41.55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0,'1'10,"-1"-1,1 1,1-1,0 1,0-1,1 0,0 0,1 0,0 0,0-1,9 13,4 3,2 0,29 27,-26-28,36 48,-52-63,-1 1,0-1,0 1,-1 0,-1 0,1 1,-1-1,-1 1,0 0,1 12,-2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8T22:36:43.2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37,'4'0,"7"0,5 0,5 0,3 0,3 0,0 0,1 0,0-4,-1-2,1 1,-1 0,0 2,0-4,-4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47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1211 24575,'0'2'0,"1"-1"0,-1 1 0,0-1 0,1 1 0,-1-1 0,1 0 0,0 1 0,-1-1 0,1 0 0,0 1 0,0-1 0,0 0 0,0 0 0,0 0 0,0 0 0,0 0 0,0 0 0,1 0 0,-1 0 0,0-1 0,3 2 0,33 14 0,-31-14 0,128 44 0,2-6 0,2-5 0,1-7 0,2-6 0,0-6 0,235-4 0,-338-14 0,-1-1 0,0-3 0,0 0 0,0-3 0,-1-1 0,0-2 0,38-17 0,-46 15 0,-1 0 0,0-1 0,-1-2 0,-1-1 0,-1-1 0,0-1 0,-2-1 0,0 0 0,21-29 0,-32 33 0,0-1 0,-1 0 0,-1 0 0,0-1 0,-2 0 0,0-1 0,-1 1 0,-1-1 0,-1-1 0,2-28 0,-1-26 0,-7-114 0,-1 88 0,3 81 0,0-2 0,-1 0 0,-5-31 0,5 45 0,-1 1 0,0 0 0,-1-1 0,0 1 0,0 0 0,0 1 0,-1-1 0,0 1 0,0-1 0,-10-10 0,-1 2 0,-1 1 0,0 0 0,-1 2 0,0 0 0,-36-18 0,-103-38 0,86 40 0,-230-83 0,246 95 0,-1 3 0,0 3 0,-96-6 0,99 14 0,1 2 0,-55 8 0,80-4 0,0 1 0,1 1 0,0 2 0,0 0 0,1 1 0,-25 14 0,-8 9 0,2 3 0,0 3 0,3 2 0,-53 52 0,29-17 0,-117 150 0,151-168 0,3 2 0,-59 116 0,81-140 0,3 1 0,1 0 0,1 1 0,2 0 0,2 1 0,-7 68 0,15-92 0,-1 1 0,2-1 0,0 1 0,1-1 0,0 1 0,1-1 0,1 0 0,0 0 0,9 19 0,-8-23 0,0-1 0,0 0 0,1-1 0,0 1 0,1-1 0,0 0 0,0-1 0,1 0 0,0 0 0,0 0 0,1-1 0,-1 0 0,19 8 0,-10-7 12,0 0-1,0-1 1,1-1 0,0-1-1,0-1 1,0 0-1,1-1 1,36-1-1,-24-3-304,1-2-1,-1 0 0,0-2 0,42-15 0,56-27-6532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9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0 24575,'-11'4'0,"-4"8"0,-3 3 0,1 17 0,-7 11 0,-8 6 0,3 1 0,5 12 0,0-5 0,-4-13 0,-5-5 0,4-10-8191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48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0 794 24575,'0'-5'0,"0"-5"0,0-7 0,18-8 0,11-15 0,14-18 0,8-17 0,5-15 0,2-5 0,1 5 0,3 3 0,1 12 0,-7 19 0,-7 19 0,-4 16 0,-4 11 0,-10 8-8191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49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24575,'-1'2'0,"1"1"0,-1-1 0,0 1 0,0-1 0,0 0 0,0 1 0,0-1 0,-1 0 0,-2 4 0,-10 20 0,14-25 0,0 0 0,0 0 0,0-1 0,0 1 0,0 0 0,1 0 0,-1 0 0,0-1 0,0 1 0,1 0 0,-1 0 0,0-1 0,1 1 0,-1 0 0,0-1 0,1 1 0,-1 0 0,1-1 0,0 1 0,-1-1 0,1 1 0,-1-1 0,1 1 0,0-1 0,-1 1 0,1-1 0,0 1 0,0-1 0,-1 0 0,1 0 0,0 1 0,0-1 0,1 0 0,21 5 0,0-1 0,0-1 0,0 0 0,1-2 0,-1-1 0,31-4 0,9 1 0,-51 3 0,1-1 0,-1 2 0,0 0 0,1 0 0,-1 1 0,15 5 0,-24-6 0,1 1 0,-1-1 0,0 1 0,1 0 0,-1 0 0,0 1 0,0-1 0,0 0 0,-1 1 0,1 0 0,0 0 0,-1 0 0,0 0 0,0 0 0,0 0 0,0 1 0,0-1 0,-1 0 0,1 1 0,-1 0 0,0-1 0,0 1 0,0 0 0,0 6 0,1 31 0,-2 0 0,-2 0 0,-2 0 0,-10 50 0,9-61 0,-3 9-1365,-1-10-5461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0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24575,'0'4'0,"0"11"0,0 12 0,9 6 0,3 2 0,4-6 0,-1-16 0,-2-19 0,-5-18 0,-2-6-8191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0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24575,'0'9'0,"0"8"0,0 5 0,0 8 0,9-1 0,3 3 0,4-3 0,0-6-8191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1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24575,'0'4'0,"-4"16"0,-3 17 0,2 21 0,0 15 0,1 12 0,2 6 0,1 1 0,1-7 0,4-16 0,7-22 0,1-22 0,-1-24 0,-3-18 0,-3-5-8191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1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11 24575,'0'0'0,"0"-1"0,-1 0 0,1 1 0,-1-1 0,1 0 0,-1 1 0,1-1 0,-1 1 0,1-1 0,-1 1 0,1-1 0,-1 1 0,0-1 0,1 1 0,-1-1 0,0 1 0,1 0 0,-1 0 0,0-1 0,0 1 0,1 0 0,-1 0 0,0 0 0,0 0 0,1 0 0,-1 0 0,0 0 0,0 0 0,-1 0 0,-25 1 0,15 1 0,1 1 0,-1 0 0,1 0 0,0 1 0,0 1 0,1 0 0,0 0 0,-1 1 0,2 1 0,-1-1 0,1 1 0,-10 10 0,9-7 0,0 0 0,0 1 0,1 1 0,1-1 0,-1 1 0,2 1 0,0-1 0,0 1 0,-6 20 0,12-31 0,0 0 0,0 1 0,0-1 0,1 1 0,-1-1 0,0 1 0,1-1 0,0 1 0,-1-1 0,1 1 0,0-1 0,0 1 0,1-1 0,-1 1 0,1 0 0,-1-1 0,1 1 0,0-1 0,0 0 0,0 1 0,0-1 0,0 0 0,0 0 0,1 1 0,-1-1 0,1 0 0,-1 0 0,1 0 0,0-1 0,0 1 0,0 0 0,0-1 0,0 1 0,0-1 0,0 0 0,1 0 0,-1 0 0,0 0 0,4 1 0,1 0 0,1 0 0,0-1 0,-1 0 0,1-1 0,0 0 0,0 0 0,0 0 0,-1-1 0,1 0 0,0-1 0,12-3 0,-10 1 0,1 0 0,-1-1 0,0 0 0,0-1 0,0 0 0,-1 0 0,0-1 0,0 0 0,-1-1 0,11-12 0,-1-1 0,-2-2 0,25-46 0,-33 60 0,-2 14 0,-1 24 0,-4-17 0,2-1 0,1 0 0,0 0 0,0 0 0,1 0 0,0-1 0,1 0 0,0 0 0,11 14 0,-15-22 0,-1 0 0,1 0 0,-1 0 0,1 0 0,0 0 0,0 0 0,0-1 0,0 1 0,0-1 0,1 1 0,-1-1 0,0 0 0,1 0 0,-1 0 0,0 0 0,1 0 0,-1 0 0,1-1 0,0 1 0,-1-1 0,1 0 0,-1 0 0,1 0 0,0 0 0,-1 0 0,1 0 0,0-1 0,-1 0 0,1 1 0,-1-1 0,1 0 0,-1 0 0,0 0 0,1 0 0,-1-1 0,0 1 0,0-1 0,0 1 0,0-1 0,0 0 0,0 0 0,0 1 0,1-4 0,18-26-1365,-5-2-5461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1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0 183 24575,'0'4'0,"0"11"0,5 3 0,1 3 0,0-7 0,8-14 0,1-17 0,8-10 0,8-9 0,5-4 0,-1 6 0,4-1 0,-1 5 0,-2 9 0,-7 7-8191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2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43 24575,'0'-2'0,"-1"0"0,0 0 0,1 0 0,-1 0 0,0 1 0,0-1 0,0 0 0,-1 0 0,1 1 0,0-1 0,-1 1 0,1-1 0,-1 1 0,1-1 0,-1 1 0,0 0 0,1 0 0,-1 0 0,0 0 0,0 0 0,0 0 0,0 0 0,0 1 0,0-1 0,0 1 0,0-1 0,0 1 0,-3 0 0,-63-7 0,61 7 0,0 1 0,0 0 0,0 0 0,0 0 0,0 1 0,0 0 0,1 0 0,-1 0 0,0 1 0,1 0 0,0 1 0,0-1 0,0 1 0,0 1 0,0-1 0,1 1 0,0 0 0,-6 6 0,5-3 0,0 1 0,0-1 0,1 1 0,0 0 0,1 0 0,0 1 0,0-1 0,1 1 0,0 0 0,1 0 0,0 0 0,-1 13 0,3-19 0,0 0 0,-1 0 0,1 0 0,1 0 0,-1 0 0,1 0 0,-1 0 0,1 0 0,0 0 0,0 0 0,1-1 0,-1 1 0,1 0 0,0-1 0,0 1 0,0-1 0,0 1 0,1-1 0,-1 0 0,1 0 0,0 0 0,0-1 0,0 1 0,0-1 0,1 1 0,-1-1 0,0 0 0,1 0 0,0-1 0,-1 1 0,1-1 0,0 1 0,0-1 0,0-1 0,0 1 0,4 0 0,2 0 0,0 0 0,-1-1 0,1 0 0,0-1 0,0 0 0,0 0 0,0-1 0,-1 0 0,1-1 0,-1 0 0,0-1 0,0 1 0,16-11 0,-16 8 0,-1-1 0,-1 0 0,1-1 0,-1 0 0,-1 0 0,1 0 0,-1-1 0,-1 0 0,0 0 0,0-1 0,0 1 0,-1-1 0,-1 0 0,0 0 0,3-15 0,-14 213 0,3-24 0,4-147 0,-2 1 0,0-1 0,-1 0 0,-7 19 0,9-30 0,0 0 0,0 0 0,-1 0 0,0-1 0,0 1 0,-1-1 0,1 0 0,-1 0 0,0 0 0,-1 0 0,1-1 0,-1 0 0,0 0 0,-6 5 0,10-9 2,0 1-1,0-1 0,0 1 1,0-1-1,0 0 0,0 1 1,0-1-1,0 0 0,0 0 1,0 0-1,0 1 0,0-1 1,0 0-1,0-1 0,0 1 1,0 0-1,0 0 0,0 0 1,0-1-1,0 1 0,0 0 1,0-1-1,0 1 0,1-1 1,-1 1-1,0-1 0,0 1 1,0-1-1,0 0 0,1 1 1,-1-1-1,0 0 0,1 0 1,-1 1-1,1-1 0,-1 0 1,1 0-1,-1 0 0,1 0 1,-1 0-1,1-1 0,-11-44-1069,10 42 715,-5-48-6473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2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0 175 24575,'7'1'0,"-1"0"0,1 0 0,-1 0 0,0 1 0,1 0 0,-1 0 0,11 6 0,-11-5 0,0 0 0,1 0 0,-1-1 0,1 0 0,0 0 0,-1-1 0,14 2 0,-10-4 0,1 0 0,0 0 0,0-1 0,-1 0 0,1-1 0,-1-1 0,0 1 0,0-2 0,0 1 0,15-11 0,-18 11 0,0-1 0,0 1 0,-1-2 0,0 1 0,0 0 0,-1-1 0,1 0 0,-1-1 0,0 1 0,-1-1 0,0 0 0,0 0 0,0 0 0,4-15 0,-7 20 0,0 0 0,-1 0 0,1 0 0,-1 0 0,0 0 0,1 0 0,-1 0 0,0 0 0,0 0 0,0 0 0,-1 0 0,1 0 0,0 0 0,-1 0 0,0 0 0,1 0 0,-1 0 0,0 0 0,0 0 0,0 0 0,0 1 0,0-1 0,0 0 0,-1 1 0,1-1 0,0 1 0,-1-1 0,1 1 0,-1 0 0,0-1 0,1 1 0,-1 0 0,0 0 0,0 0 0,0 1 0,-3-2 0,1 1 0,0 0 0,0 0 0,0 1 0,0-1 0,0 1 0,0 0 0,0 1 0,0-1 0,0 0 0,0 1 0,0 0 0,0 0 0,0 0 0,0 1 0,1-1 0,-1 1 0,-5 3 0,1 1 0,0 1 0,1 0 0,0 0 0,0 1 0,0 0 0,1 0 0,0 1 0,0-1 0,1 1 0,1 1 0,-1-1 0,2 0 0,-1 1 0,1 0 0,0 0 0,1 0 0,1 0 0,-2 16 0,3-20 0,-1 0 0,1 1 0,1-1 0,-1 0 0,1 0 0,0 1 0,0-1 0,1 0 0,0 0 0,0 0 0,0 0 0,1 0 0,0-1 0,0 1 0,0-1 0,1 0 0,0 0 0,0 0 0,0 0 0,0-1 0,1 1 0,0-1 0,0 0 0,0-1 0,0 1 0,1-1 0,-1 0 0,1 0 0,0-1 0,10 3 0,-6-3-57,1 0 0,-1-1 1,1 0-1,0-1 0,0 0 0,-1-1 0,1 0 0,0-1 0,-1 0 0,1-1 0,-1 0 1,0 0-1,0-1 0,0-1 0,0 1 0,-1-2 0,0 1 0,0-1 0,0-1 1,-1 1-1,0-1 0,0-1 0,11-14 0,8-17-6769</inkml:trace>
  <inkml:trace contextRef="#ctx0" brushRef="#br0" timeOffset="1">641 96 24575,'0'9'0,"0"8"0,5 5 0,1 8 0,0 3 0,3-17 0,5-11 0,10-16 0,8-11 0,9-10 0,2 0 0,3-4 0,-3 5 0,-7 7-8191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3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24575,'2'28'0,"1"0"0,1 0 0,10 36 0,5 32 0,-16-73 0,5 37 0,-8-57 0,1 1 0,0-1 0,0 0 0,0 0 0,0 1 0,1-1 0,-1 0 0,1 0 0,0 0 0,0-1 0,0 1 0,0 0 0,4 3 0,-6-6 0,1 0 0,0 0 0,-1 0 0,1 0 0,0 0 0,0 0 0,-1 0 0,1 0 0,0 0 0,-1 0 0,1 0 0,0 0 0,-1-1 0,1 1 0,0 0 0,-1-1 0,1 1 0,0 0 0,-1-1 0,1 1 0,-1 0 0,1-1 0,-1 1 0,1-1 0,-1 1 0,1-1 0,-1 0 0,1 1 0,-1-1 0,0 1 0,1-1 0,-1 0 0,0 1 0,0-1 0,1 0 0,-1 1 0,0-1 0,0 0 0,0-1 0,12-33 0,-12 32 0,4-13 0,1-1 0,0 0 0,2 1 0,0 0 0,10-17 0,-13 27 0,-1 1 0,2 0 0,-1 0 0,1 0 0,-1 0 0,1 1 0,1 0 0,-1 0 0,0 0 0,1 0 0,0 1 0,0 0 0,0 0 0,0 1 0,1 0 0,11-3 0,11 1-341,0 1 0,-1 1-1,30 2 1,-19 1-6485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3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53 24575,'-7'0'0,"-3"-4"0,0-8 0,-5-3 0,3 2 0,4 6 0,11 5 0,4 10 0,10 4 0,1 7 0,5 0 0,6-3 0,-1-4-8191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29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 24575,'8'0'0,"17"0"0,20 0 0,20-7 0,15-3 0,13 0 0,4 3 0,10 1 0,-7 3 0,-9 1 0,-5 2 0,-20-1 0,-34 2 0,-21-1-8191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3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68 24575,'0'-2'0,"0"-1"0,0 0 0,0 1 0,0-1 0,-1 0 0,1 1 0,-1-1 0,1 0 0,-1 1 0,0-1 0,0 1 0,0-1 0,-1 1 0,1 0 0,-1-1 0,1 1 0,-1 0 0,1 0 0,-1 0 0,0 0 0,0 0 0,0 1 0,0-1 0,-1 0 0,1 1 0,0 0 0,-1-1 0,1 1 0,-1 0 0,1 0 0,-1 1 0,1-1 0,-1 0 0,0 1 0,1 0 0,-1-1 0,0 1 0,1 0 0,-1 0 0,-5 1 0,-2 0 0,0 1 0,-1 0 0,1 0 0,0 1 0,0 0 0,0 1 0,1 0 0,0 1 0,-15 9 0,15-7 0,0 0 0,0 1 0,1 0 0,0 1 0,1 0 0,0 0 0,0 1 0,1-1 0,0 1 0,1 1 0,-5 11 0,9-19 0,0 0 0,-1 0 0,1 1 0,0-1 0,0 0 0,1 1 0,-1-1 0,1 1 0,0-1 0,0 1 0,0-1 0,0 1 0,0-1 0,1 0 0,0 1 0,0-1 0,0 1 0,0-1 0,0 0 0,0 0 0,1 0 0,0 0 0,-1 0 0,1 0 0,0 0 0,1 0 0,-1-1 0,0 1 0,1-1 0,-1 0 0,1 1 0,0-1 0,0 0 0,0-1 0,0 1 0,0-1 0,0 1 0,1-1 0,5 2 0,-1-1 0,1 1 0,0-1 0,0-1 0,0 0 0,0 0 0,0-1 0,0 0 0,0 0 0,0-1 0,0 0 0,0-1 0,0 0 0,0 0 0,-1-1 0,1 0 0,-1-1 0,13-7 0,-9 4 0,1-2 0,-2 0 0,1 0 0,-1-1 0,0 0 0,-1-1 0,-1-1 0,0 1 0,15-25 0,-11 19 0,-5 15 0,1 28 0,-4-5 0,-1-11 0,0-1 0,1 0 0,0 0 0,1 0 0,0-1 0,0 1 0,1-1 0,0-1 0,0 0 0,1 0 0,0 0 0,0-1 0,13 8 0,-11-8 0,1 0 0,0 0 0,0-1 0,0 0 0,1-1 0,0 0 0,0-1 0,0 0 0,0-1 0,23 1 0,-30-3-97,1-1-1,-1 1 1,1-1-1,-1 0 1,1 0-1,-1-1 1,0 1-1,0-1 1,1 0-1,-1-1 1,-1 1-1,1-1 0,7-6 1,16-18-6729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4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271 605 24575,'8'-45'0,"-7"38"0,1 1 0,-1-1 0,0 1 0,0-1 0,-1 0 0,0-12 0,0 17 0,-1 0 0,0 0 0,1 0 0,-1 0 0,0 0 0,0 0 0,0 0 0,-1 0 0,1 0 0,0 1 0,-1-1 0,1 0 0,-1 1 0,1-1 0,-1 1 0,0 0 0,0-1 0,1 1 0,-1 0 0,0 0 0,0 0 0,0 0 0,0 1 0,0-1 0,-4 0 0,-1-1 0,1 2 0,0-1 0,-1 1 0,1 0 0,0 0 0,-1 0 0,1 1 0,0 0 0,0 1 0,0-1 0,0 1 0,0 0 0,0 1 0,0-1 0,0 1 0,1 1 0,-10 6 0,2-1 0,2 0 0,-1 1 0,1 0 0,0 1 0,1 1 0,-11 15 0,16-19 0,0 0 0,1 0 0,0 0 0,1 0 0,0 1 0,0-1 0,1 1 0,0 0 0,0 0 0,0 16 0,2-23 0,0 1 0,0 0 0,0-1 0,0 1 0,1 0 0,-1-1 0,1 1 0,0-1 0,-1 1 0,1-1 0,1 1 0,-1-1 0,0 1 0,0-1 0,1 0 0,0 0 0,-1 0 0,1 0 0,0 0 0,0 0 0,0 0 0,0-1 0,0 1 0,0-1 0,1 1 0,-1-1 0,0 0 0,1 0 0,-1 0 0,1 0 0,0 0 0,-1-1 0,1 1 0,-1-1 0,1 1 0,0-1 0,-1 0 0,1 0 0,0-1 0,3 0 0,4 0 0,0-1 0,-1 0 0,1-1 0,-1 0 0,0 0 0,0-1 0,0-1 0,-1 1 0,1-1 0,-1-1 0,0 1 0,0-2 0,-1 1 0,0-1 0,0 0 0,-1 0 0,12-16 0,-4 3 0,-1-1 0,-1 0 0,0 0 0,-2-2 0,0 1 0,7-30 0,-5 3 0,-2-1 0,-2 0 0,-3-1 0,-2 1 0,-2-1 0,-9-81 0,1 97 0,2 32 0,1 11 0,-1 15 0,-2 42 0,4 120 0,5-148 0,1 0 0,3 1 0,0-1 0,20 59 0,-23-87 12,1 0 0,0-1 0,0 1 0,1-1 0,0 0 0,1 0 0,-1 0 0,1-1 0,9 9 0,-11-13-80,-1-1 1,0 1-1,1 0 1,0-1-1,0 0 1,0 0-1,0 0 1,0 0-1,0-1 1,0 1-1,0-1 1,1 0-1,-1-1 1,0 1-1,1-1 1,-1 0-1,1 0 1,-1 0-1,1 0 1,-1-1-1,7-1 1,12-6-6759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4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1 268 24575,'0'9'0,"0"12"0,0 12 0,0 5 0,4-5 0,7-7 0,10-13 0,1-18 0,-2-17 0,-5-5-8191</inkml:trace>
  <inkml:trace contextRef="#ctx0" brushRef="#br0" timeOffset="1">134 0 24575,'-9'0'0,"2"0"0,6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4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1 147 24575,'0'9'0,"0"12"0,0 12 0,4 0 0,11-5 0,16-8 0,3-12 0,1-11 0,-7-11 0,-7-11 0,-7-6 0,-7-2 0,-3-1 0,-4-7 0,-1-2 0,0 2 0,-1 8-8191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5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71 24575,'1'0'0,"0"0"0,0-1 0,0 1 0,-1-1 0,1 1 0,0 0 0,0-1 0,0 1 0,-1-1 0,1 1 0,0-1 0,-1 0 0,1 1 0,0-1 0,-1 0 0,1 0 0,-1 1 0,1-1 0,-1 0 0,0 0 0,1 0 0,-1 1 0,0-1 0,1 0 0,-1 0 0,0 0 0,0 0 0,0 0 0,0 0 0,0 0 0,0 1 0,0-1 0,0-2 0,0 0 0,0 1 0,0-1 0,0 1 0,-1-1 0,1 1 0,-1-1 0,1 1 0,-1-1 0,0 1 0,0-1 0,-2-2 0,2 4 0,0-1 0,-1 1 0,1 0 0,-1 0 0,0 0 0,1 0 0,-1 1 0,0-1 0,0 0 0,1 1 0,-1-1 0,0 1 0,0-1 0,0 1 0,0 0 0,1 0 0,-1 0 0,0 0 0,0 0 0,0 0 0,0 0 0,0 1 0,1-1 0,-1 1 0,0-1 0,0 1 0,1 0 0,-3 1 0,-1 0 0,1 0 0,-1 1 0,1-1 0,-1 1 0,1 0 0,0 1 0,0-1 0,0 1 0,-4 5 0,4-4 0,1-1 0,1 1 0,-1-1 0,0 1 0,1 0 0,0 0 0,0 0 0,1 0 0,0 0 0,-1 0 0,2 0 0,-1 0 0,0 1 0,1-1 0,0 0 0,0 1 0,1-1 0,0 0 0,0 0 0,3 11 0,0-7 0,0 0 0,0 0 0,1 0 0,1 0 0,0-1 0,0 0 0,0 0 0,1-1 0,15 14 0,-18-18 0,0 1 0,1-1 0,-2 1 0,1 0 0,0 0 0,-1 0 0,0 1 0,4 5 0,-7-10 0,0 1 0,0-1 0,0 1 0,0-1 0,0 1 0,0-1 0,0 1 0,0-1 0,0 1 0,0-1 0,0 1 0,0-1 0,0 1 0,0-1 0,-1 1 0,1-1 0,0 1 0,0-1 0,0 1 0,-1-1 0,1 0 0,0 1 0,-1-1 0,1 1 0,0-1 0,-1 0 0,1 1 0,0-1 0,-1 0 0,1 0 0,-1 1 0,-31 6 0,-11-5-1365,-2-3-5461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5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0 24575,'-4'0'0,"-11"5"0,-2 10 0,-4 12 0,2 10 0,5 8 0,9-3 0,9-9 0,14-10 0,3-19 0,-1-9-8191</inkml:trace>
  <inkml:trace contextRef="#ctx0" brushRef="#br0" timeOffset="1">284 28 24575,'-4'9'0,"-7"16"0,-10 14 0,-2 4 0,4 4 0,4-1 0,5-4 0,5-10-8191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7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24575,'9'4'0,"12"3"0,12-2 0,4 0 0,6-1 0,-1-2 0,-7-1-8191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8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24575,'13'0'0,"19"0"0,13 0 0,12-5 0,1 0 0,-9-1-8191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8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24575,'0'4'0,"0"16"0,0 22 0,0 23 0,0 27 0,-9 20 0,-3 11 0,0-4 0,3-16 0,3-40 0,2-44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9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24575,'161'-3'0,"210"11"0,-360-7 0,0 1 0,1 0 0,-1 0 0,17 7 0,-26-9 0,0 1 0,0 0 0,0 0 0,0 0 0,-1 0 0,1 0 0,0 0 0,0 0 0,-1 1 0,1-1 0,-1 0 0,1 1 0,-1 0 0,0-1 0,1 1 0,-1 0 0,0 0 0,0-1 0,0 1 0,0 0 0,-1 0 0,1 0 0,-1 0 0,1 0 0,-1 0 0,1 1 0,-1-1 0,0 0 0,0 0 0,-1 4 0,0 0 0,-1 0 0,0 0 0,0 0 0,0 0 0,-1 0 0,0 0 0,-1-1 0,1 1 0,-1-1 0,0 0 0,0 0 0,0-1 0,-9 8 0,-6 4 0,-2-1 0,-23 15 0,-24 8 0,-1-3 0,-2-2 0,-88 26 0,156-58 0,-1 1 0,-1-1 0,1 1 0,-1-1 0,1 2 0,0-1 0,-8 5 0,12-6 0,0-1 0,-1 0 0,1 1 0,-1-1 0,1 1 0,0-1 0,-1 1 0,1-1 0,0 1 0,0-1 0,-1 1 0,1-1 0,0 1 0,0-1 0,0 1 0,0-1 0,0 1 0,0 0 0,0-1 0,0 1 0,0-1 0,0 1 0,0-1 0,0 2 0,16 16 0,59 36 0,124 97 0,-148-106 0,53 44 0,-92-80 0,1 0 0,-1-1 0,1 0 0,1-1 0,-1-1 0,21 7 0,-33-13-4,0 1-1,0-1 0,0 0 1,0 1-1,1-1 0,-1 0 1,0 0-1,0 0 0,1 0 1,-1 0-1,0 0 0,0 0 1,1 0-1,-1-1 0,0 1 1,0 0-1,2-1 0,-2 0 11,-1 1 0,1-1 0,-1 1 0,0-1 0,0 1 0,1-1 0,-1 1 0,0-1 0,0 0 0,1 1 0,-1-1 0,0 1 0,0-1 0,0 0 0,0 1 0,0-1 0,0 1 0,0-1 0,0 0 0,0 1 0,0-1 0,0 1 0,-1-1 0,1 1 0,0-2 0,-23-40-684,18 34-81,-14-25-6067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0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24575,'0'226'0,"0"-225"0,0 1 0,0-1 0,-1 1 0,1-1 0,1 1 0,-1 0 0,0-1 0,0 0 0,0 1 0,1-1 0,-1 1 0,1-1 0,-1 1 0,1-1 0,0 0 0,-1 1 0,1-1 0,0 0 0,2 3 0,-2-4 0,0 0 0,0 0 0,1 0 0,-1-1 0,0 1 0,0 0 0,1 0 0,-1-1 0,0 1 0,0 0 0,0-1 0,0 1 0,1-1 0,-1 0 0,0 1 0,0-1 0,0 0 0,0 0 0,-1 0 0,1 1 0,0-1 0,0 0 0,0 0 0,0-2 0,44-50 0,-32 35 0,1 1 0,1 1 0,0 0 0,30-23 0,-42 36 0,1 1 0,0-1 0,1 1 0,-1 0 0,0 0 0,1 0 0,-1 0 0,1 1 0,-1 0 0,1 0 0,0 0 0,-1 1 0,1-1 0,0 1 0,0 0 0,-1 0 0,1 1 0,0 0 0,-1-1 0,1 1 0,0 1 0,-1-1 0,1 1 0,-1 0 0,0 0 0,8 5 0,-7-4 0,0 1 0,0 0 0,-1 1 0,0-1 0,1 1 0,-2 0 0,1 0 0,0 0 0,-1 0 0,0 1 0,0-1 0,-1 1 0,1 0 0,2 10 0,-1 2 0,0 1 0,-2-1 0,2 29 0,-5-29-1365,-1-28-5461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9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1 24575,'-9'0'0,"-3"13"0,-8 14 0,-2 12 0,-5 12 0,1 16 0,6 14 0,6 22 0,5 10 0,9-4 0,9-11 0,16-15 0,9-20 0,8-25 0,-4-20-8191</inkml:trace>
  <inkml:trace contextRef="#ctx0" brushRef="#br0" timeOffset="1">268 428 24575,'4'0'0,"2"5"0,13 14 0,13 14 0,10 10 0,7 7 0,4-5 0,2-6 0,-4-9 0,-10-14 0,-12-15 0,-12-17 0,-8-9 0,-5-1-8191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6:59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313 428 24575,'-9'0'0,"-8"0"0,0 5 0,-12 10 0,-9 21 0,-13 18 0,-1 9 0,7 3 0,12-19 0,11-22 0,24-25 0,10-11-8191</inkml:trace>
  <inkml:trace contextRef="#ctx0" brushRef="#br0" timeOffset="1">660 1 24575,'9'9'0,"17"16"0,22 32 0,16 24 0,3 13 0,-12 7 0,-13 1 0,-20-4 0,-26 1 0,-22-9 0,-16-10 0,-14-18 0,-7-16 0,3-15 0,7-13 0,12-10-8191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5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373 996 24575,'0'5'0,"1"0"0,0 0 0,0 0 0,0 0 0,1 0 0,0 0 0,0-1 0,0 1 0,0 0 0,1-1 0,0 0 0,0 0 0,0 0 0,0 0 0,0 0 0,1 0 0,0-1 0,0 0 0,0 0 0,0 0 0,0 0 0,10 4 0,3 2 0,2-1 0,-1-1 0,1-1 0,33 8 0,32-2 0,0-3 0,1-4 0,120-8 0,-80 0 0,-110 3 0,15 0 0,56-8 0,-77 7 0,0-1 0,-1 0 0,1-1 0,0 0 0,-1 0 0,0-1 0,0 0 0,0-1 0,0 1 0,13-12 0,10-16 0,-2-2 0,-1-1 0,-1-2 0,-2 0 0,30-61 0,-18 33 0,-29 50 0,-1-1 0,-1 0 0,0 0 0,-1-1 0,-1 1 0,0-1 0,-2 0 0,0 0 0,0-1 0,-2 1 0,-3-34 0,1 30 0,-1 1 0,-1 0 0,0 0 0,-2 1 0,0 0 0,-2 0 0,0 0 0,-1 1 0,-20-32 0,8 23 0,0 2 0,-2 0 0,-1 1 0,-1 2 0,0 0 0,-2 2 0,-49-29 0,50 35 0,0 0 0,0 3 0,-1 0 0,-1 1 0,0 2 0,0 1 0,0 1 0,-1 2 0,-37-2 0,-12 4 0,-1 3 0,-86 13 0,140-10 0,0 1 0,0 1 0,1 1 0,-1 2 0,2 0 0,-1 1 0,1 2 0,1 0 0,0 1 0,-32 27 0,3 4 0,2 3 0,2 2 0,-62 83 0,88-103 0,1 2 0,1 0 0,2 0 0,1 2 0,1 0 0,2 1 0,2 1 0,-10 44 0,19-67 0,1-1 0,-1 0 0,2 1 0,0-1 0,0 1 0,1-1 0,0 1 0,1-1 0,1 0 0,-1 0 0,2 0 0,7 18 0,-7-22 0,0-1 0,0 1 0,1-1 0,0 0 0,0 0 0,0-1 0,1 1 0,-1-1 0,1-1 0,1 1 0,-1-1 0,1 0 0,0 0 0,0-1 0,0 0 0,0 0 0,0 0 0,1-1 0,12 2 0,30 1-1365,-3-5-5461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6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1 486 24575,'7'-1'0,"0"0"0,1-1 0,-1 0 0,0 0 0,0-1 0,0 0 0,0 0 0,0 0 0,8-7 0,70-50 0,-63 43 0,81-60 0,-12 6 0,4 4 0,108-57 0,-188 117 0,0 0 0,0 0 0,1 2 0,20-5 0,-32 9 0,0 0 0,1 0 0,-1 1 0,0-1 0,1 1 0,-1 0 0,1 0 0,-1 1 0,0-1 0,1 1 0,-1 0 0,0 0 0,0 0 0,1 1 0,-1 0 0,0-1 0,0 2 0,-1-1 0,1 0 0,4 4 0,-8-6 0,0 0-1,0 0 0,0 0 1,0 0-1,0 0 1,0 0-1,0 0 0,0 1 1,0-1-1,1 0 1,-1 0-1,0 0 0,0 0 1,0 0-1,0 0 1,0 0-1,0 1 0,0-1 1,0 0-1,0 0 0,0 0 1,0 0-1,0 0 1,0 0-1,0 1 0,0-1 1,0 0-1,0 0 1,0 0-1,-1 0 0,1 0 1,0 0-1,0 0 1,0 0-1,0 1 0,0-1 1,0 0-1,0 0 1,0 0-1,0 0 0,0 0 1,0 0-1,-1 0 1,1 0-1,0 0 0,0 0 1,0 0-1,0 0 0,0 0 1,0 1-1,0-1 1,-1 0-1,1 0 0,0 0 1,0 0-1,0 0 1,0 0-1,0 0 0,-14 2 90,-13-2-1507,2-5-5408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6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6 24575,'-27'0'0,"19"0"0,18 0 0,63-2 0,-44-1 0,0 2 0,0 2 0,0 0 0,-1 2 0,48 10 0,-73-12 5,1 0 0,-1 1 0,0-1 0,0 1 0,0 0 0,0-1 0,0 1 0,0 1 0,-1-1 0,1 0 0,-1 1 0,1-1 0,-1 1 0,0 0 0,0-1 0,0 1 0,0 0 0,-1 1 0,1-1 0,-1 0 0,0 0 0,0 1 0,1 4 0,-1 0-154,0 0 1,0 0-1,-1 0 1,0-1-1,-1 1 1,0 0-1,0 0 1,0 0-1,-4 8 1,-3 8-6678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7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 24575,'0'4'0,"0"7"0,0 10 0,4 1 0,7-3 0,0-9 0,0-11 0</inkml:trace>
  <inkml:trace contextRef="#ctx0" brushRef="#br0" timeOffset="1">81 1 24575,'0'9'0,"0"7"0,0 6 0,9-1 0,3 5 0,4-2 0,0 4 0,-4-2-8191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7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0 24575,'-10'1'0,"-1"1"0,1 0 0,0 0 0,0 1 0,0 0 0,0 1 0,0 0 0,1 1 0,-1 0 0,-8 7 0,12-8 0,0 0 0,0 1 0,0 0 0,1 0 0,0 0 0,-8 11 0,11-13 0,0 0 0,1-1 0,-1 1 0,1 0 0,0 0 0,0 0 0,0 0 0,0 0 0,0 0 0,1 0 0,-1 0 0,1 0 0,0 0 0,0 0 0,0 0 0,1 4 0,0-3 0,0 0 0,1 0 0,0 0 0,0 0 0,0 0 0,0-1 0,1 1 0,-1-1 0,1 1 0,0-1 0,0 0 0,0 0 0,0 0 0,1-1 0,-1 1 0,1-1 0,-1 0 0,1 0 0,0 0 0,7 2 0,9 4 0,0-2 0,40 7 0,-47-10 0,6 0 0,36 10 0,-52-12 0,0 0 0,0 0 0,-1 0 0,1 0 0,-1 1 0,1-1 0,-1 1 0,1 0 0,-1 0 0,0 0 0,1 0 0,-1 0 0,0 0 0,-1 0 0,3 3 0,-4-3 0,1-1 0,-1 0 0,0 1 0,1-1 0,-1 1 0,0-1 0,0 0 0,0 1 0,0-1 0,0 1 0,-1-1 0,1 0 0,0 1 0,-1-1 0,1 0 0,0 1 0,-1-1 0,0 0 0,1 0 0,-1 1 0,0-1 0,0 0 0,0 0 0,1 0 0,-1 0 0,0 0 0,0 0 0,-1 0 0,1 0 0,0 0 0,0-1 0,0 1 0,-1 0 0,1-1 0,0 1 0,0-1 0,-1 1 0,-1-1 0,-56 18 0,50-17 0,0 0 0,0-1 0,0 0 0,0 0 0,0-1 0,-10-1 0,18 1 0,-1 1 0,1 0 0,0-1 0,0 1 0,-1 0 0,1-1 0,0 1 0,0-1 0,0 0 0,0 1 0,0-1 0,0 0 0,0 0 0,0 0 0,0 0 0,0 0 0,0 0 0,0 0 0,0 0 0,0-2 0,1 2 0,0-1 0,0 0 0,0 1 0,0-1 0,0 0 0,0 1 0,1-1 0,-1 0 0,1 1 0,-1-1 0,1 1 0,0-1 0,-1 1 0,1-1 0,0 1 0,0-1 0,0 1 0,0 0 0,0-1 0,0 1 0,2-1 0,20-18-1365,3 4-5461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7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0 24575,'-1'45'0,"-1"-25"0,1 0 0,0 0 0,2 0 0,0 0 0,2-1 0,7 35 0,-9-54 0,-1 1 0,1-1 0,-1 0 0,1 0 0,0 0 0,-1 0 0,1 0 0,-1 1 0,1-1 0,-1 0 0,1 0 0,-1-1 0,1 1 0,-1 0 0,1 0 0,-1 0 0,1 0 0,-1 0 0,1 0 0,-1-1 0,1 1 0,-1 0 0,1-1 0,-1 1 0,1 0 0,-1 0 0,0-1 0,1 1 0,-1-1 0,1 1 0,-1 0 0,0-1 0,0 1 0,1-1 0,-1 1 0,0-1 0,0 1 0,1-1 0,-1 1 0,0-1 0,0 0 0,18-24 0,-17 24 0,25-44 0,20-29 0,-42 68 0,0 0 0,1 0 0,0 1 0,1 0 0,-1 0 0,1 0 0,0 1 0,0 0 0,7-4 0,-12 8 0,1-1 0,0 0 0,-1 1 0,1 0 0,-1-1 0,1 1 0,0 0 0,-1 0 0,1 0 0,0 0 0,0 0 0,-1 0 0,1 0 0,-1 1 0,1-1 0,0 1 0,-1-1 0,1 1 0,-1-1 0,1 1 0,-1 0 0,1 0 0,-1 0 0,1 0 0,-1 0 0,0 0 0,0 0 0,0 0 0,1 1 0,-1-1 0,0 0 0,-1 1 0,1-1 0,0 1 0,0-1 0,-1 1 0,2 2 0,3 8 0,-1-1 0,0 1 0,5 22 0,-9-31 0,8 36 0,11 41 0,-19-80 0,0 1 0,0-1 0,0 1 0,0 0 0,0-1 0,0 1 0,0-1 0,0 1 0,1 0 0,-1-1 0,0 1 0,0-1 0,1 1 0,-1-1 0,0 1 0,1-1 0,-1 1 0,0-1 0,1 1 0,-1-1 0,1 1 0,-1-1 0,1 0 0,-1 1 0,1-1 0,-1 0 0,1 1 0,-1-1 0,1 0 0,-1 0 0,1 1 0,0-1 0,-1 0 0,1 0 0,-1 0 0,1 0 0,0 0 0,-1 0 0,1 0 0,-1 0 0,1 0 0,0 0 0,-1 0 0,1 0 0,-1-1 0,1 1 0,-1 0 0,1 0 0,0-1 0,-1 1 0,1 0 0,-1-1 0,1 1 0,-1 0 0,1-1 0,-1 1 0,0-1 0,1 1 0,-1-1 0,0 1 0,1-1 0,-1 1 0,0-1 0,1 1 0,-1-1 0,0 0 0,21-40 0,-21 40 0,6-13 0,1 0 0,0 1 0,1 0 0,1 0 0,0 1 0,0 0 0,17-16 0,-23 25 0,0 0 0,0 1 0,0 0 0,0-1 0,1 1 0,-1 1 0,0-1 0,1 0 0,0 1 0,-1 0 0,1-1 0,0 1 0,0 1 0,7-2 0,-8 3 0,0-1 0,0 1 0,0 0 0,1 0 0,-1 0 0,0 0 0,0 1 0,0-1 0,-1 1 0,1-1 0,0 1 0,-1 0 0,1 0 0,-1 0 0,1 1 0,-1-1 0,0 1 0,0-1 0,0 1 0,2 5 0,16 28-41,-18-31-47,1 1 0,-1-1-1,1 0 1,0 0 0,0 0-1,0 0 1,1-1 0,0 1 0,0-1-1,0 0 1,0 0 0,1 0 0,-1-1-1,9 5 1,10 0-6738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8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0 24575,'0'0'0,"-23"23"0,1 0 0,1 1 0,-18 29 0,35-47 0,0 0 0,0 0 0,0 1 0,1-1 0,0 1 0,1 0 0,0 0 0,0 0 0,0 0 0,1 0 0,0 0 0,0 1 0,0-1 0,1 0 0,1 1 0,-1-1 0,1 0 0,0 0 0,3 11 0,-3-16 0,-1 0 0,1-1 0,-1 1 0,1 0 0,0-1 0,0 1 0,-1 0 0,1-1 0,0 1 0,1-1 0,-1 1 0,0-1 0,0 0 0,0 1 0,1-1 0,-1 0 0,1 0 0,-1 0 0,1 0 0,-1 0 0,1 0 0,0 0 0,-1-1 0,1 1 0,0-1 0,0 1 0,0-1 0,-1 0 0,1 1 0,0-1 0,0 0 0,0 0 0,0 0 0,-1-1 0,1 1 0,0 0 0,0-1 0,-1 1 0,1-1 0,0 1 0,0-1 0,-1 0 0,1 0 0,-1 0 0,1 0 0,1-1 0,4-3 0,-1 0 0,0 1 0,0-2 0,0 1 0,-1-1 0,0 0 0,0 0 0,-1 0 0,1-1 0,3-6 0,6-36 0,-13 41 0,1 0 0,0 0 0,1 0 0,0 0 0,5-11 0,-7 19 0,-1 0 0,1-1 0,-1 1 0,1 0 0,-1-1 0,1 1 0,-1 0 0,1 0 0,-1-1 0,1 1 0,-1 0 0,1 0 0,-1 0 0,1 0 0,0 0 0,-1 0 0,1 0 0,-1 0 0,1 0 0,-1 0 0,1 0 0,0 0 0,-1 0 0,1 1 0,-1-1 0,1 0 0,-1 0 0,1 0 0,-1 1 0,1-1 0,-1 0 0,1 1 0,-1-1 0,0 1 0,1-1 0,-1 0 0,1 1 0,-1 0 0,22 21 0,-17-17 0,17 12 120,-21-17-165,0 0 0,-1 1 0,1-1 0,0 0 0,-1 0 0,1 0 0,0 1 0,0-1 0,0 0 0,-1 0 0,1 0 0,0 0 0,0 0 0,-1-1 0,1 1 0,0 0 0,0 0 0,-1 0 0,1-1 0,0 1 0,-1 0 0,1-1 0,0 1 0,-1-1 0,1 1 0,0 0 0,-1-1 0,1 1 0,-1-1 0,1 0 0,-1 1 0,1-2 0,7-11-6781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8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24575,'0'9'0,"0"17"0,0 22 0,0 21 0,0 12 0,0 2 0,0-9 0,0-12 0,5-17 0,0-21 0,1-18 0,3-20 0,0-13 0,-1-5 0,-2 3-8191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0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24575,'4'1'0,"0"1"0,0-1 0,0 0 0,0 1 0,0 0 0,0 0 0,0 0 0,0 1 0,-1-1 0,1 1 0,3 4 0,5 2 0,9 8 0,0 1 0,-1 0 0,-1 2 0,0 1 0,-2 0 0,0 1 0,-2 0 0,25 48 0,-25-36 0,-1 0 0,-2 1 0,-1 1 0,-2-1 0,-1 2 0,3 43 0,-8-38 0,-2 1 0,-1-1 0,-3 0 0,-2 0 0,-14 63 0,0-31 0,-4-1 0,-37 80 0,58-147-69,-4 7 135,0 0 0,-11 17 0,15-27-166,0 0 1,0 0-1,0 0 1,-1-1-1,1 1 0,-1-1 1,1 0-1,-1 0 1,0 0-1,0 0 0,0 0 1,0-1-1,0 1 1,-7 1-1,-10-1-6726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9.1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24575,'0'9'0,"0"17"0,0 18 0,0 14 0,0 12 0,0 2 0,0-1 0,0-9 0,4-14 0,11-16 0,8-13 0,-1-9-8191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9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0 256 24575,'11'-1'0,"0"-1"0,0 0 0,0-1 0,0 0 0,0-1 0,-1 0 0,1 0 0,-1-1 0,0-1 0,-1 0 0,1 0 0,-1-1 0,0 0 0,-1 0 0,0-1 0,0 0 0,0-1 0,-1 0 0,-1 0 0,1 0 0,-2-1 0,1 0 0,-1 0 0,7-21 0,-11 29 0,-1-1 0,1 1 0,-1-1 0,1 0 0,-1 1 0,0-1 0,0 0 0,0 1 0,0-1 0,-1 0 0,0-4 0,0 6 0,1 0 0,0 0 0,-1 0 0,1 0 0,-1 1 0,1-1 0,-1 0 0,1 0 0,-1 1 0,0-1 0,1 0 0,-1 1 0,0-1 0,0 0 0,1 1 0,-1-1 0,0 1 0,0 0 0,0-1 0,0 1 0,0 0 0,-1-1 0,0 1 0,-1 0 0,1 0 0,0 1 0,0-1 0,0 1 0,-1-1 0,1 1 0,0 0 0,0 0 0,0 0 0,0 0 0,0 0 0,1 0 0,-1 1 0,0-1 0,0 1 0,1-1 0,-1 1 0,1 0 0,-1-1 0,1 1 0,0 0 0,0 0 0,0 0 0,0 0 0,-1 2 0,-1 1 0,1-1 0,0 1 0,0 0 0,0 0 0,1 0 0,0 0 0,0 0 0,0 0 0,0 0 0,1 0 0,0 0 0,0 0 0,0 1 0,1-1 0,0 0 0,0 0 0,2 8 0,-1-10 0,0 0 0,0 0 0,0 0 0,0-1 0,0 1 0,0 0 0,1-1 0,-1 0 0,1 0 0,0 0 0,0 0 0,0 0 0,0 0 0,0-1 0,0 0 0,0 1 0,0-1 0,0 0 0,1-1 0,-1 1 0,0 0 0,1-1 0,-1 0 0,1 0 0,-1 0 0,0 0 0,7-1 0,-2-1-124,0 1 0,-1-1 0,1 0 0,-1 0 0,0-1 0,0 0-1,0-1 1,0 1 0,0-1 0,6-5 0,23-20-6702</inkml:trace>
  <inkml:trace contextRef="#ctx0" brushRef="#br0" timeOffset="0.99">455 15 24575,'4'9'0,"3"12"0,-2 12 0,0 14 0,-1-11 0,-2-15 0,-1-21 0,8-10 0,3-12 0,13-3 0,16-6 0,5 2 0,0 6 0,1 7 0,-8 1 0,-9 5-8191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09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24575,'8'90'0,"-1"-31"0,-5-20 0,-2-21 0,1 0 0,0 0 0,1 1 0,1-1 0,1 0 0,0-1 0,1 1 0,10 21 0,-14-38 0,-1 0 0,0 0 0,1 0 0,-1 0 0,1-1 0,-1 1 0,1 0 0,-1 0 0,1 0 0,0-1 0,-1 1 0,1 0 0,0-1 0,0 1 0,0 0 0,-1-1 0,1 1 0,0-1 0,0 1 0,0-1 0,0 0 0,0 1 0,0-1 0,0 0 0,0 0 0,0 0 0,1 0 0,0 0 0,-1-1 0,0 0 0,0 0 0,0 1 0,0-1 0,0 0 0,0 0 0,0-1 0,0 1 0,0 0 0,0 0 0,0 0 0,-1 0 0,1-1 0,0 1 0,0-3 0,18-66 0,-18 62 0,1 0 0,0 0 0,0-1 0,1 1 0,0 0 0,0 1 0,0-1 0,1 1 0,1-1 0,5-6 0,-6 9 0,0 1 0,0 0 0,0 1 0,1-1 0,-1 1 0,1 0 0,0 0 0,0 0 0,0 1 0,0-1 0,1 1 0,-1 1 0,1-1 0,9-1 0,69-8-1365,-46 6-5461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0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 0 24575,'-17'20'0,"0"0"0,2 2 0,1-1 0,0 2 0,2 0 0,0 1 0,-12 35 0,22-52 0,-1 0 0,1 1 0,1-1 0,-1 0 0,1 1 0,0-1 0,1 0 0,0 14 0,0-19 0,1 0 0,-1-1 0,0 1 0,1 0 0,-1-1 0,1 1 0,0 0 0,-1-1 0,1 1 0,0-1 0,0 1 0,0-1 0,0 0 0,0 1 0,0-1 0,1 0 0,-1 0 0,0 0 0,1 0 0,-1 0 0,1 0 0,-1 0 0,1 0 0,-1 0 0,1-1 0,-1 1 0,1-1 0,0 1 0,-1-1 0,1 0 0,0 0 0,0 1 0,-1-1 0,1 0 0,0 0 0,-1-1 0,1 1 0,0 0 0,0-1 0,-1 1 0,1-1 0,2-1 0,3 0 0,-1 0 0,0 0 0,0-1 0,0 0 0,0-1 0,0 1 0,-1-1 0,1 0 0,-1 0 0,0-1 0,-1 0 0,1 0 0,6-8 0,4-10 0,0 1 0,12-28 0,5-8 0,-32 59 0,0-1 0,0 0 0,0 1 0,0-1 0,0 1 0,0-1 0,0 0 0,0 1 0,0-1 0,1 0 0,-1 1 0,0-1 0,0 0 0,0 1 0,0-1 0,1 0 0,-1 0 0,0 1 0,0-1 0,1 0 0,-1 0 0,0 1 0,1-1 0,-1 0 0,0 0 0,1 0 0,-1 1 0,0-1 0,1 0 0,-1 0 0,0 0 0,1 0 0,-1 0 0,0 0 0,1 0 0,-1 0 0,1 0 0,-1 0 0,0 0 0,1 0 0,-1 0 0,0 0 0,1 0 0,-1 0 0,0 0 0,1 0 0,-1-1 0,0 1 0,1 0 0,-1 0 0,0 0 0,1-1 0,-1 1 0,0 0 0,1 0 0,-1-1 0,0 1 0,0 0 0,0-1 0,1 1 0,-1 0 0,0 0 0,0-1 0,0 1 0,0-1 0,0 1 0,1 0 0,-1-1 0,0 0 0,6 38 0,-5-27 0,0-5 6,0-1 0,0 1-1,0-1 1,0 1 0,1-1-1,0 1 1,0-1 0,0 0 0,0 1-1,1-1 1,0 0 0,-1-1-1,1 1 1,1-1 0,-1 1-1,1-1 1,-1 0 0,1 0 0,0 0-1,4 2 1,-4-4-68,0 1 0,0-1 0,0 0 0,0 0 1,0-1-1,1 1 0,-1-1 0,0 0 0,0 0 0,0 0 0,0-1 0,0 1 1,0-1-1,1 0 0,-1 0 0,-1-1 0,1 1 0,0-1 0,0 0 0,-1 0 1,1 0-1,-1 0 0,6-5 0,14-13-6764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0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270 429 24575,'0'-7'0,"0"0"0,0 0 0,-1 1 0,0-1 0,0 0 0,-1 0 0,0 0 0,0 1 0,0-1 0,-1 1 0,0 0 0,-7-12 0,8 15 0,-1 1 0,0-1 0,1 1 0,-1 0 0,0 0 0,0 0 0,0 0 0,-1 1 0,1-1 0,0 1 0,0-1 0,-1 1 0,1 0 0,-1 1 0,1-1 0,-1 1 0,0-1 0,1 1 0,-1 0 0,1 0 0,-1 1 0,0-1 0,1 1 0,-1 0 0,1 0 0,-7 2 0,1 0 0,1 0 0,-1 1 0,1 0 0,0 0 0,0 1 0,1 0 0,-1 1 0,1-1 0,0 1 0,0 1 0,1-1 0,0 1 0,0 0 0,1 1 0,-1-1 0,2 1 0,-1 0 0,1 0 0,0 1 0,1-1 0,0 1 0,0 0 0,-2 14 0,5-20 0,-1 0 0,1-1 0,0 1 0,0 0 0,0 0 0,0 0 0,0 0 0,1-1 0,-1 1 0,1 0 0,0 0 0,0-1 0,0 1 0,0-1 0,0 1 0,1-1 0,-1 1 0,1-1 0,0 0 0,-1 1 0,1-1 0,4 3 0,-2-3 0,0 1 0,0-1 0,0 0 0,0-1 0,0 1 0,1-1 0,-1 0 0,1 0 0,-1 0 0,1 0 0,-1-1 0,9 0 0,1-1 0,0 0 0,0-1 0,-1-1 0,1 0 0,-1-1 0,0 0 0,0-1 0,16-8 0,-15 4 0,-1-1 0,0 0 0,-1-1 0,0 0 0,0-1 0,-1 0 0,-1-1 0,0 0 0,-1-1 0,0 0 0,-1 0 0,-1-1 0,0 0 0,-1 0 0,5-19 0,-5 10 0,0 0 0,-2-1 0,-1 1 0,-1-1 0,0 0 0,-2 0 0,-1 0 0,-1 0 0,-7-30 0,3 35 0,0 17 0,-2 35 0,2 48 0,3 1 0,4-1 0,11 86 0,-11-154 0,0 0 0,1-1 0,0 0 0,1 1 0,0-1 0,1 0 0,0 0 0,0 0 0,1-1 0,1 0 0,0 0 0,8 10 0,-14-19 2,1-1 0,-1 1 0,1 0 0,-1-1 0,1 1 0,0-1 0,-1 1 0,1-1 0,0 1 0,0-1 0,-1 1 0,1-1 0,0 0 0,0 1 0,0-1 0,-1 0 0,1 0 0,0 1-1,0-1 1,0 0 0,0 0 0,0 0 0,-1 0 0,1 0 0,0 0 0,0-1 0,0 1 0,0 0 0,-1 0 0,1-1 0,0 1 0,0 0 0,0-1 0,-1 1 0,1-1 0,0 1 0,-1-1 0,1 1 0,0-1 0,-1 1 0,1-1 0,0-1-1,18-32-1450,-8 2-5377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1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1 219 24575,'0'18'0,"0"15"0,0 12 0,0 6 0,4-5 0,2-20 0,0-22 0,-2-18 0,-1-5-8191</inkml:trace>
  <inkml:trace contextRef="#ctx0" brushRef="#br0" timeOffset="1">27 5 24575,'0'-4'0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1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0 226 24575,'0'4'0,"0"7"0,0 10 0,0 11 0,5-1 0,5-5 0,2-11 0,12-18 0,2-13 0,1-3 0,-4-13 0,-6-18 0,-6-6 0,-4-7 0,-14 7 0,1 14 0,0 13-8191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2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160 456 24575,'-1'-1'0,"1"0"0,0 0 0,0 0 0,0 1 0,-1-1 0,1 0 0,0 0 0,-1 1 0,1-1 0,-1 0 0,1 1 0,-1-1 0,1 0 0,-1 1 0,1-1 0,-1 0 0,0 1 0,1-1 0,-1 1 0,0 0 0,0-1 0,1 1 0,-1-1 0,0 1 0,0 0 0,1 0 0,-1-1 0,0 1 0,0 0 0,0 0 0,0 0 0,1 0 0,-1 0 0,-2 0 0,1 0 0,0 0 0,1 0 0,-1 0 0,0 1 0,0-1 0,0 0 0,0 1 0,0-1 0,0 1 0,1 0 0,-1-1 0,0 1 0,0 0 0,1 0 0,-3 2 0,2-1 0,0 1 0,0 0 0,0 0 0,1 0 0,-1 0 0,1 0 0,-1 1 0,1-1 0,0 0 0,0 1 0,1-1 0,-1 0 0,1 1 0,0-1 0,-1 1 0,1-1 0,1 1 0,-1-1 0,1 1 0,-1-1 0,1 0 0,0 1 0,0-1 0,0 0 0,1 0 0,2 6 0,6 9 0,1 0 0,0-1 0,20 23 0,-10-13 0,-20-25 0,1-1 0,-1 0 0,0 1 0,0-1 0,0 1 0,-1-1 0,1 1 0,0-1 0,0 1 0,-1 0 0,1-1 0,-1 1 0,0 0 0,1-1 0,-1 1 0,0 0 0,0 0 0,0-1 0,0 1 0,0 0 0,0 0 0,-1-1 0,1 1 0,-2 3 0,1-4 0,0 1 0,-1-1 0,0 1 0,1-1 0,-1 1 0,0-1 0,1 0 0,-1 0 0,0 1 0,0-1 0,0-1 0,0 1 0,0 0 0,0 0 0,0-1 0,-5 1 0,0 0 0,0 0 0,0 0 0,0-1 0,0 0 0,0-1 0,0 1 0,0-1 0,0-1 0,0 1 0,1-1 0,-12-4 0,13 2-136,0 1-1,0-1 1,0 0-1,1 0 1,0-1-1,0 1 1,0-1-1,0 0 0,-5-9 1,-5-14-6690</inkml:trace>
  <inkml:trace contextRef="#ctx0" brushRef="#br0" timeOffset="1">373 1 24575,'0'4'0,"0"11"0,0 12 0,0 6 0,0 2 0,5-5 0,10-8 0,3-21 0,-2-11-8191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2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 24575,'0'5'0,"0"5"0,0 11 0,0 6 0,-9 3 0,-8-3 0,0-7-8191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2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24575,'4'0'0,"7"0"0,5 0 0,10 0 0,4 0 0,-2 0-8191</inkml:trace>
  <inkml:trace contextRef="#ctx0" brushRef="#br0" timeOffset="1">54 81 24575,'-9'0'0,"1"0"0,8 0 0,7 0 0,12 0 0,7 0 0,4 0 0,1 0 0,-4 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1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24575,'4'-1'0,"0"0"0,-1 0 0,1 0 0,0 0 0,-1-1 0,0 1 0,1-1 0,4-3 0,17-8 0,-13 8 0,0 1 0,1 0 0,-1 1 0,1 1 0,0 0 0,14-1 0,-25 3 0,0 0 0,1 0 0,-1 0 0,0 0 0,1 1 0,-1-1 0,0 1 0,1-1 0,-1 1 0,0 0 0,0 0 0,0 0 0,0 0 0,0 0 0,0 0 0,0 0 0,0 1 0,0-1 0,0 1 0,-1 0 0,1-1 0,-1 1 0,1 0 0,-1 0 0,0 0 0,0 0 0,1 0 0,-1 0 0,-1 0 0,1 0 0,0 1 0,0-1 0,-1 0 0,0 0 0,1 1 0,-1-1 0,0 0 0,0 1 0,0-1 0,0 0 0,-1 5 0,-1 4 0,-1 0 0,0 1 0,0-1 0,-1 0 0,-1-1 0,1 1 0,-2-1 0,0 0 0,-11 16 0,-17 32 0,33-57 0,0 1 0,0-1 0,1 1 0,-1-1 0,1 1 0,-1-1 0,1 1 0,0-1 0,-1 1 0,1-1 0,0 1 0,0 0 0,0-1 0,0 1 0,1-1 0,-1 4 0,1-4 0,-1-1 0,1 1 0,0 0 0,-1 0 0,1 0 0,0 0 0,-1-1 0,1 1 0,0 0 0,0-1 0,0 1 0,-1 0 0,1-1 0,0 1 0,0-1 0,0 1 0,0-1 0,0 0 0,1 1 0,6 0 0,0 0 0,0 0 0,1-1 0,-1 0 0,11-1 0,-5 0 0,9-1-119,98 1-1127,-100 2-5580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3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24575,'11'140'0,"-1"-41"0,-9-71 0,0 3 0,1 0 0,11 48 0,-6-66 0,-2-27 0,-1-26 0,-4 32 0,0 0 0,0 0 0,1 0 0,1 0 0,-1 1 0,1-1 0,1 0 0,-1 1 0,1 0 0,1-1 0,-1 1 0,1 0 0,0 1 0,1-1 0,-1 1 0,1 0 0,1 0 0,-1 0 0,1 1 0,0 0 0,0 0 0,1 0 0,-1 1 0,1 0 0,0 0 0,0 1 0,13-5 0,-1 0 0,0 1 0,1 1 0,31-7 0,-40 12 0,-1 0 0,1 0 0,-1 1 0,0 1 0,1 0 0,-1 0 0,0 1 0,18 5 0,-24-6-114,0 1 1,-1-1-1,1-1 0,0 1 0,0 0 1,-1-1-1,1 0 0,0 0 0,0 0 1,0 0-1,5-2 0,8-5-6712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3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263 1 24575,'-9'4'0,"-12"12"0,-12 11 0,-9 19 0,3 21 0,-6 26 0,4 10 0,15-2 0,20-19 0,20-15 0,22-18 0,18-22 0,9-25 0,-6-17 0,-13-11 0,-14 0-8191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4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24575,'0'4'0,"4"12"0,7 11 0,14 14 0,17 11 0,11 9 0,5-5 0,-3-4 0,-1-10 0,-11-17 0,-11-22 0,-17-11 0,-10-14 0,-7-2-8191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14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281 241 24575,'-5'0'0,"-10"9"0,-16 21 0,-13 11 0,-3 10 0,7 3 0,1 0 0,7-3 0,13-12 0,11-20 0</inkml:trace>
  <inkml:trace contextRef="#ctx0" brushRef="#br0" timeOffset="1">495 0 24575,'4'0'0,"16"0"0,8 0 0,9 9 0,7 21 0,5 29 0,-5 31 0,-11 18 0,-10 15 0,-19-1 0,-24-8 0,-17-9 0,-7-18 0,5-24-8191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0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195 104 24575,'0'-6'0,"0"0"0,0 0 0,0 0 0,-1 0 0,0 0 0,0 0 0,-1 0 0,0 0 0,0 1 0,-4-9 0,5 12 0,-1-1 0,-1 1 0,1 0 0,0-1 0,0 1 0,-1 0 0,1 1 0,-1-1 0,0 0 0,0 1 0,0-1 0,1 1 0,-1 0 0,0 0 0,0 0 0,-1 0 0,1 1 0,0-1 0,0 1 0,0 0 0,-5 0 0,5 0 0,-1 0 0,1 0 0,0 1 0,0-1 0,0 1 0,-1 0 0,1 0 0,0 0 0,0 0 0,0 1 0,1-1 0,-1 1 0,0-1 0,0 1 0,1 0 0,-1 0 0,1 0 0,-1 1 0,1-1 0,0 1 0,0-1 0,0 1 0,1-1 0,-1 1 0,0 0 0,1 0 0,0 0 0,0 0 0,0 0 0,-2 7 0,-1 8 0,1 0 0,1 0 0,0 0 0,1 22 0,1-33 0,2 52 0,13 88 0,-1-36 0,-14-103 20,0 0 0,0 0 0,0 0 0,-1 0 0,-2 10 0,3-17-52,0 0-1,0 1 1,-1-1 0,1 0 0,0 0-1,0 0 1,-1 0 0,1 0-1,-1 0 1,1 0 0,-1 0 0,1 0-1,-1 0 1,0 0 0,1 0-1,-1 0 1,0 0 0,0 0 0,0-1-1,0 1 1,0 0 0,0-1-1,0 1 1,0-1 0,0 1 0,0-1-1,0 1 1,0-1 0,0 1 0,0-1-1,0 0 1,0 0 0,-1 0-1,1 0 1,0 0 0,0 0 0,0 0-1,0 0 1,0 0 0,-1 0-1,1-1 1,0 1 0,0 0 0,0-1-1,-2 0 1,-12-9-6794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1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24575,'0'4'0,"5"2"0,5 0 0,11-1 0,10-2 0,10-1 0,2 0 0,3-2 0,-2 0 0,-4 0 0,-9 0-8191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1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12 24575,'0'-5'0,"-9"-1"0,-8 5 0,0 7 0,-12 16 0,0 14 0,0 9 0,5 7 0,6-2 0,7 1 0,9-10 0,15-6 0,9-9 0,10-9 0,4-8 0,5-5 0,-4-3-8191</inkml:trace>
  <inkml:trace contextRef="#ctx0" brushRef="#br0" timeOffset="1">265 118 24575,'5'10'0,"15"6"0,8 11 0,5 0 0,5 5 0,1-3 0,-6 3 0,-5-5 0,-6 3 0,-7-9 0,-6-7-8191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2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148 133 24575,'-4'14'0,"-3"13"0,-8 7 0,-1 7 0,-8-4 0,1 1 0,-1-6 0,4-4 0,5-7-8191</inkml:trace>
  <inkml:trace contextRef="#ctx0" brushRef="#br0" timeOffset="1">335 0 24575,'4'0'0,"11"0"0,13 0 0,5 0 0,6 9 0,6 12 0,-5 7 0,-4 8 0,-9 7 0,-9 9 0,-7 6 0,-15 1 0,-16 1 0,-9-2 0,-8-10 0,1-9 0,12-16 0,10-11-8191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2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24575,'35'13'0,"71"16"0,-57-23 0,-37-6 0,-1 1 0,1 1 0,0 0 0,-1 0 0,0 1 0,1 1 0,11 5 0,-23-9 0,1 0 0,-1 1 0,1-1 0,-1 0 0,1 0 0,-1 1 0,1-1 0,-1 0 0,0 0 0,1 1 0,-1-1 0,1 1 0,-1-1 0,0 0 0,1 1 0,-1-1 0,0 1 0,0-1 0,1 1 0,-1-1 0,0 1 0,0-1 0,0 1 0,1-1 0,-1 1 0,0-1 0,0 1 0,0-1 0,0 1 0,0-1 0,0 1 0,0 0 0,0 0 0,-15 13 0,-37 10 0,45-21 0,-172 63-1365,144-55-5461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3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 0 24575,'-4'5'0,"-11"0"0,-8 10 0,-8 2 0,-4 2 0,-1-1 0,-7 0 0,-1-3 0,6-4-8191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2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24575,'0'4'0,"0"12"0,0 12 0,0 7 0,0 7 0,0 6 0,0 3 0,0 1 0,0-2 0,0-9-8191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4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204 69 24575,'0'-3'0,"0"0"0,0 1 0,0-1 0,-1 0 0,1 0 0,-1 1 0,1-1 0,-1 0 0,0 1 0,0-1 0,0 1 0,0-1 0,0 1 0,-1 0 0,1-1 0,-1 1 0,0 0 0,0 0 0,1 0 0,-1 0 0,0 0 0,-1 0 0,1 1 0,0-1 0,0 1 0,-1-1 0,1 1 0,-1 0 0,1 0 0,-1 0 0,0 0 0,1 1 0,-1-1 0,0 1 0,1 0 0,-6-1 0,2 1 0,1 1 0,-1-1 0,1 1 0,0 0 0,0 0 0,-1 0 0,1 1 0,0-1 0,0 2 0,0-1 0,1 0 0,-1 1 0,0 0 0,1 0 0,0 0 0,0 1 0,0-1 0,-6 7 0,5-4 0,1 0 0,0 0 0,0 1 0,0-1 0,1 1 0,0 0 0,0 0 0,1 0 0,0 0 0,0 0 0,0 0 0,1 1 0,0-1 0,1 1 0,0 13 0,1-16 0,0 0 0,1 0 0,-1 0 0,1 0 0,0-1 0,0 1 0,0 0 0,1-1 0,0 0 0,0 0 0,0 0 0,0 0 0,1 0 0,-1-1 0,1 1 0,0-1 0,0 0 0,0 0 0,0 0 0,1-1 0,-1 0 0,1 1 0,0-2 0,4 3 0,-2-2 0,-1 0 0,0 0 0,0 0 0,1-1 0,-1 0 0,1 0 0,-1-1 0,1 1 0,-1-1 0,1-1 0,0 1 0,-1-1 0,0-1 0,1 1 0,-1-1 0,0 0 0,1 0 0,-1-1 0,0 0 0,-1 0 0,1 0 0,-1-1 0,1 0 0,-1 0 0,5-4 0,-3-1 0,1 1 0,-1-1 0,-1 0 0,0-1 0,0 1 0,-1-1 0,0 0 0,-1 0 0,0-1 0,0 0 0,-1 1 0,-1-1 0,2-17 0,-5 69 0,2 0 0,1 0 0,14 74 0,-1-5 0,-13-89 0,0 1 0,-1 0 0,-2 0 0,0 0 0,-4 22 0,4-40 0,0 0 0,1 1 0,-2-1 0,1 0 0,0 0 0,-1 0 0,0 0 0,0-1 0,0 1 0,0 0 0,-1-1 0,1 1 0,-1-1 0,0 0 0,0 0 0,0 0 0,0 0 0,-1-1 0,1 1 0,-1-1 0,0 0 0,0 0 0,1 0 0,-1 0 0,0-1 0,0 0 0,-1 1 0,1-2 0,0 1 0,0 0 0,-1-1 0,-7 0 0,7 0 0,1 0 0,-1-1 0,0 0 0,0 0 0,0 0 0,1 0 0,-1-1 0,0 0 0,1 0 0,-1 0 0,1 0 0,0-1 0,0 0 0,0 0 0,0 0 0,1 0 0,-1 0 0,1-1 0,-1 0 0,1 1 0,1-1 0,-1-1 0,0 1 0,1 0 0,0 0 0,0-1 0,-1-5 0,0 4 0,1-1 0,1 0 0,-1 0 0,1 0 0,1 0 0,-1 0 0,1 0 0,0 0 0,1-1 0,-1 1 0,2 0 0,-1 0 0,1 1 0,0-1 0,0 0 0,1 0 0,0 1 0,4-8 0,2 2-42,1 0 0,1 0-1,0 1 1,1 0 0,0 1-1,0 0 1,1 1 0,20-11-1,-7 4-941,6-5-5842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4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0 24575,'-9'0'0,"-13"5"0,-1 6 0,-3 10 0,4 10 0,5 15 0,6 12 0,5 10 0,3 3 0,11-7 0,14-14 0,8-15 0,7-14 0,2-11 0,-5-11 0,-9-5-8191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4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26 24575,'9'18'0,"8"11"0,9 10 0,11 2 0,7-6 0,5 6 0,0-6 0,-5-7 0,-10-14 0,-10-23 0,-10-9-8191</inkml:trace>
  <inkml:trace contextRef="#ctx0" brushRef="#br0" timeOffset="1">346 0 24575,'-13'0'0,"-15"9"0,-6 8 0,-7 14 0,-9 11 0,-7 8 0,8-1 0,7-7 0,11-13-8191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7:55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24575,'14'9'0,"13"12"0,11 11 0,0 10 0,1 11 0,-5 11 0,-8 7 0,-14 6 0,-13-2 0,-6-8 0,-12-16 0,-1-8 0,1-10-8191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8:00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3 24575,'-23'-1'0,"6"0"0,1 0 0,0 1 0,-30 5 0,43-5 0,-1 1 0,1 0 0,-1 0 0,1 0 0,0 0 0,-1 0 0,1 1 0,0-1 0,0 1 0,0 0 0,0 0 0,0 0 0,0 0 0,1 1 0,-1-1 0,1 1 0,-1-1 0,1 1 0,0 0 0,0 0 0,0 0 0,1 0 0,-1 1 0,-1 3 0,-1 19 0,0 1 0,2-1 0,0 0 0,2 1 0,6 48 0,0 12 0,-7-50 0,0-24 0,1 0 0,0 0 0,1 0 0,0-1 0,4 16 0,-4-25 0,0 1 0,0-1 0,1 0 0,-1 0 0,1-1 0,-1 1 0,1 0 0,0 0 0,0-1 0,0 1 0,1-1 0,-1 0 0,0 1 0,1-1 0,0 0 0,-1 0 0,1-1 0,0 1 0,0-1 0,0 1 0,0-1 0,0 0 0,0 0 0,0 0 0,4 0 0,2 0-151,1 0-1,-1 0 0,1-1 0,-1 0 1,0-1-1,1 0 0,-1-1 1,12-3-1,3-2-6674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8:01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 24575,'38'-1'0,"-21"0"0,0 1 0,0 0 0,-1 1 0,1 1 0,18 4 0,-31-5 0,1 1 0,-1 0 0,0 0 0,0 0 0,1 0 0,-1 0 0,-1 1 0,1 0 0,0-1 0,-1 2 0,1-1 0,-1 0 0,0 1 0,0-1 0,0 1 0,-1 0 0,1 0 0,-1 0 0,0 0 0,0 0 0,0 1 0,-1-1 0,2 6 0,2 17 0,-1 1 0,-1-1 0,-1 1 0,-2 0 0,0 0 0,-9 48 0,8-70 5,0-1 0,0 0 0,-1 0-1,1 0 1,-2 0 0,1-1 0,0 1 0,-1 0-1,0-1 1,0 0 0,0 0 0,0 0 0,-1 0-1,0 0 1,1 0 0,-1-1 0,-1 0-1,1 0 1,0 0 0,-1 0 0,0-1 0,1 0-1,-1 0 1,-5 2 0,1-2-104,1 0 0,0 0 0,-1-1 0,1 0 0,-1 0 0,0-1 0,1 0 0,-1-1 0,1 0 0,-1 0 0,1-1 0,-1 0 0,1 0 0,-8-4 0,-9-7-6727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18:04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24575,'-4'3'0,"11"2"0,14 4 0,6-4 0,1-2 0,-1-1 0,38-1 0,-36-2 0,0 2 0,0 1 0,32 6 0,13 3 0,1-3 0,0-3 0,133-9 0,-38-1 0,-103 6 0,64-1 0,134-16 0,-23 6 0,-162 10 0,90-11 0,-114 3 0,1 2 0,0 2 0,60 5 0,-92 4-1365,-6 1-5461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24575,'0'-2'0,"1"0"0,-1 0 0,1 0 0,-1 0 0,1 0 0,0 0 0,0 0 0,0 0 0,0 0 0,0 0 0,0 1 0,0-1 0,0 0 0,1 1 0,-1-1 0,1 1 0,-1-1 0,1 1 0,0 0 0,0 0 0,-1-1 0,5 0 0,-5 1 0,1 0 0,-1 1 0,1-1 0,-1 0 0,1 1 0,0-1 0,-1 1 0,1 0 0,-1 0 0,1 0 0,0-1 0,-1 1 0,1 1 0,0-1 0,-1 0 0,1 0 0,0 1 0,-1-1 0,1 1 0,-1-1 0,1 1 0,-1-1 0,1 1 0,-1 0 0,1 0 0,-1 0 0,0 0 0,0 0 0,3 2 0,2 7 0,-1 1 0,1 0 0,-1 0 0,-1 0 0,0 1 0,-1 0 0,0-1 0,2 19 0,9 34 0,1-14 0,-2-6 0,33 76 0,-40-107 0,0-1 0,2 1 0,0-1 0,0-1 0,1 1 0,0-1 0,1-1 0,0 0 0,1 0 0,12 8 0,-20-16-37,-1 0 0,1 0 1,0 0-1,-1 0 0,1-1 0,0 1 0,0-1 0,0 1 0,1-1 0,-1 0 0,0-1 0,0 1 1,1 0-1,-1-1 0,0 0 0,1 0 0,-1 0 0,0 0 0,1 0 0,-1-1 0,0 1 0,0-1 1,1 0-1,-1 0 0,0 0 0,0 0 0,0-1 0,0 1 0,0-1 0,-1 0 0,1 0 0,0 0 1,-1 0-1,1 0 0,-1-1 0,4-4 0,12-20-6789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24575,'-2'0'0,"0"0"0,0 1 0,0-1 0,0 1 0,0 0 0,1-1 0,-1 1 0,0 0 0,0 0 0,0 0 0,1 0 0,-1 0 0,1 1 0,-1-1 0,1 0 0,-1 1 0,-1 2 0,-22 32 0,17-23 0,-152 202 0,-14 20 0,79-95-1365,81-117-5461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24575,'0'5'0,"0"13"0,0 8 0,0 9 0,0 6 0,0-1 0,10-6 0,14-14 0,3-16 0,-4-9-8191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9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24575,'0'-25'0,"0"23"0,0 5 0,1 44 0,4-7 0,2 0 0,14 49 0,33 78 0,10 40 0,-50-125 0,-11-60 0,0-1 0,2 0 0,0 0 0,14 33 0,-11-44 0,-3-15 0,2-22 0,-6 22 0,137-477 0,-55 222 0,-29 76-1365,-45 143-5461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24575,'5'0'0,"12"0"0,9 0 0,5 0 0,2 0 0,-4-5 0,-7-2-8191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24575,'0'5'0,"0"7"0,0 11 0,0 8 0,0 9 0,0 7 0,0 7 0,0-6-8191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24575,'0'6'0,"-6"1"0,-1 10 0,-4 2 0,-2 3 0,-7-2 0,-7 1 0,2 7 0,5 3 0,11-2 0,17-7 0,19-7 0,14-7 0,5-3 0,1-4 0,-8-1-8191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24575,'5'0'0,"7"0"0,7 0 0,15 0 0,13 0 0,3 0 0,-6-5 0,-11-2-8191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2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24575,'9'-4'0,"1"0"0,-1 0 0,1 1 0,0 0 0,0 0 0,0 1 0,0 1 0,1 0 0,-1 0 0,0 1 0,11 1 0,-14 0 0,0 0 0,0 0 0,0 1 0,-1-1 0,1 2 0,-1-1 0,0 1 0,1 0 0,-1 0 0,0 0 0,-1 1 0,1 0 0,-1 0 0,1 1 0,-1 0 0,0 0 0,4 6 0,8 18 0,0 0 0,-2 2 0,-2 0 0,-1 1 0,14 55 0,-11-37 0,-5-19-110,4 17 232,23 49 0,-32-85-272,1 0 0,1-1 0,-1 1 0,2-1 0,0-1 0,0 1 1,1-1-1,0-1 0,11 10 0,10 1-6676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2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24575,'-5'0'0,"-2"11"0,-15 3 0,-5 9 0,-12 7 0,-5 13 0,-6 10 0,1 6 0,-2 4 0,-2 2 0,7-6 0,1-2 0,9-5 0,10-13-8191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24575,'0'5'0,"0"12"0,0 8 0,0 11 0,0 9 0,0 8 0,0 5 0,10-8 0,9-17 0,2-19 0,-4-18 0,-4-8-8191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2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24575,'0'-11'0,"0"8"0,0-2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24575,'10'15'0,"3"10"0,5 11 0,-1 10 0,7 6 0,-1 0 0,1-9 0,-4-2 0,0 2 0,-4-6-8191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39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24575,'8'0'0,"13"0"0,11 0 0,8 0 0,15 0 0,2 0 0,-15 0 0,-16 0-8191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24575,'0'5'0,"0"12"0,0 13 0,-10 6 0,-3 2 0,-5 5 0,1 0 0,-2 3 0,3 3 0,-6-1 0,0-5 0,4-13 0,5-13-8191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24575,'15'0'0,"10"0"0,6 0 0,7-10 0,3-4 0,4 2 0,5 2 0,-2 2 0,7-1 0,-1 0 0,-5 1 0,-6 3 0,-10 1-8191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24575,'0'4'0,"0"8"0,0 11 0,0 7 0,-10-2 0,-4 0 0,2-6-8191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 24575,'11'-11'0,"-12"16"0,-22 20 0,-150 124 0,159-138 0,-8 10 0,27-14 0,18-4 0,265-7-1365,-240 4-5461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24575,'15'0'0,"14"-5"0,9-2 0,1 1 0,6 1 0,4 1 0,4 2 0,-7 0-8191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24575,'18'-9'0,"0"0"0,0 1 0,1 0 0,38-9 0,-51 16 0,-1 1 0,1-1 0,0 1 0,-1 0 0,1 0 0,-1 1 0,1-1 0,0 1 0,-1 1 0,1-1 0,-1 1 0,0 0 0,0 0 0,1 0 0,-1 1 0,-1 0 0,1 0 0,0 0 0,-1 0 0,1 1 0,-1 0 0,5 6 0,4 7 0,-1 1 0,-1 1 0,-1 0 0,-1 1 0,0 0 0,-1 0 0,-1 1 0,4 25 0,12 26 0,-18-57-100,0 3 177,2-1 1,16 31 0,-21-44-157,0 0 0,0-1 0,1 1 0,-1-1 1,1 0-1,0 0 0,0 0 0,0 0 0,1 0 0,-1-1 1,1 1-1,-1-1 0,1 0 0,0 0 0,-1-1 0,1 1 1,0-1-1,5 2 0,23-1-6747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24575,'-5'5'0,"-2"7"0,-10 1 0,-1 8 0,-4 1 0,3 2 0,-6 1 0,-8 18 0,1 5 0,1 0 0,5 2 0,-2-2 0,-1-5 0,-7 5 0,4-14 0,12-15 0,9-9-8191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24575,'0'10'0,"0"8"0,0 7 0,0 3 0,0 7 0,0 3 0,0 0 0,5-6 0,7 1 0,11-5 0,2-12 0,2-14 0,-4-13 0,-6-3-8191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6:3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24575,'0'5'0,"5"2"0,1-6 0,1-8 0,-2-7 0,-2-2-8191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4:24.470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20 24575,'0'-8'0,"0"-3"-8191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40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24575,'11'0'0,"8"0"0,11-4 0,5-1 0,12 0 0,4 1 0,-5 5 0,0 2 0,-8 1-8191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3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0 187 24575,'5'1'0,"0"0"0,0 0 0,0 0 0,-1 0 0,1 1 0,-1 0 0,1 0 0,-1 0 0,1 1 0,-1-1 0,0 1 0,0 0 0,-1 0 0,1 0 0,0 1 0,-1-1 0,0 1 0,0 0 0,0 0 0,4 8 0,7 12 0,-1 1 0,15 41 0,-12-28 0,22 54 0,-4 3 0,-4 0 0,20 112 0,-48-192 0,1-1 0,0 1 0,1-1 0,0 0 0,1 0 0,1 0 0,0-1 0,1 1 0,10 12 0,-16-24 0,0-1 0,0 0 0,0 0 0,0 0 0,0 1 0,0-1 0,0 0 0,0-1 0,0 1 0,1 0 0,-1 0 0,0 0 0,1-1 0,-1 1 0,1-1 0,-1 1 0,0-1 0,1 0 0,-1 1 0,1-1 0,0 0 0,-1 0 0,1 0 0,-1 0 0,1 0 0,-1 0 0,1-1 0,1 1 0,0-2 0,1 0 0,-1 0 0,0 0 0,0 0 0,-1-1 0,1 1 0,0-1 0,-1 1 0,1-1 0,-1 0 0,3-5 0,6-11 0,-1 0 0,-1 0 0,7-23 0,37-126 53,39-217-1,-19 65-1522,-59 267-5356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4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24575,'4'0'0,"5"0"0,9 0 0,10 0 0,4 0 0,1 0 0,3 0 0,2 0 0,0 0 0,-6-4 0,-10-1-8191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4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24575,'8'0'0,"11"0"0,15-4 0,8-10 0,3-1 0,0 0 0,-2 0 0,-10 2-8191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5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60 24575,'0'-3'0,"0"1"0,0 0 0,0-1 0,0 1 0,-1 0 0,1-1 0,-1 1 0,1 0 0,-1-1 0,0 1 0,0 0 0,0 0 0,0 0 0,-1 0 0,1 0 0,0 0 0,-1 0 0,1 0 0,-1 1 0,0-1 0,1 1 0,-1-1 0,0 1 0,0-1 0,0 1 0,0 0 0,0 0 0,-1 0 0,1 0 0,0 0 0,0 1 0,-1-1 0,1 1 0,0-1 0,-1 1 0,1 0 0,0 0 0,-1 0 0,-3 1 0,-1-1 0,1 1 0,-1 0 0,0 0 0,1 1 0,0 0 0,-1 0 0,1 0 0,0 1 0,0 0 0,0 0 0,1 0 0,-1 1 0,-7 7 0,3-2 0,2 2 0,-1-1 0,1 1 0,1 0 0,0 1 0,0 0 0,1 0 0,1 0 0,-5 16 0,4-6 0,1 1 0,0 0 0,2 0 0,-1 40 0,7 6 0,3 1 0,22 103 0,38 125 0,15 88 0,-70-313 0,-3 1 0,-4 1 0,-6 96 0,-19 1 0,17-151 0,-2 0 0,0 0 0,-1 0 0,-1-1 0,-20 36 0,24-50 0,1-1 0,-1 1 0,-1-1 0,1 0 0,-1-1 0,0 1 0,0-1 0,-9 6 0,13-9 0,0 0 0,0-1 0,0 1 0,-1 0 0,1-1 0,0 1 0,-1-1 0,1 1 0,0-1 0,-1 0 0,1 0 0,-1 1 0,1-1 0,0 0 0,-1 0 0,1 0 0,-1-1 0,1 1 0,0 0 0,-1 0 0,1-1 0,-1 1 0,1-1 0,0 1 0,0-1 0,-1 0 0,1 1 0,0-1 0,0 0 0,0 0 0,0 0 0,0 0 0,0 0 0,0 0 0,0 0 0,0 0 0,0 0 0,1-1 0,-1 1 0,0 0 0,1 0 0,-1-1 0,1 1 0,-1-3 0,-6-20-1365,3 0-5461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5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0 24575,'-4'0'0,"-13"0"0,-8 0 0,-8 8 0,2 11 0,-3 7 0,6 6 0,6 6 0,8 0 0,10-5 0,14-9 0,17-9 0,12-6 0,8-14 0,4-13 0,-7-8 0,-11-3 0,-11 2-8191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6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214 597 24575,'0'-19'0,"0"7"0,1-1 0,-2 1 0,0 0 0,0-1 0,-7-22 0,7 33 0,0-1 0,0 0 0,0 0 0,-1 0 0,0 1 0,1-1 0,-1 1 0,0-1 0,0 1 0,0 0 0,-1 0 0,1 0 0,0 0 0,-1 0 0,1 1 0,-1-1 0,0 1 0,1-1 0,-1 1 0,0 0 0,0 0 0,0 0 0,0 0 0,0 1 0,0-1 0,0 1 0,0 0 0,0 0 0,-4 0 0,2 1 0,-1 0 0,1 0 0,0 0 0,-1 1 0,1-1 0,0 1 0,0 0 0,1 1 0,-1-1 0,0 1 0,1 0 0,-1 0 0,1 1 0,0-1 0,0 1 0,0 0 0,1 0 0,-1 0 0,1 0 0,0 1 0,-4 8 0,3-6 0,0 1 0,0-1 0,1 1 0,0 0 0,1 0 0,-1 0 0,2 0 0,-1 0 0,1 1 0,0-1 0,1 0 0,0 1 0,1 11 0,0-17 0,-1 0 0,1-1 0,0 1 0,-1 0 0,1 0 0,0-1 0,1 1 0,-1-1 0,0 1 0,1-1 0,0 0 0,-1 1 0,1-1 0,0 0 0,0 0 0,0 0 0,0 0 0,1-1 0,-1 1 0,0 0 0,1-1 0,-1 0 0,1 0 0,-1 1 0,1-2 0,0 1 0,0 0 0,-1 0 0,1-1 0,0 1 0,0-1 0,0 0 0,-1 0 0,1 0 0,4-1 0,-1 0 0,-1 0 0,1 0 0,0-1 0,0 1 0,0-1 0,-1-1 0,1 1 0,-1-1 0,0 0 0,0 0 0,0-1 0,0 0 0,0 1 0,-1-1 0,1-1 0,3-4 0,4-11 0,0 0 0,-1 0 0,-1-1 0,-1 0 0,-1-1 0,-1 0 0,-1 0 0,-1-1 0,4-42 0,-2-20 0,-6-107 0,-2 185 0,1-7 0,-1-31 0,1 43 0,0 0 0,0 0 0,0 0 0,-1 1 0,1-1 0,-1 0 0,1 0 0,-1 0 0,0 0 0,1 1 0,-1-1 0,0 0 0,0 0 0,0 1 0,-1-1 0,-1-2 0,2 4 0,0 0 0,0 0 0,0 0 0,0 0 0,0 0 0,0 0 0,0 0 0,1 0 0,-1 0 0,0 0 0,0 0 0,0 1 0,0-1 0,0 0 0,0 1 0,1-1 0,-1 1 0,0-1 0,0 1 0,0-1 0,1 1 0,-1-1 0,0 1 0,1 0 0,-1-1 0,1 1 0,-1 0 0,1 0 0,-1-1 0,1 1 0,-1 0 0,1 0 0,0 0 0,-1 1 0,-14 31 0,4 2 0,2-1 0,1 1 0,2 1 0,1-1 0,2 1 0,1 38 0,3-53 0,0-1 0,2 0 0,0 0 0,1 0 0,1 0 0,1-1 0,0 0 0,2 0 0,0 0 0,1-1 0,1 0 0,12 16 0,40 40 0,-56-68 0,0 0 0,0-1 0,1 1 0,0-1 0,0 0 0,0-1 0,0 0 0,14 6 0,-19-10-49,-1 1 1,0-1-1,0 1 0,0-1 0,0 0 1,1 0-1,-1 0 0,0 0 0,0 0 1,1 0-1,-1 0 0,0 0 0,0 0 1,0 0-1,1-1 0,-1 1 0,0 0 1,0-1-1,0 1 0,0-1 0,0 0 1,0 1-1,0-1 0,0 0 0,0 1 0,0-1 1,2-2-1,4-10-6777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7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45 24575,'5'-4'0,"-1"-1"0,1 1 0,1 0 0,-1 1 0,1-1 0,-1 1 0,1 0 0,0 0 0,0 1 0,0 0 0,0 0 0,1 0 0,-1 1 0,0 0 0,1 0 0,-1 0 0,10 1 0,-12 1 0,1-1 0,-1 1 0,0 0 0,0 0 0,0 0 0,0 1 0,0-1 0,0 1 0,0 0 0,-1 0 0,1 0 0,0 1 0,-1 0 0,0-1 0,0 1 0,0 0 0,0 0 0,0 1 0,0-1 0,-1 0 0,0 1 0,1 0 0,-1-1 0,-1 1 0,1 0 0,2 8 0,2 10 0,-1 1 0,-1 1 0,-1-1 0,1 44 0,-4-56 0,0 0 0,-1 1 0,-1-1 0,1 1 0,-2-1 0,1 0 0,-2 0 0,1 0 0,-2 0 0,1-1 0,-1 0 0,-7 10 0,6-13 0,-1-1 0,0 1 0,0-2 0,0 1 0,0-1 0,-1 0 0,0-1 0,0 0 0,-1 0 0,1 0 0,-1-1 0,1-1 0,-1 1 0,0-1 0,0-1 0,0 0 0,0 0 0,0-1 0,-1 0 0,1 0 0,0-1 0,0-1 0,-13-3 0,20 5 0,1 0 0,0-1 0,-1 1 0,1-1 0,-1 0 0,1 1 0,0-1 0,0 0 0,-1 0 0,1 0 0,0 0 0,0 0 0,0 0 0,0 0 0,0 0 0,0 0 0,1-1 0,-1 1 0,0 0 0,0-1 0,0-1 0,1 2 0,0 0 0,0-1 0,0 1 0,1 0 0,-1 0 0,0-1 0,1 1 0,-1 0 0,1 0 0,-1 0 0,1-1 0,-1 1 0,1 0 0,0 0 0,0 0 0,-1 0 0,1 0 0,0 0 0,1-1 0,5-3 0,0 0 0,0 0 0,0 0 0,0 1 0,16-7 0,-4 4 0,0 1 0,1 0 0,-1 2 0,1 0 0,0 1 0,0 1 0,0 1 0,0 1 0,0 1 0,0 1 0,0 0 0,0 1 0,36 12 0,-52-14-67,0 1-2,-1-1 1,1 0 0,0 1-1,0-1 1,0-1 0,-1 1-1,1 0 1,0-1 0,0 0 0,0 0-1,0 0 1,0-1 0,0 1-1,0-1 1,0 0 0,-1 0 0,1 0-1,4-2 1,6-10-6758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7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24575,'0'8'0,"0"11"0,0 10 0,0 12 0,0 16 0,0 6 0,0 0 0,0-15 0,0-23 0,0-24 0,0-12-8191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8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1 24575,'0'8'0,"12"18"0,4 18 0,3 13 0,-1 8 0,8-1 0,-1-5 0,-3-16 0,-15-15 0,-8-25 0,-16-17 0,-5-5-8191</inkml:trace>
  <inkml:trace contextRef="#ctx0" brushRef="#br0" timeOffset="1">1 23 24575,'12'-3'0,"12"-3"0,18 1 0,19 1 0,10 10 0,2 3 0,0 4 0,-8 0 0,-8-3 0,-12-2-8191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8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24575,'-4'8'0,"-1"10"0,-12 20 0,-3 26 0,-7 35 0,3 37 0,4 40 0,6 26 0,5 7 0,20-16 0,17-32 0,15-44 0,13-42 0,0-34 0,-8-31 0,-14-26 0,-11-18 0,-10-4-8191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40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1 24575,'-3'0'0,"-1"0"0,1 1 0,-1 0 0,1 0 0,-1 0 0,1 0 0,0 0 0,-1 1 0,1 0 0,0-1 0,-5 5 0,-30 26 0,34-28 0,-9 9 0,1 0 0,0 1 0,1 0 0,1 0 0,0 2 0,1-1 0,0 1 0,1 0 0,-8 27 0,9-18 0,1 0 0,1 0 0,1 1 0,1 0 0,2 50 0,4-27 0,2-1 0,15 67 0,36 83 0,-2-39 0,49 174 0,-92-287 0,-3 1 0,-1 1 0,-2-1 0,-3 1 0,-4 61 0,1-97 0,-1 1 0,0-1 0,-1 0 0,-1 0 0,0 0 0,0 0 0,-1-1 0,-1 0 0,-7 13 0,9-18 0,-1 1 0,0-1 0,0 0 0,0 0 0,-1 0 0,0-1 0,0 0 0,0 0 0,-1 0 0,0-1 0,0 0 0,0-1 0,0 1 0,0-1 0,-10 2 0,12-3 9,-1-1 1,1-1-1,-1 1 0,0-1 0,1 0 1,-1 0-1,1 0 0,-1-1 0,1 0 0,-1 0 1,1-1-1,-6-1 0,7 1-83,1 1-1,0-1 1,0 1 0,0-1 0,0 0-1,0 0 1,1 0 0,-1 0 0,1-1-1,-1 1 1,1-1 0,0 0 0,0 1-1,0-1 1,0 0 0,0 0 0,1 0-1,-1-1 1,-1-5 0,-1-14-6752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9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52 24575,'0'-2'0,"1"0"0,-1 0 0,0 0 0,0 0 0,0 0 0,-1 1 0,1-1 0,0 0 0,-1 0 0,1 0 0,-1 0 0,0 0 0,1 1 0,-1-1 0,0 0 0,0 1 0,0-1 0,-1 0 0,1 1 0,0 0 0,0-1 0,-1 1 0,1 0 0,-1-1 0,1 1 0,-1 0 0,0 0 0,1 0 0,-1 0 0,0 1 0,0-1 0,1 0 0,-1 1 0,0-1 0,0 1 0,0 0 0,0-1 0,0 1 0,0 0 0,0 0 0,0 0 0,1 1 0,-1-1 0,0 0 0,0 1 0,-2 0 0,1 0 0,0 0 0,0 0 0,1 0 0,-1 1 0,0-1 0,1 1 0,-1-1 0,1 1 0,0 0 0,0 0 0,-1 0 0,1 0 0,1 1 0,-1-1 0,0 0 0,0 1 0,1-1 0,0 1 0,-1 0 0,1-1 0,0 1 0,0 0 0,0 0 0,1 0 0,-1-1 0,1 1 0,-1 0 0,1 0 0,0 0 0,0 0 0,1 0 0,0 3 0,2 6 0,0-1 0,1 0 0,1-1 0,0 1 0,0-1 0,1 0 0,12 15 0,57 65 0,-61-74 0,-5-7 0,-1 1 0,-1 0 0,1 0 0,-2 1 0,1-1 0,-2 2 0,7 16 0,-10-25 0,-1 1 0,-1-1 0,1 0 0,0 1 0,-1-1 0,0 1 0,0-1 0,0 1 0,0-1 0,0 1 0,-1-1 0,1 1 0,-1-1 0,0 0 0,0 1 0,-1-1 0,1 0 0,-1 0 0,1 0 0,-1 0 0,0 0 0,0 0 0,0 0 0,0-1 0,-1 1 0,1-1 0,-1 1 0,0-1 0,0 0 0,1 0 0,-5 2 0,4-2 5,0-1 0,-1 1 0,1 0-1,-1-1 1,1 0 0,-1 1 0,1-2 0,-1 1-1,1 0 1,-1-1 0,0 1 0,0-1 0,1 0-1,-1 0 1,0-1 0,1 1 0,-1-1-1,0 0 1,1 0 0,-1 0 0,1 0 0,-1-1-1,1 1 1,-5-4 0,3 2-98,1 0 0,-1-1 1,1 0-1,0 0 0,0 0 0,0 0 0,0-1 0,1 1 1,0-1-1,0 0 0,0 0 0,1 0 0,-1 0 1,1-1-1,-2-6 0,-2-16-6733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49:59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24575,'-2'120'0,"8"163"0,0-257 0,-5-26 0,-1 0 0,0 0 0,0 0 0,1 0 0,-1 0 0,0 0 0,0 0 0,1 1 0,-1-1 0,0 0 0,0 0 0,1 0 0,-1 0 0,0 0 0,0 0 0,0 0 0,1-1 0,-1 1 0,0 0 0,0 0 0,1 0 0,-1 0 0,0 0 0,0 0 0,1 0 0,-1 0 0,0-1 0,0 1 0,0 0 0,1 0 0,-1 0 0,0 0 0,0-1 0,0 1 0,0 0 0,0 0 0,1 0 0,-1-1 0,0 1 0,0 0 0,0 0 0,0-1 0,0 1 0,0 0 0,0-1 0,18-47 0,-14 36 0,5-17 0,34-89 0,-39 108 0,0 1 0,2 0 0,-1-1 0,1 1 0,0 1 0,1 0 0,0-1 0,0 2 0,10-9 0,-16 15 0,1 0 0,-1 0 0,0-1 0,1 2 0,-1-1 0,1 0 0,-1 0 0,1 0 0,-1 1 0,1-1 0,-1 1 0,1-1 0,0 1 0,-1 0 0,1-1 0,0 1 0,0 0 0,-1 0 0,1 0 0,0 0 0,-1 1 0,1-1 0,3 1 0,-3 1 0,0-1 0,-1 0 0,1 1 0,0 0 0,0-1 0,-1 1 0,1 0 0,-1 0 0,0 0 0,0 0 0,1 0 0,-1 0 0,0 0 0,0 0 0,0 2 0,3 11 0,-1-1 0,0 0 0,-1 1 0,1 15 0,-2-4-68,-1-16-148,0-1 0,1 0 0,0 1-1,0-1 1,5 13 0,-2-14-6610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0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24575,'24'-17'0,"0"0"0,38-39 0,-53 48 0,0-2 0,-1 1 0,-1-1 0,0-1 0,0 1 0,-1-1 0,0 0 0,-1-1 0,5-12 0,-8-4 0,-2 28 0,0-1 0,0 1 0,0 0 0,-1-1 0,1 1 0,0 0 0,0-1 0,0 1 0,-1 0 0,1-1 0,0 1 0,0 0 0,-1 0 0,1-1 0,0 1 0,-1 0 0,1 0 0,0 0 0,-1-1 0,1 1 0,0 0 0,-1 0 0,1 0 0,0 0 0,-1 0 0,1 0 0,0 0 0,-1 0 0,1-1 0,-1 2 0,1-1 0,0 0 0,-1 0 0,0 0 0,-1 1 0,0 0 0,0 0 0,0 1 0,0-1 0,0 0 0,0 1 0,0 0 0,0-1 0,0 1 0,1 0 0,-1 0 0,1 0 0,0 0 0,-1 0 0,1 0 0,0 0 0,-1 5 0,-4 10 0,0 0 0,2 1 0,-5 31 0,8-41 0,0 1 0,1-1 0,0 1 0,0 0 0,1-1 0,0 1 0,0-1 0,1 0 0,0 1 0,4 8 0,-6-16 3,1 1 0,0-1 0,0 1 1,-1-1-1,1 0 0,0 1 0,0-1 0,0 0 0,0 0 0,0 1 0,1-1 0,-1 0 0,0 0 0,1 0 0,-1 0 0,0 0 0,1-1 1,-1 1-1,1 0 0,-1-1 0,1 1 0,-1-1 0,1 0 0,0 1 0,-1-1 0,1 0 0,-1 0 0,1 0 0,0 0 0,-1 0 0,1 0 0,0 0 1,-1-1-1,1 1 0,-1-1 0,1 1 0,-1-1 0,3 0 0,0-2-152,1 0 1,0 0-1,0 0 1,-1 0-1,0-1 1,1 1-1,-1-1 1,-1 0-1,7-9 1,6-12-6678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24575,'0'4'0,"0"13"0,8 16 0,3 11 0,-1 10 0,-2 7 0,-2 2 0,-2-6 0,2-12 0,4-15 0,0-15 0,-1-15 0,-2-12 0,-3-3-8191</inkml:trace>
  <inkml:trace contextRef="#ctx0" brushRef="#br0" timeOffset="1">214 23 24575,'0'8'0,"0"11"0,0 14 0,0 10 0,0 9 0,0 5 0,0 0 0,4-2 0,1-10-8191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0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24575,'0'267'0,"10"-282"0,3-5 0,0 0 0,1 1 0,29-31 0,-26 38-65,1 1-1,-1 1 1,39-16-1,-31 14-1037,3 0-5723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1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16 24575,'0'-1'0,"-1"0"0,1 0 0,0 1 0,0-1 0,0 0 0,-1 1 0,1-1 0,0 0 0,-1 1 0,1-1 0,-1 0 0,1 1 0,0-1 0,-1 1 0,0-1 0,1 1 0,-1-1 0,1 1 0,-1-1 0,0 1 0,1-1 0,-1 1 0,0 0 0,1-1 0,-1 1 0,0 0 0,1 0 0,-1-1 0,0 1 0,0 0 0,1 0 0,-1 0 0,0 0 0,0 0 0,1 0 0,-1 0 0,0 0 0,0 1 0,1-1 0,-1 0 0,0 0 0,0 1 0,1-1 0,-1 0 0,0 1 0,1-1 0,-2 1 0,-36 18 0,26-11 0,0 1 0,1 1 0,0 0 0,-16 20 0,23-26 0,1 0 0,0 0 0,0 0 0,0 1 0,0-1 0,1 1 0,-1 0 0,1 0 0,0 0 0,1 0 0,-1 0 0,1 0 0,0 0 0,1 1 0,-1-1 0,1 9 0,0-13 0,0 1 0,1-1 0,-1 0 0,0 1 0,1-1 0,-1 0 0,1 1 0,0-1 0,-1 0 0,1 0 0,0 0 0,0 0 0,0 0 0,0 0 0,0 0 0,0 0 0,0 0 0,0 0 0,0 0 0,0-1 0,0 1 0,1 0 0,-1-1 0,0 1 0,0-1 0,1 1 0,-1-1 0,0 0 0,1 1 0,-1-1 0,0 0 0,1 0 0,-1 0 0,1 0 0,-1 0 0,0-1 0,1 1 0,-1 0 0,0 0 0,1-1 0,-1 1 0,0-1 0,0 1 0,2-2 0,5-1 0,0-1 0,0 0 0,-1 0 0,0 0 0,0-1 0,7-5 0,-1-3 0,-9 8 0,0 1 0,1 0 0,-1 0 0,1 0 0,10-5 0,-14 9 0,0-1 0,0 1 0,1-1 0,-1 1 0,0 0 0,1-1 0,-1 1 0,0 0 0,1 0 0,-1 0 0,0 0 0,1 0 0,-1 0 0,0 0 0,1 1 0,-1-1 0,0 0 0,1 1 0,-1-1 0,0 1 0,0 0 0,0-1 0,0 1 0,1 0 0,-1 0 0,0-1 0,0 1 0,0 0 0,0 0 0,-1 0 0,3 2 0,1 3-59,6 6 96,0 0 0,1 0 1,1-1-1,17 14 1,-27-23-82,0 0 0,0-1 0,1 1 0,-1-1 0,0 1 0,1-1 0,-1 0 0,1 0 1,0 0-1,-1 0 0,1-1 0,0 1 0,0-1 0,-1 1 0,1-1 0,0 0 0,0 0 0,-1 0 1,1-1-1,0 1 0,0-1 0,-1 1 0,1-1 0,0 0 0,-1 0 0,1 0 0,-1 0 0,1-1 0,-1 1 1,0-1-1,1 1 0,-1-1 0,2-2 0,14-17-6782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1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281 259 24575,'1'-2'0,"-1"1"0,0-1 0,-1 1 0,1-1 0,0 1 0,0-1 0,0 1 0,-1-1 0,1 1 0,-1 0 0,1-1 0,-1 1 0,0 0 0,0-1 0,1 1 0,-1 0 0,0 0 0,0 0 0,0 0 0,0 0 0,0 0 0,0 0 0,-1 0 0,-1-1 0,0 0 0,0 1 0,0 1 0,0-1 0,0 0 0,0 1 0,-1-1 0,1 1 0,0 0 0,0 0 0,0 0 0,-4 1 0,-3 1 0,1 0 0,0 0 0,-1 1 0,1 0 0,0 0 0,-16 10 0,13-4 0,0 0 0,0 1 0,1 0 0,1 1 0,-1 0 0,2 1 0,-11 15 0,14-18 0,1 0 0,0 0 0,0 1 0,1-1 0,0 1 0,0 1 0,1-1 0,1 0 0,-1 1 0,2-1 0,-1 12 0,2-20 0,0 1 0,0 0 0,0-1 0,1 1 0,-1-1 0,1 1 0,-1-1 0,1 1 0,0-1 0,0 1 0,0-1 0,0 0 0,1 1 0,-1-1 0,1 0 0,-1 0 0,1 0 0,0 0 0,-1 0 0,1-1 0,0 1 0,0 0 0,1-1 0,-1 0 0,0 1 0,0-1 0,1 0 0,-1 0 0,1 0 0,-1 0 0,1-1 0,-1 1 0,1-1 0,-1 0 0,1 1 0,-1-1 0,5-1 0,1 1 0,0 0 0,-1-1 0,1 0 0,0 0 0,-1-1 0,1 0 0,-1-1 0,0 1 0,0-1 0,0-1 0,12-7 0,-9 3 0,0-1 0,-1 0 0,0-1 0,0 0 0,-1 0 0,-1-1 0,0 0 0,0-1 0,-1 1 0,0-1 0,-1 0 0,-1-1 0,0 1 0,-1-1 0,0 0 0,0 0 0,0-25 0,-1-14 0,-3 0 0,-1 0 0,-11-55 0,12 98 0,-1-1 0,0 13 0,-1 29 0,1 52 0,2-52 0,4 142 0,-2-150 0,1 1 0,1-1 0,1 0 0,16 43 0,2-25 120,-23-41-162,1 0-1,-1 0 1,1 0-1,0 0 1,-1 0-1,1 0 1,0-1 0,0 1-1,0 0 1,0 0-1,0-1 1,0 1-1,0 0 1,0-1 0,0 1-1,0-1 1,0 1-1,0-1 1,0 0-1,0 1 1,0-1 0,1 0-1,-1 0 1,0 0-1,0 0 1,0 0-1,0 0 1,1 0 0,-1 0-1,0-1 1,0 1-1,0 0 1,0-1-1,2 0 1,10-12-6784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2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1 242 24575,'8'4'0,"3"9"0,-1 11 0,2 10 0,-1 2 0,-2 4 0,-3-14 0,-2-14 0,-2-18 0,-1-8-8191</inkml:trace>
  <inkml:trace contextRef="#ctx0" brushRef="#br0" timeOffset="1">119 29 24575,'-4'0'0,"-1"-4"0,4-2 0,2-3 0,2-1-8191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2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1 136 24575,'0'4'0,"0"9"0,12 11 0,8 5 0,5-2 0,-3 2 0,4-3 0,-2-11 0,-6-12 0,-6-10 0,-5-12 0,-4-11 0,-2-9 0,-1-9 0,-1-1 0,4 4 0,10 9 0,2 12-8191</inkml:trace>
  <inkml:trace contextRef="#ctx0" brushRef="#br0" timeOffset="1">452 40 24575,'-1'-2'0,"1"0"0,-1 0 0,1 0 0,-1 1 0,0-1 0,0 0 0,0 0 0,0 0 0,0 1 0,0-1 0,-1 1 0,1-1 0,0 1 0,-1-1 0,1 1 0,-1 0 0,0 0 0,1-1 0,-1 1 0,0 0 0,0 1 0,1-1 0,-1 0 0,0 0 0,0 1 0,0-1 0,0 1 0,0 0 0,0 0 0,-4-1 0,1 1 0,-1-1 0,0 1 0,1-1 0,-1 1 0,0 1 0,1-1 0,-1 1 0,0 0 0,1 1 0,-8 2 0,9-2 0,0 0 0,0 0 0,1 0 0,-1 1 0,0-1 0,1 1 0,0 0 0,0 0 0,0 0 0,0 1 0,0-1 0,1 1 0,-1 0 0,1-1 0,0 1 0,0 0 0,1 0 0,-1 1 0,1-1 0,0 0 0,0 0 0,0 1 0,0-1 0,1 0 0,0 1 0,0-1 0,0 1 0,0-1 0,1 0 0,0 1 0,-1-1 0,2 0 0,-1 0 0,0 1 0,1-1 0,0 0 0,0 0 0,0-1 0,1 1 0,-1 0 0,1-1 0,0 1 0,0-1 0,0 0 0,0 0 0,6 4 0,33 12 0,11 5 0,-51-23 0,0 0 0,0 0 0,0 1 0,0-1 0,0 1 0,0-1 0,-1 1 0,1-1 0,-1 1 0,1 0 0,-1 0 0,0-1 0,1 1 0,-1 0 0,0 0 0,0 0 0,-1 1 0,1-1 0,0 2 0,-1-2-41,0 0 0,0 0-1,0-1 1,-1 1-1,1 0 1,-1 0 0,1 0-1,-1-1 1,0 1 0,1 0-1,-1-1 1,0 1-1,0-1 1,0 1 0,0-1-1,-1 0 1,1 1 0,0-1-1,-1 0 1,1 0-1,0 0 1,-1 0 0,1 0-1,-1 0 1,0 0 0,1 0-1,-1 0 1,0-1-1,0 1 1,1-1 0,-1 0-1,-3 1 1,-13-2-6785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3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24575,'16'24'0,"22"44"0,24 47 0,18 45 0,-5 30 0,-7 17 0,-15 0 0,-28-6 0,-36-14 0,-26-18 0,-17-29 0,-2-40 0,8-35-8191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47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455 738 24575,'0'-1'0,"0"0"0,-1 0 0,1 0 0,0 0 0,-1 1 0,1-1 0,-1 0 0,1 0 0,-1 0 0,1 0 0,-1 0 0,1 1 0,-1-1 0,0 0 0,0 1 0,1-1 0,-1 0 0,0 1 0,0-1 0,0 1 0,0-1 0,0 1 0,-1-1 0,-24-7 0,25 8 0,-7-2 0,-1 1 0,-1 1 0,1-1 0,0 1 0,0 1 0,0 0 0,0 0 0,0 1 0,1 0 0,-1 1 0,0-1 0,1 2 0,0-1 0,-1 1 0,2 1 0,-1-1 0,-14 12 0,-2 3 0,0 2 0,2 0 0,-37 45 0,44-49 0,1 0 0,1 2 0,0 0 0,2 0 0,0 1 0,1 0 0,-13 40 0,22-57 0,0 0 0,1 0 0,-1 0 0,1 0 0,0 0 0,-1 0 0,1 0 0,1 0 0,-1 0 0,0 0 0,1 0 0,-1 0 0,1 0 0,0 0 0,0 0 0,0-1 0,1 1 0,-1 0 0,1-1 0,-1 1 0,1-1 0,0 1 0,0-1 0,0 0 0,0 1 0,0-1 0,1 0 0,-1-1 0,0 1 0,1 0 0,0-1 0,-1 1 0,6 1 0,0 0 0,-1-1 0,1 0 0,0 0 0,0-1 0,0 0 0,0 0 0,0-1 0,0 0 0,0-1 0,0 1 0,14-4 0,-3-2 0,-1 0 0,0-1 0,0-1 0,-1-1 0,0 0 0,-1-2 0,0 1 0,-1-2 0,0 0 0,21-23 0,-18 16 0,-1 0 0,-1-2 0,-1 0 0,-1 0 0,-1-1 0,-1-1 0,15-37 0,-18 32 0,-1-1 0,-2 0 0,0 0 0,1-44 0,-5-120 0,-3 152 0,-3-119 0,-1-96 0,-8 821 0,10-483 0,3-71 0,-3 57 0,10 106 0,-5-164 20,0 1 0,1-1 0,0 0 0,0 0 0,6 10 0,-8-17-37,0-1 0,0 0 1,1 0-1,-1 0 0,0 0 0,1 0 1,0 0-1,0 0 0,-1-1 0,1 1 1,4 2-1,-5-4-31,0 1 1,0-1-1,0 0 1,0 1-1,0-1 1,0 0-1,0 0 1,0 0-1,1 0 0,-1 0 1,0 0-1,0 0 1,0 0-1,0 0 1,0-1-1,0 1 0,0 0 1,0-1-1,0 1 1,0-1-1,0 1 1,0-1-1,0 1 1,0-1-1,0 0 0,1-1 1,13-14-6779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4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16 24575,'0'-9'0,"-3"3"0,-3 13 0,-7 18 0,-10 29 0,-1 33 0,4 35 0,5 32 0,5 23 0,8 9 0,18-6 0,16-27 0,13-38 0,5-40 0,3-32 0,1-27 0,-10-17-8191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4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34 24575,'-4'-1'0,"0"0"0,0 0 0,0 0 0,0-1 0,0 1 0,0-1 0,0 0 0,-4-3 0,-17-8 0,22 12 0,0 0 0,1 1 0,-1-1 0,0 0 0,0 1 0,0-1 0,0 1 0,1 0 0,-1 0 0,0 0 0,0 1 0,0-1 0,0 0 0,0 1 0,1 0 0,-1 0 0,0 0 0,1 0 0,-1 0 0,0 1 0,1-1 0,0 1 0,-1-1 0,1 1 0,0 0 0,0 0 0,0 0 0,0 0 0,0 0 0,0 1 0,0-1 0,1 0 0,0 1 0,-1 0 0,1-1 0,0 1 0,0 0 0,-1 5 0,0-2 0,1 1 0,0-1 0,0 0 0,1 1 0,-1-1 0,2 1 0,-1-1 0,1 1 0,-1-1 0,2 1 0,-1-1 0,1 0 0,0 1 0,0-1 0,1 0 0,0-1 0,4 8 0,8 5 0,0 0 0,2-1 0,26 22 0,-22-21 0,-2 0 0,20 24 0,-37-39 0,0-1 0,0 1 0,0 0 0,0 0 0,-1 0 0,1 1 0,-1-1 0,0 0 0,0 1 0,0-1 0,-1 0 0,1 1 0,-1-1 0,1 1 0,-1-1 0,0 1 0,-1-1 0,1 1 0,-1-1 0,1 1 0,-1-1 0,-1 4 0,1-5 0,-1 0 0,1 0 0,0 0 0,0 0 0,-1 0 0,1 0 0,-1-1 0,1 1 0,-1-1 0,0 1 0,0-1 0,0 0 0,0 1 0,0-1 0,0 0 0,0 0 0,0-1 0,0 1 0,0 0 0,0-1 0,-1 1 0,1-1 0,0 0 0,-1 0 0,1 0 0,0 0 0,0 0 0,-1 0 0,1 0 0,0-1 0,0 1 0,0-1 0,-1 0 0,-2-1 0,0 0-76,0-1 1,0 0-1,0 0 0,1 0 0,-1-1 0,1 1 0,0-1 0,0 0 1,0 0-1,0 0 0,1-1 0,0 1 0,0-1 0,0 0 1,0 0-1,1 0 0,-3-10 0,-9-26-6750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5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24575,'1'375'0,"-1"-367"0,1 1 0,0-1 0,1 0 0,0 0 0,0 0 0,1 0 0,6 13 0,-8-20 0,-1 0 0,1 0 0,-1 0 0,1 0 0,0 0 0,-1 0 0,1 0 0,0 0 0,0 0 0,0-1 0,0 1 0,-1 0 0,1 0 0,0-1 0,0 1 0,0-1 0,1 1 0,-1-1 0,0 0 0,0 1 0,0-1 0,0 0 0,2 1 0,-1-2 0,0 0 0,0 1 0,0-1 0,-1 0 0,1 0 0,0 0 0,0-1 0,-1 1 0,1 0 0,-1-1 0,1 1 0,-1-1 0,0 1 0,1-1 0,-1 1 0,0-1 0,0 0 0,1-3 0,34-66 0,-26 49 0,0 1 0,19-27 0,-29 47 0,1 0 0,-1-1 0,1 1 0,0 0 0,-1 0 0,1-1 0,0 1 0,0 0 0,0 0 0,0 0 0,0 0 0,0 0 0,0 1 0,1-1 0,-1 0 0,0 0 0,0 1 0,1-1 0,-1 1 0,0-1 0,1 1 0,-1 0 0,0-1 0,1 1 0,-1 0 0,1 0 0,-1 0 0,1 0 0,-1 0 0,0 0 0,1 0 0,-1 1 0,1-1 0,-1 0 0,0 1 0,1-1 0,-1 1 0,0-1 0,0 1 0,1 0 0,-1 0 0,0-1 0,0 1 0,0 0 0,0 0 0,0 0 0,0 0 0,0 0 0,0 1 0,0-1 0,-1 0 0,1 0 0,1 3 0,5 9 0,0 0 0,-1 1 0,0 0 0,4 14 0,-8-20 0,5 14 0,-6-16 0,1 0 0,0 0 0,0 0 0,0-1 0,1 1 0,-1 0 0,1-1 0,1 0 0,3 6 0,1-10-1365,-3-8-5461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5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24575,'18'-18'0,"0"-1"0,-1 0 0,-1-1 0,-1-1 0,-1-1 0,0 0 0,15-35 0,-29 55 0,1 1 0,0 0 0,-1-1 0,0 1 0,1 0 0,-1-1 0,1 1 0,-1-1 0,0 1 0,0 0 0,0-1 0,0 1 0,0-1 0,0 1 0,0-1 0,-1 1 0,1 0 0,-1-1 0,1 1 0,-1-2 0,0 3 0,1-1 0,-1 1 0,0-1 0,0 1 0,1 0 0,-1-1 0,0 1 0,0 0 0,0-1 0,0 1 0,1 0 0,-1 0 0,0 0 0,0 0 0,0 0 0,0 0 0,1 0 0,-1 0 0,0 0 0,0 0 0,0 1 0,0-1 0,-1 1 0,-3 1 0,-1 0 0,0 0 0,1 1 0,0 0 0,-1 0 0,1 1 0,-8 6 0,7-3 0,0 0 0,0 0 0,1 0 0,0 1 0,0 0 0,1 0 0,0 0 0,0 1 0,1-1 0,0 1 0,0 0 0,1-1 0,0 1 0,1 0 0,-1 16 0,2-20 0,1 0 0,-1 0 0,1 0 0,0 0 0,0 0 0,0 0 0,1 0 0,-1 0 0,1 0 0,0-1 0,1 1 0,-1-1 0,1 1 0,0-1 0,0 0 0,0 0 0,1 0 0,-1-1 0,1 1 0,0-1 0,0 0 0,0 0 0,1 0 0,-1-1 0,1 1 0,-1-1 0,1 0 0,9 2 0,-7-2-52,0 0-1,0-1 1,1 0-1,-1 0 1,0-1-1,0 1 1,0-2-1,1 1 1,-1-1-1,0 0 1,0-1-1,0 0 1,0 0-1,0 0 1,0-1-1,-1 0 1,1 0-1,-1-1 1,0 0-1,0 0 1,0 0-1,0-1 1,-1 0-1,0 0 0,6-7 1,13-22-6774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5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24575,'0'8'0,"0"11"0,0 14 0,0 18 0,0 24 0,0 12 0,9-2 0,5-18 0,2-29 0,-3-33 0,-3-17-8191</inkml:trace>
  <inkml:trace contextRef="#ctx0" brushRef="#br0" timeOffset="1">143 25 24575,'0'8'0,"0"15"0,0 19 0,0 28 0,8 17 0,3 6 0,-1 0 0,-2-13 0,-2-19-8191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6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24575,'2'23'0,"1"-1"0,0 1 0,2-1 0,11 35 0,6 22 0,-16-33 0,-4-31 0,0 0 0,0-1 0,7 20 0,-9-34 0,0 0 0,0 0 0,0-1 0,0 1 0,0 0 0,0 0 0,0-1 0,0 1 0,0 0 0,0 0 0,0 0 0,0-1 0,1 1 0,-1 0 0,0 0 0,0 0 0,0-1 0,0 1 0,0 0 0,0 0 0,0 0 0,1 0 0,-1-1 0,0 1 0,0 0 0,0 0 0,0 0 0,1 0 0,-1 0 0,0 0 0,0 0 0,0-1 0,1 1 0,-1 0 0,0 0 0,0 0 0,0 0 0,1 0 0,-1 0 0,0 0 0,0 0 0,1 0 0,-1 0 0,0 0 0,0 0 0,0 0 0,1 0 0,-1 0 0,0 1 0,0-1 0,0 0 0,1 0 0,-1 0 0,0 0 0,0 0 0,0 0 0,0 0 0,1 1 0,-1-1 0,0 0 0,0 0 0,0 0 0,0 0 0,0 1 0,1-1 0,-1 0 0,7-21 0,-6 18 0,3-8 0,0 0 0,0 1 0,1 0 0,0 0 0,1 1 0,0-1 0,13-14 0,-17 21 0,0 1 0,0 0 0,1 0 0,-1 0 0,0 0 0,1 0 0,0 1 0,-1-1 0,1 1 0,0-1 0,0 1 0,-1 0 0,1 0 0,0 1 0,0-1 0,0 0 0,0 1 0,0 0 0,1 0 0,-1 0 0,0 0 0,0 0 0,0 0 0,0 1 0,0 0 0,0-1 0,0 1 0,0 0 0,-1 0 0,1 1 0,0-1 0,4 4 0,47 39 101,-26-19-1567,-12-12-5360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6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0 191 24575,'3'0'0,"1"-1"0,-1 0 0,0 0 0,0 0 0,0 0 0,0 0 0,0-1 0,0 0 0,0 1 0,0-1 0,-1 0 0,6-5 0,31-32 0,-27 26 0,-10 11 0,8-8 0,0-1 0,-1 0 0,11-16 0,-19 25 0,0 0 0,0 0 0,0-1 0,0 1 0,0 0 0,0 0 0,0-1 0,-1 1 0,1 0 0,-1-1 0,0 1 0,0-4 0,0 4 0,0 1 0,-1 0 0,1 0 0,-1 0 0,1 0 0,-1 0 0,1 0 0,-1 0 0,0 0 0,1 0 0,-1 0 0,0 0 0,0 1 0,0-1 0,0 0 0,1 1 0,-1-1 0,0 0 0,0 1 0,-1-1 0,1 1 0,0-1 0,0 1 0,0 0 0,0-1 0,0 1 0,-2 0 0,1-1 0,-1 1 0,1 0 0,-1-1 0,1 1 0,0 0 0,-1 1 0,1-1 0,0 0 0,-1 1 0,1-1 0,0 1 0,-1 0 0,1-1 0,0 1 0,0 0 0,0 1 0,-1-1 0,-2 3 0,1-1 0,0 1 0,0-1 0,1 1 0,0 0 0,-1 1 0,1-1 0,0 1 0,-2 6 0,1-3 0,0 1 0,1-1 0,0 1 0,0 0 0,1 0 0,1 0 0,-1 0 0,1 1 0,1 17 0,0-23 4,1 0 0,0 0 0,-1-1 0,1 1 0,0 0 0,1-1 0,-1 1 0,1 0 0,-1-1 0,1 0 0,0 1 0,0-1 0,1 0 0,-1 0 0,1 0 0,-1-1 0,1 1 0,0 0 0,0-1 0,0 0 0,0 0 0,1 0 0,-1 0 0,1 0 0,-1-1 0,1 1 0,-1-1 0,1 0 0,5 1 0,-4-2-69,0 1 1,0-1-1,0-1 1,0 1-1,0-1 1,0 1-1,0-1 0,0-1 1,0 1-1,0-1 1,-1 0-1,1 0 1,-1 0-1,1-1 0,-1 1 1,0-1-1,0 0 1,0 0-1,0-1 1,-1 1-1,1-1 1,2-4-1,12-19-6761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7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1 119 24575,'0'8'0,"0"14"0,0 9 0,0 6 0,0 1 0,0 2 0,4-5 0,1-14 0,0-21 0,-1-16 0,-5-12 0,-3-3-8191</inkml:trace>
  <inkml:trace contextRef="#ctx0" brushRef="#br0" timeOffset="1">1 0 24575,'8'0'0,"2"0"-8191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7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40 24575,'0'-2'0,"0"1"0,0-1 0,0 0 0,0 1 0,-1-1 0,1 1 0,0-1 0,-1 1 0,1-1 0,-1 1 0,1-1 0,-1 1 0,0 0 0,0-1 0,0 1 0,1 0 0,-1-1 0,0 1 0,-1 0 0,1 0 0,0 0 0,0 0 0,0 0 0,-1 0 0,1 0 0,0 1 0,-1-1 0,1 0 0,-1 1 0,1-1 0,-1 1 0,1-1 0,-1 1 0,1 0 0,-1 0 0,1-1 0,-1 1 0,0 0 0,-2 1 0,0-1 0,0 1 0,0-1 0,0 1 0,0 0 0,1 0 0,-1 1 0,0-1 0,1 1 0,-1-1 0,1 1 0,-1 0 0,1 1 0,0-1 0,0 1 0,-5 4 0,5-2 0,-1 0 0,1 0 0,0 0 0,1 0 0,-1 1 0,1-1 0,0 1 0,0 0 0,1 0 0,0-1 0,0 1 0,0 0 0,1 0 0,-1 0 0,2 10 0,0-13 0,-1 1 0,1-1 0,-1 1 0,1-1 0,1 1 0,-1-1 0,0 0 0,1 0 0,-1 0 0,1 1 0,0-2 0,0 1 0,0 0 0,0 0 0,1-1 0,-1 1 0,1-1 0,0 0 0,-1 1 0,1-1 0,0-1 0,0 1 0,1 0 0,-1-1 0,0 1 0,0-1 0,6 1 0,-6-1 0,-1-1 0,1 0 0,-1 0 0,1 1 0,0-2 0,-1 1 0,1 0 0,-1 0 0,1-1 0,0 0 0,-1 1 0,1-1 0,-1 0 0,1 0 0,-1 0 0,0-1 0,0 1 0,1-1 0,-1 1 0,0-1 0,0 0 0,3-3 0,2-3 0,0-1 0,0 0 0,10-20 0,-6 10 0,-11 19 0,0 0 0,0 0 0,0 1 0,0-1 0,0 0 0,0 0 0,0 1 0,0-1 0,0 0 0,0 0 0,1 1 0,-1-1 0,0 0 0,0 0 0,0 0 0,0 1 0,0-1 0,0 0 0,1 0 0,-1 0 0,0 1 0,0-1 0,0 0 0,1 0 0,-1 0 0,0 0 0,0 0 0,1 0 0,-1 1 0,0-1 0,0 0 0,0 0 0,1 0 0,-1 0 0,0 0 0,0 0 0,1 0 0,-1 0 0,0 0 0,0 0 0,1 0 0,-1 0 0,0 0 0,0 0 0,1-1 0,-1 1 0,0 0 0,0 0 0,1 0 0,-1 0 0,0 0 0,0 0 0,0-1 0,1 1 0,-1 0 0,0 0 0,0 0 0,0 0 0,1-1 0,0 29 0,-1-25 0,8 127 0,-3-87 0,-3 1 0,-1-1 0,-6 51 0,5-90 0,0 0 0,-1 0 0,0-1 0,1 1 0,-1 0 0,-1 0 0,1-1 0,-1 1 0,1 0 0,-1-1 0,0 0 0,0 1 0,-1-1 0,1 0 0,-1 0 0,1 0 0,-1 0 0,0-1 0,0 1 0,0-1 0,0 0 0,-1 0 0,1 0 0,-1 0 0,1 0 0,-1-1 0,0 0 0,-4 2 0,3-3 0,1 0 0,-1 0 0,0 0 0,0-1 0,0 1 0,0-1 0,0 0 0,1 0 0,-1-1 0,0 0 0,1 0 0,-1 0 0,1 0 0,0 0 0,0-1 0,0 0 0,0 0 0,0 0 0,1 0 0,-1-1 0,1 1 0,-4-5 0,1-2-170,-1 0-1,1 0 0,1 0 1,-1-1-1,2 0 0,0 0 1,-4-13-1,-4-28-6655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8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24575,'1'2'0,"1"0"0,-1 1 0,1 0 0,-1-1 0,0 1 0,0 0 0,0 0 0,0 0 0,0 0 0,-1 0 0,1-1 0,-1 6 0,3 8 0,48 279 0,-50-286 0,4 32 0,2-32 0,6-18 0,14-34 0,19-28 0,-43 66 0,1 1 0,0-1 0,0 1 0,0 0 0,0 0 0,1 0 0,0 1 0,0-1 0,0 1 0,9-4 0,-12 6 0,0 0 0,0 1 0,0-1 0,0 1 0,0 0 0,0-1 0,1 1 0,-1 0 0,0 0 0,0 0 0,0 1 0,0-1 0,0 0 0,0 1 0,0 0 0,0-1 0,0 1 0,0 0 0,0 0 0,0 0 0,2 2 0,29 33 0,-31-32 0,1 0 0,0 0 0,0 0 0,0-1 0,1 1 0,-1-1 0,1 0 0,0 0 0,4 3 0,1-6-1365,-3-6-5461</inkml:trace>
  <inkml:trace contextRef="#ctx0" brushRef="#br0" timeOffset="1">523 72 24575,'0'12'0,"0"20"0,0 17 0,0 8 0,0-2 0,4-10 0,1-4 0,1-14 0,-6-11 0,-11-24 0,-3-20 0,1-4-8191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7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24575,'4'0'0,"5"0"0,16 0 0,11 0 0,-1 0-8191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4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24575,'7'4'0,"11"1"0,9 22 0,0 18 0,15 13 0,10 3 0,9 0 0,1-4 0,1-4 0,-13-10 0,-16-21 0,-13-21 0,-11-11-8191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08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1401 24575,'12'0'0,"17"0"0,10-8 0,8-2 0,3-9 0,-3 0 0,-9-1 0,-11 3-8191</inkml:trace>
  <inkml:trace contextRef="#ctx0" brushRef="#br0" timeOffset="1">451 0 24575,'8'8'0,"11"19"0,18 29 0,19 30 0,21 27 0,8 24 0,-9 20 0,-11 20 0,-15 4 0,-25 0 0,-28-7 0,-26-13 0,-17-21 0,1-27 0,3-33 0,8-29-8191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12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288 558 24575,'0'-4'0,"0"0"0,0-1 0,0 1 0,-1 0 0,0 0 0,1 0 0,-2 0 0,1-1 0,0 1 0,-1 1 0,0-1 0,0 0 0,0 0 0,0 1 0,-4-5 0,4 6 0,0 0 0,-1 1 0,1-1 0,-1 0 0,1 1 0,-1-1 0,0 1 0,1 0 0,-1 0 0,0 0 0,0 0 0,0 1 0,0-1 0,0 1 0,0 0 0,0-1 0,0 1 0,0 1 0,0-1 0,0 0 0,0 1 0,-4 1 0,-3 1 0,1 0 0,0 0 0,0 1 0,0 0 0,1 1 0,-1 0 0,1 0 0,0 1 0,1 0 0,0 1 0,0-1 0,0 1 0,0 1 0,1-1 0,1 1 0,-1 0 0,1 0 0,-8 18 0,4-6 0,1 1 0,1 0 0,1 1 0,0 0 0,2-1 0,0 2 0,0 25 0,4-42 0,0 0 0,0 0 0,0-1 0,1 1 0,0 0 0,0-1 0,0 1 0,1 0 0,-1-1 0,2 1 0,-1-1 0,0 0 0,1 0 0,0 0 0,0 0 0,1 0 0,6 6 0,-8-9 0,1 1 0,0-1 0,0 0 0,1-1 0,-1 1 0,0-1 0,1 1 0,-1-1 0,1 0 0,-1 0 0,1 0 0,-1-1 0,1 1 0,0-1 0,-1 0 0,1 0 0,-1 0 0,1-1 0,0 1 0,-1-1 0,1 0 0,-1 0 0,1 0 0,-1 0 0,0-1 0,1 1 0,-1-1 0,4-2 0,1-2 0,-1 1 0,0-1 0,0 0 0,0 0 0,-1-1 0,1 0 0,-2 0 0,1 0 0,-1-1 0,0 0 0,-1 0 0,0 0 0,0-1 0,-1 1 0,3-10 0,2-12 0,0-1 0,5-62 0,-5-194 0,-5 61 0,-3 221 0,0-3 0,0 1 0,0-1 0,1 0 0,0 1 0,0-1 0,1 1 0,0-1 0,0 1 0,1 0 0,0 0 0,0 0 0,1 0 0,5-7 0,-9 14 0,0-1 0,0 1 0,0 0 0,0 0 0,0 0 0,0-1 0,0 1 0,0 0 0,1 0 0,-1 0 0,0 0 0,0-1 0,0 1 0,0 0 0,1 0 0,-1 0 0,0 0 0,0 0 0,0 0 0,0-1 0,1 1 0,-1 0 0,0 0 0,0 0 0,1 0 0,-1 0 0,0 0 0,0 0 0,0 0 0,1 0 0,-1 0 0,0 0 0,0 0 0,1 0 0,-1 0 0,0 0 0,0 0 0,0 0 0,1 0 0,-1 1 0,0-1 0,0 0 0,0 0 0,1 0 0,-1 0 0,0 0 0,0 0 0,0 1 0,0-1 0,1 0 0,1 18 0,-7 32 0,4-41 0,-12 115 0,7 0 0,4 1 0,18 147 0,-15-266-66,-1 1-15,0 0 0,1 0 0,0-1-1,0 1 1,0 0 0,1-1 0,0 1 0,0-1-1,1 1 1,-1-1 0,2 0 0,-1 0 0,0 0-1,1-1 1,7 9 0,10-1-6745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0:12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31 24575,'-1'38'0,"0"-14"0,1 0 0,1 1 0,4 25 0,-4-44 0,0 0 0,0 0 0,1-1 0,0 1 0,0-1 0,0 0 0,0 1 0,1-1 0,0 0 0,0 0 0,0-1 0,1 1 0,0-1 0,0 0 0,0 1 0,0-2 0,1 1 0,7 5 0,-8-7 0,0-1 0,0 1 0,1-1 0,-1 0 0,0 0 0,1 0 0,-1 0 0,0-1 0,1 0 0,-1 0 0,1 0 0,-1-1 0,0 1 0,1-1 0,-1 0 0,0 0 0,0 0 0,1-1 0,-1 0 0,0 0 0,-1 0 0,1 0 0,0 0 0,0-1 0,-1 0 0,0 1 0,6-7 0,5-5 0,0 0 0,-2-1 0,0-1 0,18-30 0,50-102 0,-67 135 0,-7 24 0,-5 39 0,-1-39 0,-12 686 0,12-680 0,1-1 0,-2 0 0,1 0 0,-2 0 0,-4 18 0,6-32 0,-1 1 0,1-1 0,-1 0 0,1 0 0,-1 0 0,0 1 0,0-1 0,0 0 0,0 0 0,-1 0 0,1 0 0,0-1 0,-1 1 0,1 0 0,-1-1 0,0 1 0,1 0 0,-1-1 0,0 0 0,0 1 0,0-1 0,0 0 0,0 0 0,0 0 0,-1-1 0,1 1 0,0 0 0,0-1 0,-1 1 0,1-1 0,0 0 0,-1 0 0,1 0 0,0 0 0,-4-1 0,3 1 0,0 0 0,0-1 0,1 0 0,-1 0 0,0 0 0,0 0 0,0 0 0,0 0 0,1-1 0,-1 1 0,1-1 0,-1 0 0,1 0 0,0 0 0,-1 0 0,1 0 0,0-1 0,0 1 0,-2-5 0,1 2 0,1 0 0,0 0 0,1-1 0,-1 1 0,1 0 0,0-1 0,0 1 0,1 0 0,0-1 0,0-7 0,2-4 0,0 0 0,1-1 0,1 1 0,1 0 0,11-28 0,-2 12 0,2 2 0,0 0 0,2 1 0,2 1 0,0 0 0,29-29 0,-38 49-93,-1 1 0,1 1 0,0 0 0,1 0 1,-1 1-1,1 1 0,1 0 0,20-6 0,-23 8-436,4-2-6297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3:22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4T22:06:21.8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65,'0'-1,"0"0,1 0,-1 0,1 0,-1 0,1 0,-1 0,1 1,0-1,-1 0,1 0,0 1,-1-1,1 1,0-1,0 0,0 1,0-1,0 1,0 0,0-1,0 1,0 0,1-1,29-6,-27 7,145-12,-100 10,59-10,-31 3,1 3,129 7,-76 2,1182-3,-1274 2,66 11,-65-6,62 2,-3-7,202-6,-209-11,-75 11,0 0,0 2,0-1,0 2,0 1,0 0,29 4,73 19,-94-20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5:47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414 0 24575,'-7'0'0,"-18"15"0,-5 13 0,-8 12 0,-5 11 0,-11 12 0,-3 6 0,8-1 0,4-12 0,11-7 0,14-14 0,11-15 0,6-11-8191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5:57:17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6:00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24 24575,'-6'-1'0,"0"1"0,0 0 0,0 1 0,1-1 0,-1 1 0,0 0 0,0 0 0,1 1 0,-1 0 0,1 0 0,-1 0 0,1 1 0,0-1 0,0 1 0,0 0 0,0 1 0,1-1 0,-1 1 0,-4 5 0,-2 3 0,0 1 0,0 0 0,1 1 0,1 0 0,0 1 0,1-1 0,1 2 0,-8 21 0,14-34 0,0 0 0,1 0 0,-1 0 0,1 0 0,0 0 0,0 0 0,0 0 0,0 0 0,1 0 0,-1 0 0,1 0 0,0 0 0,0 0 0,0 0 0,0 0 0,0-1 0,0 1 0,1 0 0,0-1 0,-1 1 0,1-1 0,0 1 0,0-1 0,0 0 0,5 4 0,-2-3 0,0 1 0,0-1 0,0 0 0,0-1 0,1 0 0,-1 1 0,1-2 0,-1 1 0,1-1 0,0 1 0,0-1 0,7 0 0,-3-2 0,0 1 0,0-1 0,0-1 0,0 0 0,0 0 0,0-1 0,-1 0 0,1 0 0,-1-1 0,0-1 0,0 0 0,0 0 0,-1 0 0,1-1 0,-1 0 0,-1-1 0,1 0 0,-1 0 0,-1-1 0,1 0 0,-1 0 0,0 0 0,-1-1 0,0 0 0,-1 0 0,1 0 0,-2 0 0,1-1 0,-1 0 0,2-17 0,-4 23 6,-1 0-1,1 0 1,-1 0-1,0-1 0,-1 1 1,1 0-1,-1 0 1,0 0-1,0 0 1,0 0-1,-1 0 1,1 0-1,-1 0 0,0 0 1,0 1-1,0-1 1,0 1-1,-1 0 1,0-1-1,1 1 1,-6-4-1,3 3-111,0 1 0,0-1 0,-1 1 0,0 0 0,1 1 0,-1-1-1,0 1 1,0 0 0,-1 1 0,1-1 0,0 1 0,0 0 0,-10 1 0,-22 1-6720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6:07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24575,'0'499'0,"4"-478"0,-4-21 0,0 1 0,0-1 0,0 0 0,1 0 0,-1 0 0,0 0 0,0 1 0,0-1 0,1 0 0,-1 0 0,0 0 0,0 0 0,0 0 0,1 0 0,-1 0 0,0 0 0,0 0 0,0 0 0,1 0 0,-1 0 0,0 0 0,0 0 0,1 0 0,-1 0 0,0 0 0,0 0 0,0 0 0,1 0 0,-1 0 0,0 0 0,0 0 0,0 0 0,1 0 0,-1 0 0,0 0 0,0-1 0,0 1 0,1 0 0,-1 0 0,0 0 0,0 0 0,0-1 0,5-3 0,-2-1 0,1 0 0,0 0 0,3-7 0,2-2 0,6-8 0,45-57 0,-53 70 0,1 1 0,0 0 0,0 0 0,1 1 0,0 0 0,12-7 0,-19 13 0,-1 0 0,1 0 0,0 0 0,0 0 0,0 0 0,0 1 0,0-1 0,0 1 0,0-1 0,1 1 0,-1 0 0,0 0 0,0-1 0,0 2 0,0-1 0,0 0 0,0 0 0,1 1 0,2 0 0,-3 0 0,0 1 0,0-1 0,0 0 0,-1 1 0,1-1 0,-1 1 0,1 0 0,-1-1 0,1 1 0,-1 0 0,0 0 0,0 0 0,0 0 0,0 0 0,1 4 0,2 8 0,-1 1 0,0-1 0,-1 1 0,0 25 0,-1-20 0,-1-19-11,2 24-260,0-1 0,1 0 1,2 0-1,12 39 0,-12-55-6555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39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24575,'5'0'0,"6"0"0,5 0 0,5 0 0,3 0 0,3 0 0,0 0 0,1 0 0,0 0 0,0 0 0,-1 0 0,0 0 0,0 0 0,-4 0-8191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58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1 788 24575,'1'-51'0,"3"1"0,2 0 0,15-55 0,48-145 0,-27 108 0,-42 142 0,5-18 0,0 1 0,0-1 0,2 1 0,0 0 0,14-22 0,-20 38 0,-1 0 0,1 0 0,-1 0 0,1 0 0,-1 1 0,1-1 0,0 0 0,-1 0 0,1 1 0,0-1 0,0 1 0,0-1 0,-1 1 0,1-1 0,0 1 0,0-1 0,0 1 0,0 0 0,0-1 0,0 1 0,0 0 0,0 0 0,0 0 0,0 0 0,0 0 0,0 0 0,0 0 0,1 0 0,0 1 0,0 0 0,0 0 0,-1 0 0,1 0 0,0 0 0,0 1 0,-1-1 0,1 1 0,-1-1 0,1 1 0,-1 0 0,2 2 0,5 9 0,-1 1 0,11 27 0,-16-36 0,12 36 0,-2 1 0,-2 1 0,7 72 0,0-1 0,-4-43 0,29 134 0,-30-173 111,-9-24-284,-10-19-1130,-5-13-5523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58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24575,'3'0'0,"10"0"0,20 0 0,21 0 0,11 0 0,7-3 0,2-2 0,-4 0 0,-14 1-8191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58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24575,'-3'0'0,"-2"8"0,0 9 0,-6 14 0,-2 13 0,-6 13 0,1 13 0,-5 9 0,2 2 0,4-1 0,6-7 0,11-4 0,14-14 0,12-17 0,9-14 0,-2-19 0,-6-11-8191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58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22 24575,'-4'8'0,"-1"13"0,11 11 0,5 8 0,8 7 0,9 5 0,-2-1 0,8 4 0,4-8 0,-3-5 0,-1-9 0,-10-18 0,-20-23 0,-11-9-8191</inkml:trace>
  <inkml:trace contextRef="#ctx0" brushRef="#br0" timeOffset="1">299 1 24575,'-4'0'0,"0"4"0,-9 15 0,-12 25 0,-2 15 0,-16 5 0,0 4 0,-7 0 0,4-6 0,17-19 0,15-23 0,16-23 0,8-23 0,2-6-8191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22:25:58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24575,'8'0'0,"9"0"0,14 8 0,1 13 0,-5 18 0,-7 18 0,-6 10 0,-7 13 0,-3 8 0,-4-1 0,-8 1 0,-3-7 0,0-10 0,-5-17 0,0-22 0,2-23 0,5-14-8191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7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24575,'7'0'0,"11"0"0,9 0 0,7-4 0,-1-1-8191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4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24575,'0'4'0,"0"6"0,0 6 0,0 4 0,0 3 0,0 2 0,0 0 0,0-3-8191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204 100 24575,'0'-6'0,"0"1"0,0 0 0,-1-1 0,0 1 0,0-1 0,0 1 0,0 0 0,-1 0 0,0 0 0,0 0 0,-1 0 0,1 0 0,-5-5 0,5 8 0,0 0 0,0 0 0,0 0 0,0 1 0,0-1 0,-1 0 0,1 1 0,0 0 0,-1 0 0,1 0 0,-1 0 0,0 0 0,1 0 0,-1 1 0,0-1 0,0 1 0,1-1 0,-1 1 0,0 0 0,0 1 0,1-1 0,-1 0 0,0 1 0,1-1 0,-1 1 0,0 0 0,-4 2 0,1 0 0,0-1 0,0 2 0,1-1 0,-1 1 0,1 0 0,0 0 0,0 0 0,0 1 0,1 0 0,-1 0 0,1 0 0,0 0 0,1 1 0,-1 0 0,1-1 0,1 1 0,-1 0 0,1 1 0,0-1 0,0 0 0,-2 11 0,-1 14 0,1 1 0,1-1 0,1 37 0,2-52 0,0-7 0,0-1 0,0 1 0,1 0 0,1-1 0,3 16 0,-4-23 0,-1 1 0,0-1 0,1 1 0,0-1 0,-1 0 0,1 1 0,0-1 0,0 0 0,-1 0 0,1 1 0,0-1 0,0 0 0,0 0 0,0 0 0,1 0 0,-1 0 0,0-1 0,0 1 0,1 0 0,-1 0 0,0-1 0,1 1 0,-1-1 0,0 1 0,1-1 0,-1 0 0,1 0 0,-1 1 0,1-1 0,-1 0 0,1 0 0,-1 0 0,1 0 0,-1-1 0,0 1 0,1 0 0,-1-1 0,1 1 0,-1-1 0,0 1 0,1-1 0,1-1 0,6-3 0,-1 1 0,0-2 0,-1 1 0,1-1 0,-1 0 0,0-1 0,0 0 0,-1 0 0,0 0 0,-1-1 0,1 0 0,-1 0 0,-1 0 0,7-16 0,-3 3 0,0-1 0,-2 0 0,0-1 0,4-41 0,-9 284 0,-2-212-105,1 0 0,0 0 0,0-1 0,1 1 0,0 0 0,1 0 0,-1 0 0,2-1 0,-1 1 0,1-1 0,0 1 0,6 9 0,7 3-6721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24575,'0'5'0,"0"9"0,0 7 0,0 9 0,0 3 0,0 4 0,0 1 0,0-2 0,0-7-8191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2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24575,'2'131'0,"-3"89"0,2-228 0,1 1 0,1-1 0,-1 1 0,1-1 0,1 1 0,-1 0 0,1 0 0,0 1 0,1-1 0,0 1 0,0 0 0,10-10 0,-13 14 0,0 0 0,0 0 0,0 1 0,0-1 0,0 0 0,0 1 0,0-1 0,0 1 0,1 0 0,-1 0 0,1 0 0,-1 0 0,1 0 0,-1 1 0,1-1 0,-1 1 0,1-1 0,-1 1 0,1 0 0,0 0 0,-1 0 0,1 1 0,0-1 0,-1 1 0,1-1 0,-1 1 0,1 0 0,-1 0 0,1 0 0,-1 0 0,0 0 0,1 0 0,-1 1 0,0-1 0,0 1 0,0 0 0,0 0 0,0 0 0,-1-1 0,1 2 0,2 2 0,0 1 0,1 0 0,-1 1 0,0 0 0,-1 0 0,0 0 0,0 0 0,0 1 0,-1-1 0,2 15 0,-3-19 0,-1 0 0,0 0 0,0 0 0,0 0 0,0 0 0,0 0 0,-1 0 0,1 0 0,-1-1 0,0 1 0,0 0 0,0 0 0,0-1 0,0 1 0,-1 0 0,1-1 0,-1 1 0,0-1 0,1 0 0,-1 1 0,0-1 0,0 0 0,-1 0 0,1 0 0,0-1 0,-1 1 0,1 0 0,-5 1 0,-4 1 7,0 0-1,0-1 0,-1 0 1,1-1-1,-1-1 0,-14 1 0,-17 3-1415,20-1-5417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7.3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2 155 24575,'0'164'0,"0"-162"0,0 0 0,1 1 0,-1-1 0,0 0 0,1 0 0,-1 0 0,1 1 0,0-1 0,0 0 0,0 0 0,0 0 0,0 0 0,2 2 0,-2-3 0,-1-1 0,1 1 0,-1-1 0,1 1 0,0-1 0,0 1 0,-1-1 0,1 0 0,0 1 0,0-1 0,-1 0 0,1 0 0,0 1 0,0-1 0,0 0 0,-1 0 0,1 0 0,0 0 0,0 0 0,0 0 0,-1 0 0,1-1 0,0 1 0,1 0 0,1-2 0,0 1 0,0-1 0,0 0 0,0 0 0,-1 0 0,1 0 0,-1-1 0,1 1 0,-1-1 0,0 1 0,0-1 0,0 0 0,0 0 0,0 0 0,2-6 0,3-10 0,-1-1 0,-1-1 0,0 1 0,-1-1 0,1-33 0,-6-103 0,29 265 0,-14 10 0,-6 0 0,-10 190 0,2-301 0,-1 1 0,0 0 0,-1-1 0,1 1 0,-2-1 0,1 0 0,-1 0 0,0 1 0,0-2 0,-8 12 0,10-16 0,0-1 0,-1 1 0,1-1 0,0 1 0,-1-1 0,1 0 0,-1 0 0,1 0 0,-1 0 0,1 0 0,-1 0 0,0 0 0,1 0 0,-1-1 0,0 1 0,0-1 0,0 1 0,1-1 0,-4 0 0,3 0 0,-1-1 0,0 1 0,1-1 0,-1 0 0,0 0 0,1 0 0,-1 0 0,1 0 0,0-1 0,-1 1 0,1-1 0,0 0 0,0 1 0,0-1 0,0 0 0,0 0 0,-2-3 0,-1-2-170,0 0-1,0 0 0,1-1 1,0 1-1,0-1 0,1 0 1,-3-9-1,-3-17-6655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7.7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59 24575,'12'0'0,"10"0"0,8 0 0,9-8 0,1-3 0,-1-9 0,-8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8.1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50 24575,'9'0'0,"6"0"0,2-4 0,6-2 0,-1-4 0,4 0 0,7 1 0,6 3 0,-4 2-8191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8.7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17 24575,'0'-1'0,"0"1"0,-1-1 0,1 0 0,0 0 0,0 1 0,-1-1 0,1 0 0,0 0 0,-1 1 0,1-1 0,-1 0 0,1 1 0,-1-1 0,1 0 0,-1 1 0,1-1 0,-1 1 0,1-1 0,-1 1 0,0-1 0,1 1 0,-1 0 0,0-1 0,0 1 0,1 0 0,-1-1 0,0 1 0,0 0 0,0 0 0,1 0 0,-1 0 0,0 0 0,0 0 0,0 0 0,1 0 0,-1 0 0,0 0 0,0 0 0,1 0 0,-3 1 0,0 0 0,0-1 0,-1 1 0,1 0 0,0 0 0,0 0 0,-1 0 0,1 1 0,-4 2 0,3 0 0,0 0 0,0 0 0,1 0 0,0 0 0,-1 1 0,2-1 0,-1 1 0,1 0 0,-1 0 0,1 0 0,0 0 0,1 0 0,0 1 0,-2 9 0,0 8 0,2 0 0,1 27 0,0-27 0,2 10 27,2 1 0,2-1-1,1 0 1,16 47 0,-11-40-527,-2 0 1,7 55-1,-15-76-6326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9.0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6 108 24575,'-4'0'0,"3"0"0,9-4 0,9-2 0,5-8 0,8-2 0,7 3 0,-3-2 0,-3 2 0,3-1 0,-6 2-8191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9.4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0 24575,'0'4'0,"-4"6"0,-1 10 0,0 14 0,0 14 0,2 12 0,2 8 0,0 2 0,0-3 0,10-4 0,11-9 0,6-13 0,8-13 0,2-13 0,0-7 0,-7-6-8191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9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24575,'4'0'0,"8"0"0,11 4 0,7 16 0,0 16 0,-6 9 0,2-2 0,-5 1 0,2-5 0,-3 1 0,3 5 0,4-5 0,6-9 0,-3-10-8191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49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24575,'9'0'0,"11"8"0,6 4 0,4 8 0,5 0 0,0 5 0,0 4 0,1-5 0,-5-5-8191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50.1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0 24575,'0'9'0,"0"11"0,0 11 0,0 8 0,-9 7 0,-2 3 0,0 3 0,-2-4 0,1-1 0,3-13 0,2-12-8191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0:45:50.5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24575,'4'0'0,"15"0"0,12 0 0,9 0 0,3 13 0,2 12 0,-2 11 0,-9 12 0,-9 7 0,-10 6 0,-7 1 0,-5 4 0,-11-6 0,-5-4 0,1-8 0,1-3 0,3-4 0,4-11-8191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07.0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0 292 24575,'0'-6'0,"1"1"0,0 0 0,0 0 0,1 0 0,-1 0 0,1 0 0,0 0 0,0 1 0,0-1 0,1 0 0,3-4 0,38-45 0,-41 50 0,18-18 0,1 0 0,44-35 0,-54 48 0,0 2 0,0-1 0,1 1 0,0 1 0,0 0 0,0 1 0,1 1 0,19-4 0,1 3 0,1 2 0,-1 2 0,1 1 0,-1 2 0,1 1 0,56 13 0,-76-13 0,-1 1 0,0 1 0,0 0 0,-1 1 0,0 1 0,0 0 0,0 0 0,-1 2 0,15 11 0,4 8 0,-1 2 0,26 32 0,-43-45 0,-1 1 0,-1 0 0,14 30 0,0-2 0,47 93 0,-51-94 0,-2 0 0,-3 0 0,22 96 0,-7-27 0,-16-60 0,11 74 0,-23-101 0,0-1 0,-2 1 0,-2 0 0,-6 51 0,-9 14 0,-12 87 0,23-143 0,-1 0 0,-1-1 0,-3 1 0,0-2 0,-2 1 0,-2-1 0,-1-1 0,-2-1 0,-1 0 0,-29 38 0,36-56 0,-2 0 0,0-1 0,0 0 0,-1-1 0,-1 0 0,0-1 0,-1-1 0,0 0 0,0-2 0,-1 1 0,0-2 0,0 0 0,-35 7 0,27-9 0,0-1 0,0-1 0,0-1 0,0-1 0,0-2 0,0 0 0,0-2 0,0 0 0,-43-13 0,59 13 0,-1 0 0,1 0 0,0-1 0,1 0 0,-12-8 0,15 9 0,1 0 0,0-1 0,0 0 0,0 0 0,0 0 0,0-1 0,1 1 0,0-1 0,0 0 0,-3-7 0,-5-12 0,2-1 0,1 0 0,0-1 0,-3-31 0,-8-107 0,4 20 0,-6-6 0,15 132 0,6 17 0,0 1 0,0 0 0,-1 0 0,1 0 0,0-1 0,0 1 0,0 0 0,-1 0 0,1 0 0,0 0 0,-1 0 0,1 0 0,0 0 0,0 0 0,-1-1 0,1 1 0,0 0 0,-1 0 0,1 0 0,0 0 0,0 0 0,-1 1 0,1-1 0,0 0 0,-1 0 0,1 0 0,0 0 0,0 0 0,-1 0 0,1 0 0,0 0 0,0 1 0,-1-1 0,-2 3 0,0 0 0,0 0 0,0 0 0,1 1 0,-5 6 0,4-5 0,-11 18 0,1 2 0,1-1 0,2 1 0,0 1 0,-11 48 0,16-53 0,2-8 0,0 0 0,0 0 0,1 0 0,1 0 0,0 20 0,1-33 0,1 0 0,-1 0 0,0 0 0,0 1 0,0-1 0,0 0 0,0 0 0,0 0 0,0 0 0,0 0 0,0 0 0,1 1 0,-1-1 0,0 0 0,0 0 0,0 0 0,0 0 0,0 0 0,0 0 0,1 0 0,-1 0 0,0 0 0,0 0 0,0 1 0,0-1 0,1 0 0,-1 0 0,0 0 0,0 0 0,0 0 0,0 0 0,1 0 0,-1 0 0,0 0 0,0-1 0,0 1 0,0 0 0,1 0 0,-1 0 0,0 0 0,0 0 0,0 0 0,0 0 0,0 0 0,1 0 0,-1 0 0,0 0 0,0-1 0,0 1 0,0 0 0,0 0 0,0 0 0,0 0 0,1 0 0,-1-1 0,0 1 0,0 0 0,0 0 0,0 0 0,0 0 0,0 0 0,0-1 0,0 1 0,0 0 0,0 0 0,0-1 0,9-12 0,5-15 0,-1-1 0,11-33 0,-18 41 0,2 0 0,0 1 0,1 0 0,1 1 0,1 0 0,19-26 0,-28 42 0,0 1 0,1 0 0,-1 0 0,0 0 0,1 0 0,-1 0 0,1 1 0,-1-1 0,1 1 0,0 0 0,-1 0 0,1 0 0,0 0 0,0 0 0,0 0 0,0 1 0,0-1 0,0 1 0,0 0 0,0 0 0,0 0 0,0 0 0,0 1 0,0-1 0,4 2 0,4 2 0,1 1 0,-1 0 0,0 1 0,20 12 0,-18-9 0,197 125 0,-209-134-14,27 22 150,-20-11-344,-8-10 171,0-1 1,0 0-1,-1 1 1,1-1-1,0 0 0,0 1 1,0-1-1,-1 0 1,1 1-1,0-1 1,0 0-1,-1 0 1,1 1-1,0-1 1,0 0-1,-1 0 1,1 0-1,0 1 1,-1-1-1,1 0 0,0 0 1,-1 0-1,1 0 1,0 0-1,-1 0 1,1 0-1,-1 0 1,1 0-1,0 0 1,-1 0-1,1 0 1,0 0-1,-1 0 1,0 0-1,-18-1-6789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7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1 687 24575,'0'-62'0,"2"0"0,14-74 0,-15 129 0,5-31 0,2 0 0,2 1 0,19-49 0,-24 73 0,43-90 0,-41 89 0,1 0 0,1 0 0,0 1 0,21-22 0,-29 34 0,0 0 0,0 0 0,0 0 0,0-1 0,0 2 0,0-1 0,0 0 0,0 0 0,1 0 0,-1 0 0,0 1 0,1-1 0,-1 1 0,0-1 0,1 1 0,-1-1 0,1 1 0,-1 0 0,0 0 0,1-1 0,-1 1 0,1 0 0,-1 1 0,1-1 0,-1 0 0,1 0 0,-1 0 0,0 1 0,1-1 0,-1 1 0,0-1 0,1 1 0,-1 0 0,0-1 0,1 1 0,-1 0 0,0 0 0,0 0 0,0 0 0,0 0 0,0 0 0,1 2 0,4 5 0,0 1 0,-1-1 0,-1 1 0,1 0 0,3 11 0,-6-15 0,109 235 0,2 3 0,-111-239-65,2 6 130,0 0-1,4 19 0,-7-26-151,-1 0-1,0-1 0,1 1 0,-1 0 0,0-1 0,-1 1 0,1-1 1,0 1-1,-1 0 0,1-1 0,-1 1 0,0-1 0,0 1 1,0-1-1,0 1 0,-3 3 0,-12 11-6738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7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24575,'4'0'0,"12"0"0,11 0 0,9-4 0,9-1 0,4 0 0,6-6 0,0-2 0,-1 2 0,-2 3 0,-11 2-8191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8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24575,'-7'11'0,"-3"12"0,-11 9 0,-2 6 0,-4 9 0,2 7 0,6 13 0,5 7 0,6 1 0,4 0 0,6-2 0,11-13 0,2-13 0,11-14 0,8-14 0,-2-1 0,-6-5-8191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8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24575,'8'8'0,"17"9"0,11 3 0,1 8 0,8 0 0,-3 3 0,3-4 0,-7 1 0,-3-5 0,-6 2 0,-12-4 0,-10-9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8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1 24575,'0'11'0,"-11"12"0,-4 9 0,-10 6 0,-9 5 0,1 2 0,0-6 0,4 5 0,8-9 0,11-10 0,7-24 0,4-13-8191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9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24575,'11'0'0,"19"0"0,4 7 0,4 11 0,-4 9 0,-9 15 0,-8 12 0,-7 8 0,-5 4 0,-7 7 0,-4 2 0,-11-5 0,-3-6 0,-6-14 0,1-9 0,6-14 0,5-31 0,5-14-8191</inkml:trace>
  <inkml:trace contextRef="#ctx0" brushRef="#br0" timeOffset="1">530 133 24575,'7'0'0,"3"4"0,15 1 0,10 0 0,7-2 0,7-4 0,4-2 0,-16-1 0,-14 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49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411 1 24575,'-7'0'0,"-3"3"0,-11 10 0,-16 13 0,-3 10 0,-6 10 0,6 5 0,1 1 0,8-1 0,2-9 0,5 0 0,-8 0 0,2-11 0,5-10-8191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29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24575,'7'0'0,"15"0"0,17 0 0,11 0 0,3-7 0,1-3 0,-9 1-8191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0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 24575,'0'7'0,"0"10"0,0 10 0,0 12 0,-4 17 0,-1 11 0,-12 9 0,-1 3 0,0-5 0,5-22 0,4-27 0,-4-30 0,0-14-8191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24575,'0'3'0,"0"10"0,0 5 0,0 8 0,0 18 0,0 13 0,0 4 0,0-1 0,7-3 0,11-11 0,1-21 0,-1-26 0,-12-13 0,-15-19 0,-6-4-8191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0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58 24575,'-8'-11'0,"5"3"0,26 4 0,24 2 0,19 1 0,21 1 0,14 1 0,5-8 0,0-2 0,-15 0 0,-23 2-8191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1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0 24575,'-4'0'0,"-12"8"0,-4 9 0,-5 18 0,0 17 0,-2 19 0,4 20 0,-7 21 0,3 6 0,6-2 0,9-6 0,20-10 0,14-14 0,20-23 0,9-13 0,12-17 0,-2-12 0,-11-11-8191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2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24575,'0'15'0,"0"16"0,0 14 0,0 15 0,0 0 0,0-2 0,0-18 0,0-28 0,0-23 0,7-17 0,11-12 0,20 1 0,12 0 0,4 7 0,2 12 0,-10 17 0,-12 9-8191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2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219 111 24575,'1'0'0,"1"0"0,-1-1 0,1 1 0,-1-1 0,1 0 0,-1 1 0,1-1 0,-1 0 0,0 0 0,1 0 0,-1 0 0,0 0 0,0 0 0,0 0 0,0-1 0,0 1 0,0 0 0,0 0 0,0-1 0,0 1 0,-1-1 0,1 1 0,-1-1 0,1 1 0,-1-1 0,1-2 0,0 0 0,1-1 0,-1 1 0,-1-1 0,1 1 0,-1-1 0,0 1 0,0-1 0,-1-5 0,1 8 0,0 0 0,-1 1 0,1-1 0,0 1 0,-1-1 0,0 1 0,1-1 0,-1 1 0,0-1 0,0 1 0,0 0 0,0-1 0,0 1 0,0 0 0,0 0 0,-1 0 0,1-1 0,0 2 0,0-1 0,-1 0 0,1 0 0,-1 0 0,1 1 0,-1-1 0,1 0 0,-1 1 0,0-1 0,1 1 0,-1 0 0,1 0 0,-1 0 0,0 0 0,1 0 0,-1 0 0,0 0 0,1 0 0,-1 0 0,1 1 0,-1-1 0,0 1 0,1-1 0,-3 2 0,-4 1 0,-1 1 0,1 0 0,0 0 0,0 1 0,0 0 0,-10 9 0,4-1 0,-1 0 0,2 2 0,0-1 0,1 2 0,-13 19 0,20-27 0,0 0 0,1 0 0,0 1 0,0 0 0,1 0 0,0 0 0,0 0 0,1 0 0,0 1 0,1-1 0,0 0 0,1 18 0,0-24 0,1 1 0,0 0 0,-1 0 0,1-1 0,1 1 0,-1-1 0,1 1 0,-1-1 0,1 1 0,0-1 0,0 0 0,1 0 0,2 4 0,-3-5 0,0-1 0,0 1 0,0 0 0,0-1 0,1 0 0,-1 1 0,0-1 0,1 0 0,-1 0 0,0 0 0,1-1 0,0 1 0,-1 0 0,1-1 0,-1 0 0,1 1 0,-1-1 0,1 0 0,0-1 0,3 1 0,1-2 0,0 0 0,1 0 0,-1-1 0,0 0 0,-1 0 0,1 0 0,0-1 0,-1 0 0,0-1 0,0 1 0,0-1 0,0 0 0,-1-1 0,0 1 0,0-1 0,0 0 0,4-8 0,0 0 0,-1-1 0,-1-1 0,0 1 0,0-1 0,-2 0 0,6-25 0,-8 30 0,-3 22 0,0 4 0,0-10 0,0 1 0,1-1 0,0 0 0,0 1 0,1-1 0,-1 0 0,1 0 0,0 0 0,0 0 0,1 0 0,0 0 0,0-1 0,0 1 0,0-1 0,0 0 0,1 0 0,0 0 0,0 0 0,0-1 0,0 1 0,1-1 0,0 0 0,-1-1 0,1 1 0,0-1 0,0 0 0,0 0 0,0 0 0,1-1 0,-1 0 0,0 0 0,1 0 0,-1 0 0,0-1 0,1 0 0,-1 0 0,11-2 0,20-8-1365,-4-1-5461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3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359 305 24575,'0'-1'0,"0"-1"0,0 1 0,0-1 0,0 0 0,-1 1 0,1-1 0,-1 1 0,1-1 0,-1 1 0,1-1 0,-1 1 0,0-1 0,0 1 0,1-1 0,-1 1 0,0 0 0,0 0 0,-1-1 0,1 1 0,0 0 0,-2-1 0,0 0 0,0 1 0,1-1 0,-2 1 0,1 0 0,0 0 0,0 0 0,0 0 0,0 1 0,0-1 0,-5 1 0,-3 0 0,1 0 0,-1 1 0,0 0 0,0 1 0,-18 5 0,15-1 0,1-1 0,0 1 0,-1 1 0,2 1 0,-1 0 0,1 0 0,1 1 0,-1 1 0,-13 14 0,16-14 0,0 0 0,1 1 0,0 0 0,1 0 0,0 0 0,1 1 0,0 0 0,0 1 0,2-1 0,-6 20 0,9-28 0,0 1 0,1 0 0,-1 0 0,1 0 0,0 0 0,0 0 0,1 0 0,-1 0 0,1 0 0,0 0 0,3 8 0,-3-11 0,0 0 0,0 0 0,1 0 0,-1 0 0,0 0 0,1-1 0,-1 1 0,1 0 0,0-1 0,-1 1 0,1-1 0,0 0 0,0 1 0,0-1 0,0 0 0,0 0 0,0 0 0,0-1 0,1 1 0,-1 0 0,0-1 0,0 1 0,0-1 0,1 0 0,-1 0 0,5 0 0,1-1 0,0 0 0,0-1 0,1 0 0,-1 0 0,-1 0 0,1-1 0,0-1 0,-1 1 0,1-1 0,-1 0 0,0-1 0,0 0 0,-1 0 0,11-11 0,1-2 0,-1 0 0,-1-2 0,22-36 0,-18 25 0,-1-1 0,-2-1 0,25-69 0,-38 87 0,0 0 0,-1-1 0,0 1 0,-1-1 0,-1-16 0,-1 23 0,-1-1 0,0 0 0,0 0 0,-1 1 0,0-1 0,-1 0 0,0 1 0,-9-17 0,12 24 0,-1 1 0,1-1 0,-1 1 0,0 0 0,0-1 0,1 1 0,-1 0 0,0-1 0,0 1 0,0 0 0,0 0 0,-1 0 0,1 0 0,0 0 0,0 0 0,-1 0 0,1 0 0,0 1 0,-1-1 0,1 0 0,-1 1 0,1-1 0,-4 0 0,4 2 0,-1-1 0,1 1 0,0 0 0,-1 0 0,1-1 0,-1 1 0,1 0 0,0 0 0,0 1 0,-1-1 0,1 0 0,0 0 0,0 0 0,0 1 0,0-1 0,1 0 0,-1 1 0,0-1 0,1 1 0,-1-1 0,0 1 0,0 2 0,-4 13 0,1 0 0,0 0 0,1 0 0,0 0 0,1 26 0,2-10 0,9 64 0,-5-71 0,13 44 0,-14-60 0,1-1 0,0 1 0,0-1 0,0 0 0,1 0 0,1-1 0,10 14 0,-13-19-97,1 0-1,-1 0 1,1-1-1,-1 0 1,1 1-1,0-1 1,-1-1-1,1 1 1,0-1-1,0 1 1,1-1-1,-1 0 0,8 0 1,21 2-6729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3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1 223 24575,'0'3'0,"0"10"0,0 9 0,0 9 0,0 10 0,7-2 0,4-11 0,-2-18 0,-1-26 0,-2-9-8191</inkml:trace>
  <inkml:trace contextRef="#ctx0" brushRef="#br0" timeOffset="1">46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4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24575,'0'11'0,"0"12"0,4 12 0,8 9 0,18-4 0,11-13 0,-2-17 0,1-23 0,-7-16 0,-9-11 0,-9-6 0,-10-2 0,-6 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4:50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24575,'734'0'0,"-553"-12"-924,-169 11 483,28-4-6385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4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29 24575,'0'-1'0,"0"-1"0,0 1 0,0 0 0,-1 0 0,1-1 0,-1 1 0,1 0 0,-1 0 0,1-1 0,-1 1 0,0 0 0,0 0 0,1 0 0,-1 0 0,0 0 0,0 0 0,0 0 0,0 0 0,0 0 0,0 1 0,-1-1 0,1 0 0,0 1 0,0-1 0,0 1 0,-1-1 0,1 1 0,0-1 0,-1 1 0,1 0 0,0 0 0,-1 0 0,1 0 0,0 0 0,-2 0 0,-4 0 0,1 0 0,0 0 0,-1 1 0,1 0 0,0 0 0,-9 3 0,9-2 0,0 1 0,-1 0 0,1 0 0,0 1 0,0 0 0,1 0 0,-1 0 0,1 1 0,0 0 0,0 0 0,1 0 0,0 1 0,-6 8 0,8-11 0,0-1 0,1 2 0,-1-1 0,1 0 0,0 0 0,-1 0 0,1 1 0,1-1 0,-1 1 0,0-1 0,1 0 0,0 1 0,0-1 0,0 1 0,0-1 0,1 1 0,-1-1 0,1 1 0,0-1 0,0 0 0,0 1 0,0-1 0,1 0 0,-1 0 0,1 0 0,0 0 0,0 0 0,2 3 0,2 0 0,-1-1 0,1 0 0,0 0 0,0 0 0,0-1 0,1 0 0,0 0 0,0-1 0,9 4 0,9 1 0,35 8 0,13 3 0,-69-18 0,-1 1 0,1-1 0,-1 1 0,1-1 0,-1 1 0,0 0 0,0 1 0,0-1 0,0 0 0,0 1 0,0-1 0,-1 1 0,1 0 0,-1 0 0,2 4 0,-3-5 0,0 0 0,-1 0 0,1 0 0,-1 0 0,0 0 0,0 0 0,1 0 0,-1 0 0,-1 0 0,1 0 0,0 0 0,0 0 0,-1 0 0,1 0 0,-1 0 0,0 0 0,0 0 0,1 0 0,-1 0 0,-1-1 0,1 1 0,0 0 0,0-1 0,0 1 0,-1 0 0,1-1 0,-1 0 0,-1 2 0,-15 11 0,0 0 0,0-2 0,-2 0 0,1-1 0,-1-1 0,-1-1 0,-41 13 0,49-19-341,1 0 0,-1 0-1,-16 0 1,-25-4-6485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4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24575,'7'19'0,"18"14"0,16 16 0,12 7 0,12 9 0,3 1 0,-10 5 0,-16 9 0,-14 5 0,-12 8 0,-20 6 0,-10-6 0,-9-18 0,-2-19 0,4-26 0,6-34 0,5-15-8191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35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24575,'0'0'0,"0"1"0,0-1 0,1 1 0,-1-1 0,0 1 0,0-1 0,1 1 0,-1-1 0,0 1 0,0-1 0,1 1 0,-1-1 0,1 0 0,-1 1 0,0-1 0,1 0 0,-1 1 0,1-1 0,-1 0 0,1 0 0,-1 1 0,1-1 0,-1 0 0,1 0 0,-1 0 0,1 1 0,16 2 0,23-3 0,-31-1 0,0 1 0,0 0 0,17 2 0,-23-1 0,0-1 0,-1 1 0,1 0 0,-1 0 0,1 0 0,-1 0 0,0 0 0,1 1 0,-1-1 0,0 1 0,0-1 0,0 1 0,0 0 0,0 0 0,0 0 0,-1 0 0,4 4 0,-3-1 0,1 0 0,-1 1 0,1-1 0,-2 1 0,1 0 0,-1-1 0,1 1 0,-2 0 0,1 0 0,0-1 0,-1 1 0,0 0 0,-1 0 0,0 0 0,1 0 0,-2-1 0,1 1 0,-1 0 0,-2 6 0,-6 10 0,-1 0 0,0-1 0,-22 29 0,-2 5 0,34-53 0,0 0 0,0 0 0,0 0 0,0 0 0,0 0 0,0 0 0,1 0 0,-1 0 0,1 0 0,0 1 0,-1-1 0,1 0 0,0 0 0,0 0 0,1 3 0,-1-4 0,1 0 0,0 0 0,-1 0 0,1 1 0,0-1 0,0 0 0,-1 0 0,1 0 0,0-1 0,0 1 0,0 0 0,0 0 0,0 0 0,0-1 0,1 1 0,-1 0 0,0-1 0,0 1 0,0-1 0,1 0 0,-1 1 0,0-1 0,0 0 0,1 0 0,1 1 0,20 1 33,0-1-1,0-1 1,25-3-1,-21 1-780,52 2 1,-50 4-6079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0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24575,'8'0'0,"13"0"0,15 0 0,20-8 0,7-1 0,1-1 0,-14 3 0,-26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0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 24575,'15'-4'0,"12"-1"0,10 0 0,5 1 0,3 1 0,-5 1-8191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1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1 24575,'0'3'0,"0"10"0,0 9 0,-8 17 0,-2 15 0,1 19 0,-6 11 0,0 10 0,2 1 0,-4-5 0,0-10 0,4-22 0,4-29 0,3-23 0,3-28 0,2-9-8191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1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24575,'0'15'0,"0"16"0,0 14 0,0 11 0,0 7 0,11 12 0,4 4 0,0-4 0,7-3 0,9-14 0,-2-21 0,-16-27 0,-11-24 0,-29-20 0,-8-4-8191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2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24575,'15'0'0,"16"-11"0,18-4 0,16 1 0,11 2 0,5-4 0,3 1 0,-5 3 0,-13 3 0,-17-7 0,-16-2-8191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4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19 24575,'0'0'0,"0"-1"0,-1 1 0,1-1 0,0 1 0,0-1 0,0 1 0,-1-1 0,1 1 0,0-1 0,-1 1 0,1 0 0,0-1 0,-1 1 0,1-1 0,0 1 0,-1 0 0,1 0 0,-1-1 0,1 1 0,-1 0 0,1 0 0,-1-1 0,1 1 0,0 0 0,-1 0 0,0 0 0,-17-4 0,15 3 0,-9-1 0,1 1 0,-1 0 0,0 0 0,0 1 0,-15 2 0,24-1 0,-1-1 0,0 1 0,0 0 0,1 0 0,-1 1 0,0-1 0,1 1 0,0 0 0,-1-1 0,1 2 0,0-1 0,0 0 0,0 1 0,0-1 0,0 1 0,1 0 0,-1 0 0,1 0 0,0 0 0,-3 5 0,1 1 0,0 1 0,1 0 0,0 0 0,0 0 0,1 1 0,0-1 0,1 1 0,0 15 0,9 89 0,-4-76 0,22 138 0,-14-115 0,6 120 0,-18-177 0,-2 27 0,2-31 0,0 0 0,0 0 0,0 0 0,-1 0 0,1 0 0,0 0 0,-1 0 0,1 0 0,0 0 0,-1 0 0,1 0 0,-1 0 0,0 0 0,1-1 0,-1 1 0,0 0 0,0 0 0,1-1 0,-1 1 0,0 0 0,0-1 0,0 1 0,-1 0 0,1-1 0,0 0 0,0 0 0,1 0 0,-1 0 0,0 0 0,0 0 0,0 0 0,0 0 0,1 0 0,-1-1 0,0 1 0,0 0 0,1 0 0,-1-1 0,0 1 0,0 0 0,1-1 0,-1 1 0,0-1 0,1 1 0,-1-1 0,1 1 0,-1-1 0,1 0 0,-1 1 0,0-2 0,-13-22 0,11 18 0,-21-42-1365,0-3-5461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16:28:44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 24575,'0'4'0,"11"1"0,12 0 0,5-1 0,5-1 0,9-5 0,8-2 0,-4-8 0,1-2 0,0-6 0,-7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alculus-volume-2/pages/3-introduction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the average volume of one slice of bread is 35 cubic centimeters and the loaf has 14 slices.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visualize cylindrical shells with animation, go to </a:t>
            </a:r>
            <a:r>
              <a:rPr lang="en-US" sz="1200" b="1" dirty="0"/>
              <a:t>https://www.geogebra.org/m/TvkwtNqC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Note that we are integrating an expression involving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f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′(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),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so we need to be sure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f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′(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)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is integrable. This is why we require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f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(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)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to be smooth. The following example shows how to apply the theorem.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Although it is nice to have a formula for calculating arc length, this particular theorem can generate expressions that are difficult to integrate. We study some techniques for integration in </a:t>
            </a:r>
            <a:r>
              <a:rPr lang="en-US" b="0" i="0" u="sng" dirty="0">
                <a:solidFill>
                  <a:srgbClr val="026AA1"/>
                </a:solidFill>
                <a:effectLst/>
                <a:latin typeface="Neue Helvetica W01"/>
                <a:hlinkClick r:id="rId3"/>
              </a:rPr>
              <a:t>Introduction to Techniques of Integration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. In some cases, we may have to use a computer or calculator to approximate the value of the integral.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82E16-CB54-504A-85AA-1B9D9834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E79C4-9530-E040-B97F-F4990CBCB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BB153-3E86-3429-9284-694CF8477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B49E-9080-6484-ECD5-A4AC2624C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8F2F-2CC4-E22C-9451-4A06774B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D8945-E8C1-5EAA-6A99-06DB338A1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11156-7F74-225A-6FE6-3E2F5F3C9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384F1-F098-FB37-06E4-B909454D2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3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540F-8F21-727A-548B-0379CB15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88864-3B50-30A1-34B1-2EAC860F3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99CEE-393F-F12C-20F1-28B9555ED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3CDE-ADEC-E036-9A56-383B90E78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3E69-F854-FCCB-99A2-4B699014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33DB4-ADE4-7CC3-711E-9FAC0B3C7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EE206-9F55-6335-A4B1-5D00BB352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27CFD-E3B6-CC85-212F-D419D905D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8740-F40F-603C-174B-FCAB6E71A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26228-767E-D05C-0F5A-0B39BA286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257EF-944D-646B-87A4-1F021D95A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2394A-663D-FFF4-BF9E-3F952CC41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cross-section is perpendicular to the x-axis.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Possibilities for A(x) include area of a triangle, square, rectangle, trapezoid, circle,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special case where the slicing method can be applied is when the cross-section is a disk (with the cross-sectional area being the area of a circle).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6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create a solid that has disks as its slices is to revolve a region about an axis. What do you notice about the cross-sectional area? Taking slices perpendicular to the x-axis, the cross-sections are disks with area pi times the radius squared. What is the radius? The radius is the distance between the axis and the curve, which is y=f(x).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7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So far, our examples have all concerned regions revolved around the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-axis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Neue Helvetica W01"/>
              </a:rPr>
              <a:t>,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but we can generate a solid of revolution by revolving a plane region around any horizontal or vertical line. In the next example, we look at a solid of revolution that has been generated by revolving a region around the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-axis.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The mechanics of the disk method are nearly the same as when the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x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in"/>
              </a:rPr>
              <a:t>-axis 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is the axis of revolution, but we express the function in terms of 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MathJax_Math-italic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and we integrate with respect to </a:t>
            </a:r>
            <a:r>
              <a:rPr lang="en-US" b="0" i="1" dirty="0">
                <a:solidFill>
                  <a:srgbClr val="424242"/>
                </a:solidFill>
                <a:effectLst/>
                <a:latin typeface="Neue Helvetica W01"/>
              </a:rPr>
              <a:t>y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taking a regular piece of paper (8.5x11) and wrapping it around a can. When the paper is wrapped around the can, it has the shape of a cylindrical shell – illustrated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volume of the solid of revolution? The sum of the volumes of the cylindrical shells. How do we calculate the volume of a typical cylindrical shell?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6.png"/><Relationship Id="rId13" Type="http://schemas.openxmlformats.org/officeDocument/2006/relationships/customXml" Target="../ink/ink110.xml"/><Relationship Id="rId18" Type="http://schemas.openxmlformats.org/officeDocument/2006/relationships/image" Target="../media/image1331.png"/><Relationship Id="rId26" Type="http://schemas.openxmlformats.org/officeDocument/2006/relationships/image" Target="../media/image1335.png"/><Relationship Id="rId3" Type="http://schemas.openxmlformats.org/officeDocument/2006/relationships/image" Target="../media/image37.png"/><Relationship Id="rId21" Type="http://schemas.openxmlformats.org/officeDocument/2006/relationships/customXml" Target="../ink/ink114.xml"/><Relationship Id="rId7" Type="http://schemas.openxmlformats.org/officeDocument/2006/relationships/customXml" Target="../ink/ink107.xml"/><Relationship Id="rId12" Type="http://schemas.openxmlformats.org/officeDocument/2006/relationships/image" Target="../media/image1328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2" Type="http://schemas.openxmlformats.org/officeDocument/2006/relationships/image" Target="../media/image36.png"/><Relationship Id="rId16" Type="http://schemas.openxmlformats.org/officeDocument/2006/relationships/image" Target="../media/image1330.png"/><Relationship Id="rId20" Type="http://schemas.openxmlformats.org/officeDocument/2006/relationships/image" Target="../media/image13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5.png"/><Relationship Id="rId11" Type="http://schemas.openxmlformats.org/officeDocument/2006/relationships/customXml" Target="../ink/ink109.xml"/><Relationship Id="rId24" Type="http://schemas.openxmlformats.org/officeDocument/2006/relationships/image" Target="../media/image1334.png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10" Type="http://schemas.openxmlformats.org/officeDocument/2006/relationships/image" Target="../media/image1327.png"/><Relationship Id="rId19" Type="http://schemas.openxmlformats.org/officeDocument/2006/relationships/customXml" Target="../ink/ink113.xml"/><Relationship Id="rId4" Type="http://schemas.openxmlformats.org/officeDocument/2006/relationships/image" Target="../media/image38.png"/><Relationship Id="rId9" Type="http://schemas.openxmlformats.org/officeDocument/2006/relationships/customXml" Target="../ink/ink108.xml"/><Relationship Id="rId14" Type="http://schemas.openxmlformats.org/officeDocument/2006/relationships/image" Target="../media/image1329.png"/><Relationship Id="rId22" Type="http://schemas.openxmlformats.org/officeDocument/2006/relationships/image" Target="../media/image13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9.png"/><Relationship Id="rId13" Type="http://schemas.openxmlformats.org/officeDocument/2006/relationships/customXml" Target="../ink/ink122.xml"/><Relationship Id="rId18" Type="http://schemas.openxmlformats.org/officeDocument/2006/relationships/image" Target="../media/image1344.png"/><Relationship Id="rId26" Type="http://schemas.openxmlformats.org/officeDocument/2006/relationships/image" Target="../media/image1348.png"/><Relationship Id="rId3" Type="http://schemas.openxmlformats.org/officeDocument/2006/relationships/customXml" Target="../ink/ink117.xml"/><Relationship Id="rId21" Type="http://schemas.openxmlformats.org/officeDocument/2006/relationships/customXml" Target="../ink/ink126.xml"/><Relationship Id="rId7" Type="http://schemas.openxmlformats.org/officeDocument/2006/relationships/customXml" Target="../ink/ink119.xml"/><Relationship Id="rId12" Type="http://schemas.openxmlformats.org/officeDocument/2006/relationships/image" Target="../media/image1341.png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2" Type="http://schemas.openxmlformats.org/officeDocument/2006/relationships/image" Target="../media/image39.png"/><Relationship Id="rId16" Type="http://schemas.openxmlformats.org/officeDocument/2006/relationships/image" Target="../media/image1343.png"/><Relationship Id="rId20" Type="http://schemas.openxmlformats.org/officeDocument/2006/relationships/image" Target="../media/image13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8.png"/><Relationship Id="rId11" Type="http://schemas.openxmlformats.org/officeDocument/2006/relationships/customXml" Target="../ink/ink121.xml"/><Relationship Id="rId24" Type="http://schemas.openxmlformats.org/officeDocument/2006/relationships/image" Target="../media/image1347.png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10" Type="http://schemas.openxmlformats.org/officeDocument/2006/relationships/image" Target="../media/image1340.png"/><Relationship Id="rId19" Type="http://schemas.openxmlformats.org/officeDocument/2006/relationships/customXml" Target="../ink/ink125.xml"/><Relationship Id="rId4" Type="http://schemas.openxmlformats.org/officeDocument/2006/relationships/image" Target="../media/image1337.png"/><Relationship Id="rId9" Type="http://schemas.openxmlformats.org/officeDocument/2006/relationships/customXml" Target="../ink/ink120.xml"/><Relationship Id="rId14" Type="http://schemas.openxmlformats.org/officeDocument/2006/relationships/image" Target="../media/image1342.png"/><Relationship Id="rId22" Type="http://schemas.openxmlformats.org/officeDocument/2006/relationships/image" Target="../media/image1346.png"/></Relationships>
</file>

<file path=ppt/slides/_rels/slide12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1268.png"/><Relationship Id="rId303" Type="http://schemas.openxmlformats.org/officeDocument/2006/relationships/image" Target="../media/image1270.png"/><Relationship Id="rId21" Type="http://schemas.openxmlformats.org/officeDocument/2006/relationships/customXml" Target="../ink/ink137.xml"/><Relationship Id="rId42" Type="http://schemas.openxmlformats.org/officeDocument/2006/relationships/image" Target="../media/image1141.png"/><Relationship Id="rId63" Type="http://schemas.openxmlformats.org/officeDocument/2006/relationships/customXml" Target="../ink/ink158.xml"/><Relationship Id="rId84" Type="http://schemas.openxmlformats.org/officeDocument/2006/relationships/customXml" Target="../ink/ink169.xml"/><Relationship Id="rId324" Type="http://schemas.openxmlformats.org/officeDocument/2006/relationships/customXml" Target="../ink/ink206.xml"/><Relationship Id="rId345" Type="http://schemas.openxmlformats.org/officeDocument/2006/relationships/image" Target="../media/image1289.png"/><Relationship Id="rId366" Type="http://schemas.openxmlformats.org/officeDocument/2006/relationships/customXml" Target="../ink/ink227.xml"/><Relationship Id="rId387" Type="http://schemas.openxmlformats.org/officeDocument/2006/relationships/image" Target="../media/image1309.png"/><Relationship Id="rId412" Type="http://schemas.openxmlformats.org/officeDocument/2006/relationships/customXml" Target="../ink/ink250.xml"/><Relationship Id="rId268" Type="http://schemas.openxmlformats.org/officeDocument/2006/relationships/customXml" Target="../ink/ink178.xml"/><Relationship Id="rId289" Type="http://schemas.openxmlformats.org/officeDocument/2006/relationships/image" Target="../media/image1263.png"/><Relationship Id="rId11" Type="http://schemas.openxmlformats.org/officeDocument/2006/relationships/customXml" Target="../ink/ink132.xml"/><Relationship Id="rId32" Type="http://schemas.openxmlformats.org/officeDocument/2006/relationships/image" Target="../media/image1137.png"/><Relationship Id="rId53" Type="http://schemas.openxmlformats.org/officeDocument/2006/relationships/customXml" Target="../ink/ink153.xml"/><Relationship Id="rId74" Type="http://schemas.openxmlformats.org/officeDocument/2006/relationships/customXml" Target="../ink/ink164.xml"/><Relationship Id="rId314" Type="http://schemas.openxmlformats.org/officeDocument/2006/relationships/customXml" Target="../ink/ink201.xml"/><Relationship Id="rId335" Type="http://schemas.openxmlformats.org/officeDocument/2006/relationships/image" Target="../media/image207.png"/><Relationship Id="rId356" Type="http://schemas.openxmlformats.org/officeDocument/2006/relationships/customXml" Target="../ink/ink222.xml"/><Relationship Id="rId377" Type="http://schemas.openxmlformats.org/officeDocument/2006/relationships/image" Target="../media/image1304.png"/><Relationship Id="rId398" Type="http://schemas.openxmlformats.org/officeDocument/2006/relationships/customXml" Target="../ink/ink243.xml"/><Relationship Id="rId5" Type="http://schemas.openxmlformats.org/officeDocument/2006/relationships/customXml" Target="../ink/ink129.xml"/><Relationship Id="rId95" Type="http://schemas.openxmlformats.org/officeDocument/2006/relationships/image" Target="../media/image1166.png"/><Relationship Id="rId402" Type="http://schemas.openxmlformats.org/officeDocument/2006/relationships/customXml" Target="../ink/ink245.xml"/><Relationship Id="rId279" Type="http://schemas.openxmlformats.org/officeDocument/2006/relationships/image" Target="../media/image1258.png"/><Relationship Id="rId22" Type="http://schemas.openxmlformats.org/officeDocument/2006/relationships/image" Target="../media/image1132.png"/><Relationship Id="rId43" Type="http://schemas.openxmlformats.org/officeDocument/2006/relationships/customXml" Target="../ink/ink148.xml"/><Relationship Id="rId64" Type="http://schemas.openxmlformats.org/officeDocument/2006/relationships/image" Target="../media/image1152.png"/><Relationship Id="rId290" Type="http://schemas.openxmlformats.org/officeDocument/2006/relationships/customXml" Target="../ink/ink189.xml"/><Relationship Id="rId304" Type="http://schemas.openxmlformats.org/officeDocument/2006/relationships/customXml" Target="../ink/ink196.xml"/><Relationship Id="rId325" Type="http://schemas.openxmlformats.org/officeDocument/2006/relationships/image" Target="../media/image1281.png"/><Relationship Id="rId346" Type="http://schemas.openxmlformats.org/officeDocument/2006/relationships/customXml" Target="../ink/ink217.xml"/><Relationship Id="rId367" Type="http://schemas.openxmlformats.org/officeDocument/2006/relationships/image" Target="../media/image1299.png"/><Relationship Id="rId388" Type="http://schemas.openxmlformats.org/officeDocument/2006/relationships/customXml" Target="../ink/ink238.xml"/><Relationship Id="rId85" Type="http://schemas.openxmlformats.org/officeDocument/2006/relationships/image" Target="../media/image1161.png"/><Relationship Id="rId269" Type="http://schemas.openxmlformats.org/officeDocument/2006/relationships/image" Target="../media/image1253.png"/><Relationship Id="rId12" Type="http://schemas.openxmlformats.org/officeDocument/2006/relationships/image" Target="../media/image13710.png"/><Relationship Id="rId33" Type="http://schemas.openxmlformats.org/officeDocument/2006/relationships/customXml" Target="../ink/ink143.xml"/><Relationship Id="rId280" Type="http://schemas.openxmlformats.org/officeDocument/2006/relationships/customXml" Target="../ink/ink184.xml"/><Relationship Id="rId315" Type="http://schemas.openxmlformats.org/officeDocument/2006/relationships/image" Target="../media/image1276.png"/><Relationship Id="rId336" Type="http://schemas.openxmlformats.org/officeDocument/2006/relationships/customXml" Target="../ink/ink212.xml"/><Relationship Id="rId357" Type="http://schemas.openxmlformats.org/officeDocument/2006/relationships/image" Target="../media/image1294.png"/><Relationship Id="rId54" Type="http://schemas.openxmlformats.org/officeDocument/2006/relationships/image" Target="../media/image1147.png"/><Relationship Id="rId75" Type="http://schemas.openxmlformats.org/officeDocument/2006/relationships/image" Target="../media/image1157.png"/><Relationship Id="rId96" Type="http://schemas.openxmlformats.org/officeDocument/2006/relationships/customXml" Target="../ink/ink175.xml"/><Relationship Id="rId378" Type="http://schemas.openxmlformats.org/officeDocument/2006/relationships/customXml" Target="../ink/ink233.xml"/><Relationship Id="rId399" Type="http://schemas.openxmlformats.org/officeDocument/2006/relationships/image" Target="../media/image1315.png"/><Relationship Id="rId403" Type="http://schemas.openxmlformats.org/officeDocument/2006/relationships/image" Target="../media/image1317.png"/><Relationship Id="rId6" Type="http://schemas.openxmlformats.org/officeDocument/2006/relationships/image" Target="../media/image13410.png"/><Relationship Id="rId23" Type="http://schemas.openxmlformats.org/officeDocument/2006/relationships/customXml" Target="../ink/ink138.xml"/><Relationship Id="rId270" Type="http://schemas.openxmlformats.org/officeDocument/2006/relationships/customXml" Target="../ink/ink179.xml"/><Relationship Id="rId291" Type="http://schemas.openxmlformats.org/officeDocument/2006/relationships/image" Target="../media/image1264.png"/><Relationship Id="rId305" Type="http://schemas.openxmlformats.org/officeDocument/2006/relationships/image" Target="../media/image1271.png"/><Relationship Id="rId326" Type="http://schemas.openxmlformats.org/officeDocument/2006/relationships/customXml" Target="../ink/ink207.xml"/><Relationship Id="rId347" Type="http://schemas.openxmlformats.org/officeDocument/2006/relationships/image" Target="../media/image1290.png"/><Relationship Id="rId44" Type="http://schemas.openxmlformats.org/officeDocument/2006/relationships/image" Target="../media/image1142.png"/><Relationship Id="rId65" Type="http://schemas.openxmlformats.org/officeDocument/2006/relationships/customXml" Target="../ink/ink159.xml"/><Relationship Id="rId86" Type="http://schemas.openxmlformats.org/officeDocument/2006/relationships/customXml" Target="../ink/ink170.xml"/><Relationship Id="rId368" Type="http://schemas.openxmlformats.org/officeDocument/2006/relationships/customXml" Target="../ink/ink228.xml"/><Relationship Id="rId389" Type="http://schemas.openxmlformats.org/officeDocument/2006/relationships/image" Target="../media/image1310.png"/><Relationship Id="rId13" Type="http://schemas.openxmlformats.org/officeDocument/2006/relationships/customXml" Target="../ink/ink133.xml"/><Relationship Id="rId281" Type="http://schemas.openxmlformats.org/officeDocument/2006/relationships/image" Target="../media/image1259.png"/><Relationship Id="rId316" Type="http://schemas.openxmlformats.org/officeDocument/2006/relationships/customXml" Target="../ink/ink202.xml"/><Relationship Id="rId337" Type="http://schemas.openxmlformats.org/officeDocument/2006/relationships/image" Target="../media/image15410.png"/><Relationship Id="rId34" Type="http://schemas.openxmlformats.org/officeDocument/2006/relationships/image" Target="../media/image1138.png"/><Relationship Id="rId55" Type="http://schemas.openxmlformats.org/officeDocument/2006/relationships/customXml" Target="../ink/ink154.xml"/><Relationship Id="rId76" Type="http://schemas.openxmlformats.org/officeDocument/2006/relationships/customXml" Target="../ink/ink165.xml"/><Relationship Id="rId358" Type="http://schemas.openxmlformats.org/officeDocument/2006/relationships/customXml" Target="../ink/ink223.xml"/><Relationship Id="rId379" Type="http://schemas.openxmlformats.org/officeDocument/2006/relationships/image" Target="../media/image1305.png"/><Relationship Id="rId7" Type="http://schemas.openxmlformats.org/officeDocument/2006/relationships/customXml" Target="../ink/ink130.xml"/><Relationship Id="rId390" Type="http://schemas.openxmlformats.org/officeDocument/2006/relationships/customXml" Target="../ink/ink239.xml"/><Relationship Id="rId404" Type="http://schemas.openxmlformats.org/officeDocument/2006/relationships/customXml" Target="../ink/ink246.xml"/><Relationship Id="rId271" Type="http://schemas.openxmlformats.org/officeDocument/2006/relationships/image" Target="../media/image1254.png"/><Relationship Id="rId292" Type="http://schemas.openxmlformats.org/officeDocument/2006/relationships/customXml" Target="../ink/ink190.xml"/><Relationship Id="rId306" Type="http://schemas.openxmlformats.org/officeDocument/2006/relationships/customXml" Target="../ink/ink197.xml"/><Relationship Id="rId24" Type="http://schemas.openxmlformats.org/officeDocument/2006/relationships/image" Target="../media/image1133.png"/><Relationship Id="rId45" Type="http://schemas.openxmlformats.org/officeDocument/2006/relationships/customXml" Target="../ink/ink149.xml"/><Relationship Id="rId66" Type="http://schemas.openxmlformats.org/officeDocument/2006/relationships/image" Target="../media/image1153.png"/><Relationship Id="rId87" Type="http://schemas.openxmlformats.org/officeDocument/2006/relationships/image" Target="../media/image1162.png"/><Relationship Id="rId327" Type="http://schemas.openxmlformats.org/officeDocument/2006/relationships/image" Target="../media/image1282.png"/><Relationship Id="rId348" Type="http://schemas.openxmlformats.org/officeDocument/2006/relationships/customXml" Target="../ink/ink218.xml"/><Relationship Id="rId369" Type="http://schemas.openxmlformats.org/officeDocument/2006/relationships/image" Target="../media/image1300.png"/><Relationship Id="rId380" Type="http://schemas.openxmlformats.org/officeDocument/2006/relationships/customXml" Target="../ink/ink234.xml"/><Relationship Id="rId14" Type="http://schemas.openxmlformats.org/officeDocument/2006/relationships/image" Target="../media/image13810.png"/><Relationship Id="rId35" Type="http://schemas.openxmlformats.org/officeDocument/2006/relationships/customXml" Target="../ink/ink144.xml"/><Relationship Id="rId56" Type="http://schemas.openxmlformats.org/officeDocument/2006/relationships/image" Target="../media/image1148.png"/><Relationship Id="rId77" Type="http://schemas.openxmlformats.org/officeDocument/2006/relationships/image" Target="../media/image1158.png"/><Relationship Id="rId282" Type="http://schemas.openxmlformats.org/officeDocument/2006/relationships/customXml" Target="../ink/ink185.xml"/><Relationship Id="rId317" Type="http://schemas.openxmlformats.org/officeDocument/2006/relationships/image" Target="../media/image1277.png"/><Relationship Id="rId338" Type="http://schemas.openxmlformats.org/officeDocument/2006/relationships/customXml" Target="../ink/ink213.xml"/><Relationship Id="rId359" Type="http://schemas.openxmlformats.org/officeDocument/2006/relationships/image" Target="../media/image1295.png"/><Relationship Id="rId8" Type="http://schemas.openxmlformats.org/officeDocument/2006/relationships/image" Target="../media/image13510.png"/><Relationship Id="rId370" Type="http://schemas.openxmlformats.org/officeDocument/2006/relationships/customXml" Target="../ink/ink229.xml"/><Relationship Id="rId391" Type="http://schemas.openxmlformats.org/officeDocument/2006/relationships/image" Target="../media/image1311.png"/><Relationship Id="rId405" Type="http://schemas.openxmlformats.org/officeDocument/2006/relationships/image" Target="../media/image1318.png"/><Relationship Id="rId25" Type="http://schemas.openxmlformats.org/officeDocument/2006/relationships/customXml" Target="../ink/ink139.xml"/><Relationship Id="rId46" Type="http://schemas.openxmlformats.org/officeDocument/2006/relationships/image" Target="../media/image1143.png"/><Relationship Id="rId67" Type="http://schemas.openxmlformats.org/officeDocument/2006/relationships/customXml" Target="../ink/ink160.xml"/><Relationship Id="rId272" Type="http://schemas.openxmlformats.org/officeDocument/2006/relationships/customXml" Target="../ink/ink180.xml"/><Relationship Id="rId293" Type="http://schemas.openxmlformats.org/officeDocument/2006/relationships/image" Target="../media/image1265.png"/><Relationship Id="rId307" Type="http://schemas.openxmlformats.org/officeDocument/2006/relationships/image" Target="../media/image1272.png"/><Relationship Id="rId328" Type="http://schemas.openxmlformats.org/officeDocument/2006/relationships/customXml" Target="../ink/ink208.xml"/><Relationship Id="rId349" Type="http://schemas.openxmlformats.org/officeDocument/2006/relationships/image" Target="../media/image190.png"/><Relationship Id="rId88" Type="http://schemas.openxmlformats.org/officeDocument/2006/relationships/customXml" Target="../ink/ink171.xml"/><Relationship Id="rId360" Type="http://schemas.openxmlformats.org/officeDocument/2006/relationships/customXml" Target="../ink/ink224.xml"/><Relationship Id="rId381" Type="http://schemas.openxmlformats.org/officeDocument/2006/relationships/image" Target="../media/image1306.png"/><Relationship Id="rId15" Type="http://schemas.openxmlformats.org/officeDocument/2006/relationships/customXml" Target="../ink/ink134.xml"/><Relationship Id="rId36" Type="http://schemas.openxmlformats.org/officeDocument/2006/relationships/image" Target="../media/image1139.png"/><Relationship Id="rId57" Type="http://schemas.openxmlformats.org/officeDocument/2006/relationships/customXml" Target="../ink/ink155.xml"/><Relationship Id="rId283" Type="http://schemas.openxmlformats.org/officeDocument/2006/relationships/image" Target="../media/image1260.png"/><Relationship Id="rId318" Type="http://schemas.openxmlformats.org/officeDocument/2006/relationships/customXml" Target="../ink/ink203.xml"/><Relationship Id="rId339" Type="http://schemas.openxmlformats.org/officeDocument/2006/relationships/image" Target="../media/image1286.png"/><Relationship Id="rId10" Type="http://schemas.openxmlformats.org/officeDocument/2006/relationships/image" Target="../media/image13610.png"/><Relationship Id="rId31" Type="http://schemas.openxmlformats.org/officeDocument/2006/relationships/customXml" Target="../ink/ink142.xml"/><Relationship Id="rId52" Type="http://schemas.openxmlformats.org/officeDocument/2006/relationships/image" Target="../media/image1146.png"/><Relationship Id="rId73" Type="http://schemas.openxmlformats.org/officeDocument/2006/relationships/image" Target="../media/image1156.png"/><Relationship Id="rId78" Type="http://schemas.openxmlformats.org/officeDocument/2006/relationships/customXml" Target="../ink/ink166.xml"/><Relationship Id="rId94" Type="http://schemas.openxmlformats.org/officeDocument/2006/relationships/customXml" Target="../ink/ink174.xml"/><Relationship Id="rId334" Type="http://schemas.openxmlformats.org/officeDocument/2006/relationships/customXml" Target="../ink/ink211.xml"/><Relationship Id="rId350" Type="http://schemas.openxmlformats.org/officeDocument/2006/relationships/customXml" Target="../ink/ink219.xml"/><Relationship Id="rId355" Type="http://schemas.openxmlformats.org/officeDocument/2006/relationships/image" Target="../media/image1293.png"/><Relationship Id="rId371" Type="http://schemas.openxmlformats.org/officeDocument/2006/relationships/image" Target="../media/image1301.png"/><Relationship Id="rId376" Type="http://schemas.openxmlformats.org/officeDocument/2006/relationships/customXml" Target="../ink/ink232.xml"/><Relationship Id="rId397" Type="http://schemas.openxmlformats.org/officeDocument/2006/relationships/image" Target="../media/image1314.png"/><Relationship Id="rId406" Type="http://schemas.openxmlformats.org/officeDocument/2006/relationships/customXml" Target="../ink/ink247.xml"/><Relationship Id="rId4" Type="http://schemas.openxmlformats.org/officeDocument/2006/relationships/image" Target="../media/image42.png"/><Relationship Id="rId9" Type="http://schemas.openxmlformats.org/officeDocument/2006/relationships/customXml" Target="../ink/ink131.xml"/><Relationship Id="rId278" Type="http://schemas.openxmlformats.org/officeDocument/2006/relationships/customXml" Target="../ink/ink183.xml"/><Relationship Id="rId392" Type="http://schemas.openxmlformats.org/officeDocument/2006/relationships/customXml" Target="../ink/ink240.xml"/><Relationship Id="rId401" Type="http://schemas.openxmlformats.org/officeDocument/2006/relationships/image" Target="../media/image1316.png"/><Relationship Id="rId26" Type="http://schemas.openxmlformats.org/officeDocument/2006/relationships/image" Target="../media/image1134.png"/><Relationship Id="rId273" Type="http://schemas.openxmlformats.org/officeDocument/2006/relationships/image" Target="../media/image1255.png"/><Relationship Id="rId294" Type="http://schemas.openxmlformats.org/officeDocument/2006/relationships/customXml" Target="../ink/ink191.xml"/><Relationship Id="rId308" Type="http://schemas.openxmlformats.org/officeDocument/2006/relationships/customXml" Target="../ink/ink198.xml"/><Relationship Id="rId329" Type="http://schemas.openxmlformats.org/officeDocument/2006/relationships/image" Target="../media/image1283.png"/><Relationship Id="rId47" Type="http://schemas.openxmlformats.org/officeDocument/2006/relationships/customXml" Target="../ink/ink150.xml"/><Relationship Id="rId68" Type="http://schemas.openxmlformats.org/officeDocument/2006/relationships/customXml" Target="../ink/ink161.xml"/><Relationship Id="rId89" Type="http://schemas.openxmlformats.org/officeDocument/2006/relationships/image" Target="../media/image1163.png"/><Relationship Id="rId340" Type="http://schemas.openxmlformats.org/officeDocument/2006/relationships/customXml" Target="../ink/ink214.xml"/><Relationship Id="rId361" Type="http://schemas.openxmlformats.org/officeDocument/2006/relationships/image" Target="../media/image1296.png"/><Relationship Id="rId382" Type="http://schemas.openxmlformats.org/officeDocument/2006/relationships/customXml" Target="../ink/ink235.xml"/><Relationship Id="rId16" Type="http://schemas.openxmlformats.org/officeDocument/2006/relationships/image" Target="../media/image13910.png"/><Relationship Id="rId263" Type="http://schemas.openxmlformats.org/officeDocument/2006/relationships/image" Target="../media/image1250.png"/><Relationship Id="rId284" Type="http://schemas.openxmlformats.org/officeDocument/2006/relationships/customXml" Target="../ink/ink186.xml"/><Relationship Id="rId319" Type="http://schemas.openxmlformats.org/officeDocument/2006/relationships/image" Target="../media/image1278.png"/><Relationship Id="rId37" Type="http://schemas.openxmlformats.org/officeDocument/2006/relationships/customXml" Target="../ink/ink145.xml"/><Relationship Id="rId58" Type="http://schemas.openxmlformats.org/officeDocument/2006/relationships/image" Target="../media/image1149.png"/><Relationship Id="rId79" Type="http://schemas.openxmlformats.org/officeDocument/2006/relationships/image" Target="../media/image383.png"/><Relationship Id="rId330" Type="http://schemas.openxmlformats.org/officeDocument/2006/relationships/customXml" Target="../ink/ink209.xml"/><Relationship Id="rId90" Type="http://schemas.openxmlformats.org/officeDocument/2006/relationships/customXml" Target="../ink/ink172.xml"/><Relationship Id="rId351" Type="http://schemas.openxmlformats.org/officeDocument/2006/relationships/image" Target="../media/image1291.png"/><Relationship Id="rId372" Type="http://schemas.openxmlformats.org/officeDocument/2006/relationships/customXml" Target="../ink/ink230.xml"/><Relationship Id="rId393" Type="http://schemas.openxmlformats.org/officeDocument/2006/relationships/image" Target="../media/image1312.png"/><Relationship Id="rId407" Type="http://schemas.openxmlformats.org/officeDocument/2006/relationships/image" Target="../media/image1319.png"/><Relationship Id="rId274" Type="http://schemas.openxmlformats.org/officeDocument/2006/relationships/customXml" Target="../ink/ink181.xml"/><Relationship Id="rId295" Type="http://schemas.openxmlformats.org/officeDocument/2006/relationships/image" Target="../media/image1266.png"/><Relationship Id="rId309" Type="http://schemas.openxmlformats.org/officeDocument/2006/relationships/image" Target="../media/image1273.png"/><Relationship Id="rId27" Type="http://schemas.openxmlformats.org/officeDocument/2006/relationships/customXml" Target="../ink/ink140.xml"/><Relationship Id="rId48" Type="http://schemas.openxmlformats.org/officeDocument/2006/relationships/image" Target="../media/image1144.png"/><Relationship Id="rId69" Type="http://schemas.openxmlformats.org/officeDocument/2006/relationships/image" Target="../media/image1154.png"/><Relationship Id="rId320" Type="http://schemas.openxmlformats.org/officeDocument/2006/relationships/customXml" Target="../ink/ink204.xml"/><Relationship Id="rId80" Type="http://schemas.openxmlformats.org/officeDocument/2006/relationships/customXml" Target="../ink/ink167.xml"/><Relationship Id="rId341" Type="http://schemas.openxmlformats.org/officeDocument/2006/relationships/image" Target="../media/image1287.png"/><Relationship Id="rId362" Type="http://schemas.openxmlformats.org/officeDocument/2006/relationships/customXml" Target="../ink/ink225.xml"/><Relationship Id="rId383" Type="http://schemas.openxmlformats.org/officeDocument/2006/relationships/image" Target="../media/image1307.png"/><Relationship Id="rId264" Type="http://schemas.openxmlformats.org/officeDocument/2006/relationships/customXml" Target="../ink/ink176.xml"/><Relationship Id="rId285" Type="http://schemas.openxmlformats.org/officeDocument/2006/relationships/image" Target="../media/image1261.png"/><Relationship Id="rId17" Type="http://schemas.openxmlformats.org/officeDocument/2006/relationships/customXml" Target="../ink/ink135.xml"/><Relationship Id="rId38" Type="http://schemas.openxmlformats.org/officeDocument/2006/relationships/image" Target="../media/image10210.png"/><Relationship Id="rId59" Type="http://schemas.openxmlformats.org/officeDocument/2006/relationships/customXml" Target="../ink/ink156.xml"/><Relationship Id="rId310" Type="http://schemas.openxmlformats.org/officeDocument/2006/relationships/customXml" Target="../ink/ink199.xml"/><Relationship Id="rId70" Type="http://schemas.openxmlformats.org/officeDocument/2006/relationships/customXml" Target="../ink/ink162.xml"/><Relationship Id="rId91" Type="http://schemas.openxmlformats.org/officeDocument/2006/relationships/image" Target="../media/image1164.png"/><Relationship Id="rId331" Type="http://schemas.openxmlformats.org/officeDocument/2006/relationships/image" Target="../media/image1284.png"/><Relationship Id="rId352" Type="http://schemas.openxmlformats.org/officeDocument/2006/relationships/customXml" Target="../ink/ink220.xml"/><Relationship Id="rId373" Type="http://schemas.openxmlformats.org/officeDocument/2006/relationships/image" Target="../media/image1302.png"/><Relationship Id="rId394" Type="http://schemas.openxmlformats.org/officeDocument/2006/relationships/customXml" Target="../ink/ink241.xml"/><Relationship Id="rId408" Type="http://schemas.openxmlformats.org/officeDocument/2006/relationships/customXml" Target="../ink/ink248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35.png"/><Relationship Id="rId49" Type="http://schemas.openxmlformats.org/officeDocument/2006/relationships/customXml" Target="../ink/ink151.xml"/><Relationship Id="rId275" Type="http://schemas.openxmlformats.org/officeDocument/2006/relationships/image" Target="../media/image1256.png"/><Relationship Id="rId296" Type="http://schemas.openxmlformats.org/officeDocument/2006/relationships/customXml" Target="../ink/ink192.xml"/><Relationship Id="rId300" Type="http://schemas.openxmlformats.org/officeDocument/2006/relationships/customXml" Target="../ink/ink194.xml"/><Relationship Id="rId60" Type="http://schemas.openxmlformats.org/officeDocument/2006/relationships/image" Target="../media/image1150.png"/><Relationship Id="rId81" Type="http://schemas.openxmlformats.org/officeDocument/2006/relationships/image" Target="../media/image1159.png"/><Relationship Id="rId321" Type="http://schemas.openxmlformats.org/officeDocument/2006/relationships/image" Target="../media/image1279.png"/><Relationship Id="rId342" Type="http://schemas.openxmlformats.org/officeDocument/2006/relationships/customXml" Target="../ink/ink215.xml"/><Relationship Id="rId363" Type="http://schemas.openxmlformats.org/officeDocument/2006/relationships/image" Target="../media/image1297.png"/><Relationship Id="rId384" Type="http://schemas.openxmlformats.org/officeDocument/2006/relationships/customXml" Target="../ink/ink236.xml"/><Relationship Id="rId18" Type="http://schemas.openxmlformats.org/officeDocument/2006/relationships/image" Target="../media/image1130.png"/><Relationship Id="rId39" Type="http://schemas.openxmlformats.org/officeDocument/2006/relationships/customXml" Target="../ink/ink146.xml"/><Relationship Id="rId265" Type="http://schemas.openxmlformats.org/officeDocument/2006/relationships/image" Target="../media/image1251.png"/><Relationship Id="rId286" Type="http://schemas.openxmlformats.org/officeDocument/2006/relationships/customXml" Target="../ink/ink187.xml"/><Relationship Id="rId50" Type="http://schemas.openxmlformats.org/officeDocument/2006/relationships/image" Target="../media/image1145.png"/><Relationship Id="rId311" Type="http://schemas.openxmlformats.org/officeDocument/2006/relationships/image" Target="../media/image1274.png"/><Relationship Id="rId332" Type="http://schemas.openxmlformats.org/officeDocument/2006/relationships/customXml" Target="../ink/ink210.xml"/><Relationship Id="rId353" Type="http://schemas.openxmlformats.org/officeDocument/2006/relationships/image" Target="../media/image1292.png"/><Relationship Id="rId374" Type="http://schemas.openxmlformats.org/officeDocument/2006/relationships/customXml" Target="../ink/ink231.xml"/><Relationship Id="rId395" Type="http://schemas.openxmlformats.org/officeDocument/2006/relationships/image" Target="../media/image1313.png"/><Relationship Id="rId409" Type="http://schemas.openxmlformats.org/officeDocument/2006/relationships/image" Target="../media/image1320.png"/><Relationship Id="rId71" Type="http://schemas.openxmlformats.org/officeDocument/2006/relationships/image" Target="../media/image1155.png"/><Relationship Id="rId92" Type="http://schemas.openxmlformats.org/officeDocument/2006/relationships/customXml" Target="../ink/ink173.xml"/><Relationship Id="rId2" Type="http://schemas.openxmlformats.org/officeDocument/2006/relationships/image" Target="../media/image40.png"/><Relationship Id="rId29" Type="http://schemas.openxmlformats.org/officeDocument/2006/relationships/customXml" Target="../ink/ink141.xml"/><Relationship Id="rId276" Type="http://schemas.openxmlformats.org/officeDocument/2006/relationships/customXml" Target="../ink/ink182.xml"/><Relationship Id="rId297" Type="http://schemas.openxmlformats.org/officeDocument/2006/relationships/image" Target="../media/image1267.png"/><Relationship Id="rId40" Type="http://schemas.openxmlformats.org/officeDocument/2006/relationships/image" Target="../media/image1140.png"/><Relationship Id="rId301" Type="http://schemas.openxmlformats.org/officeDocument/2006/relationships/image" Target="../media/image1269.png"/><Relationship Id="rId322" Type="http://schemas.openxmlformats.org/officeDocument/2006/relationships/customXml" Target="../ink/ink205.xml"/><Relationship Id="rId343" Type="http://schemas.openxmlformats.org/officeDocument/2006/relationships/image" Target="../media/image1288.png"/><Relationship Id="rId364" Type="http://schemas.openxmlformats.org/officeDocument/2006/relationships/customXml" Target="../ink/ink226.xml"/><Relationship Id="rId61" Type="http://schemas.openxmlformats.org/officeDocument/2006/relationships/customXml" Target="../ink/ink157.xml"/><Relationship Id="rId82" Type="http://schemas.openxmlformats.org/officeDocument/2006/relationships/customXml" Target="../ink/ink168.xml"/><Relationship Id="rId385" Type="http://schemas.openxmlformats.org/officeDocument/2006/relationships/image" Target="../media/image1308.png"/><Relationship Id="rId19" Type="http://schemas.openxmlformats.org/officeDocument/2006/relationships/customXml" Target="../ink/ink136.xml"/><Relationship Id="rId266" Type="http://schemas.openxmlformats.org/officeDocument/2006/relationships/customXml" Target="../ink/ink177.xml"/><Relationship Id="rId287" Type="http://schemas.openxmlformats.org/officeDocument/2006/relationships/image" Target="../media/image1262.png"/><Relationship Id="rId410" Type="http://schemas.openxmlformats.org/officeDocument/2006/relationships/customXml" Target="../ink/ink249.xml"/><Relationship Id="rId30" Type="http://schemas.openxmlformats.org/officeDocument/2006/relationships/image" Target="../media/image1136.png"/><Relationship Id="rId312" Type="http://schemas.openxmlformats.org/officeDocument/2006/relationships/customXml" Target="../ink/ink200.xml"/><Relationship Id="rId333" Type="http://schemas.openxmlformats.org/officeDocument/2006/relationships/image" Target="../media/image1285.png"/><Relationship Id="rId354" Type="http://schemas.openxmlformats.org/officeDocument/2006/relationships/customXml" Target="../ink/ink221.xml"/><Relationship Id="rId51" Type="http://schemas.openxmlformats.org/officeDocument/2006/relationships/customXml" Target="../ink/ink152.xml"/><Relationship Id="rId72" Type="http://schemas.openxmlformats.org/officeDocument/2006/relationships/customXml" Target="../ink/ink163.xml"/><Relationship Id="rId93" Type="http://schemas.openxmlformats.org/officeDocument/2006/relationships/image" Target="../media/image1165.png"/><Relationship Id="rId375" Type="http://schemas.openxmlformats.org/officeDocument/2006/relationships/image" Target="../media/image1303.png"/><Relationship Id="rId396" Type="http://schemas.openxmlformats.org/officeDocument/2006/relationships/customXml" Target="../ink/ink242.xml"/><Relationship Id="rId3" Type="http://schemas.openxmlformats.org/officeDocument/2006/relationships/image" Target="../media/image41.png"/><Relationship Id="rId277" Type="http://schemas.openxmlformats.org/officeDocument/2006/relationships/image" Target="../media/image1257.png"/><Relationship Id="rId298" Type="http://schemas.openxmlformats.org/officeDocument/2006/relationships/customXml" Target="../ink/ink193.xml"/><Relationship Id="rId400" Type="http://schemas.openxmlformats.org/officeDocument/2006/relationships/customXml" Target="../ink/ink244.xml"/><Relationship Id="rId302" Type="http://schemas.openxmlformats.org/officeDocument/2006/relationships/customXml" Target="../ink/ink195.xml"/><Relationship Id="rId323" Type="http://schemas.openxmlformats.org/officeDocument/2006/relationships/image" Target="../media/image1280.png"/><Relationship Id="rId344" Type="http://schemas.openxmlformats.org/officeDocument/2006/relationships/customXml" Target="../ink/ink216.xml"/><Relationship Id="rId20" Type="http://schemas.openxmlformats.org/officeDocument/2006/relationships/image" Target="../media/image1131.png"/><Relationship Id="rId41" Type="http://schemas.openxmlformats.org/officeDocument/2006/relationships/customXml" Target="../ink/ink147.xml"/><Relationship Id="rId62" Type="http://schemas.openxmlformats.org/officeDocument/2006/relationships/image" Target="../media/image1151.png"/><Relationship Id="rId83" Type="http://schemas.openxmlformats.org/officeDocument/2006/relationships/image" Target="../media/image1160.png"/><Relationship Id="rId365" Type="http://schemas.openxmlformats.org/officeDocument/2006/relationships/image" Target="../media/image1298.png"/><Relationship Id="rId386" Type="http://schemas.openxmlformats.org/officeDocument/2006/relationships/customXml" Target="../ink/ink237.xml"/><Relationship Id="rId267" Type="http://schemas.openxmlformats.org/officeDocument/2006/relationships/image" Target="../media/image1252.png"/><Relationship Id="rId288" Type="http://schemas.openxmlformats.org/officeDocument/2006/relationships/customXml" Target="../ink/ink188.xml"/><Relationship Id="rId411" Type="http://schemas.openxmlformats.org/officeDocument/2006/relationships/image" Target="../media/image1321.png"/><Relationship Id="rId313" Type="http://schemas.openxmlformats.org/officeDocument/2006/relationships/image" Target="../media/image12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8.xml"/><Relationship Id="rId21" Type="http://schemas.openxmlformats.org/officeDocument/2006/relationships/customXml" Target="../ink/ink260.xml"/><Relationship Id="rId42" Type="http://schemas.openxmlformats.org/officeDocument/2006/relationships/image" Target="../media/image1370.png"/><Relationship Id="rId47" Type="http://schemas.openxmlformats.org/officeDocument/2006/relationships/customXml" Target="../ink/ink273.xml"/><Relationship Id="rId63" Type="http://schemas.openxmlformats.org/officeDocument/2006/relationships/customXml" Target="../ink/ink281.xml"/><Relationship Id="rId68" Type="http://schemas.openxmlformats.org/officeDocument/2006/relationships/image" Target="../media/image1383.png"/><Relationship Id="rId84" Type="http://schemas.openxmlformats.org/officeDocument/2006/relationships/image" Target="../media/image1391.png"/><Relationship Id="rId89" Type="http://schemas.openxmlformats.org/officeDocument/2006/relationships/customXml" Target="../ink/ink294.xml"/><Relationship Id="rId112" Type="http://schemas.openxmlformats.org/officeDocument/2006/relationships/image" Target="../media/image1405.png"/><Relationship Id="rId170" Type="http://schemas.openxmlformats.org/officeDocument/2006/relationships/image" Target="../media/image1434.png"/><Relationship Id="rId16" Type="http://schemas.openxmlformats.org/officeDocument/2006/relationships/image" Target="../media/image1357.png"/><Relationship Id="rId107" Type="http://schemas.openxmlformats.org/officeDocument/2006/relationships/customXml" Target="../ink/ink303.xml"/><Relationship Id="rId11" Type="http://schemas.openxmlformats.org/officeDocument/2006/relationships/customXml" Target="../ink/ink255.xml"/><Relationship Id="rId32" Type="http://schemas.openxmlformats.org/officeDocument/2006/relationships/image" Target="../media/image1365.png"/><Relationship Id="rId37" Type="http://schemas.openxmlformats.org/officeDocument/2006/relationships/customXml" Target="../ink/ink268.xml"/><Relationship Id="rId53" Type="http://schemas.openxmlformats.org/officeDocument/2006/relationships/customXml" Target="../ink/ink276.xml"/><Relationship Id="rId58" Type="http://schemas.openxmlformats.org/officeDocument/2006/relationships/image" Target="../media/image1378.png"/><Relationship Id="rId74" Type="http://schemas.openxmlformats.org/officeDocument/2006/relationships/image" Target="../media/image1386.png"/><Relationship Id="rId79" Type="http://schemas.openxmlformats.org/officeDocument/2006/relationships/customXml" Target="../ink/ink289.xml"/><Relationship Id="rId102" Type="http://schemas.openxmlformats.org/officeDocument/2006/relationships/image" Target="../media/image1400.png"/><Relationship Id="rId123" Type="http://schemas.openxmlformats.org/officeDocument/2006/relationships/customXml" Target="../ink/ink311.xml"/><Relationship Id="rId5" Type="http://schemas.openxmlformats.org/officeDocument/2006/relationships/customXml" Target="../ink/ink252.xml"/><Relationship Id="rId90" Type="http://schemas.openxmlformats.org/officeDocument/2006/relationships/image" Target="../media/image1394.png"/><Relationship Id="rId95" Type="http://schemas.openxmlformats.org/officeDocument/2006/relationships/customXml" Target="../ink/ink297.xml"/><Relationship Id="rId22" Type="http://schemas.openxmlformats.org/officeDocument/2006/relationships/image" Target="../media/image1360.png"/><Relationship Id="rId27" Type="http://schemas.openxmlformats.org/officeDocument/2006/relationships/customXml" Target="../ink/ink263.xml"/><Relationship Id="rId43" Type="http://schemas.openxmlformats.org/officeDocument/2006/relationships/customXml" Target="../ink/ink271.xml"/><Relationship Id="rId48" Type="http://schemas.openxmlformats.org/officeDocument/2006/relationships/image" Target="../media/image1373.png"/><Relationship Id="rId64" Type="http://schemas.openxmlformats.org/officeDocument/2006/relationships/image" Target="../media/image1381.png"/><Relationship Id="rId69" Type="http://schemas.openxmlformats.org/officeDocument/2006/relationships/customXml" Target="../ink/ink284.xml"/><Relationship Id="rId113" Type="http://schemas.openxmlformats.org/officeDocument/2006/relationships/customXml" Target="../ink/ink306.xml"/><Relationship Id="rId118" Type="http://schemas.openxmlformats.org/officeDocument/2006/relationships/image" Target="../media/image1408.png"/><Relationship Id="rId80" Type="http://schemas.openxmlformats.org/officeDocument/2006/relationships/image" Target="../media/image1389.png"/><Relationship Id="rId85" Type="http://schemas.openxmlformats.org/officeDocument/2006/relationships/customXml" Target="../ink/ink292.xml"/><Relationship Id="rId12" Type="http://schemas.openxmlformats.org/officeDocument/2006/relationships/image" Target="../media/image1355.png"/><Relationship Id="rId17" Type="http://schemas.openxmlformats.org/officeDocument/2006/relationships/customXml" Target="../ink/ink258.xml"/><Relationship Id="rId33" Type="http://schemas.openxmlformats.org/officeDocument/2006/relationships/customXml" Target="../ink/ink266.xml"/><Relationship Id="rId38" Type="http://schemas.openxmlformats.org/officeDocument/2006/relationships/image" Target="../media/image1368.png"/><Relationship Id="rId59" Type="http://schemas.openxmlformats.org/officeDocument/2006/relationships/customXml" Target="../ink/ink279.xml"/><Relationship Id="rId103" Type="http://schemas.openxmlformats.org/officeDocument/2006/relationships/customXml" Target="../ink/ink301.xml"/><Relationship Id="rId108" Type="http://schemas.openxmlformats.org/officeDocument/2006/relationships/image" Target="../media/image1403.png"/><Relationship Id="rId124" Type="http://schemas.openxmlformats.org/officeDocument/2006/relationships/image" Target="../media/image1411.png"/><Relationship Id="rId54" Type="http://schemas.openxmlformats.org/officeDocument/2006/relationships/image" Target="../media/image1376.png"/><Relationship Id="rId70" Type="http://schemas.openxmlformats.org/officeDocument/2006/relationships/image" Target="../media/image1384.png"/><Relationship Id="rId75" Type="http://schemas.openxmlformats.org/officeDocument/2006/relationships/customXml" Target="../ink/ink287.xml"/><Relationship Id="rId91" Type="http://schemas.openxmlformats.org/officeDocument/2006/relationships/customXml" Target="../ink/ink295.xml"/><Relationship Id="rId96" Type="http://schemas.openxmlformats.org/officeDocument/2006/relationships/image" Target="../media/image1397.png"/><Relationship Id="rId166" Type="http://schemas.openxmlformats.org/officeDocument/2006/relationships/image" Target="../media/image14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2.png"/><Relationship Id="rId23" Type="http://schemas.openxmlformats.org/officeDocument/2006/relationships/customXml" Target="../ink/ink261.xml"/><Relationship Id="rId28" Type="http://schemas.openxmlformats.org/officeDocument/2006/relationships/image" Target="../media/image1363.png"/><Relationship Id="rId49" Type="http://schemas.openxmlformats.org/officeDocument/2006/relationships/customXml" Target="../ink/ink274.xml"/><Relationship Id="rId114" Type="http://schemas.openxmlformats.org/officeDocument/2006/relationships/image" Target="../media/image1406.png"/><Relationship Id="rId119" Type="http://schemas.openxmlformats.org/officeDocument/2006/relationships/customXml" Target="../ink/ink309.xml"/><Relationship Id="rId44" Type="http://schemas.openxmlformats.org/officeDocument/2006/relationships/image" Target="../media/image1371.png"/><Relationship Id="rId60" Type="http://schemas.openxmlformats.org/officeDocument/2006/relationships/image" Target="../media/image1379.png"/><Relationship Id="rId65" Type="http://schemas.openxmlformats.org/officeDocument/2006/relationships/customXml" Target="../ink/ink282.xml"/><Relationship Id="rId81" Type="http://schemas.openxmlformats.org/officeDocument/2006/relationships/customXml" Target="../ink/ink290.xml"/><Relationship Id="rId86" Type="http://schemas.openxmlformats.org/officeDocument/2006/relationships/image" Target="../media/image1392.png"/><Relationship Id="rId13" Type="http://schemas.openxmlformats.org/officeDocument/2006/relationships/customXml" Target="../ink/ink256.xml"/><Relationship Id="rId18" Type="http://schemas.openxmlformats.org/officeDocument/2006/relationships/image" Target="../media/image1358.png"/><Relationship Id="rId39" Type="http://schemas.openxmlformats.org/officeDocument/2006/relationships/customXml" Target="../ink/ink269.xml"/><Relationship Id="rId109" Type="http://schemas.openxmlformats.org/officeDocument/2006/relationships/customXml" Target="../ink/ink304.xml"/><Relationship Id="rId34" Type="http://schemas.openxmlformats.org/officeDocument/2006/relationships/image" Target="../media/image1366.png"/><Relationship Id="rId50" Type="http://schemas.openxmlformats.org/officeDocument/2006/relationships/image" Target="../media/image1374.png"/><Relationship Id="rId55" Type="http://schemas.openxmlformats.org/officeDocument/2006/relationships/customXml" Target="../ink/ink277.xml"/><Relationship Id="rId76" Type="http://schemas.openxmlformats.org/officeDocument/2006/relationships/image" Target="../media/image1387.png"/><Relationship Id="rId97" Type="http://schemas.openxmlformats.org/officeDocument/2006/relationships/customXml" Target="../ink/ink298.xml"/><Relationship Id="rId104" Type="http://schemas.openxmlformats.org/officeDocument/2006/relationships/image" Target="../media/image1401.png"/><Relationship Id="rId120" Type="http://schemas.openxmlformats.org/officeDocument/2006/relationships/image" Target="../media/image1409.png"/><Relationship Id="rId125" Type="http://schemas.openxmlformats.org/officeDocument/2006/relationships/customXml" Target="../ink/ink312.xml"/><Relationship Id="rId167" Type="http://schemas.openxmlformats.org/officeDocument/2006/relationships/customXml" Target="../ink/ink314.xml"/><Relationship Id="rId7" Type="http://schemas.openxmlformats.org/officeDocument/2006/relationships/customXml" Target="../ink/ink253.xml"/><Relationship Id="rId71" Type="http://schemas.openxmlformats.org/officeDocument/2006/relationships/customXml" Target="../ink/ink285.xml"/><Relationship Id="rId92" Type="http://schemas.openxmlformats.org/officeDocument/2006/relationships/image" Target="../media/image1395.png"/><Relationship Id="rId2" Type="http://schemas.openxmlformats.org/officeDocument/2006/relationships/image" Target="../media/image44.png"/><Relationship Id="rId29" Type="http://schemas.openxmlformats.org/officeDocument/2006/relationships/customXml" Target="../ink/ink264.xml"/><Relationship Id="rId24" Type="http://schemas.openxmlformats.org/officeDocument/2006/relationships/image" Target="../media/image1361.png"/><Relationship Id="rId40" Type="http://schemas.openxmlformats.org/officeDocument/2006/relationships/image" Target="../media/image1369.png"/><Relationship Id="rId45" Type="http://schemas.openxmlformats.org/officeDocument/2006/relationships/customXml" Target="../ink/ink272.xml"/><Relationship Id="rId66" Type="http://schemas.openxmlformats.org/officeDocument/2006/relationships/image" Target="../media/image1382.png"/><Relationship Id="rId87" Type="http://schemas.openxmlformats.org/officeDocument/2006/relationships/customXml" Target="../ink/ink293.xml"/><Relationship Id="rId110" Type="http://schemas.openxmlformats.org/officeDocument/2006/relationships/image" Target="../media/image1404.png"/><Relationship Id="rId115" Type="http://schemas.openxmlformats.org/officeDocument/2006/relationships/customXml" Target="../ink/ink307.xml"/><Relationship Id="rId61" Type="http://schemas.openxmlformats.org/officeDocument/2006/relationships/customXml" Target="../ink/ink280.xml"/><Relationship Id="rId82" Type="http://schemas.openxmlformats.org/officeDocument/2006/relationships/image" Target="../media/image1390.png"/><Relationship Id="rId19" Type="http://schemas.openxmlformats.org/officeDocument/2006/relationships/customXml" Target="../ink/ink259.xml"/><Relationship Id="rId14" Type="http://schemas.openxmlformats.org/officeDocument/2006/relationships/image" Target="../media/image1356.png"/><Relationship Id="rId30" Type="http://schemas.openxmlformats.org/officeDocument/2006/relationships/image" Target="../media/image1364.png"/><Relationship Id="rId35" Type="http://schemas.openxmlformats.org/officeDocument/2006/relationships/customXml" Target="../ink/ink267.xml"/><Relationship Id="rId56" Type="http://schemas.openxmlformats.org/officeDocument/2006/relationships/image" Target="../media/image1377.png"/><Relationship Id="rId77" Type="http://schemas.openxmlformats.org/officeDocument/2006/relationships/customXml" Target="../ink/ink288.xml"/><Relationship Id="rId100" Type="http://schemas.openxmlformats.org/officeDocument/2006/relationships/image" Target="../media/image1399.png"/><Relationship Id="rId105" Type="http://schemas.openxmlformats.org/officeDocument/2006/relationships/customXml" Target="../ink/ink302.xml"/><Relationship Id="rId126" Type="http://schemas.openxmlformats.org/officeDocument/2006/relationships/image" Target="../media/image1412.png"/><Relationship Id="rId168" Type="http://schemas.openxmlformats.org/officeDocument/2006/relationships/image" Target="../media/image1433.png"/><Relationship Id="rId8" Type="http://schemas.openxmlformats.org/officeDocument/2006/relationships/image" Target="../media/image1353.png"/><Relationship Id="rId51" Type="http://schemas.openxmlformats.org/officeDocument/2006/relationships/customXml" Target="../ink/ink275.xml"/><Relationship Id="rId72" Type="http://schemas.openxmlformats.org/officeDocument/2006/relationships/image" Target="../media/image1385.png"/><Relationship Id="rId93" Type="http://schemas.openxmlformats.org/officeDocument/2006/relationships/customXml" Target="../ink/ink296.xml"/><Relationship Id="rId98" Type="http://schemas.openxmlformats.org/officeDocument/2006/relationships/image" Target="../media/image1398.png"/><Relationship Id="rId121" Type="http://schemas.openxmlformats.org/officeDocument/2006/relationships/customXml" Target="../ink/ink310.xml"/><Relationship Id="rId3" Type="http://schemas.openxmlformats.org/officeDocument/2006/relationships/customXml" Target="../ink/ink251.xml"/><Relationship Id="rId25" Type="http://schemas.openxmlformats.org/officeDocument/2006/relationships/customXml" Target="../ink/ink262.xml"/><Relationship Id="rId46" Type="http://schemas.openxmlformats.org/officeDocument/2006/relationships/image" Target="../media/image1372.png"/><Relationship Id="rId67" Type="http://schemas.openxmlformats.org/officeDocument/2006/relationships/customXml" Target="../ink/ink283.xml"/><Relationship Id="rId116" Type="http://schemas.openxmlformats.org/officeDocument/2006/relationships/image" Target="../media/image1407.png"/><Relationship Id="rId20" Type="http://schemas.openxmlformats.org/officeDocument/2006/relationships/image" Target="../media/image1359.png"/><Relationship Id="rId41" Type="http://schemas.openxmlformats.org/officeDocument/2006/relationships/customXml" Target="../ink/ink270.xml"/><Relationship Id="rId62" Type="http://schemas.openxmlformats.org/officeDocument/2006/relationships/image" Target="../media/image1380.png"/><Relationship Id="rId83" Type="http://schemas.openxmlformats.org/officeDocument/2006/relationships/customXml" Target="../ink/ink291.xml"/><Relationship Id="rId88" Type="http://schemas.openxmlformats.org/officeDocument/2006/relationships/image" Target="../media/image1393.png"/><Relationship Id="rId111" Type="http://schemas.openxmlformats.org/officeDocument/2006/relationships/customXml" Target="../ink/ink305.xml"/><Relationship Id="rId15" Type="http://schemas.openxmlformats.org/officeDocument/2006/relationships/customXml" Target="../ink/ink257.xml"/><Relationship Id="rId36" Type="http://schemas.openxmlformats.org/officeDocument/2006/relationships/image" Target="../media/image1367.png"/><Relationship Id="rId57" Type="http://schemas.openxmlformats.org/officeDocument/2006/relationships/customXml" Target="../ink/ink278.xml"/><Relationship Id="rId106" Type="http://schemas.openxmlformats.org/officeDocument/2006/relationships/image" Target="../media/image1402.png"/><Relationship Id="rId127" Type="http://schemas.openxmlformats.org/officeDocument/2006/relationships/customXml" Target="../ink/ink313.xml"/><Relationship Id="rId10" Type="http://schemas.openxmlformats.org/officeDocument/2006/relationships/image" Target="../media/image1354.png"/><Relationship Id="rId31" Type="http://schemas.openxmlformats.org/officeDocument/2006/relationships/customXml" Target="../ink/ink265.xml"/><Relationship Id="rId52" Type="http://schemas.openxmlformats.org/officeDocument/2006/relationships/image" Target="../media/image1375.png"/><Relationship Id="rId73" Type="http://schemas.openxmlformats.org/officeDocument/2006/relationships/customXml" Target="../ink/ink286.xml"/><Relationship Id="rId78" Type="http://schemas.openxmlformats.org/officeDocument/2006/relationships/image" Target="../media/image1388.png"/><Relationship Id="rId94" Type="http://schemas.openxmlformats.org/officeDocument/2006/relationships/image" Target="../media/image1396.png"/><Relationship Id="rId99" Type="http://schemas.openxmlformats.org/officeDocument/2006/relationships/customXml" Target="../ink/ink299.xml"/><Relationship Id="rId101" Type="http://schemas.openxmlformats.org/officeDocument/2006/relationships/customXml" Target="../ink/ink300.xml"/><Relationship Id="rId122" Type="http://schemas.openxmlformats.org/officeDocument/2006/relationships/image" Target="../media/image1410.png"/><Relationship Id="rId169" Type="http://schemas.openxmlformats.org/officeDocument/2006/relationships/customXml" Target="../ink/ink315.xml"/><Relationship Id="rId4" Type="http://schemas.openxmlformats.org/officeDocument/2006/relationships/image" Target="../media/image1351.png"/><Relationship Id="rId9" Type="http://schemas.openxmlformats.org/officeDocument/2006/relationships/customXml" Target="../ink/ink254.xml"/><Relationship Id="rId26" Type="http://schemas.openxmlformats.org/officeDocument/2006/relationships/image" Target="../media/image136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1.png"/><Relationship Id="rId18" Type="http://schemas.openxmlformats.org/officeDocument/2006/relationships/customXml" Target="../ink/ink323.xml"/><Relationship Id="rId26" Type="http://schemas.openxmlformats.org/officeDocument/2006/relationships/customXml" Target="../ink/ink327.xml"/><Relationship Id="rId39" Type="http://schemas.openxmlformats.org/officeDocument/2006/relationships/image" Target="../media/image1504.png"/><Relationship Id="rId21" Type="http://schemas.openxmlformats.org/officeDocument/2006/relationships/image" Target="../media/image1495.png"/><Relationship Id="rId34" Type="http://schemas.openxmlformats.org/officeDocument/2006/relationships/customXml" Target="../ink/ink331.xml"/><Relationship Id="rId7" Type="http://schemas.openxmlformats.org/officeDocument/2006/relationships/image" Target="../media/image1488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22.xml"/><Relationship Id="rId20" Type="http://schemas.openxmlformats.org/officeDocument/2006/relationships/customXml" Target="../ink/ink324.xml"/><Relationship Id="rId29" Type="http://schemas.openxmlformats.org/officeDocument/2006/relationships/image" Target="../media/image1499.png"/><Relationship Id="rId41" Type="http://schemas.openxmlformats.org/officeDocument/2006/relationships/image" Target="../media/image15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7.xml"/><Relationship Id="rId11" Type="http://schemas.openxmlformats.org/officeDocument/2006/relationships/image" Target="../media/image1490.png"/><Relationship Id="rId24" Type="http://schemas.openxmlformats.org/officeDocument/2006/relationships/customXml" Target="../ink/ink326.xml"/><Relationship Id="rId32" Type="http://schemas.openxmlformats.org/officeDocument/2006/relationships/customXml" Target="../ink/ink330.xml"/><Relationship Id="rId37" Type="http://schemas.openxmlformats.org/officeDocument/2006/relationships/image" Target="../media/image1503.png"/><Relationship Id="rId40" Type="http://schemas.openxmlformats.org/officeDocument/2006/relationships/customXml" Target="../ink/ink334.xml"/><Relationship Id="rId5" Type="http://schemas.openxmlformats.org/officeDocument/2006/relationships/image" Target="../media/image1487.png"/><Relationship Id="rId15" Type="http://schemas.openxmlformats.org/officeDocument/2006/relationships/image" Target="../media/image1492.png"/><Relationship Id="rId23" Type="http://schemas.openxmlformats.org/officeDocument/2006/relationships/image" Target="../media/image1496.png"/><Relationship Id="rId28" Type="http://schemas.openxmlformats.org/officeDocument/2006/relationships/customXml" Target="../ink/ink328.xml"/><Relationship Id="rId36" Type="http://schemas.openxmlformats.org/officeDocument/2006/relationships/customXml" Target="../ink/ink332.xml"/><Relationship Id="rId10" Type="http://schemas.openxmlformats.org/officeDocument/2006/relationships/customXml" Target="../ink/ink319.xml"/><Relationship Id="rId19" Type="http://schemas.openxmlformats.org/officeDocument/2006/relationships/image" Target="../media/image1494.png"/><Relationship Id="rId31" Type="http://schemas.openxmlformats.org/officeDocument/2006/relationships/image" Target="../media/image1500.png"/><Relationship Id="rId4" Type="http://schemas.openxmlformats.org/officeDocument/2006/relationships/customXml" Target="../ink/ink316.xml"/><Relationship Id="rId9" Type="http://schemas.openxmlformats.org/officeDocument/2006/relationships/image" Target="../media/image1489.png"/><Relationship Id="rId14" Type="http://schemas.openxmlformats.org/officeDocument/2006/relationships/customXml" Target="../ink/ink321.xml"/><Relationship Id="rId22" Type="http://schemas.openxmlformats.org/officeDocument/2006/relationships/customXml" Target="../ink/ink325.xml"/><Relationship Id="rId27" Type="http://schemas.openxmlformats.org/officeDocument/2006/relationships/image" Target="../media/image1498.png"/><Relationship Id="rId30" Type="http://schemas.openxmlformats.org/officeDocument/2006/relationships/customXml" Target="../ink/ink329.xml"/><Relationship Id="rId35" Type="http://schemas.openxmlformats.org/officeDocument/2006/relationships/image" Target="../media/image1502.png"/><Relationship Id="rId8" Type="http://schemas.openxmlformats.org/officeDocument/2006/relationships/customXml" Target="../ink/ink318.xml"/><Relationship Id="rId3" Type="http://schemas.openxmlformats.org/officeDocument/2006/relationships/image" Target="../media/image45.png"/><Relationship Id="rId12" Type="http://schemas.openxmlformats.org/officeDocument/2006/relationships/customXml" Target="../ink/ink320.xml"/><Relationship Id="rId17" Type="http://schemas.openxmlformats.org/officeDocument/2006/relationships/image" Target="../media/image1493.png"/><Relationship Id="rId25" Type="http://schemas.openxmlformats.org/officeDocument/2006/relationships/image" Target="../media/image1497.png"/><Relationship Id="rId33" Type="http://schemas.openxmlformats.org/officeDocument/2006/relationships/image" Target="../media/image1501.png"/><Relationship Id="rId38" Type="http://schemas.openxmlformats.org/officeDocument/2006/relationships/customXml" Target="../ink/ink333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.xml"/><Relationship Id="rId117" Type="http://schemas.openxmlformats.org/officeDocument/2006/relationships/image" Target="../media/image1563.png"/><Relationship Id="rId42" Type="http://schemas.openxmlformats.org/officeDocument/2006/relationships/customXml" Target="../ink/ink347.xml"/><Relationship Id="rId47" Type="http://schemas.openxmlformats.org/officeDocument/2006/relationships/image" Target="../media/image1528.png"/><Relationship Id="rId84" Type="http://schemas.openxmlformats.org/officeDocument/2006/relationships/customXml" Target="../ink/ink360.xml"/><Relationship Id="rId89" Type="http://schemas.openxmlformats.org/officeDocument/2006/relationships/image" Target="../media/image1549.png"/><Relationship Id="rId112" Type="http://schemas.openxmlformats.org/officeDocument/2006/relationships/customXml" Target="../ink/ink369.xml"/><Relationship Id="rId11" Type="http://schemas.openxmlformats.org/officeDocument/2006/relationships/image" Target="../media/image1511.png"/><Relationship Id="rId37" Type="http://schemas.openxmlformats.org/officeDocument/2006/relationships/image" Target="../media/image1523.png"/><Relationship Id="rId53" Type="http://schemas.openxmlformats.org/officeDocument/2006/relationships/image" Target="../media/image1531.png"/><Relationship Id="rId58" Type="http://schemas.openxmlformats.org/officeDocument/2006/relationships/customXml" Target="../ink/ink355.xml"/><Relationship Id="rId79" Type="http://schemas.openxmlformats.org/officeDocument/2006/relationships/image" Target="../media/image1544.png"/><Relationship Id="rId123" Type="http://schemas.openxmlformats.org/officeDocument/2006/relationships/image" Target="../media/image1566.png"/><Relationship Id="rId5" Type="http://schemas.openxmlformats.org/officeDocument/2006/relationships/image" Target="../media/image1508.png"/><Relationship Id="rId90" Type="http://schemas.openxmlformats.org/officeDocument/2006/relationships/customXml" Target="../ink/ink363.xml"/><Relationship Id="rId95" Type="http://schemas.openxmlformats.org/officeDocument/2006/relationships/image" Target="../media/image1552.png"/><Relationship Id="rId14" Type="http://schemas.openxmlformats.org/officeDocument/2006/relationships/customXml" Target="../ink/ink340.xml"/><Relationship Id="rId27" Type="http://schemas.openxmlformats.org/officeDocument/2006/relationships/image" Target="../media/image1518.png"/><Relationship Id="rId35" Type="http://schemas.openxmlformats.org/officeDocument/2006/relationships/image" Target="../media/image1522.png"/><Relationship Id="rId43" Type="http://schemas.openxmlformats.org/officeDocument/2006/relationships/image" Target="../media/image1526.png"/><Relationship Id="rId48" Type="http://schemas.openxmlformats.org/officeDocument/2006/relationships/customXml" Target="../ink/ink350.xml"/><Relationship Id="rId56" Type="http://schemas.openxmlformats.org/officeDocument/2006/relationships/customXml" Target="../ink/ink354.xml"/><Relationship Id="rId77" Type="http://schemas.openxmlformats.org/officeDocument/2006/relationships/image" Target="../media/image1543.png"/><Relationship Id="rId113" Type="http://schemas.openxmlformats.org/officeDocument/2006/relationships/image" Target="../media/image1561.png"/><Relationship Id="rId118" Type="http://schemas.openxmlformats.org/officeDocument/2006/relationships/customXml" Target="../ink/ink372.xml"/><Relationship Id="rId8" Type="http://schemas.openxmlformats.org/officeDocument/2006/relationships/customXml" Target="../ink/ink337.xml"/><Relationship Id="rId51" Type="http://schemas.openxmlformats.org/officeDocument/2006/relationships/image" Target="../media/image1530.png"/><Relationship Id="rId80" Type="http://schemas.openxmlformats.org/officeDocument/2006/relationships/customXml" Target="../ink/ink358.xml"/><Relationship Id="rId85" Type="http://schemas.openxmlformats.org/officeDocument/2006/relationships/image" Target="../media/image1547.png"/><Relationship Id="rId93" Type="http://schemas.openxmlformats.org/officeDocument/2006/relationships/image" Target="../media/image1551.png"/><Relationship Id="rId98" Type="http://schemas.openxmlformats.org/officeDocument/2006/relationships/customXml" Target="../ink/ink367.xml"/><Relationship Id="rId121" Type="http://schemas.openxmlformats.org/officeDocument/2006/relationships/image" Target="../media/image1565.png"/><Relationship Id="rId3" Type="http://schemas.openxmlformats.org/officeDocument/2006/relationships/image" Target="../media/image47.png"/><Relationship Id="rId12" Type="http://schemas.openxmlformats.org/officeDocument/2006/relationships/customXml" Target="../ink/ink339.xml"/><Relationship Id="rId25" Type="http://schemas.openxmlformats.org/officeDocument/2006/relationships/image" Target="../media/image1517.png"/><Relationship Id="rId38" Type="http://schemas.openxmlformats.org/officeDocument/2006/relationships/customXml" Target="../ink/ink345.xml"/><Relationship Id="rId46" Type="http://schemas.openxmlformats.org/officeDocument/2006/relationships/customXml" Target="../ink/ink349.xml"/><Relationship Id="rId59" Type="http://schemas.openxmlformats.org/officeDocument/2006/relationships/image" Target="../media/image1534.png"/><Relationship Id="rId116" Type="http://schemas.openxmlformats.org/officeDocument/2006/relationships/customXml" Target="../ink/ink371.xml"/><Relationship Id="rId124" Type="http://schemas.openxmlformats.org/officeDocument/2006/relationships/customXml" Target="../ink/ink375.xml"/><Relationship Id="rId41" Type="http://schemas.openxmlformats.org/officeDocument/2006/relationships/image" Target="../media/image1525.png"/><Relationship Id="rId54" Type="http://schemas.openxmlformats.org/officeDocument/2006/relationships/customXml" Target="../ink/ink353.xml"/><Relationship Id="rId83" Type="http://schemas.openxmlformats.org/officeDocument/2006/relationships/image" Target="../media/image1546.png"/><Relationship Id="rId88" Type="http://schemas.openxmlformats.org/officeDocument/2006/relationships/customXml" Target="../ink/ink362.xml"/><Relationship Id="rId91" Type="http://schemas.openxmlformats.org/officeDocument/2006/relationships/image" Target="../media/image1550.png"/><Relationship Id="rId96" Type="http://schemas.openxmlformats.org/officeDocument/2006/relationships/customXml" Target="../ink/ink366.xml"/><Relationship Id="rId111" Type="http://schemas.openxmlformats.org/officeDocument/2006/relationships/image" Target="../media/image15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6.xml"/><Relationship Id="rId23" Type="http://schemas.openxmlformats.org/officeDocument/2006/relationships/image" Target="../media/image1516.png"/><Relationship Id="rId28" Type="http://schemas.openxmlformats.org/officeDocument/2006/relationships/customXml" Target="../ink/ink343.xml"/><Relationship Id="rId36" Type="http://schemas.openxmlformats.org/officeDocument/2006/relationships/customXml" Target="../ink/ink344.xml"/><Relationship Id="rId49" Type="http://schemas.openxmlformats.org/officeDocument/2006/relationships/image" Target="../media/image1529.png"/><Relationship Id="rId57" Type="http://schemas.openxmlformats.org/officeDocument/2006/relationships/image" Target="../media/image1533.png"/><Relationship Id="rId114" Type="http://schemas.openxmlformats.org/officeDocument/2006/relationships/customXml" Target="../ink/ink370.xml"/><Relationship Id="rId119" Type="http://schemas.openxmlformats.org/officeDocument/2006/relationships/image" Target="../media/image1564.png"/><Relationship Id="rId10" Type="http://schemas.openxmlformats.org/officeDocument/2006/relationships/customXml" Target="../ink/ink338.xml"/><Relationship Id="rId44" Type="http://schemas.openxmlformats.org/officeDocument/2006/relationships/customXml" Target="../ink/ink348.xml"/><Relationship Id="rId52" Type="http://schemas.openxmlformats.org/officeDocument/2006/relationships/customXml" Target="../ink/ink352.xml"/><Relationship Id="rId60" Type="http://schemas.openxmlformats.org/officeDocument/2006/relationships/customXml" Target="../ink/ink356.xml"/><Relationship Id="rId78" Type="http://schemas.openxmlformats.org/officeDocument/2006/relationships/customXml" Target="../ink/ink357.xml"/><Relationship Id="rId81" Type="http://schemas.openxmlformats.org/officeDocument/2006/relationships/image" Target="../media/image1545.png"/><Relationship Id="rId86" Type="http://schemas.openxmlformats.org/officeDocument/2006/relationships/customXml" Target="../ink/ink361.xml"/><Relationship Id="rId94" Type="http://schemas.openxmlformats.org/officeDocument/2006/relationships/customXml" Target="../ink/ink365.xml"/><Relationship Id="rId122" Type="http://schemas.openxmlformats.org/officeDocument/2006/relationships/customXml" Target="../ink/ink374.xml"/><Relationship Id="rId4" Type="http://schemas.openxmlformats.org/officeDocument/2006/relationships/customXml" Target="../ink/ink335.xml"/><Relationship Id="rId9" Type="http://schemas.openxmlformats.org/officeDocument/2006/relationships/image" Target="../media/image1510.png"/><Relationship Id="rId13" Type="http://schemas.openxmlformats.org/officeDocument/2006/relationships/image" Target="../media/image1512.png"/><Relationship Id="rId39" Type="http://schemas.openxmlformats.org/officeDocument/2006/relationships/image" Target="../media/image1524.png"/><Relationship Id="rId109" Type="http://schemas.openxmlformats.org/officeDocument/2006/relationships/image" Target="../media/image1559.png"/><Relationship Id="rId50" Type="http://schemas.openxmlformats.org/officeDocument/2006/relationships/customXml" Target="../ink/ink351.xml"/><Relationship Id="rId55" Type="http://schemas.openxmlformats.org/officeDocument/2006/relationships/image" Target="../media/image1532.png"/><Relationship Id="rId97" Type="http://schemas.openxmlformats.org/officeDocument/2006/relationships/image" Target="../media/image1553.png"/><Relationship Id="rId120" Type="http://schemas.openxmlformats.org/officeDocument/2006/relationships/customXml" Target="../ink/ink373.xml"/><Relationship Id="rId125" Type="http://schemas.openxmlformats.org/officeDocument/2006/relationships/image" Target="../media/image1567.png"/><Relationship Id="rId7" Type="http://schemas.openxmlformats.org/officeDocument/2006/relationships/image" Target="../media/image1509.png"/><Relationship Id="rId92" Type="http://schemas.openxmlformats.org/officeDocument/2006/relationships/customXml" Target="../ink/ink364.xml"/><Relationship Id="rId2" Type="http://schemas.openxmlformats.org/officeDocument/2006/relationships/image" Target="../media/image46.png"/><Relationship Id="rId24" Type="http://schemas.openxmlformats.org/officeDocument/2006/relationships/customXml" Target="../ink/ink341.xml"/><Relationship Id="rId40" Type="http://schemas.openxmlformats.org/officeDocument/2006/relationships/customXml" Target="../ink/ink346.xml"/><Relationship Id="rId45" Type="http://schemas.openxmlformats.org/officeDocument/2006/relationships/image" Target="../media/image1527.png"/><Relationship Id="rId87" Type="http://schemas.openxmlformats.org/officeDocument/2006/relationships/image" Target="../media/image1548.png"/><Relationship Id="rId110" Type="http://schemas.openxmlformats.org/officeDocument/2006/relationships/customXml" Target="../ink/ink368.xml"/><Relationship Id="rId115" Type="http://schemas.openxmlformats.org/officeDocument/2006/relationships/image" Target="../media/image1562.png"/><Relationship Id="rId82" Type="http://schemas.openxmlformats.org/officeDocument/2006/relationships/customXml" Target="../ink/ink3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5.png"/><Relationship Id="rId13" Type="http://schemas.openxmlformats.org/officeDocument/2006/relationships/customXml" Target="../ink/ink380.xml"/><Relationship Id="rId18" Type="http://schemas.openxmlformats.org/officeDocument/2006/relationships/image" Target="../media/image1630.png"/><Relationship Id="rId26" Type="http://schemas.openxmlformats.org/officeDocument/2006/relationships/image" Target="../media/image54.png"/><Relationship Id="rId3" Type="http://schemas.openxmlformats.org/officeDocument/2006/relationships/image" Target="../media/image49.png"/><Relationship Id="rId21" Type="http://schemas.openxmlformats.org/officeDocument/2006/relationships/customXml" Target="../ink/ink384.xml"/><Relationship Id="rId7" Type="http://schemas.openxmlformats.org/officeDocument/2006/relationships/customXml" Target="../ink/ink377.xml"/><Relationship Id="rId12" Type="http://schemas.openxmlformats.org/officeDocument/2006/relationships/image" Target="../media/image1627.png"/><Relationship Id="rId17" Type="http://schemas.openxmlformats.org/officeDocument/2006/relationships/customXml" Target="../ink/ink382.xml"/><Relationship Id="rId25" Type="http://schemas.openxmlformats.org/officeDocument/2006/relationships/customXml" Target="../ink/ink386.xml"/><Relationship Id="rId2" Type="http://schemas.openxmlformats.org/officeDocument/2006/relationships/image" Target="../media/image48.png"/><Relationship Id="rId16" Type="http://schemas.openxmlformats.org/officeDocument/2006/relationships/image" Target="../media/image1629.png"/><Relationship Id="rId20" Type="http://schemas.openxmlformats.org/officeDocument/2006/relationships/image" Target="../media/image51.png"/><Relationship Id="rId29" Type="http://schemas.openxmlformats.org/officeDocument/2006/relationships/customXml" Target="../ink/ink3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4.png"/><Relationship Id="rId11" Type="http://schemas.openxmlformats.org/officeDocument/2006/relationships/customXml" Target="../ink/ink379.xml"/><Relationship Id="rId24" Type="http://schemas.openxmlformats.org/officeDocument/2006/relationships/image" Target="../media/image53.png"/><Relationship Id="rId5" Type="http://schemas.openxmlformats.org/officeDocument/2006/relationships/customXml" Target="../ink/ink376.xml"/><Relationship Id="rId15" Type="http://schemas.openxmlformats.org/officeDocument/2006/relationships/customXml" Target="../ink/ink381.xml"/><Relationship Id="rId23" Type="http://schemas.openxmlformats.org/officeDocument/2006/relationships/customXml" Target="../ink/ink385.xml"/><Relationship Id="rId28" Type="http://schemas.openxmlformats.org/officeDocument/2006/relationships/image" Target="../media/image55.png"/><Relationship Id="rId10" Type="http://schemas.openxmlformats.org/officeDocument/2006/relationships/image" Target="../media/image1626.png"/><Relationship Id="rId19" Type="http://schemas.openxmlformats.org/officeDocument/2006/relationships/customXml" Target="../ink/ink383.xml"/><Relationship Id="rId4" Type="http://schemas.openxmlformats.org/officeDocument/2006/relationships/image" Target="../media/image50.png"/><Relationship Id="rId9" Type="http://schemas.openxmlformats.org/officeDocument/2006/relationships/customXml" Target="../ink/ink378.xml"/><Relationship Id="rId14" Type="http://schemas.openxmlformats.org/officeDocument/2006/relationships/image" Target="../media/image1628.png"/><Relationship Id="rId22" Type="http://schemas.openxmlformats.org/officeDocument/2006/relationships/image" Target="../media/image52.png"/><Relationship Id="rId27" Type="http://schemas.openxmlformats.org/officeDocument/2006/relationships/customXml" Target="../ink/ink387.xml"/><Relationship Id="rId30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5.xml"/><Relationship Id="rId68" Type="http://schemas.openxmlformats.org/officeDocument/2006/relationships/image" Target="../media/image1669.png"/><Relationship Id="rId84" Type="http://schemas.openxmlformats.org/officeDocument/2006/relationships/image" Target="../media/image1677.png"/><Relationship Id="rId89" Type="http://schemas.openxmlformats.org/officeDocument/2006/relationships/customXml" Target="../ink/ink401.xml"/><Relationship Id="rId112" Type="http://schemas.openxmlformats.org/officeDocument/2006/relationships/image" Target="../media/image1691.png"/><Relationship Id="rId133" Type="http://schemas.openxmlformats.org/officeDocument/2006/relationships/customXml" Target="../ink/ink423.xml"/><Relationship Id="rId138" Type="http://schemas.openxmlformats.org/officeDocument/2006/relationships/image" Target="../media/image1704.png"/><Relationship Id="rId154" Type="http://schemas.openxmlformats.org/officeDocument/2006/relationships/image" Target="../media/image1712.png"/><Relationship Id="rId107" Type="http://schemas.openxmlformats.org/officeDocument/2006/relationships/customXml" Target="../ink/ink410.xml"/><Relationship Id="rId74" Type="http://schemas.openxmlformats.org/officeDocument/2006/relationships/image" Target="../media/image1672.png"/><Relationship Id="rId79" Type="http://schemas.openxmlformats.org/officeDocument/2006/relationships/customXml" Target="../ink/ink396.xml"/><Relationship Id="rId102" Type="http://schemas.openxmlformats.org/officeDocument/2006/relationships/image" Target="../media/image1686.png"/><Relationship Id="rId123" Type="http://schemas.openxmlformats.org/officeDocument/2006/relationships/customXml" Target="../ink/ink418.xml"/><Relationship Id="rId128" Type="http://schemas.openxmlformats.org/officeDocument/2006/relationships/image" Target="../media/image1699.png"/><Relationship Id="rId144" Type="http://schemas.openxmlformats.org/officeDocument/2006/relationships/image" Target="../media/image1707.png"/><Relationship Id="rId149" Type="http://schemas.openxmlformats.org/officeDocument/2006/relationships/customXml" Target="../ink/ink431.xml"/><Relationship Id="rId90" Type="http://schemas.openxmlformats.org/officeDocument/2006/relationships/image" Target="../media/image1680.png"/><Relationship Id="rId95" Type="http://schemas.openxmlformats.org/officeDocument/2006/relationships/customXml" Target="../ink/ink404.xml"/><Relationship Id="rId69" Type="http://schemas.openxmlformats.org/officeDocument/2006/relationships/customXml" Target="../ink/ink391.xml"/><Relationship Id="rId77" Type="http://schemas.openxmlformats.org/officeDocument/2006/relationships/customXml" Target="../ink/ink395.xml"/><Relationship Id="rId100" Type="http://schemas.openxmlformats.org/officeDocument/2006/relationships/image" Target="../media/image1685.png"/><Relationship Id="rId105" Type="http://schemas.openxmlformats.org/officeDocument/2006/relationships/customXml" Target="../ink/ink409.xml"/><Relationship Id="rId113" Type="http://schemas.openxmlformats.org/officeDocument/2006/relationships/customXml" Target="../ink/ink413.xml"/><Relationship Id="rId118" Type="http://schemas.openxmlformats.org/officeDocument/2006/relationships/image" Target="../media/image1694.png"/><Relationship Id="rId126" Type="http://schemas.openxmlformats.org/officeDocument/2006/relationships/image" Target="../media/image1698.png"/><Relationship Id="rId134" Type="http://schemas.openxmlformats.org/officeDocument/2006/relationships/image" Target="../media/image1702.png"/><Relationship Id="rId139" Type="http://schemas.openxmlformats.org/officeDocument/2006/relationships/customXml" Target="../ink/ink426.xml"/><Relationship Id="rId147" Type="http://schemas.openxmlformats.org/officeDocument/2006/relationships/customXml" Target="../ink/ink430.xml"/><Relationship Id="rId72" Type="http://schemas.openxmlformats.org/officeDocument/2006/relationships/image" Target="../media/image1671.png"/><Relationship Id="rId80" Type="http://schemas.openxmlformats.org/officeDocument/2006/relationships/image" Target="../media/image1675.png"/><Relationship Id="rId85" Type="http://schemas.openxmlformats.org/officeDocument/2006/relationships/customXml" Target="../ink/ink399.xml"/><Relationship Id="rId93" Type="http://schemas.openxmlformats.org/officeDocument/2006/relationships/customXml" Target="../ink/ink403.xml"/><Relationship Id="rId98" Type="http://schemas.openxmlformats.org/officeDocument/2006/relationships/image" Target="../media/image1684.png"/><Relationship Id="rId121" Type="http://schemas.openxmlformats.org/officeDocument/2006/relationships/customXml" Target="../ink/ink417.xml"/><Relationship Id="rId142" Type="http://schemas.openxmlformats.org/officeDocument/2006/relationships/image" Target="../media/image1706.png"/><Relationship Id="rId150" Type="http://schemas.openxmlformats.org/officeDocument/2006/relationships/image" Target="../media/image1710.png"/><Relationship Id="rId3" Type="http://schemas.openxmlformats.org/officeDocument/2006/relationships/customXml" Target="../ink/ink389.xml"/><Relationship Id="rId67" Type="http://schemas.openxmlformats.org/officeDocument/2006/relationships/customXml" Target="../ink/ink390.xml"/><Relationship Id="rId103" Type="http://schemas.openxmlformats.org/officeDocument/2006/relationships/customXml" Target="../ink/ink408.xml"/><Relationship Id="rId108" Type="http://schemas.openxmlformats.org/officeDocument/2006/relationships/image" Target="../media/image1689.png"/><Relationship Id="rId116" Type="http://schemas.openxmlformats.org/officeDocument/2006/relationships/image" Target="../media/image1693.png"/><Relationship Id="rId124" Type="http://schemas.openxmlformats.org/officeDocument/2006/relationships/image" Target="../media/image1697.png"/><Relationship Id="rId129" Type="http://schemas.openxmlformats.org/officeDocument/2006/relationships/customXml" Target="../ink/ink421.xml"/><Relationship Id="rId137" Type="http://schemas.openxmlformats.org/officeDocument/2006/relationships/customXml" Target="../ink/ink425.xml"/><Relationship Id="rId70" Type="http://schemas.openxmlformats.org/officeDocument/2006/relationships/image" Target="../media/image1670.png"/><Relationship Id="rId75" Type="http://schemas.openxmlformats.org/officeDocument/2006/relationships/customXml" Target="../ink/ink394.xml"/><Relationship Id="rId83" Type="http://schemas.openxmlformats.org/officeDocument/2006/relationships/customXml" Target="../ink/ink398.xml"/><Relationship Id="rId88" Type="http://schemas.openxmlformats.org/officeDocument/2006/relationships/image" Target="../media/image1679.png"/><Relationship Id="rId91" Type="http://schemas.openxmlformats.org/officeDocument/2006/relationships/customXml" Target="../ink/ink402.xml"/><Relationship Id="rId96" Type="http://schemas.openxmlformats.org/officeDocument/2006/relationships/image" Target="../media/image1683.png"/><Relationship Id="rId111" Type="http://schemas.openxmlformats.org/officeDocument/2006/relationships/customXml" Target="../ink/ink412.xml"/><Relationship Id="rId132" Type="http://schemas.openxmlformats.org/officeDocument/2006/relationships/image" Target="../media/image1701.png"/><Relationship Id="rId140" Type="http://schemas.openxmlformats.org/officeDocument/2006/relationships/image" Target="../media/image1705.png"/><Relationship Id="rId145" Type="http://schemas.openxmlformats.org/officeDocument/2006/relationships/customXml" Target="../ink/ink429.xml"/><Relationship Id="rId153" Type="http://schemas.openxmlformats.org/officeDocument/2006/relationships/customXml" Target="../ink/ink433.xml"/><Relationship Id="rId1" Type="http://schemas.openxmlformats.org/officeDocument/2006/relationships/slideLayout" Target="../slideLayouts/slideLayout7.xml"/><Relationship Id="rId106" Type="http://schemas.openxmlformats.org/officeDocument/2006/relationships/image" Target="../media/image1688.png"/><Relationship Id="rId114" Type="http://schemas.openxmlformats.org/officeDocument/2006/relationships/image" Target="../media/image1692.png"/><Relationship Id="rId119" Type="http://schemas.openxmlformats.org/officeDocument/2006/relationships/customXml" Target="../ink/ink416.xml"/><Relationship Id="rId127" Type="http://schemas.openxmlformats.org/officeDocument/2006/relationships/customXml" Target="../ink/ink420.xml"/><Relationship Id="rId73" Type="http://schemas.openxmlformats.org/officeDocument/2006/relationships/customXml" Target="../ink/ink393.xml"/><Relationship Id="rId78" Type="http://schemas.openxmlformats.org/officeDocument/2006/relationships/image" Target="../media/image1674.png"/><Relationship Id="rId81" Type="http://schemas.openxmlformats.org/officeDocument/2006/relationships/customXml" Target="../ink/ink397.xml"/><Relationship Id="rId86" Type="http://schemas.openxmlformats.org/officeDocument/2006/relationships/image" Target="../media/image1678.png"/><Relationship Id="rId94" Type="http://schemas.openxmlformats.org/officeDocument/2006/relationships/image" Target="../media/image1682.png"/><Relationship Id="rId99" Type="http://schemas.openxmlformats.org/officeDocument/2006/relationships/customXml" Target="../ink/ink406.xml"/><Relationship Id="rId101" Type="http://schemas.openxmlformats.org/officeDocument/2006/relationships/customXml" Target="../ink/ink407.xml"/><Relationship Id="rId122" Type="http://schemas.openxmlformats.org/officeDocument/2006/relationships/image" Target="../media/image1696.png"/><Relationship Id="rId130" Type="http://schemas.openxmlformats.org/officeDocument/2006/relationships/image" Target="../media/image1700.png"/><Relationship Id="rId135" Type="http://schemas.openxmlformats.org/officeDocument/2006/relationships/customXml" Target="../ink/ink424.xml"/><Relationship Id="rId143" Type="http://schemas.openxmlformats.org/officeDocument/2006/relationships/customXml" Target="../ink/ink428.xml"/><Relationship Id="rId148" Type="http://schemas.openxmlformats.org/officeDocument/2006/relationships/image" Target="../media/image1709.png"/><Relationship Id="rId151" Type="http://schemas.openxmlformats.org/officeDocument/2006/relationships/customXml" Target="../ink/ink432.xml"/><Relationship Id="rId109" Type="http://schemas.openxmlformats.org/officeDocument/2006/relationships/customXml" Target="../ink/ink411.xml"/><Relationship Id="rId76" Type="http://schemas.openxmlformats.org/officeDocument/2006/relationships/image" Target="../media/image1673.png"/><Relationship Id="rId97" Type="http://schemas.openxmlformats.org/officeDocument/2006/relationships/customXml" Target="../ink/ink405.xml"/><Relationship Id="rId104" Type="http://schemas.openxmlformats.org/officeDocument/2006/relationships/image" Target="../media/image1687.png"/><Relationship Id="rId120" Type="http://schemas.openxmlformats.org/officeDocument/2006/relationships/image" Target="../media/image1695.png"/><Relationship Id="rId125" Type="http://schemas.openxmlformats.org/officeDocument/2006/relationships/customXml" Target="../ink/ink419.xml"/><Relationship Id="rId141" Type="http://schemas.openxmlformats.org/officeDocument/2006/relationships/customXml" Target="../ink/ink427.xml"/><Relationship Id="rId146" Type="http://schemas.openxmlformats.org/officeDocument/2006/relationships/image" Target="../media/image1708.png"/><Relationship Id="rId71" Type="http://schemas.openxmlformats.org/officeDocument/2006/relationships/customXml" Target="../ink/ink392.xml"/><Relationship Id="rId92" Type="http://schemas.openxmlformats.org/officeDocument/2006/relationships/image" Target="../media/image1681.png"/><Relationship Id="rId2" Type="http://schemas.openxmlformats.org/officeDocument/2006/relationships/image" Target="../media/image57.png"/><Relationship Id="rId66" Type="http://schemas.openxmlformats.org/officeDocument/2006/relationships/image" Target="../media/image1668.png"/><Relationship Id="rId87" Type="http://schemas.openxmlformats.org/officeDocument/2006/relationships/customXml" Target="../ink/ink400.xml"/><Relationship Id="rId110" Type="http://schemas.openxmlformats.org/officeDocument/2006/relationships/image" Target="../media/image1690.png"/><Relationship Id="rId115" Type="http://schemas.openxmlformats.org/officeDocument/2006/relationships/customXml" Target="../ink/ink414.xml"/><Relationship Id="rId131" Type="http://schemas.openxmlformats.org/officeDocument/2006/relationships/customXml" Target="../ink/ink422.xml"/><Relationship Id="rId136" Type="http://schemas.openxmlformats.org/officeDocument/2006/relationships/image" Target="../media/image1703.png"/><Relationship Id="rId82" Type="http://schemas.openxmlformats.org/officeDocument/2006/relationships/image" Target="../media/image1676.png"/><Relationship Id="rId152" Type="http://schemas.openxmlformats.org/officeDocument/2006/relationships/image" Target="../media/image17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6.xml"/><Relationship Id="rId13" Type="http://schemas.openxmlformats.org/officeDocument/2006/relationships/image" Target="../media/image1719.png"/><Relationship Id="rId18" Type="http://schemas.openxmlformats.org/officeDocument/2006/relationships/customXml" Target="../ink/ink441.xml"/><Relationship Id="rId26" Type="http://schemas.openxmlformats.org/officeDocument/2006/relationships/customXml" Target="../ink/ink445.xml"/><Relationship Id="rId3" Type="http://schemas.openxmlformats.org/officeDocument/2006/relationships/image" Target="../media/image59.png"/><Relationship Id="rId21" Type="http://schemas.openxmlformats.org/officeDocument/2006/relationships/image" Target="../media/image1723.png"/><Relationship Id="rId7" Type="http://schemas.openxmlformats.org/officeDocument/2006/relationships/image" Target="../media/image1716.png"/><Relationship Id="rId12" Type="http://schemas.openxmlformats.org/officeDocument/2006/relationships/customXml" Target="../ink/ink438.xml"/><Relationship Id="rId17" Type="http://schemas.openxmlformats.org/officeDocument/2006/relationships/image" Target="../media/image1721.png"/><Relationship Id="rId25" Type="http://schemas.openxmlformats.org/officeDocument/2006/relationships/image" Target="../media/image1725.png"/><Relationship Id="rId2" Type="http://schemas.openxmlformats.org/officeDocument/2006/relationships/image" Target="../media/image58.png"/><Relationship Id="rId16" Type="http://schemas.openxmlformats.org/officeDocument/2006/relationships/customXml" Target="../ink/ink440.xml"/><Relationship Id="rId20" Type="http://schemas.openxmlformats.org/officeDocument/2006/relationships/customXml" Target="../ink/ink442.xml"/><Relationship Id="rId29" Type="http://schemas.openxmlformats.org/officeDocument/2006/relationships/image" Target="../media/image17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5.xml"/><Relationship Id="rId11" Type="http://schemas.openxmlformats.org/officeDocument/2006/relationships/image" Target="../media/image1718.png"/><Relationship Id="rId24" Type="http://schemas.openxmlformats.org/officeDocument/2006/relationships/customXml" Target="../ink/ink444.xml"/><Relationship Id="rId5" Type="http://schemas.openxmlformats.org/officeDocument/2006/relationships/image" Target="../media/image1715.png"/><Relationship Id="rId15" Type="http://schemas.openxmlformats.org/officeDocument/2006/relationships/image" Target="../media/image1720.png"/><Relationship Id="rId23" Type="http://schemas.openxmlformats.org/officeDocument/2006/relationships/image" Target="../media/image1724.png"/><Relationship Id="rId28" Type="http://schemas.openxmlformats.org/officeDocument/2006/relationships/customXml" Target="../ink/ink446.xml"/><Relationship Id="rId10" Type="http://schemas.openxmlformats.org/officeDocument/2006/relationships/customXml" Target="../ink/ink437.xml"/><Relationship Id="rId19" Type="http://schemas.openxmlformats.org/officeDocument/2006/relationships/image" Target="../media/image1722.png"/><Relationship Id="rId4" Type="http://schemas.openxmlformats.org/officeDocument/2006/relationships/customXml" Target="../ink/ink434.xml"/><Relationship Id="rId9" Type="http://schemas.openxmlformats.org/officeDocument/2006/relationships/image" Target="../media/image1717.png"/><Relationship Id="rId14" Type="http://schemas.openxmlformats.org/officeDocument/2006/relationships/customXml" Target="../ink/ink439.xml"/><Relationship Id="rId22" Type="http://schemas.openxmlformats.org/officeDocument/2006/relationships/customXml" Target="../ink/ink443.xml"/><Relationship Id="rId27" Type="http://schemas.openxmlformats.org/officeDocument/2006/relationships/image" Target="../media/image17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vkwtNq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00.png"/><Relationship Id="rId18" Type="http://schemas.openxmlformats.org/officeDocument/2006/relationships/customXml" Target="../ink/ink454.xml"/><Relationship Id="rId26" Type="http://schemas.openxmlformats.org/officeDocument/2006/relationships/customXml" Target="../ink/ink458.xml"/><Relationship Id="rId39" Type="http://schemas.openxmlformats.org/officeDocument/2006/relationships/image" Target="../media/image18200.png"/><Relationship Id="rId21" Type="http://schemas.openxmlformats.org/officeDocument/2006/relationships/image" Target="../media/image17300.png"/><Relationship Id="rId34" Type="http://schemas.openxmlformats.org/officeDocument/2006/relationships/customXml" Target="../ink/ink462.xml"/><Relationship Id="rId42" Type="http://schemas.openxmlformats.org/officeDocument/2006/relationships/customXml" Target="../ink/ink466.xml"/><Relationship Id="rId47" Type="http://schemas.openxmlformats.org/officeDocument/2006/relationships/image" Target="../media/image18600.png"/><Relationship Id="rId50" Type="http://schemas.openxmlformats.org/officeDocument/2006/relationships/image" Target="../media/image72.png"/><Relationship Id="rId7" Type="http://schemas.openxmlformats.org/officeDocument/2006/relationships/image" Target="../media/image16600.png"/><Relationship Id="rId2" Type="http://schemas.openxmlformats.org/officeDocument/2006/relationships/image" Target="../media/image68.png"/><Relationship Id="rId16" Type="http://schemas.openxmlformats.org/officeDocument/2006/relationships/customXml" Target="../ink/ink453.xml"/><Relationship Id="rId29" Type="http://schemas.openxmlformats.org/officeDocument/2006/relationships/image" Target="../media/image17700.png"/><Relationship Id="rId11" Type="http://schemas.openxmlformats.org/officeDocument/2006/relationships/image" Target="../media/image16800.png"/><Relationship Id="rId24" Type="http://schemas.openxmlformats.org/officeDocument/2006/relationships/customXml" Target="../ink/ink457.xml"/><Relationship Id="rId32" Type="http://schemas.openxmlformats.org/officeDocument/2006/relationships/customXml" Target="../ink/ink461.xml"/><Relationship Id="rId37" Type="http://schemas.openxmlformats.org/officeDocument/2006/relationships/image" Target="../media/image18100.png"/><Relationship Id="rId40" Type="http://schemas.openxmlformats.org/officeDocument/2006/relationships/customXml" Target="../ink/ink465.xml"/><Relationship Id="rId45" Type="http://schemas.openxmlformats.org/officeDocument/2006/relationships/image" Target="../media/image18500.png"/><Relationship Id="rId5" Type="http://schemas.openxmlformats.org/officeDocument/2006/relationships/image" Target="../media/image16500.png"/><Relationship Id="rId15" Type="http://schemas.openxmlformats.org/officeDocument/2006/relationships/image" Target="../media/image17000.png"/><Relationship Id="rId23" Type="http://schemas.openxmlformats.org/officeDocument/2006/relationships/image" Target="../media/image17400.png"/><Relationship Id="rId28" Type="http://schemas.openxmlformats.org/officeDocument/2006/relationships/customXml" Target="../ink/ink459.xml"/><Relationship Id="rId36" Type="http://schemas.openxmlformats.org/officeDocument/2006/relationships/customXml" Target="../ink/ink463.xml"/><Relationship Id="rId49" Type="http://schemas.openxmlformats.org/officeDocument/2006/relationships/image" Target="../media/image71.png"/><Relationship Id="rId10" Type="http://schemas.openxmlformats.org/officeDocument/2006/relationships/customXml" Target="../ink/ink450.xml"/><Relationship Id="rId19" Type="http://schemas.openxmlformats.org/officeDocument/2006/relationships/image" Target="../media/image17200.png"/><Relationship Id="rId31" Type="http://schemas.openxmlformats.org/officeDocument/2006/relationships/image" Target="../media/image17800.png"/><Relationship Id="rId44" Type="http://schemas.openxmlformats.org/officeDocument/2006/relationships/customXml" Target="../ink/ink467.xml"/><Relationship Id="rId4" Type="http://schemas.openxmlformats.org/officeDocument/2006/relationships/customXml" Target="../ink/ink447.xml"/><Relationship Id="rId9" Type="http://schemas.openxmlformats.org/officeDocument/2006/relationships/image" Target="../media/image16700.png"/><Relationship Id="rId14" Type="http://schemas.openxmlformats.org/officeDocument/2006/relationships/customXml" Target="../ink/ink452.xml"/><Relationship Id="rId22" Type="http://schemas.openxmlformats.org/officeDocument/2006/relationships/customXml" Target="../ink/ink456.xml"/><Relationship Id="rId27" Type="http://schemas.openxmlformats.org/officeDocument/2006/relationships/image" Target="../media/image17600.png"/><Relationship Id="rId30" Type="http://schemas.openxmlformats.org/officeDocument/2006/relationships/customXml" Target="../ink/ink460.xml"/><Relationship Id="rId35" Type="http://schemas.openxmlformats.org/officeDocument/2006/relationships/image" Target="../media/image18000.png"/><Relationship Id="rId43" Type="http://schemas.openxmlformats.org/officeDocument/2006/relationships/image" Target="../media/image18400.png"/><Relationship Id="rId48" Type="http://schemas.openxmlformats.org/officeDocument/2006/relationships/image" Target="../media/image70.png"/><Relationship Id="rId8" Type="http://schemas.openxmlformats.org/officeDocument/2006/relationships/customXml" Target="../ink/ink449.xml"/><Relationship Id="rId3" Type="http://schemas.openxmlformats.org/officeDocument/2006/relationships/image" Target="../media/image69.png"/><Relationship Id="rId12" Type="http://schemas.openxmlformats.org/officeDocument/2006/relationships/customXml" Target="../ink/ink451.xml"/><Relationship Id="rId17" Type="http://schemas.openxmlformats.org/officeDocument/2006/relationships/image" Target="../media/image17100.png"/><Relationship Id="rId25" Type="http://schemas.openxmlformats.org/officeDocument/2006/relationships/image" Target="../media/image17500.png"/><Relationship Id="rId33" Type="http://schemas.openxmlformats.org/officeDocument/2006/relationships/image" Target="../media/image17900.png"/><Relationship Id="rId38" Type="http://schemas.openxmlformats.org/officeDocument/2006/relationships/customXml" Target="../ink/ink464.xml"/><Relationship Id="rId46" Type="http://schemas.openxmlformats.org/officeDocument/2006/relationships/customXml" Target="../ink/ink468.xml"/><Relationship Id="rId20" Type="http://schemas.openxmlformats.org/officeDocument/2006/relationships/customXml" Target="../ink/ink455.xml"/><Relationship Id="rId41" Type="http://schemas.openxmlformats.org/officeDocument/2006/relationships/image" Target="../media/image183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ww.geogebra.org/m/SWBXZQxR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customXml" Target="../ink/ink4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327.png"/><Relationship Id="rId63" Type="http://schemas.openxmlformats.org/officeDocument/2006/relationships/image" Target="../media/image2335.png"/><Relationship Id="rId68" Type="http://schemas.openxmlformats.org/officeDocument/2006/relationships/customXml" Target="../ink/ink483.xml"/><Relationship Id="rId84" Type="http://schemas.openxmlformats.org/officeDocument/2006/relationships/customXml" Target="../ink/ink491.xml"/><Relationship Id="rId89" Type="http://schemas.openxmlformats.org/officeDocument/2006/relationships/image" Target="../media/image2348.png"/><Relationship Id="rId71" Type="http://schemas.openxmlformats.org/officeDocument/2006/relationships/image" Target="../media/image2339.png"/><Relationship Id="rId92" Type="http://schemas.openxmlformats.org/officeDocument/2006/relationships/customXml" Target="../ink/ink495.xml"/><Relationship Id="rId2" Type="http://schemas.openxmlformats.org/officeDocument/2006/relationships/image" Target="../media/image79.png"/><Relationship Id="rId107" Type="http://schemas.openxmlformats.org/officeDocument/2006/relationships/image" Target="../media/image2357.png"/><Relationship Id="rId45" Type="http://schemas.openxmlformats.org/officeDocument/2006/relationships/image" Target="../media/image2326.png"/><Relationship Id="rId53" Type="http://schemas.openxmlformats.org/officeDocument/2006/relationships/image" Target="../media/image2330.png"/><Relationship Id="rId58" Type="http://schemas.openxmlformats.org/officeDocument/2006/relationships/customXml" Target="../ink/ink478.xml"/><Relationship Id="rId66" Type="http://schemas.openxmlformats.org/officeDocument/2006/relationships/customXml" Target="../ink/ink482.xml"/><Relationship Id="rId74" Type="http://schemas.openxmlformats.org/officeDocument/2006/relationships/customXml" Target="../ink/ink486.xml"/><Relationship Id="rId79" Type="http://schemas.openxmlformats.org/officeDocument/2006/relationships/image" Target="../media/image2343.png"/><Relationship Id="rId87" Type="http://schemas.openxmlformats.org/officeDocument/2006/relationships/image" Target="../media/image2347.png"/><Relationship Id="rId102" Type="http://schemas.openxmlformats.org/officeDocument/2006/relationships/customXml" Target="../ink/ink500.xml"/><Relationship Id="rId61" Type="http://schemas.openxmlformats.org/officeDocument/2006/relationships/image" Target="../media/image2334.png"/><Relationship Id="rId82" Type="http://schemas.openxmlformats.org/officeDocument/2006/relationships/customXml" Target="../ink/ink490.xml"/><Relationship Id="rId90" Type="http://schemas.openxmlformats.org/officeDocument/2006/relationships/customXml" Target="../ink/ink494.xml"/><Relationship Id="rId95" Type="http://schemas.openxmlformats.org/officeDocument/2006/relationships/image" Target="../media/image2351.png"/><Relationship Id="rId43" Type="http://schemas.openxmlformats.org/officeDocument/2006/relationships/image" Target="../media/image2325.png"/><Relationship Id="rId48" Type="http://schemas.openxmlformats.org/officeDocument/2006/relationships/customXml" Target="../ink/ink473.xml"/><Relationship Id="rId56" Type="http://schemas.openxmlformats.org/officeDocument/2006/relationships/customXml" Target="../ink/ink477.xml"/><Relationship Id="rId64" Type="http://schemas.openxmlformats.org/officeDocument/2006/relationships/customXml" Target="../ink/ink481.xml"/><Relationship Id="rId69" Type="http://schemas.openxmlformats.org/officeDocument/2006/relationships/image" Target="../media/image2338.png"/><Relationship Id="rId77" Type="http://schemas.openxmlformats.org/officeDocument/2006/relationships/image" Target="../media/image2342.png"/><Relationship Id="rId100" Type="http://schemas.openxmlformats.org/officeDocument/2006/relationships/customXml" Target="../ink/ink499.xml"/><Relationship Id="rId105" Type="http://schemas.openxmlformats.org/officeDocument/2006/relationships/image" Target="../media/image2356.png"/><Relationship Id="rId51" Type="http://schemas.openxmlformats.org/officeDocument/2006/relationships/image" Target="../media/image2329.png"/><Relationship Id="rId72" Type="http://schemas.openxmlformats.org/officeDocument/2006/relationships/customXml" Target="../ink/ink485.xml"/><Relationship Id="rId80" Type="http://schemas.openxmlformats.org/officeDocument/2006/relationships/customXml" Target="../ink/ink489.xml"/><Relationship Id="rId85" Type="http://schemas.openxmlformats.org/officeDocument/2006/relationships/image" Target="../media/image2346.png"/><Relationship Id="rId93" Type="http://schemas.openxmlformats.org/officeDocument/2006/relationships/image" Target="../media/image2350.png"/><Relationship Id="rId98" Type="http://schemas.openxmlformats.org/officeDocument/2006/relationships/customXml" Target="../ink/ink498.xml"/><Relationship Id="rId3" Type="http://schemas.openxmlformats.org/officeDocument/2006/relationships/image" Target="../media/image80.png"/><Relationship Id="rId46" Type="http://schemas.openxmlformats.org/officeDocument/2006/relationships/customXml" Target="../ink/ink472.xml"/><Relationship Id="rId59" Type="http://schemas.openxmlformats.org/officeDocument/2006/relationships/image" Target="../media/image2333.png"/><Relationship Id="rId67" Type="http://schemas.openxmlformats.org/officeDocument/2006/relationships/image" Target="../media/image2337.png"/><Relationship Id="rId103" Type="http://schemas.openxmlformats.org/officeDocument/2006/relationships/image" Target="../media/image2355.png"/><Relationship Id="rId54" Type="http://schemas.openxmlformats.org/officeDocument/2006/relationships/customXml" Target="../ink/ink476.xml"/><Relationship Id="rId62" Type="http://schemas.openxmlformats.org/officeDocument/2006/relationships/customXml" Target="../ink/ink480.xml"/><Relationship Id="rId70" Type="http://schemas.openxmlformats.org/officeDocument/2006/relationships/customXml" Target="../ink/ink484.xml"/><Relationship Id="rId75" Type="http://schemas.openxmlformats.org/officeDocument/2006/relationships/image" Target="../media/image2341.png"/><Relationship Id="rId83" Type="http://schemas.openxmlformats.org/officeDocument/2006/relationships/image" Target="../media/image2345.png"/><Relationship Id="rId88" Type="http://schemas.openxmlformats.org/officeDocument/2006/relationships/customXml" Target="../ink/ink493.xml"/><Relationship Id="rId91" Type="http://schemas.openxmlformats.org/officeDocument/2006/relationships/image" Target="../media/image2349.png"/><Relationship Id="rId96" Type="http://schemas.openxmlformats.org/officeDocument/2006/relationships/customXml" Target="../ink/ink497.xml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328.png"/><Relationship Id="rId57" Type="http://schemas.openxmlformats.org/officeDocument/2006/relationships/image" Target="../media/image2332.png"/><Relationship Id="rId106" Type="http://schemas.openxmlformats.org/officeDocument/2006/relationships/customXml" Target="../ink/ink502.xml"/><Relationship Id="rId44" Type="http://schemas.openxmlformats.org/officeDocument/2006/relationships/customXml" Target="../ink/ink471.xml"/><Relationship Id="rId52" Type="http://schemas.openxmlformats.org/officeDocument/2006/relationships/customXml" Target="../ink/ink475.xml"/><Relationship Id="rId60" Type="http://schemas.openxmlformats.org/officeDocument/2006/relationships/customXml" Target="../ink/ink479.xml"/><Relationship Id="rId65" Type="http://schemas.openxmlformats.org/officeDocument/2006/relationships/image" Target="../media/image2336.png"/><Relationship Id="rId73" Type="http://schemas.openxmlformats.org/officeDocument/2006/relationships/image" Target="../media/image2340.png"/><Relationship Id="rId78" Type="http://schemas.openxmlformats.org/officeDocument/2006/relationships/customXml" Target="../ink/ink488.xml"/><Relationship Id="rId81" Type="http://schemas.openxmlformats.org/officeDocument/2006/relationships/image" Target="../media/image2344.png"/><Relationship Id="rId86" Type="http://schemas.openxmlformats.org/officeDocument/2006/relationships/customXml" Target="../ink/ink492.xml"/><Relationship Id="rId94" Type="http://schemas.openxmlformats.org/officeDocument/2006/relationships/customXml" Target="../ink/ink496.xml"/><Relationship Id="rId99" Type="http://schemas.openxmlformats.org/officeDocument/2006/relationships/image" Target="../media/image2353.png"/><Relationship Id="rId101" Type="http://schemas.openxmlformats.org/officeDocument/2006/relationships/image" Target="../media/image2354.png"/><Relationship Id="rId4" Type="http://schemas.openxmlformats.org/officeDocument/2006/relationships/customXml" Target="../ink/ink470.xml"/><Relationship Id="rId50" Type="http://schemas.openxmlformats.org/officeDocument/2006/relationships/customXml" Target="../ink/ink474.xml"/><Relationship Id="rId55" Type="http://schemas.openxmlformats.org/officeDocument/2006/relationships/image" Target="../media/image2331.png"/><Relationship Id="rId76" Type="http://schemas.openxmlformats.org/officeDocument/2006/relationships/customXml" Target="../ink/ink487.xml"/><Relationship Id="rId97" Type="http://schemas.openxmlformats.org/officeDocument/2006/relationships/image" Target="../media/image2352.png"/><Relationship Id="rId104" Type="http://schemas.openxmlformats.org/officeDocument/2006/relationships/customXml" Target="../ink/ink5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2437.png"/><Relationship Id="rId4" Type="http://schemas.openxmlformats.org/officeDocument/2006/relationships/customXml" Target="../ink/ink50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customXml" Target="../ink/ink5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5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2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annot7/9057996157/in/photolist-eNqAFx-qzZBhf-2meiz1Z-no4wAp-owceHW-2nrGhpP-2nMJnb4-bFaA9X-4Tozp8-2jxrzwG-P1GvVg-nYU38-2heoe25-6txVxS-oVc1eC-pjivgp-2nwKarQ-brpJmW-2ktuvh1-2iWCsSs-oCwn83-pGJu9a-tPAvCu-2iKJcEc-7r7qys-6hodu9-PYUpTd-aJXNJ2-aDsyFe-yogzkp-2hemPAC-FzgBrZ-2nqhEjK-3bs1j7-9DvH5x-83BPVj-6KHmNM-nn6gfN-dj6ua8-djuHwY-f8W12Q-5WgjAV-FGx8Q1-PuKpZZ-c5pvPy-2kFYnzy-Mbcvvm-JX3gKt-98v35s-dihJW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1.xml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.xml"/><Relationship Id="rId42" Type="http://schemas.openxmlformats.org/officeDocument/2006/relationships/image" Target="../media/image983.png"/><Relationship Id="rId47" Type="http://schemas.openxmlformats.org/officeDocument/2006/relationships/customXml" Target="../ink/ink15.xml"/><Relationship Id="rId63" Type="http://schemas.openxmlformats.org/officeDocument/2006/relationships/customXml" Target="../ink/ink23.xml"/><Relationship Id="rId68" Type="http://schemas.openxmlformats.org/officeDocument/2006/relationships/image" Target="../media/image995.png"/><Relationship Id="rId84" Type="http://schemas.openxmlformats.org/officeDocument/2006/relationships/image" Target="../media/image18.png"/><Relationship Id="rId89" Type="http://schemas.openxmlformats.org/officeDocument/2006/relationships/customXml" Target="../ink/ink35.xml"/><Relationship Id="rId112" Type="http://schemas.openxmlformats.org/officeDocument/2006/relationships/customXml" Target="../ink/ink47.xml"/><Relationship Id="rId133" Type="http://schemas.openxmlformats.org/officeDocument/2006/relationships/image" Target="../media/image1026.png"/><Relationship Id="rId138" Type="http://schemas.openxmlformats.org/officeDocument/2006/relationships/customXml" Target="../ink/ink52.xml"/><Relationship Id="rId107" Type="http://schemas.openxmlformats.org/officeDocument/2006/relationships/customXml" Target="../ink/ink44.xml"/><Relationship Id="rId32" Type="http://schemas.openxmlformats.org/officeDocument/2006/relationships/image" Target="../media/image978.png"/><Relationship Id="rId37" Type="http://schemas.openxmlformats.org/officeDocument/2006/relationships/customXml" Target="../ink/ink10.xml"/><Relationship Id="rId53" Type="http://schemas.openxmlformats.org/officeDocument/2006/relationships/customXml" Target="../ink/ink18.xml"/><Relationship Id="rId58" Type="http://schemas.openxmlformats.org/officeDocument/2006/relationships/image" Target="../media/image990.png"/><Relationship Id="rId74" Type="http://schemas.openxmlformats.org/officeDocument/2006/relationships/image" Target="../media/image998.png"/><Relationship Id="rId79" Type="http://schemas.openxmlformats.org/officeDocument/2006/relationships/customXml" Target="../ink/ink30.xml"/><Relationship Id="rId102" Type="http://schemas.openxmlformats.org/officeDocument/2006/relationships/image" Target="../media/image27.png"/><Relationship Id="rId149" Type="http://schemas.openxmlformats.org/officeDocument/2006/relationships/customXml" Target="../ink/ink56.xml"/><Relationship Id="rId5" Type="http://schemas.openxmlformats.org/officeDocument/2006/relationships/customXml" Target="../ink/ink1.xml"/><Relationship Id="rId90" Type="http://schemas.openxmlformats.org/officeDocument/2006/relationships/image" Target="../media/image21.png"/><Relationship Id="rId95" Type="http://schemas.openxmlformats.org/officeDocument/2006/relationships/customXml" Target="../ink/ink38.xml"/><Relationship Id="rId22" Type="http://schemas.openxmlformats.org/officeDocument/2006/relationships/image" Target="../media/image973.png"/><Relationship Id="rId43" Type="http://schemas.openxmlformats.org/officeDocument/2006/relationships/customXml" Target="../ink/ink13.xml"/><Relationship Id="rId48" Type="http://schemas.openxmlformats.org/officeDocument/2006/relationships/image" Target="../media/image986.png"/><Relationship Id="rId69" Type="http://schemas.openxmlformats.org/officeDocument/2006/relationships/customXml" Target="../ink/ink25.xml"/><Relationship Id="rId113" Type="http://schemas.openxmlformats.org/officeDocument/2006/relationships/image" Target="../media/image1016.png"/><Relationship Id="rId134" Type="http://schemas.openxmlformats.org/officeDocument/2006/relationships/customXml" Target="../ink/ink50.xml"/><Relationship Id="rId80" Type="http://schemas.openxmlformats.org/officeDocument/2006/relationships/image" Target="../media/image160.png"/><Relationship Id="rId85" Type="http://schemas.openxmlformats.org/officeDocument/2006/relationships/customXml" Target="../ink/ink33.xml"/><Relationship Id="rId150" Type="http://schemas.openxmlformats.org/officeDocument/2006/relationships/customXml" Target="../ink/ink57.xml"/><Relationship Id="rId33" Type="http://schemas.openxmlformats.org/officeDocument/2006/relationships/customXml" Target="../ink/ink8.xml"/><Relationship Id="rId38" Type="http://schemas.openxmlformats.org/officeDocument/2006/relationships/image" Target="../media/image981.png"/><Relationship Id="rId59" Type="http://schemas.openxmlformats.org/officeDocument/2006/relationships/customXml" Target="../ink/ink21.xml"/><Relationship Id="rId103" Type="http://schemas.openxmlformats.org/officeDocument/2006/relationships/customXml" Target="../ink/ink42.xml"/><Relationship Id="rId108" Type="http://schemas.openxmlformats.org/officeDocument/2006/relationships/image" Target="../media/image30.png"/><Relationship Id="rId54" Type="http://schemas.openxmlformats.org/officeDocument/2006/relationships/image" Target="../media/image988.png"/><Relationship Id="rId70" Type="http://schemas.openxmlformats.org/officeDocument/2006/relationships/image" Target="../media/image996.png"/><Relationship Id="rId75" Type="http://schemas.openxmlformats.org/officeDocument/2006/relationships/customXml" Target="../ink/ink28.xml"/><Relationship Id="rId91" Type="http://schemas.openxmlformats.org/officeDocument/2006/relationships/customXml" Target="../ink/ink36.xml"/><Relationship Id="rId96" Type="http://schemas.openxmlformats.org/officeDocument/2006/relationships/image" Target="../media/image24.png"/><Relationship Id="rId145" Type="http://schemas.openxmlformats.org/officeDocument/2006/relationships/image" Target="../media/image1032.png"/><Relationship Id="rId1" Type="http://schemas.openxmlformats.org/officeDocument/2006/relationships/slideLayout" Target="../slideLayouts/slideLayout7.xml"/><Relationship Id="rId23" Type="http://schemas.openxmlformats.org/officeDocument/2006/relationships/customXml" Target="../ink/ink4.xml"/><Relationship Id="rId28" Type="http://schemas.openxmlformats.org/officeDocument/2006/relationships/image" Target="../media/image976.png"/><Relationship Id="rId36" Type="http://schemas.openxmlformats.org/officeDocument/2006/relationships/image" Target="../media/image980.png"/><Relationship Id="rId49" Type="http://schemas.openxmlformats.org/officeDocument/2006/relationships/customXml" Target="../ink/ink16.xml"/><Relationship Id="rId57" Type="http://schemas.openxmlformats.org/officeDocument/2006/relationships/customXml" Target="../ink/ink20.xml"/><Relationship Id="rId106" Type="http://schemas.openxmlformats.org/officeDocument/2006/relationships/image" Target="../media/image29.png"/><Relationship Id="rId114" Type="http://schemas.openxmlformats.org/officeDocument/2006/relationships/customXml" Target="../ink/ink48.xml"/><Relationship Id="rId31" Type="http://schemas.openxmlformats.org/officeDocument/2006/relationships/customXml" Target="../ink/ink7.xml"/><Relationship Id="rId44" Type="http://schemas.openxmlformats.org/officeDocument/2006/relationships/image" Target="../media/image984.png"/><Relationship Id="rId52" Type="http://schemas.openxmlformats.org/officeDocument/2006/relationships/image" Target="../media/image987.png"/><Relationship Id="rId60" Type="http://schemas.openxmlformats.org/officeDocument/2006/relationships/image" Target="../media/image991.png"/><Relationship Id="rId73" Type="http://schemas.openxmlformats.org/officeDocument/2006/relationships/customXml" Target="../ink/ink27.xml"/><Relationship Id="rId78" Type="http://schemas.openxmlformats.org/officeDocument/2006/relationships/image" Target="../media/image1000.png"/><Relationship Id="rId81" Type="http://schemas.openxmlformats.org/officeDocument/2006/relationships/customXml" Target="../ink/ink31.xml"/><Relationship Id="rId86" Type="http://schemas.openxmlformats.org/officeDocument/2006/relationships/image" Target="../media/image19.png"/><Relationship Id="rId94" Type="http://schemas.openxmlformats.org/officeDocument/2006/relationships/image" Target="../media/image23.png"/><Relationship Id="rId99" Type="http://schemas.openxmlformats.org/officeDocument/2006/relationships/customXml" Target="../ink/ink40.xml"/><Relationship Id="rId101" Type="http://schemas.openxmlformats.org/officeDocument/2006/relationships/customXml" Target="../ink/ink41.xml"/><Relationship Id="rId135" Type="http://schemas.openxmlformats.org/officeDocument/2006/relationships/image" Target="../media/image1027.png"/><Relationship Id="rId148" Type="http://schemas.openxmlformats.org/officeDocument/2006/relationships/customXml" Target="../ink/ink55.xml"/><Relationship Id="rId151" Type="http://schemas.openxmlformats.org/officeDocument/2006/relationships/customXml" Target="../ink/ink58.xml"/><Relationship Id="rId4" Type="http://schemas.openxmlformats.org/officeDocument/2006/relationships/image" Target="../media/image16.png"/><Relationship Id="rId18" Type="http://schemas.openxmlformats.org/officeDocument/2006/relationships/image" Target="../media/image971.png"/><Relationship Id="rId39" Type="http://schemas.openxmlformats.org/officeDocument/2006/relationships/customXml" Target="../ink/ink11.xml"/><Relationship Id="rId109" Type="http://schemas.openxmlformats.org/officeDocument/2006/relationships/customXml" Target="../ink/ink45.xml"/><Relationship Id="rId34" Type="http://schemas.openxmlformats.org/officeDocument/2006/relationships/image" Target="../media/image979.png"/><Relationship Id="rId50" Type="http://schemas.openxmlformats.org/officeDocument/2006/relationships/image" Target="../media/image219.png"/><Relationship Id="rId55" Type="http://schemas.openxmlformats.org/officeDocument/2006/relationships/customXml" Target="../ink/ink19.xml"/><Relationship Id="rId76" Type="http://schemas.openxmlformats.org/officeDocument/2006/relationships/image" Target="../media/image999.png"/><Relationship Id="rId97" Type="http://schemas.openxmlformats.org/officeDocument/2006/relationships/customXml" Target="../ink/ink39.xml"/><Relationship Id="rId104" Type="http://schemas.openxmlformats.org/officeDocument/2006/relationships/image" Target="../media/image28.png"/><Relationship Id="rId141" Type="http://schemas.openxmlformats.org/officeDocument/2006/relationships/image" Target="../media/image1030.png"/><Relationship Id="rId146" Type="http://schemas.openxmlformats.org/officeDocument/2006/relationships/customXml" Target="../ink/ink54.xml"/><Relationship Id="rId71" Type="http://schemas.openxmlformats.org/officeDocument/2006/relationships/customXml" Target="../ink/ink26.xml"/><Relationship Id="rId9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.xml"/><Relationship Id="rId24" Type="http://schemas.openxmlformats.org/officeDocument/2006/relationships/image" Target="../media/image974.png"/><Relationship Id="rId40" Type="http://schemas.openxmlformats.org/officeDocument/2006/relationships/image" Target="../media/image982.png"/><Relationship Id="rId45" Type="http://schemas.openxmlformats.org/officeDocument/2006/relationships/customXml" Target="../ink/ink14.xml"/><Relationship Id="rId66" Type="http://schemas.openxmlformats.org/officeDocument/2006/relationships/image" Target="../media/image994.png"/><Relationship Id="rId87" Type="http://schemas.openxmlformats.org/officeDocument/2006/relationships/customXml" Target="../ink/ink34.xml"/><Relationship Id="rId110" Type="http://schemas.openxmlformats.org/officeDocument/2006/relationships/image" Target="../media/image1015.png"/><Relationship Id="rId115" Type="http://schemas.openxmlformats.org/officeDocument/2006/relationships/image" Target="../media/image1017.png"/><Relationship Id="rId136" Type="http://schemas.openxmlformats.org/officeDocument/2006/relationships/customXml" Target="../ink/ink51.xml"/><Relationship Id="rId61" Type="http://schemas.openxmlformats.org/officeDocument/2006/relationships/customXml" Target="../ink/ink22.xml"/><Relationship Id="rId82" Type="http://schemas.openxmlformats.org/officeDocument/2006/relationships/image" Target="../media/image17.png"/><Relationship Id="rId152" Type="http://schemas.openxmlformats.org/officeDocument/2006/relationships/customXml" Target="../ink/ink59.xml"/><Relationship Id="rId19" Type="http://schemas.openxmlformats.org/officeDocument/2006/relationships/customXml" Target="../ink/ink2.xml"/><Relationship Id="rId30" Type="http://schemas.openxmlformats.org/officeDocument/2006/relationships/image" Target="../media/image977.png"/><Relationship Id="rId35" Type="http://schemas.openxmlformats.org/officeDocument/2006/relationships/customXml" Target="../ink/ink9.xml"/><Relationship Id="rId56" Type="http://schemas.openxmlformats.org/officeDocument/2006/relationships/image" Target="../media/image989.png"/><Relationship Id="rId77" Type="http://schemas.openxmlformats.org/officeDocument/2006/relationships/customXml" Target="../ink/ink29.xml"/><Relationship Id="rId100" Type="http://schemas.openxmlformats.org/officeDocument/2006/relationships/image" Target="../media/image26.png"/><Relationship Id="rId105" Type="http://schemas.openxmlformats.org/officeDocument/2006/relationships/customXml" Target="../ink/ink43.xml"/><Relationship Id="rId147" Type="http://schemas.openxmlformats.org/officeDocument/2006/relationships/image" Target="../media/image31.png"/><Relationship Id="rId51" Type="http://schemas.openxmlformats.org/officeDocument/2006/relationships/customXml" Target="../ink/ink17.xml"/><Relationship Id="rId72" Type="http://schemas.openxmlformats.org/officeDocument/2006/relationships/image" Target="../media/image997.png"/><Relationship Id="rId93" Type="http://schemas.openxmlformats.org/officeDocument/2006/relationships/customXml" Target="../ink/ink37.xml"/><Relationship Id="rId98" Type="http://schemas.openxmlformats.org/officeDocument/2006/relationships/image" Target="../media/image25.png"/><Relationship Id="rId142" Type="http://schemas.openxmlformats.org/officeDocument/2006/relationships/customXml" Target="../ink/ink53.xml"/><Relationship Id="rId3" Type="http://schemas.openxmlformats.org/officeDocument/2006/relationships/image" Target="../media/image15.png"/><Relationship Id="rId25" Type="http://schemas.openxmlformats.org/officeDocument/2006/relationships/customXml" Target="../ink/ink5.xml"/><Relationship Id="rId46" Type="http://schemas.openxmlformats.org/officeDocument/2006/relationships/image" Target="../media/image985.png"/><Relationship Id="rId67" Type="http://schemas.openxmlformats.org/officeDocument/2006/relationships/customXml" Target="../ink/ink24.xml"/><Relationship Id="rId116" Type="http://schemas.openxmlformats.org/officeDocument/2006/relationships/customXml" Target="../ink/ink49.xml"/><Relationship Id="rId137" Type="http://schemas.openxmlformats.org/officeDocument/2006/relationships/image" Target="../media/image1028.png"/><Relationship Id="rId20" Type="http://schemas.openxmlformats.org/officeDocument/2006/relationships/image" Target="../media/image972.png"/><Relationship Id="rId41" Type="http://schemas.openxmlformats.org/officeDocument/2006/relationships/customXml" Target="../ink/ink12.xml"/><Relationship Id="rId62" Type="http://schemas.openxmlformats.org/officeDocument/2006/relationships/image" Target="../media/image992.png"/><Relationship Id="rId83" Type="http://schemas.openxmlformats.org/officeDocument/2006/relationships/customXml" Target="../ink/ink32.xml"/><Relationship Id="rId88" Type="http://schemas.openxmlformats.org/officeDocument/2006/relationships/image" Target="../media/image20.png"/><Relationship Id="rId111" Type="http://schemas.openxmlformats.org/officeDocument/2006/relationships/customXml" Target="../ink/ink4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10.png"/><Relationship Id="rId21" Type="http://schemas.openxmlformats.org/officeDocument/2006/relationships/customXml" Target="../ink/ink67.xml"/><Relationship Id="rId42" Type="http://schemas.openxmlformats.org/officeDocument/2006/relationships/image" Target="../media/image1098.png"/><Relationship Id="rId47" Type="http://schemas.openxmlformats.org/officeDocument/2006/relationships/customXml" Target="../ink/ink80.xml"/><Relationship Id="rId63" Type="http://schemas.openxmlformats.org/officeDocument/2006/relationships/customXml" Target="../ink/ink88.xml"/><Relationship Id="rId68" Type="http://schemas.openxmlformats.org/officeDocument/2006/relationships/image" Target="../media/image1111.png"/><Relationship Id="rId84" Type="http://schemas.openxmlformats.org/officeDocument/2006/relationships/image" Target="../media/image1119.png"/><Relationship Id="rId89" Type="http://schemas.openxmlformats.org/officeDocument/2006/relationships/customXml" Target="../ink/ink101.xml"/><Relationship Id="rId16" Type="http://schemas.openxmlformats.org/officeDocument/2006/relationships/image" Target="../media/image12210.png"/><Relationship Id="rId11" Type="http://schemas.openxmlformats.org/officeDocument/2006/relationships/customXml" Target="../ink/ink62.xml"/><Relationship Id="rId32" Type="http://schemas.openxmlformats.org/officeDocument/2006/relationships/image" Target="../media/image13010.png"/><Relationship Id="rId37" Type="http://schemas.openxmlformats.org/officeDocument/2006/relationships/customXml" Target="../ink/ink75.xml"/><Relationship Id="rId53" Type="http://schemas.openxmlformats.org/officeDocument/2006/relationships/customXml" Target="../ink/ink83.xml"/><Relationship Id="rId58" Type="http://schemas.openxmlformats.org/officeDocument/2006/relationships/image" Target="../media/image1106.png"/><Relationship Id="rId74" Type="http://schemas.openxmlformats.org/officeDocument/2006/relationships/image" Target="../media/image1114.png"/><Relationship Id="rId79" Type="http://schemas.openxmlformats.org/officeDocument/2006/relationships/customXml" Target="../ink/ink96.xml"/><Relationship Id="rId5" Type="http://schemas.openxmlformats.org/officeDocument/2006/relationships/image" Target="../media/image34.png"/><Relationship Id="rId90" Type="http://schemas.openxmlformats.org/officeDocument/2006/relationships/image" Target="../media/image1122.png"/><Relationship Id="rId95" Type="http://schemas.openxmlformats.org/officeDocument/2006/relationships/customXml" Target="../ink/ink104.xml"/><Relationship Id="rId22" Type="http://schemas.openxmlformats.org/officeDocument/2006/relationships/image" Target="../media/image12510.png"/><Relationship Id="rId27" Type="http://schemas.openxmlformats.org/officeDocument/2006/relationships/customXml" Target="../ink/ink70.xml"/><Relationship Id="rId43" Type="http://schemas.openxmlformats.org/officeDocument/2006/relationships/customXml" Target="../ink/ink78.xml"/><Relationship Id="rId48" Type="http://schemas.openxmlformats.org/officeDocument/2006/relationships/image" Target="../media/image1101.png"/><Relationship Id="rId64" Type="http://schemas.openxmlformats.org/officeDocument/2006/relationships/image" Target="../media/image1109.png"/><Relationship Id="rId69" Type="http://schemas.openxmlformats.org/officeDocument/2006/relationships/customXml" Target="../ink/ink91.xml"/><Relationship Id="rId80" Type="http://schemas.openxmlformats.org/officeDocument/2006/relationships/image" Target="../media/image1117.png"/><Relationship Id="rId85" Type="http://schemas.openxmlformats.org/officeDocument/2006/relationships/customXml" Target="../ink/ink99.xml"/><Relationship Id="rId3" Type="http://schemas.openxmlformats.org/officeDocument/2006/relationships/image" Target="../media/image32.png"/><Relationship Id="rId12" Type="http://schemas.openxmlformats.org/officeDocument/2006/relationships/image" Target="../media/image12010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1096.png"/><Relationship Id="rId46" Type="http://schemas.openxmlformats.org/officeDocument/2006/relationships/image" Target="../media/image1100.png"/><Relationship Id="rId59" Type="http://schemas.openxmlformats.org/officeDocument/2006/relationships/customXml" Target="../ink/ink86.xml"/><Relationship Id="rId67" Type="http://schemas.openxmlformats.org/officeDocument/2006/relationships/customXml" Target="../ink/ink90.xml"/><Relationship Id="rId20" Type="http://schemas.openxmlformats.org/officeDocument/2006/relationships/image" Target="../media/image12410.png"/><Relationship Id="rId41" Type="http://schemas.openxmlformats.org/officeDocument/2006/relationships/customXml" Target="../ink/ink77.xml"/><Relationship Id="rId54" Type="http://schemas.openxmlformats.org/officeDocument/2006/relationships/image" Target="../media/image1104.png"/><Relationship Id="rId62" Type="http://schemas.openxmlformats.org/officeDocument/2006/relationships/image" Target="../media/image1108.png"/><Relationship Id="rId70" Type="http://schemas.openxmlformats.org/officeDocument/2006/relationships/image" Target="../media/image1112.png"/><Relationship Id="rId75" Type="http://schemas.openxmlformats.org/officeDocument/2006/relationships/customXml" Target="../ink/ink94.xml"/><Relationship Id="rId83" Type="http://schemas.openxmlformats.org/officeDocument/2006/relationships/customXml" Target="../ink/ink98.xml"/><Relationship Id="rId88" Type="http://schemas.openxmlformats.org/officeDocument/2006/relationships/image" Target="../media/image1121.png"/><Relationship Id="rId91" Type="http://schemas.openxmlformats.org/officeDocument/2006/relationships/customXml" Target="../ink/ink102.xml"/><Relationship Id="rId96" Type="http://schemas.openxmlformats.org/officeDocument/2006/relationships/image" Target="../media/image1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12810.png"/><Relationship Id="rId36" Type="http://schemas.openxmlformats.org/officeDocument/2006/relationships/image" Target="../media/image1095.png"/><Relationship Id="rId49" Type="http://schemas.openxmlformats.org/officeDocument/2006/relationships/customXml" Target="../ink/ink81.xml"/><Relationship Id="rId57" Type="http://schemas.openxmlformats.org/officeDocument/2006/relationships/customXml" Target="../ink/ink85.xml"/><Relationship Id="rId10" Type="http://schemas.openxmlformats.org/officeDocument/2006/relationships/image" Target="../media/image11910.png"/><Relationship Id="rId31" Type="http://schemas.openxmlformats.org/officeDocument/2006/relationships/customXml" Target="../ink/ink72.xml"/><Relationship Id="rId44" Type="http://schemas.openxmlformats.org/officeDocument/2006/relationships/image" Target="../media/image1099.png"/><Relationship Id="rId52" Type="http://schemas.openxmlformats.org/officeDocument/2006/relationships/image" Target="../media/image1103.png"/><Relationship Id="rId60" Type="http://schemas.openxmlformats.org/officeDocument/2006/relationships/image" Target="../media/image1107.png"/><Relationship Id="rId65" Type="http://schemas.openxmlformats.org/officeDocument/2006/relationships/customXml" Target="../ink/ink89.xml"/><Relationship Id="rId73" Type="http://schemas.openxmlformats.org/officeDocument/2006/relationships/customXml" Target="../ink/ink93.xml"/><Relationship Id="rId78" Type="http://schemas.openxmlformats.org/officeDocument/2006/relationships/image" Target="../media/image1116.png"/><Relationship Id="rId81" Type="http://schemas.openxmlformats.org/officeDocument/2006/relationships/customXml" Target="../ink/ink97.xml"/><Relationship Id="rId86" Type="http://schemas.openxmlformats.org/officeDocument/2006/relationships/image" Target="../media/image1120.png"/><Relationship Id="rId94" Type="http://schemas.openxmlformats.org/officeDocument/2006/relationships/image" Target="../media/image1124.png"/><Relationship Id="rId4" Type="http://schemas.openxmlformats.org/officeDocument/2006/relationships/image" Target="../media/image33.png"/><Relationship Id="rId9" Type="http://schemas.openxmlformats.org/officeDocument/2006/relationships/customXml" Target="../ink/ink61.xml"/><Relationship Id="rId13" Type="http://schemas.openxmlformats.org/officeDocument/2006/relationships/customXml" Target="../ink/ink63.xml"/><Relationship Id="rId18" Type="http://schemas.openxmlformats.org/officeDocument/2006/relationships/image" Target="../media/image12310.png"/><Relationship Id="rId39" Type="http://schemas.openxmlformats.org/officeDocument/2006/relationships/customXml" Target="../ink/ink76.xml"/><Relationship Id="rId34" Type="http://schemas.openxmlformats.org/officeDocument/2006/relationships/image" Target="../media/image1094.png"/><Relationship Id="rId50" Type="http://schemas.openxmlformats.org/officeDocument/2006/relationships/image" Target="../media/image1102.png"/><Relationship Id="rId55" Type="http://schemas.openxmlformats.org/officeDocument/2006/relationships/customXml" Target="../ink/ink84.xml"/><Relationship Id="rId76" Type="http://schemas.openxmlformats.org/officeDocument/2006/relationships/image" Target="../media/image1115.png"/><Relationship Id="rId97" Type="http://schemas.openxmlformats.org/officeDocument/2006/relationships/customXml" Target="../ink/ink105.xml"/><Relationship Id="rId7" Type="http://schemas.openxmlformats.org/officeDocument/2006/relationships/customXml" Target="../ink/ink60.xml"/><Relationship Id="rId71" Type="http://schemas.openxmlformats.org/officeDocument/2006/relationships/customXml" Target="../ink/ink92.xml"/><Relationship Id="rId92" Type="http://schemas.openxmlformats.org/officeDocument/2006/relationships/image" Target="../media/image1123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1.xml"/><Relationship Id="rId24" Type="http://schemas.openxmlformats.org/officeDocument/2006/relationships/image" Target="../media/image12610.png"/><Relationship Id="rId40" Type="http://schemas.openxmlformats.org/officeDocument/2006/relationships/image" Target="../media/image1097.png"/><Relationship Id="rId45" Type="http://schemas.openxmlformats.org/officeDocument/2006/relationships/customXml" Target="../ink/ink79.xml"/><Relationship Id="rId66" Type="http://schemas.openxmlformats.org/officeDocument/2006/relationships/image" Target="../media/image1110.png"/><Relationship Id="rId87" Type="http://schemas.openxmlformats.org/officeDocument/2006/relationships/customXml" Target="../ink/ink100.xml"/><Relationship Id="rId61" Type="http://schemas.openxmlformats.org/officeDocument/2006/relationships/customXml" Target="../ink/ink87.xml"/><Relationship Id="rId82" Type="http://schemas.openxmlformats.org/officeDocument/2006/relationships/image" Target="../media/image1118.png"/><Relationship Id="rId19" Type="http://schemas.openxmlformats.org/officeDocument/2006/relationships/customXml" Target="../ink/ink66.xml"/><Relationship Id="rId14" Type="http://schemas.openxmlformats.org/officeDocument/2006/relationships/image" Target="../media/image12110.png"/><Relationship Id="rId30" Type="http://schemas.openxmlformats.org/officeDocument/2006/relationships/image" Target="../media/image12910.png"/><Relationship Id="rId35" Type="http://schemas.openxmlformats.org/officeDocument/2006/relationships/customXml" Target="../ink/ink74.xml"/><Relationship Id="rId56" Type="http://schemas.openxmlformats.org/officeDocument/2006/relationships/image" Target="../media/image1105.png"/><Relationship Id="rId77" Type="http://schemas.openxmlformats.org/officeDocument/2006/relationships/customXml" Target="../ink/ink95.xml"/><Relationship Id="rId8" Type="http://schemas.openxmlformats.org/officeDocument/2006/relationships/image" Target="../media/image11810.png"/><Relationship Id="rId51" Type="http://schemas.openxmlformats.org/officeDocument/2006/relationships/customXml" Target="../ink/ink82.xml"/><Relationship Id="rId72" Type="http://schemas.openxmlformats.org/officeDocument/2006/relationships/image" Target="../media/image1113.png"/><Relationship Id="rId93" Type="http://schemas.openxmlformats.org/officeDocument/2006/relationships/customXml" Target="../ink/ink103.xml"/><Relationship Id="rId98" Type="http://schemas.openxmlformats.org/officeDocument/2006/relationships/image" Target="../media/image1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Chapter 2 </a:t>
            </a:r>
            <a:br>
              <a:rPr lang="en-US" dirty="0"/>
            </a:br>
            <a:r>
              <a:rPr lang="en-US" dirty="0"/>
              <a:t>applications of integration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190168-57CC-9B3E-E6A2-FFE829A4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62B6E-C236-0A77-62FB-315BD7E7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1" y="357140"/>
            <a:ext cx="226695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0B76D-C13E-205E-437E-900D3D419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16" y="1227405"/>
            <a:ext cx="8277225" cy="2990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245E4-EBA4-283E-4FAB-D008570B7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65" y="4831884"/>
            <a:ext cx="1469835" cy="590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6C12B-7CB5-BCC9-A43F-CD017727202D}"/>
              </a:ext>
            </a:extLst>
          </p:cNvPr>
          <p:cNvSpPr txBox="1"/>
          <p:nvPr/>
        </p:nvSpPr>
        <p:spPr>
          <a:xfrm>
            <a:off x="3913255" y="4972367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Cross-sectional Area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C80A0-6FB7-84E1-3FEF-886297B45B69}"/>
              </a:ext>
            </a:extLst>
          </p:cNvPr>
          <p:cNvSpPr txBox="1"/>
          <p:nvPr/>
        </p:nvSpPr>
        <p:spPr>
          <a:xfrm>
            <a:off x="8429324" y="5018327"/>
            <a:ext cx="23220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=  Area of Circle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8BEF8EE-7362-3F9E-2656-5B95CA19411F}"/>
                  </a:ext>
                </a:extLst>
              </p14:cNvPr>
              <p14:cNvContentPartPr/>
              <p14:nvPr/>
            </p14:nvContentPartPr>
            <p14:xfrm>
              <a:off x="4551044" y="2972577"/>
              <a:ext cx="456480" cy="791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8BEF8EE-7362-3F9E-2656-5B95CA1941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44924" y="2966457"/>
                <a:ext cx="468720" cy="80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EFDA3CE-CB4A-77E2-04AB-D7057E3A3566}"/>
              </a:ext>
            </a:extLst>
          </p:cNvPr>
          <p:cNvGrpSpPr/>
          <p:nvPr/>
        </p:nvGrpSpPr>
        <p:grpSpPr>
          <a:xfrm>
            <a:off x="3560684" y="3388017"/>
            <a:ext cx="95760" cy="52920"/>
            <a:chOff x="3560684" y="3388017"/>
            <a:chExt cx="9576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16644F-9972-D5C6-8172-4F2526502F41}"/>
                    </a:ext>
                  </a:extLst>
                </p14:cNvPr>
                <p14:cNvContentPartPr/>
                <p14:nvPr/>
              </p14:nvContentPartPr>
              <p14:xfrm>
                <a:off x="3580124" y="3417177"/>
                <a:ext cx="40680" cy="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16644F-9972-D5C6-8172-4F2526502F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74004" y="3411057"/>
                  <a:ext cx="52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760226-AF3F-C734-57C1-53BB12053CDC}"/>
                    </a:ext>
                  </a:extLst>
                </p14:cNvPr>
                <p14:cNvContentPartPr/>
                <p14:nvPr/>
              </p14:nvContentPartPr>
              <p14:xfrm>
                <a:off x="3628364" y="3388017"/>
                <a:ext cx="28080" cy="5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760226-AF3F-C734-57C1-53BB12053C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22244" y="3381897"/>
                  <a:ext cx="40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CC167B-0BBF-0D88-9C69-6F369B5B5F2B}"/>
                    </a:ext>
                  </a:extLst>
                </p14:cNvPr>
                <p14:cNvContentPartPr/>
                <p14:nvPr/>
              </p14:nvContentPartPr>
              <p14:xfrm>
                <a:off x="3560684" y="3397377"/>
                <a:ext cx="29520" cy="3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CC167B-0BBF-0D88-9C69-6F369B5B5F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4564" y="3391257"/>
                  <a:ext cx="417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4C79A0-C620-9394-ED71-BA2CBC4365A1}"/>
              </a:ext>
            </a:extLst>
          </p:cNvPr>
          <p:cNvGrpSpPr/>
          <p:nvPr/>
        </p:nvGrpSpPr>
        <p:grpSpPr>
          <a:xfrm>
            <a:off x="3644924" y="2677377"/>
            <a:ext cx="198360" cy="672120"/>
            <a:chOff x="3644924" y="2677377"/>
            <a:chExt cx="1983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C5D915-751B-3DF0-C5D5-245520700F3F}"/>
                    </a:ext>
                  </a:extLst>
                </p14:cNvPr>
                <p14:cNvContentPartPr/>
                <p14:nvPr/>
              </p14:nvContentPartPr>
              <p14:xfrm>
                <a:off x="3644924" y="2677377"/>
                <a:ext cx="81000" cy="672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C5D915-751B-3DF0-C5D5-245520700F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36284" y="2668737"/>
                  <a:ext cx="986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7DAF1A-E03D-786B-AB93-4D62D44A8CE8}"/>
                    </a:ext>
                  </a:extLst>
                </p14:cNvPr>
                <p14:cNvContentPartPr/>
                <p14:nvPr/>
              </p14:nvContentPartPr>
              <p14:xfrm>
                <a:off x="3662924" y="3258417"/>
                <a:ext cx="100440" cy="6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7DAF1A-E03D-786B-AB93-4D62D44A8C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53924" y="3249417"/>
                  <a:ext cx="118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15A31A-A40D-0859-315C-DD79CD61CDBD}"/>
                    </a:ext>
                  </a:extLst>
                </p14:cNvPr>
                <p14:cNvContentPartPr/>
                <p14:nvPr/>
              </p14:nvContentPartPr>
              <p14:xfrm>
                <a:off x="3743564" y="2953497"/>
                <a:ext cx="99720" cy="10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15A31A-A40D-0859-315C-DD79CD61CD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4564" y="2944497"/>
                  <a:ext cx="117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E437C8-59A8-50FC-5C24-0AFA80C1316D}"/>
              </a:ext>
            </a:extLst>
          </p:cNvPr>
          <p:cNvGrpSpPr/>
          <p:nvPr/>
        </p:nvGrpSpPr>
        <p:grpSpPr>
          <a:xfrm>
            <a:off x="4658324" y="1487577"/>
            <a:ext cx="329400" cy="125280"/>
            <a:chOff x="4658324" y="1487577"/>
            <a:chExt cx="32940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37B759-8B05-78E0-25EB-0BF1D6DE90A6}"/>
                    </a:ext>
                  </a:extLst>
                </p14:cNvPr>
                <p14:cNvContentPartPr/>
                <p14:nvPr/>
              </p14:nvContentPartPr>
              <p14:xfrm>
                <a:off x="4658324" y="1530777"/>
                <a:ext cx="7776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37B759-8B05-78E0-25EB-0BF1D6DE90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49324" y="1522137"/>
                  <a:ext cx="95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289621-416A-A2C4-4473-71E2C7F78D12}"/>
                    </a:ext>
                  </a:extLst>
                </p14:cNvPr>
                <p14:cNvContentPartPr/>
                <p14:nvPr/>
              </p14:nvContentPartPr>
              <p14:xfrm>
                <a:off x="4687124" y="1558857"/>
                <a:ext cx="6696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289621-416A-A2C4-4473-71E2C7F78D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8484" y="1550217"/>
                  <a:ext cx="8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F5277A-F6F9-35F6-AEBE-52675AE9C5E7}"/>
                    </a:ext>
                  </a:extLst>
                </p14:cNvPr>
                <p14:cNvContentPartPr/>
                <p14:nvPr/>
              </p14:nvContentPartPr>
              <p14:xfrm>
                <a:off x="4879724" y="1487577"/>
                <a:ext cx="108000" cy="12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F5277A-F6F9-35F6-AEBE-52675AE9C5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71084" y="1478937"/>
                  <a:ext cx="12564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0BE01D-DEEC-C907-C2A0-7C8F67E79888}"/>
                  </a:ext>
                </a:extLst>
              </p14:cNvPr>
              <p14:cNvContentPartPr/>
              <p14:nvPr/>
            </p14:nvContentPartPr>
            <p14:xfrm>
              <a:off x="7921364" y="5312937"/>
              <a:ext cx="81720" cy="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0BE01D-DEEC-C907-C2A0-7C8F67E7988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12724" y="5303937"/>
                <a:ext cx="9936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81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03F07-EB73-6A6D-B1B9-71537CEB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81C60-FA27-5313-C6B8-E71FAB94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3" y="1101571"/>
            <a:ext cx="11459853" cy="3503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1753C5-7C78-E308-83E6-DAF12381FE66}"/>
                  </a:ext>
                </a:extLst>
              </p14:cNvPr>
              <p14:cNvContentPartPr/>
              <p14:nvPr/>
            </p14:nvContentPartPr>
            <p14:xfrm>
              <a:off x="5909324" y="3779697"/>
              <a:ext cx="388080" cy="3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1753C5-7C78-E308-83E6-DAF12381F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684" y="3770697"/>
                <a:ext cx="4057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8CE82-D88F-6174-568A-6D901560A9A3}"/>
              </a:ext>
            </a:extLst>
          </p:cNvPr>
          <p:cNvGrpSpPr/>
          <p:nvPr/>
        </p:nvGrpSpPr>
        <p:grpSpPr>
          <a:xfrm>
            <a:off x="5668844" y="4635057"/>
            <a:ext cx="1059120" cy="272520"/>
            <a:chOff x="5668844" y="4635057"/>
            <a:chExt cx="10591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54C23A-C70A-FD5C-86B9-89F510C57993}"/>
                    </a:ext>
                  </a:extLst>
                </p14:cNvPr>
                <p14:cNvContentPartPr/>
                <p14:nvPr/>
              </p14:nvContentPartPr>
              <p14:xfrm>
                <a:off x="5668844" y="4781577"/>
                <a:ext cx="99000" cy="12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54C23A-C70A-FD5C-86B9-89F510C579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59844" y="4772937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A80DB4-D56D-43EB-6AB5-3EFC4D230F24}"/>
                    </a:ext>
                  </a:extLst>
                </p14:cNvPr>
                <p14:cNvContentPartPr/>
                <p14:nvPr/>
              </p14:nvContentPartPr>
              <p14:xfrm>
                <a:off x="5846684" y="4754577"/>
                <a:ext cx="120600" cy="10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A80DB4-D56D-43EB-6AB5-3EFC4D230F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38044" y="4745577"/>
                  <a:ext cx="138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ADFF36-F94F-2750-2891-74C17C9BDF21}"/>
                    </a:ext>
                  </a:extLst>
                </p14:cNvPr>
                <p14:cNvContentPartPr/>
                <p14:nvPr/>
              </p14:nvContentPartPr>
              <p14:xfrm>
                <a:off x="6013724" y="4679337"/>
                <a:ext cx="146880" cy="18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ADFF36-F94F-2750-2891-74C17C9BDF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04724" y="4670697"/>
                  <a:ext cx="16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3CF846-2EDC-D7A2-22BB-421A3E7B8FD4}"/>
                    </a:ext>
                  </a:extLst>
                </p14:cNvPr>
                <p14:cNvContentPartPr/>
                <p14:nvPr/>
              </p14:nvContentPartPr>
              <p14:xfrm>
                <a:off x="6198044" y="4635057"/>
                <a:ext cx="20160" cy="19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3CF846-2EDC-D7A2-22BB-421A3E7B8F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89404" y="4626417"/>
                  <a:ext cx="37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33197-C09B-557A-EC1C-8316811BEAAE}"/>
                    </a:ext>
                  </a:extLst>
                </p14:cNvPr>
                <p14:cNvContentPartPr/>
                <p14:nvPr/>
              </p14:nvContentPartPr>
              <p14:xfrm>
                <a:off x="6258164" y="4712457"/>
                <a:ext cx="91080" cy="12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33197-C09B-557A-EC1C-8316811BEA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9164" y="4703817"/>
                  <a:ext cx="10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D9FBD5-6BFA-A24B-A650-BDE6B2F8BC5E}"/>
                    </a:ext>
                  </a:extLst>
                </p14:cNvPr>
                <p14:cNvContentPartPr/>
                <p14:nvPr/>
              </p14:nvContentPartPr>
              <p14:xfrm>
                <a:off x="6436004" y="4706337"/>
                <a:ext cx="93960" cy="9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D9FBD5-6BFA-A24B-A650-BDE6B2F8BC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27364" y="4697697"/>
                  <a:ext cx="111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63694E-41E8-8EA1-2B8F-22D631651C5F}"/>
                    </a:ext>
                  </a:extLst>
                </p14:cNvPr>
                <p14:cNvContentPartPr/>
                <p14:nvPr/>
              </p14:nvContentPartPr>
              <p14:xfrm>
                <a:off x="6621764" y="4669617"/>
                <a:ext cx="106200" cy="6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63694E-41E8-8EA1-2B8F-22D631651C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12764" y="4660617"/>
                  <a:ext cx="123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4BA35A-5581-A922-298A-3A8E8FF7BFD5}"/>
              </a:ext>
            </a:extLst>
          </p:cNvPr>
          <p:cNvGrpSpPr/>
          <p:nvPr/>
        </p:nvGrpSpPr>
        <p:grpSpPr>
          <a:xfrm>
            <a:off x="6968084" y="4573137"/>
            <a:ext cx="548280" cy="260280"/>
            <a:chOff x="6968084" y="4573137"/>
            <a:chExt cx="548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EDA2C3-254F-C333-17B1-2B0CA77D34D0}"/>
                    </a:ext>
                  </a:extLst>
                </p14:cNvPr>
                <p14:cNvContentPartPr/>
                <p14:nvPr/>
              </p14:nvContentPartPr>
              <p14:xfrm>
                <a:off x="6985364" y="4573137"/>
                <a:ext cx="79560" cy="26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EDA2C3-254F-C333-17B1-2B0CA77D34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76724" y="4564497"/>
                  <a:ext cx="97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6EBB3E-2BA9-F075-D71A-C3AB2FF64500}"/>
                    </a:ext>
                  </a:extLst>
                </p14:cNvPr>
                <p14:cNvContentPartPr/>
                <p14:nvPr/>
              </p14:nvContentPartPr>
              <p14:xfrm>
                <a:off x="6968084" y="4681857"/>
                <a:ext cx="139320" cy="4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6EBB3E-2BA9-F075-D71A-C3AB2FF645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59444" y="4673217"/>
                  <a:ext cx="156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EC6631-5D70-ACD0-2230-4C8AC6B319B3}"/>
                    </a:ext>
                  </a:extLst>
                </p14:cNvPr>
                <p14:cNvContentPartPr/>
                <p14:nvPr/>
              </p14:nvContentPartPr>
              <p14:xfrm>
                <a:off x="7141244" y="4619577"/>
                <a:ext cx="213120" cy="19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EC6631-5D70-ACD0-2230-4C8AC6B319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32244" y="4610937"/>
                  <a:ext cx="23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E5A515-4FD4-89A3-B667-8F8D157DC839}"/>
                    </a:ext>
                  </a:extLst>
                </p14:cNvPr>
                <p14:cNvContentPartPr/>
                <p14:nvPr/>
              </p14:nvContentPartPr>
              <p14:xfrm>
                <a:off x="7243844" y="4600497"/>
                <a:ext cx="272520" cy="21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E5A515-4FD4-89A3-B667-8F8D157DC8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34844" y="4591857"/>
                  <a:ext cx="290160" cy="23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904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6EB6D6-C72F-E771-2333-DDDBE1A8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73085-836E-D599-E1A3-6F1BAD6F8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7805"/>
            <a:ext cx="9484906" cy="206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93861-D5D0-2C27-058B-BDAF5E173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76" y="2858826"/>
            <a:ext cx="2516839" cy="254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87EAA-10BC-04E5-9BB7-C27710A5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858826"/>
            <a:ext cx="2065620" cy="27561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BF2B15-A268-F158-07BA-4F27E6D89B33}"/>
              </a:ext>
            </a:extLst>
          </p:cNvPr>
          <p:cNvGrpSpPr/>
          <p:nvPr/>
        </p:nvGrpSpPr>
        <p:grpSpPr>
          <a:xfrm>
            <a:off x="8830567" y="1831616"/>
            <a:ext cx="528480" cy="277560"/>
            <a:chOff x="8830567" y="1831616"/>
            <a:chExt cx="5284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745DD1-74A9-083B-E2F3-4C2FAFC76507}"/>
                    </a:ext>
                  </a:extLst>
                </p14:cNvPr>
                <p14:cNvContentPartPr/>
                <p14:nvPr/>
              </p14:nvContentPartPr>
              <p14:xfrm>
                <a:off x="8830567" y="1831616"/>
                <a:ext cx="119520" cy="27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745DD1-74A9-083B-E2F3-4C2FAFC765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21927" y="1822976"/>
                  <a:ext cx="137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D2B365-A308-E699-F46C-ADA9ECF213AB}"/>
                    </a:ext>
                  </a:extLst>
                </p14:cNvPr>
                <p14:cNvContentPartPr/>
                <p14:nvPr/>
              </p14:nvContentPartPr>
              <p14:xfrm>
                <a:off x="9014167" y="1892816"/>
                <a:ext cx="6084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D2B365-A308-E699-F46C-ADA9ECF213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05527" y="1884176"/>
                  <a:ext cx="7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F645A1-E3D6-3519-E7EF-DB081996F59A}"/>
                    </a:ext>
                  </a:extLst>
                </p14:cNvPr>
                <p14:cNvContentPartPr/>
                <p14:nvPr/>
              </p14:nvContentPartPr>
              <p14:xfrm>
                <a:off x="9025327" y="1925216"/>
                <a:ext cx="60480" cy="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F645A1-E3D6-3519-E7EF-DB081996F5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16327" y="1916576"/>
                  <a:ext cx="78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6D98AC-5691-685B-DDB0-DD003811953A}"/>
                    </a:ext>
                  </a:extLst>
                </p14:cNvPr>
                <p14:cNvContentPartPr/>
                <p14:nvPr/>
              </p14:nvContentPartPr>
              <p14:xfrm>
                <a:off x="9164647" y="1840616"/>
                <a:ext cx="111600" cy="12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6D98AC-5691-685B-DDB0-DD00381195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5647" y="1831616"/>
                  <a:ext cx="129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6218D9-A5D4-50FD-942D-0892E578D581}"/>
                    </a:ext>
                  </a:extLst>
                </p14:cNvPr>
                <p14:cNvContentPartPr/>
                <p14:nvPr/>
              </p14:nvContentPartPr>
              <p14:xfrm>
                <a:off x="9328807" y="1990016"/>
                <a:ext cx="30240" cy="70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6218D9-A5D4-50FD-942D-0892E578D5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20167" y="1981016"/>
                  <a:ext cx="478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B3A29E-D010-9EB7-87A3-0D8782E43B20}"/>
                  </a:ext>
                </a:extLst>
              </p14:cNvPr>
              <p14:cNvContentPartPr/>
              <p14:nvPr/>
            </p14:nvContentPartPr>
            <p14:xfrm>
              <a:off x="1860247" y="4829696"/>
              <a:ext cx="793800" cy="2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B3A29E-D010-9EB7-87A3-0D8782E43B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51607" y="4820696"/>
                <a:ext cx="811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34E0C9-A224-2411-CFE4-EEB698C33E5E}"/>
                  </a:ext>
                </a:extLst>
              </p14:cNvPr>
              <p14:cNvContentPartPr/>
              <p14:nvPr/>
            </p14:nvContentPartPr>
            <p14:xfrm>
              <a:off x="7076551" y="2753562"/>
              <a:ext cx="172440" cy="38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34E0C9-A224-2411-CFE4-EEB698C33E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70431" y="2747442"/>
                <a:ext cx="184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BC2D92-3362-0F88-5137-5B5009B32D42}"/>
                  </a:ext>
                </a:extLst>
              </p14:cNvPr>
              <p14:cNvContentPartPr/>
              <p14:nvPr/>
            </p14:nvContentPartPr>
            <p14:xfrm>
              <a:off x="7330711" y="2878122"/>
              <a:ext cx="122760" cy="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BC2D92-3362-0F88-5137-5B5009B32D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24591" y="2872002"/>
                <a:ext cx="135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2DDC1E-3992-5CAC-5366-D58887B4728F}"/>
                  </a:ext>
                </a:extLst>
              </p14:cNvPr>
              <p14:cNvContentPartPr/>
              <p14:nvPr/>
            </p14:nvContentPartPr>
            <p14:xfrm>
              <a:off x="7346911" y="2943642"/>
              <a:ext cx="86400" cy="2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2DDC1E-3992-5CAC-5366-D58887B472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40791" y="2937522"/>
                <a:ext cx="98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41BFA6-BB49-ED59-A898-48166A802342}"/>
                  </a:ext>
                </a:extLst>
              </p14:cNvPr>
              <p14:cNvContentPartPr/>
              <p14:nvPr/>
            </p14:nvContentPartPr>
            <p14:xfrm>
              <a:off x="7688551" y="2567802"/>
              <a:ext cx="129600" cy="9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41BFA6-BB49-ED59-A898-48166A80234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2431" y="2561682"/>
                <a:ext cx="14184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42AFA8-393F-C3CC-AF72-90342B519506}"/>
                  </a:ext>
                </a:extLst>
              </p14:cNvPr>
              <p14:cNvContentPartPr/>
              <p14:nvPr/>
            </p14:nvContentPartPr>
            <p14:xfrm>
              <a:off x="8006791" y="3453402"/>
              <a:ext cx="360" cy="12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42AFA8-393F-C3CC-AF72-90342B5195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00671" y="3447282"/>
                <a:ext cx="126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28FDFBD-CC56-1838-CB6D-57BE50955497}"/>
              </a:ext>
            </a:extLst>
          </p:cNvPr>
          <p:cNvGrpSpPr/>
          <p:nvPr/>
        </p:nvGrpSpPr>
        <p:grpSpPr>
          <a:xfrm>
            <a:off x="7945591" y="2615682"/>
            <a:ext cx="105840" cy="221040"/>
            <a:chOff x="7945591" y="2615682"/>
            <a:chExt cx="1058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4E5679-E31D-DF7C-984E-066A9118E1BF}"/>
                    </a:ext>
                  </a:extLst>
                </p14:cNvPr>
                <p14:cNvContentPartPr/>
                <p14:nvPr/>
              </p14:nvContentPartPr>
              <p14:xfrm>
                <a:off x="7945591" y="2639442"/>
                <a:ext cx="105840" cy="80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4E5679-E31D-DF7C-984E-066A9118E1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39471" y="2633322"/>
                  <a:ext cx="11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D58B55-52F7-8940-30FC-3C75D82F38E9}"/>
                    </a:ext>
                  </a:extLst>
                </p14:cNvPr>
                <p14:cNvContentPartPr/>
                <p14:nvPr/>
              </p14:nvContentPartPr>
              <p14:xfrm>
                <a:off x="8046391" y="2615682"/>
                <a:ext cx="360" cy="22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D58B55-52F7-8940-30FC-3C75D82F38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0271" y="2609562"/>
                  <a:ext cx="126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A20E23-3C4F-D02A-F2F1-FBB04C0F2263}"/>
              </a:ext>
            </a:extLst>
          </p:cNvPr>
          <p:cNvGrpSpPr/>
          <p:nvPr/>
        </p:nvGrpSpPr>
        <p:grpSpPr>
          <a:xfrm>
            <a:off x="10316191" y="2839602"/>
            <a:ext cx="306000" cy="323280"/>
            <a:chOff x="10316191" y="2839602"/>
            <a:chExt cx="3060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94A2D4-7F39-55BB-802E-B334F76828FD}"/>
                    </a:ext>
                  </a:extLst>
                </p14:cNvPr>
                <p14:cNvContentPartPr/>
                <p14:nvPr/>
              </p14:nvContentPartPr>
              <p14:xfrm>
                <a:off x="10316191" y="2839602"/>
                <a:ext cx="113760" cy="30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94A2D4-7F39-55BB-802E-B334F76828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10071" y="2833482"/>
                  <a:ext cx="126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D11AFE-8671-C5A5-26C5-3E31C5021795}"/>
                    </a:ext>
                  </a:extLst>
                </p14:cNvPr>
                <p14:cNvContentPartPr/>
                <p14:nvPr/>
              </p14:nvContentPartPr>
              <p14:xfrm>
                <a:off x="10471711" y="3044802"/>
                <a:ext cx="150480" cy="8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D11AFE-8671-C5A5-26C5-3E31C50217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65591" y="3038682"/>
                  <a:ext cx="162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215F0A-4429-B39B-15E8-2E52EFDABE4C}"/>
                    </a:ext>
                  </a:extLst>
                </p14:cNvPr>
                <p14:cNvContentPartPr/>
                <p14:nvPr/>
              </p14:nvContentPartPr>
              <p14:xfrm>
                <a:off x="10496911" y="3044802"/>
                <a:ext cx="102240" cy="118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215F0A-4429-B39B-15E8-2E52EFDABE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90791" y="3038682"/>
                  <a:ext cx="1144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CFA34F2-BEDA-6DDC-24B1-CB754FA3B218}"/>
                  </a:ext>
                </a:extLst>
              </p14:cNvPr>
              <p14:cNvContentPartPr/>
              <p14:nvPr/>
            </p14:nvContentPartPr>
            <p14:xfrm>
              <a:off x="7577311" y="527932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CFA34F2-BEDA-6DDC-24B1-CB754FA3B21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71191" y="527320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6496DD-43D4-109F-2035-D6666C034B1E}"/>
                  </a:ext>
                </a:extLst>
              </p14:cNvPr>
              <p14:cNvContentPartPr/>
              <p14:nvPr/>
            </p14:nvContentPartPr>
            <p14:xfrm>
              <a:off x="2265511" y="4508202"/>
              <a:ext cx="360" cy="33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6496DD-43D4-109F-2035-D6666C034B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59391" y="4502082"/>
                <a:ext cx="126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ED7A162-2EE8-AF68-4A9C-F20B0244A69F}"/>
                  </a:ext>
                </a:extLst>
              </p14:cNvPr>
              <p14:cNvContentPartPr/>
              <p14:nvPr/>
            </p14:nvContentPartPr>
            <p14:xfrm>
              <a:off x="2229151" y="4420362"/>
              <a:ext cx="66240" cy="131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ED7A162-2EE8-AF68-4A9C-F20B0244A6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23031" y="4414242"/>
                <a:ext cx="78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8DDDD9F-E816-C58C-BF53-376CC48996D3}"/>
                  </a:ext>
                </a:extLst>
              </p14:cNvPr>
              <p14:cNvContentPartPr/>
              <p14:nvPr/>
            </p14:nvContentPartPr>
            <p14:xfrm>
              <a:off x="2244631" y="4839042"/>
              <a:ext cx="62640" cy="78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8DDDD9F-E816-C58C-BF53-376CC48996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38511" y="4832922"/>
                <a:ext cx="748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CFBFCF4-E1C6-7B87-A3E2-FE2A697ED19E}"/>
              </a:ext>
            </a:extLst>
          </p:cNvPr>
          <p:cNvGrpSpPr/>
          <p:nvPr/>
        </p:nvGrpSpPr>
        <p:grpSpPr>
          <a:xfrm>
            <a:off x="8292991" y="2685882"/>
            <a:ext cx="1668600" cy="523440"/>
            <a:chOff x="8292991" y="2685882"/>
            <a:chExt cx="166860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A869F6-B951-7D68-179A-A3F299FDF04B}"/>
                    </a:ext>
                  </a:extLst>
                </p14:cNvPr>
                <p14:cNvContentPartPr/>
                <p14:nvPr/>
              </p14:nvContentPartPr>
              <p14:xfrm>
                <a:off x="8370751" y="2949762"/>
                <a:ext cx="34200" cy="2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A869F6-B951-7D68-179A-A3F299FDF0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64631" y="2943642"/>
                  <a:ext cx="46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EB8543-A58C-D300-DEC5-FF5547E899B2}"/>
                    </a:ext>
                  </a:extLst>
                </p14:cNvPr>
                <p14:cNvContentPartPr/>
                <p14:nvPr/>
              </p14:nvContentPartPr>
              <p14:xfrm>
                <a:off x="8453191" y="2973162"/>
                <a:ext cx="40680" cy="20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EB8543-A58C-D300-DEC5-FF5547E899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47071" y="2967042"/>
                  <a:ext cx="52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D9453E-2891-7AE8-D6B8-6A3E52CE8103}"/>
                    </a:ext>
                  </a:extLst>
                </p14:cNvPr>
                <p14:cNvContentPartPr/>
                <p14:nvPr/>
              </p14:nvContentPartPr>
              <p14:xfrm>
                <a:off x="8292991" y="2981082"/>
                <a:ext cx="28656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D9453E-2891-7AE8-D6B8-6A3E52CE81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6871" y="2974962"/>
                  <a:ext cx="298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723232-09E0-E2C3-1960-541402EA3ADC}"/>
                    </a:ext>
                  </a:extLst>
                </p14:cNvPr>
                <p14:cNvContentPartPr/>
                <p14:nvPr/>
              </p14:nvContentPartPr>
              <p14:xfrm>
                <a:off x="8643271" y="2838522"/>
                <a:ext cx="155880" cy="37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723232-09E0-E2C3-1960-541402EA3A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37151" y="2832402"/>
                  <a:ext cx="168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903C6A-6CEB-6955-9B0A-F94D394C21AB}"/>
                    </a:ext>
                  </a:extLst>
                </p14:cNvPr>
                <p14:cNvContentPartPr/>
                <p14:nvPr/>
              </p14:nvContentPartPr>
              <p14:xfrm>
                <a:off x="9724351" y="2862282"/>
                <a:ext cx="147960" cy="32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903C6A-6CEB-6955-9B0A-F94D394C21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18231" y="2856162"/>
                  <a:ext cx="160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BB13E5-7250-D5F4-5318-707544A40542}"/>
                    </a:ext>
                  </a:extLst>
                </p14:cNvPr>
                <p14:cNvContentPartPr/>
                <p14:nvPr/>
              </p14:nvContentPartPr>
              <p14:xfrm>
                <a:off x="9788071" y="2685882"/>
                <a:ext cx="173520" cy="13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BB13E5-7250-D5F4-5318-707544A405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81951" y="2679762"/>
                  <a:ext cx="185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4666320-4674-071C-AF6B-4047876E5A32}"/>
                    </a:ext>
                  </a:extLst>
                </p14:cNvPr>
                <p14:cNvContentPartPr/>
                <p14:nvPr/>
              </p14:nvContentPartPr>
              <p14:xfrm>
                <a:off x="8828671" y="3053082"/>
                <a:ext cx="59400" cy="74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4666320-4674-071C-AF6B-4047876E5A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22551" y="3046962"/>
                  <a:ext cx="71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6471A2-B670-9374-321A-23DA3BD4CCE7}"/>
                    </a:ext>
                  </a:extLst>
                </p14:cNvPr>
                <p14:cNvContentPartPr/>
                <p14:nvPr/>
              </p14:nvContentPartPr>
              <p14:xfrm>
                <a:off x="8841271" y="3021042"/>
                <a:ext cx="40320" cy="11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6471A2-B670-9374-321A-23DA3BD4CC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35151" y="3014922"/>
                  <a:ext cx="52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202848-276F-D29A-9F2D-26D69DFADAEC}"/>
                    </a:ext>
                  </a:extLst>
                </p14:cNvPr>
                <p14:cNvContentPartPr/>
                <p14:nvPr/>
              </p14:nvContentPartPr>
              <p14:xfrm>
                <a:off x="8911471" y="2863362"/>
                <a:ext cx="56880" cy="11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202848-276F-D29A-9F2D-26D69DFADA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05351" y="2857242"/>
                  <a:ext cx="69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2949F8-1743-0679-C1D1-5850CDD64DC9}"/>
                    </a:ext>
                  </a:extLst>
                </p14:cNvPr>
                <p14:cNvContentPartPr/>
                <p14:nvPr/>
              </p14:nvContentPartPr>
              <p14:xfrm>
                <a:off x="9016591" y="3084762"/>
                <a:ext cx="91800" cy="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2949F8-1743-0679-C1D1-5850CDD64D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10471" y="3078642"/>
                  <a:ext cx="104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9BAD94-908B-0EF0-FC00-FDE580C44D54}"/>
                    </a:ext>
                  </a:extLst>
                </p14:cNvPr>
                <p14:cNvContentPartPr/>
                <p14:nvPr/>
              </p14:nvContentPartPr>
              <p14:xfrm>
                <a:off x="9159511" y="2949762"/>
                <a:ext cx="95400" cy="9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9BAD94-908B-0EF0-FC00-FDE580C44D5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53391" y="2943642"/>
                  <a:ext cx="107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201D04-C9A1-205D-B24C-696C8EC27795}"/>
                    </a:ext>
                  </a:extLst>
                </p14:cNvPr>
                <p14:cNvContentPartPr/>
                <p14:nvPr/>
              </p14:nvContentPartPr>
              <p14:xfrm>
                <a:off x="9255271" y="2926002"/>
                <a:ext cx="360" cy="21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201D04-C9A1-205D-B24C-696C8EC277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49151" y="2919882"/>
                  <a:ext cx="12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D21BCD-9302-5835-2D43-95689A30A857}"/>
                    </a:ext>
                  </a:extLst>
                </p14:cNvPr>
                <p14:cNvContentPartPr/>
                <p14:nvPr/>
              </p14:nvContentPartPr>
              <p14:xfrm>
                <a:off x="9299911" y="3005202"/>
                <a:ext cx="92520" cy="12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D21BCD-9302-5835-2D43-95689A30A8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93791" y="2999082"/>
                  <a:ext cx="10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375C15-4344-6F46-CA5F-98F6FFDF1080}"/>
                    </a:ext>
                  </a:extLst>
                </p14:cNvPr>
                <p14:cNvContentPartPr/>
                <p14:nvPr/>
              </p14:nvContentPartPr>
              <p14:xfrm>
                <a:off x="9509791" y="2989362"/>
                <a:ext cx="360" cy="11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375C15-4344-6F46-CA5F-98F6FFDF10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03671" y="2983242"/>
                  <a:ext cx="12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29C38D-929F-5CF1-96F2-1F4C45791941}"/>
                    </a:ext>
                  </a:extLst>
                </p14:cNvPr>
                <p14:cNvContentPartPr/>
                <p14:nvPr/>
              </p14:nvContentPartPr>
              <p14:xfrm>
                <a:off x="9469831" y="3016002"/>
                <a:ext cx="8892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29C38D-929F-5CF1-96F2-1F4C457919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63711" y="3009882"/>
                  <a:ext cx="101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93669E-3A94-6CE3-02A9-27FCF742593C}"/>
                    </a:ext>
                  </a:extLst>
                </p14:cNvPr>
                <p14:cNvContentPartPr/>
                <p14:nvPr/>
              </p14:nvContentPartPr>
              <p14:xfrm>
                <a:off x="9574231" y="2885682"/>
                <a:ext cx="142560" cy="23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93669E-3A94-6CE3-02A9-27FCF74259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68111" y="2879562"/>
                  <a:ext cx="1548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7DAE90-2919-E30A-359B-5E8AC02A4561}"/>
              </a:ext>
            </a:extLst>
          </p:cNvPr>
          <p:cNvGrpSpPr/>
          <p:nvPr/>
        </p:nvGrpSpPr>
        <p:grpSpPr>
          <a:xfrm>
            <a:off x="7426111" y="3990882"/>
            <a:ext cx="84240" cy="120240"/>
            <a:chOff x="7426111" y="3990882"/>
            <a:chExt cx="8424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9C5C87-27B9-4327-2A5C-2802DA43D776}"/>
                    </a:ext>
                  </a:extLst>
                </p14:cNvPr>
                <p14:cNvContentPartPr/>
                <p14:nvPr/>
              </p14:nvContentPartPr>
              <p14:xfrm>
                <a:off x="7426111" y="3990882"/>
                <a:ext cx="84240" cy="2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9C5C87-27B9-4327-2A5C-2802DA43D7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19991" y="3984762"/>
                  <a:ext cx="96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FC3814-26B0-05DA-539D-70ADDF2E2BF2}"/>
                    </a:ext>
                  </a:extLst>
                </p14:cNvPr>
                <p14:cNvContentPartPr/>
                <p14:nvPr/>
              </p14:nvContentPartPr>
              <p14:xfrm>
                <a:off x="7434391" y="4104282"/>
                <a:ext cx="61560" cy="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FC3814-26B0-05DA-539D-70ADDF2E2B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28271" y="4098162"/>
                  <a:ext cx="738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CB6DD1A-AC20-2D05-F475-9EB0164D8D85}"/>
                  </a:ext>
                </a:extLst>
              </p14:cNvPr>
              <p14:cNvContentPartPr/>
              <p14:nvPr/>
            </p14:nvContentPartPr>
            <p14:xfrm>
              <a:off x="7948111" y="4030842"/>
              <a:ext cx="3240" cy="1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CB6DD1A-AC20-2D05-F475-9EB0164D8D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41991" y="4024722"/>
                <a:ext cx="15480" cy="1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FDC4836-1113-3E9F-1324-87E3F88DA4DE}"/>
              </a:ext>
            </a:extLst>
          </p:cNvPr>
          <p:cNvGrpSpPr/>
          <p:nvPr/>
        </p:nvGrpSpPr>
        <p:grpSpPr>
          <a:xfrm>
            <a:off x="7727791" y="3776322"/>
            <a:ext cx="470160" cy="543960"/>
            <a:chOff x="7727791" y="3776322"/>
            <a:chExt cx="4701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74B651-AE7E-4A23-909E-3FCBA56E53EC}"/>
                    </a:ext>
                  </a:extLst>
                </p14:cNvPr>
                <p14:cNvContentPartPr/>
                <p14:nvPr/>
              </p14:nvContentPartPr>
              <p14:xfrm>
                <a:off x="7727791" y="4022922"/>
                <a:ext cx="41040" cy="158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74B651-AE7E-4A23-909E-3FCBA56E53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21671" y="4016802"/>
                  <a:ext cx="53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11608A-CFF1-5E37-82A2-C127978A10EA}"/>
                    </a:ext>
                  </a:extLst>
                </p14:cNvPr>
                <p14:cNvContentPartPr/>
                <p14:nvPr/>
              </p14:nvContentPartPr>
              <p14:xfrm>
                <a:off x="7815631" y="4015002"/>
                <a:ext cx="63360" cy="20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11608A-CFF1-5E37-82A2-C127978A10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9511" y="4008882"/>
                  <a:ext cx="75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986C71-BBFD-02E3-8BB8-E00CA6470F0C}"/>
                    </a:ext>
                  </a:extLst>
                </p14:cNvPr>
                <p14:cNvContentPartPr/>
                <p14:nvPr/>
              </p14:nvContentPartPr>
              <p14:xfrm>
                <a:off x="7728151" y="4014642"/>
                <a:ext cx="174240" cy="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986C71-BBFD-02E3-8BB8-E00CA6470F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22031" y="4008522"/>
                  <a:ext cx="186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A45B37-9820-18E9-C2ED-3DBF7242D61F}"/>
                    </a:ext>
                  </a:extLst>
                </p14:cNvPr>
                <p14:cNvContentPartPr/>
                <p14:nvPr/>
              </p14:nvContentPartPr>
              <p14:xfrm>
                <a:off x="7942711" y="3813042"/>
                <a:ext cx="82440" cy="507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A45B37-9820-18E9-C2ED-3DBF7242D6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36591" y="3806922"/>
                  <a:ext cx="946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FA30CF-CBBD-B8FD-1907-00630855AB7C}"/>
                    </a:ext>
                  </a:extLst>
                </p14:cNvPr>
                <p14:cNvContentPartPr/>
                <p14:nvPr/>
              </p14:nvContentPartPr>
              <p14:xfrm>
                <a:off x="8165911" y="4174122"/>
                <a:ext cx="360" cy="9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FA30CF-CBBD-B8FD-1907-00630855AB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59791" y="4168002"/>
                  <a:ext cx="1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71C7F9-297B-C724-96E3-3B68059E5F13}"/>
                    </a:ext>
                  </a:extLst>
                </p14:cNvPr>
                <p14:cNvContentPartPr/>
                <p14:nvPr/>
              </p14:nvContentPartPr>
              <p14:xfrm>
                <a:off x="8138551" y="3776322"/>
                <a:ext cx="45000" cy="10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71C7F9-297B-C724-96E3-3B68059E5F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32431" y="3770202"/>
                  <a:ext cx="57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FB6B80-6099-F574-5955-92D05D6367B5}"/>
                    </a:ext>
                  </a:extLst>
                </p14:cNvPr>
                <p14:cNvContentPartPr/>
                <p14:nvPr/>
              </p14:nvContentPartPr>
              <p14:xfrm>
                <a:off x="8197591" y="3824202"/>
                <a:ext cx="3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FB6B80-6099-F574-5955-92D05D6367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91471" y="3818082"/>
                  <a:ext cx="12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E658F5-8137-E170-D783-7DB246D6E906}"/>
              </a:ext>
            </a:extLst>
          </p:cNvPr>
          <p:cNvGrpSpPr/>
          <p:nvPr/>
        </p:nvGrpSpPr>
        <p:grpSpPr>
          <a:xfrm>
            <a:off x="8468077" y="3514336"/>
            <a:ext cx="3651120" cy="554760"/>
            <a:chOff x="8468077" y="3514336"/>
            <a:chExt cx="365112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DA4D18-31D5-74EA-2628-9F402B3808F3}"/>
                    </a:ext>
                  </a:extLst>
                </p14:cNvPr>
                <p14:cNvContentPartPr/>
                <p14:nvPr/>
              </p14:nvContentPartPr>
              <p14:xfrm>
                <a:off x="8475997" y="3927616"/>
                <a:ext cx="96480" cy="10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DA4D18-31D5-74EA-2628-9F402B3808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69877" y="3921496"/>
                  <a:ext cx="108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ED4DA3-436C-9E3E-C52C-E9F296AF74C7}"/>
                    </a:ext>
                  </a:extLst>
                </p14:cNvPr>
                <p14:cNvContentPartPr/>
                <p14:nvPr/>
              </p14:nvContentPartPr>
              <p14:xfrm>
                <a:off x="8507677" y="3915736"/>
                <a:ext cx="64080" cy="10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ED4DA3-436C-9E3E-C52C-E9F296AF74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01557" y="3909616"/>
                  <a:ext cx="76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4851D0-7709-8005-81B1-FFE4C064AA55}"/>
                    </a:ext>
                  </a:extLst>
                </p14:cNvPr>
                <p14:cNvContentPartPr/>
                <p14:nvPr/>
              </p14:nvContentPartPr>
              <p14:xfrm>
                <a:off x="8618917" y="3736816"/>
                <a:ext cx="85680" cy="75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4851D0-7709-8005-81B1-FFE4C064AA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12797" y="3730696"/>
                  <a:ext cx="9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A4D42C-0006-BE9A-58D7-1B9CFCE8810A}"/>
                    </a:ext>
                  </a:extLst>
                </p14:cNvPr>
                <p14:cNvContentPartPr/>
                <p14:nvPr/>
              </p14:nvContentPartPr>
              <p14:xfrm>
                <a:off x="8706397" y="3728896"/>
                <a:ext cx="224280" cy="19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A4D42C-0006-BE9A-58D7-1B9CFCE881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00277" y="3722776"/>
                  <a:ext cx="236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54D001-9CF7-0025-90A5-ED1C84EABB72}"/>
                    </a:ext>
                  </a:extLst>
                </p14:cNvPr>
                <p14:cNvContentPartPr/>
                <p14:nvPr/>
              </p14:nvContentPartPr>
              <p14:xfrm>
                <a:off x="9001237" y="3769576"/>
                <a:ext cx="130680" cy="19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54D001-9CF7-0025-90A5-ED1C84EABB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95117" y="3763456"/>
                  <a:ext cx="142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27191F-DB2F-2E1A-3A82-1E4402DC477E}"/>
                    </a:ext>
                  </a:extLst>
                </p14:cNvPr>
                <p14:cNvContentPartPr/>
                <p14:nvPr/>
              </p14:nvContentPartPr>
              <p14:xfrm>
                <a:off x="9175837" y="3888016"/>
                <a:ext cx="137880" cy="88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27191F-DB2F-2E1A-3A82-1E4402DC477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69717" y="3881896"/>
                  <a:ext cx="15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161C4D-62DF-9DDC-834B-B1A9B8908FF5}"/>
                    </a:ext>
                  </a:extLst>
                </p14:cNvPr>
                <p14:cNvContentPartPr/>
                <p14:nvPr/>
              </p14:nvContentPartPr>
              <p14:xfrm>
                <a:off x="9203917" y="3872176"/>
                <a:ext cx="83520" cy="13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161C4D-62DF-9DDC-834B-B1A9B8908FF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97797" y="3866056"/>
                  <a:ext cx="95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E1317E-5AD1-6B8A-A514-C9FF8C8FE00B}"/>
                    </a:ext>
                  </a:extLst>
                </p14:cNvPr>
                <p14:cNvContentPartPr/>
                <p14:nvPr/>
              </p14:nvContentPartPr>
              <p14:xfrm>
                <a:off x="9294637" y="3668056"/>
                <a:ext cx="131400" cy="152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E1317E-5AD1-6B8A-A514-C9FF8C8FE0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88517" y="3661936"/>
                  <a:ext cx="143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BECF77F-9BE2-A2F0-7424-902328C5DCBC}"/>
                    </a:ext>
                  </a:extLst>
                </p14:cNvPr>
                <p14:cNvContentPartPr/>
                <p14:nvPr/>
              </p14:nvContentPartPr>
              <p14:xfrm>
                <a:off x="9549517" y="3831856"/>
                <a:ext cx="14760" cy="82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BECF77F-9BE2-A2F0-7424-902328C5DC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43397" y="3825736"/>
                  <a:ext cx="2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A99D22F-B5F8-96FE-2B07-97E9A3AE75E0}"/>
                    </a:ext>
                  </a:extLst>
                </p14:cNvPr>
                <p14:cNvContentPartPr/>
                <p14:nvPr/>
              </p14:nvContentPartPr>
              <p14:xfrm>
                <a:off x="9517477" y="3843376"/>
                <a:ext cx="101880" cy="5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A99D22F-B5F8-96FE-2B07-97E9A3AE75E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11357" y="3837256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2C276AF-8039-76D7-60B3-EFFCC9632473}"/>
                    </a:ext>
                  </a:extLst>
                </p14:cNvPr>
                <p14:cNvContentPartPr/>
                <p14:nvPr/>
              </p14:nvContentPartPr>
              <p14:xfrm>
                <a:off x="9716197" y="3720256"/>
                <a:ext cx="210600" cy="221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2C276AF-8039-76D7-60B3-EFFCC963247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10077" y="3714136"/>
                  <a:ext cx="222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3F60E0-AE71-85FA-5953-2B54D874BCA6}"/>
                    </a:ext>
                  </a:extLst>
                </p14:cNvPr>
                <p14:cNvContentPartPr/>
                <p14:nvPr/>
              </p14:nvContentPartPr>
              <p14:xfrm>
                <a:off x="9954157" y="3736816"/>
                <a:ext cx="87120" cy="185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3F60E0-AE71-85FA-5953-2B54D874BC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48037" y="3730696"/>
                  <a:ext cx="99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39EDB6B-A8A1-8EB9-A6B2-4EC40742C766}"/>
                    </a:ext>
                  </a:extLst>
                </p14:cNvPr>
                <p14:cNvContentPartPr/>
                <p14:nvPr/>
              </p14:nvContentPartPr>
              <p14:xfrm>
                <a:off x="10098157" y="3824296"/>
                <a:ext cx="139320" cy="6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39EDB6B-A8A1-8EB9-A6B2-4EC40742C76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92037" y="3818176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BA73C2-FAC8-593B-EF8D-AA8FC49B27DD}"/>
                    </a:ext>
                  </a:extLst>
                </p14:cNvPr>
                <p14:cNvContentPartPr/>
                <p14:nvPr/>
              </p14:nvContentPartPr>
              <p14:xfrm>
                <a:off x="10138837" y="3784696"/>
                <a:ext cx="70920" cy="12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BA73C2-FAC8-593B-EF8D-AA8FC49B27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132717" y="3778576"/>
                  <a:ext cx="8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9DBD983-90C3-5498-7C5E-9EAABE136A4C}"/>
                    </a:ext>
                  </a:extLst>
                </p14:cNvPr>
                <p14:cNvContentPartPr/>
                <p14:nvPr/>
              </p14:nvContentPartPr>
              <p14:xfrm>
                <a:off x="10240357" y="3608296"/>
                <a:ext cx="146520" cy="140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9DBD983-90C3-5498-7C5E-9EAABE136A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34237" y="3602176"/>
                  <a:ext cx="15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DE31E0-CC0A-B725-BE63-963C14F9FA93}"/>
                    </a:ext>
                  </a:extLst>
                </p14:cNvPr>
                <p14:cNvContentPartPr/>
                <p14:nvPr/>
              </p14:nvContentPartPr>
              <p14:xfrm>
                <a:off x="10423957" y="3808096"/>
                <a:ext cx="132120" cy="16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DE31E0-CC0A-B725-BE63-963C14F9FA9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17837" y="3801976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EC9D43-171E-C24C-7D74-FA74B9F59073}"/>
                    </a:ext>
                  </a:extLst>
                </p14:cNvPr>
                <p14:cNvContentPartPr/>
                <p14:nvPr/>
              </p14:nvContentPartPr>
              <p14:xfrm>
                <a:off x="10614757" y="3673456"/>
                <a:ext cx="96840" cy="10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EC9D43-171E-C24C-7D74-FA74B9F590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08637" y="3667336"/>
                  <a:ext cx="109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F5F1E3-5E46-D3CE-A5ED-01D5BCEC07C6}"/>
                    </a:ext>
                  </a:extLst>
                </p14:cNvPr>
                <p14:cNvContentPartPr/>
                <p14:nvPr/>
              </p14:nvContentPartPr>
              <p14:xfrm>
                <a:off x="10708717" y="3649336"/>
                <a:ext cx="169200" cy="20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F5F1E3-5E46-D3CE-A5ED-01D5BCEC07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02597" y="3643216"/>
                  <a:ext cx="181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728E72C-0CD0-3593-02B6-D3AEEE655E5D}"/>
                    </a:ext>
                  </a:extLst>
                </p14:cNvPr>
                <p14:cNvContentPartPr/>
                <p14:nvPr/>
              </p14:nvContentPartPr>
              <p14:xfrm>
                <a:off x="10924717" y="3752656"/>
                <a:ext cx="126360" cy="96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728E72C-0CD0-3593-02B6-D3AEEE655E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18597" y="3746536"/>
                  <a:ext cx="138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00AEC6-7A41-975F-1D43-E1EA8B56481C}"/>
                    </a:ext>
                  </a:extLst>
                </p14:cNvPr>
                <p14:cNvContentPartPr/>
                <p14:nvPr/>
              </p14:nvContentPartPr>
              <p14:xfrm>
                <a:off x="11092117" y="3656896"/>
                <a:ext cx="110160" cy="122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00AEC6-7A41-975F-1D43-E1EA8B56481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85997" y="3650776"/>
                  <a:ext cx="122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94E537E-CE9A-52F2-C354-D8183DF12382}"/>
                    </a:ext>
                  </a:extLst>
                </p14:cNvPr>
                <p14:cNvContentPartPr/>
                <p14:nvPr/>
              </p14:nvContentPartPr>
              <p14:xfrm>
                <a:off x="11322517" y="3617656"/>
                <a:ext cx="126360" cy="178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94E537E-CE9A-52F2-C354-D8183DF123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16397" y="3611536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A1497D8-7AEF-C3C7-C747-361769F40FF3}"/>
                    </a:ext>
                  </a:extLst>
                </p14:cNvPr>
                <p14:cNvContentPartPr/>
                <p14:nvPr/>
              </p14:nvContentPartPr>
              <p14:xfrm>
                <a:off x="11467957" y="3608656"/>
                <a:ext cx="140040" cy="20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A1497D8-7AEF-C3C7-C747-361769F40FF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61837" y="3602536"/>
                  <a:ext cx="152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0ADDE7-C41D-340B-9CDD-4BA3C04A15B7}"/>
                    </a:ext>
                  </a:extLst>
                </p14:cNvPr>
                <p14:cNvContentPartPr/>
                <p14:nvPr/>
              </p14:nvContentPartPr>
              <p14:xfrm>
                <a:off x="11686837" y="3514336"/>
                <a:ext cx="82080" cy="302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0ADDE7-C41D-340B-9CDD-4BA3C04A15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0717" y="3508216"/>
                  <a:ext cx="94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722539-7F5F-15E5-B916-FCA901ECC1DB}"/>
                    </a:ext>
                  </a:extLst>
                </p14:cNvPr>
                <p14:cNvContentPartPr/>
                <p14:nvPr/>
              </p14:nvContentPartPr>
              <p14:xfrm>
                <a:off x="8468077" y="3796936"/>
                <a:ext cx="156960" cy="272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722539-7F5F-15E5-B916-FCA901ECC1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61957" y="3790816"/>
                  <a:ext cx="169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E6BE03-D87E-8864-68A4-7AD4A543D2B6}"/>
                    </a:ext>
                  </a:extLst>
                </p14:cNvPr>
                <p14:cNvContentPartPr/>
                <p14:nvPr/>
              </p14:nvContentPartPr>
              <p14:xfrm>
                <a:off x="11821477" y="3578776"/>
                <a:ext cx="120960" cy="242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E6BE03-D87E-8864-68A4-7AD4A543D2B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15357" y="3572656"/>
                  <a:ext cx="133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1783539-2242-E7A4-760E-F8710EAA3756}"/>
                    </a:ext>
                  </a:extLst>
                </p14:cNvPr>
                <p14:cNvContentPartPr/>
                <p14:nvPr/>
              </p14:nvContentPartPr>
              <p14:xfrm>
                <a:off x="12025597" y="3681016"/>
                <a:ext cx="93600" cy="13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1783539-2242-E7A4-760E-F8710EAA37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019477" y="3674896"/>
                  <a:ext cx="1058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0BF4050-1B3A-81AD-B789-B39FFD74707F}"/>
                  </a:ext>
                </a:extLst>
              </p14:cNvPr>
              <p14:cNvContentPartPr/>
              <p14:nvPr/>
            </p14:nvContentPartPr>
            <p14:xfrm>
              <a:off x="7588237" y="4659136"/>
              <a:ext cx="62640" cy="12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0BF4050-1B3A-81AD-B789-B39FFD74707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82117" y="4653016"/>
                <a:ext cx="74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E2ACB0E-8816-8595-7CD6-68E1B1A7C43F}"/>
                  </a:ext>
                </a:extLst>
              </p14:cNvPr>
              <p14:cNvContentPartPr/>
              <p14:nvPr/>
            </p14:nvContentPartPr>
            <p14:xfrm>
              <a:off x="7601197" y="4728976"/>
              <a:ext cx="82440" cy="25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E2ACB0E-8816-8595-7CD6-68E1B1A7C43F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595077" y="4722856"/>
                <a:ext cx="94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330EF18-7513-3862-ECD4-D521CF5CD349}"/>
                  </a:ext>
                </a:extLst>
              </p14:cNvPr>
              <p14:cNvContentPartPr/>
              <p14:nvPr/>
            </p14:nvContentPartPr>
            <p14:xfrm>
              <a:off x="7895317" y="4651216"/>
              <a:ext cx="69480" cy="173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330EF18-7513-3862-ECD4-D521CF5CD34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889197" y="4645096"/>
                <a:ext cx="81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D2BC532-E381-EB25-184A-56B0EEFF3B40}"/>
                  </a:ext>
                </a:extLst>
              </p14:cNvPr>
              <p14:cNvContentPartPr/>
              <p14:nvPr/>
            </p14:nvContentPartPr>
            <p14:xfrm>
              <a:off x="7815397" y="4642576"/>
              <a:ext cx="157680" cy="244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D2BC532-E381-EB25-184A-56B0EEFF3B4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809277" y="4636456"/>
                <a:ext cx="169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E842FCD-B46E-BA15-923C-B08DFAC003F4}"/>
                  </a:ext>
                </a:extLst>
              </p14:cNvPr>
              <p14:cNvContentPartPr/>
              <p14:nvPr/>
            </p14:nvContentPartPr>
            <p14:xfrm>
              <a:off x="8161717" y="4484176"/>
              <a:ext cx="126360" cy="367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E842FCD-B46E-BA15-923C-B08DFAC003F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155597" y="4478056"/>
                <a:ext cx="1386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2A6C342-D5A8-2890-90FF-5A310B334031}"/>
                  </a:ext>
                </a:extLst>
              </p14:cNvPr>
              <p14:cNvContentPartPr/>
              <p14:nvPr/>
            </p14:nvContentPartPr>
            <p14:xfrm>
              <a:off x="8421997" y="4515856"/>
              <a:ext cx="11520" cy="7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2A6C342-D5A8-2890-90FF-5A310B33403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415877" y="4509736"/>
                <a:ext cx="237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D6C3754-F53E-6926-B4DC-F11DD8CA49FA}"/>
                  </a:ext>
                </a:extLst>
              </p14:cNvPr>
              <p14:cNvContentPartPr/>
              <p14:nvPr/>
            </p14:nvContentPartPr>
            <p14:xfrm>
              <a:off x="8372317" y="4601536"/>
              <a:ext cx="186840" cy="820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D6C3754-F53E-6926-B4DC-F11DD8CA49F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366197" y="4595416"/>
                <a:ext cx="199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BD78852-B293-B9E5-EC75-7219E25883EA}"/>
                  </a:ext>
                </a:extLst>
              </p14:cNvPr>
              <p14:cNvContentPartPr/>
              <p14:nvPr/>
            </p14:nvContentPartPr>
            <p14:xfrm>
              <a:off x="8490037" y="4682896"/>
              <a:ext cx="124560" cy="88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BD78852-B293-B9E5-EC75-7219E25883E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483917" y="4676776"/>
                <a:ext cx="136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076650B-CD5F-C280-E298-DB6670594216}"/>
                  </a:ext>
                </a:extLst>
              </p14:cNvPr>
              <p14:cNvContentPartPr/>
              <p14:nvPr/>
            </p14:nvContentPartPr>
            <p14:xfrm>
              <a:off x="8641957" y="4666696"/>
              <a:ext cx="154080" cy="1126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076650B-CD5F-C280-E298-DB667059421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635837" y="4660576"/>
                <a:ext cx="166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6FDDB9E-3B5D-FB77-DF6D-F493014A0499}"/>
                  </a:ext>
                </a:extLst>
              </p14:cNvPr>
              <p14:cNvContentPartPr/>
              <p14:nvPr/>
            </p14:nvContentPartPr>
            <p14:xfrm>
              <a:off x="8773357" y="4476256"/>
              <a:ext cx="103320" cy="1094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6FDDB9E-3B5D-FB77-DF6D-F493014A049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767237" y="4470136"/>
                <a:ext cx="115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54D5DB0-5C67-D251-EF9A-F2627C6652F7}"/>
                  </a:ext>
                </a:extLst>
              </p14:cNvPr>
              <p14:cNvContentPartPr/>
              <p14:nvPr/>
            </p14:nvContentPartPr>
            <p14:xfrm>
              <a:off x="8770117" y="4493536"/>
              <a:ext cx="82440" cy="6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54D5DB0-5C67-D251-EF9A-F2627C6652F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763997" y="4487416"/>
                <a:ext cx="946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1AC71747-E5C5-8C85-EA03-D0B749F919CC}"/>
                  </a:ext>
                </a:extLst>
              </p14:cNvPr>
              <p14:cNvContentPartPr/>
              <p14:nvPr/>
            </p14:nvContentPartPr>
            <p14:xfrm>
              <a:off x="8952997" y="4651216"/>
              <a:ext cx="10548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1AC71747-E5C5-8C85-EA03-D0B749F919C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946877" y="4645096"/>
                <a:ext cx="11772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BA04371-070D-1316-9464-5510D752BC50}"/>
              </a:ext>
            </a:extLst>
          </p:cNvPr>
          <p:cNvGrpSpPr/>
          <p:nvPr/>
        </p:nvGrpSpPr>
        <p:grpSpPr>
          <a:xfrm>
            <a:off x="9191677" y="4412536"/>
            <a:ext cx="619200" cy="338400"/>
            <a:chOff x="9191677" y="4412536"/>
            <a:chExt cx="6192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BC15461-033A-ED35-E03A-2463C570354D}"/>
                    </a:ext>
                  </a:extLst>
                </p14:cNvPr>
                <p14:cNvContentPartPr/>
                <p14:nvPr/>
              </p14:nvContentPartPr>
              <p14:xfrm>
                <a:off x="9366277" y="4666696"/>
                <a:ext cx="360" cy="30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BC15461-033A-ED35-E03A-2463C57035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60157" y="4660576"/>
                  <a:ext cx="12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29AD2A-B202-DAC4-406E-D35D28048BD6}"/>
                    </a:ext>
                  </a:extLst>
                </p14:cNvPr>
                <p14:cNvContentPartPr/>
                <p14:nvPr/>
              </p14:nvContentPartPr>
              <p14:xfrm>
                <a:off x="9191677" y="4511896"/>
                <a:ext cx="189720" cy="201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29AD2A-B202-DAC4-406E-D35D28048B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85557" y="4505776"/>
                  <a:ext cx="201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2E6CEB8-452A-76E9-1432-9CE0DD2E323F}"/>
                    </a:ext>
                  </a:extLst>
                </p14:cNvPr>
                <p14:cNvContentPartPr/>
                <p14:nvPr/>
              </p14:nvContentPartPr>
              <p14:xfrm>
                <a:off x="9386797" y="4603336"/>
                <a:ext cx="122400" cy="108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2E6CEB8-452A-76E9-1432-9CE0DD2E323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80677" y="4597216"/>
                  <a:ext cx="134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6E292A-C767-B03C-74EE-E5196F35AEBC}"/>
                    </a:ext>
                  </a:extLst>
                </p14:cNvPr>
                <p14:cNvContentPartPr/>
                <p14:nvPr/>
              </p14:nvContentPartPr>
              <p14:xfrm>
                <a:off x="9393637" y="4603336"/>
                <a:ext cx="100080" cy="147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6E292A-C767-B03C-74EE-E5196F35AEB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87517" y="4597216"/>
                  <a:ext cx="112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C1C0F3-B3AA-3075-7D58-2DD5681C1055}"/>
                    </a:ext>
                  </a:extLst>
                </p14:cNvPr>
                <p14:cNvContentPartPr/>
                <p14:nvPr/>
              </p14:nvContentPartPr>
              <p14:xfrm>
                <a:off x="9516757" y="4412536"/>
                <a:ext cx="87480" cy="124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C1C0F3-B3AA-3075-7D58-2DD5681C105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10637" y="4406416"/>
                  <a:ext cx="9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5882CA1-5323-6C60-157C-D2BC36ADA1EA}"/>
                    </a:ext>
                  </a:extLst>
                </p14:cNvPr>
                <p14:cNvContentPartPr/>
                <p14:nvPr/>
              </p14:nvContentPartPr>
              <p14:xfrm>
                <a:off x="9744997" y="4508296"/>
                <a:ext cx="3600" cy="85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5882CA1-5323-6C60-157C-D2BC36ADA1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38877" y="4502176"/>
                  <a:ext cx="1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21701E5-1A31-6833-68BB-E0B853F2768F}"/>
                    </a:ext>
                  </a:extLst>
                </p14:cNvPr>
                <p14:cNvContentPartPr/>
                <p14:nvPr/>
              </p14:nvContentPartPr>
              <p14:xfrm>
                <a:off x="9708637" y="4558696"/>
                <a:ext cx="102240" cy="20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21701E5-1A31-6833-68BB-E0B853F2768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02517" y="4552576"/>
                  <a:ext cx="114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0591574-6682-35EC-4E84-6F54BEA4A39A}"/>
              </a:ext>
            </a:extLst>
          </p:cNvPr>
          <p:cNvGrpSpPr/>
          <p:nvPr/>
        </p:nvGrpSpPr>
        <p:grpSpPr>
          <a:xfrm>
            <a:off x="9986557" y="4213816"/>
            <a:ext cx="2349000" cy="443160"/>
            <a:chOff x="9986557" y="4213816"/>
            <a:chExt cx="234900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5339938-F9B2-2F56-B5AB-5E2C435F7F51}"/>
                    </a:ext>
                  </a:extLst>
                </p14:cNvPr>
                <p14:cNvContentPartPr/>
                <p14:nvPr/>
              </p14:nvContentPartPr>
              <p14:xfrm>
                <a:off x="9986557" y="4341616"/>
                <a:ext cx="159120" cy="94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5339938-F9B2-2F56-B5AB-5E2C435F7F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80437" y="4335496"/>
                  <a:ext cx="171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F48847-71B6-D8D2-B670-4CD6E2BCDB1E}"/>
                    </a:ext>
                  </a:extLst>
                </p14:cNvPr>
                <p14:cNvContentPartPr/>
                <p14:nvPr/>
              </p14:nvContentPartPr>
              <p14:xfrm>
                <a:off x="10136317" y="4309216"/>
                <a:ext cx="71640" cy="131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F48847-71B6-D8D2-B670-4CD6E2BCDB1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30197" y="4303096"/>
                  <a:ext cx="83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D9554FC-6648-CA66-56BC-9B795D8DE217}"/>
                    </a:ext>
                  </a:extLst>
                </p14:cNvPr>
                <p14:cNvContentPartPr/>
                <p14:nvPr/>
              </p14:nvContentPartPr>
              <p14:xfrm>
                <a:off x="10075477" y="4440616"/>
                <a:ext cx="190080" cy="1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D9554FC-6648-CA66-56BC-9B795D8DE21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69357" y="4434496"/>
                  <a:ext cx="20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2CB035C-6D4B-F095-7AF0-A5D4309064B0}"/>
                    </a:ext>
                  </a:extLst>
                </p14:cNvPr>
                <p14:cNvContentPartPr/>
                <p14:nvPr/>
              </p14:nvContentPartPr>
              <p14:xfrm>
                <a:off x="10145677" y="4529176"/>
                <a:ext cx="147240" cy="121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2CB035C-6D4B-F095-7AF0-A5D4309064B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39557" y="4523056"/>
                  <a:ext cx="159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969DE09-592C-F95E-2CD2-186C32A79B72}"/>
                    </a:ext>
                  </a:extLst>
                </p14:cNvPr>
                <p14:cNvContentPartPr/>
                <p14:nvPr/>
              </p14:nvContentPartPr>
              <p14:xfrm>
                <a:off x="10367077" y="4492096"/>
                <a:ext cx="118080" cy="124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969DE09-592C-F95E-2CD2-186C32A79B7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60957" y="4485976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EE399DE-EE8C-B4F4-D32A-52BDDBA639F4}"/>
                    </a:ext>
                  </a:extLst>
                </p14:cNvPr>
                <p14:cNvContentPartPr/>
                <p14:nvPr/>
              </p14:nvContentPartPr>
              <p14:xfrm>
                <a:off x="10366717" y="4547896"/>
                <a:ext cx="97560" cy="10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EE399DE-EE8C-B4F4-D32A-52BDDBA639F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60597" y="4541776"/>
                  <a:ext cx="109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C6B3F0-3062-8538-2B5A-85D84A058052}"/>
                    </a:ext>
                  </a:extLst>
                </p14:cNvPr>
                <p14:cNvContentPartPr/>
                <p14:nvPr/>
              </p14:nvContentPartPr>
              <p14:xfrm>
                <a:off x="10507837" y="4298416"/>
                <a:ext cx="99000" cy="140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C6B3F0-3062-8538-2B5A-85D84A05805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01717" y="4292296"/>
                  <a:ext cx="11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EB2BC0-BA81-DF68-CB5B-2EF67AB130EB}"/>
                    </a:ext>
                  </a:extLst>
                </p14:cNvPr>
                <p14:cNvContentPartPr/>
                <p14:nvPr/>
              </p14:nvContentPartPr>
              <p14:xfrm>
                <a:off x="10670557" y="4412536"/>
                <a:ext cx="81000" cy="102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EB2BC0-BA81-DF68-CB5B-2EF67AB130E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64437" y="4406416"/>
                  <a:ext cx="93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1E56558-E5BA-EEF0-2F9E-11A090A04AC7}"/>
                    </a:ext>
                  </a:extLst>
                </p14:cNvPr>
                <p14:cNvContentPartPr/>
                <p14:nvPr/>
              </p14:nvContentPartPr>
              <p14:xfrm>
                <a:off x="10862437" y="4384096"/>
                <a:ext cx="156960" cy="168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1E56558-E5BA-EEF0-2F9E-11A090A04AC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56317" y="4377976"/>
                  <a:ext cx="169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2D2D39E-B176-A9DE-29D5-2E3B8FC1EBDE}"/>
                    </a:ext>
                  </a:extLst>
                </p14:cNvPr>
                <p14:cNvContentPartPr/>
                <p14:nvPr/>
              </p14:nvContentPartPr>
              <p14:xfrm>
                <a:off x="10997797" y="4386616"/>
                <a:ext cx="97560" cy="129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2D2D39E-B176-A9DE-29D5-2E3B8FC1EBD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991677" y="4380496"/>
                  <a:ext cx="109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991D09-7958-8EE3-A031-76C0B4E37023}"/>
                    </a:ext>
                  </a:extLst>
                </p14:cNvPr>
                <p14:cNvContentPartPr/>
                <p14:nvPr/>
              </p14:nvContentPartPr>
              <p14:xfrm>
                <a:off x="11143957" y="4428376"/>
                <a:ext cx="111960" cy="122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991D09-7958-8EE3-A031-76C0B4E3702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137837" y="4422256"/>
                  <a:ext cx="12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73BCE3C-139B-40C9-7CE1-532B276123B1}"/>
                    </a:ext>
                  </a:extLst>
                </p14:cNvPr>
                <p14:cNvContentPartPr/>
                <p14:nvPr/>
              </p14:nvContentPartPr>
              <p14:xfrm>
                <a:off x="11242957" y="4224256"/>
                <a:ext cx="133560" cy="109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73BCE3C-139B-40C9-7CE1-532B276123B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36837" y="4218136"/>
                  <a:ext cx="14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E05CD32-17AC-D50E-9E5D-9803FD2474EA}"/>
                    </a:ext>
                  </a:extLst>
                </p14:cNvPr>
                <p14:cNvContentPartPr/>
                <p14:nvPr/>
              </p14:nvContentPartPr>
              <p14:xfrm>
                <a:off x="11409997" y="4364656"/>
                <a:ext cx="121320" cy="97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E05CD32-17AC-D50E-9E5D-9803FD2474E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403877" y="4358536"/>
                  <a:ext cx="133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3E5C976-8D93-33F4-09FC-8B708F123395}"/>
                    </a:ext>
                  </a:extLst>
                </p14:cNvPr>
                <p14:cNvContentPartPr/>
                <p14:nvPr/>
              </p14:nvContentPartPr>
              <p14:xfrm>
                <a:off x="11612677" y="4362496"/>
                <a:ext cx="120600" cy="168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3E5C976-8D93-33F4-09FC-8B708F12339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06557" y="4356376"/>
                  <a:ext cx="132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1151011-787B-D4A9-CB23-A60D18DF743A}"/>
                    </a:ext>
                  </a:extLst>
                </p14:cNvPr>
                <p14:cNvContentPartPr/>
                <p14:nvPr/>
              </p14:nvContentPartPr>
              <p14:xfrm>
                <a:off x="11753077" y="4325056"/>
                <a:ext cx="131400" cy="19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1151011-787B-D4A9-CB23-A60D18DF743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46957" y="4318936"/>
                  <a:ext cx="143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42C16C3-F56A-C638-3E30-D57E9544E14F}"/>
                    </a:ext>
                  </a:extLst>
                </p14:cNvPr>
                <p14:cNvContentPartPr/>
                <p14:nvPr/>
              </p14:nvContentPartPr>
              <p14:xfrm>
                <a:off x="11902837" y="4428376"/>
                <a:ext cx="97560" cy="81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42C16C3-F56A-C638-3E30-D57E9544E14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896717" y="4422256"/>
                  <a:ext cx="109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0B8910-E381-9FBF-C350-A3636DAAB308}"/>
                    </a:ext>
                  </a:extLst>
                </p14:cNvPr>
                <p14:cNvContentPartPr/>
                <p14:nvPr/>
              </p14:nvContentPartPr>
              <p14:xfrm>
                <a:off x="11871877" y="4444576"/>
                <a:ext cx="110880" cy="86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0B8910-E381-9FBF-C350-A3636DAAB30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65757" y="4438456"/>
                  <a:ext cx="12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5D94521-CC59-0A33-A6D2-8BD4AF046E5E}"/>
                    </a:ext>
                  </a:extLst>
                </p14:cNvPr>
                <p14:cNvContentPartPr/>
                <p14:nvPr/>
              </p14:nvContentPartPr>
              <p14:xfrm>
                <a:off x="12006157" y="4224616"/>
                <a:ext cx="163800" cy="375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5D94521-CC59-0A33-A6D2-8BD4AF046E5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2000037" y="4218496"/>
                  <a:ext cx="1760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F76861-708E-7B09-0FBE-292B17700949}"/>
                    </a:ext>
                  </a:extLst>
                </p14:cNvPr>
                <p14:cNvContentPartPr/>
                <p14:nvPr/>
              </p14:nvContentPartPr>
              <p14:xfrm>
                <a:off x="12257797" y="4515856"/>
                <a:ext cx="3600" cy="13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F76861-708E-7B09-0FBE-292B1770094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2251677" y="4509736"/>
                  <a:ext cx="15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329FB3F-3B1A-BC11-5CC1-5B7C874E8966}"/>
                    </a:ext>
                  </a:extLst>
                </p14:cNvPr>
                <p14:cNvContentPartPr/>
                <p14:nvPr/>
              </p14:nvContentPartPr>
              <p14:xfrm>
                <a:off x="12261037" y="4213816"/>
                <a:ext cx="74520" cy="176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329FB3F-3B1A-BC11-5CC1-5B7C874E896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254917" y="4207696"/>
                  <a:ext cx="867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03F8C52-EE41-5407-A78D-846B7D41E6AD}"/>
              </a:ext>
            </a:extLst>
          </p:cNvPr>
          <p:cNvGrpSpPr/>
          <p:nvPr/>
        </p:nvGrpSpPr>
        <p:grpSpPr>
          <a:xfrm>
            <a:off x="7664650" y="5195176"/>
            <a:ext cx="146160" cy="73080"/>
            <a:chOff x="7664650" y="5195176"/>
            <a:chExt cx="14616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6E8A891-E824-232E-5920-0968B08DE80D}"/>
                    </a:ext>
                  </a:extLst>
                </p14:cNvPr>
                <p14:cNvContentPartPr/>
                <p14:nvPr/>
              </p14:nvContentPartPr>
              <p14:xfrm>
                <a:off x="7664650" y="5195176"/>
                <a:ext cx="146160" cy="5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6E8A891-E824-232E-5920-0968B08DE80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58530" y="5189056"/>
                  <a:ext cx="158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3BF9AB-6358-8C5B-3112-7E911ADC50D9}"/>
                    </a:ext>
                  </a:extLst>
                </p14:cNvPr>
                <p14:cNvContentPartPr/>
                <p14:nvPr/>
              </p14:nvContentPartPr>
              <p14:xfrm>
                <a:off x="7704610" y="5247376"/>
                <a:ext cx="91440" cy="20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3BF9AB-6358-8C5B-3112-7E911ADC50D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698490" y="5241256"/>
                  <a:ext cx="103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268342-3CD5-7E05-24CF-8E880A2CABD9}"/>
              </a:ext>
            </a:extLst>
          </p:cNvPr>
          <p:cNvGrpSpPr/>
          <p:nvPr/>
        </p:nvGrpSpPr>
        <p:grpSpPr>
          <a:xfrm>
            <a:off x="8499850" y="4992856"/>
            <a:ext cx="647280" cy="390240"/>
            <a:chOff x="8499850" y="4992856"/>
            <a:chExt cx="6472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CDD8AE-4285-CAA2-6D0A-126937516EC3}"/>
                    </a:ext>
                  </a:extLst>
                </p14:cNvPr>
                <p14:cNvContentPartPr/>
                <p14:nvPr/>
              </p14:nvContentPartPr>
              <p14:xfrm>
                <a:off x="8499850" y="5034616"/>
                <a:ext cx="135360" cy="142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CDD8AE-4285-CAA2-6D0A-126937516EC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93730" y="5028496"/>
                  <a:ext cx="147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505F209-CB3C-B9BD-8E8B-A3744DF8D84C}"/>
                    </a:ext>
                  </a:extLst>
                </p14:cNvPr>
                <p14:cNvContentPartPr/>
                <p14:nvPr/>
              </p14:nvContentPartPr>
              <p14:xfrm>
                <a:off x="8708290" y="4992856"/>
                <a:ext cx="96480" cy="182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505F209-CB3C-B9BD-8E8B-A3744DF8D84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02170" y="4986736"/>
                  <a:ext cx="108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B4EBBDF-7E7F-361B-F795-A89C1639A4DE}"/>
                    </a:ext>
                  </a:extLst>
                </p14:cNvPr>
                <p14:cNvContentPartPr/>
                <p14:nvPr/>
              </p14:nvContentPartPr>
              <p14:xfrm>
                <a:off x="8730250" y="5032816"/>
                <a:ext cx="349920" cy="35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B4EBBDF-7E7F-361B-F795-A89C1639A4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724130" y="5026696"/>
                  <a:ext cx="362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2CBF93E-980C-D379-92EF-FDC83A24E29D}"/>
                    </a:ext>
                  </a:extLst>
                </p14:cNvPr>
                <p14:cNvContentPartPr/>
                <p14:nvPr/>
              </p14:nvContentPartPr>
              <p14:xfrm>
                <a:off x="8968930" y="5263576"/>
                <a:ext cx="126720" cy="101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2CBF93E-980C-D379-92EF-FDC83A24E29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62810" y="5257456"/>
                  <a:ext cx="138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DA182C5-D2A4-FE77-36EC-C22B0831AF39}"/>
                    </a:ext>
                  </a:extLst>
                </p14:cNvPr>
                <p14:cNvContentPartPr/>
                <p14:nvPr/>
              </p14:nvContentPartPr>
              <p14:xfrm>
                <a:off x="8961010" y="5221816"/>
                <a:ext cx="186120" cy="25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DA182C5-D2A4-FE77-36EC-C22B0831AF3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54890" y="5215696"/>
                  <a:ext cx="198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911CBF4-78B0-6C6B-CABE-BB3A232C78C2}"/>
              </a:ext>
            </a:extLst>
          </p:cNvPr>
          <p:cNvGrpSpPr/>
          <p:nvPr/>
        </p:nvGrpSpPr>
        <p:grpSpPr>
          <a:xfrm>
            <a:off x="9358810" y="5004376"/>
            <a:ext cx="283320" cy="272880"/>
            <a:chOff x="9358810" y="5004376"/>
            <a:chExt cx="2833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A6C0B49-D167-DBD8-6B5A-AC8120C3AF07}"/>
                    </a:ext>
                  </a:extLst>
                </p14:cNvPr>
                <p14:cNvContentPartPr/>
                <p14:nvPr/>
              </p14:nvContentPartPr>
              <p14:xfrm>
                <a:off x="9431890" y="5024536"/>
                <a:ext cx="6480" cy="224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A6C0B49-D167-DBD8-6B5A-AC8120C3AF0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25770" y="5018416"/>
                  <a:ext cx="18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A9C182-D743-0D7F-D0B9-C32E3E376153}"/>
                    </a:ext>
                  </a:extLst>
                </p14:cNvPr>
                <p14:cNvContentPartPr/>
                <p14:nvPr/>
              </p14:nvContentPartPr>
              <p14:xfrm>
                <a:off x="9493450" y="5016976"/>
                <a:ext cx="89640" cy="260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A9C182-D743-0D7F-D0B9-C32E3E37615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87330" y="5010856"/>
                  <a:ext cx="101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8ADF2BD-B406-6760-6132-06A923D5837D}"/>
                    </a:ext>
                  </a:extLst>
                </p14:cNvPr>
                <p14:cNvContentPartPr/>
                <p14:nvPr/>
              </p14:nvContentPartPr>
              <p14:xfrm>
                <a:off x="9358810" y="5004376"/>
                <a:ext cx="283320" cy="28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8ADF2BD-B406-6760-6132-06A923D5837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52690" y="4998256"/>
                  <a:ext cx="2955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DA1B0CE-B82D-BA07-1EEB-135D49BD0CBF}"/>
                  </a:ext>
                </a:extLst>
              </p14:cNvPr>
              <p14:cNvContentPartPr/>
              <p14:nvPr/>
            </p14:nvContentPartPr>
            <p14:xfrm>
              <a:off x="5128357" y="6185755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DA1B0CE-B82D-BA07-1EEB-135D49BD0CB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22237" y="6179635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59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6705E7-E4DC-0F45-D09C-2524C699F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0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9F432-886E-A3A1-329E-1FF1DC696391}"/>
              </a:ext>
            </a:extLst>
          </p:cNvPr>
          <p:cNvSpPr txBox="1"/>
          <p:nvPr/>
        </p:nvSpPr>
        <p:spPr>
          <a:xfrm>
            <a:off x="641604" y="5025991"/>
            <a:ext cx="10908792" cy="1193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https://www.geogebra.org/m/mzWq2Cet</a:t>
            </a:r>
          </a:p>
        </p:txBody>
      </p:sp>
    </p:spTree>
    <p:extLst>
      <p:ext uri="{BB962C8B-B14F-4D97-AF65-F5344CB8AC3E}">
        <p14:creationId xmlns:p14="http://schemas.microsoft.com/office/powerpoint/2010/main" val="348181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DE2BCF-699D-FF74-0003-2DBD4D60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277FA-8324-0247-8CEC-4A143CA5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85934"/>
            <a:ext cx="10094549" cy="21498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EEB7404-652C-F289-BB97-0717559F9C89}"/>
                  </a:ext>
                </a:extLst>
              </p14:cNvPr>
              <p14:cNvContentPartPr/>
              <p14:nvPr/>
            </p14:nvContentPartPr>
            <p14:xfrm>
              <a:off x="1587164" y="3793017"/>
              <a:ext cx="21600" cy="197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EEB7404-652C-F289-BB97-0717559F9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1524" y="3721377"/>
                <a:ext cx="93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4CD89F4-47AA-5178-E37F-5FBDCD6EE662}"/>
                  </a:ext>
                </a:extLst>
              </p14:cNvPr>
              <p14:cNvContentPartPr/>
              <p14:nvPr/>
            </p14:nvContentPartPr>
            <p14:xfrm>
              <a:off x="1568444" y="3955377"/>
              <a:ext cx="658800" cy="17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4CD89F4-47AA-5178-E37F-5FBDCD6EE6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2804" y="3883377"/>
                <a:ext cx="7304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DCE5A1-A964-1905-E9B3-919B48CD1A97}"/>
                  </a:ext>
                </a:extLst>
              </p14:cNvPr>
              <p14:cNvContentPartPr/>
              <p14:nvPr/>
            </p14:nvContentPartPr>
            <p14:xfrm>
              <a:off x="2251724" y="3507897"/>
              <a:ext cx="97560" cy="530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DCE5A1-A964-1905-E9B3-919B48CD1A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6084" y="3436257"/>
                <a:ext cx="16920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5FA526-98E2-16AF-AFCC-F7FE0D4B23B0}"/>
                  </a:ext>
                </a:extLst>
              </p14:cNvPr>
              <p14:cNvContentPartPr/>
              <p14:nvPr/>
            </p14:nvContentPartPr>
            <p14:xfrm>
              <a:off x="1600844" y="3484137"/>
              <a:ext cx="748080" cy="317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5FA526-98E2-16AF-AFCC-F7FE0D4B23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4844" y="3412137"/>
                <a:ext cx="8197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E4A8F61-2526-5F3F-3873-83664425B4B3}"/>
                  </a:ext>
                </a:extLst>
              </p14:cNvPr>
              <p14:cNvContentPartPr/>
              <p14:nvPr/>
            </p14:nvContentPartPr>
            <p14:xfrm>
              <a:off x="1587524" y="3636417"/>
              <a:ext cx="757800" cy="359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E4A8F61-2526-5F3F-3873-83664425B4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51884" y="3564417"/>
                <a:ext cx="8294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C4A6C1-8475-7E99-D616-165A53485811}"/>
                  </a:ext>
                </a:extLst>
              </p14:cNvPr>
              <p14:cNvContentPartPr/>
              <p14:nvPr/>
            </p14:nvContentPartPr>
            <p14:xfrm>
              <a:off x="2656004" y="3923697"/>
              <a:ext cx="222840" cy="409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C4A6C1-8475-7E99-D616-165A534858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9884" y="3917577"/>
                <a:ext cx="235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3983D0D-9F24-B7BE-3B27-04147F739A84}"/>
                  </a:ext>
                </a:extLst>
              </p14:cNvPr>
              <p14:cNvContentPartPr/>
              <p14:nvPr/>
            </p14:nvContentPartPr>
            <p14:xfrm>
              <a:off x="1711364" y="3566217"/>
              <a:ext cx="408240" cy="930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3983D0D-9F24-B7BE-3B27-04147F739A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5244" y="3560097"/>
                <a:ext cx="420480" cy="9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EB9672B-F758-8B0D-F811-B8AD85C15E0F}"/>
              </a:ext>
            </a:extLst>
          </p:cNvPr>
          <p:cNvGrpSpPr/>
          <p:nvPr/>
        </p:nvGrpSpPr>
        <p:grpSpPr>
          <a:xfrm>
            <a:off x="692564" y="2829297"/>
            <a:ext cx="3313800" cy="1735560"/>
            <a:chOff x="692564" y="2829297"/>
            <a:chExt cx="3313800" cy="17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5D5C9D-B591-2DC4-6D5A-DDC67FF38E3D}"/>
                    </a:ext>
                  </a:extLst>
                </p14:cNvPr>
                <p14:cNvContentPartPr/>
                <p14:nvPr/>
              </p14:nvContentPartPr>
              <p14:xfrm>
                <a:off x="1258484" y="3021897"/>
                <a:ext cx="60120" cy="1325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5D5C9D-B591-2DC4-6D5A-DDC67FF38E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2364" y="3015777"/>
                  <a:ext cx="72360" cy="13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D67C2E-2523-5B8E-1F36-A87F158A88CB}"/>
                    </a:ext>
                  </a:extLst>
                </p14:cNvPr>
                <p14:cNvContentPartPr/>
                <p14:nvPr/>
              </p14:nvContentPartPr>
              <p14:xfrm>
                <a:off x="692564" y="4032417"/>
                <a:ext cx="1898640" cy="68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D67C2E-2523-5B8E-1F36-A87F158A88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6444" y="4026297"/>
                  <a:ext cx="191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6F6A47-55CC-9002-98CF-4E8F9641C8AE}"/>
                    </a:ext>
                  </a:extLst>
                </p14:cNvPr>
                <p14:cNvContentPartPr/>
                <p14:nvPr/>
              </p14:nvContentPartPr>
              <p14:xfrm>
                <a:off x="1260284" y="3386217"/>
                <a:ext cx="1634760" cy="65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6F6A47-55CC-9002-98CF-4E8F9641C8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54164" y="3380097"/>
                  <a:ext cx="16470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4177A5-73A5-6776-5784-751D300C7E7C}"/>
                    </a:ext>
                  </a:extLst>
                </p14:cNvPr>
                <p14:cNvContentPartPr/>
                <p14:nvPr/>
              </p14:nvContentPartPr>
              <p14:xfrm>
                <a:off x="3070724" y="3085617"/>
                <a:ext cx="77040" cy="30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4177A5-73A5-6776-5784-751D300C7E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64604" y="3079497"/>
                  <a:ext cx="89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15C0FE-F662-F7CB-12CD-A2FA199D23AB}"/>
                    </a:ext>
                  </a:extLst>
                </p14:cNvPr>
                <p14:cNvContentPartPr/>
                <p14:nvPr/>
              </p14:nvContentPartPr>
              <p14:xfrm>
                <a:off x="3050564" y="3087777"/>
                <a:ext cx="183240" cy="227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15C0FE-F662-F7CB-12CD-A2FA199D23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4444" y="3081657"/>
                  <a:ext cx="195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47823B-4582-B503-6121-CAE60E84B16B}"/>
                    </a:ext>
                  </a:extLst>
                </p14:cNvPr>
                <p14:cNvContentPartPr/>
                <p14:nvPr/>
              </p14:nvContentPartPr>
              <p14:xfrm>
                <a:off x="3262244" y="3204777"/>
                <a:ext cx="95760" cy="5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47823B-4582-B503-6121-CAE60E84B1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56124" y="3198657"/>
                  <a:ext cx="108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E37CDB-E687-8F44-0A9B-164650C5E4FE}"/>
                    </a:ext>
                  </a:extLst>
                </p14:cNvPr>
                <p14:cNvContentPartPr/>
                <p14:nvPr/>
              </p14:nvContentPartPr>
              <p14:xfrm>
                <a:off x="3266564" y="3069777"/>
                <a:ext cx="196560" cy="21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E37CDB-E687-8F44-0A9B-164650C5E4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0444" y="3063657"/>
                  <a:ext cx="208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F9415D-BB00-797A-9323-77D6D99EEA7F}"/>
                    </a:ext>
                  </a:extLst>
                </p14:cNvPr>
                <p14:cNvContentPartPr/>
                <p14:nvPr/>
              </p14:nvContentPartPr>
              <p14:xfrm>
                <a:off x="3503084" y="3098937"/>
                <a:ext cx="105840" cy="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F9415D-BB00-797A-9323-77D6D99EEA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96964" y="3092817"/>
                  <a:ext cx="11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318071-67BD-8CAE-C505-EFF3D640AC62}"/>
                    </a:ext>
                  </a:extLst>
                </p14:cNvPr>
                <p14:cNvContentPartPr/>
                <p14:nvPr/>
              </p14:nvContentPartPr>
              <p14:xfrm>
                <a:off x="3695684" y="2923257"/>
                <a:ext cx="282960" cy="24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318071-67BD-8CAE-C505-EFF3D640AC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9564" y="2917137"/>
                  <a:ext cx="295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427B13-9D8D-F7B8-058E-AB4A9043BEBD}"/>
                    </a:ext>
                  </a:extLst>
                </p14:cNvPr>
                <p14:cNvContentPartPr/>
                <p14:nvPr/>
              </p14:nvContentPartPr>
              <p14:xfrm>
                <a:off x="3888284" y="3021897"/>
                <a:ext cx="118080" cy="9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427B13-9D8D-F7B8-058E-AB4A9043BE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82164" y="3015777"/>
                  <a:ext cx="130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945AF4-CA7B-1865-DF6C-F6E184C3CE6E}"/>
                    </a:ext>
                  </a:extLst>
                </p14:cNvPr>
                <p14:cNvContentPartPr/>
                <p14:nvPr/>
              </p14:nvContentPartPr>
              <p14:xfrm>
                <a:off x="3926084" y="3023337"/>
                <a:ext cx="77760" cy="9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945AF4-CA7B-1865-DF6C-F6E184C3CE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19964" y="3017217"/>
                  <a:ext cx="90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A82211-7002-62B5-E945-DD52D0BF5E45}"/>
                    </a:ext>
                  </a:extLst>
                </p14:cNvPr>
                <p14:cNvContentPartPr/>
                <p14:nvPr/>
              </p14:nvContentPartPr>
              <p14:xfrm>
                <a:off x="1520564" y="3972657"/>
                <a:ext cx="7560" cy="10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A82211-7002-62B5-E945-DD52D0BF5E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4444" y="3966537"/>
                  <a:ext cx="19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DE6163-7458-F2D8-CF8D-2731EEC89E15}"/>
                    </a:ext>
                  </a:extLst>
                </p14:cNvPr>
                <p14:cNvContentPartPr/>
                <p14:nvPr/>
              </p14:nvContentPartPr>
              <p14:xfrm>
                <a:off x="1529924" y="4225017"/>
                <a:ext cx="8280" cy="8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DE6163-7458-F2D8-CF8D-2731EEC89E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23804" y="4218897"/>
                  <a:ext cx="2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272F77-21B8-3532-BA1D-7B0A78A9BEBE}"/>
                    </a:ext>
                  </a:extLst>
                </p14:cNvPr>
                <p14:cNvContentPartPr/>
                <p14:nvPr/>
              </p14:nvContentPartPr>
              <p14:xfrm>
                <a:off x="1799204" y="3984537"/>
                <a:ext cx="360" cy="11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272F77-21B8-3532-BA1D-7B0A78A9BE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93084" y="3978417"/>
                  <a:ext cx="1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DA6625-DED5-D3A1-58BA-7CA426492BD2}"/>
                    </a:ext>
                  </a:extLst>
                </p14:cNvPr>
                <p14:cNvContentPartPr/>
                <p14:nvPr/>
              </p14:nvContentPartPr>
              <p14:xfrm>
                <a:off x="2030684" y="3984537"/>
                <a:ext cx="29520" cy="10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DA6625-DED5-D3A1-58BA-7CA426492B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24564" y="3978417"/>
                  <a:ext cx="41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071F82-3731-E30D-9A19-5A744DDA09B8}"/>
                    </a:ext>
                  </a:extLst>
                </p14:cNvPr>
                <p14:cNvContentPartPr/>
                <p14:nvPr/>
              </p14:nvContentPartPr>
              <p14:xfrm>
                <a:off x="2357564" y="4003617"/>
                <a:ext cx="360" cy="10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071F82-3731-E30D-9A19-5A744DDA09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51444" y="3997497"/>
                  <a:ext cx="12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B3BE96-5222-6D72-8277-DAC1597AE3AA}"/>
                    </a:ext>
                  </a:extLst>
                </p14:cNvPr>
                <p14:cNvContentPartPr/>
                <p14:nvPr/>
              </p14:nvContentPartPr>
              <p14:xfrm>
                <a:off x="2328764" y="4254177"/>
                <a:ext cx="102600" cy="4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B3BE96-5222-6D72-8277-DAC1597AE3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22644" y="4248057"/>
                  <a:ext cx="114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29B032-0660-9A02-A0CD-BA53092AF62C}"/>
                    </a:ext>
                  </a:extLst>
                </p14:cNvPr>
                <p14:cNvContentPartPr/>
                <p14:nvPr/>
              </p14:nvContentPartPr>
              <p14:xfrm>
                <a:off x="2444324" y="4225017"/>
                <a:ext cx="360" cy="17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29B032-0660-9A02-A0CD-BA53092AF6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38204" y="4218897"/>
                  <a:ext cx="12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8FBDAF-4C8F-A45F-172B-C9DE142DBE06}"/>
                    </a:ext>
                  </a:extLst>
                </p14:cNvPr>
                <p14:cNvContentPartPr/>
                <p14:nvPr/>
              </p14:nvContentPartPr>
              <p14:xfrm>
                <a:off x="1222124" y="3349497"/>
                <a:ext cx="1576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8FBDAF-4C8F-A45F-172B-C9DE142DB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16004" y="3343377"/>
                  <a:ext cx="169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7A5BA3-82B9-6F39-EAC8-0BB56A6A9BA3}"/>
                    </a:ext>
                  </a:extLst>
                </p14:cNvPr>
                <p14:cNvContentPartPr/>
                <p14:nvPr/>
              </p14:nvContentPartPr>
              <p14:xfrm>
                <a:off x="962204" y="3243297"/>
                <a:ext cx="119520" cy="122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7A5BA3-82B9-6F39-EAC8-0BB56A6A9B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6084" y="3237177"/>
                  <a:ext cx="131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80D15B-A662-4988-0ED0-D4B9984BFDF1}"/>
                    </a:ext>
                  </a:extLst>
                </p14:cNvPr>
                <p14:cNvContentPartPr/>
                <p14:nvPr/>
              </p14:nvContentPartPr>
              <p14:xfrm>
                <a:off x="1250924" y="3667737"/>
                <a:ext cx="78120" cy="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80D15B-A662-4988-0ED0-D4B9984BFD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44804" y="3661617"/>
                  <a:ext cx="90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8889A4-2681-3922-348C-35E534D45DC2}"/>
                    </a:ext>
                  </a:extLst>
                </p14:cNvPr>
                <p14:cNvContentPartPr/>
                <p14:nvPr/>
              </p14:nvContentPartPr>
              <p14:xfrm>
                <a:off x="1000364" y="3686097"/>
                <a:ext cx="360" cy="6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8889A4-2681-3922-348C-35E534D45D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244" y="3679977"/>
                  <a:ext cx="12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2C46E8-3010-799E-1192-FE514C165F34}"/>
                    </a:ext>
                  </a:extLst>
                </p14:cNvPr>
                <p14:cNvContentPartPr/>
                <p14:nvPr/>
              </p14:nvContentPartPr>
              <p14:xfrm>
                <a:off x="2378804" y="3416457"/>
                <a:ext cx="17640" cy="63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2C46E8-3010-799E-1192-FE514C165F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72684" y="3410337"/>
                  <a:ext cx="2988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A4DDBF-3F15-CE95-6B06-DE4508B3EDB4}"/>
                    </a:ext>
                  </a:extLst>
                </p14:cNvPr>
                <p14:cNvContentPartPr/>
                <p14:nvPr/>
              </p14:nvContentPartPr>
              <p14:xfrm>
                <a:off x="1510844" y="3743697"/>
                <a:ext cx="29160" cy="29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A4DDBF-3F15-CE95-6B06-DE4508B3ED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04724" y="3737577"/>
                  <a:ext cx="41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12B773-FB7F-830C-3F0A-D66548666288}"/>
                    </a:ext>
                  </a:extLst>
                </p14:cNvPr>
                <p14:cNvContentPartPr/>
                <p14:nvPr/>
              </p14:nvContentPartPr>
              <p14:xfrm>
                <a:off x="2550164" y="4052217"/>
                <a:ext cx="83160" cy="122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12B773-FB7F-830C-3F0A-D665486662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44044" y="4046097"/>
                  <a:ext cx="95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8E0293-ED51-D7C4-F4D5-3B234C4C3AD0}"/>
                    </a:ext>
                  </a:extLst>
                </p14:cNvPr>
                <p14:cNvContentPartPr/>
                <p14:nvPr/>
              </p14:nvContentPartPr>
              <p14:xfrm>
                <a:off x="2713964" y="4090377"/>
                <a:ext cx="7740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8E0293-ED51-D7C4-F4D5-3B234C4C3AD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07844" y="4084257"/>
                  <a:ext cx="8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99CCC5-D704-0043-972C-C40F32FDE336}"/>
                    </a:ext>
                  </a:extLst>
                </p14:cNvPr>
                <p14:cNvContentPartPr/>
                <p14:nvPr/>
              </p14:nvContentPartPr>
              <p14:xfrm>
                <a:off x="2698844" y="4090377"/>
                <a:ext cx="82440" cy="12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99CCC5-D704-0043-972C-C40F32FDE3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2724" y="4084257"/>
                  <a:ext cx="94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73B995-27B1-1B08-49D2-D5D41C346BA5}"/>
                    </a:ext>
                  </a:extLst>
                </p14:cNvPr>
                <p14:cNvContentPartPr/>
                <p14:nvPr/>
              </p14:nvContentPartPr>
              <p14:xfrm>
                <a:off x="1293044" y="3041697"/>
                <a:ext cx="86400" cy="58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73B995-27B1-1B08-49D2-D5D41C346B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86924" y="3035577"/>
                  <a:ext cx="98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775B41-58D6-B668-45A9-3A1613291B9C}"/>
                    </a:ext>
                  </a:extLst>
                </p14:cNvPr>
                <p14:cNvContentPartPr/>
                <p14:nvPr/>
              </p14:nvContentPartPr>
              <p14:xfrm>
                <a:off x="1154444" y="2829297"/>
                <a:ext cx="68040" cy="20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775B41-58D6-B668-45A9-3A1613291B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8324" y="2823177"/>
                  <a:ext cx="80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11421D7-2C21-622D-AB6E-AA5A5718AC27}"/>
                    </a:ext>
                  </a:extLst>
                </p14:cNvPr>
                <p14:cNvContentPartPr/>
                <p14:nvPr/>
              </p14:nvContentPartPr>
              <p14:xfrm>
                <a:off x="1896044" y="3570897"/>
                <a:ext cx="360" cy="50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11421D7-2C21-622D-AB6E-AA5A5718AC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89924" y="3564777"/>
                  <a:ext cx="126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BE9280-A0C4-B839-F13B-A7FE9A963FEA}"/>
                    </a:ext>
                  </a:extLst>
                </p14:cNvPr>
                <p14:cNvContentPartPr/>
                <p14:nvPr/>
              </p14:nvContentPartPr>
              <p14:xfrm>
                <a:off x="1924484" y="3570897"/>
                <a:ext cx="20880" cy="488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BE9280-A0C4-B839-F13B-A7FE9A963F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18364" y="3564777"/>
                  <a:ext cx="331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DD9241-B972-7E22-CB56-B1F3639E38BD}"/>
                    </a:ext>
                  </a:extLst>
                </p14:cNvPr>
                <p14:cNvContentPartPr/>
                <p14:nvPr/>
              </p14:nvContentPartPr>
              <p14:xfrm>
                <a:off x="1646204" y="3561177"/>
                <a:ext cx="425160" cy="100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DD9241-B972-7E22-CB56-B1F3639E38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40084" y="3555057"/>
                  <a:ext cx="437400" cy="10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51DBE64-B0E3-F5FC-F144-38C4D11C1847}"/>
              </a:ext>
            </a:extLst>
          </p:cNvPr>
          <p:cNvGrpSpPr/>
          <p:nvPr/>
        </p:nvGrpSpPr>
        <p:grpSpPr>
          <a:xfrm>
            <a:off x="1329404" y="4716417"/>
            <a:ext cx="2780640" cy="276480"/>
            <a:chOff x="1329404" y="4716417"/>
            <a:chExt cx="27806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98DC16-0BD9-3DCB-FD18-0673A1C839D3}"/>
                    </a:ext>
                  </a:extLst>
                </p14:cNvPr>
                <p14:cNvContentPartPr/>
                <p14:nvPr/>
              </p14:nvContentPartPr>
              <p14:xfrm>
                <a:off x="1329404" y="4908297"/>
                <a:ext cx="152280" cy="8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98DC16-0BD9-3DCB-FD18-0673A1C839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23284" y="4902177"/>
                  <a:ext cx="164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461FBB-EFB6-C29F-26BD-D2CEB082A54E}"/>
                    </a:ext>
                  </a:extLst>
                </p14:cNvPr>
                <p14:cNvContentPartPr/>
                <p14:nvPr/>
              </p14:nvContentPartPr>
              <p14:xfrm>
                <a:off x="1518764" y="4812177"/>
                <a:ext cx="11160" cy="12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461FBB-EFB6-C29F-26BD-D2CEB082A5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12644" y="4806057"/>
                  <a:ext cx="23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831C75-0550-BDB1-4223-1F9E02C3C003}"/>
                    </a:ext>
                  </a:extLst>
                </p14:cNvPr>
                <p14:cNvContentPartPr/>
                <p14:nvPr/>
              </p14:nvContentPartPr>
              <p14:xfrm>
                <a:off x="1606244" y="4807137"/>
                <a:ext cx="82800" cy="13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831C75-0550-BDB1-4223-1F9E02C3C0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00124" y="4801017"/>
                  <a:ext cx="95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A353A2-146C-B18F-E44E-3EFF8FAE8482}"/>
                    </a:ext>
                  </a:extLst>
                </p14:cNvPr>
                <p14:cNvContentPartPr/>
                <p14:nvPr/>
              </p14:nvContentPartPr>
              <p14:xfrm>
                <a:off x="1722524" y="4783377"/>
                <a:ext cx="64440" cy="144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AA353A2-146C-B18F-E44E-3EFF8FAE84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16404" y="4777257"/>
                  <a:ext cx="7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D687F9-A9CA-F926-E636-EAC2B5A12A99}"/>
                    </a:ext>
                  </a:extLst>
                </p14:cNvPr>
                <p14:cNvContentPartPr/>
                <p14:nvPr/>
              </p14:nvContentPartPr>
              <p14:xfrm>
                <a:off x="1818284" y="4831617"/>
                <a:ext cx="165600" cy="116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D687F9-A9CA-F926-E636-EAC2B5A12A9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12164" y="4825497"/>
                  <a:ext cx="17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ECB0AD-FDEE-C812-77E6-72CE7ED8EF81}"/>
                    </a:ext>
                  </a:extLst>
                </p14:cNvPr>
                <p14:cNvContentPartPr/>
                <p14:nvPr/>
              </p14:nvContentPartPr>
              <p14:xfrm>
                <a:off x="1973084" y="4918377"/>
                <a:ext cx="2340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ECB0AD-FDEE-C812-77E6-72CE7ED8EF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66964" y="4912257"/>
                  <a:ext cx="35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A9AAB5-9545-5959-A94E-0480D8BC82B8}"/>
                    </a:ext>
                  </a:extLst>
                </p14:cNvPr>
                <p14:cNvContentPartPr/>
                <p14:nvPr/>
              </p14:nvContentPartPr>
              <p14:xfrm>
                <a:off x="2117084" y="4745217"/>
                <a:ext cx="110160" cy="167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A9AAB5-9545-5959-A94E-0480D8BC82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10964" y="4739097"/>
                  <a:ext cx="12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6066A7-A0E7-0BCE-DDF7-56FEF98ABF65}"/>
                    </a:ext>
                  </a:extLst>
                </p14:cNvPr>
                <p14:cNvContentPartPr/>
                <p14:nvPr/>
              </p14:nvContentPartPr>
              <p14:xfrm>
                <a:off x="2232644" y="4812177"/>
                <a:ext cx="77400" cy="8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6066A7-A0E7-0BCE-DDF7-56FEF98ABF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26524" y="4806057"/>
                  <a:ext cx="89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A95A88-4E59-2FC7-3848-6B833FB1D57D}"/>
                    </a:ext>
                  </a:extLst>
                </p14:cNvPr>
                <p14:cNvContentPartPr/>
                <p14:nvPr/>
              </p14:nvContentPartPr>
              <p14:xfrm>
                <a:off x="2338484" y="4831617"/>
                <a:ext cx="19440" cy="64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A95A88-4E59-2FC7-3848-6B833FB1D5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32364" y="4825497"/>
                  <a:ext cx="3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25CCA6-79C2-5894-4D85-B90D59C021EF}"/>
                    </a:ext>
                  </a:extLst>
                </p14:cNvPr>
                <p14:cNvContentPartPr/>
                <p14:nvPr/>
              </p14:nvContentPartPr>
              <p14:xfrm>
                <a:off x="2415884" y="4783377"/>
                <a:ext cx="126720" cy="132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25CCA6-79C2-5894-4D85-B90D59C021E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09764" y="4777257"/>
                  <a:ext cx="13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85B8D2C-809B-23BD-8310-B9BC69CE301A}"/>
                    </a:ext>
                  </a:extLst>
                </p14:cNvPr>
                <p14:cNvContentPartPr/>
                <p14:nvPr/>
              </p14:nvContentPartPr>
              <p14:xfrm>
                <a:off x="2545124" y="4822257"/>
                <a:ext cx="8532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85B8D2C-809B-23BD-8310-B9BC69CE30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39004" y="4816137"/>
                  <a:ext cx="97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C2B8D67-9B16-5D93-66B3-7631E119AF45}"/>
                    </a:ext>
                  </a:extLst>
                </p14:cNvPr>
                <p14:cNvContentPartPr/>
                <p14:nvPr/>
              </p14:nvContentPartPr>
              <p14:xfrm>
                <a:off x="2646284" y="4860417"/>
                <a:ext cx="63720" cy="57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C2B8D67-9B16-5D93-66B3-7631E119AF4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40164" y="4854297"/>
                  <a:ext cx="75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F56DF1-F5D9-19FA-4071-5689B3989735}"/>
                    </a:ext>
                  </a:extLst>
                </p14:cNvPr>
                <p14:cNvContentPartPr/>
                <p14:nvPr/>
              </p14:nvContentPartPr>
              <p14:xfrm>
                <a:off x="2752124" y="4845297"/>
                <a:ext cx="46080" cy="63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F56DF1-F5D9-19FA-4071-5689B39897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46004" y="4839177"/>
                  <a:ext cx="58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7C010F-3978-C1D5-6B4B-7C7EE3C383F2}"/>
                    </a:ext>
                  </a:extLst>
                </p14:cNvPr>
                <p14:cNvContentPartPr/>
                <p14:nvPr/>
              </p14:nvContentPartPr>
              <p14:xfrm>
                <a:off x="2889284" y="4822257"/>
                <a:ext cx="126360" cy="9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7C010F-3978-C1D5-6B4B-7C7EE3C383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83164" y="4816137"/>
                  <a:ext cx="138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9DF5FA-C3BF-3895-4C28-156513CF7C5F}"/>
                    </a:ext>
                  </a:extLst>
                </p14:cNvPr>
                <p14:cNvContentPartPr/>
                <p14:nvPr/>
              </p14:nvContentPartPr>
              <p14:xfrm>
                <a:off x="3137324" y="4822257"/>
                <a:ext cx="65160" cy="5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9DF5FA-C3BF-3895-4C28-156513CF7C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31204" y="4816137"/>
                  <a:ext cx="77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0E330D-547D-72CE-B84E-0A019254D2CD}"/>
                    </a:ext>
                  </a:extLst>
                </p14:cNvPr>
                <p14:cNvContentPartPr/>
                <p14:nvPr/>
              </p14:nvContentPartPr>
              <p14:xfrm>
                <a:off x="3270524" y="4793097"/>
                <a:ext cx="140760" cy="133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0E330D-547D-72CE-B84E-0A019254D2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64404" y="4786977"/>
                  <a:ext cx="153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79CF21-3F42-9D91-A0A8-3E2A68AF5D6B}"/>
                    </a:ext>
                  </a:extLst>
                </p14:cNvPr>
                <p14:cNvContentPartPr/>
                <p14:nvPr/>
              </p14:nvContentPartPr>
              <p14:xfrm>
                <a:off x="3478244" y="4831617"/>
                <a:ext cx="117360" cy="9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79CF21-3F42-9D91-A0A8-3E2A68AF5D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72124" y="4825497"/>
                  <a:ext cx="129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17C83E-1215-0CD0-87FA-2F89DD6E17E0}"/>
                    </a:ext>
                  </a:extLst>
                </p14:cNvPr>
                <p14:cNvContentPartPr/>
                <p14:nvPr/>
              </p14:nvContentPartPr>
              <p14:xfrm>
                <a:off x="3685964" y="4822257"/>
                <a:ext cx="5364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17C83E-1215-0CD0-87FA-2F89DD6E17E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79844" y="4816137"/>
                  <a:ext cx="65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508421-6B79-1F54-EC2A-A16C1A808615}"/>
                    </a:ext>
                  </a:extLst>
                </p14:cNvPr>
                <p14:cNvContentPartPr/>
                <p14:nvPr/>
              </p14:nvContentPartPr>
              <p14:xfrm>
                <a:off x="3705404" y="4870137"/>
                <a:ext cx="3852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508421-6B79-1F54-EC2A-A16C1A8086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99284" y="4864017"/>
                  <a:ext cx="507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EF7DD51-8060-0DFC-229A-D39A1FBD81A5}"/>
                    </a:ext>
                  </a:extLst>
                </p14:cNvPr>
                <p14:cNvContentPartPr/>
                <p14:nvPr/>
              </p14:nvContentPartPr>
              <p14:xfrm>
                <a:off x="3839324" y="4783377"/>
                <a:ext cx="169200" cy="16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F7DD51-8060-0DFC-229A-D39A1FBD81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33204" y="4777257"/>
                  <a:ext cx="181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A093E6-9557-2ED0-C0EA-18B465C38DAB}"/>
                    </a:ext>
                  </a:extLst>
                </p14:cNvPr>
                <p14:cNvContentPartPr/>
                <p14:nvPr/>
              </p14:nvContentPartPr>
              <p14:xfrm>
                <a:off x="4032284" y="4851057"/>
                <a:ext cx="65160" cy="6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A093E6-9557-2ED0-C0EA-18B465C38D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26164" y="4844937"/>
                  <a:ext cx="77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0DBC5C-15C5-7C13-D8A3-EBB1430D2AB2}"/>
                    </a:ext>
                  </a:extLst>
                </p14:cNvPr>
                <p14:cNvContentPartPr/>
                <p14:nvPr/>
              </p14:nvContentPartPr>
              <p14:xfrm>
                <a:off x="4044524" y="4841337"/>
                <a:ext cx="65520" cy="80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0DBC5C-15C5-7C13-D8A3-EBB1430D2AB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38404" y="4835217"/>
                  <a:ext cx="77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93FCFD-3DBF-63B5-005F-E57FB10A2948}"/>
                    </a:ext>
                  </a:extLst>
                </p14:cNvPr>
                <p14:cNvContentPartPr/>
                <p14:nvPr/>
              </p14:nvContentPartPr>
              <p14:xfrm>
                <a:off x="3965324" y="4716417"/>
                <a:ext cx="20160" cy="9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93FCFD-3DBF-63B5-005F-E57FB10A29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59204" y="4710297"/>
                  <a:ext cx="324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D2BBACE-A757-D60A-D26E-C2100325F55D}"/>
              </a:ext>
            </a:extLst>
          </p:cNvPr>
          <p:cNvGrpSpPr/>
          <p:nvPr/>
        </p:nvGrpSpPr>
        <p:grpSpPr>
          <a:xfrm>
            <a:off x="1890644" y="3506097"/>
            <a:ext cx="73080" cy="629280"/>
            <a:chOff x="1890644" y="3506097"/>
            <a:chExt cx="7308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115F18-EAAF-F5DC-2776-7F8D2C2847CC}"/>
                    </a:ext>
                  </a:extLst>
                </p14:cNvPr>
                <p14:cNvContentPartPr/>
                <p14:nvPr/>
              </p14:nvContentPartPr>
              <p14:xfrm>
                <a:off x="1911164" y="3570897"/>
                <a:ext cx="33480" cy="465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115F18-EAAF-F5DC-2776-7F8D2C2847C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02164" y="3561897"/>
                  <a:ext cx="511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EFA33D-B647-4BCA-5E7D-84CE34BE77BB}"/>
                    </a:ext>
                  </a:extLst>
                </p14:cNvPr>
                <p14:cNvContentPartPr/>
                <p14:nvPr/>
              </p14:nvContentPartPr>
              <p14:xfrm>
                <a:off x="1906124" y="3506097"/>
                <a:ext cx="57600" cy="6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EFA33D-B647-4BCA-5E7D-84CE34BE77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97124" y="3497097"/>
                  <a:ext cx="75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BAAD7F-BE4D-C4D5-84A4-A6F35563D04A}"/>
                    </a:ext>
                  </a:extLst>
                </p14:cNvPr>
                <p14:cNvContentPartPr/>
                <p14:nvPr/>
              </p14:nvContentPartPr>
              <p14:xfrm>
                <a:off x="1890644" y="4077057"/>
                <a:ext cx="51840" cy="5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BAAD7F-BE4D-C4D5-84A4-A6F35563D04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81644" y="4068417"/>
                  <a:ext cx="6948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493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851364-1314-32D9-E5FC-3F4D4840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9D4EA-7023-E2EF-6356-32DBEA55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49" y="1536221"/>
            <a:ext cx="9604701" cy="28916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C47A1D-518E-2D4E-205D-1374E8AA340A}"/>
                  </a:ext>
                </a:extLst>
              </p14:cNvPr>
              <p14:cNvContentPartPr/>
              <p14:nvPr/>
            </p14:nvContentPartPr>
            <p14:xfrm>
              <a:off x="5899604" y="3812457"/>
              <a:ext cx="444600" cy="3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C47A1D-518E-2D4E-205D-1374E8AA34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0964" y="3803817"/>
                <a:ext cx="4622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33AECC7-67E3-A09B-3BA1-AA110C57F8C7}"/>
              </a:ext>
            </a:extLst>
          </p:cNvPr>
          <p:cNvGrpSpPr/>
          <p:nvPr/>
        </p:nvGrpSpPr>
        <p:grpSpPr>
          <a:xfrm>
            <a:off x="5697644" y="4475577"/>
            <a:ext cx="996480" cy="228960"/>
            <a:chOff x="5697644" y="4475577"/>
            <a:chExt cx="9964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EC433E-ACC7-756C-EAF9-2BFE0C277563}"/>
                    </a:ext>
                  </a:extLst>
                </p14:cNvPr>
                <p14:cNvContentPartPr/>
                <p14:nvPr/>
              </p14:nvContentPartPr>
              <p14:xfrm>
                <a:off x="5697644" y="4581417"/>
                <a:ext cx="90000" cy="12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EC433E-ACC7-756C-EAF9-2BFE0C2775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9004" y="4572777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1EA7EE-592E-3B8E-9E2B-491214F7A236}"/>
                    </a:ext>
                  </a:extLst>
                </p14:cNvPr>
                <p14:cNvContentPartPr/>
                <p14:nvPr/>
              </p14:nvContentPartPr>
              <p14:xfrm>
                <a:off x="5869364" y="4610577"/>
                <a:ext cx="13032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1EA7EE-592E-3B8E-9E2B-491214F7A2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60364" y="4601577"/>
                  <a:ext cx="147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939578-6128-F5FA-E1BE-BC24E561B2FB}"/>
                    </a:ext>
                  </a:extLst>
                </p14:cNvPr>
                <p14:cNvContentPartPr/>
                <p14:nvPr/>
              </p14:nvContentPartPr>
              <p14:xfrm>
                <a:off x="6065204" y="4528857"/>
                <a:ext cx="151560" cy="133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939578-6128-F5FA-E1BE-BC24E561B2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56204" y="4520217"/>
                  <a:ext cx="169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5B96ED-DDE9-9BF7-BEDF-DC1AB88D9F54}"/>
                    </a:ext>
                  </a:extLst>
                </p14:cNvPr>
                <p14:cNvContentPartPr/>
                <p14:nvPr/>
              </p14:nvContentPartPr>
              <p14:xfrm>
                <a:off x="6246284" y="4475577"/>
                <a:ext cx="21600" cy="15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5B96ED-DDE9-9BF7-BEDF-DC1AB88D9F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37284" y="4466937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85A5AD-42A7-2C89-7918-3AFFE28F5A41}"/>
                    </a:ext>
                  </a:extLst>
                </p14:cNvPr>
                <p14:cNvContentPartPr/>
                <p14:nvPr/>
              </p14:nvContentPartPr>
              <p14:xfrm>
                <a:off x="6303884" y="4573497"/>
                <a:ext cx="69480" cy="8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85A5AD-42A7-2C89-7918-3AFFE28F5A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5244" y="4564497"/>
                  <a:ext cx="87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333705-6D3C-D498-94EE-6C6D47901FC1}"/>
                    </a:ext>
                  </a:extLst>
                </p14:cNvPr>
                <p14:cNvContentPartPr/>
                <p14:nvPr/>
              </p14:nvContentPartPr>
              <p14:xfrm>
                <a:off x="6461564" y="4523817"/>
                <a:ext cx="52920" cy="10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333705-6D3C-D498-94EE-6C6D47901F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52924" y="4514817"/>
                  <a:ext cx="70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40CCE8-3772-546E-D689-876A4036EAAC}"/>
                    </a:ext>
                  </a:extLst>
                </p14:cNvPr>
                <p14:cNvContentPartPr/>
                <p14:nvPr/>
              </p14:nvContentPartPr>
              <p14:xfrm>
                <a:off x="6612404" y="4519857"/>
                <a:ext cx="81720" cy="6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40CCE8-3772-546E-D689-876A4036EA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03404" y="4510857"/>
                  <a:ext cx="993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4A1A67-2096-F2E4-42AD-03BB202DD894}"/>
              </a:ext>
            </a:extLst>
          </p:cNvPr>
          <p:cNvGrpSpPr/>
          <p:nvPr/>
        </p:nvGrpSpPr>
        <p:grpSpPr>
          <a:xfrm>
            <a:off x="6936764" y="4456137"/>
            <a:ext cx="531720" cy="313560"/>
            <a:chOff x="6936764" y="4456137"/>
            <a:chExt cx="5317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0A1B3E-9837-30D3-A571-D2EDDEB86874}"/>
                    </a:ext>
                  </a:extLst>
                </p14:cNvPr>
                <p14:cNvContentPartPr/>
                <p14:nvPr/>
              </p14:nvContentPartPr>
              <p14:xfrm>
                <a:off x="6936764" y="4547937"/>
                <a:ext cx="109440" cy="22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0A1B3E-9837-30D3-A571-D2EDDEB868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27764" y="4539297"/>
                  <a:ext cx="127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1A1B07-0853-A95E-ED3C-1E9F2AE1851C}"/>
                    </a:ext>
                  </a:extLst>
                </p14:cNvPr>
                <p14:cNvContentPartPr/>
                <p14:nvPr/>
              </p14:nvContentPartPr>
              <p14:xfrm>
                <a:off x="7114604" y="4456137"/>
                <a:ext cx="62280" cy="215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1A1B07-0853-A95E-ED3C-1E9F2AE185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5964" y="4447137"/>
                  <a:ext cx="79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5F2EEF-38A7-6BAD-3C00-4A3DF3DF9D81}"/>
                    </a:ext>
                  </a:extLst>
                </p14:cNvPr>
                <p14:cNvContentPartPr/>
                <p14:nvPr/>
              </p14:nvContentPartPr>
              <p14:xfrm>
                <a:off x="7228364" y="4531017"/>
                <a:ext cx="117000" cy="18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5F2EEF-38A7-6BAD-3C00-4A3DF3DF9D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19364" y="4522377"/>
                  <a:ext cx="134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7F9C80-079A-D0F3-248E-9AC564749900}"/>
                    </a:ext>
                  </a:extLst>
                </p14:cNvPr>
                <p14:cNvContentPartPr/>
                <p14:nvPr/>
              </p14:nvContentPartPr>
              <p14:xfrm>
                <a:off x="7401524" y="4465857"/>
                <a:ext cx="66960" cy="21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7F9C80-079A-D0F3-248E-9AC5647499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92524" y="4456857"/>
                  <a:ext cx="846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6C661D-D3D2-A537-F90C-D6463EEE257E}"/>
              </a:ext>
            </a:extLst>
          </p:cNvPr>
          <p:cNvGrpSpPr/>
          <p:nvPr/>
        </p:nvGrpSpPr>
        <p:grpSpPr>
          <a:xfrm>
            <a:off x="2095484" y="4619577"/>
            <a:ext cx="803880" cy="356760"/>
            <a:chOff x="2095484" y="4619577"/>
            <a:chExt cx="8038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D46FD4-C34C-4C9B-D517-A23BBF460D69}"/>
                    </a:ext>
                  </a:extLst>
                </p14:cNvPr>
                <p14:cNvContentPartPr/>
                <p14:nvPr/>
              </p14:nvContentPartPr>
              <p14:xfrm>
                <a:off x="2095484" y="4619577"/>
                <a:ext cx="97920" cy="14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D46FD4-C34C-4C9B-D517-A23BBF460D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9364" y="4613457"/>
                  <a:ext cx="110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1D47F2-1C51-2EE7-212F-1BCFE26FC124}"/>
                    </a:ext>
                  </a:extLst>
                </p14:cNvPr>
                <p14:cNvContentPartPr/>
                <p14:nvPr/>
              </p14:nvContentPartPr>
              <p14:xfrm>
                <a:off x="2307524" y="4629657"/>
                <a:ext cx="85320" cy="7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1D47F2-1C51-2EE7-212F-1BCFE26FC1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01404" y="4623537"/>
                  <a:ext cx="97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D55EA6-CCAA-CBB7-DCDF-FB004F017DC9}"/>
                    </a:ext>
                  </a:extLst>
                </p14:cNvPr>
                <p14:cNvContentPartPr/>
                <p14:nvPr/>
              </p14:nvContentPartPr>
              <p14:xfrm>
                <a:off x="2338484" y="4742697"/>
                <a:ext cx="12816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D55EA6-CCAA-CBB7-DCDF-FB004F017D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2364" y="4736577"/>
                  <a:ext cx="14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22B17E-A73D-A7CA-6509-FEF011162467}"/>
                    </a:ext>
                  </a:extLst>
                </p14:cNvPr>
                <p14:cNvContentPartPr/>
                <p14:nvPr/>
              </p14:nvContentPartPr>
              <p14:xfrm>
                <a:off x="2540444" y="4677537"/>
                <a:ext cx="108360" cy="29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22B17E-A73D-A7CA-6509-FEF0111624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34324" y="4671417"/>
                  <a:ext cx="120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D9BF8E-045C-7343-7C63-AC2A2DC9B939}"/>
                    </a:ext>
                  </a:extLst>
                </p14:cNvPr>
                <p14:cNvContentPartPr/>
                <p14:nvPr/>
              </p14:nvContentPartPr>
              <p14:xfrm>
                <a:off x="2781284" y="4648737"/>
                <a:ext cx="98280" cy="7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D9BF8E-045C-7343-7C63-AC2A2DC9B9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164" y="4642617"/>
                  <a:ext cx="110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8A4705-DF97-2C53-EFE6-5DA2989DD9AC}"/>
                    </a:ext>
                  </a:extLst>
                </p14:cNvPr>
                <p14:cNvContentPartPr/>
                <p14:nvPr/>
              </p14:nvContentPartPr>
              <p14:xfrm>
                <a:off x="2829524" y="4774017"/>
                <a:ext cx="698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8A4705-DF97-2C53-EFE6-5DA2989DD9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23404" y="4767897"/>
                  <a:ext cx="8208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B814AA-85B9-F550-9032-E25DFBA75C43}"/>
                  </a:ext>
                </a:extLst>
              </p14:cNvPr>
              <p14:cNvContentPartPr/>
              <p14:nvPr/>
            </p14:nvContentPartPr>
            <p14:xfrm>
              <a:off x="3074324" y="4523817"/>
              <a:ext cx="206640" cy="251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B814AA-85B9-F550-9032-E25DFBA75C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68204" y="4517697"/>
                <a:ext cx="21888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51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5AD22-468F-D022-87FB-20B4D82E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E317-49B2-C7A1-3D17-B74AA2B0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6" y="279673"/>
            <a:ext cx="9057836" cy="2261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E7B433-67A5-BE5A-B63B-3B8AEA02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76" y="2944677"/>
            <a:ext cx="5247387" cy="169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3285BD-0702-D0BC-27E6-84D6C6653A1E}"/>
                  </a:ext>
                </a:extLst>
              </p14:cNvPr>
              <p14:cNvContentPartPr/>
              <p14:nvPr/>
            </p14:nvContentPartPr>
            <p14:xfrm>
              <a:off x="2203844" y="3897777"/>
              <a:ext cx="93960" cy="17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3285BD-0702-D0BC-27E6-84D6C6653A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7844" y="3825777"/>
                <a:ext cx="1656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F02659-94F3-F7A5-8589-BDC2311044BD}"/>
                  </a:ext>
                </a:extLst>
              </p14:cNvPr>
              <p14:cNvContentPartPr/>
              <p14:nvPr/>
            </p14:nvContentPartPr>
            <p14:xfrm>
              <a:off x="1949324" y="3980937"/>
              <a:ext cx="384120" cy="19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F02659-94F3-F7A5-8589-BDC2311044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3684" y="3909297"/>
                <a:ext cx="4557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7D7526-E290-4288-510B-2DE10DF96C09}"/>
                  </a:ext>
                </a:extLst>
              </p14:cNvPr>
              <p14:cNvContentPartPr/>
              <p14:nvPr/>
            </p14:nvContentPartPr>
            <p14:xfrm>
              <a:off x="1940324" y="3303777"/>
              <a:ext cx="285480" cy="491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7D7526-E290-4288-510B-2DE10DF96C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4324" y="3232137"/>
                <a:ext cx="357120" cy="63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669E8-68C0-671B-660E-04F5F1015A36}"/>
              </a:ext>
            </a:extLst>
          </p:cNvPr>
          <p:cNvGrpSpPr/>
          <p:nvPr/>
        </p:nvGrpSpPr>
        <p:grpSpPr>
          <a:xfrm>
            <a:off x="1616684" y="2811657"/>
            <a:ext cx="595800" cy="367200"/>
            <a:chOff x="1616684" y="2811657"/>
            <a:chExt cx="595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2D712C-C33C-290A-BE7C-6A6D98427D2C}"/>
                    </a:ext>
                  </a:extLst>
                </p14:cNvPr>
                <p14:cNvContentPartPr/>
                <p14:nvPr/>
              </p14:nvContentPartPr>
              <p14:xfrm>
                <a:off x="1616684" y="2811657"/>
                <a:ext cx="595800" cy="326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2D712C-C33C-290A-BE7C-6A6D98427D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0564" y="2805537"/>
                  <a:ext cx="608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9837B9-2385-F712-206F-D9CBA970F698}"/>
                    </a:ext>
                  </a:extLst>
                </p14:cNvPr>
                <p14:cNvContentPartPr/>
                <p14:nvPr/>
              </p14:nvContentPartPr>
              <p14:xfrm>
                <a:off x="1974884" y="3060777"/>
                <a:ext cx="111600" cy="11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9837B9-2385-F712-206F-D9CBA970F6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8764" y="3054657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EA5F50-9C0A-01DA-4298-A3D6918C6364}"/>
                  </a:ext>
                </a:extLst>
              </p14:cNvPr>
              <p14:cNvContentPartPr/>
              <p14:nvPr/>
            </p14:nvContentPartPr>
            <p14:xfrm>
              <a:off x="1818644" y="4129257"/>
              <a:ext cx="157320" cy="90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EA5F50-9C0A-01DA-4298-A3D6918C63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2524" y="4123137"/>
                <a:ext cx="16956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9CD1A7D-C33D-6DB0-13A2-1A3C0E5232D3}"/>
              </a:ext>
            </a:extLst>
          </p:cNvPr>
          <p:cNvGrpSpPr/>
          <p:nvPr/>
        </p:nvGrpSpPr>
        <p:grpSpPr>
          <a:xfrm>
            <a:off x="1790204" y="3204057"/>
            <a:ext cx="176040" cy="87480"/>
            <a:chOff x="1790204" y="3204057"/>
            <a:chExt cx="17604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337E29-2690-7B6F-7130-0FA7B5B2B298}"/>
                    </a:ext>
                  </a:extLst>
                </p14:cNvPr>
                <p14:cNvContentPartPr/>
                <p14:nvPr/>
              </p14:nvContentPartPr>
              <p14:xfrm>
                <a:off x="1790204" y="3204057"/>
                <a:ext cx="176040" cy="7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337E29-2690-7B6F-7130-0FA7B5B2B2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4084" y="3197937"/>
                  <a:ext cx="188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3F169D-75AD-C078-8F4E-E56549231443}"/>
                    </a:ext>
                  </a:extLst>
                </p14:cNvPr>
                <p14:cNvContentPartPr/>
                <p14:nvPr/>
              </p14:nvContentPartPr>
              <p14:xfrm>
                <a:off x="1809644" y="3238977"/>
                <a:ext cx="19080" cy="5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3F169D-75AD-C078-8F4E-E565492314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3524" y="3232857"/>
                  <a:ext cx="313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135F0F-C75B-909C-943B-BD2CDAC54BE5}"/>
              </a:ext>
            </a:extLst>
          </p:cNvPr>
          <p:cNvGrpSpPr/>
          <p:nvPr/>
        </p:nvGrpSpPr>
        <p:grpSpPr>
          <a:xfrm>
            <a:off x="1145084" y="4891017"/>
            <a:ext cx="1653480" cy="378000"/>
            <a:chOff x="1145084" y="4891017"/>
            <a:chExt cx="16534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BD2165-DC59-F456-6897-693E466D7B04}"/>
                    </a:ext>
                  </a:extLst>
                </p14:cNvPr>
                <p14:cNvContentPartPr/>
                <p14:nvPr/>
              </p14:nvContentPartPr>
              <p14:xfrm>
                <a:off x="1349564" y="4957257"/>
                <a:ext cx="67680" cy="12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BD2165-DC59-F456-6897-693E466D7B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43444" y="4951137"/>
                  <a:ext cx="79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B32898-D521-977C-3C1C-910E9BBE1A15}"/>
                    </a:ext>
                  </a:extLst>
                </p14:cNvPr>
                <p14:cNvContentPartPr/>
                <p14:nvPr/>
              </p14:nvContentPartPr>
              <p14:xfrm>
                <a:off x="1527404" y="4908297"/>
                <a:ext cx="124200" cy="7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B32898-D521-977C-3C1C-910E9BBE1A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1284" y="4902177"/>
                  <a:ext cx="136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54D927-AC4C-306E-15BB-2CF779201C61}"/>
                    </a:ext>
                  </a:extLst>
                </p14:cNvPr>
                <p14:cNvContentPartPr/>
                <p14:nvPr/>
              </p14:nvContentPartPr>
              <p14:xfrm>
                <a:off x="1577804" y="5005137"/>
                <a:ext cx="12456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54D927-AC4C-306E-15BB-2CF779201C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1684" y="4999017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6FABA1-4231-C657-DDDE-4B8BB5E55919}"/>
                    </a:ext>
                  </a:extLst>
                </p14:cNvPr>
                <p14:cNvContentPartPr/>
                <p14:nvPr/>
              </p14:nvContentPartPr>
              <p14:xfrm>
                <a:off x="1789124" y="4956897"/>
                <a:ext cx="149040" cy="312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6FABA1-4231-C657-DDDE-4B8BB5E559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3004" y="4950777"/>
                  <a:ext cx="161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D78599-87E3-8650-65DD-D24EEE2C2322}"/>
                    </a:ext>
                  </a:extLst>
                </p14:cNvPr>
                <p14:cNvContentPartPr/>
                <p14:nvPr/>
              </p14:nvContentPartPr>
              <p14:xfrm>
                <a:off x="2013404" y="4918377"/>
                <a:ext cx="136080" cy="6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D78599-87E3-8650-65DD-D24EEE2C23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07284" y="4912257"/>
                  <a:ext cx="148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07907F-A938-B3A3-1848-FD6AF347B72A}"/>
                    </a:ext>
                  </a:extLst>
                </p14:cNvPr>
                <p14:cNvContentPartPr/>
                <p14:nvPr/>
              </p14:nvContentPartPr>
              <p14:xfrm>
                <a:off x="2030684" y="5055177"/>
                <a:ext cx="171720" cy="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07907F-A938-B3A3-1848-FD6AF347B7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24564" y="5049057"/>
                  <a:ext cx="183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13AEF0-D983-D80B-853E-8EFD385A9F83}"/>
                    </a:ext>
                  </a:extLst>
                </p14:cNvPr>
                <p14:cNvContentPartPr/>
                <p14:nvPr/>
              </p14:nvContentPartPr>
              <p14:xfrm>
                <a:off x="2270804" y="4918377"/>
                <a:ext cx="94680" cy="11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13AEF0-D983-D80B-853E-8EFD385A9F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64684" y="4912257"/>
                  <a:ext cx="106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933BCE-CEC0-4C76-9A38-F5830ED8218C}"/>
                    </a:ext>
                  </a:extLst>
                </p14:cNvPr>
                <p14:cNvContentPartPr/>
                <p14:nvPr/>
              </p14:nvContentPartPr>
              <p14:xfrm>
                <a:off x="2350004" y="4908297"/>
                <a:ext cx="200160" cy="248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933BCE-CEC0-4C76-9A38-F5830ED821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43884" y="4902177"/>
                  <a:ext cx="212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2C2B37-E2B8-BD4D-8887-2829C2F4EFC6}"/>
                    </a:ext>
                  </a:extLst>
                </p14:cNvPr>
                <p14:cNvContentPartPr/>
                <p14:nvPr/>
              </p14:nvContentPartPr>
              <p14:xfrm>
                <a:off x="2531084" y="5072097"/>
                <a:ext cx="5616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2C2B37-E2B8-BD4D-8887-2829C2F4EF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4964" y="5065977"/>
                  <a:ext cx="68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8482F3-FBD7-B8F3-B24F-98BB2A9F3219}"/>
                    </a:ext>
                  </a:extLst>
                </p14:cNvPr>
                <p14:cNvContentPartPr/>
                <p14:nvPr/>
              </p14:nvContentPartPr>
              <p14:xfrm>
                <a:off x="2652044" y="4891017"/>
                <a:ext cx="146520" cy="25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8482F3-FBD7-B8F3-B24F-98BB2A9F32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45924" y="4884897"/>
                  <a:ext cx="158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A0CDFD-1DC6-5237-DF27-B0C0C08A3ECA}"/>
                    </a:ext>
                  </a:extLst>
                </p14:cNvPr>
                <p14:cNvContentPartPr/>
                <p14:nvPr/>
              </p14:nvContentPartPr>
              <p14:xfrm>
                <a:off x="1154444" y="4975977"/>
                <a:ext cx="63360" cy="1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A0CDFD-1DC6-5237-DF27-B0C0C08A3E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8324" y="4969857"/>
                  <a:ext cx="7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7932EB-8AC9-5AF2-8743-F0EEDE448BC8}"/>
                    </a:ext>
                  </a:extLst>
                </p14:cNvPr>
                <p14:cNvContentPartPr/>
                <p14:nvPr/>
              </p14:nvContentPartPr>
              <p14:xfrm>
                <a:off x="1145084" y="5029617"/>
                <a:ext cx="7920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7932EB-8AC9-5AF2-8743-F0EEDE448B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8964" y="5023497"/>
                  <a:ext cx="914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8B42BD-16D0-40FB-A922-ACC8350C7C33}"/>
                  </a:ext>
                </a:extLst>
              </p14:cNvPr>
              <p14:cNvContentPartPr/>
              <p14:nvPr/>
            </p14:nvContentPartPr>
            <p14:xfrm>
              <a:off x="818204" y="4986057"/>
              <a:ext cx="142560" cy="123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8B42BD-16D0-40FB-A922-ACC8350C7C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2084" y="4979937"/>
                <a:ext cx="154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99BA5DC-DC1A-31E8-4D62-43BB879D6B29}"/>
                  </a:ext>
                </a:extLst>
              </p14:cNvPr>
              <p14:cNvContentPartPr/>
              <p14:nvPr/>
            </p14:nvContentPartPr>
            <p14:xfrm>
              <a:off x="1854284" y="3838737"/>
              <a:ext cx="78480" cy="7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99BA5DC-DC1A-31E8-4D62-43BB879D6B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48164" y="3832617"/>
                <a:ext cx="907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BB99E3B-18A2-6C20-A247-5895B0FB4299}"/>
              </a:ext>
            </a:extLst>
          </p:cNvPr>
          <p:cNvGrpSpPr/>
          <p:nvPr/>
        </p:nvGrpSpPr>
        <p:grpSpPr>
          <a:xfrm>
            <a:off x="2284484" y="3842337"/>
            <a:ext cx="84240" cy="70920"/>
            <a:chOff x="2284484" y="3842337"/>
            <a:chExt cx="8424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5BC752-B91F-5347-E6C2-D82A2722E479}"/>
                    </a:ext>
                  </a:extLst>
                </p14:cNvPr>
                <p14:cNvContentPartPr/>
                <p14:nvPr/>
              </p14:nvContentPartPr>
              <p14:xfrm>
                <a:off x="2284484" y="3842337"/>
                <a:ext cx="84240" cy="70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5BC752-B91F-5347-E6C2-D82A2722E4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78364" y="3836217"/>
                  <a:ext cx="96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44E8AF-9F60-28A7-0CF7-88A3E123FFD9}"/>
                    </a:ext>
                  </a:extLst>
                </p14:cNvPr>
                <p14:cNvContentPartPr/>
                <p14:nvPr/>
              </p14:nvContentPartPr>
              <p14:xfrm>
                <a:off x="2346764" y="3888417"/>
                <a:ext cx="2160" cy="3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44E8AF-9F60-28A7-0CF7-88A3E123FF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40644" y="3882297"/>
                  <a:ext cx="1440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9F78F7-DABD-7751-A7C6-6C2FFF1CBB3E}"/>
              </a:ext>
            </a:extLst>
          </p:cNvPr>
          <p:cNvGrpSpPr/>
          <p:nvPr/>
        </p:nvGrpSpPr>
        <p:grpSpPr>
          <a:xfrm>
            <a:off x="3137324" y="3349497"/>
            <a:ext cx="282960" cy="159480"/>
            <a:chOff x="3137324" y="3349497"/>
            <a:chExt cx="28296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4EB501-2288-83AC-A794-D241254CDB16}"/>
                    </a:ext>
                  </a:extLst>
                </p14:cNvPr>
                <p14:cNvContentPartPr/>
                <p14:nvPr/>
              </p14:nvContentPartPr>
              <p14:xfrm>
                <a:off x="3137324" y="3349497"/>
                <a:ext cx="63720" cy="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4EB501-2288-83AC-A794-D241254CDB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31204" y="3343377"/>
                  <a:ext cx="7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B45F55-43E0-E7B3-F4BC-9DB11600E426}"/>
                    </a:ext>
                  </a:extLst>
                </p14:cNvPr>
                <p14:cNvContentPartPr/>
                <p14:nvPr/>
              </p14:nvContentPartPr>
              <p14:xfrm>
                <a:off x="3147044" y="3397377"/>
                <a:ext cx="87480" cy="2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B45F55-43E0-E7B3-F4BC-9DB11600E4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40924" y="3391257"/>
                  <a:ext cx="99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2B0FAE-33CC-D78F-AAD3-E912EAC9E12C}"/>
                    </a:ext>
                  </a:extLst>
                </p14:cNvPr>
                <p14:cNvContentPartPr/>
                <p14:nvPr/>
              </p14:nvContentPartPr>
              <p14:xfrm>
                <a:off x="3301124" y="3368577"/>
                <a:ext cx="119160" cy="10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2B0FAE-33CC-D78F-AAD3-E912EAC9E1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5004" y="3362457"/>
                  <a:ext cx="131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89E9C7F-132A-C1EB-D574-5ECCCB3E3F18}"/>
                    </a:ext>
                  </a:extLst>
                </p14:cNvPr>
                <p14:cNvContentPartPr/>
                <p14:nvPr/>
              </p14:nvContentPartPr>
              <p14:xfrm>
                <a:off x="3296444" y="3349497"/>
                <a:ext cx="11088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89E9C7F-132A-C1EB-D574-5ECCCB3E3F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90324" y="3343377"/>
                  <a:ext cx="1231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2CF7B0-9E86-8BE8-C30D-91319119B1FB}"/>
              </a:ext>
            </a:extLst>
          </p:cNvPr>
          <p:cNvGrpSpPr/>
          <p:nvPr/>
        </p:nvGrpSpPr>
        <p:grpSpPr>
          <a:xfrm>
            <a:off x="1830884" y="3719217"/>
            <a:ext cx="508320" cy="113040"/>
            <a:chOff x="1830884" y="3719217"/>
            <a:chExt cx="50832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0C5938-7524-307C-923C-F3B733E9C0A5}"/>
                    </a:ext>
                  </a:extLst>
                </p14:cNvPr>
                <p14:cNvContentPartPr/>
                <p14:nvPr/>
              </p14:nvContentPartPr>
              <p14:xfrm>
                <a:off x="1876244" y="3794097"/>
                <a:ext cx="42732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0C5938-7524-307C-923C-F3B733E9C0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67604" y="3785457"/>
                  <a:ext cx="44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A22515-D24F-80C2-B964-6A45C8D143A5}"/>
                    </a:ext>
                  </a:extLst>
                </p14:cNvPr>
                <p14:cNvContentPartPr/>
                <p14:nvPr/>
              </p14:nvContentPartPr>
              <p14:xfrm>
                <a:off x="2266844" y="3734697"/>
                <a:ext cx="72360" cy="9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A22515-D24F-80C2-B964-6A45C8D143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57844" y="3725697"/>
                  <a:ext cx="90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55E7ED-6EB7-685E-8A02-A07E2A7A37B4}"/>
                    </a:ext>
                  </a:extLst>
                </p14:cNvPr>
                <p14:cNvContentPartPr/>
                <p14:nvPr/>
              </p14:nvContentPartPr>
              <p14:xfrm>
                <a:off x="1830884" y="3734697"/>
                <a:ext cx="99720" cy="92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55E7ED-6EB7-685E-8A02-A07E2A7A37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21884" y="3725697"/>
                  <a:ext cx="117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C848BE-70A9-610B-67EE-0F69E50BBDD2}"/>
                    </a:ext>
                  </a:extLst>
                </p14:cNvPr>
                <p14:cNvContentPartPr/>
                <p14:nvPr/>
              </p14:nvContentPartPr>
              <p14:xfrm>
                <a:off x="2030684" y="3719217"/>
                <a:ext cx="102600" cy="5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C848BE-70A9-610B-67EE-0F69E50BBD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22044" y="3710577"/>
                  <a:ext cx="1202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FAE96B-B5BB-BCD6-E866-274B6F0F43B2}"/>
              </a:ext>
            </a:extLst>
          </p:cNvPr>
          <p:cNvGrpSpPr/>
          <p:nvPr/>
        </p:nvGrpSpPr>
        <p:grpSpPr>
          <a:xfrm>
            <a:off x="3503084" y="3261657"/>
            <a:ext cx="842400" cy="250920"/>
            <a:chOff x="3503084" y="3261657"/>
            <a:chExt cx="8424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3C7F77-5442-C537-40E1-9BA64B52D4A0}"/>
                    </a:ext>
                  </a:extLst>
                </p14:cNvPr>
                <p14:cNvContentPartPr/>
                <p14:nvPr/>
              </p14:nvContentPartPr>
              <p14:xfrm>
                <a:off x="3503084" y="3388017"/>
                <a:ext cx="8964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3C7F77-5442-C537-40E1-9BA64B52D4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4084" y="3379377"/>
                  <a:ext cx="10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18917B-51B4-A7B3-434C-B1812127593B}"/>
                    </a:ext>
                  </a:extLst>
                </p14:cNvPr>
                <p14:cNvContentPartPr/>
                <p14:nvPr/>
              </p14:nvContentPartPr>
              <p14:xfrm>
                <a:off x="3512804" y="3441657"/>
                <a:ext cx="124920" cy="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18917B-51B4-A7B3-434C-B181212759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04164" y="3433017"/>
                  <a:ext cx="142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2CFF7E-33F8-9757-DEE6-3AB2E752429B}"/>
                    </a:ext>
                  </a:extLst>
                </p14:cNvPr>
                <p14:cNvContentPartPr/>
                <p14:nvPr/>
              </p14:nvContentPartPr>
              <p14:xfrm>
                <a:off x="3685964" y="3359217"/>
                <a:ext cx="10800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2CFF7E-33F8-9757-DEE6-3AB2E75242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6964" y="3350217"/>
                  <a:ext cx="12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8DF908-B4BF-AF4B-E19B-C7BE98C44537}"/>
                    </a:ext>
                  </a:extLst>
                </p14:cNvPr>
                <p14:cNvContentPartPr/>
                <p14:nvPr/>
              </p14:nvContentPartPr>
              <p14:xfrm>
                <a:off x="3821324" y="3400617"/>
                <a:ext cx="129240" cy="11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8DF908-B4BF-AF4B-E19B-C7BE98C445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12324" y="3391617"/>
                  <a:ext cx="146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FEE6C0-6394-7C01-26F4-42249E8F872C}"/>
                    </a:ext>
                  </a:extLst>
                </p14:cNvPr>
                <p14:cNvContentPartPr/>
                <p14:nvPr/>
              </p14:nvContentPartPr>
              <p14:xfrm>
                <a:off x="3961364" y="3261657"/>
                <a:ext cx="124920" cy="22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FEE6C0-6394-7C01-26F4-42249E8F87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52724" y="3253017"/>
                  <a:ext cx="142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502426-3214-B1CD-0E93-43F6FF39B029}"/>
                    </a:ext>
                  </a:extLst>
                </p14:cNvPr>
                <p14:cNvContentPartPr/>
                <p14:nvPr/>
              </p14:nvContentPartPr>
              <p14:xfrm>
                <a:off x="4109684" y="3299817"/>
                <a:ext cx="19440" cy="11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502426-3214-B1CD-0E93-43F6FF39B0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01044" y="3290817"/>
                  <a:ext cx="3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A6D8B1-EE8F-293C-7349-B0F8003D7479}"/>
                    </a:ext>
                  </a:extLst>
                </p14:cNvPr>
                <p14:cNvContentPartPr/>
                <p14:nvPr/>
              </p14:nvContentPartPr>
              <p14:xfrm>
                <a:off x="4147844" y="3386577"/>
                <a:ext cx="98640" cy="81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A6D8B1-EE8F-293C-7349-B0F8003D74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9204" y="3377937"/>
                  <a:ext cx="11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304C8D-9E67-A09F-9B82-BEA24B48B71F}"/>
                    </a:ext>
                  </a:extLst>
                </p14:cNvPr>
                <p14:cNvContentPartPr/>
                <p14:nvPr/>
              </p14:nvContentPartPr>
              <p14:xfrm>
                <a:off x="4290764" y="3362817"/>
                <a:ext cx="54720" cy="135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304C8D-9E67-A09F-9B82-BEA24B48B7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1764" y="3353817"/>
                  <a:ext cx="72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FF2CEC-E9FD-E8A0-FA76-9B185F5B967A}"/>
                    </a:ext>
                  </a:extLst>
                </p14:cNvPr>
                <p14:cNvContentPartPr/>
                <p14:nvPr/>
              </p14:nvContentPartPr>
              <p14:xfrm>
                <a:off x="4119044" y="3395217"/>
                <a:ext cx="360" cy="67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FF2CEC-E9FD-E8A0-FA76-9B185F5B96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10404" y="3386577"/>
                  <a:ext cx="1800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626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3B78AD-9C34-037B-A197-F3468D85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59CE1-9241-491C-B1C1-932809A8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9" y="490537"/>
            <a:ext cx="2495550" cy="390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9AAB0-F3ED-9DEF-F085-26B89C9B5B01}"/>
              </a:ext>
            </a:extLst>
          </p:cNvPr>
          <p:cNvSpPr txBox="1"/>
          <p:nvPr/>
        </p:nvSpPr>
        <p:spPr>
          <a:xfrm>
            <a:off x="1259125" y="1079255"/>
            <a:ext cx="869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When the solid of revolution has a cavity in the middle, the slices used to approximate the volume are not disks, but washers (disks with holes in the center).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AF899-ABD5-CBE5-CAFC-ECF3E7418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3" y="2170359"/>
            <a:ext cx="5104194" cy="209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D53BA-D86C-FF11-EA09-7EFC8D88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94008"/>
            <a:ext cx="4785316" cy="20944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9415E2-129C-8C0D-C42B-9473280D169A}"/>
                  </a:ext>
                </a:extLst>
              </p14:cNvPr>
              <p14:cNvContentPartPr/>
              <p14:nvPr/>
            </p14:nvContentPartPr>
            <p14:xfrm>
              <a:off x="2107724" y="2957097"/>
              <a:ext cx="669960" cy="18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9415E2-129C-8C0D-C42B-9473280D16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1724" y="2885097"/>
                <a:ext cx="7416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20A217-34B9-9005-3953-5DD85B8E9428}"/>
                  </a:ext>
                </a:extLst>
              </p14:cNvPr>
              <p14:cNvContentPartPr/>
              <p14:nvPr/>
            </p14:nvContentPartPr>
            <p14:xfrm>
              <a:off x="2126804" y="3040617"/>
              <a:ext cx="664920" cy="19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20A217-34B9-9005-3953-5DD85B8E94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0804" y="2968977"/>
                <a:ext cx="7365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7A6661-E0B0-1ECA-5C00-52209F6A9405}"/>
                  </a:ext>
                </a:extLst>
              </p14:cNvPr>
              <p14:cNvContentPartPr/>
              <p14:nvPr/>
            </p14:nvContentPartPr>
            <p14:xfrm>
              <a:off x="1530644" y="3224217"/>
              <a:ext cx="39420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7A6661-E0B0-1ECA-5C00-52209F6A94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4644" y="3152577"/>
                <a:ext cx="4658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AB8521-01E9-31B9-F396-019680A1902D}"/>
                  </a:ext>
                </a:extLst>
              </p14:cNvPr>
              <p14:cNvContentPartPr/>
              <p14:nvPr/>
            </p14:nvContentPartPr>
            <p14:xfrm>
              <a:off x="1549364" y="3223497"/>
              <a:ext cx="278280" cy="39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AB8521-01E9-31B9-F396-019680A190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3724" y="3151857"/>
                <a:ext cx="349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DD28C4-32E9-2FA2-0F8F-EE120760B917}"/>
                  </a:ext>
                </a:extLst>
              </p14:cNvPr>
              <p14:cNvContentPartPr/>
              <p14:nvPr/>
            </p14:nvContentPartPr>
            <p14:xfrm>
              <a:off x="2842844" y="3443097"/>
              <a:ext cx="210240" cy="39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DD28C4-32E9-2FA2-0F8F-EE120760B9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6724" y="3436977"/>
                <a:ext cx="222480" cy="4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D841DFD-7D37-0B8C-6817-FFD5430FBEFF}"/>
              </a:ext>
            </a:extLst>
          </p:cNvPr>
          <p:cNvGrpSpPr/>
          <p:nvPr/>
        </p:nvGrpSpPr>
        <p:grpSpPr>
          <a:xfrm>
            <a:off x="1973084" y="3320337"/>
            <a:ext cx="67320" cy="234720"/>
            <a:chOff x="1973084" y="3320337"/>
            <a:chExt cx="6732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D30EFB-6274-6BE5-0767-F757A4F06AA5}"/>
                    </a:ext>
                  </a:extLst>
                </p14:cNvPr>
                <p14:cNvContentPartPr/>
                <p14:nvPr/>
              </p14:nvContentPartPr>
              <p14:xfrm>
                <a:off x="1973084" y="3330057"/>
                <a:ext cx="360" cy="21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D30EFB-6274-6BE5-0767-F757A4F06A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6964" y="3323937"/>
                  <a:ext cx="12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9BD5D4-B859-C779-253D-D6D514A33816}"/>
                    </a:ext>
                  </a:extLst>
                </p14:cNvPr>
                <p14:cNvContentPartPr/>
                <p14:nvPr/>
              </p14:nvContentPartPr>
              <p14:xfrm>
                <a:off x="2040044" y="3320337"/>
                <a:ext cx="360" cy="23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9BD5D4-B859-C779-253D-D6D514A338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3924" y="3314217"/>
                  <a:ext cx="12600" cy="24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BF94536-68C1-E13A-01B5-E978D7DB9CAB}"/>
              </a:ext>
            </a:extLst>
          </p:cNvPr>
          <p:cNvSpPr/>
          <p:nvPr/>
        </p:nvSpPr>
        <p:spPr>
          <a:xfrm>
            <a:off x="4263992" y="4520045"/>
            <a:ext cx="865780" cy="8569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639784-36CF-7AF6-0C9C-87B141414A5B}"/>
              </a:ext>
            </a:extLst>
          </p:cNvPr>
          <p:cNvSpPr/>
          <p:nvPr/>
        </p:nvSpPr>
        <p:spPr>
          <a:xfrm>
            <a:off x="4446352" y="4710999"/>
            <a:ext cx="501059" cy="4750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38A995-197B-2BF7-B4C0-56DD59ABEBBC}"/>
                  </a:ext>
                </a:extLst>
              </p14:cNvPr>
              <p14:cNvContentPartPr/>
              <p14:nvPr/>
            </p14:nvContentPartPr>
            <p14:xfrm>
              <a:off x="4310962" y="4610217"/>
              <a:ext cx="743040" cy="684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38A995-197B-2BF7-B4C0-56DD59ABEB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75322" y="4538577"/>
                <a:ext cx="81468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C5FC129-D5E3-847D-E72B-E8BEFAD9EEFF}"/>
                  </a:ext>
                </a:extLst>
              </p14:cNvPr>
              <p14:cNvContentPartPr/>
              <p14:nvPr/>
            </p14:nvContentPartPr>
            <p14:xfrm>
              <a:off x="4985242" y="4851057"/>
              <a:ext cx="11520" cy="17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C5FC129-D5E3-847D-E72B-E8BEFAD9EE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49602" y="4779417"/>
                <a:ext cx="831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E496F4A-B57E-B478-892F-D9288EF6DDEE}"/>
                  </a:ext>
                </a:extLst>
              </p14:cNvPr>
              <p14:cNvContentPartPr/>
              <p14:nvPr/>
            </p14:nvContentPartPr>
            <p14:xfrm>
              <a:off x="4964362" y="4822257"/>
              <a:ext cx="138240" cy="366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E496F4A-B57E-B478-892F-D9288EF6DD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28362" y="4750257"/>
                <a:ext cx="2098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E15F6E-897C-5C82-7CB6-32D4B4E9B21D}"/>
                  </a:ext>
                </a:extLst>
              </p14:cNvPr>
              <p14:cNvContentPartPr/>
              <p14:nvPr/>
            </p14:nvContentPartPr>
            <p14:xfrm>
              <a:off x="4426522" y="4706337"/>
              <a:ext cx="53280" cy="428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E15F6E-897C-5C82-7CB6-32D4B4E9B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90522" y="4634697"/>
                <a:ext cx="1249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A29C20-AF22-F0C6-FDF5-D2190565366A}"/>
                  </a:ext>
                </a:extLst>
              </p14:cNvPr>
              <p14:cNvContentPartPr/>
              <p14:nvPr/>
            </p14:nvContentPartPr>
            <p14:xfrm>
              <a:off x="4340482" y="4899297"/>
              <a:ext cx="88920" cy="162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A29C20-AF22-F0C6-FDF5-D219056536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04482" y="4827297"/>
                <a:ext cx="160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0FC6B4F-C353-3205-B74F-7632467D2C93}"/>
                  </a:ext>
                </a:extLst>
              </p14:cNvPr>
              <p14:cNvContentPartPr/>
              <p14:nvPr/>
            </p14:nvContentPartPr>
            <p14:xfrm>
              <a:off x="4677802" y="5241657"/>
              <a:ext cx="124560" cy="13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0FC6B4F-C353-3205-B74F-7632467D2C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41802" y="5169657"/>
                <a:ext cx="19620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64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EB445-7DC7-87A5-D5D3-86737590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7F30A-0996-BF77-A5BE-C564AC94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51" y="1141252"/>
            <a:ext cx="10466097" cy="349685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ACCB0E7F-858F-B034-5D76-CB7AC9779BC3}"/>
              </a:ext>
            </a:extLst>
          </p:cNvPr>
          <p:cNvGrpSpPr/>
          <p:nvPr/>
        </p:nvGrpSpPr>
        <p:grpSpPr>
          <a:xfrm>
            <a:off x="7759724" y="1587657"/>
            <a:ext cx="828720" cy="927360"/>
            <a:chOff x="7759724" y="1587657"/>
            <a:chExt cx="82872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92FD2F-F22F-F765-AE85-F4B2AB24479A}"/>
                    </a:ext>
                  </a:extLst>
                </p14:cNvPr>
                <p14:cNvContentPartPr/>
                <p14:nvPr/>
              </p14:nvContentPartPr>
              <p14:xfrm>
                <a:off x="7759724" y="1960617"/>
                <a:ext cx="828720" cy="55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92FD2F-F22F-F765-AE85-F4B2AB2447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50724" y="1951977"/>
                  <a:ext cx="8463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B81B58-3301-8610-A70F-896ADA555863}"/>
                    </a:ext>
                  </a:extLst>
                </p14:cNvPr>
                <p14:cNvContentPartPr/>
                <p14:nvPr/>
              </p14:nvContentPartPr>
              <p14:xfrm>
                <a:off x="8181284" y="1677657"/>
                <a:ext cx="238320" cy="28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B81B58-3301-8610-A70F-896ADA5558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72284" y="1669017"/>
                  <a:ext cx="255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A642AE-9188-CDD9-13DB-360F83988286}"/>
                    </a:ext>
                  </a:extLst>
                </p14:cNvPr>
                <p14:cNvContentPartPr/>
                <p14:nvPr/>
              </p14:nvContentPartPr>
              <p14:xfrm>
                <a:off x="8267684" y="1587657"/>
                <a:ext cx="155880" cy="18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A642AE-9188-CDD9-13DB-360F839882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58684" y="1579017"/>
                  <a:ext cx="1735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07AFDA-1E46-1B41-D57A-69543966261F}"/>
              </a:ext>
            </a:extLst>
          </p:cNvPr>
          <p:cNvGrpSpPr/>
          <p:nvPr/>
        </p:nvGrpSpPr>
        <p:grpSpPr>
          <a:xfrm>
            <a:off x="8527604" y="1309017"/>
            <a:ext cx="77040" cy="104760"/>
            <a:chOff x="8527604" y="1309017"/>
            <a:chExt cx="770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D680B0-5138-7E55-973D-33B851A1209D}"/>
                    </a:ext>
                  </a:extLst>
                </p14:cNvPr>
                <p14:cNvContentPartPr/>
                <p14:nvPr/>
              </p14:nvContentPartPr>
              <p14:xfrm>
                <a:off x="8527604" y="1356897"/>
                <a:ext cx="28800" cy="5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D680B0-5138-7E55-973D-33B851A120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18964" y="1348257"/>
                  <a:ext cx="4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6A387B-84D0-E949-71E7-3B4B16A2BB16}"/>
                    </a:ext>
                  </a:extLst>
                </p14:cNvPr>
                <p14:cNvContentPartPr/>
                <p14:nvPr/>
              </p14:nvContentPartPr>
              <p14:xfrm>
                <a:off x="8585564" y="1309017"/>
                <a:ext cx="19080" cy="68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6A387B-84D0-E949-71E7-3B4B16A2BB1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76564" y="1300017"/>
                  <a:ext cx="367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CCD2B6-C8B1-1220-164C-554A101B06F1}"/>
              </a:ext>
            </a:extLst>
          </p:cNvPr>
          <p:cNvGrpSpPr/>
          <p:nvPr/>
        </p:nvGrpSpPr>
        <p:grpSpPr>
          <a:xfrm>
            <a:off x="8863844" y="1356897"/>
            <a:ext cx="957600" cy="288000"/>
            <a:chOff x="8863844" y="1356897"/>
            <a:chExt cx="9576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D7555F-1E29-51C9-4D3F-4EE042EC63F4}"/>
                    </a:ext>
                  </a:extLst>
                </p14:cNvPr>
                <p14:cNvContentPartPr/>
                <p14:nvPr/>
              </p14:nvContentPartPr>
              <p14:xfrm>
                <a:off x="8863844" y="1356897"/>
                <a:ext cx="18720" cy="247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D7555F-1E29-51C9-4D3F-4EE042EC63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55204" y="1348257"/>
                  <a:ext cx="36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5E762A-1941-493B-CA16-FBDC5095694E}"/>
                    </a:ext>
                  </a:extLst>
                </p14:cNvPr>
                <p14:cNvContentPartPr/>
                <p14:nvPr/>
              </p14:nvContentPartPr>
              <p14:xfrm>
                <a:off x="8962484" y="1439337"/>
                <a:ext cx="198000" cy="10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5E762A-1941-493B-CA16-FBDC509569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53484" y="1430697"/>
                  <a:ext cx="21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A54C20-B823-A7B4-FCB2-7C960C21A091}"/>
                    </a:ext>
                  </a:extLst>
                </p14:cNvPr>
                <p14:cNvContentPartPr/>
                <p14:nvPr/>
              </p14:nvContentPartPr>
              <p14:xfrm>
                <a:off x="9210884" y="1406577"/>
                <a:ext cx="113040" cy="9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A54C20-B823-A7B4-FCB2-7C960C21A0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01884" y="1397937"/>
                  <a:ext cx="130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081D99-3FFB-6FD1-FEED-78C154A27083}"/>
                    </a:ext>
                  </a:extLst>
                </p14:cNvPr>
                <p14:cNvContentPartPr/>
                <p14:nvPr/>
              </p14:nvContentPartPr>
              <p14:xfrm>
                <a:off x="9355604" y="1408737"/>
                <a:ext cx="119160" cy="236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081D99-3FFB-6FD1-FEED-78C154A270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46604" y="1399737"/>
                  <a:ext cx="136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0978F9-1E3D-69CB-122F-C2EF4799BD03}"/>
                    </a:ext>
                  </a:extLst>
                </p14:cNvPr>
                <p14:cNvContentPartPr/>
                <p14:nvPr/>
              </p14:nvContentPartPr>
              <p14:xfrm>
                <a:off x="9480524" y="1380297"/>
                <a:ext cx="340920" cy="129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0978F9-1E3D-69CB-122F-C2EF4799BD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71524" y="1371297"/>
                  <a:ext cx="3585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E103B0-9C05-EFCF-2ECE-A0B3665C8AD4}"/>
              </a:ext>
            </a:extLst>
          </p:cNvPr>
          <p:cNvGrpSpPr/>
          <p:nvPr/>
        </p:nvGrpSpPr>
        <p:grpSpPr>
          <a:xfrm>
            <a:off x="10057604" y="1148457"/>
            <a:ext cx="978480" cy="310680"/>
            <a:chOff x="10057604" y="1148457"/>
            <a:chExt cx="9784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732B71-A96E-150D-4E29-0D5251C8E974}"/>
                    </a:ext>
                  </a:extLst>
                </p14:cNvPr>
                <p14:cNvContentPartPr/>
                <p14:nvPr/>
              </p14:nvContentPartPr>
              <p14:xfrm>
                <a:off x="10057604" y="1318377"/>
                <a:ext cx="158040" cy="13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732B71-A96E-150D-4E29-0D5251C8E9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48964" y="1309377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B88EED-74DA-94E0-2529-B438D57701C3}"/>
                    </a:ext>
                  </a:extLst>
                </p14:cNvPr>
                <p14:cNvContentPartPr/>
                <p14:nvPr/>
              </p14:nvContentPartPr>
              <p14:xfrm>
                <a:off x="10205204" y="1341777"/>
                <a:ext cx="270000" cy="117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B88EED-74DA-94E0-2529-B438D57701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96564" y="1332777"/>
                  <a:ext cx="287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E65277-C0DE-BDB4-DE69-D230CE558900}"/>
                    </a:ext>
                  </a:extLst>
                </p14:cNvPr>
                <p14:cNvContentPartPr/>
                <p14:nvPr/>
              </p14:nvContentPartPr>
              <p14:xfrm>
                <a:off x="10470524" y="1148457"/>
                <a:ext cx="195480" cy="27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E65277-C0DE-BDB4-DE69-D230CE5589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61884" y="1139457"/>
                  <a:ext cx="21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792193-557B-210E-6030-D1D701A4B0E3}"/>
                    </a:ext>
                  </a:extLst>
                </p14:cNvPr>
                <p14:cNvContentPartPr/>
                <p14:nvPr/>
              </p14:nvContentPartPr>
              <p14:xfrm>
                <a:off x="10702724" y="1231617"/>
                <a:ext cx="48240" cy="159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792193-557B-210E-6030-D1D701A4B0E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94084" y="1222617"/>
                  <a:ext cx="6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1C096D-933B-8A3D-3A8F-F96DF9A7E671}"/>
                    </a:ext>
                  </a:extLst>
                </p14:cNvPr>
                <p14:cNvContentPartPr/>
                <p14:nvPr/>
              </p14:nvContentPartPr>
              <p14:xfrm>
                <a:off x="10799204" y="1265457"/>
                <a:ext cx="69840" cy="10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1C096D-933B-8A3D-3A8F-F96DF9A7E6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90564" y="1256817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B250679-CEAE-AE43-141D-EAF67D27A595}"/>
                    </a:ext>
                  </a:extLst>
                </p14:cNvPr>
                <p14:cNvContentPartPr/>
                <p14:nvPr/>
              </p14:nvContentPartPr>
              <p14:xfrm>
                <a:off x="10983164" y="1254657"/>
                <a:ext cx="52920" cy="11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B250679-CEAE-AE43-141D-EAF67D27A5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74524" y="1246017"/>
                  <a:ext cx="705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85520B-84BC-2A24-3CEB-7BF82F181B11}"/>
              </a:ext>
            </a:extLst>
          </p:cNvPr>
          <p:cNvGrpSpPr/>
          <p:nvPr/>
        </p:nvGrpSpPr>
        <p:grpSpPr>
          <a:xfrm>
            <a:off x="11245604" y="1029657"/>
            <a:ext cx="268560" cy="259920"/>
            <a:chOff x="11245604" y="1029657"/>
            <a:chExt cx="2685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1A64A5-6BBD-E1F9-5D29-2C724C35D5B1}"/>
                    </a:ext>
                  </a:extLst>
                </p14:cNvPr>
                <p14:cNvContentPartPr/>
                <p14:nvPr/>
              </p14:nvContentPartPr>
              <p14:xfrm>
                <a:off x="11245604" y="1029657"/>
                <a:ext cx="102600" cy="11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1A64A5-6BBD-E1F9-5D29-2C724C35D5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36964" y="1020657"/>
                  <a:ext cx="120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479CD6-BB71-C211-55AF-292BACBB9C41}"/>
                    </a:ext>
                  </a:extLst>
                </p14:cNvPr>
                <p14:cNvContentPartPr/>
                <p14:nvPr/>
              </p14:nvContentPartPr>
              <p14:xfrm>
                <a:off x="11434604" y="1202457"/>
                <a:ext cx="7956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479CD6-BB71-C211-55AF-292BACBB9C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25604" y="1193817"/>
                  <a:ext cx="97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F3AB1D-2C9E-FC0B-3517-FDB7ECAC736A}"/>
                    </a:ext>
                  </a:extLst>
                </p14:cNvPr>
                <p14:cNvContentPartPr/>
                <p14:nvPr/>
              </p14:nvContentPartPr>
              <p14:xfrm>
                <a:off x="11414804" y="1283457"/>
                <a:ext cx="91800" cy="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F3AB1D-2C9E-FC0B-3517-FDB7ECAC73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6164" y="1274817"/>
                  <a:ext cx="109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4B92159-54E9-A630-21EC-A82A6B6ED576}"/>
              </a:ext>
            </a:extLst>
          </p:cNvPr>
          <p:cNvGrpSpPr/>
          <p:nvPr/>
        </p:nvGrpSpPr>
        <p:grpSpPr>
          <a:xfrm>
            <a:off x="11675084" y="1068177"/>
            <a:ext cx="774720" cy="370440"/>
            <a:chOff x="11675084" y="1068177"/>
            <a:chExt cx="7747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C976CE-8A9F-6722-0010-B47AA1B2C036}"/>
                    </a:ext>
                  </a:extLst>
                </p14:cNvPr>
                <p14:cNvContentPartPr/>
                <p14:nvPr/>
              </p14:nvContentPartPr>
              <p14:xfrm>
                <a:off x="11694524" y="1096617"/>
                <a:ext cx="19080" cy="27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C976CE-8A9F-6722-0010-B47AA1B2C0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85884" y="1087977"/>
                  <a:ext cx="36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149949-1DDC-ADAB-C6E1-AB4A4EF74C83}"/>
                    </a:ext>
                  </a:extLst>
                </p14:cNvPr>
                <p14:cNvContentPartPr/>
                <p14:nvPr/>
              </p14:nvContentPartPr>
              <p14:xfrm>
                <a:off x="11675084" y="1076817"/>
                <a:ext cx="243360" cy="30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149949-1DDC-ADAB-C6E1-AB4A4EF74C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66444" y="1067817"/>
                  <a:ext cx="26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D4FEE5-2B16-EDE6-2555-53E03634E602}"/>
                    </a:ext>
                  </a:extLst>
                </p14:cNvPr>
                <p14:cNvContentPartPr/>
                <p14:nvPr/>
              </p14:nvContentPartPr>
              <p14:xfrm>
                <a:off x="11983244" y="1068177"/>
                <a:ext cx="244440" cy="325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D4FEE5-2B16-EDE6-2555-53E03634E60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974604" y="1059537"/>
                  <a:ext cx="262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C910ED-B892-BEC9-84CC-0733ECAF17E4}"/>
                    </a:ext>
                  </a:extLst>
                </p14:cNvPr>
                <p14:cNvContentPartPr/>
                <p14:nvPr/>
              </p14:nvContentPartPr>
              <p14:xfrm>
                <a:off x="12091964" y="1077537"/>
                <a:ext cx="357840" cy="361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C910ED-B892-BEC9-84CC-0733ECAF17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082964" y="1068897"/>
                  <a:ext cx="37548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B400737-1E70-3B54-AFE7-919A9A9727E4}"/>
              </a:ext>
            </a:extLst>
          </p:cNvPr>
          <p:cNvGrpSpPr/>
          <p:nvPr/>
        </p:nvGrpSpPr>
        <p:grpSpPr>
          <a:xfrm>
            <a:off x="8624444" y="1674417"/>
            <a:ext cx="2940840" cy="792360"/>
            <a:chOff x="8624444" y="1674417"/>
            <a:chExt cx="2940840" cy="79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E3BBF2-3644-50EB-ACA2-8A5309AB1601}"/>
                    </a:ext>
                  </a:extLst>
                </p14:cNvPr>
                <p14:cNvContentPartPr/>
                <p14:nvPr/>
              </p14:nvContentPartPr>
              <p14:xfrm>
                <a:off x="8624444" y="2047377"/>
                <a:ext cx="599760" cy="419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E3BBF2-3644-50EB-ACA2-8A5309AB16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15804" y="2038737"/>
                  <a:ext cx="617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467B63-7E23-B571-DC9D-DAD52EF34F39}"/>
                    </a:ext>
                  </a:extLst>
                </p14:cNvPr>
                <p14:cNvContentPartPr/>
                <p14:nvPr/>
              </p14:nvContentPartPr>
              <p14:xfrm>
                <a:off x="8922164" y="1961337"/>
                <a:ext cx="312840" cy="17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467B63-7E23-B571-DC9D-DAD52EF34F3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13524" y="1952337"/>
                  <a:ext cx="330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787251-2E5E-85C1-9CA2-F9AE8BDA6D37}"/>
                    </a:ext>
                  </a:extLst>
                </p14:cNvPr>
                <p14:cNvContentPartPr/>
                <p14:nvPr/>
              </p14:nvContentPartPr>
              <p14:xfrm>
                <a:off x="9140684" y="1961337"/>
                <a:ext cx="130680" cy="69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787251-2E5E-85C1-9CA2-F9AE8BDA6D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31684" y="1952337"/>
                  <a:ext cx="14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0C18B0-2C9D-4751-7319-3A70FBB20545}"/>
                    </a:ext>
                  </a:extLst>
                </p14:cNvPr>
                <p14:cNvContentPartPr/>
                <p14:nvPr/>
              </p14:nvContentPartPr>
              <p14:xfrm>
                <a:off x="9326444" y="1838217"/>
                <a:ext cx="52560" cy="6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0C18B0-2C9D-4751-7319-3A70FBB205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17804" y="1829577"/>
                  <a:ext cx="70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62173D-DA99-1ED7-8743-89FE10F1F3B5}"/>
                    </a:ext>
                  </a:extLst>
                </p14:cNvPr>
                <p14:cNvContentPartPr/>
                <p14:nvPr/>
              </p14:nvContentPartPr>
              <p14:xfrm>
                <a:off x="9502484" y="1867377"/>
                <a:ext cx="106560" cy="124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62173D-DA99-1ED7-8743-89FE10F1F3B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93844" y="1858377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A6B5D5-7DCF-5D22-EA25-880330D3C488}"/>
                    </a:ext>
                  </a:extLst>
                </p14:cNvPr>
                <p14:cNvContentPartPr/>
                <p14:nvPr/>
              </p14:nvContentPartPr>
              <p14:xfrm>
                <a:off x="9671324" y="1886457"/>
                <a:ext cx="229320" cy="8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A6B5D5-7DCF-5D22-EA25-880330D3C4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62324" y="1877457"/>
                  <a:ext cx="24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09CFA3-F0D9-C324-3806-36AE677D76C3}"/>
                    </a:ext>
                  </a:extLst>
                </p14:cNvPr>
                <p14:cNvContentPartPr/>
                <p14:nvPr/>
              </p14:nvContentPartPr>
              <p14:xfrm>
                <a:off x="9930884" y="1867377"/>
                <a:ext cx="97920" cy="11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09CFA3-F0D9-C324-3806-36AE677D76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884" y="1858377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D384D59-54A3-0469-8FC6-AA6B9A20CD70}"/>
                    </a:ext>
                  </a:extLst>
                </p14:cNvPr>
                <p14:cNvContentPartPr/>
                <p14:nvPr/>
              </p14:nvContentPartPr>
              <p14:xfrm>
                <a:off x="10048604" y="1809417"/>
                <a:ext cx="17640" cy="18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D384D59-54A3-0469-8FC6-AA6B9A20CD7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39604" y="1800417"/>
                  <a:ext cx="35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65B2A1-44B1-29D8-AEC6-24524E3837B7}"/>
                    </a:ext>
                  </a:extLst>
                </p14:cNvPr>
                <p14:cNvContentPartPr/>
                <p14:nvPr/>
              </p14:nvContentPartPr>
              <p14:xfrm>
                <a:off x="10096484" y="1818777"/>
                <a:ext cx="23400" cy="18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65B2A1-44B1-29D8-AEC6-24524E3837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87844" y="1809777"/>
                  <a:ext cx="4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3B2D6C-E0D3-880C-C100-8D8C77069C02}"/>
                    </a:ext>
                  </a:extLst>
                </p14:cNvPr>
                <p14:cNvContentPartPr/>
                <p14:nvPr/>
              </p14:nvContentPartPr>
              <p14:xfrm>
                <a:off x="10163804" y="1890417"/>
                <a:ext cx="280440" cy="92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3B2D6C-E0D3-880C-C100-8D8C77069C0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54804" y="1881777"/>
                  <a:ext cx="298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D364E83-3847-031E-E7AD-1919D9991548}"/>
                    </a:ext>
                  </a:extLst>
                </p14:cNvPr>
                <p14:cNvContentPartPr/>
                <p14:nvPr/>
              </p14:nvContentPartPr>
              <p14:xfrm>
                <a:off x="10606604" y="1847577"/>
                <a:ext cx="127080" cy="139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D364E83-3847-031E-E7AD-1919D99915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97964" y="1838577"/>
                  <a:ext cx="14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01AE46-D20F-1AE6-4C35-2D6BE4238656}"/>
                    </a:ext>
                  </a:extLst>
                </p14:cNvPr>
                <p14:cNvContentPartPr/>
                <p14:nvPr/>
              </p14:nvContentPartPr>
              <p14:xfrm>
                <a:off x="10749884" y="1867377"/>
                <a:ext cx="156240" cy="11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01AE46-D20F-1AE6-4C35-2D6BE423865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41244" y="1858377"/>
                  <a:ext cx="173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1925F4-2571-4141-64E5-EE003D674EC1}"/>
                    </a:ext>
                  </a:extLst>
                </p14:cNvPr>
                <p14:cNvContentPartPr/>
                <p14:nvPr/>
              </p14:nvContentPartPr>
              <p14:xfrm>
                <a:off x="10885244" y="1751097"/>
                <a:ext cx="180360" cy="21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1925F4-2571-4141-64E5-EE003D674E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604" y="1742457"/>
                  <a:ext cx="19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1A118D-8AA3-90BD-56A5-EAA7E0E511BD}"/>
                    </a:ext>
                  </a:extLst>
                </p14:cNvPr>
                <p14:cNvContentPartPr/>
                <p14:nvPr/>
              </p14:nvContentPartPr>
              <p14:xfrm>
                <a:off x="11087924" y="1807617"/>
                <a:ext cx="9720" cy="159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1A118D-8AA3-90BD-56A5-EAA7E0E511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79284" y="1798977"/>
                  <a:ext cx="2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4DAC4D-460B-B1E5-057A-F20161637EC1}"/>
                    </a:ext>
                  </a:extLst>
                </p14:cNvPr>
                <p14:cNvContentPartPr/>
                <p14:nvPr/>
              </p14:nvContentPartPr>
              <p14:xfrm>
                <a:off x="11145884" y="1795377"/>
                <a:ext cx="58320" cy="13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4DAC4D-460B-B1E5-057A-F20161637E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36884" y="1786377"/>
                  <a:ext cx="75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043F30-C242-F1BA-9092-A0EE0B6F4D32}"/>
                    </a:ext>
                  </a:extLst>
                </p14:cNvPr>
                <p14:cNvContentPartPr/>
                <p14:nvPr/>
              </p14:nvContentPartPr>
              <p14:xfrm>
                <a:off x="11232644" y="1674417"/>
                <a:ext cx="154080" cy="262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043F30-C242-F1BA-9092-A0EE0B6F4D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23644" y="1665777"/>
                  <a:ext cx="171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5D204-F20B-71BB-F6DA-6FF0C91FD812}"/>
                    </a:ext>
                  </a:extLst>
                </p14:cNvPr>
                <p14:cNvContentPartPr/>
                <p14:nvPr/>
              </p14:nvContentPartPr>
              <p14:xfrm>
                <a:off x="11399684" y="1693497"/>
                <a:ext cx="15840" cy="5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5D204-F20B-71BB-F6DA-6FF0C91FD8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90684" y="1684857"/>
                  <a:ext cx="33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EDB2BD-08D3-C943-92B3-D05D8A9E6CA0}"/>
                    </a:ext>
                  </a:extLst>
                </p14:cNvPr>
                <p14:cNvContentPartPr/>
                <p14:nvPr/>
              </p14:nvContentPartPr>
              <p14:xfrm>
                <a:off x="11501564" y="1828497"/>
                <a:ext cx="6372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EDB2BD-08D3-C943-92B3-D05D8A9E6CA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92924" y="1819497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ADE6991-5C27-E85B-EB49-6E3A0F483B5A}"/>
              </a:ext>
            </a:extLst>
          </p:cNvPr>
          <p:cNvGrpSpPr/>
          <p:nvPr/>
        </p:nvGrpSpPr>
        <p:grpSpPr>
          <a:xfrm>
            <a:off x="11752124" y="1789617"/>
            <a:ext cx="613440" cy="338040"/>
            <a:chOff x="11752124" y="1789617"/>
            <a:chExt cx="613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DF94C4-DEBB-B3D0-1F1D-755266282462}"/>
                    </a:ext>
                  </a:extLst>
                </p14:cNvPr>
                <p14:cNvContentPartPr/>
                <p14:nvPr/>
              </p14:nvContentPartPr>
              <p14:xfrm>
                <a:off x="11752124" y="1847577"/>
                <a:ext cx="168840" cy="15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DF94C4-DEBB-B3D0-1F1D-7552662824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43124" y="1838577"/>
                  <a:ext cx="186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BABA3B-6820-3DCA-CC1D-7ECD22E16774}"/>
                    </a:ext>
                  </a:extLst>
                </p14:cNvPr>
                <p14:cNvContentPartPr/>
                <p14:nvPr/>
              </p14:nvContentPartPr>
              <p14:xfrm>
                <a:off x="11946164" y="1789617"/>
                <a:ext cx="107640" cy="24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BABA3B-6820-3DCA-CC1D-7ECD22E167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937524" y="1780977"/>
                  <a:ext cx="125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AC6153-44D4-71B7-0D18-218D222CF73D}"/>
                    </a:ext>
                  </a:extLst>
                </p14:cNvPr>
                <p14:cNvContentPartPr/>
                <p14:nvPr/>
              </p14:nvContentPartPr>
              <p14:xfrm>
                <a:off x="12088724" y="1876377"/>
                <a:ext cx="143280" cy="13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AC6153-44D4-71B7-0D18-218D222CF7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080084" y="1867737"/>
                  <a:ext cx="160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B93FF6-C9FF-13AA-FD10-38947951B234}"/>
                    </a:ext>
                  </a:extLst>
                </p14:cNvPr>
                <p14:cNvContentPartPr/>
                <p14:nvPr/>
              </p14:nvContentPartPr>
              <p14:xfrm>
                <a:off x="12084404" y="1799697"/>
                <a:ext cx="281160" cy="327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B93FF6-C9FF-13AA-FD10-38947951B23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075764" y="1790697"/>
                  <a:ext cx="298800" cy="34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534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D3478-B68F-3DE9-42ED-D8A315CA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D3391-F80B-41FA-38DF-3B7C2915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41" y="274010"/>
            <a:ext cx="9686594" cy="213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377FE-DBAC-68DE-2668-F8C96E44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09" y="2748516"/>
            <a:ext cx="5147556" cy="25020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D1A280-EAA6-E8FA-DCD3-6093F4D51C34}"/>
              </a:ext>
            </a:extLst>
          </p:cNvPr>
          <p:cNvGrpSpPr/>
          <p:nvPr/>
        </p:nvGrpSpPr>
        <p:grpSpPr>
          <a:xfrm>
            <a:off x="1885964" y="2426457"/>
            <a:ext cx="722520" cy="225000"/>
            <a:chOff x="1885964" y="2426457"/>
            <a:chExt cx="7225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08F525-DEE8-05A7-C9BD-F3D19A2AF1B4}"/>
                    </a:ext>
                  </a:extLst>
                </p14:cNvPr>
                <p14:cNvContentPartPr/>
                <p14:nvPr/>
              </p14:nvContentPartPr>
              <p14:xfrm>
                <a:off x="1912244" y="2426457"/>
                <a:ext cx="70560" cy="21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08F525-DEE8-05A7-C9BD-F3D19A2AF1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6124" y="2420337"/>
                  <a:ext cx="82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E4BBC-D6CF-E5FE-F795-CAC907BA9B29}"/>
                    </a:ext>
                  </a:extLst>
                </p14:cNvPr>
                <p14:cNvContentPartPr/>
                <p14:nvPr/>
              </p14:nvContentPartPr>
              <p14:xfrm>
                <a:off x="1885964" y="2521497"/>
                <a:ext cx="11268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E4BBC-D6CF-E5FE-F795-CAC907BA9B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9844" y="2515377"/>
                  <a:ext cx="12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0116CD-8DD3-73C4-59CF-46552375381C}"/>
                    </a:ext>
                  </a:extLst>
                </p14:cNvPr>
                <p14:cNvContentPartPr/>
                <p14:nvPr/>
              </p14:nvContentPartPr>
              <p14:xfrm>
                <a:off x="2021684" y="2469297"/>
                <a:ext cx="192600" cy="14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0116CD-8DD3-73C4-59CF-4655237538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5564" y="2463177"/>
                  <a:ext cx="204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8EEE5A-5A2C-1A5F-AB91-B02307945B7F}"/>
                    </a:ext>
                  </a:extLst>
                </p14:cNvPr>
                <p14:cNvContentPartPr/>
                <p14:nvPr/>
              </p14:nvContentPartPr>
              <p14:xfrm>
                <a:off x="2150564" y="2454537"/>
                <a:ext cx="227520" cy="19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8EEE5A-5A2C-1A5F-AB91-B02307945B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4444" y="2448417"/>
                  <a:ext cx="23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E09796-B759-45CC-5AED-B7F61DEBEAAB}"/>
                    </a:ext>
                  </a:extLst>
                </p14:cNvPr>
                <p14:cNvContentPartPr/>
                <p14:nvPr/>
              </p14:nvContentPartPr>
              <p14:xfrm>
                <a:off x="2473124" y="2502417"/>
                <a:ext cx="109440" cy="7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E09796-B759-45CC-5AED-B7F61DEBEA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7004" y="2496297"/>
                  <a:ext cx="121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F34BE5-E6A6-C7CD-3216-EABF946E6F0A}"/>
                    </a:ext>
                  </a:extLst>
                </p14:cNvPr>
                <p14:cNvContentPartPr/>
                <p14:nvPr/>
              </p14:nvContentPartPr>
              <p14:xfrm>
                <a:off x="2511284" y="2579457"/>
                <a:ext cx="97200" cy="4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F34BE5-E6A6-C7CD-3216-EABF946E6F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5164" y="2573337"/>
                  <a:ext cx="1094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163B6C-6E75-35EA-4B99-78C61D533546}"/>
              </a:ext>
            </a:extLst>
          </p:cNvPr>
          <p:cNvGrpSpPr/>
          <p:nvPr/>
        </p:nvGrpSpPr>
        <p:grpSpPr>
          <a:xfrm>
            <a:off x="2784884" y="2415657"/>
            <a:ext cx="550800" cy="330480"/>
            <a:chOff x="2784884" y="2415657"/>
            <a:chExt cx="5508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C6E90C-9497-6CF5-ABEA-DE1A7C85A61E}"/>
                    </a:ext>
                  </a:extLst>
                </p14:cNvPr>
                <p14:cNvContentPartPr/>
                <p14:nvPr/>
              </p14:nvContentPartPr>
              <p14:xfrm>
                <a:off x="2784884" y="2506737"/>
                <a:ext cx="128880" cy="23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C6E90C-9497-6CF5-ABEA-DE1A7C85A6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8764" y="2500617"/>
                  <a:ext cx="141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ACC5FB-F57A-F559-09C9-1CAB1ED2C7E1}"/>
                    </a:ext>
                  </a:extLst>
                </p14:cNvPr>
                <p14:cNvContentPartPr/>
                <p14:nvPr/>
              </p14:nvContentPartPr>
              <p14:xfrm>
                <a:off x="2991164" y="2415657"/>
                <a:ext cx="70920" cy="17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ACC5FB-F57A-F559-09C9-1CAB1ED2C7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5044" y="2409537"/>
                  <a:ext cx="83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DFAB8B-299E-A48E-B09A-0CB3DFD4B187}"/>
                    </a:ext>
                  </a:extLst>
                </p14:cNvPr>
                <p14:cNvContentPartPr/>
                <p14:nvPr/>
              </p14:nvContentPartPr>
              <p14:xfrm>
                <a:off x="3051644" y="2473617"/>
                <a:ext cx="153000" cy="110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DFAB8B-299E-A48E-B09A-0CB3DFD4B1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5524" y="2467497"/>
                  <a:ext cx="165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C581F7-4712-5DFA-42CD-47AED3AA1C37}"/>
                    </a:ext>
                  </a:extLst>
                </p14:cNvPr>
                <p14:cNvContentPartPr/>
                <p14:nvPr/>
              </p14:nvContentPartPr>
              <p14:xfrm>
                <a:off x="3253244" y="2425377"/>
                <a:ext cx="82440" cy="23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C581F7-4712-5DFA-42CD-47AED3AA1C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7124" y="2419257"/>
                  <a:ext cx="946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50A1B0-6350-1271-6A8C-21B6787A5ECF}"/>
              </a:ext>
            </a:extLst>
          </p:cNvPr>
          <p:cNvGrpSpPr/>
          <p:nvPr/>
        </p:nvGrpSpPr>
        <p:grpSpPr>
          <a:xfrm>
            <a:off x="1593284" y="3993537"/>
            <a:ext cx="844560" cy="195480"/>
            <a:chOff x="1593284" y="3993537"/>
            <a:chExt cx="8445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E82CE1-5E44-EAA2-0C7E-BF100F3140E0}"/>
                    </a:ext>
                  </a:extLst>
                </p14:cNvPr>
                <p14:cNvContentPartPr/>
                <p14:nvPr/>
              </p14:nvContentPartPr>
              <p14:xfrm>
                <a:off x="1593284" y="3993537"/>
                <a:ext cx="72360" cy="19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E82CE1-5E44-EAA2-0C7E-BF100F3140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87164" y="3987417"/>
                  <a:ext cx="8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651F63-C20D-D642-6607-083DF978F73D}"/>
                    </a:ext>
                  </a:extLst>
                </p14:cNvPr>
                <p14:cNvContentPartPr/>
                <p14:nvPr/>
              </p14:nvContentPartPr>
              <p14:xfrm>
                <a:off x="2346044" y="4012617"/>
                <a:ext cx="91800" cy="15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651F63-C20D-D642-6607-083DF978F7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39924" y="4006497"/>
                  <a:ext cx="104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C9034B-A48B-52C0-40CB-4DD5CA0702F6}"/>
                    </a:ext>
                  </a:extLst>
                </p14:cNvPr>
                <p14:cNvContentPartPr/>
                <p14:nvPr/>
              </p14:nvContentPartPr>
              <p14:xfrm>
                <a:off x="1595804" y="4070937"/>
                <a:ext cx="796320" cy="2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C9034B-A48B-52C0-40CB-4DD5CA0702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9684" y="4064817"/>
                  <a:ext cx="80856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02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sz="7200" dirty="0"/>
              <a:t>Determining volumes by slicing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2.2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61963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ED5DE-9F83-0215-6F5E-F40B0B54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1AFC-E1B5-479F-98CE-08215FB2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23" y="1339444"/>
            <a:ext cx="10619554" cy="34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87CC68-8EF2-1C7E-E72B-F16953D8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19440-CE25-733C-654B-12B96760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50461"/>
            <a:ext cx="10127543" cy="2221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50A9D-9BEC-AE14-73D0-41492949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94" y="2734761"/>
            <a:ext cx="4114800" cy="27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4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8715557" cy="3063240"/>
          </a:xfrm>
        </p:spPr>
        <p:txBody>
          <a:bodyPr>
            <a:normAutofit/>
          </a:bodyPr>
          <a:lstStyle/>
          <a:p>
            <a:r>
              <a:rPr lang="en-US" sz="7200" dirty="0"/>
              <a:t>Volumes of revolution: cylindrical shells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2.3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73147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36E088-3D1F-521F-FAAA-C651429C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1D8C5-8919-D8C8-BC6E-F762B636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771650"/>
            <a:ext cx="23622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7BE00-7FFA-1722-D448-C99144E6CFF2}"/>
              </a:ext>
            </a:extLst>
          </p:cNvPr>
          <p:cNvSpPr txBox="1"/>
          <p:nvPr/>
        </p:nvSpPr>
        <p:spPr>
          <a:xfrm>
            <a:off x="1169582" y="1201479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What is a cylindrical shell?</a:t>
            </a:r>
          </a:p>
        </p:txBody>
      </p:sp>
    </p:spTree>
    <p:extLst>
      <p:ext uri="{BB962C8B-B14F-4D97-AF65-F5344CB8AC3E}">
        <p14:creationId xmlns:p14="http://schemas.microsoft.com/office/powerpoint/2010/main" val="160650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56B7DA-FC38-2749-90D5-4F89513C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8F6C1-15FA-E912-A3CE-E6E301AC3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9" y="621450"/>
            <a:ext cx="3895725" cy="44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337B9-A31D-637D-F36F-D410C59F8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707" y="1069125"/>
            <a:ext cx="4688405" cy="2396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62B41-8462-3B3B-43C2-3F45C4FD3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792" y="3536507"/>
            <a:ext cx="6404234" cy="27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7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D0EC8F-E278-D912-9161-A6DC0EA85252}"/>
              </a:ext>
            </a:extLst>
          </p:cNvPr>
          <p:cNvSpPr txBox="1"/>
          <p:nvPr/>
        </p:nvSpPr>
        <p:spPr>
          <a:xfrm>
            <a:off x="3603394" y="5498314"/>
            <a:ext cx="4985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https://www.geogebra.org/m/TvkwtNqC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720DEA5-BA24-71C5-A1DD-EAB135C67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705" y="550842"/>
            <a:ext cx="5219900" cy="46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2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42DE4-ED43-5F3D-E6AE-B6668FE8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DE6F6-7C07-B1BE-4910-488558B2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9423"/>
            <a:ext cx="6959854" cy="3249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1CAC4-7D5D-7291-2961-D323C246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7" y="505741"/>
            <a:ext cx="2867713" cy="30328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9566C-58EF-79C8-E5F8-367F66290EB2}"/>
              </a:ext>
            </a:extLst>
          </p:cNvPr>
          <p:cNvGrpSpPr/>
          <p:nvPr/>
        </p:nvGrpSpPr>
        <p:grpSpPr>
          <a:xfrm>
            <a:off x="700907" y="3914218"/>
            <a:ext cx="437400" cy="331200"/>
            <a:chOff x="700907" y="3914218"/>
            <a:chExt cx="4374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F2CDEA-CAB8-00AD-2E1E-B712F0F3735B}"/>
                    </a:ext>
                  </a:extLst>
                </p14:cNvPr>
                <p14:cNvContentPartPr/>
                <p14:nvPr/>
              </p14:nvContentPartPr>
              <p14:xfrm>
                <a:off x="719627" y="3914218"/>
                <a:ext cx="161280" cy="20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F2CDEA-CAB8-00AD-2E1E-B712F0F373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627" y="3905218"/>
                  <a:ext cx="178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DFD09E-E9EC-7798-F819-8DCBDCD6042A}"/>
                    </a:ext>
                  </a:extLst>
                </p14:cNvPr>
                <p14:cNvContentPartPr/>
                <p14:nvPr/>
              </p14:nvContentPartPr>
              <p14:xfrm>
                <a:off x="700907" y="3919258"/>
                <a:ext cx="183960" cy="24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DFD09E-E9EC-7798-F819-8DCBDCD604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267" y="3910618"/>
                  <a:ext cx="201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3DCD74-27B9-DDA4-09CC-D955154DF920}"/>
                    </a:ext>
                  </a:extLst>
                </p14:cNvPr>
                <p14:cNvContentPartPr/>
                <p14:nvPr/>
              </p14:nvContentPartPr>
              <p14:xfrm>
                <a:off x="939947" y="4161898"/>
                <a:ext cx="30960" cy="8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3DCD74-27B9-DDA4-09CC-D955154DF9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1307" y="4152898"/>
                  <a:ext cx="48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ED34AF-9EA9-E354-2CA4-BFA43B3ED7FA}"/>
                    </a:ext>
                  </a:extLst>
                </p14:cNvPr>
                <p14:cNvContentPartPr/>
                <p14:nvPr/>
              </p14:nvContentPartPr>
              <p14:xfrm>
                <a:off x="961907" y="4030138"/>
                <a:ext cx="360" cy="2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ED34AF-9EA9-E354-2CA4-BFA43B3ED7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2907" y="4021138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612EF7-2A7F-E962-619E-028C17B617B9}"/>
                    </a:ext>
                  </a:extLst>
                </p14:cNvPr>
                <p14:cNvContentPartPr/>
                <p14:nvPr/>
              </p14:nvContentPartPr>
              <p14:xfrm>
                <a:off x="1005467" y="4201498"/>
                <a:ext cx="5904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612EF7-2A7F-E962-619E-028C17B617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6827" y="4192858"/>
                  <a:ext cx="76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EB94DC-E259-19E5-C2CD-AE8DF849C892}"/>
                    </a:ext>
                  </a:extLst>
                </p14:cNvPr>
                <p14:cNvContentPartPr/>
                <p14:nvPr/>
              </p14:nvContentPartPr>
              <p14:xfrm>
                <a:off x="1137947" y="4151098"/>
                <a:ext cx="360" cy="9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EB94DC-E259-19E5-C2CD-AE8DF849C8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9307" y="4142458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8BDC14-DA5A-E34E-6945-A256BE2C7F75}"/>
              </a:ext>
            </a:extLst>
          </p:cNvPr>
          <p:cNvGrpSpPr/>
          <p:nvPr/>
        </p:nvGrpSpPr>
        <p:grpSpPr>
          <a:xfrm>
            <a:off x="1363667" y="3897658"/>
            <a:ext cx="104760" cy="143280"/>
            <a:chOff x="1363667" y="3897658"/>
            <a:chExt cx="10476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F92EB7-C6DA-9575-FAE8-4A7982EC648A}"/>
                    </a:ext>
                  </a:extLst>
                </p14:cNvPr>
                <p14:cNvContentPartPr/>
                <p14:nvPr/>
              </p14:nvContentPartPr>
              <p14:xfrm>
                <a:off x="1363667" y="3897658"/>
                <a:ext cx="75240" cy="90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F92EB7-C6DA-9575-FAE8-4A7982EC64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5027" y="3888658"/>
                  <a:ext cx="92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1464E3-07F5-143C-8C98-A3CA8CEDCEAC}"/>
                    </a:ext>
                  </a:extLst>
                </p14:cNvPr>
                <p14:cNvContentPartPr/>
                <p14:nvPr/>
              </p14:nvContentPartPr>
              <p14:xfrm>
                <a:off x="1380227" y="4036258"/>
                <a:ext cx="88200" cy="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1464E3-07F5-143C-8C98-A3CA8CEDCE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1587" y="4027618"/>
                  <a:ext cx="105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AA5F1E-87C2-39CE-E8A0-352564F5E357}"/>
              </a:ext>
            </a:extLst>
          </p:cNvPr>
          <p:cNvGrpSpPr/>
          <p:nvPr/>
        </p:nvGrpSpPr>
        <p:grpSpPr>
          <a:xfrm>
            <a:off x="1667147" y="3652956"/>
            <a:ext cx="488860" cy="652582"/>
            <a:chOff x="1667147" y="3652956"/>
            <a:chExt cx="488860" cy="6525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BA9BC6-28C1-B729-C9A1-C52AFE0E3D49}"/>
                    </a:ext>
                  </a:extLst>
                </p14:cNvPr>
                <p14:cNvContentPartPr/>
                <p14:nvPr/>
              </p14:nvContentPartPr>
              <p14:xfrm>
                <a:off x="1667147" y="3921418"/>
                <a:ext cx="192960" cy="23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BA9BC6-28C1-B729-C9A1-C52AFE0E3D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58147" y="3912418"/>
                  <a:ext cx="21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036693-14CB-8A78-EDFD-9879D4E20DB5}"/>
                    </a:ext>
                  </a:extLst>
                </p14:cNvPr>
                <p14:cNvContentPartPr/>
                <p14:nvPr/>
              </p14:nvContentPartPr>
              <p14:xfrm>
                <a:off x="1696307" y="3908818"/>
                <a:ext cx="180360" cy="20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036693-14CB-8A78-EDFD-9879D4E20D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87307" y="3899818"/>
                  <a:ext cx="19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3AA2DC-C248-6147-6F4A-F3010EED0497}"/>
                    </a:ext>
                  </a:extLst>
                </p14:cNvPr>
                <p14:cNvContentPartPr/>
                <p14:nvPr/>
              </p14:nvContentPartPr>
              <p14:xfrm>
                <a:off x="1919867" y="4184218"/>
                <a:ext cx="29160" cy="12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3AA2DC-C248-6147-6F4A-F3010EED04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1227" y="4175578"/>
                  <a:ext cx="46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7D61A4-B61D-08E7-5084-0F1B2AD00D8F}"/>
                    </a:ext>
                  </a:extLst>
                </p14:cNvPr>
                <p14:cNvContentPartPr/>
                <p14:nvPr/>
              </p14:nvContentPartPr>
              <p14:xfrm>
                <a:off x="1952987" y="4144258"/>
                <a:ext cx="360" cy="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7D61A4-B61D-08E7-5084-0F1B2AD00D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4347" y="4135618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05EF09-0D33-835B-6315-3F258FF084F7}"/>
                    </a:ext>
                  </a:extLst>
                </p14:cNvPr>
                <p14:cNvContentPartPr/>
                <p14:nvPr/>
              </p14:nvContentPartPr>
              <p14:xfrm>
                <a:off x="1997967" y="3695436"/>
                <a:ext cx="6696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05EF09-0D33-835B-6315-3F258FF084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8967" y="3686436"/>
                  <a:ext cx="84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7BC198-745C-D925-79C6-C1CC01642961}"/>
                    </a:ext>
                  </a:extLst>
                </p14:cNvPr>
                <p14:cNvContentPartPr/>
                <p14:nvPr/>
              </p14:nvContentPartPr>
              <p14:xfrm>
                <a:off x="2011647" y="3652956"/>
                <a:ext cx="60840" cy="16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7BC198-745C-D925-79C6-C1CC016429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2647" y="3644316"/>
                  <a:ext cx="7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17B631-F6C6-FF9C-C74D-560C981BB1CC}"/>
                    </a:ext>
                  </a:extLst>
                </p14:cNvPr>
                <p14:cNvContentPartPr/>
                <p14:nvPr/>
              </p14:nvContentPartPr>
              <p14:xfrm>
                <a:off x="1965927" y="3727476"/>
                <a:ext cx="190080" cy="3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17B631-F6C6-FF9C-C74D-560C981BB1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56927" y="3718476"/>
                  <a:ext cx="20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4A28AB-ABB6-6EC7-47E5-BBD73A19A65B}"/>
                    </a:ext>
                  </a:extLst>
                </p14:cNvPr>
                <p14:cNvContentPartPr/>
                <p14:nvPr/>
              </p14:nvContentPartPr>
              <p14:xfrm>
                <a:off x="2005887" y="3801996"/>
                <a:ext cx="13320" cy="5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4A28AB-ABB6-6EC7-47E5-BBD73A19A6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97247" y="3793356"/>
                  <a:ext cx="3096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029687-5C47-6343-1104-117A9E7F47D8}"/>
                  </a:ext>
                </a:extLst>
              </p14:cNvPr>
              <p14:cNvContentPartPr/>
              <p14:nvPr/>
            </p14:nvContentPartPr>
            <p14:xfrm>
              <a:off x="2332407" y="3883356"/>
              <a:ext cx="131400" cy="7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029687-5C47-6343-1104-117A9E7F47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23767" y="3874356"/>
                <a:ext cx="149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1682F03-370B-29E6-9AA4-2FBB569360D5}"/>
                  </a:ext>
                </a:extLst>
              </p14:cNvPr>
              <p14:cNvContentPartPr/>
              <p14:nvPr/>
            </p14:nvContentPartPr>
            <p14:xfrm>
              <a:off x="2359407" y="4035636"/>
              <a:ext cx="113400" cy="11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1682F03-370B-29E6-9AA4-2FBB569360D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50767" y="4026636"/>
                <a:ext cx="13104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DABAEBD-62C4-4EB1-81AE-233AC68B6FDE}"/>
              </a:ext>
            </a:extLst>
          </p:cNvPr>
          <p:cNvGrpSpPr/>
          <p:nvPr/>
        </p:nvGrpSpPr>
        <p:grpSpPr>
          <a:xfrm>
            <a:off x="2667567" y="3910716"/>
            <a:ext cx="302760" cy="266400"/>
            <a:chOff x="2667567" y="3910716"/>
            <a:chExt cx="3027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2E369A-0FC7-3645-4E82-708FD82CD90D}"/>
                    </a:ext>
                  </a:extLst>
                </p14:cNvPr>
                <p14:cNvContentPartPr/>
                <p14:nvPr/>
              </p14:nvContentPartPr>
              <p14:xfrm>
                <a:off x="2667567" y="3910716"/>
                <a:ext cx="181440" cy="16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2E369A-0FC7-3645-4E82-708FD82CD90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58567" y="3901716"/>
                  <a:ext cx="199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497ED5-433D-3B92-EF76-116DB1B37F29}"/>
                    </a:ext>
                  </a:extLst>
                </p14:cNvPr>
                <p14:cNvContentPartPr/>
                <p14:nvPr/>
              </p14:nvContentPartPr>
              <p14:xfrm>
                <a:off x="2707527" y="3918996"/>
                <a:ext cx="141120" cy="18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497ED5-433D-3B92-EF76-116DB1B37F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8887" y="3909996"/>
                  <a:ext cx="158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933A78-4653-A9FB-CDB2-86B0B757EB64}"/>
                    </a:ext>
                  </a:extLst>
                </p14:cNvPr>
                <p14:cNvContentPartPr/>
                <p14:nvPr/>
              </p14:nvContentPartPr>
              <p14:xfrm>
                <a:off x="2922447" y="4067676"/>
                <a:ext cx="47880" cy="10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933A78-4653-A9FB-CDB2-86B0B757EB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3807" y="4059036"/>
                  <a:ext cx="65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663357-E75D-2D47-7C78-FC9E75A7A8C8}"/>
                    </a:ext>
                  </a:extLst>
                </p14:cNvPr>
                <p14:cNvContentPartPr/>
                <p14:nvPr/>
              </p14:nvContentPartPr>
              <p14:xfrm>
                <a:off x="2912367" y="3963636"/>
                <a:ext cx="972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663357-E75D-2D47-7C78-FC9E75A7A8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03367" y="3954636"/>
                  <a:ext cx="27360" cy="3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CF91F6E-32D2-54F1-EB74-E15E5EE0709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096000" y="3539349"/>
            <a:ext cx="2955364" cy="8084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38966AD-B468-563B-B8C5-8B49AB16583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199890" y="4414803"/>
            <a:ext cx="2955364" cy="9429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042F9A6-2BB9-56CF-A9FD-255D7680FED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096000" y="5253247"/>
            <a:ext cx="5687107" cy="10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775241-0102-2463-E6FB-755A918B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40CAA-DF0B-ABFD-2C6F-96E7AAE3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8" y="1251284"/>
            <a:ext cx="10067703" cy="29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4494398-E002-969A-E724-DF67D989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687751"/>
            <a:ext cx="7524750" cy="466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CC3FC-C05D-F171-6CC6-8C2C4BA7F76B}"/>
              </a:ext>
            </a:extLst>
          </p:cNvPr>
          <p:cNvSpPr txBox="1"/>
          <p:nvPr/>
        </p:nvSpPr>
        <p:spPr>
          <a:xfrm>
            <a:off x="3672076" y="5816306"/>
            <a:ext cx="5034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https://www.geogebra.org/m/SWBXZQxR</a:t>
            </a:r>
          </a:p>
        </p:txBody>
      </p:sp>
    </p:spTree>
    <p:extLst>
      <p:ext uri="{BB962C8B-B14F-4D97-AF65-F5344CB8AC3E}">
        <p14:creationId xmlns:p14="http://schemas.microsoft.com/office/powerpoint/2010/main" val="416635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0A84AA-C0E9-7D4E-F43E-BBF3EF22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0E53A-143F-16E1-86D0-61FD057B9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21955"/>
            <a:ext cx="9719402" cy="2387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AC0BA-DAD9-CD9F-D468-2D9FEE7BB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78" y="2936077"/>
            <a:ext cx="5076825" cy="23542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BEA0360-41D0-8F0B-E5E7-69DEEE150F96}"/>
                  </a:ext>
                </a:extLst>
              </p14:cNvPr>
              <p14:cNvContentPartPr/>
              <p14:nvPr/>
            </p14:nvContentPartPr>
            <p14:xfrm>
              <a:off x="5289049" y="4112018"/>
              <a:ext cx="360" cy="7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BEA0360-41D0-8F0B-E5E7-69DEEE150F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2929" y="4105898"/>
                <a:ext cx="126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56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67B669-12E2-ACC9-2845-4619D732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74EC0-80AE-4379-6F59-9B4640A6898F}"/>
              </a:ext>
            </a:extLst>
          </p:cNvPr>
          <p:cNvSpPr txBox="1"/>
          <p:nvPr/>
        </p:nvSpPr>
        <p:spPr>
          <a:xfrm>
            <a:off x="980750" y="727597"/>
            <a:ext cx="5197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What do you already know about volume?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64E80-D056-503A-DEC6-7D76F99A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33" y="2215604"/>
            <a:ext cx="69723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B1529-31BD-B83F-F7EA-1D063DB5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67" y="4968329"/>
            <a:ext cx="971550" cy="361950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C6422803-8EC1-6E58-C0EF-DDFD8A3A684B}"/>
              </a:ext>
            </a:extLst>
          </p:cNvPr>
          <p:cNvSpPr/>
          <p:nvPr/>
        </p:nvSpPr>
        <p:spPr>
          <a:xfrm>
            <a:off x="9345226" y="2806280"/>
            <a:ext cx="1898227" cy="1418915"/>
          </a:xfrm>
          <a:prstGeom prst="cub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977BF-707C-E262-2BCA-DE989E55CC30}"/>
              </a:ext>
            </a:extLst>
          </p:cNvPr>
          <p:cNvSpPr txBox="1"/>
          <p:nvPr/>
        </p:nvSpPr>
        <p:spPr>
          <a:xfrm>
            <a:off x="9880443" y="4189306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DD1AA-6BB7-6BB1-EA2E-3944D65D830F}"/>
              </a:ext>
            </a:extLst>
          </p:cNvPr>
          <p:cNvSpPr txBox="1"/>
          <p:nvPr/>
        </p:nvSpPr>
        <p:spPr>
          <a:xfrm>
            <a:off x="11115854" y="3994362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B7D9A5-9BE3-91E9-6675-4BC8E7998784}"/>
              </a:ext>
            </a:extLst>
          </p:cNvPr>
          <p:cNvSpPr txBox="1"/>
          <p:nvPr/>
        </p:nvSpPr>
        <p:spPr>
          <a:xfrm>
            <a:off x="11371052" y="316948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2D2CA-5346-8878-F6FC-756FDF630A3A}"/>
              </a:ext>
            </a:extLst>
          </p:cNvPr>
          <p:cNvSpPr txBox="1"/>
          <p:nvPr/>
        </p:nvSpPr>
        <p:spPr>
          <a:xfrm>
            <a:off x="9673495" y="475175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=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wlh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438B02-A1B8-4185-D608-EBCA81CE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318" y="5123206"/>
            <a:ext cx="195913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DA96E-5F8F-2043-DE1F-EE4B7E4D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A98F0-163E-7E84-3FE3-EF680494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2" y="1517860"/>
            <a:ext cx="10067695" cy="33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3D9EF-36FA-B50A-A9B5-3D1AB4A6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E832E-BB85-AA6B-ED04-BF7969A9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9" y="310939"/>
            <a:ext cx="9784298" cy="23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E73A1-4819-EE0B-112D-62B7BDE5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32" y="2719519"/>
            <a:ext cx="4344929" cy="28652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8FC2EA9-186E-AA72-C76F-7F743F7FC048}"/>
              </a:ext>
            </a:extLst>
          </p:cNvPr>
          <p:cNvGrpSpPr/>
          <p:nvPr/>
        </p:nvGrpSpPr>
        <p:grpSpPr>
          <a:xfrm>
            <a:off x="6255289" y="2750138"/>
            <a:ext cx="890280" cy="917280"/>
            <a:chOff x="6255289" y="2750138"/>
            <a:chExt cx="89028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43C1A8-1BBA-BBBC-721C-65FB90C8F446}"/>
                    </a:ext>
                  </a:extLst>
                </p14:cNvPr>
                <p14:cNvContentPartPr/>
                <p14:nvPr/>
              </p14:nvContentPartPr>
              <p14:xfrm>
                <a:off x="6255289" y="3017258"/>
                <a:ext cx="260280" cy="38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43C1A8-1BBA-BBBC-721C-65FB90C8F4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49169" y="3011138"/>
                  <a:ext cx="272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AA6C4D-90A0-4CAE-BC04-ACCD36C9DE5A}"/>
                    </a:ext>
                  </a:extLst>
                </p14:cNvPr>
                <p14:cNvContentPartPr/>
                <p14:nvPr/>
              </p14:nvContentPartPr>
              <p14:xfrm>
                <a:off x="6537169" y="3141098"/>
                <a:ext cx="104760" cy="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AA6C4D-90A0-4CAE-BC04-ACCD36C9DE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1049" y="3134978"/>
                  <a:ext cx="117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37A448-01AB-7D26-8FFD-DD76121986A4}"/>
                    </a:ext>
                  </a:extLst>
                </p14:cNvPr>
                <p14:cNvContentPartPr/>
                <p14:nvPr/>
              </p14:nvContentPartPr>
              <p14:xfrm>
                <a:off x="6528529" y="3185378"/>
                <a:ext cx="97200" cy="2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37A448-01AB-7D26-8FFD-DD76121986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22409" y="3179258"/>
                  <a:ext cx="109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E55322-553F-7C89-1308-AF2ACD8AE41E}"/>
                    </a:ext>
                  </a:extLst>
                </p14:cNvPr>
                <p14:cNvContentPartPr/>
                <p14:nvPr/>
              </p14:nvContentPartPr>
              <p14:xfrm>
                <a:off x="6803929" y="2909618"/>
                <a:ext cx="92880" cy="756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E55322-553F-7C89-1308-AF2ACD8AE4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97809" y="2903498"/>
                  <a:ext cx="10512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A1CA4B-C7EB-6067-7445-C3D5AFBE53C6}"/>
                    </a:ext>
                  </a:extLst>
                </p14:cNvPr>
                <p14:cNvContentPartPr/>
                <p14:nvPr/>
              </p14:nvContentPartPr>
              <p14:xfrm>
                <a:off x="6922369" y="3580298"/>
                <a:ext cx="98640" cy="8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A1CA4B-C7EB-6067-7445-C3D5AFBE53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249" y="3574178"/>
                  <a:ext cx="11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78A801-3E1C-D979-0404-6744EC52AE7F}"/>
                    </a:ext>
                  </a:extLst>
                </p14:cNvPr>
                <p14:cNvContentPartPr/>
                <p14:nvPr/>
              </p14:nvContentPartPr>
              <p14:xfrm>
                <a:off x="6990049" y="2750138"/>
                <a:ext cx="155520" cy="26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78A801-3E1C-D979-0404-6744EC52AE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83929" y="2744018"/>
                  <a:ext cx="16776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F30EE41-F7CE-2F25-0A7F-2B4DB7CA5BE1}"/>
              </a:ext>
            </a:extLst>
          </p:cNvPr>
          <p:cNvGrpSpPr/>
          <p:nvPr/>
        </p:nvGrpSpPr>
        <p:grpSpPr>
          <a:xfrm>
            <a:off x="7329529" y="2640338"/>
            <a:ext cx="2694600" cy="847800"/>
            <a:chOff x="7329529" y="2640338"/>
            <a:chExt cx="269460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62B280-6EF9-00F9-0B43-330F5900F9AC}"/>
                    </a:ext>
                  </a:extLst>
                </p14:cNvPr>
                <p14:cNvContentPartPr/>
                <p14:nvPr/>
              </p14:nvContentPartPr>
              <p14:xfrm>
                <a:off x="7329529" y="3128498"/>
                <a:ext cx="172080" cy="164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62B280-6EF9-00F9-0B43-330F5900F9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23409" y="3122378"/>
                  <a:ext cx="184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63D7EE-BFF1-56A5-4C21-B7862505FC44}"/>
                    </a:ext>
                  </a:extLst>
                </p14:cNvPr>
                <p14:cNvContentPartPr/>
                <p14:nvPr/>
              </p14:nvContentPartPr>
              <p14:xfrm>
                <a:off x="7545529" y="3144698"/>
                <a:ext cx="360" cy="12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63D7EE-BFF1-56A5-4C21-B7862505FC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9409" y="3138578"/>
                  <a:ext cx="1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93C047-BDFE-39AB-B51F-51266E21FD14}"/>
                    </a:ext>
                  </a:extLst>
                </p14:cNvPr>
                <p14:cNvContentPartPr/>
                <p14:nvPr/>
              </p14:nvContentPartPr>
              <p14:xfrm>
                <a:off x="7494049" y="3153338"/>
                <a:ext cx="188640" cy="14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93C047-BDFE-39AB-B51F-51266E21FD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87929" y="3147218"/>
                  <a:ext cx="20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CC8C78-8C5D-2CB4-E22B-C96DA9358266}"/>
                    </a:ext>
                  </a:extLst>
                </p14:cNvPr>
                <p14:cNvContentPartPr/>
                <p14:nvPr/>
              </p14:nvContentPartPr>
              <p14:xfrm>
                <a:off x="7725529" y="2930858"/>
                <a:ext cx="112680" cy="55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CC8C78-8C5D-2CB4-E22B-C96DA93582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19409" y="2924738"/>
                  <a:ext cx="1249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724976-21B6-8A9D-ADD3-327F5894E304}"/>
                    </a:ext>
                  </a:extLst>
                </p14:cNvPr>
                <p14:cNvContentPartPr/>
                <p14:nvPr/>
              </p14:nvContentPartPr>
              <p14:xfrm>
                <a:off x="7899769" y="2921138"/>
                <a:ext cx="74880" cy="180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724976-21B6-8A9D-ADD3-327F5894E3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93649" y="2915018"/>
                  <a:ext cx="87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AE2FBE-15AF-9433-5DDB-088BBE7BDB51}"/>
                    </a:ext>
                  </a:extLst>
                </p14:cNvPr>
                <p14:cNvContentPartPr/>
                <p14:nvPr/>
              </p14:nvContentPartPr>
              <p14:xfrm>
                <a:off x="8006689" y="2913938"/>
                <a:ext cx="92880" cy="155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AE2FBE-15AF-9433-5DDB-088BBE7BDB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00569" y="2907818"/>
                  <a:ext cx="105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887B39-AB1B-F986-3452-F8B11A3903F9}"/>
                    </a:ext>
                  </a:extLst>
                </p14:cNvPr>
                <p14:cNvContentPartPr/>
                <p14:nvPr/>
              </p14:nvContentPartPr>
              <p14:xfrm>
                <a:off x="8118289" y="2929778"/>
                <a:ext cx="89640" cy="9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887B39-AB1B-F986-3452-F8B11A3903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12169" y="2923658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E600AB-B6C9-9405-DBF8-188904D1BADB}"/>
                    </a:ext>
                  </a:extLst>
                </p14:cNvPr>
                <p14:cNvContentPartPr/>
                <p14:nvPr/>
              </p14:nvContentPartPr>
              <p14:xfrm>
                <a:off x="8237809" y="2862818"/>
                <a:ext cx="80640" cy="15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E600AB-B6C9-9405-DBF8-188904D1BA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31689" y="2856698"/>
                  <a:ext cx="92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55A5BB-8A25-5620-5142-BD69048903EE}"/>
                    </a:ext>
                  </a:extLst>
                </p14:cNvPr>
                <p14:cNvContentPartPr/>
                <p14:nvPr/>
              </p14:nvContentPartPr>
              <p14:xfrm>
                <a:off x="7946929" y="3238658"/>
                <a:ext cx="91800" cy="9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55A5BB-8A25-5620-5142-BD69048903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40809" y="3232538"/>
                  <a:ext cx="104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D70DE5-B2A8-BBF7-78AD-B97BB23A721F}"/>
                    </a:ext>
                  </a:extLst>
                </p14:cNvPr>
                <p14:cNvContentPartPr/>
                <p14:nvPr/>
              </p14:nvContentPartPr>
              <p14:xfrm>
                <a:off x="8029729" y="3258818"/>
                <a:ext cx="136800" cy="83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D70DE5-B2A8-BBF7-78AD-B97BB23A72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23609" y="3252698"/>
                  <a:ext cx="149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3632B8-662F-B457-8211-56ED59E8E4CA}"/>
                    </a:ext>
                  </a:extLst>
                </p14:cNvPr>
                <p14:cNvContentPartPr/>
                <p14:nvPr/>
              </p14:nvContentPartPr>
              <p14:xfrm>
                <a:off x="8136649" y="3162698"/>
                <a:ext cx="132120" cy="19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3632B8-662F-B457-8211-56ED59E8E4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30529" y="3156578"/>
                  <a:ext cx="14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FDEB19-8FF8-9CF1-B8CD-F567EEE3F576}"/>
                    </a:ext>
                  </a:extLst>
                </p14:cNvPr>
                <p14:cNvContentPartPr/>
                <p14:nvPr/>
              </p14:nvContentPartPr>
              <p14:xfrm>
                <a:off x="8280289" y="3185738"/>
                <a:ext cx="42840" cy="15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FDEB19-8FF8-9CF1-B8CD-F567EEE3F5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4169" y="3179618"/>
                  <a:ext cx="55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BA08F4-CC1F-04E8-4E78-ACB72D324A89}"/>
                    </a:ext>
                  </a:extLst>
                </p14:cNvPr>
                <p14:cNvContentPartPr/>
                <p14:nvPr/>
              </p14:nvContentPartPr>
              <p14:xfrm>
                <a:off x="8357329" y="3215618"/>
                <a:ext cx="162720" cy="11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BA08F4-CC1F-04E8-4E78-ACB72D324A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51209" y="3209498"/>
                  <a:ext cx="174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19312D-C797-EBD9-49F7-8CFA90F20F60}"/>
                    </a:ext>
                  </a:extLst>
                </p14:cNvPr>
                <p14:cNvContentPartPr/>
                <p14:nvPr/>
              </p14:nvContentPartPr>
              <p14:xfrm>
                <a:off x="8613649" y="2819978"/>
                <a:ext cx="150480" cy="66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19312D-C797-EBD9-49F7-8CFA90F20F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7529" y="2813858"/>
                  <a:ext cx="16272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53B1E2-72AC-1873-83D0-8ED5809C7203}"/>
                    </a:ext>
                  </a:extLst>
                </p14:cNvPr>
                <p14:cNvContentPartPr/>
                <p14:nvPr/>
              </p14:nvContentPartPr>
              <p14:xfrm>
                <a:off x="8896609" y="2814578"/>
                <a:ext cx="106200" cy="502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53B1E2-72AC-1873-83D0-8ED5809C72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90489" y="2808458"/>
                  <a:ext cx="1184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9806F0-F9F6-C252-C572-98B7AF318A53}"/>
                    </a:ext>
                  </a:extLst>
                </p14:cNvPr>
                <p14:cNvContentPartPr/>
                <p14:nvPr/>
              </p14:nvContentPartPr>
              <p14:xfrm>
                <a:off x="9119449" y="2858858"/>
                <a:ext cx="7632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9806F0-F9F6-C252-C572-98B7AF318A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3329" y="2852738"/>
                  <a:ext cx="88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B8ABDB-439A-7957-F77F-41264420CD91}"/>
                    </a:ext>
                  </a:extLst>
                </p14:cNvPr>
                <p14:cNvContentPartPr/>
                <p14:nvPr/>
              </p14:nvContentPartPr>
              <p14:xfrm>
                <a:off x="9228889" y="2811338"/>
                <a:ext cx="110520" cy="169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B8ABDB-439A-7957-F77F-41264420CD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22769" y="2805218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3D6237-D132-E20B-CC0F-03A6A407F5FF}"/>
                    </a:ext>
                  </a:extLst>
                </p14:cNvPr>
                <p14:cNvContentPartPr/>
                <p14:nvPr/>
              </p14:nvContentPartPr>
              <p14:xfrm>
                <a:off x="9382609" y="2863898"/>
                <a:ext cx="10836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3D6237-D132-E20B-CC0F-03A6A407F5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76489" y="2857778"/>
                  <a:ext cx="120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0E434B-ED14-25DC-F62B-06431502E624}"/>
                    </a:ext>
                  </a:extLst>
                </p14:cNvPr>
                <p14:cNvContentPartPr/>
                <p14:nvPr/>
              </p14:nvContentPartPr>
              <p14:xfrm>
                <a:off x="9528049" y="2776778"/>
                <a:ext cx="66960" cy="20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0E434B-ED14-25DC-F62B-06431502E6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21929" y="2770658"/>
                  <a:ext cx="79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C65478-C2BB-C37F-2BC0-69E4869F7AD6}"/>
                    </a:ext>
                  </a:extLst>
                </p14:cNvPr>
                <p14:cNvContentPartPr/>
                <p14:nvPr/>
              </p14:nvContentPartPr>
              <p14:xfrm>
                <a:off x="9083809" y="3118778"/>
                <a:ext cx="121680" cy="12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C65478-C2BB-C37F-2BC0-69E4869F7A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77689" y="3112658"/>
                  <a:ext cx="133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42AA30-28F5-EC68-C9CC-E68E07EBBC35}"/>
                    </a:ext>
                  </a:extLst>
                </p14:cNvPr>
                <p14:cNvContentPartPr/>
                <p14:nvPr/>
              </p14:nvContentPartPr>
              <p14:xfrm>
                <a:off x="9246169" y="3161258"/>
                <a:ext cx="82080" cy="8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42AA30-28F5-EC68-C9CC-E68E07EBBC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40049" y="3155138"/>
                  <a:ext cx="9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862377-E5BD-3DFF-3A27-881DC21381F2}"/>
                    </a:ext>
                  </a:extLst>
                </p14:cNvPr>
                <p14:cNvContentPartPr/>
                <p14:nvPr/>
              </p14:nvContentPartPr>
              <p14:xfrm>
                <a:off x="9374329" y="3127778"/>
                <a:ext cx="720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862377-E5BD-3DFF-3A27-881DC21381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68209" y="3121658"/>
                  <a:ext cx="1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FF8C23-2151-A887-8038-66443A61B77B}"/>
                    </a:ext>
                  </a:extLst>
                </p14:cNvPr>
                <p14:cNvContentPartPr/>
                <p14:nvPr/>
              </p14:nvContentPartPr>
              <p14:xfrm>
                <a:off x="9407809" y="3173138"/>
                <a:ext cx="85320" cy="209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FF8C23-2151-A887-8038-66443A61B7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1689" y="3167018"/>
                  <a:ext cx="97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6DBD33-ECBB-DBBB-AADD-26B9BD00CEB3}"/>
                    </a:ext>
                  </a:extLst>
                </p14:cNvPr>
                <p14:cNvContentPartPr/>
                <p14:nvPr/>
              </p14:nvContentPartPr>
              <p14:xfrm>
                <a:off x="9536689" y="3076298"/>
                <a:ext cx="193680" cy="14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6DBD33-ECBB-DBBB-AADD-26B9BD00CE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30569" y="3070178"/>
                  <a:ext cx="20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17501A-0B0C-BA55-0BB3-CCB94EEF68F1}"/>
                    </a:ext>
                  </a:extLst>
                </p14:cNvPr>
                <p14:cNvContentPartPr/>
                <p14:nvPr/>
              </p14:nvContentPartPr>
              <p14:xfrm>
                <a:off x="9682129" y="2640338"/>
                <a:ext cx="342000" cy="663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17501A-0B0C-BA55-0BB3-CCB94EEF68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6009" y="2634218"/>
                  <a:ext cx="354240" cy="67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38D9EE-CF0B-EBA7-EE70-7795CEF5A580}"/>
              </a:ext>
            </a:extLst>
          </p:cNvPr>
          <p:cNvGrpSpPr/>
          <p:nvPr/>
        </p:nvGrpSpPr>
        <p:grpSpPr>
          <a:xfrm>
            <a:off x="10262089" y="2858138"/>
            <a:ext cx="405360" cy="550800"/>
            <a:chOff x="10262089" y="2858138"/>
            <a:chExt cx="40536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244FED-3A75-8F80-C461-0A5131104EF1}"/>
                    </a:ext>
                  </a:extLst>
                </p14:cNvPr>
                <p14:cNvContentPartPr/>
                <p14:nvPr/>
              </p14:nvContentPartPr>
              <p14:xfrm>
                <a:off x="10262089" y="2858138"/>
                <a:ext cx="131400" cy="33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244FED-3A75-8F80-C461-0A5131104E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55969" y="2852018"/>
                  <a:ext cx="143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9B429A-38DD-A4BB-0746-95C1635B6415}"/>
                    </a:ext>
                  </a:extLst>
                </p14:cNvPr>
                <p14:cNvContentPartPr/>
                <p14:nvPr/>
              </p14:nvContentPartPr>
              <p14:xfrm>
                <a:off x="10467289" y="3073418"/>
                <a:ext cx="200160" cy="33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9B429A-38DD-A4BB-0746-95C1635B64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1169" y="3067298"/>
                  <a:ext cx="212400" cy="34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12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8E3FD2-79D6-A149-3575-12D3BDA1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8E8B0-C858-97B5-29B1-B2321D66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83295"/>
            <a:ext cx="10509059" cy="2610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E3D16-99E9-1C28-9A9B-BFE30577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0" y="3162747"/>
            <a:ext cx="5345276" cy="21437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27562AB-92DB-9C34-28F6-857B110763A2}"/>
                  </a:ext>
                </a:extLst>
              </p14:cNvPr>
              <p14:cNvContentPartPr/>
              <p14:nvPr/>
            </p14:nvContentPartPr>
            <p14:xfrm>
              <a:off x="4562929" y="4229738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27562AB-92DB-9C34-28F6-857B110763A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54289" y="42210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583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0B1A6E-FA5E-240A-93FF-184C75AC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7447A-855B-BEE5-23EB-DF047384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1" y="292176"/>
            <a:ext cx="10157092" cy="2463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B40B8-8EBF-1835-2DFD-EDF6E448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91" y="3149973"/>
            <a:ext cx="5553075" cy="2171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FE5552B-C87A-B3A7-ADEC-9D40EC12F9E0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FE5552B-C87A-B3A7-ADEC-9D40EC12F9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529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463358-293F-2E27-0602-D33ABCA9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F24AD-D5EB-9943-B5C0-B159983E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347662"/>
            <a:ext cx="8201025" cy="6162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0CD553-7757-3CB2-FE10-74E8439F0092}"/>
                  </a:ext>
                </a:extLst>
              </p14:cNvPr>
              <p14:cNvContentPartPr/>
              <p14:nvPr/>
            </p14:nvContentPartPr>
            <p14:xfrm>
              <a:off x="6787567" y="568376"/>
              <a:ext cx="1171800" cy="2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0CD553-7757-3CB2-FE10-74E8439F00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1927" y="496376"/>
                <a:ext cx="124344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706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27AD-2BE8-E74D-4E86-36F064FDC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A5A1467-B717-5B6A-81DE-A789E4424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CA218-B771-24FD-0704-603F6A65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8715557" cy="3063240"/>
          </a:xfrm>
        </p:spPr>
        <p:txBody>
          <a:bodyPr>
            <a:normAutofit/>
          </a:bodyPr>
          <a:lstStyle/>
          <a:p>
            <a:r>
              <a:rPr lang="en-US" sz="7200" dirty="0"/>
              <a:t>Arc length of a curve and </a:t>
            </a:r>
            <a:br>
              <a:rPr lang="en-US" sz="7200" dirty="0"/>
            </a:br>
            <a:r>
              <a:rPr lang="en-US" sz="7200" dirty="0"/>
              <a:t>surface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4860E-FBE9-67ED-CA46-E4BE562FF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2.4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F504-414E-EB3D-2470-6FBC4A32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528585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EFD4E-A5E0-ACF9-A9BD-0AECCE0A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A8CB35-C52F-5F0E-35BC-FDAA8AD3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3A103-FFE3-27D4-2F6B-119758F52DC3}"/>
              </a:ext>
            </a:extLst>
          </p:cNvPr>
          <p:cNvSpPr txBox="1"/>
          <p:nvPr/>
        </p:nvSpPr>
        <p:spPr>
          <a:xfrm>
            <a:off x="1054080" y="1403609"/>
            <a:ext cx="10168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424242"/>
                </a:solidFill>
                <a:effectLst/>
                <a:latin typeface="Neue Helvetica W01"/>
              </a:rPr>
              <a:t>Arc length</a:t>
            </a:r>
            <a:r>
              <a:rPr lang="en-US" sz="2800" b="0" i="0" dirty="0">
                <a:solidFill>
                  <a:srgbClr val="424242"/>
                </a:solidFill>
                <a:effectLst/>
                <a:latin typeface="Neue Helvetica W01"/>
              </a:rPr>
              <a:t> is the distance you would travel if you were walking along the path of the curve.</a:t>
            </a:r>
          </a:p>
          <a:p>
            <a:endParaRPr lang="en-US" sz="2800" dirty="0">
              <a:solidFill>
                <a:srgbClr val="424242"/>
              </a:solidFill>
              <a:latin typeface="Neue Helvetica W01"/>
            </a:endParaRPr>
          </a:p>
          <a:p>
            <a:r>
              <a:rPr lang="en-US" sz="2800" dirty="0">
                <a:solidFill>
                  <a:srgbClr val="424242"/>
                </a:solidFill>
                <a:latin typeface="Neue Helvetica W01"/>
              </a:rPr>
              <a:t>For calculating arc length, we require f(x) to be differentiable and f’(x) to be continuous. Such a function is called a </a:t>
            </a:r>
            <a:r>
              <a:rPr lang="en-US" sz="2800" b="1" dirty="0">
                <a:solidFill>
                  <a:srgbClr val="424242"/>
                </a:solidFill>
                <a:latin typeface="Neue Helvetica W01"/>
              </a:rPr>
              <a:t>smooth</a:t>
            </a:r>
            <a:r>
              <a:rPr lang="en-US" sz="2800" dirty="0">
                <a:solidFill>
                  <a:srgbClr val="424242"/>
                </a:solidFill>
                <a:latin typeface="Neue Helvetica W01"/>
              </a:rPr>
              <a:t> function.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F0450-3A81-4424-486F-D384C453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2" y="290010"/>
            <a:ext cx="67532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B68A0-BCB3-8D00-53B0-0A676DD2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6F196E-B2CF-29E0-8045-BCE3AD0A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531C4-1A0C-C91A-A307-5E979CC2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05" y="1367422"/>
            <a:ext cx="5759389" cy="41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5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860A2-B037-0941-6714-2C106FFC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EC8ED-6186-07D5-8898-5F44715E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F8642-F9B5-3AEA-F063-9AEE2654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23" y="285205"/>
            <a:ext cx="3930087" cy="3793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4C38F-BC4E-DC36-D774-511BB1085E44}"/>
                  </a:ext>
                </a:extLst>
              </p:cNvPr>
              <p:cNvSpPr txBox="1"/>
              <p:nvPr/>
            </p:nvSpPr>
            <p:spPr>
              <a:xfrm>
                <a:off x="2224582" y="1480572"/>
                <a:ext cx="438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4C38F-BC4E-DC36-D774-511BB1085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82" y="1480572"/>
                <a:ext cx="438838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60D5B4-11D3-A4E8-3355-133B51B498E0}"/>
                  </a:ext>
                </a:extLst>
              </p:cNvPr>
              <p:cNvSpPr txBox="1"/>
              <p:nvPr/>
            </p:nvSpPr>
            <p:spPr>
              <a:xfrm>
                <a:off x="4760802" y="780354"/>
                <a:ext cx="6260123" cy="311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b="1" dirty="0"/>
                  <a:t>By the Mean Value Theorem, there is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such that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60D5B4-11D3-A4E8-3355-133B51B49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02" y="780354"/>
                <a:ext cx="6260123" cy="3112070"/>
              </a:xfrm>
              <a:prstGeom prst="rect">
                <a:avLst/>
              </a:prstGeom>
              <a:blipFill>
                <a:blip r:embed="rId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5F5F8D4-B2B0-AD1A-8562-DFFFB8103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21" y="3787649"/>
            <a:ext cx="5476875" cy="1171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1300D4-27FD-593A-BDE5-5BCE431F9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575" y="5103098"/>
            <a:ext cx="91154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0178-2230-3F70-EEC1-51FEAB31C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88B3D7-F9A3-7609-A5FE-4315751C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8F97F-6E8D-0B23-037E-43C1A5A6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981200"/>
            <a:ext cx="10353675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5AF7C-D62B-F8BB-2AD6-EC794BF00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571" y="4049486"/>
            <a:ext cx="12192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3FCD093-F703-EC81-0BD5-A1EB36766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4" r="5766" b="1"/>
          <a:stretch/>
        </p:blipFill>
        <p:spPr>
          <a:xfrm>
            <a:off x="3048" y="-2"/>
            <a:ext cx="12188952" cy="685800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8D8D5-EDFA-6E6E-DA2B-1092860E7850}"/>
              </a:ext>
            </a:extLst>
          </p:cNvPr>
          <p:cNvSpPr txBox="1"/>
          <p:nvPr/>
        </p:nvSpPr>
        <p:spPr>
          <a:xfrm>
            <a:off x="641604" y="4971126"/>
            <a:ext cx="10908792" cy="124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would you estimate the volume of a loaf of bread?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D90FCA-B12B-8BE6-75BE-FFE7AF78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92" y="6244075"/>
            <a:ext cx="8057583" cy="365125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s://www.flickr.com/photos/jeannot7/9057996157/in/photolist-eNqAFx-qzZBhf-2meiz1Z-no4wAp-owceHW-2nrGhpP-2nMJnb4-bFaA9X-4Tozp8-2jxrzwG-P1GvVg-nYU38-2heoe25-6txVxS-oVc1eC-pjivgp-2nwKarQ-brpJmW-2ktuvh1-2iWCsSs-oCwn83-pGJu9a-tPAvCu-2iKJcEc-7r7qys-6hodu9-PYUpTd-aJXNJ2-aDsyFe-yogzkp-2hemPAC-FzgBrZ-2nqhEjK-3bs1j7-9DvH5x-83BPVj-6KHmNM-nn6gfN-dj6ua8-djuHwY-f8W12Q-5WgjAV-FGx8Q1-PuKpZZ-c5pvPy-2kFYnzy-Mbcvvm-JX3gKt-98v35s-dihJWp</a:t>
            </a:r>
          </a:p>
        </p:txBody>
      </p:sp>
    </p:spTree>
    <p:extLst>
      <p:ext uri="{BB962C8B-B14F-4D97-AF65-F5344CB8AC3E}">
        <p14:creationId xmlns:p14="http://schemas.microsoft.com/office/powerpoint/2010/main" val="1215475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88ECA-DDEE-7259-47D0-356F0173F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D9B8C7-47F7-4961-D6C8-970088FE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086C6E9-92FF-DF52-23AA-A6C0B3D3AD77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086C6E9-92FF-DF52-23AA-A6C0B3D3A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8D5CE3-A8A0-8434-DAD4-BED8CE2C3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37" y="136525"/>
            <a:ext cx="10363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AC4F9-5345-82EB-7568-CC39C267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4954B-FF56-7F2A-58C6-ABAD18F3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E638FA-7175-5BB2-769E-FD58FA85AEA2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E638FA-7175-5BB2-769E-FD58FA85AE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F0F970-A1C4-C6C4-9E11-B6357D2F8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58" y="136525"/>
            <a:ext cx="10467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7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D74B-B6BC-6667-9DC8-981A1722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8982F5-2C43-7679-3FFF-9FD59F9E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14805-3385-A67E-DA77-C177D4FE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943100"/>
            <a:ext cx="10410825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05E67-4E45-4B98-0131-43BE5D49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364" y="4065814"/>
            <a:ext cx="723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9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C1FB7-DCAD-D93B-AA7C-85114D4E5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146AA0-113D-C773-7946-DD22F0F1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4433964-6560-F946-9700-90A5D9340817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4433964-6560-F946-9700-90A5D93408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7AE532-FEE9-8CF7-500F-087A3D944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9" y="136525"/>
            <a:ext cx="10363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6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813E3-C0DB-E44B-D624-10DFB729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CADDBB-01B7-C350-E68F-A57A0612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8AFD0-5445-C615-8E85-B235FFB9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364" y="4065814"/>
            <a:ext cx="7239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6571B-B11F-1653-22F1-5F9DDBDB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9" y="233412"/>
            <a:ext cx="6467475" cy="704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08BF2-E1BB-FE20-82AA-5D9FA081D0F4}"/>
              </a:ext>
            </a:extLst>
          </p:cNvPr>
          <p:cNvSpPr txBox="1"/>
          <p:nvPr/>
        </p:nvSpPr>
        <p:spPr>
          <a:xfrm>
            <a:off x="796490" y="1523818"/>
            <a:ext cx="9762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424242"/>
                </a:solidFill>
                <a:effectLst/>
                <a:latin typeface="Neue Helvetica W01"/>
              </a:rPr>
              <a:t>Surface area</a:t>
            </a:r>
            <a:r>
              <a:rPr lang="en-US" sz="2800" b="0" i="0" dirty="0">
                <a:solidFill>
                  <a:srgbClr val="424242"/>
                </a:solidFill>
                <a:effectLst/>
                <a:latin typeface="Neue Helvetica W01"/>
              </a:rPr>
              <a:t> is the total area of the outer layer of an object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16346-6242-9889-8853-0E5D28B8A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76" y="2293121"/>
            <a:ext cx="7105450" cy="38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6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082B-4F22-8D86-9BD3-54389184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D718F7-C505-4A97-50CC-EE4F67DD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CD241-CC58-CF13-0ED3-981184F5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51" y="479655"/>
            <a:ext cx="5697303" cy="2885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E772E-E0B0-9435-CFDA-F9CC4BEA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0" y="3767761"/>
            <a:ext cx="6438900" cy="1028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15AFB-12D8-624A-ABE2-C1FEBF49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4" y="4955607"/>
            <a:ext cx="10077450" cy="11049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6949DF-FCF6-A642-678A-A122004A147C}"/>
              </a:ext>
            </a:extLst>
          </p:cNvPr>
          <p:cNvSpPr/>
          <p:nvPr/>
        </p:nvSpPr>
        <p:spPr>
          <a:xfrm>
            <a:off x="6455104" y="1243750"/>
            <a:ext cx="254381" cy="1509723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8C46E-8DE5-63BF-1B88-C9EF3BC6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5B8DC-3082-8781-BDBB-7DE429A4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1843A-884A-DC10-C668-55B37218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9125"/>
            <a:ext cx="10382250" cy="2809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F55DE-D1C0-F860-83C6-2DADCB88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246445"/>
            <a:ext cx="102489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69444-AC5E-4482-B3DC-20FB8FBC0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133" y="2705843"/>
            <a:ext cx="723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5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B22B6-6621-B6EA-6518-2CA08478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A103E1-A97F-7CA2-E707-74E159EC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0A15DE2-48BF-3A5D-1755-8DBB7985C60D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0A15DE2-48BF-3A5D-1755-8DBB7985C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0699FF-25CC-F5E0-2C3D-C7FDCB103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14" y="136525"/>
            <a:ext cx="9557657" cy="2001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398B5-D5AB-6FF6-B03F-E62B8215A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14" y="2323425"/>
            <a:ext cx="4586288" cy="21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6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F63B4-7A09-7FDB-2240-2AF756AD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A8AB7-32FC-681C-2999-BA3400B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BD07B0C-9818-C6C2-1F1A-98F07C8FC2F7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BD07B0C-9818-C6C2-1F1A-98F07C8FC2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DB25684-F658-5B40-9338-4B3FF8649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666154" cy="2078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92E3E-7EDC-7935-2215-AE1B02BFF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60" y="2101891"/>
            <a:ext cx="6013357" cy="20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2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5E8AA-371B-1E2F-CB2C-6989C03E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226928-B278-1723-99FB-CB0766C7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44F127-8EC2-3C27-0443-A57F4017FDD6}"/>
                  </a:ext>
                </a:extLst>
              </p14:cNvPr>
              <p14:cNvContentPartPr/>
              <p14:nvPr/>
            </p14:nvContentPartPr>
            <p14:xfrm>
              <a:off x="4204009" y="487953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44F127-8EC2-3C27-0443-A57F4017F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009" y="487053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8FC13C9-1D19-77B5-13E7-AD99E17BA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3998874"/>
            <a:ext cx="1007745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D697-091A-1A65-1D33-291615564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1229461"/>
            <a:ext cx="1023937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A0D39-A6A2-3787-9294-34BED2791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933" y="2029561"/>
            <a:ext cx="895350" cy="638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5E5D2E-9A0D-20CA-2963-880B517AB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275" y="4976035"/>
            <a:ext cx="8953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49CF34-3925-64E3-B6E2-5C1F54A2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548AB-FAD0-0418-019C-143D78ED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82" y="1556971"/>
            <a:ext cx="7320594" cy="3744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FA5E4-AE04-86C4-25CF-01D0B972FE98}"/>
              </a:ext>
            </a:extLst>
          </p:cNvPr>
          <p:cNvSpPr txBox="1"/>
          <p:nvPr/>
        </p:nvSpPr>
        <p:spPr>
          <a:xfrm>
            <a:off x="1211855" y="991518"/>
            <a:ext cx="814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We define the </a:t>
            </a:r>
            <a:r>
              <a:rPr lang="en-US" b="1" i="0" dirty="0">
                <a:solidFill>
                  <a:srgbClr val="424242"/>
                </a:solidFill>
                <a:effectLst/>
                <a:latin typeface="Neue Helvetica W01"/>
              </a:rPr>
              <a:t>cross-section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of a solid to be the intersection of a plane with the solid.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56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A8A36-14F3-E342-633E-E932BBCE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F69AE-54FF-E077-33E3-36C9780E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2493183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90C9F2-750C-7717-89D1-D334E146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27B9F-5D47-3226-32AC-C588F027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8" y="490206"/>
            <a:ext cx="375285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42836-9F29-0CEF-D3A2-786801AB6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0" y="3260761"/>
            <a:ext cx="3282925" cy="2457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1C1BD-9629-B37E-D02B-15D3C608B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39" y="1065119"/>
            <a:ext cx="8749137" cy="852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0C14F-ABCB-4B75-782C-CB505008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139" y="1966580"/>
            <a:ext cx="8749136" cy="914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2DFE1-29D4-04E0-1B31-42CB554D3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8475" y="2907560"/>
            <a:ext cx="2544172" cy="881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CA6E1-A492-ADA8-56D6-6A037AF28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686" y="3898640"/>
            <a:ext cx="4575650" cy="1024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CD65DE-B7C2-EF12-0CDF-112A49034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39" y="1004378"/>
            <a:ext cx="2322300" cy="18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ECCD2E-C2F2-EECC-957D-63FDD6A1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3C990-5AAF-6219-7F4F-842127C8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8" y="490206"/>
            <a:ext cx="375285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30A93-D624-108B-0F90-475087B1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8" y="489099"/>
            <a:ext cx="3752850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C4953-198B-A12C-AFF6-D096F9CB7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8" y="1440615"/>
            <a:ext cx="11438166" cy="32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59FC3-FD01-7F28-11DC-C8E9FB1D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C6F78-1701-F68B-DC8A-0C653D94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9" y="225056"/>
            <a:ext cx="9178083" cy="2342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150CA-37C6-DB8D-09B4-B67D6DFF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6" y="3029636"/>
            <a:ext cx="5187739" cy="1740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544299-57A6-6B14-3F87-8AE381002592}"/>
                  </a:ext>
                </a:extLst>
              </p14:cNvPr>
              <p14:cNvContentPartPr/>
              <p14:nvPr/>
            </p14:nvContentPartPr>
            <p14:xfrm>
              <a:off x="2223751" y="5050941"/>
              <a:ext cx="129960" cy="21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544299-57A6-6B14-3F87-8AE3810025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17631" y="5044821"/>
                <a:ext cx="14220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83A1D22-A8E1-4216-F24D-CFF52187CEE4}"/>
              </a:ext>
            </a:extLst>
          </p:cNvPr>
          <p:cNvGrpSpPr/>
          <p:nvPr/>
        </p:nvGrpSpPr>
        <p:grpSpPr>
          <a:xfrm>
            <a:off x="2114671" y="5228421"/>
            <a:ext cx="394560" cy="367920"/>
            <a:chOff x="2114671" y="5228421"/>
            <a:chExt cx="3945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3C88D6-76DF-27F3-D8E7-495C3574EFBF}"/>
                    </a:ext>
                  </a:extLst>
                </p14:cNvPr>
                <p14:cNvContentPartPr/>
                <p14:nvPr/>
              </p14:nvContentPartPr>
              <p14:xfrm>
                <a:off x="2114671" y="5309061"/>
                <a:ext cx="394560" cy="5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3C88D6-76DF-27F3-D8E7-495C3574EF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08551" y="5302941"/>
                  <a:ext cx="40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A70959-60C0-9603-C578-8A978A8EF193}"/>
                    </a:ext>
                  </a:extLst>
                </p14:cNvPr>
                <p14:cNvContentPartPr/>
                <p14:nvPr/>
              </p14:nvContentPartPr>
              <p14:xfrm>
                <a:off x="2236351" y="5439741"/>
                <a:ext cx="197640" cy="15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A70959-60C0-9603-C578-8A978A8EF1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30231" y="5433621"/>
                  <a:ext cx="209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3215C-2E64-08EC-E7F5-4E2F943B2A93}"/>
                    </a:ext>
                  </a:extLst>
                </p14:cNvPr>
                <p14:cNvContentPartPr/>
                <p14:nvPr/>
              </p14:nvContentPartPr>
              <p14:xfrm>
                <a:off x="2211871" y="5228421"/>
                <a:ext cx="45360" cy="3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3215C-2E64-08EC-E7F5-4E2F943B2A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05751" y="5222301"/>
                  <a:ext cx="576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D4BED1-CE84-0805-4C16-0DCBB2A3E5AB}"/>
                  </a:ext>
                </a:extLst>
              </p14:cNvPr>
              <p14:cNvContentPartPr/>
              <p14:nvPr/>
            </p14:nvContentPartPr>
            <p14:xfrm>
              <a:off x="2719111" y="5271261"/>
              <a:ext cx="3960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D4BED1-CE84-0805-4C16-0DCBB2A3E5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12991" y="5265141"/>
                <a:ext cx="51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713D00-7E9D-606E-2B24-0DDA3EEED622}"/>
                  </a:ext>
                </a:extLst>
              </p14:cNvPr>
              <p14:cNvContentPartPr/>
              <p14:nvPr/>
            </p14:nvContentPartPr>
            <p14:xfrm>
              <a:off x="2727031" y="5339661"/>
              <a:ext cx="43200" cy="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713D00-7E9D-606E-2B24-0DDA3EEED62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0911" y="5333541"/>
                <a:ext cx="55440" cy="1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1FBEE95-36D7-8F99-D1BA-7F5B1B43FE1F}"/>
              </a:ext>
            </a:extLst>
          </p:cNvPr>
          <p:cNvGrpSpPr/>
          <p:nvPr/>
        </p:nvGrpSpPr>
        <p:grpSpPr>
          <a:xfrm>
            <a:off x="3119791" y="5024661"/>
            <a:ext cx="148320" cy="164520"/>
            <a:chOff x="3119791" y="5024661"/>
            <a:chExt cx="14832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1C49A1-FC4B-FE79-2150-7A10F37260B8}"/>
                    </a:ext>
                  </a:extLst>
                </p14:cNvPr>
                <p14:cNvContentPartPr/>
                <p14:nvPr/>
              </p14:nvContentPartPr>
              <p14:xfrm>
                <a:off x="3140671" y="5032941"/>
                <a:ext cx="117720" cy="14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1C49A1-FC4B-FE79-2150-7A10F37260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34551" y="5026821"/>
                  <a:ext cx="12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7EF7F6-F91E-DA64-0431-18D784701329}"/>
                    </a:ext>
                  </a:extLst>
                </p14:cNvPr>
                <p14:cNvContentPartPr/>
                <p14:nvPr/>
              </p14:nvContentPartPr>
              <p14:xfrm>
                <a:off x="3119791" y="5024661"/>
                <a:ext cx="148320" cy="16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7EF7F6-F91E-DA64-0431-18D7847013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3671" y="5018541"/>
                  <a:ext cx="1605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CD01647-0935-0155-5F26-ED21D71004EE}"/>
                  </a:ext>
                </a:extLst>
              </p14:cNvPr>
              <p14:cNvContentPartPr/>
              <p14:nvPr/>
            </p14:nvContentPartPr>
            <p14:xfrm>
              <a:off x="3069031" y="5273061"/>
              <a:ext cx="348120" cy="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CD01647-0935-0155-5F26-ED21D71004E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62911" y="5266941"/>
                <a:ext cx="3603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A11328-4284-6353-972A-9AC74032BA65}"/>
                  </a:ext>
                </a:extLst>
              </p14:cNvPr>
              <p14:cNvContentPartPr/>
              <p14:nvPr/>
            </p14:nvContentPartPr>
            <p14:xfrm>
              <a:off x="3156511" y="5382501"/>
              <a:ext cx="118800" cy="172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CA11328-4284-6353-972A-9AC74032BA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50391" y="5376381"/>
                <a:ext cx="1310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765F537-AB7E-463C-27B3-44F02F3DD0E1}"/>
              </a:ext>
            </a:extLst>
          </p:cNvPr>
          <p:cNvGrpSpPr/>
          <p:nvPr/>
        </p:nvGrpSpPr>
        <p:grpSpPr>
          <a:xfrm>
            <a:off x="3800551" y="5192061"/>
            <a:ext cx="219240" cy="248400"/>
            <a:chOff x="3800551" y="5192061"/>
            <a:chExt cx="2192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DD31126-EC65-A08A-D424-376D1AA71000}"/>
                    </a:ext>
                  </a:extLst>
                </p14:cNvPr>
                <p14:cNvContentPartPr/>
                <p14:nvPr/>
              </p14:nvContentPartPr>
              <p14:xfrm>
                <a:off x="3800551" y="5279541"/>
                <a:ext cx="10080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DD31126-EC65-A08A-D424-376D1AA710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94431" y="5273421"/>
                  <a:ext cx="113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28F964-A0C4-AFAF-8C78-4E73257A1093}"/>
                    </a:ext>
                  </a:extLst>
                </p14:cNvPr>
                <p14:cNvContentPartPr/>
                <p14:nvPr/>
              </p14:nvContentPartPr>
              <p14:xfrm>
                <a:off x="3808111" y="5333181"/>
                <a:ext cx="14724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28F964-A0C4-AFAF-8C78-4E73257A10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01991" y="5327061"/>
                  <a:ext cx="15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315758-1541-AD87-2625-8124A304CCA9}"/>
                    </a:ext>
                  </a:extLst>
                </p14:cNvPr>
                <p14:cNvContentPartPr/>
                <p14:nvPr/>
              </p14:nvContentPartPr>
              <p14:xfrm>
                <a:off x="3877591" y="5192061"/>
                <a:ext cx="142200" cy="24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315758-1541-AD87-2625-8124A304CC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71471" y="5185941"/>
                  <a:ext cx="1544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456DE3-BE1D-AE29-3A32-98242B3A3DA6}"/>
              </a:ext>
            </a:extLst>
          </p:cNvPr>
          <p:cNvGrpSpPr/>
          <p:nvPr/>
        </p:nvGrpSpPr>
        <p:grpSpPr>
          <a:xfrm>
            <a:off x="4430911" y="5124021"/>
            <a:ext cx="928440" cy="226800"/>
            <a:chOff x="4430911" y="5124021"/>
            <a:chExt cx="92844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E4A9DB-2721-AAC7-3D84-EE6DC4873E61}"/>
                    </a:ext>
                  </a:extLst>
                </p14:cNvPr>
                <p14:cNvContentPartPr/>
                <p14:nvPr/>
              </p14:nvContentPartPr>
              <p14:xfrm>
                <a:off x="4430911" y="5195301"/>
                <a:ext cx="9324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E4A9DB-2721-AAC7-3D84-EE6DC4873E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24791" y="5189181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6C3C81-4D1D-354E-7325-8815E4F42E85}"/>
                    </a:ext>
                  </a:extLst>
                </p14:cNvPr>
                <p14:cNvContentPartPr/>
                <p14:nvPr/>
              </p14:nvContentPartPr>
              <p14:xfrm>
                <a:off x="4667071" y="5231661"/>
                <a:ext cx="9756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6C3C81-4D1D-354E-7325-8815E4F42E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60951" y="5225541"/>
                  <a:ext cx="10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083116-C198-F0A0-F438-CBD7FE34D2D3}"/>
                    </a:ext>
                  </a:extLst>
                </p14:cNvPr>
                <p14:cNvContentPartPr/>
                <p14:nvPr/>
              </p14:nvContentPartPr>
              <p14:xfrm>
                <a:off x="4699111" y="5310861"/>
                <a:ext cx="8640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083116-C198-F0A0-F438-CBD7FE34D2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92991" y="5304741"/>
                  <a:ext cx="98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BCFEE4-6E61-562D-EB31-CA7408D7BC74}"/>
                    </a:ext>
                  </a:extLst>
                </p14:cNvPr>
                <p14:cNvContentPartPr/>
                <p14:nvPr/>
              </p14:nvContentPartPr>
              <p14:xfrm>
                <a:off x="4961551" y="5124021"/>
                <a:ext cx="165960" cy="15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BCFEE4-6E61-562D-EB31-CA7408D7BC7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55431" y="5117901"/>
                  <a:ext cx="178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B6C214-ABD2-05F0-DC8E-E43041632459}"/>
                    </a:ext>
                  </a:extLst>
                </p14:cNvPr>
                <p14:cNvContentPartPr/>
                <p14:nvPr/>
              </p14:nvContentPartPr>
              <p14:xfrm>
                <a:off x="5192311" y="5154261"/>
                <a:ext cx="160920" cy="12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B6C214-ABD2-05F0-DC8E-E430416324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86191" y="5148141"/>
                  <a:ext cx="173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9398F0-5BEB-9553-2BC0-19262FE96BB0}"/>
                    </a:ext>
                  </a:extLst>
                </p14:cNvPr>
                <p14:cNvContentPartPr/>
                <p14:nvPr/>
              </p14:nvContentPartPr>
              <p14:xfrm>
                <a:off x="5196631" y="5167941"/>
                <a:ext cx="162720" cy="12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9398F0-5BEB-9553-2BC0-19262FE96B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90511" y="5161821"/>
                  <a:ext cx="17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A491AF-9CA2-6225-65FF-DB109AD4CA4E}"/>
                    </a:ext>
                  </a:extLst>
                </p14:cNvPr>
                <p14:cNvContentPartPr/>
                <p14:nvPr/>
              </p14:nvContentPartPr>
              <p14:xfrm>
                <a:off x="4985311" y="5350461"/>
                <a:ext cx="31212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A491AF-9CA2-6225-65FF-DB109AD4CA4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79191" y="5344341"/>
                  <a:ext cx="32436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729B588-305F-F251-7000-CF0EDE8E5B56}"/>
                  </a:ext>
                </a:extLst>
              </p14:cNvPr>
              <p14:cNvContentPartPr/>
              <p14:nvPr/>
            </p14:nvContentPartPr>
            <p14:xfrm>
              <a:off x="5128231" y="5430381"/>
              <a:ext cx="184680" cy="17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729B588-305F-F251-7000-CF0EDE8E5B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22111" y="5424261"/>
                <a:ext cx="19692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FC912DC-184E-B7A9-E503-5E89BC66200E}"/>
              </a:ext>
            </a:extLst>
          </p:cNvPr>
          <p:cNvGrpSpPr/>
          <p:nvPr/>
        </p:nvGrpSpPr>
        <p:grpSpPr>
          <a:xfrm>
            <a:off x="261271" y="4983261"/>
            <a:ext cx="1499040" cy="1460717"/>
            <a:chOff x="261271" y="4983261"/>
            <a:chExt cx="1499040" cy="14607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E94844-A75A-B419-E633-8B826001FFA2}"/>
                    </a:ext>
                  </a:extLst>
                </p14:cNvPr>
                <p14:cNvContentPartPr/>
                <p14:nvPr/>
              </p14:nvContentPartPr>
              <p14:xfrm>
                <a:off x="285871" y="4983261"/>
                <a:ext cx="152640" cy="36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E94844-A75A-B419-E633-8B826001FF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9751" y="4977141"/>
                  <a:ext cx="1648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5DF3CB0-6910-D5F8-75F8-2DDC1A9A557A}"/>
                    </a:ext>
                  </a:extLst>
                </p14:cNvPr>
                <p14:cNvContentPartPr/>
                <p14:nvPr/>
              </p14:nvContentPartPr>
              <p14:xfrm>
                <a:off x="499351" y="5024661"/>
                <a:ext cx="49320" cy="315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5DF3CB0-6910-D5F8-75F8-2DDC1A9A55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231" y="5018541"/>
                  <a:ext cx="61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43594E-5999-5E35-9248-F39369B8F5C6}"/>
                    </a:ext>
                  </a:extLst>
                </p14:cNvPr>
                <p14:cNvContentPartPr/>
                <p14:nvPr/>
              </p14:nvContentPartPr>
              <p14:xfrm>
                <a:off x="556231" y="5151741"/>
                <a:ext cx="88920" cy="122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43594E-5999-5E35-9248-F39369B8F5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0111" y="5145621"/>
                  <a:ext cx="10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9585E3-4767-50D9-347F-8927E075ED4A}"/>
                    </a:ext>
                  </a:extLst>
                </p14:cNvPr>
                <p14:cNvContentPartPr/>
                <p14:nvPr/>
              </p14:nvContentPartPr>
              <p14:xfrm>
                <a:off x="566311" y="5125461"/>
                <a:ext cx="101520" cy="15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9585E3-4767-50D9-347F-8927E075ED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0191" y="5119341"/>
                  <a:ext cx="11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7E11943-4F07-1273-A938-DCB8B772C934}"/>
                    </a:ext>
                  </a:extLst>
                </p14:cNvPr>
                <p14:cNvContentPartPr/>
                <p14:nvPr/>
              </p14:nvContentPartPr>
              <p14:xfrm>
                <a:off x="731191" y="5024661"/>
                <a:ext cx="207720" cy="320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7E11943-4F07-1273-A938-DCB8B772C9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5071" y="5018541"/>
                  <a:ext cx="219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DD66C3-BE01-7A14-3060-D038102B6399}"/>
                    </a:ext>
                  </a:extLst>
                </p14:cNvPr>
                <p14:cNvContentPartPr/>
                <p14:nvPr/>
              </p14:nvContentPartPr>
              <p14:xfrm>
                <a:off x="882031" y="5198181"/>
                <a:ext cx="102960" cy="1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DD66C3-BE01-7A14-3060-D038102B63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5911" y="5192061"/>
                  <a:ext cx="11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85EB2F-7A95-CFF1-F9C5-D07B458D5FED}"/>
                    </a:ext>
                  </a:extLst>
                </p14:cNvPr>
                <p14:cNvContentPartPr/>
                <p14:nvPr/>
              </p14:nvContentPartPr>
              <p14:xfrm>
                <a:off x="1029991" y="5135541"/>
                <a:ext cx="101520" cy="18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85EB2F-7A95-CFF1-F9C5-D07B458D5F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3871" y="5129421"/>
                  <a:ext cx="113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E0A7E4-8994-E73A-B15F-546B3DAC5BBE}"/>
                    </a:ext>
                  </a:extLst>
                </p14:cNvPr>
                <p14:cNvContentPartPr/>
                <p14:nvPr/>
              </p14:nvContentPartPr>
              <p14:xfrm>
                <a:off x="1157071" y="4988661"/>
                <a:ext cx="85680" cy="134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E0A7E4-8994-E73A-B15F-546B3DAC5B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951" y="4982541"/>
                  <a:ext cx="97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DBF191-0D9E-1FB5-2E5E-CB39E010F54B}"/>
                    </a:ext>
                  </a:extLst>
                </p14:cNvPr>
                <p14:cNvContentPartPr/>
                <p14:nvPr/>
              </p14:nvContentPartPr>
              <p14:xfrm>
                <a:off x="261271" y="6115658"/>
                <a:ext cx="150120" cy="28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DBF191-0D9E-1FB5-2E5E-CB39E010F5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5151" y="6109538"/>
                  <a:ext cx="162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9D47F9-9167-7A4A-DB6B-D7C09CADFF24}"/>
                    </a:ext>
                  </a:extLst>
                </p14:cNvPr>
                <p14:cNvContentPartPr/>
                <p14:nvPr/>
              </p14:nvContentPartPr>
              <p14:xfrm>
                <a:off x="261271" y="6265418"/>
                <a:ext cx="15912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9D47F9-9167-7A4A-DB6B-D7C09CADFF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5137" y="6258958"/>
                  <a:ext cx="171388" cy="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B72656-81F4-EDC6-C435-1A74067DA8BC}"/>
                    </a:ext>
                  </a:extLst>
                </p14:cNvPr>
                <p14:cNvContentPartPr/>
                <p14:nvPr/>
              </p14:nvContentPartPr>
              <p14:xfrm>
                <a:off x="470791" y="6104498"/>
                <a:ext cx="53280" cy="26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B72656-81F4-EDC6-C435-1A74067DA8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4629" y="6098378"/>
                  <a:ext cx="65603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2517FE-0D7F-92FE-75EC-476734EE3F0F}"/>
                    </a:ext>
                  </a:extLst>
                </p14:cNvPr>
                <p14:cNvContentPartPr/>
                <p14:nvPr/>
              </p14:nvContentPartPr>
              <p14:xfrm>
                <a:off x="551431" y="6208178"/>
                <a:ext cx="118440" cy="16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2517FE-0D7F-92FE-75EC-476734EE3F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5311" y="6202058"/>
                  <a:ext cx="130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6D0D15-A3F2-DBD0-68C3-975DB920FB66}"/>
                    </a:ext>
                  </a:extLst>
                </p14:cNvPr>
                <p14:cNvContentPartPr/>
                <p14:nvPr/>
              </p14:nvContentPartPr>
              <p14:xfrm>
                <a:off x="730711" y="6089018"/>
                <a:ext cx="57960" cy="28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6D0D15-A3F2-DBD0-68C3-975DB920FB6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4591" y="6082898"/>
                  <a:ext cx="70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308C73-8ADF-C0D6-7148-82080F4C7698}"/>
                    </a:ext>
                  </a:extLst>
                </p14:cNvPr>
                <p14:cNvContentPartPr/>
                <p14:nvPr/>
              </p14:nvContentPartPr>
              <p14:xfrm>
                <a:off x="826111" y="6159578"/>
                <a:ext cx="122400" cy="9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308C73-8ADF-C0D6-7148-82080F4C76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9973" y="6153458"/>
                  <a:ext cx="134676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8C62E2-799E-124E-DE42-5B4B1E3C0214}"/>
                    </a:ext>
                  </a:extLst>
                </p14:cNvPr>
                <p14:cNvContentPartPr/>
                <p14:nvPr/>
              </p14:nvContentPartPr>
              <p14:xfrm>
                <a:off x="1025191" y="5985338"/>
                <a:ext cx="90720" cy="437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8C62E2-799E-124E-DE42-5B4B1E3C02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9047" y="5979218"/>
                  <a:ext cx="103009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C3FD97-F82E-86FE-5E2C-8E6446EEFEF7}"/>
                    </a:ext>
                  </a:extLst>
                </p14:cNvPr>
                <p14:cNvContentPartPr/>
                <p14:nvPr/>
              </p14:nvContentPartPr>
              <p14:xfrm>
                <a:off x="1169551" y="6000818"/>
                <a:ext cx="117360" cy="14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C3FD97-F82E-86FE-5E2C-8E6446EEFE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3450" y="5994698"/>
                  <a:ext cx="129563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0E006E7-D323-7367-D585-E595862A4A6A}"/>
                    </a:ext>
                  </a:extLst>
                </p14:cNvPr>
                <p14:cNvContentPartPr/>
                <p14:nvPr/>
              </p14:nvContentPartPr>
              <p14:xfrm>
                <a:off x="1335151" y="6041138"/>
                <a:ext cx="124200" cy="100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0E006E7-D323-7367-D585-E595862A4A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29031" y="6035018"/>
                  <a:ext cx="136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EA92C3-5047-728D-24A9-08245A056294}"/>
                    </a:ext>
                  </a:extLst>
                </p14:cNvPr>
                <p14:cNvContentPartPr/>
                <p14:nvPr/>
              </p14:nvContentPartPr>
              <p14:xfrm>
                <a:off x="1320031" y="6017378"/>
                <a:ext cx="102600" cy="157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EA92C3-5047-728D-24A9-08245A05629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13911" y="6011258"/>
                  <a:ext cx="11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F17B4E-369F-46DF-1E66-22682AB60FF0}"/>
                    </a:ext>
                  </a:extLst>
                </p14:cNvPr>
                <p14:cNvContentPartPr/>
                <p14:nvPr/>
              </p14:nvContentPartPr>
              <p14:xfrm>
                <a:off x="1159831" y="6199538"/>
                <a:ext cx="32652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F17B4E-369F-46DF-1E66-22682AB60FF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3711" y="6193418"/>
                  <a:ext cx="33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067318-5454-5E98-A090-F4BE4DF6B930}"/>
                    </a:ext>
                  </a:extLst>
                </p14:cNvPr>
                <p14:cNvContentPartPr/>
                <p14:nvPr/>
              </p14:nvContentPartPr>
              <p14:xfrm>
                <a:off x="1263151" y="6303578"/>
                <a:ext cx="138600" cy="10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067318-5454-5E98-A090-F4BE4DF6B9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57031" y="6297458"/>
                  <a:ext cx="150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9BF48A-242A-7C9A-F642-453FEDF4F25A}"/>
                    </a:ext>
                  </a:extLst>
                </p14:cNvPr>
                <p14:cNvContentPartPr/>
                <p14:nvPr/>
              </p14:nvContentPartPr>
              <p14:xfrm>
                <a:off x="1541431" y="5985698"/>
                <a:ext cx="121320" cy="45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9BF48A-242A-7C9A-F642-453FEDF4F2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35293" y="5979578"/>
                  <a:ext cx="133596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560752-EE3D-A8C1-49FB-FA9A59C1F858}"/>
                    </a:ext>
                  </a:extLst>
                </p14:cNvPr>
                <p14:cNvContentPartPr/>
                <p14:nvPr/>
              </p14:nvContentPartPr>
              <p14:xfrm>
                <a:off x="1621351" y="5887418"/>
                <a:ext cx="138960" cy="10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560752-EE3D-A8C1-49FB-FA9A59C1F8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15247" y="5881298"/>
                  <a:ext cx="151168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B8A314-1104-1982-D3F3-E82557566BD3}"/>
                    </a:ext>
                  </a:extLst>
                </p14:cNvPr>
                <p14:cNvContentPartPr/>
                <p14:nvPr/>
              </p14:nvContentPartPr>
              <p14:xfrm>
                <a:off x="1271071" y="6231938"/>
                <a:ext cx="360" cy="132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B8A314-1104-1982-D3F3-E82557566B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64951" y="6225818"/>
                  <a:ext cx="126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380893-9129-6C69-E6E9-31C84C5FD430}"/>
              </a:ext>
            </a:extLst>
          </p:cNvPr>
          <p:cNvGrpSpPr/>
          <p:nvPr/>
        </p:nvGrpSpPr>
        <p:grpSpPr>
          <a:xfrm>
            <a:off x="6829591" y="2520141"/>
            <a:ext cx="671040" cy="681840"/>
            <a:chOff x="6829591" y="2520141"/>
            <a:chExt cx="67104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F10FEF-3E3A-C072-C915-6908689AA22C}"/>
                    </a:ext>
                  </a:extLst>
                </p14:cNvPr>
                <p14:cNvContentPartPr/>
                <p14:nvPr/>
              </p14:nvContentPartPr>
              <p14:xfrm>
                <a:off x="6829591" y="2692581"/>
                <a:ext cx="182880" cy="36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F10FEF-3E3A-C072-C915-6908689AA2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3471" y="2686461"/>
                  <a:ext cx="1951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A7BD90-A15A-80D0-6D28-7AAE189421BF}"/>
                    </a:ext>
                  </a:extLst>
                </p14:cNvPr>
                <p14:cNvContentPartPr/>
                <p14:nvPr/>
              </p14:nvContentPartPr>
              <p14:xfrm>
                <a:off x="7092391" y="2830461"/>
                <a:ext cx="10152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A7BD90-A15A-80D0-6D28-7AAE189421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86271" y="2824341"/>
                  <a:ext cx="1137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51943C-7D93-A2DB-4B0E-F16FD494F2FB}"/>
                    </a:ext>
                  </a:extLst>
                </p14:cNvPr>
                <p14:cNvContentPartPr/>
                <p14:nvPr/>
              </p14:nvContentPartPr>
              <p14:xfrm>
                <a:off x="7124071" y="2919381"/>
                <a:ext cx="116640" cy="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51943C-7D93-A2DB-4B0E-F16FD494F2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17951" y="2913261"/>
                  <a:ext cx="128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A04835-6EA6-45CB-8E34-4D0F2B8FBBB3}"/>
                    </a:ext>
                  </a:extLst>
                </p14:cNvPr>
                <p14:cNvContentPartPr/>
                <p14:nvPr/>
              </p14:nvContentPartPr>
              <p14:xfrm>
                <a:off x="7398031" y="2520141"/>
                <a:ext cx="102600" cy="68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A04835-6EA6-45CB-8E34-4D0F2B8FBB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91911" y="2514021"/>
                  <a:ext cx="114840" cy="69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7E04FD-1BFA-243E-66E4-187AE251A605}"/>
              </a:ext>
            </a:extLst>
          </p:cNvPr>
          <p:cNvGrpSpPr/>
          <p:nvPr/>
        </p:nvGrpSpPr>
        <p:grpSpPr>
          <a:xfrm>
            <a:off x="9306031" y="2548941"/>
            <a:ext cx="486000" cy="422640"/>
            <a:chOff x="9306031" y="2548941"/>
            <a:chExt cx="4860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D9B149-DFC0-F2C7-F540-C3F616B4FE65}"/>
                    </a:ext>
                  </a:extLst>
                </p14:cNvPr>
                <p14:cNvContentPartPr/>
                <p14:nvPr/>
              </p14:nvContentPartPr>
              <p14:xfrm>
                <a:off x="9306031" y="2548941"/>
                <a:ext cx="215280" cy="42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D9B149-DFC0-F2C7-F540-C3F616B4FE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99911" y="2542821"/>
                  <a:ext cx="2275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0242AD2-1323-B0FA-7A16-408AD28E5A3B}"/>
                    </a:ext>
                  </a:extLst>
                </p14:cNvPr>
                <p14:cNvContentPartPr/>
                <p14:nvPr/>
              </p14:nvContentPartPr>
              <p14:xfrm>
                <a:off x="9620671" y="2742981"/>
                <a:ext cx="171360" cy="157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0242AD2-1323-B0FA-7A16-408AD28E5A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14551" y="2736861"/>
                  <a:ext cx="183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8F95AD-644E-D926-78DB-7CE964A9CF2D}"/>
                    </a:ext>
                  </a:extLst>
                </p14:cNvPr>
                <p14:cNvContentPartPr/>
                <p14:nvPr/>
              </p14:nvContentPartPr>
              <p14:xfrm>
                <a:off x="9623191" y="2742981"/>
                <a:ext cx="149400" cy="18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8F95AD-644E-D926-78DB-7CE964A9CF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17071" y="2736861"/>
                  <a:ext cx="16164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04C6382-F361-7DB2-A411-F66170D49BD7}"/>
                  </a:ext>
                </a:extLst>
              </p14:cNvPr>
              <p14:cNvContentPartPr/>
              <p14:nvPr/>
            </p14:nvContentPartPr>
            <p14:xfrm>
              <a:off x="7558951" y="3155901"/>
              <a:ext cx="122400" cy="11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04C6382-F361-7DB2-A411-F66170D49BD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552831" y="3149781"/>
                <a:ext cx="134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0C3CA03-63B7-C90B-9116-19CE19151AEE}"/>
                  </a:ext>
                </a:extLst>
              </p14:cNvPr>
              <p14:cNvContentPartPr/>
              <p14:nvPr/>
            </p14:nvContentPartPr>
            <p14:xfrm>
              <a:off x="7593511" y="2393061"/>
              <a:ext cx="110160" cy="22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0C3CA03-63B7-C90B-9116-19CE19151AE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87391" y="2386941"/>
                <a:ext cx="122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4F261D7-9102-77C7-6C5A-EE4AEB304143}"/>
                  </a:ext>
                </a:extLst>
              </p14:cNvPr>
              <p14:cNvContentPartPr/>
              <p14:nvPr/>
            </p14:nvContentPartPr>
            <p14:xfrm>
              <a:off x="288322" y="5197737"/>
              <a:ext cx="11520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4F261D7-9102-77C7-6C5A-EE4AEB30414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202" y="5191617"/>
                <a:ext cx="127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EF8524-3280-A375-525A-CA9B9C7AF60F}"/>
                  </a:ext>
                </a:extLst>
              </p14:cNvPr>
              <p14:cNvContentPartPr/>
              <p14:nvPr/>
            </p14:nvContentPartPr>
            <p14:xfrm>
              <a:off x="8206609" y="2730196"/>
              <a:ext cx="150120" cy="283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EF8524-3280-A375-525A-CA9B9C7AF60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00489" y="2724076"/>
                <a:ext cx="162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419401D-DE5D-E6A3-7A25-AFB306BC0CC2}"/>
                  </a:ext>
                </a:extLst>
              </p14:cNvPr>
              <p14:cNvContentPartPr/>
              <p14:nvPr/>
            </p14:nvContentPartPr>
            <p14:xfrm>
              <a:off x="8206609" y="2879956"/>
              <a:ext cx="159120" cy="6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419401D-DE5D-E6A3-7A25-AFB306BC0CC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00475" y="2873496"/>
                <a:ext cx="171388" cy="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1E2DF2A-8B73-2EF0-9621-DC22550E15E9}"/>
                  </a:ext>
                </a:extLst>
              </p14:cNvPr>
              <p14:cNvContentPartPr/>
              <p14:nvPr/>
            </p14:nvContentPartPr>
            <p14:xfrm>
              <a:off x="8416129" y="2719036"/>
              <a:ext cx="53280" cy="263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1E2DF2A-8B73-2EF0-9621-DC22550E15E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09967" y="2712916"/>
                <a:ext cx="65603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35EC62E-9A0A-A249-5543-B695A4F1BDDB}"/>
                  </a:ext>
                </a:extLst>
              </p14:cNvPr>
              <p14:cNvContentPartPr/>
              <p14:nvPr/>
            </p14:nvContentPartPr>
            <p14:xfrm>
              <a:off x="8496769" y="2822716"/>
              <a:ext cx="118440" cy="167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35EC62E-9A0A-A249-5543-B695A4F1BDD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90649" y="2816596"/>
                <a:ext cx="130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D363FEF-346E-0AE0-750D-1240F130634C}"/>
                  </a:ext>
                </a:extLst>
              </p14:cNvPr>
              <p14:cNvContentPartPr/>
              <p14:nvPr/>
            </p14:nvContentPartPr>
            <p14:xfrm>
              <a:off x="8676049" y="2703556"/>
              <a:ext cx="57960" cy="281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D363FEF-346E-0AE0-750D-1240F130634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669929" y="2697436"/>
                <a:ext cx="70200" cy="2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04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495C3-43F4-C4A4-73CA-951FFCA1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324F9-E788-A46C-41B2-1C4714D68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1" y="330405"/>
            <a:ext cx="2667000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954D8-BD98-69E6-36DB-4FD3B1921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42" y="1030368"/>
            <a:ext cx="3555572" cy="1974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EA205-AA26-B6D7-8D56-C9DFA7B3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30" y="2842657"/>
            <a:ext cx="4941345" cy="2966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71BC9-98A5-DCFB-557B-5F9FF0B0B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25" y="3067260"/>
            <a:ext cx="4687646" cy="2481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98609-2962-CAE1-34FC-DB5B98EC063C}"/>
                  </a:ext>
                </a:extLst>
              </p14:cNvPr>
              <p14:cNvContentPartPr/>
              <p14:nvPr/>
            </p14:nvContentPartPr>
            <p14:xfrm>
              <a:off x="1728795" y="2362185"/>
              <a:ext cx="360" cy="52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98609-2962-CAE1-34FC-DB5B98EC0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9795" y="2353545"/>
                <a:ext cx="18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6A6917-9344-B65E-0D73-E0D75AE2CB17}"/>
                  </a:ext>
                </a:extLst>
              </p14:cNvPr>
              <p14:cNvContentPartPr/>
              <p14:nvPr/>
            </p14:nvContentPartPr>
            <p14:xfrm>
              <a:off x="1682715" y="2534985"/>
              <a:ext cx="88200" cy="17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6A6917-9344-B65E-0D73-E0D75AE2CB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4075" y="2525985"/>
                <a:ext cx="10584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3A0C18B-1815-418F-8B06-86CC13ECC2CA}"/>
              </a:ext>
            </a:extLst>
          </p:cNvPr>
          <p:cNvGrpSpPr/>
          <p:nvPr/>
        </p:nvGrpSpPr>
        <p:grpSpPr>
          <a:xfrm>
            <a:off x="3409275" y="2317185"/>
            <a:ext cx="72720" cy="314280"/>
            <a:chOff x="3409275" y="2317185"/>
            <a:chExt cx="727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3670A2-FA49-C9D6-4030-2F12DA07EFA5}"/>
                    </a:ext>
                  </a:extLst>
                </p14:cNvPr>
                <p14:cNvContentPartPr/>
                <p14:nvPr/>
              </p14:nvContentPartPr>
              <p14:xfrm>
                <a:off x="3412875" y="2317185"/>
                <a:ext cx="360" cy="8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3670A2-FA49-C9D6-4030-2F12DA07EF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03875" y="2308185"/>
                  <a:ext cx="1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9F5E82-57DF-C5BE-7FB3-0F4BC3EF50EB}"/>
                    </a:ext>
                  </a:extLst>
                </p14:cNvPr>
                <p14:cNvContentPartPr/>
                <p14:nvPr/>
              </p14:nvContentPartPr>
              <p14:xfrm>
                <a:off x="3409275" y="2471265"/>
                <a:ext cx="72720" cy="16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9F5E82-57DF-C5BE-7FB3-0F4BC3EF50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00635" y="2462265"/>
                  <a:ext cx="90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D402C2-918F-B932-1BDC-C7762A828707}"/>
              </a:ext>
            </a:extLst>
          </p:cNvPr>
          <p:cNvGrpSpPr/>
          <p:nvPr/>
        </p:nvGrpSpPr>
        <p:grpSpPr>
          <a:xfrm>
            <a:off x="3529875" y="1076985"/>
            <a:ext cx="592560" cy="472680"/>
            <a:chOff x="3529875" y="1076985"/>
            <a:chExt cx="5925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007B89-F120-4FA2-02CB-CE8E97EA7D84}"/>
                    </a:ext>
                  </a:extLst>
                </p14:cNvPr>
                <p14:cNvContentPartPr/>
                <p14:nvPr/>
              </p14:nvContentPartPr>
              <p14:xfrm>
                <a:off x="3529875" y="1274985"/>
                <a:ext cx="56160" cy="27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007B89-F120-4FA2-02CB-CE8E97EA7D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20875" y="1265985"/>
                  <a:ext cx="73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8B6AE2-C0C3-2529-DF5E-B3AB6EB06F5A}"/>
                    </a:ext>
                  </a:extLst>
                </p14:cNvPr>
                <p14:cNvContentPartPr/>
                <p14:nvPr/>
              </p14:nvContentPartPr>
              <p14:xfrm>
                <a:off x="3602595" y="1263825"/>
                <a:ext cx="77400" cy="2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8B6AE2-C0C3-2529-DF5E-B3AB6EB06F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93955" y="1254825"/>
                  <a:ext cx="95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A62BED-E3E1-7562-E2AA-F88A85EA61C2}"/>
                    </a:ext>
                  </a:extLst>
                </p14:cNvPr>
                <p14:cNvContentPartPr/>
                <p14:nvPr/>
              </p14:nvContentPartPr>
              <p14:xfrm>
                <a:off x="3611955" y="1312785"/>
                <a:ext cx="79200" cy="18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A62BED-E3E1-7562-E2AA-F88A85EA61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02955" y="1304145"/>
                  <a:ext cx="96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2F03F7-73D6-707A-0C09-1AACF0CE1567}"/>
                    </a:ext>
                  </a:extLst>
                </p14:cNvPr>
                <p14:cNvContentPartPr/>
                <p14:nvPr/>
              </p14:nvContentPartPr>
              <p14:xfrm>
                <a:off x="3764235" y="1134225"/>
                <a:ext cx="37800" cy="22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2F03F7-73D6-707A-0C09-1AACF0CE15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5595" y="1125585"/>
                  <a:ext cx="55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25748F3-8463-FD34-F183-C2B333DD39D7}"/>
                    </a:ext>
                  </a:extLst>
                </p14:cNvPr>
                <p14:cNvContentPartPr/>
                <p14:nvPr/>
              </p14:nvContentPartPr>
              <p14:xfrm>
                <a:off x="3736515" y="1228185"/>
                <a:ext cx="87120" cy="3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25748F3-8463-FD34-F183-C2B333DD39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27875" y="1219545"/>
                  <a:ext cx="10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96FFBC-6856-0236-6D2F-197CE2F73DF5}"/>
                    </a:ext>
                  </a:extLst>
                </p14:cNvPr>
                <p14:cNvContentPartPr/>
                <p14:nvPr/>
              </p14:nvContentPartPr>
              <p14:xfrm>
                <a:off x="3874395" y="1122345"/>
                <a:ext cx="68400" cy="21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96FFBC-6856-0236-6D2F-197CE2F73D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5395" y="1113345"/>
                  <a:ext cx="86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7E82C6-AE92-34F9-B28B-E1F8629B9C7F}"/>
                    </a:ext>
                  </a:extLst>
                </p14:cNvPr>
                <p14:cNvContentPartPr/>
                <p14:nvPr/>
              </p14:nvContentPartPr>
              <p14:xfrm>
                <a:off x="3928395" y="1185345"/>
                <a:ext cx="92880" cy="57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7E82C6-AE92-34F9-B28B-E1F8629B9C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19755" y="1176705"/>
                  <a:ext cx="110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F460B8-9054-1B15-08B1-417C5D806EA1}"/>
                    </a:ext>
                  </a:extLst>
                </p14:cNvPr>
                <p14:cNvContentPartPr/>
                <p14:nvPr/>
              </p14:nvContentPartPr>
              <p14:xfrm>
                <a:off x="3966555" y="1140345"/>
                <a:ext cx="25920" cy="14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F460B8-9054-1B15-08B1-417C5D806E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57555" y="1131345"/>
                  <a:ext cx="4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9E76A1-B0D2-2C9B-4A7E-B77494E1387C}"/>
                    </a:ext>
                  </a:extLst>
                </p14:cNvPr>
                <p14:cNvContentPartPr/>
                <p14:nvPr/>
              </p14:nvContentPartPr>
              <p14:xfrm>
                <a:off x="4010115" y="1076985"/>
                <a:ext cx="112320" cy="23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9E76A1-B0D2-2C9B-4A7E-B77494E138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01475" y="1068345"/>
                  <a:ext cx="1299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E5EDA2-D50C-6C3C-BE2D-4BA0F66AB320}"/>
                  </a:ext>
                </a:extLst>
              </p14:cNvPr>
              <p14:cNvContentPartPr/>
              <p14:nvPr/>
            </p14:nvContentPartPr>
            <p14:xfrm>
              <a:off x="3705151" y="2113341"/>
              <a:ext cx="435240" cy="75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E5EDA2-D50C-6C3C-BE2D-4BA0F66AB3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99031" y="2107221"/>
                <a:ext cx="447480" cy="77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5D3E2BA-916F-F721-33A4-F3B465BD0AF9}"/>
              </a:ext>
            </a:extLst>
          </p:cNvPr>
          <p:cNvGrpSpPr/>
          <p:nvPr/>
        </p:nvGrpSpPr>
        <p:grpSpPr>
          <a:xfrm>
            <a:off x="6559231" y="1820661"/>
            <a:ext cx="876960" cy="278280"/>
            <a:chOff x="6559231" y="1820661"/>
            <a:chExt cx="8769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EBB908-ABCA-C63D-B4E9-6ED5A3D36E1E}"/>
                    </a:ext>
                  </a:extLst>
                </p14:cNvPr>
                <p14:cNvContentPartPr/>
                <p14:nvPr/>
              </p14:nvContentPartPr>
              <p14:xfrm>
                <a:off x="6559231" y="1851621"/>
                <a:ext cx="188640" cy="247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EBB908-ABCA-C63D-B4E9-6ED5A3D36E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3111" y="1845501"/>
                  <a:ext cx="200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53BB84-8BBC-1AA9-11B3-255D4590A5E6}"/>
                    </a:ext>
                  </a:extLst>
                </p14:cNvPr>
                <p14:cNvContentPartPr/>
                <p14:nvPr/>
              </p14:nvContentPartPr>
              <p14:xfrm>
                <a:off x="6575791" y="2012181"/>
                <a:ext cx="156600" cy="2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53BB84-8BBC-1AA9-11B3-255D4590A5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69671" y="2006061"/>
                  <a:ext cx="16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F936BA-B0BC-9353-43A9-0AA40F339FBA}"/>
                    </a:ext>
                  </a:extLst>
                </p14:cNvPr>
                <p14:cNvContentPartPr/>
                <p14:nvPr/>
              </p14:nvContentPartPr>
              <p14:xfrm>
                <a:off x="6820951" y="1820661"/>
                <a:ext cx="57240" cy="27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F936BA-B0BC-9353-43A9-0AA40F339F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14831" y="1814541"/>
                  <a:ext cx="69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3CE6FA-0FDB-FF38-F0DB-F9C05933D21F}"/>
                    </a:ext>
                  </a:extLst>
                </p14:cNvPr>
                <p14:cNvContentPartPr/>
                <p14:nvPr/>
              </p14:nvContentPartPr>
              <p14:xfrm>
                <a:off x="6933631" y="1947741"/>
                <a:ext cx="131400" cy="9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3CE6FA-0FDB-FF38-F0DB-F9C05933D2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7511" y="1941621"/>
                  <a:ext cx="143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D453C9-8CC7-D1F8-B865-F01099C0B4F9}"/>
                    </a:ext>
                  </a:extLst>
                </p14:cNvPr>
                <p14:cNvContentPartPr/>
                <p14:nvPr/>
              </p14:nvContentPartPr>
              <p14:xfrm>
                <a:off x="6951631" y="1923621"/>
                <a:ext cx="77400" cy="12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D453C9-8CC7-D1F8-B865-F01099C0B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45511" y="1917501"/>
                  <a:ext cx="89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647ED3-A305-C894-F2C6-C3872CA70166}"/>
                    </a:ext>
                  </a:extLst>
                </p14:cNvPr>
                <p14:cNvContentPartPr/>
                <p14:nvPr/>
              </p14:nvContentPartPr>
              <p14:xfrm>
                <a:off x="7108591" y="1836501"/>
                <a:ext cx="292320" cy="24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647ED3-A305-C894-F2C6-C3872CA701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2471" y="1830381"/>
                  <a:ext cx="304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D6E16A-C186-9530-B699-18B8F2136D8A}"/>
                    </a:ext>
                  </a:extLst>
                </p14:cNvPr>
                <p14:cNvContentPartPr/>
                <p14:nvPr/>
              </p14:nvContentPartPr>
              <p14:xfrm>
                <a:off x="7338631" y="1938021"/>
                <a:ext cx="9756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D6E16A-C186-9530-B699-18B8F2136D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32511" y="1931901"/>
                  <a:ext cx="109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E64288-4A20-00C0-2FF9-519F0F31B049}"/>
              </a:ext>
            </a:extLst>
          </p:cNvPr>
          <p:cNvGrpSpPr/>
          <p:nvPr/>
        </p:nvGrpSpPr>
        <p:grpSpPr>
          <a:xfrm>
            <a:off x="7716991" y="1815621"/>
            <a:ext cx="250560" cy="216000"/>
            <a:chOff x="7716991" y="1815621"/>
            <a:chExt cx="25056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2D824E-639A-38C7-4E10-7D68A5BA52A7}"/>
                    </a:ext>
                  </a:extLst>
                </p14:cNvPr>
                <p14:cNvContentPartPr/>
                <p14:nvPr/>
              </p14:nvContentPartPr>
              <p14:xfrm>
                <a:off x="7768831" y="1844421"/>
                <a:ext cx="39600" cy="18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2D824E-639A-38C7-4E10-7D68A5BA52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62711" y="1838301"/>
                  <a:ext cx="51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F4D4E6-C2EB-2D88-CAA3-5B78FE50CE02}"/>
                    </a:ext>
                  </a:extLst>
                </p14:cNvPr>
                <p14:cNvContentPartPr/>
                <p14:nvPr/>
              </p14:nvContentPartPr>
              <p14:xfrm>
                <a:off x="7863511" y="1844421"/>
                <a:ext cx="24840" cy="14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F4D4E6-C2EB-2D88-CAA3-5B78FE50CE0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7391" y="1838301"/>
                  <a:ext cx="37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DF7EED-1993-24FC-F506-945EED32F4F8}"/>
                    </a:ext>
                  </a:extLst>
                </p14:cNvPr>
                <p14:cNvContentPartPr/>
                <p14:nvPr/>
              </p14:nvContentPartPr>
              <p14:xfrm>
                <a:off x="7716991" y="1815621"/>
                <a:ext cx="25056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DF7EED-1993-24FC-F506-945EED32F4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10871" y="1809501"/>
                  <a:ext cx="2628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A1DAD0-B729-A2E7-AA99-47FD27244874}"/>
                  </a:ext>
                </a:extLst>
              </p14:cNvPr>
              <p14:cNvContentPartPr/>
              <p14:nvPr/>
            </p14:nvContentPartPr>
            <p14:xfrm>
              <a:off x="8154751" y="1701141"/>
              <a:ext cx="107280" cy="393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A1DAD0-B729-A2E7-AA99-47FD2724487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48631" y="1695021"/>
                <a:ext cx="11952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7EAA296-8128-01D3-1365-A2E5406EC865}"/>
              </a:ext>
            </a:extLst>
          </p:cNvPr>
          <p:cNvGrpSpPr/>
          <p:nvPr/>
        </p:nvGrpSpPr>
        <p:grpSpPr>
          <a:xfrm>
            <a:off x="8420431" y="1549941"/>
            <a:ext cx="1347480" cy="452880"/>
            <a:chOff x="8420431" y="1549941"/>
            <a:chExt cx="134748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C11E3B-F0DF-A299-D241-B2BCE253B337}"/>
                    </a:ext>
                  </a:extLst>
                </p14:cNvPr>
                <p14:cNvContentPartPr/>
                <p14:nvPr/>
              </p14:nvContentPartPr>
              <p14:xfrm>
                <a:off x="8420431" y="1868181"/>
                <a:ext cx="109440" cy="11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C11E3B-F0DF-A299-D241-B2BCE253B3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14311" y="1862061"/>
                  <a:ext cx="12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C28006-4B7F-936D-319F-2B838809C581}"/>
                    </a:ext>
                  </a:extLst>
                </p14:cNvPr>
                <p14:cNvContentPartPr/>
                <p14:nvPr/>
              </p14:nvContentPartPr>
              <p14:xfrm>
                <a:off x="8564431" y="1875741"/>
                <a:ext cx="167760" cy="12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C28006-4B7F-936D-319F-2B838809C5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8311" y="1869621"/>
                  <a:ext cx="180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82E6D6-8F9D-0AA5-192B-B1041B40218B}"/>
                    </a:ext>
                  </a:extLst>
                </p14:cNvPr>
                <p14:cNvContentPartPr/>
                <p14:nvPr/>
              </p14:nvContentPartPr>
              <p14:xfrm>
                <a:off x="8752351" y="1750461"/>
                <a:ext cx="165240" cy="21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82E6D6-8F9D-0AA5-192B-B1041B40218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46231" y="1744341"/>
                  <a:ext cx="177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32183E-1681-AA43-129C-2F040D67A961}"/>
                    </a:ext>
                  </a:extLst>
                </p14:cNvPr>
                <p14:cNvContentPartPr/>
                <p14:nvPr/>
              </p14:nvContentPartPr>
              <p14:xfrm>
                <a:off x="8984551" y="1764501"/>
                <a:ext cx="16560" cy="14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32183E-1681-AA43-129C-2F040D67A9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78431" y="1758381"/>
                  <a:ext cx="2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F5B661-1D58-D115-810F-7843770C29CD}"/>
                    </a:ext>
                  </a:extLst>
                </p14:cNvPr>
                <p14:cNvContentPartPr/>
                <p14:nvPr/>
              </p14:nvContentPartPr>
              <p14:xfrm>
                <a:off x="9072031" y="1858101"/>
                <a:ext cx="87840" cy="7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F5B661-1D58-D115-810F-7843770C29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65911" y="1851981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E7EFBB-EC1B-9A11-6858-79A4D6B3BCF1}"/>
                    </a:ext>
                  </a:extLst>
                </p14:cNvPr>
                <p14:cNvContentPartPr/>
                <p14:nvPr/>
              </p14:nvContentPartPr>
              <p14:xfrm>
                <a:off x="9233311" y="1794021"/>
                <a:ext cx="121320" cy="170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E7EFBB-EC1B-9A11-6858-79A4D6B3BC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27191" y="1787901"/>
                  <a:ext cx="13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5B996F-11AA-F6C8-03AA-918D22AFCF00}"/>
                    </a:ext>
                  </a:extLst>
                </p14:cNvPr>
                <p14:cNvContentPartPr/>
                <p14:nvPr/>
              </p14:nvContentPartPr>
              <p14:xfrm>
                <a:off x="9429871" y="1613661"/>
                <a:ext cx="145440" cy="349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5B996F-11AA-F6C8-03AA-918D22AFCF0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23751" y="1607541"/>
                  <a:ext cx="157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D4C5C2-A2B7-434F-1850-33BC1CBFA851}"/>
                    </a:ext>
                  </a:extLst>
                </p14:cNvPr>
                <p14:cNvContentPartPr/>
                <p14:nvPr/>
              </p14:nvContentPartPr>
              <p14:xfrm>
                <a:off x="9644431" y="1549941"/>
                <a:ext cx="123480" cy="141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D4C5C2-A2B7-434F-1850-33BC1CBFA8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38311" y="1543821"/>
                  <a:ext cx="1357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8FFFF07-C8AD-2BFA-6D11-44FEE16F94B1}"/>
              </a:ext>
            </a:extLst>
          </p:cNvPr>
          <p:cNvGrpSpPr/>
          <p:nvPr/>
        </p:nvGrpSpPr>
        <p:grpSpPr>
          <a:xfrm>
            <a:off x="10058431" y="1750461"/>
            <a:ext cx="115920" cy="62280"/>
            <a:chOff x="10058431" y="1750461"/>
            <a:chExt cx="1159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5C0C19-9201-341C-FDFC-EC7CAB22601A}"/>
                    </a:ext>
                  </a:extLst>
                </p14:cNvPr>
                <p14:cNvContentPartPr/>
                <p14:nvPr/>
              </p14:nvContentPartPr>
              <p14:xfrm>
                <a:off x="10058431" y="1750461"/>
                <a:ext cx="11592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5C0C19-9201-341C-FDFC-EC7CAB2260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52311" y="1744341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742D71-BBA4-4867-767A-CFBA9B0E9C4C}"/>
                    </a:ext>
                  </a:extLst>
                </p14:cNvPr>
                <p14:cNvContentPartPr/>
                <p14:nvPr/>
              </p14:nvContentPartPr>
              <p14:xfrm>
                <a:off x="10098031" y="1804461"/>
                <a:ext cx="74520" cy="8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742D71-BBA4-4867-767A-CFBA9B0E9C4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1911" y="1798341"/>
                  <a:ext cx="867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622B8B-F6C0-F066-4568-1821EA759F6F}"/>
              </a:ext>
            </a:extLst>
          </p:cNvPr>
          <p:cNvGrpSpPr/>
          <p:nvPr/>
        </p:nvGrpSpPr>
        <p:grpSpPr>
          <a:xfrm>
            <a:off x="10455871" y="1530861"/>
            <a:ext cx="1227600" cy="490320"/>
            <a:chOff x="10455871" y="1530861"/>
            <a:chExt cx="12276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1BDDE5-CC73-05AC-68F3-BFE791FB5B2D}"/>
                    </a:ext>
                  </a:extLst>
                </p14:cNvPr>
                <p14:cNvContentPartPr/>
                <p14:nvPr/>
              </p14:nvContentPartPr>
              <p14:xfrm>
                <a:off x="10478191" y="1685301"/>
                <a:ext cx="49320" cy="26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61BDDE5-CC73-05AC-68F3-BFE791FB5B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72071" y="1679181"/>
                  <a:ext cx="61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D9C49C-D886-DFE7-E676-7140AE295827}"/>
                    </a:ext>
                  </a:extLst>
                </p14:cNvPr>
                <p14:cNvContentPartPr/>
                <p14:nvPr/>
              </p14:nvContentPartPr>
              <p14:xfrm>
                <a:off x="10583311" y="1724901"/>
                <a:ext cx="50040" cy="222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D9C49C-D886-DFE7-E676-7140AE2958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77191" y="1718781"/>
                  <a:ext cx="62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6C09AA-4C62-4E0B-2074-F4A251ECDCF3}"/>
                    </a:ext>
                  </a:extLst>
                </p14:cNvPr>
                <p14:cNvContentPartPr/>
                <p14:nvPr/>
              </p14:nvContentPartPr>
              <p14:xfrm>
                <a:off x="10455871" y="1698981"/>
                <a:ext cx="226440" cy="5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6C09AA-4C62-4E0B-2074-F4A251ECDC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49751" y="1692861"/>
                  <a:ext cx="238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FB4F28-95F6-945F-689E-3CF4CA4C3979}"/>
                    </a:ext>
                  </a:extLst>
                </p14:cNvPr>
                <p14:cNvContentPartPr/>
                <p14:nvPr/>
              </p14:nvContentPartPr>
              <p14:xfrm>
                <a:off x="10917751" y="1686741"/>
                <a:ext cx="87120" cy="28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FB4F28-95F6-945F-689E-3CF4CA4C39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11631" y="1680621"/>
                  <a:ext cx="99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077E55-E37D-69E9-D768-630A468B78CE}"/>
                    </a:ext>
                  </a:extLst>
                </p14:cNvPr>
                <p14:cNvContentPartPr/>
                <p14:nvPr/>
              </p14:nvContentPartPr>
              <p14:xfrm>
                <a:off x="10900831" y="1754421"/>
                <a:ext cx="132480" cy="2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077E55-E37D-69E9-D768-630A468B78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94711" y="1748301"/>
                  <a:ext cx="144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313771-C47A-C90A-BA98-E2017F2745CA}"/>
                    </a:ext>
                  </a:extLst>
                </p14:cNvPr>
                <p14:cNvContentPartPr/>
                <p14:nvPr/>
              </p14:nvContentPartPr>
              <p14:xfrm>
                <a:off x="11043391" y="1685301"/>
                <a:ext cx="198360" cy="264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313771-C47A-C90A-BA98-E2017F2745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37271" y="1679181"/>
                  <a:ext cx="210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C385B5-66C1-4A1B-AF34-1DB6A1E9A263}"/>
                    </a:ext>
                  </a:extLst>
                </p14:cNvPr>
                <p14:cNvContentPartPr/>
                <p14:nvPr/>
              </p14:nvContentPartPr>
              <p14:xfrm>
                <a:off x="11122951" y="1764501"/>
                <a:ext cx="104760" cy="16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C385B5-66C1-4A1B-AF34-1DB6A1E9A2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16831" y="1758381"/>
                  <a:ext cx="117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896CFD-86A3-51A3-F92D-2E32B89C5234}"/>
                    </a:ext>
                  </a:extLst>
                </p14:cNvPr>
                <p14:cNvContentPartPr/>
                <p14:nvPr/>
              </p14:nvContentPartPr>
              <p14:xfrm>
                <a:off x="11282791" y="1677381"/>
                <a:ext cx="97920" cy="29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896CFD-86A3-51A3-F92D-2E32B89C52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76671" y="1671261"/>
                  <a:ext cx="110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4A5AED-BA4A-D6A6-8228-E42E59E5A997}"/>
                    </a:ext>
                  </a:extLst>
                </p14:cNvPr>
                <p14:cNvContentPartPr/>
                <p14:nvPr/>
              </p14:nvContentPartPr>
              <p14:xfrm>
                <a:off x="10759351" y="1589901"/>
                <a:ext cx="153000" cy="41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4A5AED-BA4A-D6A6-8228-E42E59E5A9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53231" y="1583781"/>
                  <a:ext cx="165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CFB68F-6776-FAFE-BB71-3AB2B530043A}"/>
                    </a:ext>
                  </a:extLst>
                </p14:cNvPr>
                <p14:cNvContentPartPr/>
                <p14:nvPr/>
              </p14:nvContentPartPr>
              <p14:xfrm>
                <a:off x="11418151" y="1581981"/>
                <a:ext cx="120960" cy="43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CFB68F-6776-FAFE-BB71-3AB2B53004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12031" y="1575861"/>
                  <a:ext cx="133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7BB789-8CAD-A91A-ECCB-8609D5569A0E}"/>
                    </a:ext>
                  </a:extLst>
                </p14:cNvPr>
                <p14:cNvContentPartPr/>
                <p14:nvPr/>
              </p14:nvContentPartPr>
              <p14:xfrm>
                <a:off x="11553151" y="1530861"/>
                <a:ext cx="130320" cy="131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7BB789-8CAD-A91A-ECCB-8609D5569A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47031" y="1524741"/>
                  <a:ext cx="14256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950849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13982</TotalTime>
  <Words>1239</Words>
  <Application>Microsoft Office PowerPoint</Application>
  <PresentationFormat>Widescreen</PresentationFormat>
  <Paragraphs>109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Abadi</vt:lpstr>
      <vt:lpstr>Arial</vt:lpstr>
      <vt:lpstr>Calibri</vt:lpstr>
      <vt:lpstr>Cambria Math</vt:lpstr>
      <vt:lpstr>MathJax_Main</vt:lpstr>
      <vt:lpstr>MathJax_Math-italic</vt:lpstr>
      <vt:lpstr>Neue Helvetica W01</vt:lpstr>
      <vt:lpstr>The Hand Bold</vt:lpstr>
      <vt:lpstr>The Serif Hand Black</vt:lpstr>
      <vt:lpstr>SketchyVTI</vt:lpstr>
      <vt:lpstr>Chapter 2  applications of integration</vt:lpstr>
      <vt:lpstr>Determining volumes by slicing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Volumes of revolution: cylindrical shells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 length of a curve and 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84</cp:revision>
  <dcterms:created xsi:type="dcterms:W3CDTF">2023-02-06T15:40:48Z</dcterms:created>
  <dcterms:modified xsi:type="dcterms:W3CDTF">2025-01-10T00:00:32Z</dcterms:modified>
</cp:coreProperties>
</file>