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5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89" r:id="rId13"/>
    <p:sldId id="33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6" autoAdjust="0"/>
    <p:restoredTop sz="91717" autoAdjust="0"/>
  </p:normalViewPr>
  <p:slideViewPr>
    <p:cSldViewPr snapToGrid="0">
      <p:cViewPr varScale="1">
        <p:scale>
          <a:sx n="85" d="100"/>
          <a:sy n="85" d="100"/>
        </p:scale>
        <p:origin x="120" y="390"/>
      </p:cViewPr>
      <p:guideLst/>
    </p:cSldViewPr>
  </p:slideViewPr>
  <p:outlineViewPr>
    <p:cViewPr>
      <p:scale>
        <a:sx n="33" d="100"/>
        <a:sy n="33" d="100"/>
      </p:scale>
      <p:origin x="0" y="-10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06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 24575,'0'2013'0,"-4"-1944"0,-21 125 0,-4 24 0,16-19 0,-6 174 0,19-287-1365,1-59-5461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56.77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119 1 24575,'-5'0'0,"-6"10"0,-2 13 0,-9 13 0,0 6 0,4 9 0,4 3 0,5 6 0,4 4 0,8-5 0,18-12 0,11-14 0,5-12 0,1-11 0,-6-11 0,-8-6-8191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57.13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24575,'0'5'0,"5"7"0,17 16 0,4 13 0,13 6 0,5-7 0,-5-3 0,1-10 0,4 2 0,-11-15 0,-11-9-8191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57.47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272 1 24575,'-10'0'0,"-14"10"0,-17 19 0,-12 14 0,3 5 0,0 9 0,19-15 0,19-20 0,12-23 0,6-12-8191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57.83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24575,'15'5'0,"15"12"0,8 13 0,7 6 0,-4 7 0,-9 12 0,-10 11 0,-9 10 0,-6 6 0,-20 10 0,-17-1 0,-14 0 0,0-7 0,4-16 0,7-26 0,10-20-8191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0:13.31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3640 24575,'3'-1'0,"-1"-1"0,1 1 0,-1-1 0,1 0 0,-1 1 0,0-1 0,0-1 0,0 1 0,0 0 0,0 0 0,-1-1 0,1 1 0,-1-1 0,1 1 0,-1-1 0,0 0 0,1-4 0,3-4 0,149-246 0,37-74 0,-122 198 0,-30 63 0,-4-2 0,30-86 0,-53 126 0,2 0 0,18-31 0,-15 32 0,-2 0 0,11-33 0,-3 5 0,2 0 0,47-78 0,-19 40 0,-35 57 0,15-47 0,0 1 0,121-225 0,-9 22 0,-122 240 0,3 2 0,2 0 0,35-44 0,113-122 0,89-89 0,-252 288 0,0 2 0,1 0 0,1 0 0,0 1 0,0 1 0,28-14 0,-10 10 0,-1 1 0,54-13 0,-3-1 0,-61 18 0,0 1 0,1 2 0,0 0 0,40-4 0,-8 7 0,0 2 0,1 3 0,-1 2 0,85 18 0,-123-16 0,0 0 0,-1 2 0,1 0 0,-2 0 0,1 2 0,-1 0 0,0 1 0,21 20 0,-12-11 0,46 29 0,-50-35 0,-1 0 0,-1 1 0,32 33 0,-8-6 0,-21-22 0,-2 1 0,0 1 0,-1 1 0,-2 0 0,0 2 0,22 45 0,-20-35 0,24 32 0,-21-35 0,22 45 0,44 91 0,-44-90 0,34 88 0,-53-110 0,3 0 0,44 66 0,-62-107 0,21 42 0,-24-44 0,0-1 0,0 1 0,1-1 0,1-1 0,0 1 0,14 13 0,13 13 0,50 69 0,-36-43 0,-40-53 0,-1-1 0,2 1 0,-1-2 0,1 1 0,1-1 0,0-1 0,0 0 0,0 0 0,1-2 0,0 1 0,1-1 0,-1-1 0,1 0 0,0-1 0,0 0 0,1-1 0,-1-1 0,1 0 0,0 0 0,17-2 0,15 2 0,0-3 0,0-2 0,64-12 0,-95 12 0,1-1 0,-1-1 0,1 0 0,-1-1 0,-1-1 0,1 0 0,-1-1 0,0-1 0,-1 0 0,0-1 0,-1 0 0,0-1 0,14-16 0,56-58 0,-61 65 0,1-2 0,-2 0 0,-1-1 0,28-44 0,110-186 0,-108 176 0,-3-2 0,-4-1 0,40-108 0,-39 85 0,44-123 0,-59 147 0,58-118 0,9-21 0,-50 120 132,-12 29-1629,-19 35-5329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19.04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241 79 24575,'0'-4'0,"0"1"0,0 0 0,-1-1 0,0 1 0,0 0 0,0 0 0,0-1 0,0 1 0,0 0 0,-1 0 0,1 0 0,-1 1 0,0-1 0,0 0 0,0 1 0,0-1 0,-1 1 0,1-1 0,-1 1 0,1 0 0,-1 0 0,0 0 0,0 1 0,0-1 0,0 1 0,0-1 0,0 1 0,-5-1 0,4 1 0,0 0 0,0 0 0,-1 0 0,1 1 0,0 0 0,0 0 0,0 0 0,0 0 0,-1 1 0,1-1 0,0 1 0,0 0 0,0 1 0,0-1 0,0 0 0,1 1 0,-1 0 0,0 0 0,1 0 0,-1 1 0,1-1 0,0 1 0,-4 3 0,1 2 0,0 0 0,1 1 0,0-1 0,1 1 0,0 0 0,0 0 0,1 1 0,0-1 0,1 0 0,-3 20 0,1 11 0,0 50 0,21 196 0,-2-105 0,-14-171 24,-1 0 0,0-1 0,-1 1 0,-3 16 0,4-24-75,0 0 0,-1-1-1,1 1 1,-1 0 0,0 0 0,1 0 0,-1 0-1,0-1 1,0 1 0,0 0 0,-1-1-1,1 1 1,0-1 0,-1 1 0,1-1 0,0 0-1,-1 1 1,0-1 0,1 0 0,-1 0 0,0 0-1,1 0 1,-1-1 0,0 1 0,0 0 0,0-1-1,0 1 1,-3 0 0,-13-3-6775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19.37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19 24575,'5'0'0,"7"0"0,6 0 0,10 0 0,11 0 0,13 0 0,-1-5 0,0-2 0,-9 0-8191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19.72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140 0 24575,'-11'5'0,"-2"12"0,-5 18 0,1 18 0,3 20 0,-5 18 0,-1 8 0,4-2 0,4-8 0,15-14 0,16-20 0,11-19 0,10-15 0,-2-12-8191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20.11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 29 24575,'5'10'0,"12"14"0,7 7 0,11 9 0,9 2 0,2-5 0,3 0 0,-1-5 0,-10-19 0,-10-12-8191</inkml:trace>
  <inkml:trace contextRef="#ctx0" brushRef="#br0" timeOffset="1">179 0 24575,'0'10'0,"-10"9"0,-3 5 0,-5 9 0,-4-1 0,2 5 0,-6-5 0,1-3 0,1-6 0,3-6-8191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20.53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0 24575,'10'0'0,"9"0"0,5 5 0,15 7 0,0 6 0,-1 15 0,-8 17 0,-8 11 0,-8 9 0,-7 3 0,-14-1 0,-11-2 0,-3-9 0,-7-14 0,0-6 0,-4-9 0,-3-10 0,5-9-8191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07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0 170 24575,'434'-23'0,"-319"9"0,568-56 0,-421 49 0,311-20 0,0 41 0,-171 43 0,112 1 0,-206-24 0,568 15-1365,-839-36-5461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0:16.46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0 652 24575,'2'-16'0,"0"1"0,1 0 0,1 0 0,0 0 0,1 0 0,1 1 0,0 0 0,16-25 0,97-156 0,-106 170 0,0-2 0,-2 0 0,-1 0 0,8-38 0,11-29 0,-29 93 0,1 0 0,0 0 0,-1-1 0,0 1 0,1 0 0,-1 0 0,0 0 0,1-1 0,-1 1 0,0 0 0,0 0 0,0-1 0,0 1 0,0 0 0,0 0 0,0-1 0,-1 1 0,1 0 0,0 0 0,-1-1 0,0 0 0,0 1 0,0 0 0,0 1 0,1-1 0,-1 1 0,0 0 0,0-1 0,0 1 0,0 0 0,0-1 0,0 1 0,0 0 0,1 0 0,-1 0 0,0 0 0,0 0 0,0 0 0,0 0 0,0 0 0,0 0 0,0 0 0,-1 1 0,-5 1 0,0 0 0,0 1 0,1 0 0,-1 0 0,-11 8 0,-1 2 0,7-3 0,-1-2 0,0 1 0,0-2 0,-23 11 0,79-44 0,-32 17 0,1 2 0,1-1 0,-1 1 0,1 1 0,24-8 0,-35 13 3,0 1 0,0 0-1,0 0 1,0-1 0,0 1-1,0 1 1,0-1 0,0 0-1,0 0 1,0 1 0,0-1-1,-1 1 1,1 0 0,0 0-1,0-1 1,0 1 0,0 0 0,-1 1-1,1-1 1,-1 0 0,1 0-1,-1 1 1,1-1 0,-1 1-1,0-1 1,1 1 0,-1-1-1,0 1 1,0 0 0,1 3-1,3 5-143,-1 0-1,-1 1 1,0 0-1,2 15 1,-2-12-600,7 31-6085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0:17.11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145 20 24575,'0'-10'0,"0"1"0,-10 8 0,-3 14 0,-5 10 0,1 5 0,-2 9 0,3 3 0,3 0 0,5-3 0,-7 3 0,-1-5-8191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14T17:10:29.769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700 1,'-5'1,"1"1,-1 0,1 0,0 0,0 1,0 0,0-1,0 1,0 1,-5 5,-7 5,-8 4,0 1,1 1,1 1,-36 45,28-25,1 1,-42 86,58-105,-1-1,-1-1,-1 0,-27 27,0 2,31-36,2 1,-1 1,2 0,0 0,1 1,1 0,0 0,-4 21,2-17,0 0,-1-1,-1 0,-1 0,-23 28,-3 7,39-55,-1 0,0 0,0 0,0 0,0 0,0 0,0 0,0 0,0 0,0 0,0 0,0 0,1 0,-1 0,0 1,0-1,0 0,0 0,0 0,0 0,0 0,0 0,0 0,0 0,0 0,0 0,0 0,0 0,0 0,0 0,0 1,1-1,-1 0,0 0,0 0,0 0,0 0,0 0,0 0,0 0,0 0,0 0,0 0,0 1,-1-1,16-10,15-16,-15 9,-10 9,0 1,1 1,0-1,1 1,-1 0,1 0,0 1,0 0,1 0,0 0,15-5,70-15,-63 18,57-21,239-117,-274 125,0 2,1 3,108-18,-129 26,-1-1,33-14,24-6,-33 15,84-8,-127 19,-1 1,0-1,0-1,-1 0,1-1,19-9,-28 12,0 1,-1-1,1 0,0-1,-1 1,1 0,-1 0,1-1,-1 1,0-1,1 1,-1-1,0 1,0-1,0 0,0 0,0 0,-1 1,1-1,-1 0,1 0,-1 0,1 0,-1 0,0 0,0 0,0 0,0 0,-1 0,1 0,0 0,-1 0,1 0,-1 0,0 1,0-1,1 0,-1 0,0 1,-1-1,1 0,0 1,0-1,-1 1,1 0,-3-2,-4-4,-1 0,0 1,0 0,-1 0,0 1,0 0,0 1,-12-3,-15-8,3 0,9 1,-1 2,-1 2,1 0,-1 1,-1 2,0 1,-41-4,-198 13,242 2,-22 1,47-6,-1 0,1 0,-1-1,0 1,1 0,-1 0,1 0,-1-1,1 1,-1 0,0 0,1-1,-1 1,1-1,0 1,-1 0,1-1,-1 1,1-1,0 1,-1-1,1 1,-1-2,1 1,0 0,0-1,0 1,-1-1,2 1,-1 0,0-1,0 1,0-1,1 1,-1 0,1-1,-1 1,2-2,0-2,1 0,0 1,1-1,-1 1,1 0,0 0,0 0,0 0,0 1,1 0,-1 0,1 0,0 0,0 1,0 0,0 0,0 0,1 0,-1 1,10-1,13-2,-1 2,52 1,-61 2,139 2,-125-3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14T17:10:34.408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1069 1,'1'24,"-2"0,-1-1,-1 1,-8 30,7-40,-1 0,-1 0,0-1,0 0,-2-1,0 1,0-1,-13 13,-28 42,36-48,0-1,-1 0,-27 26,7-14,1 1,-53 67,76-86,-1-1,0 0,-1 0,-16 11,-21 19,44-36,-1 1,1-1,-1-1,0 1,-1-1,1 0,-1 0,1-1,-1 0,0 0,-1-1,1 0,0 0,-1-1,-13 2,5 0,-1 0,1 1,-1 1,-16 7,15-5,0 0,-36 6,39-11,0 0,0-1,0-1,0-1,0 0,0-1,0 0,0-1,0-1,1 0,0-1,-23-12,33 14,0 0,0 0,0 0,1-1,-1 1,1-1,0 0,0 0,0 0,1-1,-1 1,1-1,0 1,0-1,1 0,-1 0,1 0,-1-9,1 10,1 1,-1-1,1 0,0 0,0 0,1 0,-1 0,1 1,-1-1,1 0,0 0,1 1,-1-1,1 1,-1-1,1 1,0-1,1 1,-1 0,0 0,1 0,0 0,-1 1,6-4,33-16,1 2,67-22,-58 21,-39 15,1 0,0 1,0 1,0 0,0 1,15-2,-9 4,0-1,0 0,0-2,0 0,0-1,-1-1,0 0,0-2,-1 0,0-1,0-1,20-15,-16 8,81-61,-91 70,1 1,1 1,-1 0,1 1,0 0,0 1,16-3,0 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14T17:10:46.505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579 1191,'-2'1,"0"0,0 0,0 1,0-1,0 1,0 0,0-1,1 1,-1 0,0 0,1 0,0 0,-3 4,-6 7,-130 114,110-99,-35 24,-9 8,59-46,12-10,0 0,0-1,-1 0,1 1,-1-1,0-1,0 1,-7 3,11-6,0 0,0 0,-1 0,1 0,0 0,0 0,0 0,0 0,0 0,-1 0,1 0,0 0,0 0,0 0,0 0,-1 0,1 0,0 0,0 0,0 0,0 0,-1 0,1 0,0 0,0 0,0 0,0 0,0 0,0-1,-1 1,1 0,0 0,0 0,0 0,0 0,0 0,0-1,0 1,0 0,0 0,0 0,-1 0,1 0,0-1,0 1,0 0,0 0,0 0,0 0,0-1,0 1,0 0,0 0,1 0,4-15,16-20,-19 31,135-226,-97 149,-22 41,28-42,-22 44,7-11,71-87,-71 100,-1-1,-2-2,33-59,-49 80,0 0,2 1,0 0,21-20,19-22,-44 47,3-6,0 1,2 1,0 0,0 1,1 1,1 0,1 2,24-16,-13 12,-1-2,-1 0,0-2,37-38,-43 38,0 0,2 2,0 0,2 2,-1 0,38-16,-47 27,1 0,-1 2,1 0,0 0,31 1,79 8,-118-5,1 1,-1-1,0 1,1 1,-1-1,0 1,-1 1,1 0,-1 0,1 0,-1 1,0 0,-1 0,10 9,0 5,-1 0,-1 1,20 35,-26-44,0-2,0 1,1-1,0-1,0 0,1 0,0 0,1-1,0-1,0 0,18 7,-14-7,-1 1,-1 1,1 0,-1 1,0 0,15 16,-22-17,0 0,-1 0,0 1,0 0,-1 0,6 18,14 28,-14-38,-3-2,2-1,-1 1,2-2,0 1,0-1,2-1,19 18,16 12,-44-39,0 0,0 1,0-1,0 1,-1 0,0 0,1 0,-1 0,-1 0,1 0,1 6,-4-9,1 0,-1 1,1-1,-1 1,1-1,-1 0,0 0,0 1,0-1,0 0,0 0,0 0,0 0,0 0,0 0,0 0,-1 0,1-1,0 1,0 0,-1-1,1 1,-1-1,1 1,-3 0,-45 12,41-11,-14 3,-1-1,0 2,-1 0,2 2,-1 0,1 2,-36 20,33-14,-2-1,0-2,0-1,-53 16,-45 20,95-35,-2-2,1-1,-41 7,33-8,-60 22,-11 25,-4-18,-46 17,95-31,-105 22,145-38,0 1,1 1,-38 21,-38 16,-93 29,124-48,-182 83,232-101,13-8,0 0,0 1,0 0,0 0,1 0,-1 1,1 0,0 0,0 0,0 1,1 0,-1-1,-3 8,6-2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14T17:10:51.756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0 698,'20'0,"-1"0,0-2,0 0,0-1,0 0,0-2,-1 0,1-2,-2 0,1 0,32-20,9-6,95-39,-52 27,-10-6,-67 36,0 1,1 1,0 1,32-10,80-23,21-6,-111 36,-2-2,0-2,-1-2,54-34,-41 22,91-37,-128 62,-15 5,1 0,0 0,0 1,0 0,1 0,-1 1,9-1,-14 2,0 0,0 1,0-1,0 1,0-1,0 1,-1 0,1 0,0 0,0 0,0 0,-1 0,1 0,-1 1,1-1,-1 1,1-1,-1 1,0-1,0 1,0 0,0 0,0-1,0 1,0 0,0 0,-1 0,1 0,-1 0,1 0,-1 2,2 4,0 1,-1-1,0 0,-1 0,0 1,0-1,0 0,-1 1,0-1,-1 0,0 0,0 0,-1 0,0 0,-1 0,-6 12,-5 1,0-1,-2 0,0-1,-21 17,21-20,0 0,2 0,0 1,1 1,-20 33,3 8,9-17,-24 64,-27 74,59-154,0-1,-1-1,-1 0,-34 36,27-35,7-10,2 1,-23 32,25-35,0 0,0-1,-1-1,0 0,-1 0,-1-1,-21 11,28-16,-52 33,-55 32,101-63,1-1,-1-1,-1 0,1-1,-1 0,0-2,-15 2,5-2,0-1,-1-2,-28-3,43 2,1 0,-1-1,0 0,1-1,0 0,0 0,0-1,1-1,-17-11,16 9,0 0,0-1,1 0,0-1,1 0,0 0,0-1,1 0,-6-12,4 6,-1 1,-22-26,21 29,1-1,0 0,-15-30,14 22,-1 1,0-1,-2 2,-1 0,0 1,-33-31,33 33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0:56.03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 24575,'1'26'0,"2"0"0,6 29 0,1 12 0,-9-57 0,0-1 0,1 0 0,0 0 0,0 1 0,1-1 0,0-1 0,6 11 0,-8-16 0,1-1 0,-1 1 0,1-1 0,0 0 0,0 1 0,-1-1 0,2 0 0,-1 0 0,0 0 0,0-1 0,1 1 0,-1 0 0,0-1 0,1 0 0,0 1 0,-1-1 0,1 0 0,0 0 0,0-1 0,-1 1 0,1-1 0,0 1 0,0-1 0,0 0 0,0 0 0,0 0 0,5-1 0,3-1 4,0-1-1,-1 0 0,1-1 1,0 0-1,-1-1 1,0 0-1,0-1 0,15-11 1,74-66-135,-43 33-1134,-26 26-5561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08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24575,'7'0'0,"1"-1"0,-1 0 0,0-1 0,0 0 0,10-4 0,24-5 0,62 2 0,178 8 0,-126 4 0,25-4 0,187 3 0,-201 12 0,67 3 0,-121-20 0,-56 0 0,107 9 0,-73 22-1365,-63-24-5461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09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24575,'10'0'0,"3"5"0,5 2 0,4 10 0,-2 6 0,-4 6 0,-5 12 0,-4 14 0,-4 8 0,-2-2 0,-11-1 0,-4-6 0,1-7 0,-3-11 0,1-23 0,4-12-8191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09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24575,'6'0'0,"0"5"0,6 12 0,-1 8 0,14 4 0,3 8 0,6-2 0,-2 2 0,3-4 0,1-4 0,-6-6-8191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10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1460 24575,'2'-116'0,"-6"-129"0,-2 203 0,-16-55 0,13 62 0,1 0 0,-5-67 0,12-329 0,3 197 0,-1 230 0,-1 1 0,0 0 0,-1 0 0,1-1 0,0 1 0,-1 0 0,0 0 0,0 0 0,0 0 0,0 0 0,0 0 0,-1 0 0,1 0 0,-4-5 0,3 7 0,1 0 0,0 0 0,-1 0 0,1 1 0,-1-1 0,0 0 0,1 1 0,-1-1 0,1 1 0,-1 0 0,0-1 0,1 1 0,-1 0 0,0 0 0,1 0 0,-1 0 0,0 1 0,1-1 0,-1 0 0,0 1 0,1-1 0,-1 1 0,1-1 0,-1 1 0,1 0 0,-1 0 0,1-1 0,-1 1 0,1 0 0,-2 2 0,-7 5 0,1 0 0,0 0 0,1 1 0,0 0 0,0 0 0,1 1 0,-12 20 0,-5 7 0,-40 58 0,78-121 0,-1-1 0,10-29 0,5-14 0,-21 55 0,-4 5 0,1 1 0,0 0 0,0 0 0,1 0 0,1 0 0,-1 1 0,1 0 0,1 0 0,12-12 0,-18 20 0,0-1 0,0 1 0,0-1 0,0 1 0,0 0 0,0-1 0,0 1 0,0 0 0,0 0 0,0 0 0,0 0 0,0 0 0,0 0 0,0 0 0,0 0 0,0 0 0,0 0 0,0 1 0,0-1 0,0 0 0,0 1 0,0-1 0,0 1 0,0-1 0,0 1 0,0-1 0,-1 1 0,1 0 0,0-1 0,0 1 0,-1 0 0,1 0 0,0 0 0,-1-1 0,1 1 0,-1 0 0,1 0 0,-1 0 0,1 0 0,-1 1 0,22 49 0,-18-38 0,5 12 0,1 0 0,2 0 0,0-1 0,1-1 0,2 0 0,20 25 0,-1-7-1365,-6-4-5461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09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0 24575,'-5'0'0,"-12"10"0,-3 9 0,-3 5 0,-8 9 0,-3 4 0,-2 6 0,-4 0 0,0-2 0,6 3 0,10-7-8191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10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0 24575,'0'5'0,"0"12"0,-10 23 0,-3 9 0,-4 2 0,-5 8 0,2-3 0,-6-9 0,1-9 0,6-10-8191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11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207 146 24575,'-5'0'0,"-1"-10"0,-5-3 0,-6-5 0,-10 1 0,-5-7 0,-2 1 0,-6 5 0,15 4 0,16 6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13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24575,'0'-5'0,"0"4"0,0 11 0,0 15 0,0 7 0,0 4 0,0 6 0,0 10 0,0 8 0,0 2 0,0-4 0,0-6 0,0-3 0,0-4 0,0-5 0,0-9-8191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14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24575,'0'5'0,"0"12"0,0 8 0,0 4 0,0 8 0,0 8 0,0 1 0,0-3 0,0 2 0,0 4 0,0-8-8191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21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24575,'0'5'0,"5"2"0,11-1 0,9-1 0,9-2 0,4-1 0,7-1 0,-1 0 0,-2-1 0,2 0 0,-7-1-8191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22.6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 24575,'-1'24'0,"-2"0"0,0 0 0,-9 29 0,-5 32 0,17-82 0,-1 0 0,1 0 0,0 1 0,0-1 0,0 0 0,1 0 0,-1 0 0,1 0 0,-1 0 0,1 0 0,0 0 0,0 0 0,0 0 0,1 0 0,-1 0 0,1 0 0,-1-1 0,1 1 0,0-1 0,0 1 0,0-1 0,1 0 0,-1 0 0,0 0 0,1 0 0,-1 0 0,1 0 0,0-1 0,0 1 0,-1-1 0,1 0 0,0 0 0,0 0 0,4 1 0,10 1 0,1 0 0,-1-1 0,1-1 0,34-1 0,-18-1 0,-23 1 0,0 1 0,0 0 0,0 1 0,-1 0 0,1 1 0,-1 0 0,1 1 0,15 7 0,-24-10 0,0 0 0,-1 0 0,1 0 0,0 1 0,-1-1 0,1 0 0,-1 1 0,1-1 0,-1 1 0,1 0 0,-1-1 0,0 1 0,0 0 0,0 0 0,0 0 0,0-1 0,-1 1 0,1 0 0,0 0 0,0 3 0,-2-2 0,1 0 0,-1 0 0,1 0 0,-1 0 0,0 0 0,0 0 0,0 0 0,-1 0 0,1 0 0,-1-1 0,1 1 0,-1 0 0,0-1 0,0 0 0,0 1 0,0-1 0,-1 0 0,-2 2 0,-13 13-124,-2-2 0,1 0 0,-2-1 0,0-1 0,0 0 0,-2-2-1,1-1 1,-1-1 0,-1 0 0,-37 7 0,26-11-6702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24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294 130 24575,'10'-34'0,"-8"31"0,0-1 0,-1 0 0,1 0 0,-1 0 0,0 0 0,0 0 0,0-8 0,-1 10 0,0-1 0,0 1 0,0 0 0,-1-1 0,1 1 0,-1-1 0,0 1 0,0 0 0,0 0 0,0-1 0,0 1 0,0 0 0,-1 0 0,1 0 0,0 0 0,-1 0 0,0 0 0,0 1 0,1-1 0,-1 0 0,0 1 0,0 0 0,0-1 0,-1 1 0,1 0 0,0 0 0,0 0 0,-1 0 0,1 1 0,0-1 0,-1 0 0,1 1 0,-1 0 0,1 0 0,0 0 0,-1 0 0,-2 0 0,-6 0 0,1 1 0,0 0 0,0 0 0,-1 1 0,1 1 0,1 0 0,-16 6 0,9-1 0,0 0 0,0 1 0,1 1 0,-21 17 0,31-24 0,0 2 0,1-1 0,-1 0 0,1 1 0,0 0 0,0 0 0,1 0 0,-1 1 0,1-1 0,1 1 0,-1 0 0,1 0 0,-1 0 0,2 0 0,-1 0 0,0 7 0,2-11 0,0 0 0,0 1 0,0-1 0,0 0 0,0 1 0,1-1 0,-1 0 0,1 0 0,0 1 0,0-1 0,0 0 0,0 0 0,0 0 0,0 0 0,0 0 0,1 0 0,-1 0 0,1-1 0,-1 1 0,3 1 0,0 0 0,0 0 0,0-1 0,0 1 0,0-1 0,0 0 0,1 0 0,-1-1 0,1 0 0,7 2 0,-2-1 0,1-1 0,0 0 0,0-1 0,-1 0 0,1-1 0,0 0 0,0 0 0,11-4 0,-15 3 0,-1-1 0,0 0 0,0 0 0,0-1 0,-1 1 0,1-1 0,-1 0 0,0-1 0,0 1 0,5-7 0,39-55 0,-36 47 0,-13 19 0,0-1 0,0 1 0,1-1 0,-1 1 0,0-1 0,0 1 0,1-1 0,-1 1 0,0 0 0,1-1 0,-1 1 0,0-1 0,1 1 0,-1 0 0,0-1 0,1 1 0,-1 0 0,1 0 0,-1-1 0,1 1 0,-1 0 0,1 0 0,-1 0 0,1 0 0,-1-1 0,1 1 0,-1 0 0,1 0 0,-1 0 0,2 0 0,4 15 0,-5 36 0,-1-42 0,-3 435-1365,3-400-5461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28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26 24575,'-1'0'0,"1"0"0,-1 0 0,1-1 0,-1 1 0,0 0 0,1 0 0,-1 0 0,1 0 0,-1 0 0,0 0 0,1 1 0,-1-1 0,1 0 0,-1 0 0,1 0 0,-1 0 0,1 1 0,-1-1 0,1 0 0,-1 1 0,1-1 0,-1 0 0,1 1 0,-1-1 0,1 1 0,0-1 0,-1 0 0,1 1 0,-1-1 0,1 1 0,0-1 0,0 1 0,-1-1 0,1 1 0,0 0 0,0-1 0,0 1 0,0-1 0,-1 1 0,1-1 0,0 1 0,0 0 0,0-1 0,0 1 0,0-1 0,1 1 0,-1-1 0,0 1 0,0 0 0,0-1 0,0 1 0,1-1 0,-1 1 0,0-1 0,0 1 0,1-1 0,-1 1 0,0-1 0,1 1 0,-1-1 0,1 0 0,-1 1 0,0-1 0,2 1 0,-2 0 0,1-1 0,-1 0 0,0 1 0,1-1 0,-1 1 0,1-1 0,-1 0 0,1 1 0,-1-1 0,1 0 0,-1 1 0,1-1 0,0 0 0,-1 0 0,1 0 0,-1 1 0,1-1 0,-1 0 0,1 0 0,0 0 0,-1 0 0,1 0 0,1 0 0,-2-1 0,1 1 0,-1-1 0,1 0 0,0 1 0,-1-1 0,1 0 0,-1 1 0,1-1 0,-1 0 0,0 1 0,1-1 0,-1 0 0,0 0 0,1 0 0,-1 1 0,0-1 0,0 0 0,0 0 0,0 0 0,0 0 0,0 1 0,0-1 0,0 0 0,0 0 0,0-1 0,-1 2 0,1 1 0,0-1 0,0 0 0,-1 0 0,1 1 0,0-1 0,0 0 0,-1 0 0,1 0 0,0 1 0,0-1 0,-1 0 0,1 0 0,0 0 0,-1 0 0,1 0 0,0 0 0,-1 0 0,1 0 0,0 1 0,-1-1 0,1 0 0,0 0 0,-1-1 0,1 1 0,0 0 0,-1 0 0,1 0 0,0 0 0,-1 0 0,1 0 0,0 0 0,-1 0 0,1-1 0,0 1 0,-1 0 0,1 0 0,0 0 0,0-1 0,-1 1 0,1 0 0,0 0 0,0-1 0,0 1 0,-1 0 0,1 0 0,0-1 0,0 1 0,0 0 0,0-1 0,-1 1 0,1 0 0,0-1 0,0 1 0,0 0 0,0-1 0,0 1 0,0 0 0,0-1 0,0 1 0,0 0 0,0-1 0,0 1 0,0 0 0,1-1 0,-1 1 0,0 0 0,0-1 0,0 1 0,-1 1 0,-1 1 0,1-1 0,0 1 0,0-1 0,0 1 0,0 0 0,0 0 0,0-1 0,0 1 0,0 0 0,1 0 0,-1 2 0,0-2 0,1 0 0,0 0 0,0-1 0,0 1 0,1 0 0,-1 0 0,0-1 0,1 1 0,-1 0 0,1-1 0,-1 1 0,1-1 0,0 1 0,-1-1 0,1 1 0,0-1 0,0 1 0,0-1 0,0 0 0,1 1 0,-1-1 0,0 0 0,1 0 0,-1 0 0,0 0 0,4 2 0,-2-2 0,0 0 0,1 0 0,-1 0 0,1 0 0,-1 0 0,1-1 0,-1 1 0,1-1 0,-1 0 0,1 0 0,-1-1 0,7 0 0,-7 0 0,0 1 0,0-1 0,0 0 0,-1 0 0,1 0 0,0 0 0,0-1 0,0 1 0,-1-1 0,1 0 0,-1 1 0,1-1 0,-1 0 0,2-3 0,-3 4 0,0-1 0,0 1 0,0 0 0,-1-1 0,1 1 0,-1 0 0,1-1 0,-1 1 0,0-1 0,1 1 0,-1-1 0,0 1 0,0-1 0,0 1 0,0-1 0,0 1 0,0-1 0,-1 1 0,1-1 0,0 1 0,-1-1 0,1 1 0,-1-1 0,0 1 0,1 0 0,-1-1 0,0 1 0,0 0 0,-1-2 0,-2 0 0,1-1 0,-1 2 0,0-1 0,0 0 0,0 1 0,0 0 0,-1 0 0,1 0 0,-1 0 0,1 1 0,-1-1 0,1 1 0,-1 0 0,0 1 0,1-1 0,-1 1 0,0 0 0,0 0 0,-5 1 0,8-1 0,0 1 0,0-1 0,0 0 0,0 1 0,0-1 0,0 1 0,0 0 0,0 0 0,0 0 0,0 0 0,0 0 0,0 0 0,1 0 0,-1 0 0,0 1 0,1-1 0,-1 1 0,0 1 0,1-1 0,0-1 0,1 1 0,-1 0 0,1 0 0,0-1 0,0 1 0,-1 0 0,1 0 0,0 0 0,1-1 0,-1 1 0,0 0 0,0 0 0,1 0 0,-1-1 0,1 1 0,0 0 0,-1-1 0,1 1 0,0 0 0,0-1 0,0 1 0,0-1 0,2 3 0,3 3 0,1 0 0,-1 0 0,1-1 0,1 0 0,-1 0 0,1-1 0,0 0 0,12 6 0,-17-10 0,1 1 0,-1-1 0,1 1 0,-1-1 0,1 0 0,0-1 0,0 1 0,0-1 0,-1 1 0,7-2 0,-8 1 0,0 0 0,0-1 0,-1 1 0,1-1 0,0 1 0,-1-1 0,1 0 0,-1 0 0,1 0 0,-1 0 0,1 0 0,-1 0 0,0 0 0,1 0 0,-1 0 0,0-1 0,0 1 0,0-1 0,0 1 0,0-1 0,0 1 0,0-1 0,0-2 0,0 2 0,0 0 0,0 0 0,-1 1 0,1-1 0,-1 0 0,1 0 0,-1 0 0,0 0 0,0 0 0,0 0 0,0 0 0,0 0 0,0 0 0,0 0 0,-1 1 0,1-1 0,-1 0 0,1 0 0,-1 0 0,0 0 0,0 1 0,0-1 0,0 0 0,0 1 0,0-1 0,-2-2 0,0 2 0,0 0 0,0 0 0,0 0 0,0 0 0,0 0 0,0 1 0,-1-1 0,1 1 0,0 0 0,-1 0 0,1 0 0,-1 0 0,-5 1 0,4-1 0,1 1 0,0 0 0,-1 0 0,1 1 0,0-1 0,0 1 0,-1 0 0,1 0 0,0 0 0,0 1 0,-5 2 0,7-3 0,1 0 0,-1-1 0,1 1 0,-1 1 0,1-1 0,0 0 0,0 0 0,-1 0 0,1 1 0,0-1 0,0 0 0,0 1 0,0-1 0,0 1 0,1 0 0,-1-1 0,0 1 0,1-1 0,-1 1 0,1 0 0,0 0 0,-1-1 0,1 1 0,0 0 0,0-1 0,1 5 0,-1-5 0,0 0 0,0 0 0,0 0 0,0 0 0,0 1 0,0-1 0,1 0 0,-1 0 0,0 0 0,1 0 0,-1 0 0,1 0 0,-1 0 0,1 0 0,0 0 0,-1 0 0,1 0 0,0 0 0,0 0 0,0 0 0,0-1 0,0 1 0,0 0 0,0-1 0,0 1 0,0-1 0,0 1 0,0-1 0,0 1 0,0-1 0,2 1 0,-1-1 0,0 0 0,0-1 0,0 1 0,0 0 0,0-1 0,0 1 0,0-1 0,-1 0 0,1 0 0,0 0 0,0 0 0,0 0 0,-1 0 0,1 0 0,-1 0 0,3-3 0,-3 4 0,0-1 0,0 0 0,1 0 0,-1 0 0,0 0 0,0 0 0,0 0 0,-1 0 0,1 0 0,0 0 0,0 0 0,-1 0 0,1 0 0,0-1 0,-1 1 0,1 0 0,-1-1 0,0 1 0,1 0 0,-1-1 0,0 1 0,0 0 0,0-1 0,0 1 0,0-1 0,0 1 0,0 0 0,0-1 0,-1 1 0,1 0 0,-1-1 0,1 1 0,-1 0 0,1-1 0,-1 1 0,1 0 0,-1 0 0,0 0 0,0 0 0,0 0 0,0 0 0,0 0 0,0 0 0,0 0 0,0 0 0,0 0 0,0 0 0,0 1 0,-1-1 0,1 0 0,0 1 0,-1-1 0,1 1 0,0 0 0,-1-1 0,-1 1 0,-6-1-1365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30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15 24575,'-2'0'0,"0"1"0,0-1 0,0 1 0,1 0 0,-1 0 0,0 0 0,0 0 0,1 0 0,-1 0 0,0 0 0,1 1 0,0-1 0,-2 2 0,2-3 0,1 1 0,-1-1 0,1 0 0,0 0 0,-1 0 0,1 1 0,-1-1 0,1 0 0,0 1 0,-1-1 0,1 0 0,0 1 0,-1-1 0,1 1 0,0-1 0,0 0 0,0 1 0,-1-1 0,1 1 0,0-1 0,0 1 0,0-1 0,0 1 0,0-1 0,0 1 0,0-1 0,0 0 0,0 1 0,0-1 0,0 1 0,0-1 0,0 1 0,0-1 0,0 1 0,0-1 0,0 1 0,1-1 0,-1 1 0,0-1 0,0 0 0,1 1 0,-1-1 0,0 1 0,0-1 0,1 0 0,-1 1 0,1-1 0,-1 0 0,0 0 0,1 1 0,-1-2 0,0 1 0,0-1 0,0 0 0,0 0 0,0 0 0,0 1 0,-1-1 0,1 0 0,0 1 0,-1-1 0,1 0 0,0 0 0,-1 1 0,1-1 0,-1 1 0,1-1 0,-1 0 0,1 1 0,-1-1 0,1 1 0,-1-1 0,0 1 0,1 0 0,-1-1 0,0 1 0,1-1 0,-1 1 0,0 0 0,0 0 0,1-1 0,-1 1 0,0 0 0,0 0 0,1 0 0,-1 0 0,0 0 0,0 0 0,1 0 0,-1 0 0,0 0 0,0 1 0,1-1 0,-2 0 0,1 1 0,-1-1 0,1 0 0,0 1 0,0-1 0,0 0 0,0 1 0,0 0 0,0-1 0,0 1 0,0 0 0,0-1 0,0 1 0,1 0 0,-1 0 0,0 0 0,0 0 0,1-1 0,-1 1 0,0 0 0,1 0 0,-1 1 0,1-1 0,-1 0 0,1 0 0,0 0 0,0 0 0,-1 0 0,1 0 0,0 0 0,0 1 0,0-1 0,0 0 0,0 0 0,0 0 0,0 0 0,1 2 0,0-1 0,-1 0 0,1 0 0,0-1 0,0 1 0,0 0 0,0 0 0,0-1 0,0 1 0,0-1 0,0 1 0,1-1 0,-1 1 0,1-1 0,-1 0 0,1 0 0,0 1 0,-1-1 0,1 0 0,0-1 0,2 2 0,-2-1 0,0 0 0,0-1 0,0 1 0,1 0 0,-1-1 0,0 0 0,0 0 0,0 1 0,0-1 0,0-1 0,0 1 0,1 0 0,-1 0 0,0-1 0,0 1 0,0-1 0,0 0 0,0 1 0,0-1 0,0 0 0,0 0 0,-1 0 0,1-1 0,0 1 0,0 0 0,-1-1 0,1 1 0,-1-1 0,0 1 0,1-1 0,-1 0 0,0 0 0,0 0 0,0 1 0,0-1 0,0 0 0,0 0 0,-1 0 0,1 0 0,0 0 0,-1-1 0,0 1 0,1-4 0,-1 4 0,0 0 0,0 0 0,0 0 0,0 0 0,0 1 0,0-1 0,-1 0 0,1 0 0,-1 0 0,1 0 0,-1 0 0,0 0 0,0 0 0,1 0 0,-1 1 0,0-1 0,-1 0 0,1 1 0,0-1 0,0 1 0,-1-1 0,1 1 0,-1 0 0,1 0 0,-1-1 0,0 1 0,1 0 0,-1 0 0,0 1 0,0-1 0,0 0 0,0 0 0,0 1 0,1-1 0,-1 1 0,0 0 0,0 0 0,0 0 0,0 0 0,0 0 0,0 0 0,0 0 0,0 0 0,-4 2 0,4-2 0,0 1 0,0-1 0,0 1 0,0 0 0,0 0 0,0 0 0,1 0 0,-1 0 0,0 0 0,0 0 0,1 1 0,-1-1 0,1 1 0,-1-1 0,1 1 0,0-1 0,-1 1 0,1 0 0,0 0 0,0 0 0,-1 3 0,1-3 0,1-1 0,0 1 0,0-1 0,0 1 0,0-1 0,0 1 0,0-1 0,0 1 0,0-1 0,0 1 0,1-1 0,-1 1 0,1-1 0,-1 1 0,1-1 0,-1 0 0,1 1 0,0-1 0,0 0 0,0 1 0,0-1 0,0 0 0,0 0 0,0 0 0,0 0 0,0 0 0,0 0 0,1 0 0,-1 0 0,2 0 0,2 2 0,0-1 0,1 0 0,-1 0 0,0-1 0,1 1 0,-1-1 0,1 0 0,0-1 0,-1 1 0,1-1 0,11-1 0,-15 1 0,0 0 0,0-1 0,0 1 0,0 0 0,1-1 0,-1 0 0,0 1 0,0-1 0,0 0 0,0 0 0,0 0 0,-1 0 0,1-1 0,0 1 0,0 0 0,-1-1 0,1 1 0,-1-1 0,1 0 0,-1 1 0,0-1 0,1 0 0,-1 0 0,0 0 0,0 0 0,-1 0 0,1 0 0,0 0 0,-1 0 0,1 0 0,-1 0 0,1-1 0,-1-3 0,0 5 0,0-1 0,0 1 0,0 0 0,0 0 0,0 0 0,0-1 0,0 1 0,-1 0 0,1 0 0,0 0 0,-1 0 0,1-1 0,-1 1 0,1 0 0,-1 0 0,0 0 0,1 0 0,-1 0 0,0 0 0,0 0 0,0 1 0,1-1 0,-1 0 0,0 0 0,0 0 0,0 1 0,0-1 0,-1 1 0,1-1 0,0 1 0,0-1 0,0 1 0,0 0 0,0-1 0,-1 1 0,1 0 0,-2 0 0,0 0 0,1 0 0,-1 0 0,1 1 0,-1-1 0,1 1 0,-1 0 0,1 0 0,0 0 0,-1 0 0,1 0 0,0 0 0,0 0 0,0 1 0,0-1 0,0 1 0,0 0 0,-3 2 0,3-1 0,0 0 0,1 0 0,-1 0 0,1 1 0,-1-1 0,1 0 0,0 0 0,0 1 0,1-1 0,-1 1 0,1-1 0,0 0 0,0 7 0,0-9 0,0 0 0,0 1 0,0-1 0,0 0 0,0 0 0,1 1 0,-1-1 0,0 0 0,1 0 0,-1 0 0,1 0 0,0 0 0,-1 1 0,1-1 0,0 0 0,0 0 0,-1-1 0,1 1 0,0 0 0,0 0 0,0 0 0,0 0 0,0-1 0,0 1 0,0 0 0,1-1 0,-1 1 0,0-1 0,0 0 0,0 1 0,0-1 0,1 0 0,-1 0 0,0 1 0,0-1 0,1 0 0,-1 0 0,0 0 0,0-1 0,3 1 0,-2-1-44,0 1 0,-1-1 0,1 1 0,0-1 0,0 0 0,-1 0 0,1 0 0,0 0 0,-1 0 0,1 0 0,-1 0 0,1 0 0,-1-1 0,0 1 0,0-1 0,1 1 0,-1-1 0,0 1-1,0-1 1,0 0 0,-1 1 0,1-1 0,0 0 0,-1 0 0,1 0 0,-1 1 0,1-1 0,-1 0 0,0 0 0,0-3 0,-4-7-6782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11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78 24575,'0'0'0,"0"0"0,0-1 0,0 1 0,0 0 0,0-1 0,0 1 0,0-1 0,0 1 0,0 0 0,0-1 0,0 1 0,0 0 0,0-1 0,0 1 0,0 0 0,1-1 0,-1 1 0,0 0 0,0-1 0,0 1 0,1 0 0,-1 0 0,0-1 0,0 1 0,1 0 0,-1 0 0,0-1 0,0 1 0,1 0 0,-1 0 0,0 0 0,1-1 0,-1 1 0,0 0 0,1 0 0,-1 0 0,0 0 0,1 0 0,-1 0 0,1 0 0,-1 0 0,0 0 0,1 0 0,-1 0 0,0 0 0,1 0 0,-1 0 0,0 0 0,1 0 0,-1 0 0,0 0 0,1 1 0,-1-1 0,0 0 0,1 0 0,-1 0 0,0 1 0,1-1 0,-1 0 0,0 0 0,0 1 0,1-1 0,-1 0 0,0 0 0,0 1 0,0-1 0,1 0 0,-1 1 0,19 23 0,-15-12 0,0 1 0,-1 0 0,2 22 0,-4-18 0,2-1 0,0 0 0,10 29 0,-12-42 0,0 0 0,1 0 0,-1 0 0,1-1 0,-1 1 0,1 0 0,0-1 0,0 1 0,0-1 0,0 0 0,1 1 0,-1-1 0,0 0 0,1-1 0,0 1 0,-1 0 0,1-1 0,0 1 0,0-1 0,0 0 0,0 0 0,0 0 0,0 0 0,5 0 0,-3-1 0,0-1 0,0 1 0,0-1 0,0 0 0,-1-1 0,1 1 0,0-1 0,-1 0 0,1 0 0,-1 0 0,0-1 0,1 0 0,-1 1 0,-1-2 0,1 1 0,0 0 0,-1-1 0,1 1 0,-1-1 0,0 0 0,-1 0 0,5-8 0,3-4 0,-1 0 0,-1-1 0,-1 0 0,10-33 0,-11 24 0,-1-1 0,3-54 0,-15 553 0,7-323 0,1-139 0,-1 0 0,-1 0 0,1 0 0,-2 0 0,1 0 0,-2 0 0,1-1 0,-7 16 0,7-22 0,0 0 0,0 0 0,0 0 0,0-1 0,-1 1 0,1-1 0,-1 1 0,0-1 0,1 0 0,-1 0 0,0 0 0,0 0 0,-1 0 0,1-1 0,0 0 0,-1 1 0,1-1 0,0 0 0,-1-1 0,0 1 0,1-1 0,-1 1 0,1-1 0,-1 0 0,1 0 0,-1-1 0,-4 0 0,2 0-80,0 1 0,-1-2-1,1 1 1,0-1 0,0 0-1,0 0 1,0 0 0,1-1-1,-1 0 1,1 0 0,-1 0 0,1-1-1,0 0 1,0 0 0,1 0-1,-6-7 1,-10-16-6746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11:31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2 24575,'-3'0'0,"0"0"0,1 0 0,-1 1 0,0-1 0,1 1 0,-1 0 0,0 0 0,1 0 0,-1 0 0,1 1 0,0-1 0,-1 0 0,1 1 0,0 0 0,0 0 0,0-1 0,0 1 0,0 0 0,0 1 0,1-1 0,-1 0 0,1 0 0,-1 1 0,1-1 0,0 1 0,0-1 0,-1 4 0,2-4 0,-1 0 0,0 0 0,1 0 0,0 0 0,0 0 0,-1 0 0,1 0 0,0 0 0,1 0 0,-1 0 0,0 0 0,1 0 0,-1 0 0,1 0 0,-1 0 0,1-1 0,0 1 0,0 0 0,0 0 0,0 0 0,0-1 0,0 1 0,0 0 0,1-1 0,-1 1 0,1-1 0,-1 0 0,1 1 0,-1-1 0,1 0 0,0 0 0,0 0 0,-1 0 0,1 0 0,0-1 0,3 2 0,-2-2 0,0 1 0,-1-1 0,1 1 0,0-1 0,-1 0 0,1 0 0,0 0 0,-1-1 0,1 1 0,0-1 0,-1 1 0,1-1 0,-1 0 0,1 0 0,-1 0 0,1 0 0,-1-1 0,0 1 0,1-1 0,-1 1 0,0-1 0,0 0 0,0 0 0,0 1 0,-1-2 0,1 1 0,0 0 0,2-5 0,-3 5 0,0 1 0,0-1 0,0 0 0,0 0 0,0-1 0,0 1 0,-1 0 0,1 0 0,-1 0 0,1 0 0,-1-1 0,0 1 0,0 0 0,0 0 0,0-1 0,0 1 0,-1 0 0,1 0 0,0-1 0,-1 1 0,0 0 0,0 0 0,1 0 0,-1 0 0,-1 0 0,1 0 0,0 0 0,0 0 0,-1 1 0,1-1 0,-1 0 0,1 1 0,-4-3 0,3 3 0,-1 0 0,1 0 0,0 0 0,-1 1 0,1-1 0,0 1 0,-1 0 0,1 0 0,0 0 0,-1 0 0,1 0 0,0 0 0,-1 1 0,1-1 0,0 1 0,-1-1 0,1 1 0,0 0 0,0 0 0,-1 0 0,1 0 0,0 0 0,0 1 0,0-1 0,1 1 0,-1-1 0,0 1 0,1 0 0,-1-1 0,0 1 0,1 0 0,-2 3 0,1-3 0,0 1 0,0-1 0,0 1 0,0-1 0,1 1 0,-1 0 0,1 0 0,-1-1 0,1 1 0,0 0 0,0 1 0,1-1 0,-1 0 0,0 0 0,1 0 0,0 0 0,0 0 0,0 0 0,0 1 0,0-1 0,1 0 0,0 0 0,-1 0 0,3 5 0,-1-4 0,1-2 0,0 1 0,-1 0 0,1 0 0,0-1 0,0 1 0,1-1 0,-1 0 0,0 0 0,1 0 0,-1-1 0,1 1 0,-1-1 0,1 0 0,0 0 0,0 0 0,-1 0 0,1-1 0,0 0 0,0 1 0,0-1 0,0-1 0,0 1 0,0 0 0,5-2 0,-4 1 0,0 0 0,-1-1 0,1 1 0,0-1 0,-1 1 0,1-2 0,-1 1 0,0 0 0,0-1 0,0 0 0,0 1 0,0-2 0,0 1 0,-1 0 0,1-1 0,-1 0 0,0 0 0,0 0 0,4-8 0,-7 11 0,1 0 0,-1 0 0,1 0 0,-1 0 0,0 0 0,1 0 0,-1-1 0,0 1 0,0 0 0,0 0 0,0 0 0,0-1 0,0 1 0,0 0 0,0 0 0,-1 0 0,1-1 0,0 1 0,-1 0 0,1 0 0,-1 0 0,1 0 0,-1 0 0,1 0 0,-1 0 0,-1-2 0,0 1 0,0 1 0,-1-1 0,1 1 0,0 0 0,-1-1 0,1 1 0,-1 0 0,1 0 0,-1 0 0,1 1 0,-6-1 0,2 0 0,0 0 0,0 0 0,-1 1 0,1 0 0,0 1 0,0-1 0,-1 1 0,1 0 0,0 1 0,-6 2 0,-2 7-1365,7 1-5461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48.39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1381 0 24575,'-1'1'0,"1"1"0,-1-1 0,0 0 0,1 1 0,-1-1 0,0 0 0,0 0 0,0 0 0,0 0 0,0 1 0,0-2 0,0 1 0,0 0 0,-1 0 0,1 0 0,0 0 0,0-1 0,-1 1 0,-1 0 0,-33 14 0,29-12 0,-141 71 0,-90 30 0,196-88 0,-63 16 0,63-20 0,-70 28 0,-19 26 0,69-34 0,-87 34 0,129-60 0,1 1 0,1 1 0,0 0 0,0 2 0,1 0 0,0 1 0,0 0 0,1 2 0,1 0 0,-27 29 0,36-35-195,1-1 0,-1 1 0,-1-1 0,1-1 0,-1 1 0,-12 7 0,5-5-6631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48.84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132 1 24575,'0'10'0,"0"19"0,-10 4 0,-3 1 0,-5-5 0,2 3 0,-3-4 0,-2-2 0,2 5 0,4 2 0,15-5 0,12-7 0,15-7 0,7-6 0,-2 1 0,-1-1 0,3 8 0,-3 1-8191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34.16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2719 24575,'13'-1'0,"1"-2"0,-1 1 0,0-2 0,0 1 0,0-2 0,0 0 0,-1-1 0,0 0 0,0 0 0,11-9 0,59-27 0,-38 22 0,-1-1 0,61-42 0,0 0 0,57-20 0,55-32 0,-111 61 0,184-69 0,-231 101 0,467-179 0,-370 131 0,-104 44 0,2 3 0,1 2 0,75-19 0,-67 23 0,76-30 0,31-9 0,-140 47 0,0-2 0,29-14 0,39-15 0,74-27 0,-109 40 0,74-21 0,212-59 0,-260 74 0,-52 19 0,54-15 0,121-37 0,-51 14 0,-31 9 0,246-121 0,-244 102 0,194-77 0,19 2 0,-109 48 0,111-54 0,-294 119 0,61-36 0,51-16 0,-30 16 0,-124 55-227,1 1-1,0-1 1,0 2-1,0-1 1,17-1-1,-1 1-6598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35.60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24575,'13'2'0,"-1"0"0,0 1 0,-1 0 0,1 1 0,0 1 0,-1 0 0,0 0 0,11 7 0,24 11 0,-26-16 0,-8-3 0,0 1 0,-1 0 0,1 1 0,14 9 0,-24-14 0,0 0 0,0 1 0,-1-1 0,1 1 0,0 0 0,-1-1 0,1 1 0,-1 0 0,1 0 0,-1 0 0,0 0 0,0 0 0,0 0 0,0 0 0,0 0 0,0 1 0,-1-1 0,1 0 0,-1 0 0,1 1 0,-1-1 0,0 0 0,0 1 0,0-1 0,0 0 0,-1 1 0,1-1 0,-1 0 0,0 4 0,-9 19 31,-2-1-1,0 0 0,-32 44 1,-9 19-1518,35-52-5339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4T17:09:56.41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229 83 24575,'-1'-3'0,"1"-1"0,-1 0 0,0 1 0,0-1 0,0 1 0,0-1 0,0 1 0,-1 0 0,0-1 0,1 1 0,-1 0 0,0 0 0,-1 0 0,1 0 0,-1 1 0,1-1 0,-1 1 0,0-1 0,0 1 0,0 0 0,0 0 0,0 0 0,0 1 0,0-1 0,-1 1 0,1 0 0,-1-1 0,-3 1 0,2-1 0,-1 1 0,1-1 0,0 2 0,0-1 0,0 0 0,-1 1 0,1 0 0,0 0 0,0 1 0,-1 0 0,1-1 0,0 2 0,0-1 0,0 0 0,0 1 0,0 0 0,0 1 0,-8 4 0,7-1 0,1 0 0,0 0 0,0 1 0,1-1 0,0 1 0,0 0 0,0 0 0,1 0 0,0 1 0,0-1 0,1 1 0,0 0 0,1 0 0,-1-1 0,1 1 0,1 0 0,0 14 0,0-18 0,0 0 0,0-1 0,0 1 0,1 0 0,-1 0 0,1-1 0,0 1 0,0 0 0,1-1 0,-1 1 0,1-1 0,-1 0 0,1 1 0,0-1 0,0 0 0,1 0 0,-1 0 0,0 0 0,1-1 0,0 1 0,0 0 0,0-1 0,0 0 0,0 0 0,0 0 0,1 0 0,-1-1 0,0 1 0,1-1 0,0 0 0,-1 0 0,1 0 0,0 0 0,-1-1 0,1 1 0,0-1 0,0 0 0,5-1 0,1-1 0,-1 0 0,1-1 0,-1 0 0,0-1 0,0 0 0,0-1 0,0 0 0,-1 0 0,0-1 0,0 0 0,0 0 0,8-10 0,36-23 0,-52 38 0,1 1 0,0-1 0,0 1 0,0-1 0,0 1 0,0-1 0,0 1 0,0-1 0,0 1 0,0 0 0,0 0 0,1 0 0,-1-1 0,0 1 0,0 0 0,0 0 0,0 1 0,0-1 0,0 0 0,0 0 0,0 0 0,0 1 0,0-1 0,0 1 0,0-1 0,0 1 0,0-1 0,0 1 0,0-1 0,0 1 0,0 0 0,0-1 0,-1 1 0,1 0 0,0 0 0,-1 0 0,1 0 0,0 0 0,-1-1 0,1 1 0,-1 0 0,1 0 0,-1 0 0,0 1 0,1-1 0,-1 0 0,0 0 0,0 1 0,3 9 0,-1-1 0,0 1 0,1 19 0,-3-27 0,2 240 0,-4-210 0,-2 0 0,-1-1 0,-1 0 0,-2 0 0,-17 45 0,19-64 0,-1 0 0,-1-1 0,0 0 0,0 0 0,-1 0 0,-1-1 0,0-1 0,0 0 0,-17 12 0,22-18 0,0 0 0,0-1 0,-1 0 0,1 0 0,-1-1 0,0 0 0,0 0 0,1 0 0,-1 0 0,-12 1 0,14-3 0,0 0 0,1-1 0,-1 1 0,0-1 0,1 1 0,-1-1 0,0 0 0,1 0 0,-1-1 0,1 1 0,0-1 0,-1 0 0,1 0 0,0 0 0,0 0 0,0 0 0,0-1 0,1 1 0,-4-5 0,3 4 0,1 0 0,0 0 0,-1 0 0,1-1 0,0 1 0,1 0 0,-1-1 0,1 0 0,-1 1 0,1-1 0,0 0 0,0 0 0,1 0 0,-1 0 0,1 0 0,0-7 0,1 4 0,0 0 0,1 0 0,0 0 0,0 0 0,0 0 0,1 0 0,0 0 0,6-9 0,2-1 0,0 1 0,1 1 0,1-1 0,1 2 0,27-24 0,87-46-407,-104 69-551,-7 5-5868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3D5E1-EFBE-4824-A8EE-F840F2360E88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B10C6-7A1D-4F8B-A8DD-E3FCF8F0D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3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5960-883F-4779-A738-8A016F4E6F41}" type="datetime1">
              <a:rPr lang="en-US" smtClean="0"/>
              <a:t>5/9/2025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0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54F2-4E53-4A00-A1BB-04521AED88E6}" type="datetime1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2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AB3B-8B57-4C69-9274-00E8E514C9F5}" type="datetime1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F1F1-631B-4375-9117-B9E0AB82F12C}" type="datetime1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5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570-A9D6-4456-B801-6B05F0EDF559}" type="datetime1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C87E-086F-4109-8D7D-A3084CFFC291}" type="datetime1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4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DA5-C39D-485B-8C50-67C986BB85E7}" type="datetime1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02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1070-F24C-4875-ADC1-2069EC49094D}" type="datetime1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AC70-7DE4-43E8-952E-E35C75C60C3E}" type="datetime1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4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3196-A697-436C-B662-DD206CEB141D}" type="datetime1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3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BC-3A81-4AA8-B44F-5B5B6C70F745}" type="datetime1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B470A-596C-490F-BF6D-EC668D233FEE}" type="datetime1">
              <a:rPr lang="en-US" smtClean="0"/>
              <a:t>5/9/2025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https://openstax.org/details/books/calculus-volume-2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3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image" Target="../media/image75.png"/><Relationship Id="rId4" Type="http://schemas.openxmlformats.org/officeDocument/2006/relationships/image" Target="../media/image4.png"/><Relationship Id="rId9" Type="http://schemas.openxmlformats.org/officeDocument/2006/relationships/image" Target="../media/image7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.xml"/><Relationship Id="rId21" Type="http://schemas.openxmlformats.org/officeDocument/2006/relationships/image" Target="../media/image29.png"/><Relationship Id="rId42" Type="http://schemas.openxmlformats.org/officeDocument/2006/relationships/customXml" Target="../ink/ink20.xml"/><Relationship Id="rId47" Type="http://schemas.openxmlformats.org/officeDocument/2006/relationships/image" Target="../media/image42.png"/><Relationship Id="rId63" Type="http://schemas.openxmlformats.org/officeDocument/2006/relationships/image" Target="../media/image50.png"/><Relationship Id="rId68" Type="http://schemas.openxmlformats.org/officeDocument/2006/relationships/customXml" Target="../ink/ink33.xml"/><Relationship Id="rId84" Type="http://schemas.openxmlformats.org/officeDocument/2006/relationships/image" Target="../media/image14.png"/><Relationship Id="rId16" Type="http://schemas.openxmlformats.org/officeDocument/2006/relationships/customXml" Target="../ink/ink7.xml"/><Relationship Id="rId11" Type="http://schemas.openxmlformats.org/officeDocument/2006/relationships/image" Target="../media/image24.png"/><Relationship Id="rId32" Type="http://schemas.openxmlformats.org/officeDocument/2006/relationships/customXml" Target="../ink/ink15.xml"/><Relationship Id="rId37" Type="http://schemas.openxmlformats.org/officeDocument/2006/relationships/image" Target="../media/image37.png"/><Relationship Id="rId53" Type="http://schemas.openxmlformats.org/officeDocument/2006/relationships/image" Target="../media/image45.png"/><Relationship Id="rId58" Type="http://schemas.openxmlformats.org/officeDocument/2006/relationships/customXml" Target="../ink/ink28.xml"/><Relationship Id="rId74" Type="http://schemas.openxmlformats.org/officeDocument/2006/relationships/customXml" Target="../ink/ink36.xml"/><Relationship Id="rId79" Type="http://schemas.openxmlformats.org/officeDocument/2006/relationships/image" Target="../media/image58.png"/><Relationship Id="rId5" Type="http://schemas.openxmlformats.org/officeDocument/2006/relationships/image" Target="../media/image21.png"/><Relationship Id="rId61" Type="http://schemas.openxmlformats.org/officeDocument/2006/relationships/image" Target="../media/image49.png"/><Relationship Id="rId82" Type="http://schemas.openxmlformats.org/officeDocument/2006/relationships/customXml" Target="../ink/ink40.xml"/><Relationship Id="rId19" Type="http://schemas.openxmlformats.org/officeDocument/2006/relationships/image" Target="../media/image28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32.png"/><Relationship Id="rId30" Type="http://schemas.openxmlformats.org/officeDocument/2006/relationships/customXml" Target="../ink/ink14.xml"/><Relationship Id="rId35" Type="http://schemas.openxmlformats.org/officeDocument/2006/relationships/image" Target="../media/image36.png"/><Relationship Id="rId43" Type="http://schemas.openxmlformats.org/officeDocument/2006/relationships/image" Target="../media/image40.png"/><Relationship Id="rId48" Type="http://schemas.openxmlformats.org/officeDocument/2006/relationships/customXml" Target="../ink/ink23.xml"/><Relationship Id="rId56" Type="http://schemas.openxmlformats.org/officeDocument/2006/relationships/customXml" Target="../ink/ink27.xml"/><Relationship Id="rId64" Type="http://schemas.openxmlformats.org/officeDocument/2006/relationships/customXml" Target="../ink/ink31.xml"/><Relationship Id="rId69" Type="http://schemas.openxmlformats.org/officeDocument/2006/relationships/image" Target="../media/image53.png"/><Relationship Id="rId77" Type="http://schemas.openxmlformats.org/officeDocument/2006/relationships/image" Target="../media/image57.png"/><Relationship Id="rId8" Type="http://schemas.openxmlformats.org/officeDocument/2006/relationships/customXml" Target="../ink/ink3.xml"/><Relationship Id="rId51" Type="http://schemas.openxmlformats.org/officeDocument/2006/relationships/image" Target="../media/image44.png"/><Relationship Id="rId72" Type="http://schemas.openxmlformats.org/officeDocument/2006/relationships/customXml" Target="../ink/ink35.xml"/><Relationship Id="rId80" Type="http://schemas.openxmlformats.org/officeDocument/2006/relationships/customXml" Target="../ink/ink39.xml"/><Relationship Id="rId3" Type="http://schemas.openxmlformats.org/officeDocument/2006/relationships/image" Target="../media/image20.png"/><Relationship Id="rId12" Type="http://schemas.openxmlformats.org/officeDocument/2006/relationships/customXml" Target="../ink/ink5.xml"/><Relationship Id="rId17" Type="http://schemas.openxmlformats.org/officeDocument/2006/relationships/image" Target="../media/image27.png"/><Relationship Id="rId25" Type="http://schemas.openxmlformats.org/officeDocument/2006/relationships/image" Target="../media/image31.png"/><Relationship Id="rId33" Type="http://schemas.openxmlformats.org/officeDocument/2006/relationships/image" Target="../media/image35.png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59" Type="http://schemas.openxmlformats.org/officeDocument/2006/relationships/image" Target="../media/image48.png"/><Relationship Id="rId67" Type="http://schemas.openxmlformats.org/officeDocument/2006/relationships/image" Target="../media/image52.png"/><Relationship Id="rId20" Type="http://schemas.openxmlformats.org/officeDocument/2006/relationships/customXml" Target="../ink/ink9.xml"/><Relationship Id="rId41" Type="http://schemas.openxmlformats.org/officeDocument/2006/relationships/image" Target="../media/image39.png"/><Relationship Id="rId54" Type="http://schemas.openxmlformats.org/officeDocument/2006/relationships/customXml" Target="../ink/ink26.xml"/><Relationship Id="rId62" Type="http://schemas.openxmlformats.org/officeDocument/2006/relationships/customXml" Target="../ink/ink30.xml"/><Relationship Id="rId70" Type="http://schemas.openxmlformats.org/officeDocument/2006/relationships/customXml" Target="../ink/ink34.xml"/><Relationship Id="rId75" Type="http://schemas.openxmlformats.org/officeDocument/2006/relationships/image" Target="../media/image56.png"/><Relationship Id="rId83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5" Type="http://schemas.openxmlformats.org/officeDocument/2006/relationships/image" Target="../media/image26.png"/><Relationship Id="rId23" Type="http://schemas.openxmlformats.org/officeDocument/2006/relationships/image" Target="../media/image30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43.png"/><Relationship Id="rId57" Type="http://schemas.openxmlformats.org/officeDocument/2006/relationships/image" Target="../media/image47.png"/><Relationship Id="rId10" Type="http://schemas.openxmlformats.org/officeDocument/2006/relationships/customXml" Target="../ink/ink4.xml"/><Relationship Id="rId31" Type="http://schemas.openxmlformats.org/officeDocument/2006/relationships/image" Target="../media/image34.png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60" Type="http://schemas.openxmlformats.org/officeDocument/2006/relationships/customXml" Target="../ink/ink29.xml"/><Relationship Id="rId65" Type="http://schemas.openxmlformats.org/officeDocument/2006/relationships/image" Target="../media/image51.png"/><Relationship Id="rId73" Type="http://schemas.openxmlformats.org/officeDocument/2006/relationships/image" Target="../media/image55.png"/><Relationship Id="rId78" Type="http://schemas.openxmlformats.org/officeDocument/2006/relationships/customXml" Target="../ink/ink38.xml"/><Relationship Id="rId81" Type="http://schemas.openxmlformats.org/officeDocument/2006/relationships/image" Target="../media/image59.png"/><Relationship Id="rId4" Type="http://schemas.openxmlformats.org/officeDocument/2006/relationships/customXml" Target="../ink/ink1.xml"/><Relationship Id="rId9" Type="http://schemas.openxmlformats.org/officeDocument/2006/relationships/image" Target="../media/image23.png"/><Relationship Id="rId13" Type="http://schemas.openxmlformats.org/officeDocument/2006/relationships/image" Target="../media/image25.png"/><Relationship Id="rId18" Type="http://schemas.openxmlformats.org/officeDocument/2006/relationships/customXml" Target="../ink/ink8.xml"/><Relationship Id="rId39" Type="http://schemas.openxmlformats.org/officeDocument/2006/relationships/image" Target="../media/image38.png"/><Relationship Id="rId34" Type="http://schemas.openxmlformats.org/officeDocument/2006/relationships/customXml" Target="../ink/ink16.xml"/><Relationship Id="rId50" Type="http://schemas.openxmlformats.org/officeDocument/2006/relationships/customXml" Target="../ink/ink24.xml"/><Relationship Id="rId55" Type="http://schemas.openxmlformats.org/officeDocument/2006/relationships/image" Target="../media/image46.png"/><Relationship Id="rId76" Type="http://schemas.openxmlformats.org/officeDocument/2006/relationships/customXml" Target="../ink/ink37.xml"/><Relationship Id="rId7" Type="http://schemas.openxmlformats.org/officeDocument/2006/relationships/image" Target="../media/image22.png"/><Relationship Id="rId71" Type="http://schemas.openxmlformats.org/officeDocument/2006/relationships/image" Target="../media/image54.png"/><Relationship Id="rId2" Type="http://schemas.openxmlformats.org/officeDocument/2006/relationships/image" Target="../media/image19.png"/><Relationship Id="rId29" Type="http://schemas.openxmlformats.org/officeDocument/2006/relationships/image" Target="../media/image33.png"/><Relationship Id="rId24" Type="http://schemas.openxmlformats.org/officeDocument/2006/relationships/customXml" Target="../ink/ink11.xml"/><Relationship Id="rId40" Type="http://schemas.openxmlformats.org/officeDocument/2006/relationships/customXml" Target="../ink/ink19.xml"/><Relationship Id="rId45" Type="http://schemas.openxmlformats.org/officeDocument/2006/relationships/image" Target="../media/image41.png"/><Relationship Id="rId66" Type="http://schemas.openxmlformats.org/officeDocument/2006/relationships/customXml" Target="../ink/ink3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Chapter 2 </a:t>
            </a:r>
            <a:br>
              <a:rPr lang="en-US" dirty="0"/>
            </a:br>
            <a:r>
              <a:rPr lang="en-US" dirty="0"/>
              <a:t>applications of integration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D8AE1-1909-F99F-40FB-89A44B541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he Hand Bold"/>
                <a:ea typeface="+mn-ea"/>
                <a:cs typeface="+mn-cs"/>
              </a:rPr>
              <a:t>https://openstax.org/details/books/calculus-volume-2</a:t>
            </a:r>
          </a:p>
        </p:txBody>
      </p:sp>
    </p:spTree>
    <p:extLst>
      <p:ext uri="{BB962C8B-B14F-4D97-AF65-F5344CB8AC3E}">
        <p14:creationId xmlns:p14="http://schemas.microsoft.com/office/powerpoint/2010/main" val="1837823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99F95B-E0FB-E421-B93D-0F644C00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E3AFB5-A97D-E737-E845-4C1D7A056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66" y="477358"/>
            <a:ext cx="4000500" cy="438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BD3EF6-EBB1-7368-22E0-EB4849AFA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52" y="915508"/>
            <a:ext cx="8201025" cy="29622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60E826-7967-5124-0CE5-CAD00F5D29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1362" y="1520455"/>
            <a:ext cx="2179592" cy="20702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BEA4CA-1C27-BBE6-C185-6834441B4C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7198" y="3877783"/>
            <a:ext cx="3765366" cy="21112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D3853AB-A195-9B32-C8C5-CA75363BAA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1827" y="4114241"/>
            <a:ext cx="2867025" cy="8191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D846705-9278-05F3-FA53-5D29829537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86596" y="4862591"/>
            <a:ext cx="4914900" cy="876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B07624-189C-3EEA-7240-D0299ED102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82071" y="2952528"/>
            <a:ext cx="1123950" cy="6381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B16034-C586-44EB-6C15-D3D411E4ED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77950" y="1147303"/>
            <a:ext cx="911931" cy="32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297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67A9FC-5007-DD83-EE26-5AB878E0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DDE57C-56B7-AF8F-875C-B7E6664DE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301" y="228193"/>
            <a:ext cx="9867504" cy="23835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536E0A0-F1F0-6A85-8E9F-152619373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591" y="2611708"/>
            <a:ext cx="2590800" cy="2619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880360-8FAC-52BA-EDC3-9265FE4815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6114" y="0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106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1C8B18-6574-5ED9-6D1B-E109CE335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16BF6-98A0-CDE3-6464-2B3650A72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363" y="332867"/>
            <a:ext cx="4467225" cy="4095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5380CB-225A-2883-C7AA-9D9C2225C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346" y="452570"/>
            <a:ext cx="2070901" cy="14905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E57C68-BB4B-64F1-3EE6-91487D3B38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363" y="2176716"/>
            <a:ext cx="3486150" cy="4286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C95749-57E2-C595-4B0B-99A8571C74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5915" y="2385595"/>
            <a:ext cx="1787485" cy="159522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3F2780-9B29-73C0-1600-48047D969C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8363" y="4150332"/>
            <a:ext cx="4105275" cy="4381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343407F-33F9-6D81-6571-99138B44D4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2777" y="4536371"/>
            <a:ext cx="1568041" cy="1568041"/>
          </a:xfrm>
          <a:prstGeom prst="rect">
            <a:avLst/>
          </a:prstGeom>
        </p:spPr>
      </p:pic>
      <p:pic>
        <p:nvPicPr>
          <p:cNvPr id="166" name="Picture 165">
            <a:extLst>
              <a:ext uri="{FF2B5EF4-FFF2-40B4-BE49-F238E27FC236}">
                <a16:creationId xmlns:a16="http://schemas.microsoft.com/office/drawing/2014/main" id="{14C77570-0A6B-E977-9898-E64DA8A595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17443" y="943903"/>
            <a:ext cx="2409825" cy="876300"/>
          </a:xfrm>
          <a:prstGeom prst="rect">
            <a:avLst/>
          </a:prstGeom>
        </p:spPr>
      </p:pic>
      <p:pic>
        <p:nvPicPr>
          <p:cNvPr id="168" name="Picture 167">
            <a:extLst>
              <a:ext uri="{FF2B5EF4-FFF2-40B4-BE49-F238E27FC236}">
                <a16:creationId xmlns:a16="http://schemas.microsoft.com/office/drawing/2014/main" id="{51583F0F-40B5-D32E-FFA9-933C7F7C44E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07906" y="2897252"/>
            <a:ext cx="2628900" cy="952500"/>
          </a:xfrm>
          <a:prstGeom prst="rect">
            <a:avLst/>
          </a:prstGeom>
        </p:spPr>
      </p:pic>
      <p:pic>
        <p:nvPicPr>
          <p:cNvPr id="170" name="Picture 169">
            <a:extLst>
              <a:ext uri="{FF2B5EF4-FFF2-40B4-BE49-F238E27FC236}">
                <a16:creationId xmlns:a16="http://schemas.microsoft.com/office/drawing/2014/main" id="{EB0151EC-C344-604F-AF83-CFCA2CC47B0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17443" y="4991403"/>
            <a:ext cx="240982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63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1A8A36-14F3-E342-633E-E932BBCE5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BF69AE-54FF-E077-33E3-36C9780E6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674" y="2493183"/>
            <a:ext cx="6230652" cy="187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8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684" y="1638168"/>
            <a:ext cx="9144000" cy="3063240"/>
          </a:xfrm>
        </p:spPr>
        <p:txBody>
          <a:bodyPr>
            <a:normAutofit/>
          </a:bodyPr>
          <a:lstStyle/>
          <a:p>
            <a:r>
              <a:rPr lang="en-US" sz="7200" dirty="0"/>
              <a:t>Areas between curves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085AC-03CE-A3CB-1405-19BD6CFA6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98853" y="5167056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Section 2.1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E413D-3561-43AD-7841-6668991F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</p:spTree>
    <p:extLst>
      <p:ext uri="{BB962C8B-B14F-4D97-AF65-F5344CB8AC3E}">
        <p14:creationId xmlns:p14="http://schemas.microsoft.com/office/powerpoint/2010/main" val="1964437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1C8B18-6574-5ED9-6D1B-E109CE335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16BF6-98A0-CDE3-6464-2B3650A72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231" y="414194"/>
            <a:ext cx="4467225" cy="4095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5380CB-225A-2883-C7AA-9D9C2225C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5320" y="414194"/>
            <a:ext cx="2070901" cy="14905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E57C68-BB4B-64F1-3EE6-91487D3B38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8943" y="2411191"/>
            <a:ext cx="3486150" cy="4286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C95749-57E2-C595-4B0B-99A8571C74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8161" y="2411191"/>
            <a:ext cx="1988034" cy="17742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6AF90C3-30C6-AF00-16D2-B90EB0834F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31660" y="2512409"/>
            <a:ext cx="1485186" cy="15717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3F2780-9B29-73C0-1600-48047D969C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5746" y="4427238"/>
            <a:ext cx="4105275" cy="4381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343407F-33F9-6D81-6571-99138B44D4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48161" y="4462293"/>
            <a:ext cx="1568041" cy="156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02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70702A-3B20-762F-0BEA-9D6FBB4EA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17574C-52BD-B8D1-3C1E-C95A260A5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454" y="4329594"/>
            <a:ext cx="4038883" cy="19095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941C54-F891-AC78-BD5B-C4EAD2C39B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0877" y="4427142"/>
            <a:ext cx="2628900" cy="8572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958D674-C879-60C5-2489-064570812E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2765" y="5478621"/>
            <a:ext cx="4829175" cy="8191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147FE52-2A37-52B2-5639-81AD3272D8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070" y="4197662"/>
            <a:ext cx="2723384" cy="19544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297B59-024B-223E-BE68-7C4BD02AE5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022" y="509690"/>
            <a:ext cx="9968024" cy="37027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B94982D-AB78-D8E1-8832-DFB4EE5316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15440" y="705910"/>
            <a:ext cx="799398" cy="4538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B44276-523F-4CE7-1B2D-9D61B5F445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95327" y="2965533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74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233437-BFA2-A167-7E47-71F48B9BA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AFD90C-28D5-2EE6-2154-0545D3B9C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15" y="415554"/>
            <a:ext cx="10382397" cy="2370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F9596B-340D-A253-B255-6D1D95AF09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068" y="3080488"/>
            <a:ext cx="2947532" cy="29811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A317E7-5358-3418-6F5F-BFF1BA8DDB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2859" y="328211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4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897D36-61B3-8DFB-552C-4AB10AF8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AD4F7C-5618-ED94-0259-7405CA153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344782"/>
            <a:ext cx="9828914" cy="22127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D6CA9D-175F-03FE-1E41-D73272DD2C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303" y="2764465"/>
            <a:ext cx="3087118" cy="23173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ED3CF0-42DF-5EEA-089E-D945FB2A3E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7786" y="241584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23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9EF7BB-0E61-ABB7-69F1-7D3D8C46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CF21BA-5FBF-ACB4-7CAB-B5F830BCC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90" y="749571"/>
            <a:ext cx="9960900" cy="37077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F65A82-55A5-4D3D-105D-1ACE29084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733" y="160261"/>
            <a:ext cx="3409950" cy="447675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1AA4EF3D-020B-089C-2E89-550AC5C9D3DD}"/>
              </a:ext>
            </a:extLst>
          </p:cNvPr>
          <p:cNvGrpSpPr/>
          <p:nvPr/>
        </p:nvGrpSpPr>
        <p:grpSpPr>
          <a:xfrm>
            <a:off x="8786310" y="5089870"/>
            <a:ext cx="1720080" cy="1144800"/>
            <a:chOff x="8786310" y="5089870"/>
            <a:chExt cx="1720080" cy="114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C771E6A-B2E5-E067-8923-86457574D656}"/>
                    </a:ext>
                  </a:extLst>
                </p14:cNvPr>
                <p14:cNvContentPartPr/>
                <p14:nvPr/>
              </p14:nvContentPartPr>
              <p14:xfrm>
                <a:off x="8944710" y="5089870"/>
                <a:ext cx="32760" cy="11448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C771E6A-B2E5-E067-8923-86457574D65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936070" y="5081230"/>
                  <a:ext cx="50400" cy="11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2755CC85-DE71-6C71-B286-566DC03C2FCC}"/>
                    </a:ext>
                  </a:extLst>
                </p14:cNvPr>
                <p14:cNvContentPartPr/>
                <p14:nvPr/>
              </p14:nvContentPartPr>
              <p14:xfrm>
                <a:off x="8786310" y="5900590"/>
                <a:ext cx="1720080" cy="612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2755CC85-DE71-6C71-B286-566DC03C2FC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777310" y="5891950"/>
                  <a:ext cx="1737720" cy="78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68EF5D5-9DF2-C83A-0D80-FA4958FBB36D}"/>
              </a:ext>
            </a:extLst>
          </p:cNvPr>
          <p:cNvGrpSpPr/>
          <p:nvPr/>
        </p:nvGrpSpPr>
        <p:grpSpPr>
          <a:xfrm>
            <a:off x="8658150" y="4392190"/>
            <a:ext cx="351360" cy="750960"/>
            <a:chOff x="8658150" y="4392190"/>
            <a:chExt cx="351360" cy="750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BD6F9F3-6FAF-E38F-93A5-21D10051D956}"/>
                    </a:ext>
                  </a:extLst>
                </p14:cNvPr>
                <p14:cNvContentPartPr/>
                <p14:nvPr/>
              </p14:nvContentPartPr>
              <p14:xfrm>
                <a:off x="8873430" y="4617550"/>
                <a:ext cx="136080" cy="5256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BD6F9F3-6FAF-E38F-93A5-21D10051D95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864430" y="4608910"/>
                  <a:ext cx="153720" cy="54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CB1F8A2-1B9C-F962-64F0-153200255549}"/>
                    </a:ext>
                  </a:extLst>
                </p14:cNvPr>
                <p14:cNvContentPartPr/>
                <p14:nvPr/>
              </p14:nvContentPartPr>
              <p14:xfrm>
                <a:off x="8658150" y="4392190"/>
                <a:ext cx="109080" cy="2764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CB1F8A2-1B9C-F962-64F0-15320025554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649510" y="4383550"/>
                  <a:ext cx="126720" cy="29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63E289-4350-8235-2F0F-052D76DB5332}"/>
              </a:ext>
            </a:extLst>
          </p:cNvPr>
          <p:cNvGrpSpPr/>
          <p:nvPr/>
        </p:nvGrpSpPr>
        <p:grpSpPr>
          <a:xfrm>
            <a:off x="8153430" y="5515030"/>
            <a:ext cx="526320" cy="295200"/>
            <a:chOff x="8153430" y="5515030"/>
            <a:chExt cx="526320" cy="295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FBD0475-7D84-C66A-2600-0F56FCD21C87}"/>
                    </a:ext>
                  </a:extLst>
                </p14:cNvPr>
                <p14:cNvContentPartPr/>
                <p14:nvPr/>
              </p14:nvContentPartPr>
              <p14:xfrm>
                <a:off x="8182590" y="5515030"/>
                <a:ext cx="497160" cy="2444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FBD0475-7D84-C66A-2600-0F56FCD21C8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173590" y="5506030"/>
                  <a:ext cx="51480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47B3BFA-B405-EC0A-A5F5-E5A70B0BFF44}"/>
                    </a:ext>
                  </a:extLst>
                </p14:cNvPr>
                <p14:cNvContentPartPr/>
                <p14:nvPr/>
              </p14:nvContentPartPr>
              <p14:xfrm>
                <a:off x="8153430" y="5663710"/>
                <a:ext cx="73080" cy="1465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47B3BFA-B405-EC0A-A5F5-E5A70B0BFF4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144790" y="5655070"/>
                  <a:ext cx="90720" cy="16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4187051-DE8B-8AF1-1ABB-755F77D4707D}"/>
              </a:ext>
            </a:extLst>
          </p:cNvPr>
          <p:cNvGrpSpPr/>
          <p:nvPr/>
        </p:nvGrpSpPr>
        <p:grpSpPr>
          <a:xfrm>
            <a:off x="8647350" y="4483630"/>
            <a:ext cx="2916000" cy="1042200"/>
            <a:chOff x="8647350" y="4483630"/>
            <a:chExt cx="2916000" cy="104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BF57CD7-7E67-C7AA-0510-7CA026DA6BA0}"/>
                    </a:ext>
                  </a:extLst>
                </p14:cNvPr>
                <p14:cNvContentPartPr/>
                <p14:nvPr/>
              </p14:nvContentPartPr>
              <p14:xfrm>
                <a:off x="8647350" y="4546990"/>
                <a:ext cx="2399760" cy="9788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BF57CD7-7E67-C7AA-0510-7CA026DA6BA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638710" y="4538350"/>
                  <a:ext cx="2417400" cy="9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5CD3F42-1C97-84A8-670F-2FBE969F47DD}"/>
                    </a:ext>
                  </a:extLst>
                </p14:cNvPr>
                <p14:cNvContentPartPr/>
                <p14:nvPr/>
              </p14:nvContentPartPr>
              <p14:xfrm>
                <a:off x="10986990" y="4483630"/>
                <a:ext cx="101520" cy="1562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5CD3F42-1C97-84A8-670F-2FBE969F47D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0977990" y="4474630"/>
                  <a:ext cx="11916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B56BF01-C859-201C-39CE-94B2E9C14EBD}"/>
                    </a:ext>
                  </a:extLst>
                </p14:cNvPr>
                <p14:cNvContentPartPr/>
                <p14:nvPr/>
              </p14:nvContentPartPr>
              <p14:xfrm>
                <a:off x="11031990" y="4709350"/>
                <a:ext cx="116640" cy="3139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B56BF01-C859-201C-39CE-94B2E9C14EB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1023350" y="4700350"/>
                  <a:ext cx="134280" cy="33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22EA1652-DB26-34F2-25D3-423CCCE23F4F}"/>
                    </a:ext>
                  </a:extLst>
                </p14:cNvPr>
                <p14:cNvContentPartPr/>
                <p14:nvPr/>
              </p14:nvContentPartPr>
              <p14:xfrm>
                <a:off x="11220270" y="4675150"/>
                <a:ext cx="67320" cy="1843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22EA1652-DB26-34F2-25D3-423CCCE23F4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1211270" y="4666510"/>
                  <a:ext cx="8496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9FBD4D23-8C71-8FC6-063B-B8AC6346D1A2}"/>
                    </a:ext>
                  </a:extLst>
                </p14:cNvPr>
                <p14:cNvContentPartPr/>
                <p14:nvPr/>
              </p14:nvContentPartPr>
              <p14:xfrm>
                <a:off x="11316750" y="4728430"/>
                <a:ext cx="113400" cy="1029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9FBD4D23-8C71-8FC6-063B-B8AC6346D1A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1307750" y="4719430"/>
                  <a:ext cx="131040" cy="1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79EAFFA-6B41-D8D6-DCC3-411ECC0B98A9}"/>
                    </a:ext>
                  </a:extLst>
                </p14:cNvPr>
                <p14:cNvContentPartPr/>
                <p14:nvPr/>
              </p14:nvContentPartPr>
              <p14:xfrm>
                <a:off x="11325030" y="4749310"/>
                <a:ext cx="97920" cy="910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79EAFFA-6B41-D8D6-DCC3-411ECC0B98A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1316390" y="4740670"/>
                  <a:ext cx="11556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4571E4F-4FCF-FF3C-486C-5CE4D5A10284}"/>
                    </a:ext>
                  </a:extLst>
                </p14:cNvPr>
                <p14:cNvContentPartPr/>
                <p14:nvPr/>
              </p14:nvContentPartPr>
              <p14:xfrm>
                <a:off x="11475870" y="4622230"/>
                <a:ext cx="87480" cy="3243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4571E4F-4FCF-FF3C-486C-5CE4D5A1028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1466870" y="4613230"/>
                  <a:ext cx="105120" cy="342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3B77F864-2387-AC85-8963-BBE1E7274DEB}"/>
                  </a:ext>
                </a:extLst>
              </p14:cNvPr>
              <p14:cNvContentPartPr/>
              <p14:nvPr/>
            </p14:nvContentPartPr>
            <p14:xfrm>
              <a:off x="8711430" y="4555990"/>
              <a:ext cx="2066760" cy="131076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3B77F864-2387-AC85-8963-BBE1E7274DEB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702430" y="4546990"/>
                <a:ext cx="2084400" cy="1328400"/>
              </a:xfrm>
              <a:prstGeom prst="rect">
                <a:avLst/>
              </a:prstGeom>
            </p:spPr>
          </p:pic>
        </mc:Fallback>
      </mc:AlternateContent>
      <p:grpSp>
        <p:nvGrpSpPr>
          <p:cNvPr id="42" name="Group 41">
            <a:extLst>
              <a:ext uri="{FF2B5EF4-FFF2-40B4-BE49-F238E27FC236}">
                <a16:creationId xmlns:a16="http://schemas.microsoft.com/office/drawing/2014/main" id="{D72F0670-C2F3-69C8-7B54-6D1AFB8C44C3}"/>
              </a:ext>
            </a:extLst>
          </p:cNvPr>
          <p:cNvGrpSpPr/>
          <p:nvPr/>
        </p:nvGrpSpPr>
        <p:grpSpPr>
          <a:xfrm>
            <a:off x="10722030" y="4005550"/>
            <a:ext cx="628560" cy="630360"/>
            <a:chOff x="10722030" y="4005550"/>
            <a:chExt cx="628560" cy="630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A6BD0C4-0332-340D-0582-E92BE97F889E}"/>
                    </a:ext>
                  </a:extLst>
                </p14:cNvPr>
                <p14:cNvContentPartPr/>
                <p14:nvPr/>
              </p14:nvContentPartPr>
              <p14:xfrm>
                <a:off x="10900230" y="4019590"/>
                <a:ext cx="87120" cy="3052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A6BD0C4-0332-340D-0582-E92BE97F889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0891230" y="4010950"/>
                  <a:ext cx="10476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1DB1767-D811-5AD3-D0AE-72B0DEB88E57}"/>
                    </a:ext>
                  </a:extLst>
                </p14:cNvPr>
                <p14:cNvContentPartPr/>
                <p14:nvPr/>
              </p14:nvContentPartPr>
              <p14:xfrm>
                <a:off x="10859190" y="4179790"/>
                <a:ext cx="107640" cy="68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1DB1767-D811-5AD3-D0AE-72B0DEB88E5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0850190" y="4170790"/>
                  <a:ext cx="12528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EC55D3D-B62C-1465-17AA-D94C650918D0}"/>
                    </a:ext>
                  </a:extLst>
                </p14:cNvPr>
                <p14:cNvContentPartPr/>
                <p14:nvPr/>
              </p14:nvContentPartPr>
              <p14:xfrm>
                <a:off x="11032710" y="4005550"/>
                <a:ext cx="50400" cy="2718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EC55D3D-B62C-1465-17AA-D94C650918D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1023710" y="3996550"/>
                  <a:ext cx="6804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FD8C2B8-E949-A844-4D83-88B4201E45C4}"/>
                    </a:ext>
                  </a:extLst>
                </p14:cNvPr>
                <p14:cNvContentPartPr/>
                <p14:nvPr/>
              </p14:nvContentPartPr>
              <p14:xfrm>
                <a:off x="11113710" y="4122550"/>
                <a:ext cx="120960" cy="1069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FD8C2B8-E949-A844-4D83-88B4201E45C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1104710" y="4113550"/>
                  <a:ext cx="13860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FF87416-F6A2-F59E-B685-1B0A415F5E73}"/>
                    </a:ext>
                  </a:extLst>
                </p14:cNvPr>
                <p14:cNvContentPartPr/>
                <p14:nvPr/>
              </p14:nvContentPartPr>
              <p14:xfrm>
                <a:off x="11263110" y="4005550"/>
                <a:ext cx="87480" cy="2448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FF87416-F6A2-F59E-B685-1B0A415F5E7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1254110" y="3996550"/>
                  <a:ext cx="1051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8A2965EF-2C69-0632-6447-C83EBE24CD0B}"/>
                    </a:ext>
                  </a:extLst>
                </p14:cNvPr>
                <p14:cNvContentPartPr/>
                <p14:nvPr/>
              </p14:nvContentPartPr>
              <p14:xfrm>
                <a:off x="10763430" y="4312990"/>
                <a:ext cx="114120" cy="2347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8A2965EF-2C69-0632-6447-C83EBE24CD0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0754430" y="4304350"/>
                  <a:ext cx="13176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68E5A1A-8661-131A-4F11-CD14BB43E39D}"/>
                    </a:ext>
                  </a:extLst>
                </p14:cNvPr>
                <p14:cNvContentPartPr/>
                <p14:nvPr/>
              </p14:nvContentPartPr>
              <p14:xfrm>
                <a:off x="10722030" y="4530070"/>
                <a:ext cx="52560" cy="1058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368E5A1A-8661-131A-4F11-CD14BB43E39D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0713030" y="4521070"/>
                  <a:ext cx="70200" cy="123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8F8113BA-96D2-8C6A-DBFC-316DF7A98215}"/>
                  </a:ext>
                </a:extLst>
              </p14:cNvPr>
              <p14:cNvContentPartPr/>
              <p14:nvPr/>
            </p14:nvContentPartPr>
            <p14:xfrm>
              <a:off x="9225150" y="4760110"/>
              <a:ext cx="555840" cy="34632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8F8113BA-96D2-8C6A-DBFC-316DF7A98215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171150" y="4652470"/>
                <a:ext cx="663480" cy="56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A98C7433-68B8-EA3D-BCFC-FEE6995A4F8A}"/>
                  </a:ext>
                </a:extLst>
              </p14:cNvPr>
              <p14:cNvContentPartPr/>
              <p14:nvPr/>
            </p14:nvContentPartPr>
            <p14:xfrm>
              <a:off x="10144590" y="4855870"/>
              <a:ext cx="385200" cy="29808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A98C7433-68B8-EA3D-BCFC-FEE6995A4F8A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0090590" y="4748230"/>
                <a:ext cx="492840" cy="51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5E5F65ED-ACA9-4AD9-6F39-393117051336}"/>
                  </a:ext>
                </a:extLst>
              </p14:cNvPr>
              <p14:cNvContentPartPr/>
              <p14:nvPr/>
            </p14:nvContentPartPr>
            <p14:xfrm>
              <a:off x="9045510" y="4672270"/>
              <a:ext cx="858600" cy="60552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5E5F65ED-ACA9-4AD9-6F39-393117051336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009870" y="4600630"/>
                <a:ext cx="930240" cy="74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E9588E92-D323-734C-C745-EBFB7869CC33}"/>
                  </a:ext>
                </a:extLst>
              </p14:cNvPr>
              <p14:cNvContentPartPr/>
              <p14:nvPr/>
            </p14:nvContentPartPr>
            <p14:xfrm>
              <a:off x="10029750" y="4753990"/>
              <a:ext cx="628920" cy="48636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E9588E92-D323-734C-C745-EBFB7869CC33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9993750" y="4682350"/>
                <a:ext cx="700560" cy="63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42AAF3A4-8D93-D567-9A0B-C8D52ED1624C}"/>
                  </a:ext>
                </a:extLst>
              </p14:cNvPr>
              <p14:cNvContentPartPr/>
              <p14:nvPr/>
            </p14:nvContentPartPr>
            <p14:xfrm>
              <a:off x="8679390" y="5780710"/>
              <a:ext cx="148680" cy="1065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42AAF3A4-8D93-D567-9A0B-C8D52ED1624C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8670750" y="5772070"/>
                <a:ext cx="166320" cy="124200"/>
              </a:xfrm>
              <a:prstGeom prst="rect">
                <a:avLst/>
              </a:prstGeom>
            </p:spPr>
          </p:pic>
        </mc:Fallback>
      </mc:AlternateContent>
      <p:grpSp>
        <p:nvGrpSpPr>
          <p:cNvPr id="54" name="Group 53">
            <a:extLst>
              <a:ext uri="{FF2B5EF4-FFF2-40B4-BE49-F238E27FC236}">
                <a16:creationId xmlns:a16="http://schemas.microsoft.com/office/drawing/2014/main" id="{5D1C0835-04D8-555C-2F81-08BC7374BD8B}"/>
              </a:ext>
            </a:extLst>
          </p:cNvPr>
          <p:cNvGrpSpPr/>
          <p:nvPr/>
        </p:nvGrpSpPr>
        <p:grpSpPr>
          <a:xfrm>
            <a:off x="10508190" y="5877190"/>
            <a:ext cx="957600" cy="236160"/>
            <a:chOff x="10508190" y="5877190"/>
            <a:chExt cx="957600" cy="236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6D4A5D0D-2EC9-3BF5-1AC3-6D9DFDD055AF}"/>
                    </a:ext>
                  </a:extLst>
                </p14:cNvPr>
                <p14:cNvContentPartPr/>
                <p14:nvPr/>
              </p14:nvContentPartPr>
              <p14:xfrm>
                <a:off x="10508190" y="5939470"/>
                <a:ext cx="730080" cy="244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6D4A5D0D-2EC9-3BF5-1AC3-6D9DFDD055A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499550" y="5930470"/>
                  <a:ext cx="74772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83766B8-D07F-CBF5-EC72-E81B159A3A1C}"/>
                    </a:ext>
                  </a:extLst>
                </p14:cNvPr>
                <p14:cNvContentPartPr/>
                <p14:nvPr/>
              </p14:nvContentPartPr>
              <p14:xfrm>
                <a:off x="11220990" y="5897710"/>
                <a:ext cx="43920" cy="1846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83766B8-D07F-CBF5-EC72-E81B159A3A1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1211990" y="5888710"/>
                  <a:ext cx="6156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583BA10-31A9-D0C6-A28E-E483043423F5}"/>
                    </a:ext>
                  </a:extLst>
                </p14:cNvPr>
                <p14:cNvContentPartPr/>
                <p14:nvPr/>
              </p14:nvContentPartPr>
              <p14:xfrm>
                <a:off x="11358870" y="5961430"/>
                <a:ext cx="91800" cy="975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583BA10-31A9-D0C6-A28E-E483043423F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1349870" y="5952790"/>
                  <a:ext cx="10944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50E1E1DA-915C-E875-15AF-7E718F1BD968}"/>
                    </a:ext>
                  </a:extLst>
                </p14:cNvPr>
                <p14:cNvContentPartPr/>
                <p14:nvPr/>
              </p14:nvContentPartPr>
              <p14:xfrm>
                <a:off x="11355990" y="5951350"/>
                <a:ext cx="109800" cy="1191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50E1E1DA-915C-E875-15AF-7E718F1BD968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1347350" y="5942350"/>
                  <a:ext cx="12744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3A8A0374-4BCE-A892-2D6C-FA731A30B556}"/>
                    </a:ext>
                  </a:extLst>
                </p14:cNvPr>
                <p14:cNvContentPartPr/>
                <p14:nvPr/>
              </p14:nvContentPartPr>
              <p14:xfrm>
                <a:off x="11208030" y="5972590"/>
                <a:ext cx="55080" cy="1407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3A8A0374-4BCE-A892-2D6C-FA731A30B55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1199390" y="5963590"/>
                  <a:ext cx="7272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B6AE8D2-F3C6-9217-9773-7579E248FB0A}"/>
                    </a:ext>
                  </a:extLst>
                </p14:cNvPr>
                <p14:cNvContentPartPr/>
                <p14:nvPr/>
              </p14:nvContentPartPr>
              <p14:xfrm>
                <a:off x="11188590" y="5877190"/>
                <a:ext cx="74880" cy="525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B6AE8D2-F3C6-9217-9773-7579E248FB0A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1179950" y="5868550"/>
                  <a:ext cx="92520" cy="70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38FE3E7B-438F-22C7-C836-A8363CEAD34B}"/>
                  </a:ext>
                </a:extLst>
              </p14:cNvPr>
              <p14:cNvContentPartPr/>
              <p14:nvPr/>
            </p14:nvContentPartPr>
            <p14:xfrm>
              <a:off x="10774230" y="5842270"/>
              <a:ext cx="360" cy="21420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38FE3E7B-438F-22C7-C836-A8363CEAD34B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10765230" y="5833630"/>
                <a:ext cx="18000" cy="2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C58B0EC7-839C-CD34-DE52-82A11C369EB9}"/>
                  </a:ext>
                </a:extLst>
              </p14:cNvPr>
              <p14:cNvContentPartPr/>
              <p14:nvPr/>
            </p14:nvContentPartPr>
            <p14:xfrm>
              <a:off x="9987630" y="5844790"/>
              <a:ext cx="360" cy="13788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C58B0EC7-839C-CD34-DE52-82A11C369EB9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9978630" y="5835790"/>
                <a:ext cx="18000" cy="155520"/>
              </a:xfrm>
              <a:prstGeom prst="rect">
                <a:avLst/>
              </a:prstGeom>
            </p:spPr>
          </p:pic>
        </mc:Fallback>
      </mc:AlternateContent>
      <p:grpSp>
        <p:nvGrpSpPr>
          <p:cNvPr id="59" name="Group 58">
            <a:extLst>
              <a:ext uri="{FF2B5EF4-FFF2-40B4-BE49-F238E27FC236}">
                <a16:creationId xmlns:a16="http://schemas.microsoft.com/office/drawing/2014/main" id="{156BDBBF-FE36-99F2-796C-FFC74778AE67}"/>
              </a:ext>
            </a:extLst>
          </p:cNvPr>
          <p:cNvGrpSpPr/>
          <p:nvPr/>
        </p:nvGrpSpPr>
        <p:grpSpPr>
          <a:xfrm>
            <a:off x="9931470" y="6068350"/>
            <a:ext cx="127440" cy="235800"/>
            <a:chOff x="9931470" y="6068350"/>
            <a:chExt cx="127440" cy="23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A7AEF7E1-B062-1003-2EE8-D7A7758BA4B5}"/>
                    </a:ext>
                  </a:extLst>
                </p14:cNvPr>
                <p14:cNvContentPartPr/>
                <p14:nvPr/>
              </p14:nvContentPartPr>
              <p14:xfrm>
                <a:off x="9934350" y="6068350"/>
                <a:ext cx="119520" cy="111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A7AEF7E1-B062-1003-2EE8-D7A7758BA4B5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925710" y="6059350"/>
                  <a:ext cx="1371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EF131B9F-A650-0E4C-720A-5FC9E2936ADC}"/>
                    </a:ext>
                  </a:extLst>
                </p14:cNvPr>
                <p14:cNvContentPartPr/>
                <p14:nvPr/>
              </p14:nvContentPartPr>
              <p14:xfrm>
                <a:off x="9931470" y="6100030"/>
                <a:ext cx="127440" cy="2041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EF131B9F-A650-0E4C-720A-5FC9E2936AD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922470" y="6091390"/>
                  <a:ext cx="145080" cy="221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E07F8531-BB72-8DB8-1715-30874A2FE4D4}"/>
                  </a:ext>
                </a:extLst>
              </p14:cNvPr>
              <p14:cNvContentPartPr/>
              <p14:nvPr/>
            </p14:nvContentPartPr>
            <p14:xfrm>
              <a:off x="10721670" y="6116950"/>
              <a:ext cx="118080" cy="23940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E07F8531-BB72-8DB8-1715-30874A2FE4D4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0713030" y="6108310"/>
                <a:ext cx="135720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BBD9CE96-D05B-F615-6D9F-7724EFBEB8BD}"/>
                  </a:ext>
                </a:extLst>
              </p14:cNvPr>
              <p14:cNvContentPartPr/>
              <p14:nvPr/>
            </p14:nvContentPartPr>
            <p14:xfrm>
              <a:off x="8964150" y="5335750"/>
              <a:ext cx="62640" cy="4896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BBD9CE96-D05B-F615-6D9F-7724EFBEB8BD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8955150" y="5326750"/>
                <a:ext cx="80280" cy="6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AEF569C0-BB62-827B-6148-D7C7288F842D}"/>
                  </a:ext>
                </a:extLst>
              </p14:cNvPr>
              <p14:cNvContentPartPr/>
              <p14:nvPr/>
            </p14:nvContentPartPr>
            <p14:xfrm>
              <a:off x="9960990" y="4957030"/>
              <a:ext cx="54000" cy="3888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AEF569C0-BB62-827B-6148-D7C7288F842D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9952350" y="4948390"/>
                <a:ext cx="71640" cy="5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03027FE8-48FF-18CE-59D1-8B8C795B1202}"/>
                  </a:ext>
                </a:extLst>
              </p14:cNvPr>
              <p14:cNvContentPartPr/>
              <p14:nvPr/>
            </p14:nvContentPartPr>
            <p14:xfrm>
              <a:off x="10698990" y="4663990"/>
              <a:ext cx="68760" cy="5184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03027FE8-48FF-18CE-59D1-8B8C795B1202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10689990" y="4655350"/>
                <a:ext cx="86400" cy="6948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92FB46AA-B386-8568-D5F1-35AF4A47E513}"/>
              </a:ext>
            </a:extLst>
          </p:cNvPr>
          <p:cNvPicPr>
            <a:picLocks noChangeAspect="1"/>
          </p:cNvPicPr>
          <p:nvPr/>
        </p:nvPicPr>
        <p:blipFill>
          <a:blip r:embed="rId84"/>
          <a:stretch>
            <a:fillRect/>
          </a:stretch>
        </p:blipFill>
        <p:spPr>
          <a:xfrm>
            <a:off x="2232559" y="987828"/>
            <a:ext cx="786588" cy="44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65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906982-D300-26AC-C5F5-7BC96CBB9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0B4323-431A-1F77-543B-F6F780FA9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138" y="453654"/>
            <a:ext cx="10419132" cy="22611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2528A7-48B6-F60D-4323-770AD930B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099" y="3030279"/>
            <a:ext cx="2692535" cy="261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C00756-BD80-E514-8158-D86180030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0804" y="347461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474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FC2BB9-D061-C783-EF7D-67D2874E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084609-3D30-8457-7252-105D5FE8A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59" y="329277"/>
            <a:ext cx="9769992" cy="18546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6968A6-6DF1-3DE3-0367-3B5BD4B27D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375" y="2545385"/>
            <a:ext cx="2562225" cy="2590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4A9E9E-0C54-98F7-930B-1AAFEFB971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7924" y="126081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34058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13268</TotalTime>
  <Words>154</Words>
  <Application>Microsoft Office PowerPoint</Application>
  <PresentationFormat>Widescreen</PresentationFormat>
  <Paragraphs>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The Hand Bold</vt:lpstr>
      <vt:lpstr>The Serif Hand Black</vt:lpstr>
      <vt:lpstr>SketchyVTI</vt:lpstr>
      <vt:lpstr>Chapter 2  applications of integration</vt:lpstr>
      <vt:lpstr>Areas between curves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derivatives</dc:title>
  <dc:creator>Susan Aydelotte</dc:creator>
  <cp:lastModifiedBy>Susan Aydelotte</cp:lastModifiedBy>
  <cp:revision>74</cp:revision>
  <dcterms:created xsi:type="dcterms:W3CDTF">2023-02-06T15:40:48Z</dcterms:created>
  <dcterms:modified xsi:type="dcterms:W3CDTF">2025-05-09T21:12:25Z</dcterms:modified>
</cp:coreProperties>
</file>