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8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6" autoAdjust="0"/>
    <p:restoredTop sz="96224" autoAdjust="0"/>
  </p:normalViewPr>
  <p:slideViewPr>
    <p:cSldViewPr snapToGrid="0">
      <p:cViewPr varScale="1">
        <p:scale>
          <a:sx n="103" d="100"/>
          <a:sy n="103" d="100"/>
        </p:scale>
        <p:origin x="354" y="114"/>
      </p:cViewPr>
      <p:guideLst/>
    </p:cSldViewPr>
  </p:slideViewPr>
  <p:outlineViewPr>
    <p:cViewPr>
      <p:scale>
        <a:sx n="33" d="100"/>
        <a:sy n="33" d="100"/>
      </p:scale>
      <p:origin x="0" y="-10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4T16:32:18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24575,'0'13'0,"0"9"0,0 9 0,0 8 0,-4-2 0,-2-7-8191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3D5E1-EFBE-4824-A8EE-F840F2360E88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B10C6-7A1D-4F8B-A8DD-E3FCF8F0D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BC0D-81D7-413A-A3D2-6BF150232889}" type="datetime1">
              <a:rPr lang="en-US" smtClean="0"/>
              <a:t>5/9/2025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CE56-D27D-4F96-A74F-8AE301350C13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2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6AA5-8E22-49B6-B7A2-1CF60DF9CF3B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CC83-A784-4F91-8CAC-181F50130A80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15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D437-B64B-432E-A28E-5C7858817543}" type="datetime1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0F6B-CA7E-49CC-BAC5-9CB12CF44753}" type="datetime1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4A7CA-57A8-4070-8C7E-ECAE4D756A4A}" type="datetime1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6636-3732-45DB-B25A-569001AED852}" type="datetime1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C02D-F11B-4016-94CD-699D454A1CC1}" type="datetime1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49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B845-86D0-46D2-8F80-F879ADC28518}" type="datetime1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3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906-6556-4B11-966B-434D590A4AC4}" type="datetime1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E856F-B863-4CC5-9EE6-263E6E617B7F}" type="datetime1">
              <a:rPr lang="en-US" smtClean="0"/>
              <a:t>5/9/2025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https://openstax.org/details/books/calculus-volume-2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3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0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Chapter 1 </a:t>
            </a:r>
            <a:br>
              <a:rPr lang="en-US" dirty="0"/>
            </a:br>
            <a:r>
              <a:rPr lang="en-US" dirty="0"/>
              <a:t>integration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40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e Hand Bold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D8AE1-1909-F99F-40FB-89A44B541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he Hand Bold"/>
                <a:ea typeface="+mn-ea"/>
                <a:cs typeface="+mn-cs"/>
              </a:rPr>
              <a:t>https://openstax.org/details/books/calculus-volume-2</a:t>
            </a:r>
          </a:p>
        </p:txBody>
      </p:sp>
    </p:spTree>
    <p:extLst>
      <p:ext uri="{BB962C8B-B14F-4D97-AF65-F5344CB8AC3E}">
        <p14:creationId xmlns:p14="http://schemas.microsoft.com/office/powerpoint/2010/main" val="1837823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41D085-768A-8B4E-C19F-140110B06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949CE6-B528-DA45-D6C3-D5F5C83DE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42" y="368041"/>
            <a:ext cx="10812646" cy="24755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EDC4A7-4D82-5F4D-F501-6B4478E52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87" y="307392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1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2E7F74-E3D4-DA3D-402F-FC30310D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7E6F3F-D474-8178-18A5-19D389EEE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0674" y="1845861"/>
            <a:ext cx="6230652" cy="18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38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Triangular abstract background">
            <a:extLst>
              <a:ext uri="{FF2B5EF4-FFF2-40B4-BE49-F238E27FC236}">
                <a16:creationId xmlns:a16="http://schemas.microsoft.com/office/drawing/2014/main" id="{77EBFDAC-2B12-7424-0299-386B3FC7AC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332CE4-9FEF-4047-69AE-4646FF38C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175" y="1638168"/>
            <a:ext cx="9144000" cy="3063240"/>
          </a:xfrm>
        </p:spPr>
        <p:txBody>
          <a:bodyPr>
            <a:normAutofit/>
          </a:bodyPr>
          <a:lstStyle/>
          <a:p>
            <a:r>
              <a:rPr lang="en-US" sz="7200" dirty="0"/>
              <a:t>Integrals resulting in inverse trigonometric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085AC-03CE-A3CB-1405-19BD6CFA6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8853" y="5167056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Section 1.7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02E5C6-7B29-A59B-36E9-37032B88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35B6DCBE-53B0-2A8A-85B4-79C9926F540C}"/>
                  </a:ext>
                </a:extLst>
              </p14:cNvPr>
              <p14:cNvContentPartPr/>
              <p14:nvPr/>
            </p14:nvContentPartPr>
            <p14:xfrm>
              <a:off x="11509795" y="1548558"/>
              <a:ext cx="3960" cy="622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35B6DCBE-53B0-2A8A-85B4-79C9926F54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0795" y="1539558"/>
                <a:ext cx="21600" cy="7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901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E88ECEA-6932-3231-2814-FFA77BEF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DA524-D5B2-8881-A69E-2C698FEDD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714375"/>
            <a:ext cx="9715500" cy="54292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38BDA5-FF0A-FB71-B6E1-D99808DBA3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9723" y="2699657"/>
            <a:ext cx="77152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CE2435-BFEF-1581-F9EE-BCF8081B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FEA62B-CF0B-A1E0-E6D1-0046BB263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58" y="136525"/>
            <a:ext cx="8848725" cy="3457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15C8B1-12FA-4127-F29C-FBD5B667A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117444"/>
            <a:ext cx="2219325" cy="20478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5347A34-1585-214C-ACA3-54534C85C8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58" y="5362132"/>
            <a:ext cx="4886325" cy="5143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21F0FA1-000B-CAED-20C4-B4988A4187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9789" y="5337892"/>
            <a:ext cx="3251459" cy="7796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9DF0977-6D1E-1BDF-F10C-6D0D6C39AA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985" y="5894941"/>
            <a:ext cx="58102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346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21809E-DE70-237B-47A7-52E7C4C1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527F78-32DC-DBB3-C787-D3AF93014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064" y="309008"/>
            <a:ext cx="10951978" cy="25013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291D14-DF4D-647E-52B4-2D3E859D8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400" y="161439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7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B8596F-C18B-2BCB-DA0E-D24416DD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0F527F-3D83-2F6B-1E18-AE1BAEBCB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31" y="340130"/>
            <a:ext cx="10447817" cy="22494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6FA3E2-EF6C-434A-9474-5C9DD669B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772" y="114786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38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6EA4D9-BCBE-76CC-1F6E-415DA3DA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F3A932-83AE-537D-262B-F14FF0688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75" y="236020"/>
            <a:ext cx="11016106" cy="24143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9F5847-7EDB-D50D-966C-8692E2994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780" y="13996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28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CE5214-119A-EBD8-A7C6-B3AD559D7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2B23FF-0315-BF02-A0D1-E24BFDE36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44" y="343786"/>
            <a:ext cx="10955633" cy="23372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BA91B3-0C39-AE43-89EA-F3017559D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2409" y="161439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26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11B0C5-B370-3894-736E-FDDA8DCA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https://openstax.org/details/books/calculus-volume-2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0B1243-9D36-6B13-38F3-52BEC76FC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11" y="261272"/>
            <a:ext cx="10945001" cy="22788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CAECC9-FF57-F696-DB68-BB61A37BC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755" y="142778"/>
            <a:ext cx="11239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23260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12002</TotalTime>
  <Words>133</Words>
  <Application>Microsoft Office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The Hand Bold</vt:lpstr>
      <vt:lpstr>The Serif Hand Black</vt:lpstr>
      <vt:lpstr>SketchyVTI</vt:lpstr>
      <vt:lpstr>Chapter 1  integration</vt:lpstr>
      <vt:lpstr>Integrals resulting in inverse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derivatives</dc:title>
  <dc:creator>Susan Aydelotte</dc:creator>
  <cp:lastModifiedBy>Susan Aydelotte</cp:lastModifiedBy>
  <cp:revision>66</cp:revision>
  <dcterms:created xsi:type="dcterms:W3CDTF">2023-02-06T15:40:48Z</dcterms:created>
  <dcterms:modified xsi:type="dcterms:W3CDTF">2025-05-09T20:52:53Z</dcterms:modified>
</cp:coreProperties>
</file>