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87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288" r:id="rId15"/>
    <p:sldId id="339" r:id="rId16"/>
    <p:sldId id="325" r:id="rId17"/>
    <p:sldId id="326" r:id="rId18"/>
    <p:sldId id="328" r:id="rId19"/>
    <p:sldId id="327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265" r:id="rId28"/>
    <p:sldId id="34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4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6224" autoAdjust="0"/>
  </p:normalViewPr>
  <p:slideViewPr>
    <p:cSldViewPr snapToGrid="0">
      <p:cViewPr varScale="1">
        <p:scale>
          <a:sx n="86" d="100"/>
          <a:sy n="86" d="100"/>
        </p:scale>
        <p:origin x="102" y="474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16:46:2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24575,'0'-5'0,"0"-5"0,0-2-8191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5FF3-CB12-4721-83EC-80350B3BD467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39AA-8B94-4940-98D5-FC602C9BAFF1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D2C-A359-49E2-BCC1-01AF7134C7C7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E54-A7FF-4B01-83AA-3FC8BDB95CF7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6E25-7AB9-4AD8-82DE-28479052F5B5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723F-B58C-4E59-9C1C-FF8B4A7FDC87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87E5-0A80-4324-A4DE-C4A0AC323A3F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A944-B388-4FDC-94E9-858480AB1511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081F-961C-4C2E-999C-D5F65CEB6CED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637-902D-4163-80F9-A334BFAE8916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13C2-3A3D-4467-A5BA-1B42347A9A80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2911-57D9-46F6-AACC-F5FFA05FEB30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78" Type="http://schemas.openxmlformats.org/officeDocument/2006/relationships/image" Target="../media/image4.png"/><Relationship Id="rId677" Type="http://schemas.openxmlformats.org/officeDocument/2006/relationships/image" Target="../media/image259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Chapter 1 </a:t>
            </a:r>
            <a:br>
              <a:rPr lang="en-US" dirty="0"/>
            </a:br>
            <a:r>
              <a:rPr lang="en-US" dirty="0"/>
              <a:t>integration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https://openstax.org/details/books/calculus-volume-2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146DC7-B865-FF20-07FF-0905AFD2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3F649-BE77-AC0F-B408-68A64968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2" y="260624"/>
            <a:ext cx="9072070" cy="1095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40574-C2A5-19A5-CBDB-5662C352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71" y="94592"/>
            <a:ext cx="3095277" cy="2438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0B0D4-7F8D-29D4-453C-7F500B838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2" y="1313792"/>
            <a:ext cx="878205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E52CD-53DD-7836-89CA-E9568B01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89" y="4887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B82056-E569-92BD-391C-6B3940FD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04545-39A8-A4CB-804E-025BD547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92607"/>
            <a:ext cx="98869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8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329DA5-EB32-4972-A055-DE4DCBAE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3EF11-571E-55D7-297E-29122E32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91" y="337808"/>
            <a:ext cx="10385863" cy="2580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01515-B025-BC5A-446D-8E9C1FE81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95" y="14954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0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9BF7A4-F75B-F033-95A4-99C024F3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D67DD-9D5A-218B-C8A3-53F37FC4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68" y="318758"/>
            <a:ext cx="10543518" cy="1972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1BB624-B4E7-01B5-81C2-0C51F7AEC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55" y="181598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75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substitution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1.5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</p:spTree>
    <p:extLst>
      <p:ext uri="{BB962C8B-B14F-4D97-AF65-F5344CB8AC3E}">
        <p14:creationId xmlns:p14="http://schemas.microsoft.com/office/powerpoint/2010/main" val="246501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1889CE-B646-159A-8DA9-1E3A3166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82780-5C67-B211-A697-180A9D74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676275"/>
            <a:ext cx="88487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5E8572-4A6D-A0C8-0BCA-2BBF4E17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B4521-335E-D2B8-39FB-65CA0AA4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4900120"/>
            <a:ext cx="9505950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38A6B-8BC6-566B-335A-E7A1CD9C6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935640"/>
            <a:ext cx="9725025" cy="3724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C2F99-B922-0249-474B-26DD5373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915" y="310991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6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FF5389-4421-1A8F-C06B-C765E5CC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AD3EA-6E7C-1402-032E-E97E5195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98" y="451855"/>
            <a:ext cx="76104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4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7F22F2-7132-2891-B69D-36845B4B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F811F-7A67-4061-467A-07A3ED82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30" y="294290"/>
            <a:ext cx="10517736" cy="2239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227FE-8EEC-6A83-1D48-D72ACC67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13811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44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ACDDA4-9148-DF60-9F83-B0F3AB77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EFEDD-570D-2BDA-68F7-DD0402C2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303940"/>
            <a:ext cx="98012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75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/>
              <a:t>Integration formulas and the net change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Section 1.4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https://openstax.org/details/books/calculus-volume-2</a:t>
            </a:r>
          </a:p>
        </p:txBody>
      </p:sp>
    </p:spTree>
    <p:extLst>
      <p:ext uri="{BB962C8B-B14F-4D97-AF65-F5344CB8AC3E}">
        <p14:creationId xmlns:p14="http://schemas.microsoft.com/office/powerpoint/2010/main" val="136901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97EF2-59E9-7ADD-0AE1-F7FD1384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6C08F-30D7-C182-6526-D74C90A0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1" y="206375"/>
            <a:ext cx="10775731" cy="2274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D4737-7C76-08F5-86AF-884FDDA2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45" y="0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7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934280-0BC8-B9BF-D8A6-7F82A8FD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72958-1452-17C9-46BF-BC66D81B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4" y="346842"/>
            <a:ext cx="10939135" cy="2333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10AD-BFE1-BEFF-0970-345444B7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55" y="21812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2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94022-886A-F011-C0AC-89D41099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13CAC-F963-CCF3-14CD-E0B732F9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3" y="290512"/>
            <a:ext cx="10832224" cy="2361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93565-C7A8-9DD0-5A47-603161869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135" y="13811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9D00B-F9D4-6F3F-F4EB-B2AC989E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21537-F427-29DD-F25E-ADC82BFE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434169"/>
            <a:ext cx="9925050" cy="3190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631A6-D2E5-DDCD-28F3-9E121DFA3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1668781"/>
            <a:ext cx="944453" cy="4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3F251-89CA-60E7-8F51-53AE0E83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E2C8F-9057-86E0-5566-1254D3F1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7" y="360307"/>
            <a:ext cx="10447119" cy="2302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91656-DF62-8AF1-B771-297726B77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15" y="291727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5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96D409-701B-EF57-9020-8038296A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F8622-12E6-9D98-C689-9AD84600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5" y="386091"/>
            <a:ext cx="10472902" cy="2294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E1396-28B9-EB21-78E9-8CC6CC356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55" y="20669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8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1C36DB-4619-1E81-C9E1-86573ACF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8D65C-BCB9-9958-3760-92F42346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5" y="364084"/>
            <a:ext cx="10403107" cy="2251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C5A8A-E834-6C49-9241-70654A506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705" y="26384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4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sz="7200" dirty="0"/>
              <a:t>Integrals involving exponential and logarithmic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1.6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</p:spTree>
    <p:extLst>
      <p:ext uri="{BB962C8B-B14F-4D97-AF65-F5344CB8AC3E}">
        <p14:creationId xmlns:p14="http://schemas.microsoft.com/office/powerpoint/2010/main" val="196443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9AED3-6DD5-1E20-11C6-4ACF9672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72E10-0E23-FC1F-0F06-2999E833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933575"/>
            <a:ext cx="9858375" cy="2990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0D405F-F048-2F33-FF57-6511C3AF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215" y="3429000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23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FA56D-9273-3EC8-43F9-412B445F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37192-75A3-C91E-E9BC-6EF06DA3A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2" y="336817"/>
            <a:ext cx="10858041" cy="2024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C14FAB-5F8E-B863-6686-EFE388355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801" y="200457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1889CE-B646-159A-8DA9-1E3A3166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82780-5C67-B211-A697-180A9D74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676275"/>
            <a:ext cx="88487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30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4B92B0-B746-3DD1-2C5D-BDA60A2F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1563F-7E55-82E1-7ECB-ED1882852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6" y="284642"/>
            <a:ext cx="11131625" cy="2034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D981D-493E-F8B5-F1A3-710AA34BF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98" y="129205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7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C4ADF6-0723-2BA7-D95B-43146957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55F86-D1AA-E54F-5E86-93CD0FB3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1" y="317536"/>
            <a:ext cx="9315450" cy="326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E47F1-B5DB-CC8F-4C0E-3E9342397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71" y="164831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33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22266A-D4E8-369E-EA5C-108AB637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1B333-5902-2180-1C9C-8A14B7E0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5" y="212540"/>
            <a:ext cx="9334500" cy="200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F1AE0-8304-7A30-37AF-AE50AFF6D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4116042" cy="2592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26BA6-FE1E-5EFE-A2FE-00B07CB98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664" y="0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83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DCBE6F-CF1F-F83D-77CB-709B9FD8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77381-14BC-907B-6D52-B8E161F3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96" y="247206"/>
            <a:ext cx="10298630" cy="2800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504C3-65D5-500E-FD48-7F5D75DC4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97" y="117330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84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045F5B-35E1-FFAE-CD6D-FF6463F7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12960-1C09-9BE8-F1FC-FD06A45D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9" y="291730"/>
            <a:ext cx="10022183" cy="2167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E8FDC-24ED-EBF7-5B75-B044D7E0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74" y="229385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5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15C8DD-8C50-85B9-3A09-6DF95C82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DF02D-213C-3DDF-B360-0E674F1AE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5" y="419321"/>
            <a:ext cx="10344815" cy="2230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9DE58-7C44-0C21-EE20-45CCE24A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547" y="200457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81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19EFFF-1F09-716D-4DA7-D6945F02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E6C7E-0B33-A87A-8B9A-B9E45DEDB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685925"/>
            <a:ext cx="9772650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3394E-F080-568F-C594-6FFC5DD7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505" y="3429000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83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B8DCC-E1A4-E316-FD8D-8A37A0D6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C4253-8889-2F70-1178-2DCFAC96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6" y="385872"/>
            <a:ext cx="11060851" cy="2128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C0C2B0-CB8A-844B-38F5-90E9FC25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802" y="33540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95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152899-9B88-2665-6EC9-0B534EC2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95F4B-F105-69BC-1DB9-469E2605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88" y="415223"/>
            <a:ext cx="10953085" cy="2179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C1EE0-A41F-21CF-4346-2DD6FF828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26" y="212333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80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B0277B-7042-4F09-647D-FD986C8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00C0C-AAE5-DC35-97F5-99952D7BF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63" y="399052"/>
            <a:ext cx="10824387" cy="2037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BBD76-E606-AC9A-C66D-4A503E968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802" y="336707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F412B3-E3DF-A343-4445-3C3BCCF6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25DD3-F6A2-D712-0009-80074264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64" y="348813"/>
            <a:ext cx="9182100" cy="201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D861C-B1B9-347D-CF8A-CFD23231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35" y="189431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3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BED919-C14D-7A62-3E72-5CA355F4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6B3D3-8522-2C0E-A1F0-3371AE2B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99" y="287744"/>
            <a:ext cx="10871680" cy="2480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8573C-8F3B-E2F3-0C6C-6228235AB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428" y="188582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0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BF7519-BE7B-3D2B-C049-74FFA29B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6B03C-D921-FC58-43E9-B4B15167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1732691"/>
            <a:ext cx="62306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E9BF9-80B0-C69C-D051-DA09167D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73A55-1FE7-76B5-3E92-F4876260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817015"/>
            <a:ext cx="976312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7965E9-1A22-CADA-1AB1-90122C2D1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808" y="1044734"/>
            <a:ext cx="931717" cy="4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5726D9-230D-E379-17FA-7C0EF107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FCA18-90A5-27EF-DAC4-3D859E21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91" y="542104"/>
            <a:ext cx="9496425" cy="98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1180F-3D9A-AF56-C586-2CFBDE5A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04" y="1523179"/>
            <a:ext cx="3790444" cy="3774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FE589-7B85-1512-BB08-5573C66FA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537" y="1701414"/>
            <a:ext cx="8272463" cy="17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33495-C848-0618-DA12-587EDBCE4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095" y="3374628"/>
            <a:ext cx="4670706" cy="436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FC078-EDC8-F488-21F8-6529D8A65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805" y="4359858"/>
            <a:ext cx="3141279" cy="474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591966-43C4-3040-DD7B-F4ADDA9B0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615" y="3977715"/>
            <a:ext cx="3141280" cy="1318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39EA75-0A4B-3996-C8C1-498B48F66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673" y="5190802"/>
            <a:ext cx="62960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7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9243E-33B8-2BD7-5617-9764D198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4FCCF-382F-85D6-BC08-8A644C66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77" y="136525"/>
            <a:ext cx="11007944" cy="2373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B90BA9-36A8-7862-469F-D94C5FBBA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17" y="0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873F2-C4A9-3556-34BE-95358600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1D36F-E705-05A6-10EA-23B38FDC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0" y="262757"/>
            <a:ext cx="10960155" cy="23381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EBE38FD2-0727-182C-5A55-90378052BB1F}"/>
                  </a:ext>
                </a:extLst>
              </p14:cNvPr>
              <p14:cNvContentPartPr/>
              <p14:nvPr/>
            </p14:nvContentPartPr>
            <p14:xfrm>
              <a:off x="11639355" y="1456905"/>
              <a:ext cx="360" cy="1008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EBE38FD2-0727-182C-5A55-90378052BB1F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30355" y="1447905"/>
                <a:ext cx="18000" cy="277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846F35-80B3-A892-51FD-151EF9D373D5}"/>
              </a:ext>
            </a:extLst>
          </p:cNvPr>
          <p:cNvPicPr>
            <a:picLocks noChangeAspect="1"/>
          </p:cNvPicPr>
          <p:nvPr/>
        </p:nvPicPr>
        <p:blipFill>
          <a:blip r:embed="rId678"/>
          <a:stretch>
            <a:fillRect/>
          </a:stretch>
        </p:blipFill>
        <p:spPr>
          <a:xfrm>
            <a:off x="2128352" y="105455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C269D3-E824-4F83-00F1-37208067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05E46-B850-0D4C-6E1D-DCB075D9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5" y="315309"/>
            <a:ext cx="10814982" cy="2316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9151C-7F88-1419-0EE6-9295E23D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78" y="161439"/>
            <a:ext cx="112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4631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11771</TotalTime>
  <Words>475</Words>
  <Application>Microsoft Office PowerPoint</Application>
  <PresentationFormat>Widescreen</PresentationFormat>
  <Paragraphs>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The Hand Bold</vt:lpstr>
      <vt:lpstr>The Serif Hand Black</vt:lpstr>
      <vt:lpstr>SketchyVTI</vt:lpstr>
      <vt:lpstr>Chapter 1  integration</vt:lpstr>
      <vt:lpstr>Integration formulas and the net change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Integrals involving exponential and logarithmic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61</cp:revision>
  <dcterms:created xsi:type="dcterms:W3CDTF">2023-02-06T15:40:48Z</dcterms:created>
  <dcterms:modified xsi:type="dcterms:W3CDTF">2025-05-09T21:04:23Z</dcterms:modified>
</cp:coreProperties>
</file>