
<file path=[Content_Types].xml><?xml version="1.0" encoding="utf-8"?>
<Types xmlns="http://schemas.openxmlformats.org/package/2006/content-types">
  <Default Extension="bin" ContentType="application/vnd.openxmlformats-officedocument.oleObject"/>
  <Default Extension="jpeg" ContentType="image/jpeg"/>
  <Default Extension="jp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ink/ink13.xml" ContentType="application/inkml+xml"/>
  <Override PartName="/ppt/ink/ink14.xml" ContentType="application/inkml+xml"/>
  <Override PartName="/ppt/ink/ink15.xml" ContentType="application/inkml+xml"/>
  <Override PartName="/ppt/ink/ink16.xml" ContentType="application/inkml+xml"/>
  <Override PartName="/ppt/ink/ink17.xml" ContentType="application/inkml+xml"/>
  <Override PartName="/ppt/ink/ink18.xml" ContentType="application/inkml+xml"/>
  <Override PartName="/ppt/ink/ink19.xml" ContentType="application/inkml+xml"/>
  <Override PartName="/ppt/ink/ink20.xml" ContentType="application/inkml+xml"/>
  <Override PartName="/ppt/ink/ink21.xml" ContentType="application/inkml+xml"/>
  <Override PartName="/ppt/ink/ink22.xml" ContentType="application/inkml+xml"/>
  <Override PartName="/ppt/ink/ink23.xml" ContentType="application/inkml+xml"/>
  <Override PartName="/ppt/ink/ink24.xml" ContentType="application/inkml+xml"/>
  <Override PartName="/ppt/ink/ink25.xml" ContentType="application/inkml+xml"/>
  <Override PartName="/ppt/ink/ink26.xml" ContentType="application/inkml+xml"/>
  <Override PartName="/ppt/ink/ink27.xml" ContentType="application/inkml+xml"/>
  <Override PartName="/ppt/ink/ink28.xml" ContentType="application/inkml+xml"/>
  <Override PartName="/ppt/ink/ink29.xml" ContentType="application/inkml+xml"/>
  <Override PartName="/ppt/ink/ink30.xml" ContentType="application/inkml+xml"/>
  <Override PartName="/ppt/ink/ink31.xml" ContentType="application/inkml+xml"/>
  <Override PartName="/ppt/ink/ink32.xml" ContentType="application/inkml+xml"/>
  <Override PartName="/ppt/ink/ink33.xml" ContentType="application/inkml+xml"/>
  <Override PartName="/ppt/ink/ink34.xml" ContentType="application/inkml+xml"/>
  <Override PartName="/ppt/ink/ink35.xml" ContentType="application/inkml+xml"/>
  <Override PartName="/ppt/ink/ink36.xml" ContentType="application/inkml+xml"/>
  <Override PartName="/ppt/ink/ink37.xml" ContentType="application/inkml+xml"/>
  <Override PartName="/ppt/ink/ink38.xml" ContentType="application/inkml+xml"/>
  <Override PartName="/ppt/ink/ink39.xml" ContentType="application/inkml+xml"/>
  <Override PartName="/ppt/ink/ink40.xml" ContentType="application/inkml+xml"/>
  <Override PartName="/ppt/ink/ink41.xml" ContentType="application/inkml+xml"/>
  <Override PartName="/ppt/ink/ink42.xml" ContentType="application/inkml+xml"/>
  <Override PartName="/ppt/ink/ink43.xml" ContentType="application/inkml+xml"/>
  <Override PartName="/ppt/ink/ink44.xml" ContentType="application/inkml+xml"/>
  <Override PartName="/ppt/ink/ink45.xml" ContentType="application/inkml+xml"/>
  <Override PartName="/ppt/ink/ink46.xml" ContentType="application/inkml+xml"/>
  <Override PartName="/ppt/ink/ink47.xml" ContentType="application/inkml+xml"/>
  <Override PartName="/ppt/ink/ink48.xml" ContentType="application/inkml+xml"/>
  <Override PartName="/ppt/ink/ink49.xml" ContentType="application/inkml+xml"/>
  <Override PartName="/ppt/ink/ink50.xml" ContentType="application/inkml+xml"/>
  <Override PartName="/ppt/ink/ink51.xml" ContentType="application/inkml+xml"/>
  <Override PartName="/ppt/ink/ink52.xml" ContentType="application/inkml+xml"/>
  <Override PartName="/ppt/notesSlides/notesSlide2.xml" ContentType="application/vnd.openxmlformats-officedocument.presentationml.notesSlide+xml"/>
  <Override PartName="/ppt/ink/ink53.xml" ContentType="application/inkml+xml"/>
  <Override PartName="/ppt/ink/ink54.xml" ContentType="application/inkml+xml"/>
  <Override PartName="/ppt/ink/ink55.xml" ContentType="application/inkml+xml"/>
  <Override PartName="/ppt/ink/ink56.xml" ContentType="application/inkml+xml"/>
  <Override PartName="/ppt/ink/ink57.xml" ContentType="application/inkml+xml"/>
  <Override PartName="/ppt/ink/ink58.xml" ContentType="application/inkml+xml"/>
  <Override PartName="/ppt/ink/ink59.xml" ContentType="application/inkml+xml"/>
  <Override PartName="/ppt/ink/ink60.xml" ContentType="application/inkml+xml"/>
  <Override PartName="/ppt/ink/ink61.xml" ContentType="application/inkml+xml"/>
  <Override PartName="/ppt/ink/ink62.xml" ContentType="application/inkml+xml"/>
  <Override PartName="/ppt/ink/ink63.xml" ContentType="application/inkml+xml"/>
  <Override PartName="/ppt/ink/ink64.xml" ContentType="application/inkml+xml"/>
  <Override PartName="/ppt/ink/ink65.xml" ContentType="application/inkml+xml"/>
  <Override PartName="/ppt/ink/ink66.xml" ContentType="application/inkml+xml"/>
  <Override PartName="/ppt/ink/ink67.xml" ContentType="application/inkml+xml"/>
  <Override PartName="/ppt/ink/ink68.xml" ContentType="application/inkml+xml"/>
  <Override PartName="/ppt/ink/ink69.xml" ContentType="application/inkml+xml"/>
  <Override PartName="/ppt/ink/ink70.xml" ContentType="application/inkml+xml"/>
  <Override PartName="/ppt/ink/ink71.xml" ContentType="application/inkml+xml"/>
  <Override PartName="/ppt/ink/ink72.xml" ContentType="application/inkml+xml"/>
  <Override PartName="/ppt/ink/ink73.xml" ContentType="application/inkml+xml"/>
  <Override PartName="/ppt/ink/ink74.xml" ContentType="application/inkml+xml"/>
  <Override PartName="/ppt/ink/ink75.xml" ContentType="application/inkml+xml"/>
  <Override PartName="/ppt/ink/ink76.xml" ContentType="application/inkml+xml"/>
  <Override PartName="/ppt/ink/ink77.xml" ContentType="application/inkml+xml"/>
  <Override PartName="/ppt/ink/ink78.xml" ContentType="application/inkml+xml"/>
  <Override PartName="/ppt/ink/ink79.xml" ContentType="application/inkml+xml"/>
  <Override PartName="/ppt/ink/ink80.xml" ContentType="application/inkml+xml"/>
  <Override PartName="/ppt/ink/ink81.xml" ContentType="application/inkml+xml"/>
  <Override PartName="/ppt/ink/ink82.xml" ContentType="application/inkml+xml"/>
  <Override PartName="/ppt/ink/ink83.xml" ContentType="application/inkml+xml"/>
  <Override PartName="/ppt/ink/ink84.xml" ContentType="application/inkml+xml"/>
  <Override PartName="/ppt/ink/ink85.xml" ContentType="application/inkml+xml"/>
  <Override PartName="/ppt/ink/ink86.xml" ContentType="application/inkml+xml"/>
  <Override PartName="/ppt/ink/ink87.xml" ContentType="application/inkml+xml"/>
  <Override PartName="/ppt/ink/ink88.xml" ContentType="application/inkml+xml"/>
  <Override PartName="/ppt/ink/ink89.xml" ContentType="application/inkml+xml"/>
  <Override PartName="/ppt/ink/ink90.xml" ContentType="application/inkml+xml"/>
  <Override PartName="/ppt/ink/ink91.xml" ContentType="application/inkml+xml"/>
  <Override PartName="/ppt/ink/ink92.xml" ContentType="application/inkml+xml"/>
  <Override PartName="/ppt/ink/ink93.xml" ContentType="application/inkml+xml"/>
  <Override PartName="/ppt/ink/ink94.xml" ContentType="application/inkml+xml"/>
  <Override PartName="/ppt/ink/ink95.xml" ContentType="application/inkml+xml"/>
  <Override PartName="/ppt/ink/ink96.xml" ContentType="application/inkml+xml"/>
  <Override PartName="/ppt/ink/ink97.xml" ContentType="application/inkml+xml"/>
  <Override PartName="/ppt/ink/ink98.xml" ContentType="application/inkml+xml"/>
  <Override PartName="/ppt/ink/ink99.xml" ContentType="application/inkml+xml"/>
  <Override PartName="/ppt/ink/ink100.xml" ContentType="application/inkml+xml"/>
  <Override PartName="/ppt/ink/ink101.xml" ContentType="application/inkml+xml"/>
  <Override PartName="/ppt/ink/ink102.xml" ContentType="application/inkml+xml"/>
  <Override PartName="/ppt/ink/ink103.xml" ContentType="application/inkml+xml"/>
  <Override PartName="/ppt/ink/ink104.xml" ContentType="application/inkml+xml"/>
  <Override PartName="/ppt/ink/ink105.xml" ContentType="application/inkml+xml"/>
  <Override PartName="/ppt/ink/ink106.xml" ContentType="application/inkml+xml"/>
  <Override PartName="/ppt/ink/ink107.xml" ContentType="application/inkml+xml"/>
  <Override PartName="/ppt/ink/ink108.xml" ContentType="application/inkml+xml"/>
  <Override PartName="/ppt/ink/ink109.xml" ContentType="application/inkml+xml"/>
  <Override PartName="/ppt/ink/ink110.xml" ContentType="application/inkml+xml"/>
  <Override PartName="/ppt/ink/ink111.xml" ContentType="application/inkml+xml"/>
  <Override PartName="/ppt/ink/ink112.xml" ContentType="application/inkml+xml"/>
  <Override PartName="/ppt/ink/ink113.xml" ContentType="application/inkml+xml"/>
  <Override PartName="/ppt/ink/ink114.xml" ContentType="application/inkml+xml"/>
  <Override PartName="/ppt/ink/ink115.xml" ContentType="application/inkml+xml"/>
  <Override PartName="/ppt/ink/ink116.xml" ContentType="application/inkml+xml"/>
  <Override PartName="/ppt/ink/ink117.xml" ContentType="application/inkml+xml"/>
  <Override PartName="/ppt/ink/ink118.xml" ContentType="application/inkml+xml"/>
  <Override PartName="/ppt/ink/ink119.xml" ContentType="application/inkml+xml"/>
  <Override PartName="/ppt/ink/ink120.xml" ContentType="application/inkml+xml"/>
  <Override PartName="/ppt/ink/ink121.xml" ContentType="application/inkml+xml"/>
  <Override PartName="/ppt/ink/ink122.xml" ContentType="application/inkml+xml"/>
  <Override PartName="/ppt/ink/ink123.xml" ContentType="application/inkml+xml"/>
  <Override PartName="/ppt/ink/ink124.xml" ContentType="application/inkml+xml"/>
  <Override PartName="/ppt/ink/ink125.xml" ContentType="application/inkml+xml"/>
  <Override PartName="/ppt/ink/ink126.xml" ContentType="application/inkml+xml"/>
  <Override PartName="/ppt/ink/ink127.xml" ContentType="application/inkml+xml"/>
  <Override PartName="/ppt/ink/ink128.xml" ContentType="application/inkml+xml"/>
  <Override PartName="/ppt/ink/ink129.xml" ContentType="application/inkml+xml"/>
  <Override PartName="/ppt/ink/ink130.xml" ContentType="application/inkml+xml"/>
  <Override PartName="/ppt/ink/ink131.xml" ContentType="application/inkml+xml"/>
  <Override PartName="/ppt/ink/ink132.xml" ContentType="application/inkml+xml"/>
  <Override PartName="/ppt/ink/ink133.xml" ContentType="application/inkml+xml"/>
  <Override PartName="/ppt/ink/ink134.xml" ContentType="application/inkml+xml"/>
  <Override PartName="/ppt/ink/ink135.xml" ContentType="application/inkml+xml"/>
  <Override PartName="/ppt/ink/ink136.xml" ContentType="application/inkml+xml"/>
  <Override PartName="/ppt/ink/ink137.xml" ContentType="application/inkml+xml"/>
  <Override PartName="/ppt/ink/ink138.xml" ContentType="application/inkml+xml"/>
  <Override PartName="/ppt/ink/ink139.xml" ContentType="application/inkml+xml"/>
  <Override PartName="/ppt/ink/ink140.xml" ContentType="application/inkml+xml"/>
  <Override PartName="/ppt/ink/ink141.xml" ContentType="application/inkml+xml"/>
  <Override PartName="/ppt/ink/ink142.xml" ContentType="application/inkml+xml"/>
  <Override PartName="/ppt/ink/ink143.xml" ContentType="application/inkml+xml"/>
  <Override PartName="/ppt/ink/ink144.xml" ContentType="application/inkml+xml"/>
  <Override PartName="/ppt/ink/ink145.xml" ContentType="application/inkml+xml"/>
  <Override PartName="/ppt/ink/ink146.xml" ContentType="application/inkml+xml"/>
  <Override PartName="/ppt/ink/ink147.xml" ContentType="application/inkml+xml"/>
  <Override PartName="/ppt/ink/ink148.xml" ContentType="application/inkml+xml"/>
  <Override PartName="/ppt/ink/ink149.xml" ContentType="application/inkml+xml"/>
  <Override PartName="/ppt/ink/ink150.xml" ContentType="application/inkml+xml"/>
  <Override PartName="/ppt/ink/ink151.xml" ContentType="application/inkml+xml"/>
  <Override PartName="/ppt/ink/ink152.xml" ContentType="application/inkml+xml"/>
  <Override PartName="/ppt/ink/ink153.xml" ContentType="application/inkml+xml"/>
  <Override PartName="/ppt/ink/ink154.xml" ContentType="application/inkml+xml"/>
  <Override PartName="/ppt/ink/ink155.xml" ContentType="application/inkml+xml"/>
  <Override PartName="/ppt/ink/ink156.xml" ContentType="application/inkml+xml"/>
  <Override PartName="/ppt/notesSlides/notesSlide3.xml" ContentType="application/vnd.openxmlformats-officedocument.presentationml.notesSlide+xml"/>
  <Override PartName="/ppt/ink/ink157.xml" ContentType="application/inkml+xml"/>
  <Override PartName="/ppt/ink/ink158.xml" ContentType="application/inkml+xml"/>
  <Override PartName="/ppt/ink/ink159.xml" ContentType="application/inkml+xml"/>
  <Override PartName="/ppt/ink/ink160.xml" ContentType="application/inkml+xml"/>
  <Override PartName="/ppt/ink/ink161.xml" ContentType="application/inkml+xml"/>
  <Override PartName="/ppt/ink/ink162.xml" ContentType="application/inkml+xml"/>
  <Override PartName="/ppt/ink/ink163.xml" ContentType="application/inkml+xml"/>
  <Override PartName="/ppt/ink/ink164.xml" ContentType="application/inkml+xml"/>
  <Override PartName="/ppt/ink/ink165.xml" ContentType="application/inkml+xml"/>
  <Override PartName="/ppt/ink/ink166.xml" ContentType="application/inkml+xml"/>
  <Override PartName="/ppt/ink/ink167.xml" ContentType="application/inkml+xml"/>
  <Override PartName="/ppt/ink/ink168.xml" ContentType="application/inkml+xml"/>
  <Override PartName="/ppt/ink/ink169.xml" ContentType="application/inkml+xml"/>
  <Override PartName="/ppt/ink/ink170.xml" ContentType="application/inkml+xml"/>
  <Override PartName="/ppt/ink/ink171.xml" ContentType="application/inkml+xml"/>
  <Override PartName="/ppt/ink/ink172.xml" ContentType="application/inkml+xml"/>
  <Override PartName="/ppt/ink/ink173.xml" ContentType="application/inkml+xml"/>
  <Override PartName="/ppt/ink/ink174.xml" ContentType="application/inkml+xml"/>
  <Override PartName="/ppt/ink/ink175.xml" ContentType="application/inkml+xml"/>
  <Override PartName="/ppt/ink/ink176.xml" ContentType="application/inkml+xml"/>
  <Override PartName="/ppt/ink/ink177.xml" ContentType="application/inkml+xml"/>
  <Override PartName="/ppt/ink/ink178.xml" ContentType="application/inkml+xml"/>
  <Override PartName="/ppt/ink/ink179.xml" ContentType="application/inkml+xml"/>
  <Override PartName="/ppt/ink/ink180.xml" ContentType="application/inkml+xml"/>
  <Override PartName="/ppt/ink/ink181.xml" ContentType="application/inkml+xml"/>
  <Override PartName="/ppt/ink/ink182.xml" ContentType="application/inkml+xml"/>
  <Override PartName="/ppt/ink/ink183.xml" ContentType="application/inkml+xml"/>
  <Override PartName="/ppt/ink/ink184.xml" ContentType="application/inkml+xml"/>
  <Override PartName="/ppt/ink/ink185.xml" ContentType="application/inkml+xml"/>
  <Override PartName="/ppt/ink/ink186.xml" ContentType="application/inkml+xml"/>
  <Override PartName="/ppt/ink/ink187.xml" ContentType="application/inkml+xml"/>
  <Override PartName="/ppt/ink/ink188.xml" ContentType="application/inkml+xml"/>
  <Override PartName="/ppt/ink/ink189.xml" ContentType="application/inkml+xml"/>
  <Override PartName="/ppt/ink/ink190.xml" ContentType="application/inkml+xml"/>
  <Override PartName="/ppt/ink/ink191.xml" ContentType="application/inkml+xml"/>
  <Override PartName="/ppt/ink/ink192.xml" ContentType="application/inkml+xml"/>
  <Override PartName="/ppt/ink/ink193.xml" ContentType="application/inkml+xml"/>
  <Override PartName="/ppt/ink/ink194.xml" ContentType="application/inkml+xml"/>
  <Override PartName="/ppt/ink/ink195.xml" ContentType="application/inkml+xml"/>
  <Override PartName="/ppt/ink/ink196.xml" ContentType="application/inkml+xml"/>
  <Override PartName="/ppt/ink/ink197.xml" ContentType="application/inkml+xml"/>
  <Override PartName="/ppt/ink/ink198.xml" ContentType="application/inkml+xml"/>
  <Override PartName="/ppt/ink/ink199.xml" ContentType="application/inkml+xml"/>
  <Override PartName="/ppt/ink/ink200.xml" ContentType="application/inkml+xml"/>
  <Override PartName="/ppt/ink/ink201.xml" ContentType="application/inkml+xml"/>
  <Override PartName="/ppt/ink/ink202.xml" ContentType="application/inkml+xml"/>
  <Override PartName="/ppt/ink/ink203.xml" ContentType="application/inkml+xml"/>
  <Override PartName="/ppt/ink/ink204.xml" ContentType="application/inkml+xml"/>
  <Override PartName="/ppt/ink/ink205.xml" ContentType="application/inkml+xml"/>
  <Override PartName="/ppt/ink/ink206.xml" ContentType="application/inkml+xml"/>
  <Override PartName="/ppt/ink/ink207.xml" ContentType="application/inkml+xml"/>
  <Override PartName="/ppt/ink/ink208.xml" ContentType="application/inkml+xml"/>
  <Override PartName="/ppt/ink/ink209.xml" ContentType="application/inkml+xml"/>
  <Override PartName="/ppt/ink/ink210.xml" ContentType="application/inkml+xml"/>
  <Override PartName="/ppt/ink/ink211.xml" ContentType="application/inkml+xml"/>
  <Override PartName="/ppt/ink/ink212.xml" ContentType="application/inkml+xml"/>
  <Override PartName="/ppt/ink/ink213.xml" ContentType="application/inkml+xml"/>
  <Override PartName="/ppt/ink/ink214.xml" ContentType="application/inkml+xml"/>
  <Override PartName="/ppt/ink/ink215.xml" ContentType="application/inkml+xml"/>
  <Override PartName="/ppt/ink/ink216.xml" ContentType="application/inkml+xml"/>
  <Override PartName="/ppt/ink/ink217.xml" ContentType="application/inkml+xml"/>
  <Override PartName="/ppt/ink/ink218.xml" ContentType="application/inkml+xml"/>
  <Override PartName="/ppt/ink/ink219.xml" ContentType="application/inkml+xml"/>
  <Override PartName="/ppt/ink/ink220.xml" ContentType="application/inkml+xml"/>
  <Override PartName="/ppt/ink/ink221.xml" ContentType="application/inkml+xml"/>
  <Override PartName="/ppt/ink/ink222.xml" ContentType="application/inkml+xml"/>
  <Override PartName="/ppt/ink/ink223.xml" ContentType="application/inkml+xml"/>
  <Override PartName="/ppt/ink/ink224.xml" ContentType="application/inkml+xml"/>
  <Override PartName="/ppt/ink/ink225.xml" ContentType="application/inkml+xml"/>
  <Override PartName="/ppt/ink/ink226.xml" ContentType="application/inkml+xml"/>
  <Override PartName="/ppt/ink/ink227.xml" ContentType="application/inkml+xml"/>
  <Override PartName="/ppt/ink/ink228.xml" ContentType="application/inkml+xml"/>
  <Override PartName="/ppt/ink/ink229.xml" ContentType="application/inkml+xml"/>
  <Override PartName="/ppt/ink/ink230.xml" ContentType="application/inkml+xml"/>
  <Override PartName="/ppt/ink/ink231.xml" ContentType="application/inkml+xml"/>
  <Override PartName="/ppt/ink/ink232.xml" ContentType="application/inkml+xml"/>
  <Override PartName="/ppt/ink/ink233.xml" ContentType="application/inkml+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9"/>
  </p:notesMasterIdLst>
  <p:sldIdLst>
    <p:sldId id="256" r:id="rId2"/>
    <p:sldId id="258" r:id="rId3"/>
    <p:sldId id="360" r:id="rId4"/>
    <p:sldId id="319" r:id="rId5"/>
    <p:sldId id="366" r:id="rId6"/>
    <p:sldId id="259" r:id="rId7"/>
    <p:sldId id="361" r:id="rId8"/>
    <p:sldId id="320" r:id="rId9"/>
    <p:sldId id="260" r:id="rId10"/>
    <p:sldId id="261" r:id="rId11"/>
    <p:sldId id="362" r:id="rId12"/>
    <p:sldId id="257" r:id="rId13"/>
    <p:sldId id="363" r:id="rId14"/>
    <p:sldId id="322" r:id="rId15"/>
    <p:sldId id="364" r:id="rId16"/>
    <p:sldId id="367" r:id="rId17"/>
    <p:sldId id="269"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F29024F-9F26-F749-7B81-AE3097A1FB4B}" name="Christina Gawlik" initials="CG" userId="6d05c88443befd9f"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64846"/>
    <a:srgbClr val="52832B"/>
    <a:srgbClr val="EBF1E9"/>
    <a:srgbClr val="BA4C2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17" autoAdjust="0"/>
    <p:restoredTop sz="94704" autoAdjust="0"/>
  </p:normalViewPr>
  <p:slideViewPr>
    <p:cSldViewPr snapToGrid="0" snapToObjects="1">
      <p:cViewPr varScale="1">
        <p:scale>
          <a:sx n="61" d="100"/>
          <a:sy n="61" d="100"/>
        </p:scale>
        <p:origin x="408" y="55"/>
      </p:cViewPr>
      <p:guideLst/>
    </p:cSldViewPr>
  </p:slideViewPr>
  <p:outlineViewPr>
    <p:cViewPr>
      <p:scale>
        <a:sx n="33" d="100"/>
        <a:sy n="33" d="100"/>
      </p:scale>
      <p:origin x="0" y="-6156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8/10/relationships/authors" Targe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4:55:36.158"/>
    </inkml:context>
    <inkml:brush xml:id="br0">
      <inkml:brushProperty name="width" value="0.05" units="cm"/>
      <inkml:brushProperty name="height" value="0.05" units="cm"/>
    </inkml:brush>
  </inkml:definitions>
  <inkml:trace contextRef="#ctx0" brushRef="#br0">262 0 24575,'-2'6'0,"1"-1"0,-1 1 0,-1-1 0,1 0 0,-1 1 0,0-1 0,0-1 0,0 1 0,-1 0 0,0-1 0,0 0 0,-5 5 0,-11 15 0,-14 25 0,2 1 0,-28 62 0,47-84 0,2 0 0,1 2 0,1-1 0,1 1 0,2 0 0,-3 34 0,5-10 24,1-1 0,3 1 0,3 0 0,10 61 0,-10-97-111,0 0-1,2-1 1,0 1 0,1-1-1,0 0 1,2 0 0,0-1-1,0 0 1,2 0-1,0-1 1,1-1 0,0 1-1,1-2 1,1 0 0,0 0-1,16 11 1,1-6-6739</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4:55:39.958"/>
    </inkml:context>
    <inkml:brush xml:id="br0">
      <inkml:brushProperty name="width" value="0.05" units="cm"/>
      <inkml:brushProperty name="height" value="0.05" units="cm"/>
    </inkml:brush>
  </inkml:definitions>
  <inkml:trace contextRef="#ctx0" brushRef="#br0">1 3 24575,'15'68'0,"-12"-36"0,6 35 0,-8-63 0,0-1 0,0 1 0,1 0 0,-1 0 0,1-1 0,0 1 0,0-1 0,0 0 0,0 0 0,1 1 0,-1-1 0,1-1 0,0 1 0,3 3 0,-4-5 0,0 0 0,1 0 0,-1 0 0,0-1 0,0 1 0,0 0 0,1-1 0,-1 0 0,0 1 0,1-1 0,-1 0 0,0 0 0,1 0 0,-1 0 0,0-1 0,1 1 0,-1-1 0,0 1 0,0-1 0,0 0 0,1 0 0,-1 0 0,0 0 0,0 0 0,0 0 0,0-1 0,-1 1 0,1-1 0,2-2 0,4-3 0,0 0 0,-1-1 0,-1 0 0,1 0 0,5-10 0,0-4 0,-2 0 0,-1 0 0,0 0 0,10-45 0,-21 92 0,2 1 0,1-1 0,2 1 0,0-1 0,8 30 0,1 18 0,-3-2 0,1 91 0,-9-158 0,-1-1 0,0 1 0,-1-1 0,1 1 0,-1-1 0,0 1 0,1-1 0,-2 0 0,1 1 0,0-1 0,-1 0 0,1 0 0,-1 0 0,0 0 0,0 0 0,0 0 0,0 0 0,-1-1 0,1 1 0,-1-1 0,1 1 0,-1-1 0,0 0 0,0 0 0,-4 2 0,0-2 0,0 0 0,0 0 0,-1 0 0,1-1 0,0 0 0,-1 0 0,1-1 0,0 1 0,-1-2 0,1 1 0,-9-3 0,12 2-59,-1 0 0,1 0-1,0-1 1,0 0-1,0 1 1,0-2 0,0 1-1,0 0 1,0-1 0,1 0-1,-1 0 1,1 0 0,0 0-1,0 0 1,0-1-1,0 1 1,0-1 0,1 0-1,0 0 1,0 0 0,0 0-1,-2-6 1,-8-24-6767</inkml:trace>
</inkml:ink>
</file>

<file path=ppt/ink/ink10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05:39.208"/>
    </inkml:context>
    <inkml:brush xml:id="br0">
      <inkml:brushProperty name="width" value="0.05" units="cm"/>
      <inkml:brushProperty name="height" value="0.05" units="cm"/>
    </inkml:brush>
  </inkml:definitions>
  <inkml:trace contextRef="#ctx0" brushRef="#br0">27 1 24575,'0'8'0,"0"17"0,0 12 0,-4 9 0,-2 0 0,1-2 0,0-1 0,2-3 0,1-4 0,1 1 0,1-6-8191</inkml:trace>
  <inkml:trace contextRef="#ctx0" brushRef="#br0" timeOffset="1">2 668 24575,'0'-5'0</inkml:trace>
</inkml:ink>
</file>

<file path=ppt/ink/ink10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05:39.942"/>
    </inkml:context>
    <inkml:brush xml:id="br0">
      <inkml:brushProperty name="width" value="0.05" units="cm"/>
      <inkml:brushProperty name="height" value="0.05" units="cm"/>
    </inkml:brush>
  </inkml:definitions>
  <inkml:trace contextRef="#ctx0" brushRef="#br0">1 0 24575,'9'0'0,"6"0"0,15 0 0,15 0 0,17 0 0,12 0 0,1 0 0,-7 0 0,-20 9 0,-18 2-8191</inkml:trace>
</inkml:ink>
</file>

<file path=ppt/ink/ink10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05:40.384"/>
    </inkml:context>
    <inkml:brush xml:id="br0">
      <inkml:brushProperty name="width" value="0.05" units="cm"/>
      <inkml:brushProperty name="height" value="0.05" units="cm"/>
    </inkml:brush>
  </inkml:definitions>
  <inkml:trace contextRef="#ctx0" brushRef="#br0">1 0 24575,'0'5'0,"8"1"0,12-1 0,8-1 0,2 0 0,5-2 0,6-1 0,-1-1 0,-6 0-8191</inkml:trace>
</inkml:ink>
</file>

<file path=ppt/ink/ink10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05:52.328"/>
    </inkml:context>
    <inkml:brush xml:id="br0">
      <inkml:brushProperty name="width" value="0.05" units="cm"/>
      <inkml:brushProperty name="height" value="0.05" units="cm"/>
    </inkml:brush>
  </inkml:definitions>
  <inkml:trace contextRef="#ctx0" brushRef="#br0">1 220 24575,'697'-13'0,"-71"0"0,-51 15 0,375-5 0,-347-23 0,-168 6 0,509-24-422,262-8-185,-624 42 607,264-11 0,-258 2 514,6 49 1,476 8-1880,-1018-39-5461</inkml:trace>
</inkml:ink>
</file>

<file path=ppt/ink/ink10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05:41.345"/>
    </inkml:context>
    <inkml:brush xml:id="br0">
      <inkml:brushProperty name="width" value="0.05" units="cm"/>
      <inkml:brushProperty name="height" value="0.05" units="cm"/>
    </inkml:brush>
  </inkml:definitions>
  <inkml:trace contextRef="#ctx0" brushRef="#br0">229 92 24575,'-1'-3'0,"0"0"0,0 0 0,0 0 0,0 0 0,0 0 0,-1 0 0,0 0 0,1 1 0,-1-1 0,0 1 0,0-1 0,-1 1 0,-3-4 0,-35-26 0,38 30 0,-1 0 0,1 0 0,-1 0 0,1 0 0,-1 1 0,0-1 0,1 1 0,-1 0 0,0 0 0,0 1 0,0-1 0,0 1 0,0 0 0,0 0 0,0 0 0,0 0 0,0 1 0,0 0 0,1-1 0,-1 2 0,0-1 0,0 0 0,1 1 0,-1-1 0,0 1 0,1 0 0,0 0 0,-1 1 0,1-1 0,0 1 0,0-1 0,1 1 0,-6 6 0,4-3 0,0 1 0,0-1 0,0 1 0,1 0 0,0 0 0,0 0 0,1 0 0,0 1 0,0-1 0,1 1 0,0-1 0,0 1 0,1-1 0,0 1 0,0 0 0,1-1 0,1 10 0,5 7 0,1-1 0,1 0 0,2 0 0,0-1 0,1 0 0,27 36 0,-24-37 0,-1 0 0,-1 1 0,-1 1 0,-1 0 0,0 0 0,8 33 0,-18-53 0,0 0 0,0 0 0,-1 0 0,1 0 0,-1 0 0,0 1 0,1-1 0,-2 0 0,1 0 0,0 0 0,-1 1 0,1-1 0,-1 0 0,0 0 0,0 0 0,0 0 0,0 0 0,-1 0 0,1-1 0,-1 1 0,0 0 0,1-1 0,-1 1 0,-1-1 0,1 1 0,0-1 0,0 0 0,-1 0 0,1 0 0,-1 0 0,0-1 0,0 1 0,1-1 0,-1 1 0,0-1 0,0 0 0,0 0 0,-1-1 0,1 1 0,0 0 0,0-1 0,0 0 0,0 0 0,-1 0 0,1 0 0,0 0 0,0-1 0,0 1 0,0-1 0,0 0 0,-5-2 0,4 2 0,0 0 0,0-1 0,0 1 0,0-1 0,0 0 0,0 0 0,1-1 0,-1 1 0,1-1 0,-1 1 0,1-1 0,0 0 0,0 0 0,0-1 0,1 1 0,-1-1 0,1 1 0,0-1 0,0 0 0,0 0 0,0 0 0,1 0 0,-1 0 0,1 0 0,0 0 0,1 0 0,-1-7 0,0 3 0,1 1 0,0-1 0,1 0 0,0 1 0,0-1 0,1 1 0,0-1 0,0 1 0,1-1 0,-1 1 0,2 0 0,-1 0 0,1 1 0,6-10 0,30-35 0,-6 9 0,-3-1 0,39-69 0,-52 78-1365,-3 8-5461</inkml:trace>
</inkml:ink>
</file>

<file path=ppt/ink/ink10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05:42.079"/>
    </inkml:context>
    <inkml:brush xml:id="br0">
      <inkml:brushProperty name="width" value="0.05" units="cm"/>
      <inkml:brushProperty name="height" value="0.05" units="cm"/>
    </inkml:brush>
  </inkml:definitions>
  <inkml:trace contextRef="#ctx0" brushRef="#br0">0 0 24575,'4'5'0,"15"9"0,5 12 0,1 1 0,-2 4 0,-2-2 0,1-7 0,-4-11 0,-5-8-8191</inkml:trace>
</inkml:ink>
</file>

<file path=ppt/ink/ink10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05:42.532"/>
    </inkml:context>
    <inkml:brush xml:id="br0">
      <inkml:brushProperty name="width" value="0.05" units="cm"/>
      <inkml:brushProperty name="height" value="0.05" units="cm"/>
    </inkml:brush>
  </inkml:definitions>
  <inkml:trace contextRef="#ctx0" brushRef="#br0">192 0 24575,'-4'5'0,"-15"9"0,-8 7 0,-5 1 0,4 8 0,-6 0 0,6-5 0,9-8-8191</inkml:trace>
</inkml:ink>
</file>

<file path=ppt/ink/ink10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05:42.910"/>
    </inkml:context>
    <inkml:brush xml:id="br0">
      <inkml:brushProperty name="width" value="0.05" units="cm"/>
      <inkml:brushProperty name="height" value="0.05" units="cm"/>
    </inkml:brush>
  </inkml:definitions>
  <inkml:trace contextRef="#ctx0" brushRef="#br0">1 47 24575,'25'-1'0,"0"-2"0,0-1 0,43-12 0,-40 9 0,59-8 0,-84 14 0,0 1 0,0 0 0,0 0 0,0 0 0,0 1 0,0-1 0,0 1 0,0-1 0,0 1 0,0 0 0,0 0 0,-1 0 0,1 0 0,0 1 0,-1-1 0,1 1 0,-1 0 0,1 0 0,-1 0 0,3 3 0,-2-1 0,0 0 0,0 0 0,-1 1 0,0-1 0,0 1 0,0 0 0,0 0 0,-1-1 0,0 1 0,0 0 0,1 7 0,-1 8 0,-1 0 0,-1 0 0,0 0 0,-1 0 0,-6 22 0,-19 59-10,16-66-329,2 0 0,2 1 1,-6 63-1,14-76-6487</inkml:trace>
</inkml:ink>
</file>

<file path=ppt/ink/ink10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05:43.397"/>
    </inkml:context>
    <inkml:brush xml:id="br0">
      <inkml:brushProperty name="width" value="0.05" units="cm"/>
      <inkml:brushProperty name="height" value="0.05" units="cm"/>
    </inkml:brush>
  </inkml:definitions>
  <inkml:trace contextRef="#ctx0" brushRef="#br0">0 0 24575,'4'0'0,"11"13"0,11 5 0,5 2 0,3-1 0,3-4 0,-4 0 0,-4-3 0,-6-3-8191</inkml:trace>
</inkml:ink>
</file>

<file path=ppt/ink/ink10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05:43.787"/>
    </inkml:context>
    <inkml:brush xml:id="br0">
      <inkml:brushProperty name="width" value="0.05" units="cm"/>
      <inkml:brushProperty name="height" value="0.05" units="cm"/>
    </inkml:brush>
  </inkml:definitions>
  <inkml:trace contextRef="#ctx0" brushRef="#br0">286 0 24575,'-4'0'0,"-6"0"0,-10 5 0,-6 0 0,-8 14 0,-10 3 0,-2 2 0,2-3 0,8-1 0,16-4 0,18-4 0,24-5 0,8-3-8191</inkml:trace>
</inkml:ink>
</file>

<file path=ppt/ink/ink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4:55:40.376"/>
    </inkml:context>
    <inkml:brush xml:id="br0">
      <inkml:brushProperty name="width" value="0.05" units="cm"/>
      <inkml:brushProperty name="height" value="0.05" units="cm"/>
    </inkml:brush>
  </inkml:definitions>
  <inkml:trace contextRef="#ctx0" brushRef="#br0">119 1 24575,'-18'18'0,"2"1"0,-23 34 0,32-44 0,1 1 0,1 0 0,-1 1 0,2-1 0,0 1 0,0 0 0,-4 20 0,7-27 0,1 0 0,-1 0 0,1 0 0,0 0 0,0 0 0,0 0 0,1 0 0,0 0 0,-1 0 0,1 0 0,1 0 0,-1 0 0,0 0 0,1 0 0,0-1 0,0 1 0,0-1 0,0 1 0,1-1 0,-1 0 0,1 0 0,0 0 0,0 0 0,4 3 0,5 1 0,0-1 0,0 0 0,0 0 0,1-1 0,24 6 0,8 3 0,-43-13 0,0-1 0,0 1 0,0-1 0,-1 1 0,1 0 0,0 0 0,0 0 0,-1 0 0,1 0 0,-1 0 0,1 0 0,-1 0 0,1 1 0,-1-1 0,0 0 0,0 1 0,1-1 0,-1 1 0,0 0 0,0-1 0,-1 1 0,1 0 0,0 0 0,-1 0 0,2 3 0,-3-3 0,1 0 0,-1 0 0,0 0 0,1 0 0,-1 0 0,0 0 0,0-1 0,0 1 0,0 0 0,-1 0 0,1-1 0,0 1 0,-1-1 0,0 1 0,1-1 0,-1 0 0,1 1 0,-1-1 0,0 0 0,0 0 0,0 0 0,0 0 0,-3 0 0,-5 3-273,-1 0 0,0-1 0,0 0 0,-16 2 0,-9-1-6553</inkml:trace>
</inkml:ink>
</file>

<file path=ppt/ink/ink1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05:44.161"/>
    </inkml:context>
    <inkml:brush xml:id="br0">
      <inkml:brushProperty name="width" value="0.05" units="cm"/>
      <inkml:brushProperty name="height" value="0.05" units="cm"/>
    </inkml:brush>
  </inkml:definitions>
  <inkml:trace contextRef="#ctx0" brushRef="#br0">110 0 24575,'-1'1'0,"-1"0"0,0 0 0,1 0 0,-1 0 0,1 1 0,-1-1 0,1 1 0,-1-1 0,1 0 0,0 1 0,0 0 0,0-1 0,0 1 0,0 0 0,-1 1 0,-1 3 0,-10 18 0,1 1 0,0 0 0,2 1 0,2 0 0,0 1 0,1-1 0,2 1 0,1 1 0,1-1 0,1 1 0,2-1 0,5 53 0,-4-74 0,0 0 0,0 0 0,1 1 0,0-1 0,0 0 0,1-1 0,0 1 0,0 0 0,0-1 0,0 1 0,1-1 0,0 0 0,0 0 0,1-1 0,-1 1 0,1-1 0,0 0 0,0 0 0,0-1 0,1 1 0,-1-1 0,1 0 0,0-1 0,0 0 0,0 1 0,7 0 0,14 4 0,1-1 0,0-2 0,0-1 0,41 0 0,-55-3 0,84-1 0,-91 0 0,0 0 0,0 0 0,-1 0 0,1-1 0,0 0 0,-1 0 0,1 0 0,-1-1 0,1 0 0,-1-1 0,7-4 0,-12 7 0,0 1 0,0-1 0,0 0 0,0 0 0,0 0 0,0-1 0,0 1 0,-1 0 0,1 0 0,0 0 0,0-1 0,-1 1 0,1 0 0,-1 0 0,1-1 0,-1 1 0,0-1 0,0 1 0,1 0 0,-1-1 0,0 1 0,0-1 0,0 1 0,0-1 0,-1 1 0,1 0 0,0-1 0,-1 1 0,1 0 0,0-1 0,-1 1 0,0 0 0,1-1 0,-1 1 0,0 0 0,0 0 0,1 0 0,-1 0 0,0 0 0,0 0 0,0 0 0,-1 0 0,1 0 0,-1-1 0,-6-4 0,1 1 0,-1-1 0,0 2 0,0-1 0,-14-4 0,0 0 0,-1 2 0,0 0 0,0 2 0,0 1 0,-29-2 0,43 5 0,0 0 0,0 1 0,0 0 0,0 0 0,0 1 0,0 1 0,0-1 0,1 1 0,-1 1 0,0 0 0,1 0 0,-1 0 0,1 1 0,0 1 0,1-1 0,-11 8 0,17-11-97,0 1-1,-1-1 1,1 1-1,0-1 1,0 1-1,0-1 1,0 1-1,0-1 1,1 1-1,-1 0 1,0 0-1,1-1 0,-1 5 1,3 17-6729</inkml:trace>
</inkml:ink>
</file>

<file path=ppt/ink/ink1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05:44.567"/>
    </inkml:context>
    <inkml:brush xml:id="br0">
      <inkml:brushProperty name="width" value="0.05" units="cm"/>
      <inkml:brushProperty name="height" value="0.05" units="cm"/>
    </inkml:brush>
  </inkml:definitions>
  <inkml:trace contextRef="#ctx0" brushRef="#br0">1 79 24575,'13'0'0,"13"4"0,6 11 0,7 6 0,5 9 0,0 4 0,1-4 0,-7-3 0,-2-6 0,-7-7-8191</inkml:trace>
  <inkml:trace contextRef="#ctx0" brushRef="#br0" timeOffset="1">308 1 24575,'0'9'0,"-13"16"0,-8 8 0,-6 7 0,-11 1 0,-4-6 0,2 0 0,-1-7 0,5-7-8191</inkml:trace>
</inkml:ink>
</file>

<file path=ppt/ink/ink1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05:44.987"/>
    </inkml:context>
    <inkml:brush xml:id="br0">
      <inkml:brushProperty name="width" value="0.05" units="cm"/>
      <inkml:brushProperty name="height" value="0.05" units="cm"/>
    </inkml:brush>
  </inkml:definitions>
  <inkml:trace contextRef="#ctx0" brushRef="#br0">54 0 24575,'-1'2'0,"1"0"0,-1 0 0,0 0 0,1 0 0,-1-1 0,0 1 0,0 0 0,0 0 0,-1-1 0,1 1 0,0-1 0,-1 1 0,1-1 0,-1 1 0,1-1 0,-3 2 0,-14 17 0,16-17 0,0 0 0,0 0 0,0 0 0,1 1 0,0-1 0,0 1 0,0-1 0,0 1 0,0-1 0,1 1 0,-1-1 0,1 1 0,0 0 0,0-1 0,0 1 0,1-1 0,0 1 0,-1 0 0,1-1 0,0 1 0,0-1 0,1 0 0,-1 1 0,1-1 0,0 0 0,0 0 0,0 0 0,0 0 0,0 0 0,1 0 0,-1-1 0,1 1 0,0-1 0,-1 0 0,6 3 0,2 1 0,1 0 0,0-1 0,0 0 0,1 0 0,-1-2 0,1 1 0,0-2 0,0 1 0,18 0 0,47-3 0,-58-1 0,0 0 0,1 2 0,-1 0 0,20 4 0,-36-4 0,0 0 0,0 0 0,-1 0 0,1 0 0,0 0 0,-1 0 0,1 1 0,-1-1 0,1 1 0,-1 0 0,0 0 0,0 0 0,0 0 0,0 0 0,0 0 0,0 1 0,-1-1 0,1 0 0,-1 1 0,1-1 0,-1 1 0,0 0 0,0 0 0,0-1 0,0 1 0,-1 0 0,1 0 0,-1 0 0,0 0 0,0-1 0,0 1 0,0 0 0,0 0 0,0 0 0,-1 0 0,0 0 0,1-1 0,-1 1 0,0 0 0,0 0 0,-1-1 0,1 1 0,0-1 0,-1 1 0,0-1 0,1 0 0,-1 1 0,0-1 0,0 0 0,-1 0 0,-2 2 0,-8 2-76,-1-1 1,0 0-1,0-1 0,0 0 0,0-1 0,0-1 0,-1 0 0,1-1 1,-1 0-1,1-1 0,-1-1 0,1-1 0,0 0 0,-1 0 1,1-2-1,0 0 0,-14-6 0,-3-8-6750</inkml:trace>
</inkml:ink>
</file>

<file path=ppt/ink/ink1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05:45.437"/>
    </inkml:context>
    <inkml:brush xml:id="br0">
      <inkml:brushProperty name="width" value="0.05" units="cm"/>
      <inkml:brushProperty name="height" value="0.05" units="cm"/>
    </inkml:brush>
  </inkml:definitions>
  <inkml:trace contextRef="#ctx0" brushRef="#br0">1 28 24575,'8'-5'0,"8"-1"0,10 1 0,9 1 0,11 0 0,8 2 0,2 1 0,-3 1 0,-7 0 0,-11 0-8191</inkml:trace>
</inkml:ink>
</file>

<file path=ppt/ink/ink1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05:45.981"/>
    </inkml:context>
    <inkml:brush xml:id="br0">
      <inkml:brushProperty name="width" value="0.05" units="cm"/>
      <inkml:brushProperty name="height" value="0.05" units="cm"/>
    </inkml:brush>
  </inkml:definitions>
  <inkml:trace contextRef="#ctx0" brushRef="#br0">0 0 24575,'14'5'0,"8"9"0,9 7 0,8 1 0,-2 4 0,1-1 0,3-6 0,-2-5 0,-6-10 0,-10-6-8191</inkml:trace>
</inkml:ink>
</file>

<file path=ppt/ink/ink1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05:46.376"/>
    </inkml:context>
    <inkml:brush xml:id="br0">
      <inkml:brushProperty name="width" value="0.05" units="cm"/>
      <inkml:brushProperty name="height" value="0.05" units="cm"/>
    </inkml:brush>
  </inkml:definitions>
  <inkml:trace contextRef="#ctx0" brushRef="#br0">248 0 24575,'-5'0'0,"0"5"0,-14 9 0,-7 8 0,-8 8 0,-3 4 0,0-4 0,8 1 0,-1-4 0,4-8-8191</inkml:trace>
</inkml:ink>
</file>

<file path=ppt/ink/ink1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05:46.797"/>
    </inkml:context>
    <inkml:brush xml:id="br0">
      <inkml:brushProperty name="width" value="0.05" units="cm"/>
      <inkml:brushProperty name="height" value="0.05" units="cm"/>
    </inkml:brush>
  </inkml:definitions>
  <inkml:trace contextRef="#ctx0" brushRef="#br0">0 1 24575,'0'9'0,"0"7"0,0 10 0,13 0 0,17-4 0,8-10 0,3-8 0,2-3 0,-6-3-8191</inkml:trace>
</inkml:ink>
</file>

<file path=ppt/ink/ink1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05:47.238"/>
    </inkml:context>
    <inkml:brush xml:id="br0">
      <inkml:brushProperty name="width" value="0.05" units="cm"/>
      <inkml:brushProperty name="height" value="0.05" units="cm"/>
    </inkml:brush>
  </inkml:definitions>
  <inkml:trace contextRef="#ctx0" brushRef="#br0">51 0 24575,'0'13'0,"0"13"0,0 7 0,-9 10 0,-2 7 0,0 4 0,2 1 0,2-4 0,4-11-8191</inkml:trace>
</inkml:ink>
</file>

<file path=ppt/ink/ink1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05:47.639"/>
    </inkml:context>
    <inkml:brush xml:id="br0">
      <inkml:brushProperty name="width" value="0.05" units="cm"/>
      <inkml:brushProperty name="height" value="0.05" units="cm"/>
    </inkml:brush>
  </inkml:definitions>
  <inkml:trace contextRef="#ctx0" brushRef="#br0">0 1 24575,'0'9'0,"5"3"0,9 8 0,8 0 0,12 11 0,5-1 0,5 8 0,-1-2 0,-7-12 0,-11-10-8191</inkml:trace>
  <inkml:trace contextRef="#ctx0" brushRef="#br0" timeOffset="1">231 1 24575,'0'4'0,"-8"3"0,-4 11 0,-8 13 0,-18 9 0,-11-2 0,2-3 0,10-7-8191</inkml:trace>
</inkml:ink>
</file>

<file path=ppt/ink/ink11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05:48.189"/>
    </inkml:context>
    <inkml:brush xml:id="br0">
      <inkml:brushProperty name="width" value="0.05" units="cm"/>
      <inkml:brushProperty name="height" value="0.05" units="cm"/>
    </inkml:brush>
  </inkml:definitions>
  <inkml:trace contextRef="#ctx0" brushRef="#br0">1 29 24575,'1'-2'0,"0"1"0,1 0 0,-1-1 0,1 1 0,-1 0 0,1 0 0,-1 0 0,1 0 0,0 1 0,-1-1 0,1 0 0,0 1 0,0-1 0,0 1 0,-1-1 0,1 1 0,0 0 0,3 0 0,-2-1 0,21-3 0,0 0 0,0 1 0,0 2 0,0 0 0,0 2 0,42 6 0,-63-6 0,0-1 0,-1 1 0,1 0 0,-1 0 0,1 0 0,-1 0 0,1 0 0,-1 0 0,0 1 0,0-1 0,0 1 0,0 0 0,0-1 0,0 1 0,0 0 0,0 0 0,-1 0 0,1 1 0,-1-1 0,1 0 0,-1 0 0,0 1 0,0-1 0,0 1 0,0-1 0,0 1 0,-1 0 0,1-1 0,-1 1 0,0-1 0,0 1 0,0 0 0,0 4 0,-1-3 0,0 1 0,0 0 0,0-1 0,-1 1 0,1-1 0,-1 0 0,0 0 0,0 1 0,-1-1 0,1 0 0,-1-1 0,0 1 0,0 0 0,0-1 0,0 0 0,-1 0 0,0 0 0,-6 4 0,-2 0 0,-1-2 0,0 1 0,-20 4 0,21-6 0,-1 0 0,1 0 0,-16 9 0,27-13 0,1 1 0,-1-1 0,0 0 0,1 0 0,-1 0 0,1 1 0,-1-1 0,1 0 0,-1 0 0,1 1 0,0-1 0,-1 1 0,1-1 0,-1 0 0,1 1 0,0-1 0,-1 1 0,1-1 0,0 1 0,-1-1 0,1 1 0,0-1 0,0 1 0,0-1 0,-1 1 0,1-1 0,0 1 0,0 0 0,0-1 0,0 1 0,0 0 0,16 8 0,38-3 0,-48-6 0,2 2 0,-1 0 0,1 0 0,0 0 0,-1 1 0,1 0 0,-1 1 0,0 0 0,0 0 0,-1 0 0,1 1 0,-1 0 0,0 0 0,0 1 0,-1 0 0,1 0 0,-1 0 0,5 10 0,-7-14 0,-1 1 0,0 0 0,-1 0 0,1 0 0,0 0 0,-1 0 0,0 0 0,0 1 0,0-1 0,0 0 0,0 1 0,-1-1 0,1 1 0,-1-1 0,0 0 0,0 1 0,0-1 0,-1 1 0,1-1 0,-1 1 0,0-1 0,0 0 0,0 1 0,0-1 0,0 0 0,-1 0 0,0 0 0,1 0 0,-1 0 0,0 0 0,-1-1 0,1 1 0,0-1 0,-1 1 0,1-1 0,-1 0 0,0 0 0,0 0 0,0 0 0,0 0 0,-4 1 0,-5 2-170,0-1-1,0 0 0,-1-1 1,0 0-1,1-1 0,-1-1 1,-22 1-1,-5-1-6655</inkml:trace>
</inkml:ink>
</file>

<file path=ppt/ink/ink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4:55:41.780"/>
    </inkml:context>
    <inkml:brush xml:id="br0">
      <inkml:brushProperty name="width" value="0.05" units="cm"/>
      <inkml:brushProperty name="height" value="0.05" units="cm"/>
    </inkml:brush>
  </inkml:definitions>
  <inkml:trace contextRef="#ctx0" brushRef="#br0">1 0 24575,'0'9'0,"1"-1"0,1 1 0,-1-1 0,2 1 0,-1-1 0,1 0 0,0 0 0,1 0 0,0 0 0,5 8 0,57 74 0,-46-65 0,115 130 0,-86-102 0,-1 2 0,76 118 0,-112-153 0,-2 0 0,0 1 0,-1 0 0,-1 0 0,-1 1 0,-1 0 0,-1 0 0,-1 0 0,-1 1 0,-1 0 0,-1-1 0,-1 1 0,-5 38 0,-5-4 0,-2 0 0,-28 75 0,-53 107 0,68-179 0,-86 189 0,98-222 0,-4 6 0,10-28-1365,5-16-5461</inkml:trace>
</inkml:ink>
</file>

<file path=ppt/ink/ink12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05:49.217"/>
    </inkml:context>
    <inkml:brush xml:id="br0">
      <inkml:brushProperty name="width" value="0.05" units="cm"/>
      <inkml:brushProperty name="height" value="0.05" units="cm"/>
    </inkml:brush>
  </inkml:definitions>
  <inkml:trace contextRef="#ctx0" brushRef="#br0">1 0 24575,'9'14'0,"2"12"0,9 2 0,0 1 0,2-5 0,5-6 0,-1-6-8191</inkml:trace>
</inkml:ink>
</file>

<file path=ppt/ink/ink12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05:49.575"/>
    </inkml:context>
    <inkml:brush xml:id="br0">
      <inkml:brushProperty name="width" value="0.05" units="cm"/>
      <inkml:brushProperty name="height" value="0.05" units="cm"/>
    </inkml:brush>
  </inkml:definitions>
  <inkml:trace contextRef="#ctx0" brushRef="#br0">208 0 24575,'-5'4'0,"-9"6"0,-8 2 0,-8 6 0,-4 10 0,-9 5 0,8-4 0,13-7 0,20-7 0</inkml:trace>
</inkml:ink>
</file>

<file path=ppt/ink/ink12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05:49.950"/>
    </inkml:context>
    <inkml:brush xml:id="br0">
      <inkml:brushProperty name="width" value="0.05" units="cm"/>
      <inkml:brushProperty name="height" value="0.05" units="cm"/>
    </inkml:brush>
  </inkml:definitions>
  <inkml:trace contextRef="#ctx0" brushRef="#br0">0 49 24575,'21'-9'0,"0"1"0,0 1 0,0 0 0,1 2 0,-1 0 0,1 2 0,0 0 0,1 2 0,-1 0 0,34 4 0,-52-3 0,-1 1 0,0-1 0,0 1 0,0 0 0,0-1 0,0 2 0,0-1 0,0 0 0,0 0 0,-1 1 0,1 0 0,0-1 0,-1 1 0,1 0 0,-1 0 0,3 3 0,-4-3 0,0 0 0,0 0 0,0 0 0,0 0 0,-1 0 0,1 0 0,0 0 0,-1 0 0,1 0 0,-1 1 0,0-1 0,0 0 0,0 0 0,0 0 0,0 0 0,0 1 0,-2 3 0,0 2 0,-1 0 0,0 0 0,-1-1 0,0 1 0,0-1 0,-1 1 0,0-1 0,0-1 0,0 1 0,-8 6 0,-79 65 0,72-64 0,1 2 0,0-1 0,1 2 0,0 1 0,2 0 0,0 1 0,-15 24 0,30-41 0,-1 0 0,1 1 0,0-1 0,-1 1 0,1 0 0,0-1 0,1 1 0,-1 0 0,0 0 0,1 0 0,0 0 0,-1-1 0,1 1 0,0 0 0,1 0 0,-1 0 0,0 0 0,1-1 0,0 1 0,1 4 0,0-4 0,-1-1 0,1 0 0,0 1 0,1-1 0,-1 0 0,0 0 0,1 0 0,-1 0 0,1-1 0,-1 1 0,1-1 0,0 1 0,0-1 0,0 0 0,0 0 0,0 0 0,0-1 0,0 1 0,3 0 0,36 4-227,0-1-1,1-2 1,-1-2-1,1-2 1,60-11-1,-72 6-6598</inkml:trace>
</inkml:ink>
</file>

<file path=ppt/ink/ink12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05:50.321"/>
    </inkml:context>
    <inkml:brush xml:id="br0">
      <inkml:brushProperty name="width" value="0.05" units="cm"/>
      <inkml:brushProperty name="height" value="0.05" units="cm"/>
    </inkml:brush>
  </inkml:definitions>
  <inkml:trace contextRef="#ctx0" brushRef="#br0">0 1 24575,'0'4'0,"0"6"0,9 6 0,12 0 0,10-2 0,1-4-8191</inkml:trace>
</inkml:ink>
</file>

<file path=ppt/ink/ink12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05:50.684"/>
    </inkml:context>
    <inkml:brush xml:id="br0">
      <inkml:brushProperty name="width" value="0.05" units="cm"/>
      <inkml:brushProperty name="height" value="0.05" units="cm"/>
    </inkml:brush>
  </inkml:definitions>
  <inkml:trace contextRef="#ctx0" brushRef="#br0">204 1 24575,'-9'0'0,"-6"0"0,-2 4 0,-11 2 0,0 8 0,-9 3 0,-2 6 0,14 0 0,20-5 0,11-5-8191</inkml:trace>
</inkml:ink>
</file>

<file path=ppt/ink/ink12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05:51.073"/>
    </inkml:context>
    <inkml:brush xml:id="br0">
      <inkml:brushProperty name="width" value="0.05" units="cm"/>
      <inkml:brushProperty name="height" value="0.05" units="cm"/>
    </inkml:brush>
  </inkml:definitions>
  <inkml:trace contextRef="#ctx0" brushRef="#br0">1 1 24575,'0'4'0,"0"6"0,0 11 0,0 9 0,0 13 0,0 9 0,0 7 0,0 4 0,0-2 0,0-5 0,0-9 0,8-12 0,4-3 0,3-7 0,0-8-8191</inkml:trace>
</inkml:ink>
</file>

<file path=ppt/ink/ink12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05:55.121"/>
    </inkml:context>
    <inkml:brush xml:id="br0">
      <inkml:brushProperty name="width" value="0.05" units="cm"/>
      <inkml:brushProperty name="height" value="0.05" units="cm"/>
    </inkml:brush>
  </inkml:definitions>
  <inkml:trace contextRef="#ctx0" brushRef="#br0">61 0 24575,'0'5'0,"0"5"0,0 10 0,-4 2 0,-10 1 0,-8 6 0,1-3-8191</inkml:trace>
</inkml:ink>
</file>

<file path=ppt/ink/ink12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05:53.492"/>
    </inkml:context>
    <inkml:brush xml:id="br0">
      <inkml:brushProperty name="width" value="0.05" units="cm"/>
      <inkml:brushProperty name="height" value="0.05" units="cm"/>
    </inkml:brush>
  </inkml:definitions>
  <inkml:trace contextRef="#ctx0" brushRef="#br0">1 40 24575,'4'0'0,"15"0"0,21 0 0,18 0 0,15 0 0,9-9 0,-5-2 0,-11 0 0,-18 2-8191</inkml:trace>
</inkml:ink>
</file>

<file path=ppt/ink/ink12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05:54.213"/>
    </inkml:context>
    <inkml:brush xml:id="br0">
      <inkml:brushProperty name="width" value="0.05" units="cm"/>
      <inkml:brushProperty name="height" value="0.05" units="cm"/>
    </inkml:brush>
  </inkml:definitions>
  <inkml:trace contextRef="#ctx0" brushRef="#br0">2 0 24575,'0'18'0,"-1"-10"0,1 0 0,0 0 0,0 0 0,1 0 0,0 0 0,5 15 0,-5-21 0,0 0 0,0 0 0,0 0 0,1-1 0,-1 1 0,1 0 0,-1 0 0,1-1 0,0 1 0,-1-1 0,1 1 0,0-1 0,0 0 0,0 0 0,0 0 0,0 0 0,0 0 0,1 0 0,-1-1 0,0 1 0,0-1 0,0 1 0,1-1 0,-1 0 0,0 0 0,1 0 0,-1 0 0,0 0 0,3-1 0,88-11 0,-65 7 0,-1 1 0,2 1 0,-1 2 0,0 0 0,34 5 0,-56-3 0,1 0 0,-1 1 0,1 0 0,-1 0 0,0 0 0,1 1 0,-1 0 0,-1 0 0,1 0 0,0 1 0,-1 0 0,1 0 0,-1 1 0,-1-1 0,1 1 0,0 0 0,-1 0 0,0 1 0,0-1 0,-1 1 0,0 0 0,0 0 0,0 0 0,-1 0 0,1 1 0,1 12 0,-3-16 0,0 1 0,0 0 0,0 0 0,-1 0 0,1 0 0,-1 0 0,0 0 0,-1 0 0,1 0 0,-1 0 0,1-1 0,-1 1 0,0 0 0,-1 0 0,1 0 0,-1-1 0,1 1 0,-5 5 0,3-5 0,-1 1 0,0-1 0,-1 0 0,1-1 0,-1 1 0,1-1 0,-1 0 0,0 0 0,0 0 0,0-1 0,-9 3 0,-9 2 0,0-2 0,-1 0 0,1-2 0,-46 1 0,69-4-3,-68-3 126,66 3-187,-1 0-1,1-1 1,-1 1-1,1-1 0,-1 0 1,1 0-1,-1 0 1,1 0-1,0 0 1,-1 0-1,1-1 0,0 1 1,0-1-1,0 0 1,0 1-1,0-1 0,1 0 1,-1 0-1,0 0 1,1 0-1,-1-1 1,-1-3-1,0-10-6761</inkml:trace>
</inkml:ink>
</file>

<file path=ppt/ink/ink12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05:55.974"/>
    </inkml:context>
    <inkml:brush xml:id="br0">
      <inkml:brushProperty name="width" value="0.05" units="cm"/>
      <inkml:brushProperty name="height" value="0.05" units="cm"/>
    </inkml:brush>
  </inkml:definitions>
  <inkml:trace contextRef="#ctx0" brushRef="#br0">0 0 24575,'9'0'0,"11"0"0,2 9 0,7 8 0,7 0 0,-3 2 0,-3-3 0,-6 6 0,-7-7 0,-7-9 0</inkml:trace>
</inkml:ink>
</file>

<file path=ppt/ink/ink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4:55:42.716"/>
    </inkml:context>
    <inkml:brush xml:id="br0">
      <inkml:brushProperty name="width" value="0.05" units="cm"/>
      <inkml:brushProperty name="height" value="0.05" units="cm"/>
    </inkml:brush>
  </inkml:definitions>
  <inkml:trace contextRef="#ctx0" brushRef="#br0">278 1 24575,'-13'7'0,"0"1"0,0 1 0,1 0 0,0 0 0,1 1 0,0 1 0,1 0 0,0 0 0,1 1 0,0 1 0,1-1 0,0 1 0,1 1 0,-9 23 0,-2 13 0,2 1 0,-17 96 0,14-43 0,4 0 0,5 1 0,6 152 0,5-231 0,2 0 0,2-1 0,0 0 0,1 0 0,1 0 0,2 0 0,0-1 0,16 27 0,-20-42 0,1-1 0,0 1 0,0-1 0,1 0 0,0 0 0,0-1 0,0 0 0,1 0 0,1-1 0,10 7 0,-13-10 0,1 0 0,0 0 0,0-1 0,0 1 0,0-2 0,0 1 0,0-1 0,1 0 0,-1 0 0,0-1 0,1 0 0,-1 0 0,1-1 0,-1 0 0,13-4 0,-13 3-227,1 0-1,-1-1 1,1 0-1,-1-1 1,7-4-1,25-21-6598</inkml:trace>
</inkml:ink>
</file>

<file path=ppt/ink/ink13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05:56.412"/>
    </inkml:context>
    <inkml:brush xml:id="br0">
      <inkml:brushProperty name="width" value="0.05" units="cm"/>
      <inkml:brushProperty name="height" value="0.05" units="cm"/>
    </inkml:brush>
  </inkml:definitions>
  <inkml:trace contextRef="#ctx0" brushRef="#br0">150 1 24575,'-9'0'0,"-11"0"0,-7 8 0,-8 13 0,3 6 0,6-1-8191</inkml:trace>
</inkml:ink>
</file>

<file path=ppt/ink/ink13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05:57.013"/>
    </inkml:context>
    <inkml:brush xml:id="br0">
      <inkml:brushProperty name="width" value="0.05" units="cm"/>
      <inkml:brushProperty name="height" value="0.05" units="cm"/>
    </inkml:brush>
  </inkml:definitions>
  <inkml:trace contextRef="#ctx0" brushRef="#br0">0 0 24575,'0'4'0,"0"7"0,0 9 0,0 6 0,0 7 0,0 3 0,5-5 0,9-9 0,8-6 0,8-8 0,8-4 0,-2-7 0,-4-3 0,-7-1-8191</inkml:trace>
</inkml:ink>
</file>

<file path=ppt/ink/ink13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05:57.457"/>
    </inkml:context>
    <inkml:brush xml:id="br0">
      <inkml:brushProperty name="width" value="0.05" units="cm"/>
      <inkml:brushProperty name="height" value="0.05" units="cm"/>
    </inkml:brush>
  </inkml:definitions>
  <inkml:trace contextRef="#ctx0" brushRef="#br0">54 1 24575,'0'8'0,"-9"13"0,-2 10 0,0 10 0,2 10 0,3 10 0,2 3 0,2-1 0,1-2 0,1-2 0,4-12 0,11-14 0,3-12-8191</inkml:trace>
</inkml:ink>
</file>

<file path=ppt/ink/ink13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05:57.862"/>
    </inkml:context>
    <inkml:brush xml:id="br0">
      <inkml:brushProperty name="width" value="0.05" units="cm"/>
      <inkml:brushProperty name="height" value="0.05" units="cm"/>
    </inkml:brush>
  </inkml:definitions>
  <inkml:trace contextRef="#ctx0" brushRef="#br0">12 26 24575,'0'4'0,"9"2"0,3 8 0,7 7 0,6-2 0,7 7 0,3-3 0,3 5 0,-4-16 0,-8-11-8191</inkml:trace>
  <inkml:trace contextRef="#ctx0" brushRef="#br0" timeOffset="1">243 1 24575,'-4'0'0,"-6"4"0,-15 19 0,-7 10 0,-6 4 0,-2 4 0,-3 0 0,15-8 0,13-13 0,8-10-8191</inkml:trace>
</inkml:ink>
</file>

<file path=ppt/ink/ink13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05:58.519"/>
    </inkml:context>
    <inkml:brush xml:id="br0">
      <inkml:brushProperty name="width" value="0.05" units="cm"/>
      <inkml:brushProperty name="height" value="0.05" units="cm"/>
    </inkml:brush>
  </inkml:definitions>
  <inkml:trace contextRef="#ctx0" brushRef="#br0">1 25 24575,'4'-3'0,"0"0"0,0 0 0,0 1 0,1 0 0,-1 0 0,1 0 0,-1 0 0,1 1 0,0 0 0,0 0 0,-1 0 0,11 0 0,56 1 0,-68 0 0,0 0 0,0 0 0,-1 0 0,1 0 0,0 1 0,-1-1 0,1 1 0,-1 0 0,1 0 0,-1 0 0,1 0 0,-1 0 0,1 0 0,-1 1 0,0-1 0,0 1 0,0-1 0,0 1 0,0 0 0,0 0 0,0 0 0,0 0 0,-1 0 0,1 0 0,-1 1 0,0-1 0,1 1 0,-1-1 0,0 1 0,0-1 0,-1 1 0,1-1 0,0 1 0,-1 0 0,0-1 0,0 1 0,0 0 0,0-1 0,0 1 0,-1 5 0,0-1 0,-1 0 0,0 1 0,0-1 0,-1 0 0,0 0 0,0 0 0,-1 0 0,1-1 0,-1 0 0,-1 1 0,1-1 0,-1-1 0,-10 10 0,-55 31 0,67-40 0,12-3 0,16-2 0,-24-1 0,8 0 0,8 0 0,0 1 0,-1 0 0,1 1 0,18 4 0,-32-5 0,0 0 0,0-1 0,0 1 0,0 0 0,-1 0 0,1 0 0,0 1 0,-1-1 0,1 1 0,-1 0 0,1-1 0,-1 1 0,0 0 0,0 0 0,0 0 0,0 1 0,0-1 0,0 0 0,0 1 0,-1-1 0,1 1 0,-1 0 0,0-1 0,0 1 0,0 0 0,0 0 0,-1 0 0,1 0 0,-1 0 0,1 0 0,-1 3 0,0-3 6,-1 1-1,0-1 0,0 0 1,0 0-1,0 0 0,0 0 0,0 0 1,-1 0-1,1 0 0,-1 0 1,0 0-1,0-1 0,0 1 1,0-1-1,-1 0 0,1 1 1,-1-1-1,1 0 0,-1 0 1,0-1-1,-3 3 0,-5 2-301,0-1-1,0-1 1,0 1-1,-18 3 1,-14 1-6530</inkml:trace>
</inkml:ink>
</file>

<file path=ppt/ink/ink13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05:58.990"/>
    </inkml:context>
    <inkml:brush xml:id="br0">
      <inkml:brushProperty name="width" value="0.05" units="cm"/>
      <inkml:brushProperty name="height" value="0.05" units="cm"/>
    </inkml:brush>
  </inkml:definitions>
  <inkml:trace contextRef="#ctx0" brushRef="#br0">0 1 24575,'5'4'0,"0"11"0,10 2 0,1 8 0,6-2 0,5 1 0,6-4 0,7-6 0,-5-5-8191</inkml:trace>
</inkml:ink>
</file>

<file path=ppt/ink/ink13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05:59.398"/>
    </inkml:context>
    <inkml:brush xml:id="br0">
      <inkml:brushProperty name="width" value="0.05" units="cm"/>
      <inkml:brushProperty name="height" value="0.05" units="cm"/>
    </inkml:brush>
  </inkml:definitions>
  <inkml:trace contextRef="#ctx0" brushRef="#br0">158 1 24575,'-4'0'0,"-2"4"0,-8 2 0,-2 9 0,-7 1 0,0 7 0,-4 0 0,2-1 0,5-3-8191</inkml:trace>
</inkml:ink>
</file>

<file path=ppt/ink/ink13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05:59.775"/>
    </inkml:context>
    <inkml:brush xml:id="br0">
      <inkml:brushProperty name="width" value="0.05" units="cm"/>
      <inkml:brushProperty name="height" value="0.05" units="cm"/>
    </inkml:brush>
  </inkml:definitions>
  <inkml:trace contextRef="#ctx0" brushRef="#br0">33 51 24575,'0'-2'0,"1"0"0,0 1 0,-1-1 0,1 0 0,0 1 0,0-1 0,0 1 0,0-1 0,0 1 0,0 0 0,1-1 0,-1 1 0,0 0 0,1 0 0,-1 0 0,1 0 0,-1 0 0,1 0 0,-1 0 0,1 0 0,0 1 0,3-2 0,39-11 0,-33 11 0,0 0 0,0 0 0,-1 1 0,1 0 0,0 1 0,0 1 0,0 0 0,17 3 0,-25-3 0,-1 0 0,1 0 0,0 0 0,0 0 0,-1 1 0,1-1 0,-1 1 0,0 0 0,1 0 0,-1 0 0,0 0 0,0 0 0,0 0 0,0 0 0,0 1 0,-1-1 0,1 1 0,-1-1 0,0 1 0,1 0 0,-1-1 0,0 1 0,-1 0 0,1 0 0,0 0 0,-1 0 0,0-1 0,1 1 0,-1 0 0,0 0 0,-1 0 0,1 0 0,0 0 0,-1 0 0,0 0 0,-1 3 0,-1 7 0,0 0 0,-1-1 0,-1 0 0,0 0 0,0 0 0,-1 0 0,-1-1 0,-9 12 0,-9 8 0,-37 37 0,42-47 0,0 0 0,1 0 0,2 2 0,-18 30 0,33-51 0,0 1 0,0-1 0,1 1 0,-1 0 0,1 0 0,0 0 0,0-1 0,0 1 0,0 0 0,1 1 0,-1-1 0,1 0 0,0 0 0,0 0 0,0 0 0,0 0 0,0 0 0,1 0 0,-1 0 0,1 0 0,0 0 0,0 0 0,0 0 0,0 0 0,0 0 0,1 0 0,0-1 0,-1 1 0,1-1 0,0 1 0,0-1 0,0 0 0,0 1 0,1-1 0,-1 0 0,1-1 0,-1 1 0,1 0 0,0-1 0,-1 1 0,1-1 0,0 0 0,0 0 0,0 0 0,0 0 0,0-1 0,0 1 0,0-1 0,5 1 0,35 2 0,0-2 0,59-4 0,-28-1-1365,-29 3-5461</inkml:trace>
</inkml:ink>
</file>

<file path=ppt/ink/ink13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06:00.196"/>
    </inkml:context>
    <inkml:brush xml:id="br0">
      <inkml:brushProperty name="width" value="0.05" units="cm"/>
      <inkml:brushProperty name="height" value="0.05" units="cm"/>
    </inkml:brush>
  </inkml:definitions>
  <inkml:trace contextRef="#ctx0" brushRef="#br0">0 0 24575,'5'0'0,"0"9"0,5 3 0,5 8 0,12 14 0,7 0 0,-3 0 0,3-6 0,-1-9 0,2-6 0,1-7 0,-7-3-8191</inkml:trace>
</inkml:ink>
</file>

<file path=ppt/ink/ink13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06:00.664"/>
    </inkml:context>
    <inkml:brush xml:id="br0">
      <inkml:brushProperty name="width" value="0.05" units="cm"/>
      <inkml:brushProperty name="height" value="0.05" units="cm"/>
    </inkml:brush>
  </inkml:definitions>
  <inkml:trace contextRef="#ctx0" brushRef="#br0">186 0 24575,'-4'0'0,"-11"13"0,-2 9 0,-8 10 0,-3-2 0,3 0 0,-3-7 0,3 3 0,6-4-8191</inkml:trace>
</inkml:ink>
</file>

<file path=ppt/ink/ink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4:55:43.152"/>
    </inkml:context>
    <inkml:brush xml:id="br0">
      <inkml:brushProperty name="width" value="0.05" units="cm"/>
      <inkml:brushProperty name="height" value="0.05" units="cm"/>
    </inkml:brush>
  </inkml:definitions>
  <inkml:trace contextRef="#ctx0" brushRef="#br0">0 1 24575,'0'4'0,"0"15"0,0 21 0,0 22 0,0 17 0,0 9 0,0-7 0,0-29 0,0-38 0</inkml:trace>
</inkml:ink>
</file>

<file path=ppt/ink/ink14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06:01.068"/>
    </inkml:context>
    <inkml:brush xml:id="br0">
      <inkml:brushProperty name="width" value="0.05" units="cm"/>
      <inkml:brushProperty name="height" value="0.05" units="cm"/>
    </inkml:brush>
  </inkml:definitions>
  <inkml:trace contextRef="#ctx0" brushRef="#br0">1 0 24575,'0'5'0,"0"13"0,0 18 0,0 16 0,0 11 0,0 9 0,0 1 0,0-4 0,9-9 0,2-10 0,1-13-8191</inkml:trace>
</inkml:ink>
</file>

<file path=ppt/ink/ink14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3-02T05:06:05.018"/>
    </inkml:context>
    <inkml:brush xml:id="br0">
      <inkml:brushProperty name="width" value="0.2" units="cm"/>
      <inkml:brushProperty name="height" value="0.4" units="cm"/>
      <inkml:brushProperty name="color" value="#00F900"/>
      <inkml:brushProperty name="tip" value="rectangle"/>
      <inkml:brushProperty name="rasterOp" value="maskPen"/>
      <inkml:brushProperty name="ignorePressure" value="1"/>
    </inkml:brush>
  </inkml:definitions>
  <inkml:trace contextRef="#ctx0" brushRef="#br0">39 56,'-2'0,"0"-1,0 0,0 1,0-1,1 0,-1 0,0 0,0 0,1 0,-1 0,0 0,1-1,-1 1,1-1,0 1,-1-1,1 1,-2-4,3 5,-1-1,1 1,-1-1,1 0,-1 1,1-1,0 0,-1 1,1-1,0 0,0 1,-1-1,1 0,0 1,0-1,0 0,0 0,0 1,0-1,0 0,0 0,0 1,0-1,0 0,1 0,-1 1,0-1,0 0,1 1,-1-1,0 0,1 1,-1-1,1 1,-1-1,1 0,-1 1,1-1,-1 1,1 0,0-1,-1 1,1-1,0 1,-1 0,1 0,0-1,1 1,10-2,1 2,0-1,-1 2,1 0,-1 0,20 5,15 2,174 4,-156-11,1 2,0 3,-1 3,82 23,-92-17,0-2,1-3,86 5,169-11,-197-6,20 0,-24-1,0 4,203 29,-198-10,124 3,116-11,-3-1,567 0,-557-13,449 2,-767 0</inkml:trace>
</inkml:ink>
</file>

<file path=ppt/ink/ink14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3-02T05:06:06.235"/>
    </inkml:context>
    <inkml:brush xml:id="br0">
      <inkml:brushProperty name="width" value="0.2" units="cm"/>
      <inkml:brushProperty name="height" value="0.4" units="cm"/>
      <inkml:brushProperty name="color" value="#00F900"/>
      <inkml:brushProperty name="tip" value="rectangle"/>
      <inkml:brushProperty name="rasterOp" value="maskPen"/>
      <inkml:brushProperty name="ignorePressure" value="1"/>
    </inkml:brush>
  </inkml:definitions>
  <inkml:trace contextRef="#ctx0" brushRef="#br0">1 222,'1181'-54,"-897"35,609-51,162-9,-238 85,-529 4,437 36,-118-11,-533-34</inkml:trace>
</inkml:ink>
</file>

<file path=ppt/ink/ink14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06:12.204"/>
    </inkml:context>
    <inkml:brush xml:id="br0">
      <inkml:brushProperty name="width" value="0.05" units="cm"/>
      <inkml:brushProperty name="height" value="0.05" units="cm"/>
    </inkml:brush>
  </inkml:definitions>
  <inkml:trace contextRef="#ctx0" brushRef="#br0">1 0 24575,'4'0'0,"11"0"0,11 0 0,10 0 0,12 0 0,2 0 0,-3 0 0,-10 0-8191</inkml:trace>
</inkml:ink>
</file>

<file path=ppt/ink/ink14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06:12.639"/>
    </inkml:context>
    <inkml:brush xml:id="br0">
      <inkml:brushProperty name="width" value="0.05" units="cm"/>
      <inkml:brushProperty name="height" value="0.05" units="cm"/>
    </inkml:brush>
  </inkml:definitions>
  <inkml:trace contextRef="#ctx0" brushRef="#br0">0 22 24575,'14'0'0,"12"0"0,11-4 0,8-3 0,0 2 0,-7 0-8191</inkml:trace>
</inkml:ink>
</file>

<file path=ppt/ink/ink14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06:13.896"/>
    </inkml:context>
    <inkml:brush xml:id="br0">
      <inkml:brushProperty name="width" value="0.05" units="cm"/>
      <inkml:brushProperty name="height" value="0.05" units="cm"/>
    </inkml:brush>
  </inkml:definitions>
  <inkml:trace contextRef="#ctx0" brushRef="#br0">54 55 24575,'-43'18'0,"33"-10"0,33-15 0,148-57 0,-166 62 0,0 0 0,0 1 0,0 0 0,0-1 0,0 2 0,0-1 0,0 0 0,0 1 0,0 0 0,1 0 0,-1 1 0,0-1 0,0 1 0,0 0 0,5 3 0,-7-3 0,-1 0 0,0 0 0,0 0 0,-1 0 0,1 1 0,0-1 0,0 1 0,-1 0 0,1-1 0,-1 1 0,1 0 0,-1 0 0,0 0 0,1 0 0,-1 0 0,0 0 0,-1 0 0,1 1 0,0-1 0,-1 0 0,1 0 0,-1 1 0,1-1 0,-1 0 0,0 1 0,0-1 0,0 0 0,-1 0 0,1 1 0,0-1 0,-1 0 0,1 1 0,-1-1 0,0 0 0,-2 4 0,0 4 0,-1-1 0,-1 1 0,0-1 0,0 0 0,-1 0 0,0-1 0,0 0 0,-1 0 0,0 0 0,-12 10 0,-7 3 0,-56 33 0,15-11 0,84-48 0,1 0 0,-1 1 0,1 1 0,0 1 0,32 0 0,-41 3 0,-1 0 0,0 0 0,1 1 0,-1 1 0,0-1 0,0 1 0,-1 1 0,1-1 0,-1 1 0,0 1 0,1-1 0,11 12 0,-16-14 0,-1 1 0,1-1 0,-1 1 0,0 0 0,0 0 0,0 0 0,0 0 0,0 0 0,0 1 0,-1-1 0,0 0 0,0 1 0,0-1 0,0 1 0,0 0 0,-1-1 0,1 1 0,-1-1 0,0 1 0,0 0 0,-1-1 0,1 1 0,-1 0 0,1-1 0,-1 1 0,0-1 0,-1 1 0,1-1 0,0 0 0,-1 1 0,-3 3 0,-1 2 0,0 0 0,-1 0 0,0-1 0,0 0 0,-1 0 0,0-1 0,-1 0 0,0 0 0,0-1 0,0 0 0,-1-1 0,1 0 0,-1 0 0,0-1 0,-1 0 0,-18 3 0,28-6-27,0-1 0,0 0-1,0 1 1,1-1 0,-1 0-1,0 0 1,0 0 0,0 0 0,0 0-1,0 0 1,0 0 0,0 0-1,0 0 1,0 0 0,1 0-1,-1-1 1,0 1 0,0 0-1,0-1 1,0 1 0,1 0 0,-1-1-1,0 1 1,0-1 0,1 1-1,-1-1 1,0 0 0,1 1-1,-1-1 1,0 0 0,1 1-1,-1-1 1,1 0 0,-1 0 0,1 0-1,0 1 1,-1-1 0,1 0-1,0 0 1,-1 0 0,1 0-1,0 0 1,0 0 0,0 1-1,0-1 1,0 0 0,0 0 0,0 0-1,0-1 1,5-12-6799</inkml:trace>
</inkml:ink>
</file>

<file path=ppt/ink/ink14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06:14.708"/>
    </inkml:context>
    <inkml:brush xml:id="br0">
      <inkml:brushProperty name="width" value="0.05" units="cm"/>
      <inkml:brushProperty name="height" value="0.05" units="cm"/>
    </inkml:brush>
  </inkml:definitions>
  <inkml:trace contextRef="#ctx0" brushRef="#br0">112 1 24575,'-4'0'0,"0"1"0,-1-1 0,1 1 0,0 1 0,0-1 0,0 1 0,0-1 0,0 1 0,0 0 0,0 0 0,-4 4 0,-39 34 0,35-30 0,23-18 0,-1 1 0,1 0 0,1 1 0,-1 0 0,1 0 0,0 1 0,1 1 0,-1 0 0,1 1 0,0 0 0,0 1 0,14-1 0,-22 3 0,1 0 0,0 0 0,0 0 0,-1 1 0,1 0 0,0 0 0,-1 0 0,1 1 0,-1 0 0,0 0 0,1 0 0,-1 1 0,7 4 0,-9-4 0,1 0 0,-1 0 0,0 1 0,0-1 0,0 1 0,0 0 0,-1 0 0,1 0 0,-1 1 0,0-1 0,0 0 0,-1 1 0,1-1 0,-1 1 0,0 0 0,0-1 0,-1 1 0,1 7 0,-1-6 0,0 0 0,0 0 0,0 0 0,-1 0 0,0 0 0,0-1 0,-1 1 0,0 0 0,0-1 0,0 1 0,0-1 0,-1 0 0,0 0 0,0 0 0,-1 0 0,1 0 0,-1-1 0,0 1 0,0-1 0,-6 5 0,-9 5 0,0-1 0,-1-1 0,-40 19 0,-20 12 0,110-51 0,0 1 0,0 1 0,1 2 0,0 1 0,39 1 0,-64 2 0,0 1 0,0 0 0,0 0 0,-1 1 0,1 0 0,0 0 0,-1 0 0,1 0 0,-1 1 0,1 0 0,4 4 0,-8-5 0,0-1 0,0 1 0,-1 0 0,1-1 0,-1 1 0,1 0 0,-1 0 0,0 0 0,0 0 0,0 0 0,0 0 0,0 1 0,0-1 0,-1 0 0,1 0 0,-1 1 0,0-1 0,1 0 0,-1 1 0,0-1 0,0 0 0,0 1 0,-1-1 0,1 0 0,-1 0 0,1 1 0,-1-1 0,0 0 0,0 0 0,0 0 0,0 0 0,-1 3 0,-3 2 0,0 1 0,0-1 0,-1 0 0,0-1 0,0 1 0,0-1 0,-1 0 0,0-1 0,0 1 0,-1-1 0,1-1 0,-1 0 0,-10 4 0,-8 3 0,-1-1 0,-47 11 0,73-21 3,0 1 0,0-1 0,1 0 0,-1 1 0,0-1 0,0 0 0,1 0 0,-1 0 0,0 0 0,0 1 1,0-1-1,1 0 0,-1 0 0,0-1 0,0 1 0,0 0 0,1 0 0,-1 0 0,0 0 0,0-1 0,1 1 0,-1 0 0,0-1 0,0 1 0,1-1 0,-1 1 0,0-1 0,1 1 0,-2-2 0,5-23-1459,5 2-5370</inkml:trace>
</inkml:ink>
</file>

<file path=ppt/ink/ink14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06:15.129"/>
    </inkml:context>
    <inkml:brush xml:id="br0">
      <inkml:brushProperty name="width" value="0.05" units="cm"/>
      <inkml:brushProperty name="height" value="0.05" units="cm"/>
    </inkml:brush>
  </inkml:definitions>
  <inkml:trace contextRef="#ctx0" brushRef="#br0">92 1 24575,'-1'8'0,"0"0"0,-1 0 0,0-1 0,0 1 0,-1 0 0,0-1 0,-6 12 0,-8 22 0,-24 120 0,37-139 0,1 0 0,1 1 0,1-1 0,1 1 0,3 29 0,-2-45 0,1 0 0,-1 0 0,2-1 0,-1 1 0,1 0 0,0-1 0,0 0 0,0 1 0,1-1 0,0-1 0,0 1 0,1 0 0,0-1 0,0 0 0,0 0 0,7 4 0,-3-2 0,1-1 0,0-1 0,0 1 0,0-2 0,1 0 0,0 0 0,-1 0 0,1-2 0,20 4 0,-16-5 0,0 0 0,0 0 0,0-2 0,0 0 0,-1 0 0,1-2 0,18-4 0,-24 4 0,0 0 0,0 0 0,0-1 0,0 0 0,-1 0 0,0-1 0,1 0 0,-2-1 0,1 0 0,-1 0 0,7-8 0,-12 13 0,-1 0 0,0 0 0,1 0 0,-1 0 0,0-1 0,0 1 0,0 0 0,0-1 0,0 1 0,0-1 0,-1 1 0,1-1 0,0 1 0,-1-1 0,1 0 0,-1 1 0,1-1 0,-1 1 0,0-1 0,0 0 0,0 0 0,0 1 0,0-1 0,0 0 0,0 1 0,-1-1 0,1 0 0,0 1 0,-1-1 0,0 1 0,1-1 0,-1 1 0,0-1 0,0 1 0,1-1 0,-1 1 0,-1-1 0,1 1 0,0 0 0,0 0 0,0 0 0,-1 0 0,1 0 0,-2-2 0,-1 1 0,0 1 0,0-1 0,1 1 0,-1-1 0,0 1 0,0 0 0,-1 0 0,1 1 0,0-1 0,0 1 0,0 0 0,0 0 0,0 1 0,0-1 0,-1 1 0,1 0 0,-4 1 0,-1 2-85,0 1 0,0 0-1,0 1 1,1 0 0,0 0-1,0 0 1,1 1 0,0 0-1,0 1 1,0 0 0,1 0-1,0 0 1,1 1 0,0 0-1,-7 16 1,-1 11-6741</inkml:trace>
</inkml:ink>
</file>

<file path=ppt/ink/ink14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06:44.140"/>
    </inkml:context>
    <inkml:brush xml:id="br0">
      <inkml:brushProperty name="width" value="0.05" units="cm"/>
      <inkml:brushProperty name="height" value="0.05" units="cm"/>
    </inkml:brush>
  </inkml:definitions>
  <inkml:trace contextRef="#ctx0" brushRef="#br0">1 26 24575,'8'0'0,"17"-4"0,17-2 0,9 1 0,6 0 0,-4 2 0,-5 1 0,-11 1-8191</inkml:trace>
</inkml:ink>
</file>

<file path=ppt/ink/ink14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06:44.515"/>
    </inkml:context>
    <inkml:brush xml:id="br0">
      <inkml:brushProperty name="width" value="0.05" units="cm"/>
      <inkml:brushProperty name="height" value="0.05" units="cm"/>
    </inkml:brush>
  </inkml:definitions>
  <inkml:trace contextRef="#ctx0" brushRef="#br0">0 1 24575,'9'0'0,"7"0"0,5 0 0,7 0 0,4 0 0,1 0 0,-5 0-8191</inkml:trace>
</inkml:ink>
</file>

<file path=ppt/ink/ink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4:55:43.527"/>
    </inkml:context>
    <inkml:brush xml:id="br0">
      <inkml:brushProperty name="width" value="0.05" units="cm"/>
      <inkml:brushProperty name="height" value="0.05" units="cm"/>
    </inkml:brush>
  </inkml:definitions>
  <inkml:trace contextRef="#ctx0" brushRef="#br0">0 0 24575,'4'5'0,"2"9"0,0 17 0,-2 10 0,-1 8 0,-1 5 0,-1-4 0,0-14 0,-1-21 0</inkml:trace>
</inkml:ink>
</file>

<file path=ppt/ink/ink15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06:45.716"/>
    </inkml:context>
    <inkml:brush xml:id="br0">
      <inkml:brushProperty name="width" value="0.05" units="cm"/>
      <inkml:brushProperty name="height" value="0.05" units="cm"/>
    </inkml:brush>
  </inkml:definitions>
  <inkml:trace contextRef="#ctx0" brushRef="#br0">0 1 24575,'5'0'0,"1"13"0,0 8 0,-1 11 0,-2 7 0,-1 6 0,-1 5 0,0-3 0,-1 0 0,-1-4 0,1-13 0,0-12-8191</inkml:trace>
</inkml:ink>
</file>

<file path=ppt/ink/ink15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06:46.279"/>
    </inkml:context>
    <inkml:brush xml:id="br0">
      <inkml:brushProperty name="width" value="0.05" units="cm"/>
      <inkml:brushProperty name="height" value="0.05" units="cm"/>
    </inkml:brush>
  </inkml:definitions>
  <inkml:trace contextRef="#ctx0" brushRef="#br0">1 72 24575,'2'-3'0,"1"-1"0,1 0 0,-1 1 0,0 0 0,1 0 0,0 0 0,-1 1 0,1-1 0,0 1 0,0-1 0,1 2 0,5-3 0,-2-1 0,2 1 0,0-1 0,-1 1 0,1 1 0,1-1 0,-1 2 0,0 0 0,20-2 0,-28 4 0,0-1 0,1 1 0,-1 0 0,0 0 0,1 0 0,-1 1 0,1-1 0,-1 0 0,0 1 0,0 0 0,1-1 0,-1 1 0,0 0 0,0 0 0,0 0 0,0 1 0,0-1 0,0 0 0,0 1 0,0-1 0,0 1 0,-1 0 0,1 0 0,-1-1 0,1 1 0,-1 0 0,0 0 0,0 0 0,0 1 0,0-1 0,0 0 0,0 0 0,0 0 0,-1 1 0,1-1 0,-1 0 0,0 1 0,1-1 0,-1 1 0,-1 2 0,1 3 0,-1 0 0,1 0 0,-2 0 0,1 0 0,-1-1 0,-1 1 0,1 0 0,-2-1 0,1 1 0,-5 7 0,-6 7 0,-30 37 0,32-46 0,1 1 0,0 0 0,1 1 0,1 0 0,-10 24 0,18-38 0,1 0 0,0-1 0,0 1 0,0 0 0,-1 0 0,1 0 0,0-1 0,0 1 0,0 0 0,0 0 0,1 0 0,-1-1 0,0 1 0,0 0 0,0 0 0,1-1 0,-1 1 0,0 0 0,1 0 0,-1-1 0,0 1 0,1 0 0,-1-1 0,1 1 0,-1 0 0,1-1 0,0 1 0,-1-1 0,1 1 0,0-1 0,-1 1 0,1-1 0,0 0 0,-1 1 0,1-1 0,0 0 0,0 1 0,-1-1 0,1 0 0,0 0 0,0 0 0,0 0 0,-1 0 0,1 0 0,0 0 0,0 0 0,0 0 0,0 0 0,54-3 0,-41 1 0,4 1-195,-1 0 0,1-2 0,-1 0 0,0 0 0,0-2 0,20-8 0,-10 1-6631</inkml:trace>
</inkml:ink>
</file>

<file path=ppt/ink/ink15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06:46.684"/>
    </inkml:context>
    <inkml:brush xml:id="br0">
      <inkml:brushProperty name="width" value="0.05" units="cm"/>
      <inkml:brushProperty name="height" value="0.05" units="cm"/>
    </inkml:brush>
  </inkml:definitions>
  <inkml:trace contextRef="#ctx0" brushRef="#br0">0 1 24575,'0'4'0,"0"15"0,0 13 0,0 9 0,0 12 0,0 9 0,0 3 0,0 3 0,0 0 0,0-4 0,0-4 0,0-8 0,0-25 0</inkml:trace>
</inkml:ink>
</file>

<file path=ppt/ink/ink15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06:47.125"/>
    </inkml:context>
    <inkml:brush xml:id="br0">
      <inkml:brushProperty name="width" value="0.05" units="cm"/>
      <inkml:brushProperty name="height" value="0.05" units="cm"/>
    </inkml:brush>
  </inkml:definitions>
  <inkml:trace contextRef="#ctx0" brushRef="#br0">0 108 24575,'1'-2'0,"-1"-1"0,1 1 0,-1-1 0,1 1 0,0-1 0,0 1 0,0-1 0,0 1 0,1 0 0,-1-1 0,1 1 0,-1 0 0,1 0 0,0 0 0,0 0 0,0 1 0,0-1 0,0 0 0,0 1 0,3-2 0,50-23 0,-21 16 0,0 2 0,0 1 0,1 2 0,0 2 0,0 1 0,0 1 0,0 2 0,39 6 0,-66-6 0,-1 1 0,0 0 0,0 0 0,0 0 0,0 1 0,0 0 0,-1 0 0,1 1 0,-1 0 0,0 0 0,0 0 0,0 1 0,-1 0 0,1 0 0,7 10 0,-10-11 0,-1 0 0,1 0 0,-1 0 0,0 0 0,0 0 0,-1 1 0,1-1 0,-1 1 0,0-1 0,0 1 0,0-1 0,-1 1 0,1-1 0,-1 1 0,-1 0 0,1-1 0,0 1 0,-1 0 0,0-1 0,0 1 0,-1-1 0,1 1 0,-1-1 0,0 0 0,-4 8 0,-2 0 10,0-1 0,-1 0 0,0-1 0,-1 1 0,0-2 0,0 1 0,-1-2 0,0 1 0,-1-1 0,0-1 0,-16 7 0,7-4-258,-2 0 1,1-2-1,-1-1 1,-1-1-1,-39 6 1,22-8-6579</inkml:trace>
</inkml:ink>
</file>

<file path=ppt/ink/ink15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06:48.756"/>
    </inkml:context>
    <inkml:brush xml:id="br0">
      <inkml:brushProperty name="width" value="0.05" units="cm"/>
      <inkml:brushProperty name="height" value="0.05" units="cm"/>
    </inkml:brush>
  </inkml:definitions>
  <inkml:trace contextRef="#ctx0" brushRef="#br0">0 49 24575,'10'-1'0,"-1"0"0,0-1 0,0 0 0,0-1 0,0 0 0,0 0 0,12-7 0,-16 6 0,0 1 0,1 1 0,-1-1 0,0 1 0,1 0 0,0 0 0,0 1 0,-1-1 0,1 1 0,0 0 0,0 1 0,0 0 0,0 0 0,0 0 0,0 0 0,0 1 0,7 2 0,-11-2 0,0 0 0,0 0 0,0 0 0,0 0 0,0 1 0,-1-1 0,1 1 0,0-1 0,-1 1 0,1 0 0,-1 0 0,0-1 0,1 1 0,-1 0 0,0 0 0,0 0 0,0 0 0,0 0 0,-1 1 0,1-1 0,0 0 0,-1 0 0,0 1 0,0-1 0,1 0 0,-1 0 0,0 1 0,-1-1 0,1 0 0,0 0 0,-1 1 0,1-1 0,-1 0 0,0 0 0,0 0 0,1 0 0,-3 4 0,-4 8 0,0 0 0,-1-1 0,0 1 0,-11 12 0,14-20 0,3-4 0,0 0 0,0 1 0,1-1 0,-1 1 0,1 0 0,-1-1 0,1 1 0,0 0 0,0 0 0,0 0 0,1 0 0,-1-1 0,1 1 0,-1 4 0,2-6 0,-1 0 0,1 1 0,-1-1 0,1 0 0,0 0 0,-1 1 0,1-1 0,0 0 0,0 0 0,0 0 0,0 0 0,0 0 0,0 0 0,0 0 0,0 0 0,0-1 0,1 1 0,-1 0 0,0-1 0,1 1 0,-1-1 0,0 1 0,1-1 0,-1 1 0,0-1 0,1 0 0,-1 0 0,1 0 0,2 0 0,9 1 0,1 2 0,-1-1 0,1 1 0,-1 1 0,0 1 0,0-1 0,13 9 0,-22-11 0,-1 0 0,0 0 0,0 1 0,0-1 0,0 1 0,0 0 0,0 0 0,-1 0 0,1 0 0,-1 0 0,0 1 0,0-1 0,0 1 0,0-1 0,-1 1 0,0 0 0,1 0 0,-1-1 0,-1 1 0,1 0 0,0 0 0,-1 0 0,0 0 0,0 0 0,0 0 0,-1 0 0,1 0 0,-1 0 0,-1 4 0,0-1 8,0-1 0,0 0 0,-1 0 0,1 0 0,-2 0 0,1-1 0,0 1 0,-1-1 0,0 0 0,-1 0 0,1 0 0,-1 0 0,0-1 0,-7 5 0,9-6-76,-1 0 1,0-1-1,1 0 1,-1 0-1,0 0 1,0 0-1,-1-1 1,1 1-1,0-1 1,-1 0-1,1 0 1,0-1-1,-1 1 1,1-1-1,-1 0 1,1 0-1,-1-1 1,1 1-1,0-1 1,-1 0-1,-6-3 1,-8-6-6759</inkml:trace>
</inkml:ink>
</file>

<file path=ppt/ink/ink15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3-02T05:06:59.545"/>
    </inkml:context>
    <inkml:brush xml:id="br0">
      <inkml:brushProperty name="width" value="0.2" units="cm"/>
      <inkml:brushProperty name="height" value="0.4" units="cm"/>
      <inkml:brushProperty name="color" value="#00F900"/>
      <inkml:brushProperty name="tip" value="rectangle"/>
      <inkml:brushProperty name="rasterOp" value="maskPen"/>
      <inkml:brushProperty name="ignorePressure" value="1"/>
    </inkml:brush>
  </inkml:definitions>
  <inkml:trace contextRef="#ctx0" brushRef="#br0">0 581,'13'-5,"18"-9,8-3,5-11,5-11,3-6,9-9,8-4,0-6,3 0,-8 11,-13 10,-13 12,-2 3,-13 6,-10 6</inkml:trace>
</inkml:ink>
</file>

<file path=ppt/ink/ink15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3-02T05:07:00.352"/>
    </inkml:context>
    <inkml:brush xml:id="br0">
      <inkml:brushProperty name="width" value="0.2" units="cm"/>
      <inkml:brushProperty name="height" value="0.4" units="cm"/>
      <inkml:brushProperty name="color" value="#00F900"/>
      <inkml:brushProperty name="tip" value="rectangle"/>
      <inkml:brushProperty name="rasterOp" value="maskPen"/>
      <inkml:brushProperty name="ignorePressure" value="1"/>
    </inkml:brush>
  </inkml:definitions>
  <inkml:trace contextRef="#ctx0" brushRef="#br0">0 723,'17'-9,"24"-7,44-18,42-21,39-23,17-20,4-11,-12 1,-32 13,-45 28,-38 29,-39 22,-22 22,-12 9</inkml:trace>
</inkml:ink>
</file>

<file path=ppt/ink/ink15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12:57.777"/>
    </inkml:context>
    <inkml:brush xml:id="br0">
      <inkml:brushProperty name="width" value="0.05" units="cm"/>
      <inkml:brushProperty name="height" value="0.05" units="cm"/>
    </inkml:brush>
  </inkml:definitions>
  <inkml:trace contextRef="#ctx0" brushRef="#br0">55 2 24575,'-22'63'0,"12"-22"0,4-24 0,1 0 0,1 1 0,1-1 0,1 1 0,0 0 0,1 23 0,1-38 0,1 0 0,-1 0 0,1 0 0,0 0 0,-1-1 0,1 1 0,1 0 0,-1 0 0,0-1 0,1 1 0,-1 0 0,1-1 0,0 1 0,-1-1 0,1 0 0,1 0 0,-1 0 0,5 4 0,-3-4 0,0 1 0,1-1 0,-1 0 0,1-1 0,0 1 0,0-1 0,-1 0 0,1 0 0,0 0 0,8 0 0,-1-1 0,-1-1 0,1 0 0,0 0 0,-1-1 0,0-1 0,1 1 0,-1-2 0,0 0 0,11-5 0,-15 4 0,0 0 0,0-1 0,-1 0 0,0 0 0,0 0 0,0-1 0,-1 1 0,0-1 0,0-1 0,0 1 0,-1-1 0,0 0 0,-1 0 0,0 0 0,0 0 0,-1 0 0,2-12 0,-2 15 0,-1 0 0,0-1 0,0 1 0,-1 0 0,0-1 0,0 1 0,0 0 0,0 0 0,-1-1 0,0 1 0,0 0 0,0 0 0,-1 0 0,0 0 0,0 0 0,0 0 0,0 0 0,-1 0 0,0 1 0,0 0 0,0-1 0,-1 1 0,1 0 0,-1 1 0,0-1 0,0 0 0,0 1 0,-8-5 0,6 5-85,0 1 0,0-1-1,0 1 1,0 0 0,0 1-1,-1-1 1,1 1 0,0 1-1,-1-1 1,1 1 0,-1 0-1,1 0 1,0 1 0,-1 0-1,-8 2 1,-2 5-6741</inkml:trace>
</inkml:ink>
</file>

<file path=ppt/ink/ink15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12:58.166"/>
    </inkml:context>
    <inkml:brush xml:id="br0">
      <inkml:brushProperty name="width" value="0.05" units="cm"/>
      <inkml:brushProperty name="height" value="0.05" units="cm"/>
    </inkml:brush>
  </inkml:definitions>
  <inkml:trace contextRef="#ctx0" brushRef="#br0">1 2 24575,'3'0'0,"0"-1"0,1 1 0,-1 0 0,1 0 0,-1 0 0,0 1 0,1-1 0,-1 1 0,0-1 0,1 1 0,-1 0 0,0 1 0,0-1 0,0 0 0,0 1 0,0 0 0,0 0 0,0 0 0,-1 0 0,1 0 0,0 0 0,-1 1 0,0-1 0,0 1 0,0-1 0,0 1 0,0 0 0,0 0 0,-1 0 0,1 0 0,-1 0 0,0 1 0,0-1 0,1 4 0,40 203 0,-42-207 0,1 0 0,0 0 0,0 0 0,0 0 0,1-1 0,-1 1 0,1-1 0,-1 1 0,4 4 0,-4-7 0,-1 1 0,1-1 0,0 1 0,-1-1 0,1 0 0,-1 1 0,1-1 0,0 1 0,-1-1 0,1 0 0,0 0 0,0 1 0,-1-1 0,1 0 0,0 0 0,0 0 0,-1 0 0,1 0 0,0 0 0,0 0 0,-1 0 0,1 0 0,0 0 0,1-1 0,1-1 0,0 0 0,-1 0 0,1 0 0,0 0 0,-1 0 0,0-1 0,0 0 0,1 1 0,-1-1 0,-1 0 0,1 0 0,0 0 0,-1 0 0,0 0 0,2-4 0,12-34 0,-6 16 0,1 0 0,1 0 0,14-22 0,-22 41 0,1 0 0,0 0 0,1 1 0,-1 0 0,1 0 0,0 0 0,0 0 0,1 1 0,-1 0 0,1 0 0,0 0 0,0 1 0,0 0 0,0 0 0,1 0 0,10-2 0,0 2-341,0 1 0,0 1-1,25 1 1,-1 2-6485</inkml:trace>
</inkml:ink>
</file>

<file path=ppt/ink/ink15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12:58.775"/>
    </inkml:context>
    <inkml:brush xml:id="br0">
      <inkml:brushProperty name="width" value="0.05" units="cm"/>
      <inkml:brushProperty name="height" value="0.05" units="cm"/>
    </inkml:brush>
  </inkml:definitions>
  <inkml:trace contextRef="#ctx0" brushRef="#br0">210 331 24575,'0'-5'0,"0"1"0,-1-1 0,1 1 0,-1 0 0,1-1 0,-1 1 0,-1 0 0,1-1 0,-1 1 0,1 0 0,-1 0 0,0 0 0,-4-5 0,4 7 0,0 0 0,0 0 0,0 1 0,0-1 0,0 1 0,0-1 0,-1 1 0,1 0 0,0-1 0,-1 1 0,1 1 0,-1-1 0,1 0 0,-1 0 0,0 1 0,1 0 0,-1-1 0,1 1 0,-1 0 0,0 0 0,1 1 0,-1-1 0,-4 2 0,1 0 0,0 0 0,0 0 0,0 1 0,1 0 0,-1 0 0,1 0 0,0 1 0,0-1 0,0 1 0,1 1 0,-1-1 0,1 1 0,0-1 0,0 1 0,1 1 0,-1-1 0,1 0 0,0 1 0,-4 11 0,1-2 0,0 1 0,1 0 0,1 0 0,0 1 0,1-1 0,-1 22 0,4-33 0,0 0 0,0 0 0,0-1 0,1 1 0,-1 0 0,1 0 0,0-1 0,1 1 0,-1 0 0,1-1 0,0 1 0,0-1 0,5 7 0,-6-9 0,1 0 0,0 0 0,0 0 0,0-1 0,0 1 0,0-1 0,0 1 0,1-1 0,-1 0 0,0 0 0,1 0 0,-1 0 0,1 0 0,-1 0 0,1-1 0,-1 1 0,1-1 0,-1 0 0,1 0 0,-1 0 0,1 0 0,0 0 0,-1 0 0,1-1 0,-1 1 0,5-2 0,3-2 0,0 0 0,0-1 0,-1 0 0,0 0 0,1-1 0,-2-1 0,1 1 0,-1-1 0,0-1 0,0 1 0,-1-1 0,8-11 0,0-2 0,0 0 0,-1-1 0,-1-1 0,10-25 0,-17 32 0,-1-1 0,-1 1 0,0-1 0,-1-1 0,-1 1 0,-1 0 0,0-1 0,-1 1 0,-1 0 0,0-1 0,-2 1 0,0 0 0,-1 0 0,0 0 0,-1 1 0,-14-30 0,19 45 0,-1 0 0,1 0 0,0 0 0,-1 0 0,1 0 0,0 0 0,-1 0 0,1 0 0,-1 0 0,0 0 0,1 0 0,-1 1 0,0-1 0,1 0 0,-1 0 0,0 1 0,0-1 0,0 0 0,0 1 0,0-1 0,-1 0 0,1 1 0,0 1 0,1-1 0,-1 1 0,0-1 0,1 1 0,-1 0 0,1-1 0,-1 1 0,1 0 0,0-1 0,-1 1 0,1 0 0,-1 0 0,1-1 0,0 1 0,0 0 0,-1 0 0,1 0 0,0 0 0,0 1 0,-5 57 0,5-56 0,1 308 0,-1-304-114,1 0 1,-1 0-1,1 0 0,1 0 0,-1-1 1,1 1-1,0-1 0,1 1 0,-1-1 1,1 0-1,6 9 0,14 10-6712</inkml:trace>
</inkml:ink>
</file>

<file path=ppt/ink/ink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4:55:43.887"/>
    </inkml:context>
    <inkml:brush xml:id="br0">
      <inkml:brushProperty name="width" value="0.05" units="cm"/>
      <inkml:brushProperty name="height" value="0.05" units="cm"/>
    </inkml:brush>
  </inkml:definitions>
  <inkml:trace contextRef="#ctx0" brushRef="#br0">52 94 24575,'-9'0'0,"2"0"0,11 0 0,13-5 0,12 0 0,15-5 0,13 0 0,5-8 0,-3 0 0,-8 2 0,-12 5-8191</inkml:trace>
  <inkml:trace contextRef="#ctx0" brushRef="#br0" timeOffset="1">1 350 24575,'8'0'0,"17"-4"0,13-6 0,12-2 0,2-11 0,2-2 0,-1-1 0,1 3 0,-10 7-8191</inkml:trace>
</inkml:ink>
</file>

<file path=ppt/ink/ink16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12:59.178"/>
    </inkml:context>
    <inkml:brush xml:id="br0">
      <inkml:brushProperty name="width" value="0.05" units="cm"/>
      <inkml:brushProperty name="height" value="0.05" units="cm"/>
    </inkml:brush>
  </inkml:definitions>
  <inkml:trace contextRef="#ctx0" brushRef="#br0">0 190 24575,'9'-1'0,"-1"0"0,0 0 0,1-1 0,-1 0 0,0-1 0,0 1 0,0-1 0,-1-1 0,1 0 0,-1 0 0,14-10 0,-12 7 0,-1 0 0,1 0 0,-1-1 0,-1 0 0,1 0 0,-2-1 0,1 0 0,7-13 0,-13 19 0,1 1 0,-1-1 0,0 1 0,0-1 0,0 0 0,0 0 0,0 1 0,-1-1 0,1 0 0,-1 0 0,0 0 0,0 0 0,0 0 0,0 0 0,-1 0 0,1 1 0,-1-1 0,0-3 0,1 6 0,0-1 0,0 1 0,0 0 0,0-1 0,0 1 0,-1 0 0,1-1 0,0 1 0,0 0 0,0-1 0,0 1 0,0 0 0,0 0 0,-1-1 0,1 1 0,0 0 0,0 0 0,-1 0 0,1-1 0,0 1 0,0 0 0,-1 0 0,1 0 0,0-1 0,0 1 0,-1 0 0,1 0 0,0 0 0,-1 0 0,1 0 0,0 0 0,0 0 0,-1 0 0,1 0 0,0 0 0,-1 0 0,1 0 0,0 0 0,-1 0 0,1 0 0,0 0 0,-1 0 0,1 0 0,0 0 0,0 0 0,-1 1 0,-10 16 0,-1 27 0,11-38 0,0 0 0,1 0 0,-1 0 0,1 0 0,1 0 0,-1 0 0,1 0 0,0-1 0,0 1 0,1 0 0,-1 0 0,1-1 0,1 1 0,-1-1 0,1 1 0,0-1 0,0 0 0,4 5 0,-2-6 0,0 1 0,0-1 0,0 0 0,0 0 0,1 0 0,-1-1 0,1 0 0,0 0 0,0-1 0,1 1 0,-1-1 0,0 0 0,1-1 0,-1 0 0,1 0 0,9 0 0,42-5-1365,-4-9-5461</inkml:trace>
</inkml:ink>
</file>

<file path=ppt/ink/ink16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12:59.553"/>
    </inkml:context>
    <inkml:brush xml:id="br0">
      <inkml:brushProperty name="width" value="0.05" units="cm"/>
      <inkml:brushProperty name="height" value="0.05" units="cm"/>
    </inkml:brush>
  </inkml:definitions>
  <inkml:trace contextRef="#ctx0" brushRef="#br0">0 71 24575,'0'12'0,"6"10"0,2 12 0,0-4 0,-2-20 0,-2-17 0,16-8 0,17-13 0,8-2 0,8-7 0,7 3 0,-7 6-8191</inkml:trace>
</inkml:ink>
</file>

<file path=ppt/ink/ink16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13:00.256"/>
    </inkml:context>
    <inkml:brush xml:id="br0">
      <inkml:brushProperty name="width" value="0.05" units="cm"/>
      <inkml:brushProperty name="height" value="0.05" units="cm"/>
    </inkml:brush>
  </inkml:definitions>
  <inkml:trace contextRef="#ctx0" brushRef="#br0">387 352 24575,'0'-8'0,"0"0"0,0 0 0,-1 0 0,0 0 0,0 0 0,-1 0 0,0 0 0,-6-13 0,6 17 0,0 1 0,-1-1 0,1 1 0,-1 0 0,0-1 0,0 1 0,0 0 0,-1 1 0,1-1 0,-1 1 0,0-1 0,1 1 0,-1 0 0,0 1 0,0-1 0,0 1 0,-8-3 0,2 2 0,1 1 0,-1 0 0,0 0 0,1 0 0,-1 2 0,1-1 0,-1 1 0,0 0 0,1 1 0,-1 0 0,1 1 0,0 0 0,0 0 0,0 1 0,0 0 0,1 0 0,-1 1 0,-13 11 0,12-8 0,0 0 0,1 0 0,0 1 0,0 0 0,1 1 0,0 0 0,1 0 0,0 1 0,1 0 0,0 0 0,0 0 0,2 1 0,-7 20 0,10-29 0,0 0 0,0 0 0,1 0 0,-1 0 0,1 0 0,-1 0 0,1 0 0,0 0 0,0 0 0,1 0 0,-1 0 0,1 0 0,-1 0 0,1 0 0,0 0 0,0 0 0,0 0 0,1-1 0,-1 1 0,1 0 0,-1-1 0,1 1 0,0-1 0,0 1 0,0-1 0,0 0 0,0 0 0,1 0 0,-1 0 0,1-1 0,2 3 0,0-3 0,-1 1 0,1-1 0,0 1 0,0-1 0,0-1 0,0 1 0,0-1 0,0 0 0,0 0 0,0 0 0,0-1 0,0 1 0,0-1 0,-1-1 0,1 1 0,0-1 0,0 0 0,5-3 0,1 0 0,-1-1 0,0-1 0,0 0 0,-1 0 0,0-1 0,0 0 0,-1 0 0,0-1 0,0-1 0,-1 1 0,0-1 0,-1 0 0,0 0 0,0-1 0,-1 0 0,4-14 0,-4 9 0,-1-1 0,-1 1 0,0 0 0,-1-1 0,-1 0 0,0 1 0,-1-1 0,-1 0 0,-1 0 0,0 1 0,-6-20 0,1 12 0,4 16 0,1-1 0,-1 1 0,1-1 0,1 0 0,0 0 0,0 0 0,0 1 0,1-1 0,2-11 0,-2 20 0,0 0 0,0 0 0,0 1 0,0-1 0,0 0 0,0 0 0,0 0 0,0 0 0,0 1 0,0-1 0,0 0 0,0 0 0,1 0 0,-1 0 0,0 0 0,0 0 0,0 1 0,0-1 0,0 0 0,1 0 0,-1 0 0,0 0 0,0 0 0,0 0 0,0 0 0,1 0 0,-1 0 0,0 0 0,0 0 0,0 0 0,0 1 0,1-1 0,-1 0 0,0 0 0,0 0 0,0-1 0,0 1 0,1 0 0,-1 0 0,0 0 0,0 0 0,0 0 0,0 0 0,1 0 0,-1 0 0,0 0 0,0 0 0,0 0 0,0 0 0,0-1 0,1 1 0,-1 0 0,0 0 0,0 0 0,0 0 0,0 0 0,0-1 0,0 1 0,0 0 0,0 0 0,1 0 0,-1 0 0,0-1 0,0 1 0,8 17 0,3 21 0,-3 0 0,0 0 0,3 78 0,-6-60 0,-5-48 12,1-1 0,1 1 0,-1-1 0,1 0 0,0 0 0,1 0 0,-1 0 0,2 0 0,3 7 0,-4-10-105,-1 0 0,1-1 1,1 0-1,-1 1 0,0-1 0,1 0 0,-1 0 0,1-1 1,0 1-1,0-1 0,0 0 0,0 0 0,1 0 1,-1 0-1,7 1 0,20 3-6733</inkml:trace>
</inkml:ink>
</file>

<file path=ppt/ink/ink16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13:00.645"/>
    </inkml:context>
    <inkml:brush xml:id="br0">
      <inkml:brushProperty name="width" value="0.05" units="cm"/>
      <inkml:brushProperty name="height" value="0.05" units="cm"/>
    </inkml:brush>
  </inkml:definitions>
  <inkml:trace contextRef="#ctx0" brushRef="#br0">49 76 24575,'-12'0'0,"-4"12"0,2 10 0,7 0 0,18-2 0,19-6 0,9-4 0,-1-22 0,-7-15 0,-9-9 0,-20 3 0,-28 6 0,-16 7 0,6 8 0,15 6 0,10 4-8191</inkml:trace>
</inkml:ink>
</file>

<file path=ppt/ink/ink16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13:01.038"/>
    </inkml:context>
    <inkml:brush xml:id="br0">
      <inkml:brushProperty name="width" value="0.05" units="cm"/>
      <inkml:brushProperty name="height" value="0.05" units="cm"/>
    </inkml:brush>
  </inkml:definitions>
  <inkml:trace contextRef="#ctx0" brushRef="#br0">22 116 24575,'12'0'0,"0"0"0,0-1 0,0-1 0,0 0 0,13-4 0,-21 4 0,0 1 0,0-1 0,1 1 0,-2-1 0,1 0 0,0-1 0,0 1 0,-1-1 0,1 0 0,-1 0 0,0 0 0,0 0 0,0 0 0,0-1 0,0 1 0,3-7 0,-6 9 0,1 0 0,0 0 0,-1-1 0,1 1 0,0 0 0,-1-1 0,0 1 0,1 0 0,-1-1 0,0 1 0,0 0 0,1-1 0,-1 1 0,0 0 0,-1-1 0,1 1 0,0-1 0,0 1 0,0 0 0,-1-1 0,1 1 0,-1 0 0,1-1 0,-1 1 0,0 0 0,1 0 0,-1 0 0,0-1 0,0 1 0,0 0 0,0 0 0,0 0 0,0 0 0,0 0 0,0 1 0,0-1 0,0 0 0,0 0 0,-1 1 0,-1-2 0,-1 1 0,1 0 0,-1 0 0,1 0 0,-1 1 0,1-1 0,-1 1 0,1 0 0,-1 0 0,1 0 0,-1 0 0,1 1 0,-1 0 0,1-1 0,-1 1 0,-3 2 0,1 0 0,-1 1 0,1-1 0,0 2 0,0-1 0,1 0 0,-1 1 0,1 0 0,0 1 0,1-1 0,-1 1 0,1 0 0,0 0 0,0 0 0,1 0 0,0 1 0,0 0 0,0-1 0,1 1 0,-2 12 0,3-15 0,0 0 0,1 0 0,-1 0 0,1 1 0,0-1 0,1 0 0,-1 0 0,1 0 0,0 0 0,0 1 0,0-1 0,0 0 0,1 0 0,0-1 0,-1 1 0,1 0 0,1 0 0,-1-1 0,0 0 0,1 1 0,0-1 0,0 0 0,0 0 0,0 0 0,0-1 0,1 1 0,-1-1 0,1 0 0,0 0 0,-1 0 0,1 0 0,0-1 0,0 1 0,5 0 0,-1 0-80,1-1 0,-1-1-1,1 1 1,0-1 0,-1-1-1,1 1 1,-1-1 0,1-1-1,-1 0 1,1 0 0,-1-1 0,0 0-1,0 0 1,0-1 0,-1 0-1,13-8 1,26-17-6746</inkml:trace>
</inkml:ink>
</file>

<file path=ppt/ink/ink16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13:01.443"/>
    </inkml:context>
    <inkml:brush xml:id="br0">
      <inkml:brushProperty name="width" value="0.05" units="cm"/>
      <inkml:brushProperty name="height" value="0.05" units="cm"/>
    </inkml:brush>
  </inkml:definitions>
  <inkml:trace contextRef="#ctx0" brushRef="#br0">184 1 24575,'-21'0'0,"5"-1"0,0 1 0,0 1 0,0 1 0,-21 4 0,34-6 0,0 1 0,0 0 0,0 0 0,0 0 0,0 0 0,0 1 0,0-1 0,0 1 0,0 0 0,0 0 0,1 0 0,-1 0 0,1 1 0,0-1 0,0 0 0,0 1 0,0 0 0,0-1 0,0 1 0,0 0 0,1 0 0,0 0 0,-1 0 0,1 0 0,0 0 0,0 6 0,0-5 0,1 0 0,0 0 0,1 0 0,-1 0 0,1 0 0,0 0 0,0 0 0,0-1 0,0 1 0,0 0 0,1-1 0,0 1 0,0-1 0,0 1 0,0-1 0,0 0 0,1 0 0,0 0 0,-1 0 0,1 0 0,4 2 0,10 8 0,0 0 0,36 19 0,-3-1 0,-47-29 0,-1 0 0,1 0 0,-1 0 0,1 1 0,-1-1 0,0 0 0,0 1 0,0-1 0,0 1 0,0 0 0,-1 0 0,2 4 0,-3-6 0,0 0 0,0 0 0,0 0 0,0 1 0,0-1 0,0 0 0,-1 0 0,1 0 0,-1 0 0,1 0 0,0 0 0,-1 1 0,0-1 0,1 0 0,-1 0 0,0-1 0,0 1 0,1 0 0,-1 0 0,0 0 0,0 0 0,0-1 0,0 1 0,0 0 0,0-1 0,0 1 0,0-1 0,0 1 0,0-1 0,-1 1 0,1-1 0,0 0 0,0 0 0,-2 1 0,-15 3-227,0 0-1,-1-1 1,1-1-1,0 0 1,-37-3-1,46 0-6598</inkml:trace>
</inkml:ink>
</file>

<file path=ppt/ink/ink16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13:01.843"/>
    </inkml:context>
    <inkml:brush xml:id="br0">
      <inkml:brushProperty name="width" value="0.05" units="cm"/>
      <inkml:brushProperty name="height" value="0.05" units="cm"/>
    </inkml:brush>
  </inkml:definitions>
  <inkml:trace contextRef="#ctx0" brushRef="#br0">1 1 24575,'-1'26'0,"1"7"0,6 52 0,-5-77 0,0 0 0,1 0 0,-1 0 0,2 0 0,-1-1 0,1 1 0,1-1 0,-1 0 0,1 0 0,1 0 0,9 12 0,-13-18 0,-1-1 0,2 1 0,-1 0 0,0 0 0,0 0 0,0-1 0,0 1 0,0 0 0,1-1 0,-1 1 0,0-1 0,0 0 0,1 1 0,-1-1 0,0 0 0,1 0 0,-1 0 0,0 0 0,1 0 0,-1 0 0,0 0 0,1 0 0,-1-1 0,0 1 0,0 0 0,1-1 0,-1 1 0,0-1 0,0 1 0,0-1 0,1 0 0,-1 0 0,0 1 0,0-1 0,1-2 0,36-38 0,-33 35 0,23-38 0,-23 36 0,0-1 0,0 1 0,0 0 0,1 0 0,0 1 0,1-1 0,0 1 0,0 1 0,0-1 0,11-5 0,-17 11 0,-1 1 0,1-1 0,0 1 0,0 0 0,0 0 0,0 0 0,0-1 0,0 1 0,0 0 0,0 0 0,0 0 0,0 0 0,0 1 0,0-1 0,0 0 0,0 0 0,0 0 0,0 1 0,0-1 0,0 1 0,0-1 0,0 1 0,0-1 0,0 1 0,-1-1 0,1 1 0,0 0 0,0-1 0,-1 1 0,1 0 0,0 0 0,-1 0 0,1-1 0,-1 1 0,1 0 0,-1 0 0,0 0 0,1 0 0,-1 0 0,0 0 0,1 0 0,-1 0 0,0 0 0,0 1 0,9 55 0,-8-46 0,-1-5-76,1 0 1,0 0-1,0 0 0,0 0 0,1 0 0,0 0 0,0-1 0,1 1 1,-1-1-1,1 1 0,1-1 0,-1 0 0,1 0 0,-1 0 1,1-1-1,1 0 0,6 7 0,17 6-6750</inkml:trace>
</inkml:ink>
</file>

<file path=ppt/ink/ink16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13:02.221"/>
    </inkml:context>
    <inkml:brush xml:id="br0">
      <inkml:brushProperty name="width" value="0.05" units="cm"/>
      <inkml:brushProperty name="height" value="0.05" units="cm"/>
    </inkml:brush>
  </inkml:definitions>
  <inkml:trace contextRef="#ctx0" brushRef="#br0">24 80 24575,'-1'0'0,"-1"1"0,1-1 0,0 0 0,0 1 0,0-1 0,0 0 0,0 1 0,0-1 0,0 1 0,0 0 0,0-1 0,0 1 0,1 0 0,-1-1 0,0 1 0,0 0 0,1 0 0,-1 0 0,0 0 0,1 0 0,-1 0 0,1 0 0,-1 0 0,1 0 0,-1 0 0,1 0 0,0 0 0,0 0 0,-1 0 0,1 0 0,0 0 0,0 0 0,0 1 0,0-1 0,0 0 0,0 0 0,1 0 0,-1 0 0,0 0 0,1 2 0,0 1 0,-1 0 0,1 0 0,0 1 0,1-1 0,-1 0 0,1 0 0,-1 0 0,1 0 0,4 5 0,-2-5 0,-1-1 0,0 0 0,1 0 0,-1 0 0,1 0 0,0-1 0,0 1 0,0-1 0,1 0 0,-1 0 0,0-1 0,1 1 0,-1-1 0,1 0 0,-1 0 0,1-1 0,-1 1 0,1-1 0,0 0 0,-1 0 0,1-1 0,0 1 0,6-2 0,-9 1 0,0 0 0,1 0 0,-1 0 0,0 0 0,0 0 0,0-1 0,0 1 0,0-1 0,0 1 0,0-1 0,0 0 0,-1 1 0,1-1 0,-1 0 0,1 0 0,-1 0 0,0-1 0,2-1 0,-2 0 0,0 0 0,0 1 0,-1-1 0,1 0 0,-1 1 0,0-1 0,0 0 0,0 1 0,0-1 0,-1 0 0,1 1 0,-1-1 0,0 0 0,0 1 0,-3-6 0,0 2 0,0 0 0,-1 0 0,0 1 0,0-1 0,-1 1 0,0 0 0,0 1 0,0-1 0,-1 1 0,0 0 0,0 1 0,0 0 0,0 0 0,-1 0 0,1 1 0,-1 0 0,0 1 0,0-1 0,0 2 0,0-1 0,-15 0 0,50 3-1365,9 0-5461</inkml:trace>
</inkml:ink>
</file>

<file path=ppt/ink/ink16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13:02.607"/>
    </inkml:context>
    <inkml:brush xml:id="br0">
      <inkml:brushProperty name="width" value="0.05" units="cm"/>
      <inkml:brushProperty name="height" value="0.05" units="cm"/>
    </inkml:brush>
  </inkml:definitions>
  <inkml:trace contextRef="#ctx0" brushRef="#br0">175 0 24575,'0'7'0,"6"13"0,2 15 0,-1 14 0,-1 10 0,-2 7 0,-1 4 0,10 2 0,3-23 0,-1-26 0,-3-17-8191</inkml:trace>
  <inkml:trace contextRef="#ctx0" brushRef="#br0" timeOffset="1">0 279 24575,'12'0'0,"15"0"0,10 0 0,10-6 0,9-2 0,6 1 0,-7-5 0,-12 0-8191</inkml:trace>
</inkml:ink>
</file>

<file path=ppt/ink/ink16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13:03.388"/>
    </inkml:context>
    <inkml:brush xml:id="br0">
      <inkml:brushProperty name="width" value="0.05" units="cm"/>
      <inkml:brushProperty name="height" value="0.05" units="cm"/>
    </inkml:brush>
  </inkml:definitions>
  <inkml:trace contextRef="#ctx0" brushRef="#br0">1 0 24575,'2'1'0,"0"-1"0,0 0 0,0 1 0,0-1 0,0 1 0,0 0 0,0 0 0,0 0 0,-1 0 0,1 0 0,0 0 0,-1 0 0,1 1 0,0-1 0,-1 0 0,0 1 0,1 0 0,-1-1 0,0 1 0,0 0 0,0-1 0,0 1 0,0 0 0,1 3 0,16 56 0,-13-41 0,-5-20 0,0 1 0,1 0 0,-1 0 0,0 0 0,0 0 0,0-1 0,1 1 0,-1 0 0,1 0 0,-1-1 0,0 1 0,1 0 0,-1 0 0,1-1 0,-1 1 0,1-1 0,0 1 0,-1 0 0,1-1 0,0 1 0,-1-1 0,1 1 0,0-1 0,0 0 0,-1 1 0,1-1 0,0 0 0,0 0 0,0 1 0,0-1 0,-1 0 0,1 0 0,0 0 0,0 0 0,0 0 0,0 0 0,0 0 0,-1 0 0,1-1 0,0 1 0,0 0 0,0 0 0,-1-1 0,1 1 0,0 0 0,0-1 0,-1 1 0,1-1 0,0 1 0,0-1 0,-1 1 0,2-2 0,43-43 0,-24 22 0,-19 20 0,1 0 0,0 0 0,1 1 0,-1-1 0,0 1 0,1-1 0,-1 1 0,1 0 0,0 1 0,0-1 0,0 1 0,0-1 0,0 1 0,0 0 0,0 1 0,0-1 0,0 1 0,0 0 0,0 0 0,0 0 0,1 0 0,-1 1 0,0-1 0,0 1 0,0 0 0,0 1 0,0-1 0,0 1 0,6 3 0,44 27 0,-27-15 0,0-1 0,2-1 0,46 17 0,-72-31 0,0 0 0,1 0 0,-1 0 0,0-1 0,1 1 0,-1-1 0,0 0 0,1 0 0,-1 0 0,1 0 0,-1-1 0,0 0 0,1 1 0,-1-1 0,0 0 0,0 0 0,1-1 0,4-2 0,-1-1 0,0-1 0,-1 1 0,0-1 0,0-1 0,9-10 0,-12 11 0,1 1 0,0 0 0,0 1 0,0-1 0,0 1 0,1 0 0,0 0 0,0 0 0,0 0 0,0 1 0,1 0 0,-1 0 0,1 1 0,10-4 0,-11 6 0,0 0 0,-1 0 0,1 0 0,0 1 0,0 0 0,-1 0 0,1 0 0,-1 1 0,1-1 0,-1 1 0,1 0 0,-1 0 0,0 1 0,7 5 0,18 8 0,-9-7 20,1-1 0,0-1 0,0 0 0,1-2 0,22 3 0,-30-6-185,0-1 0,1 0 0,-1-1 0,1-1 0,-1 0 0,1-1 0,-1-1 0,24-6 0,6-11-6661</inkml:trace>
</inkml:ink>
</file>

<file path=ppt/ink/ink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4:55:44.305"/>
    </inkml:context>
    <inkml:brush xml:id="br0">
      <inkml:brushProperty name="width" value="0.05" units="cm"/>
      <inkml:brushProperty name="height" value="0.05" units="cm"/>
    </inkml:brush>
  </inkml:definitions>
  <inkml:trace contextRef="#ctx0" brushRef="#br0">84 155 24575,'-4'1'0,"1"-1"0,-1 1 0,0 0 0,1 0 0,-1 0 0,1 0 0,-1 1 0,1-1 0,0 1 0,-1 0 0,1 0 0,0 0 0,0 0 0,1 1 0,-1-1 0,0 1 0,1 0 0,-1 0 0,1 0 0,0 0 0,0 0 0,0 0 0,0 0 0,1 1 0,-1-1 0,1 1 0,0-1 0,-1 7 0,1-6 0,0 0 0,0 1 0,0-1 0,0 1 0,1-1 0,0 1 0,0-1 0,0 1 0,1-1 0,-1 0 0,1 1 0,0-1 0,0 1 0,1-1 0,-1 0 0,1 0 0,0 0 0,0 0 0,0 0 0,1 0 0,-1-1 0,1 1 0,5 5 0,-2-5 0,1 1 0,-1-1 0,1 0 0,0-1 0,0 1 0,0-1 0,0-1 0,1 1 0,-1-2 0,1 1 0,0-1 0,-1 0 0,1 0 0,0-1 0,0 0 0,-1 0 0,1-1 0,0 0 0,0 0 0,-1-1 0,1 0 0,-1 0 0,0-1 0,1 0 0,-1 0 0,-1-1 0,1 0 0,9-7 0,-7 5 0,-1-1 0,1 0 0,-1 0 0,0-1 0,-1 0 0,0 0 0,0-1 0,-1 0 0,0 0 0,0-1 0,-1 1 0,-1-1 0,1 0 0,-2-1 0,1 1 0,-1-1 0,-1 0 0,0 1 0,1-21 0,-4 25 0,1 0 0,-1 1 0,-1-1 0,1 0 0,-1 0 0,0 1 0,0-1 0,-1 1 0,1 0 0,-1 0 0,0 0 0,-1 0 0,1 0 0,-1 1 0,0-1 0,0 1 0,0 0 0,-1 0 0,1 1 0,-1-1 0,0 1 0,0 0 0,0 0 0,-1 1 0,1-1 0,-1 1 0,1 0 0,-1 1 0,-9-2 0,9 1 0,-1 1 0,0 0 0,0 0 0,0 0 0,0 1 0,0 0 0,0 0 0,1 1 0,-1 0 0,0 0 0,0 0 0,0 1 0,1 0 0,-1 1 0,1-1 0,0 1 0,0 0 0,0 1 0,0 0 0,0 0 0,1 0 0,-1 0 0,1 1 0,-7 8 0,11-12 4,0 1 0,0-1-1,0 0 1,1 0-1,-1 0 1,1 0 0,-1 0-1,1 1 1,-1-1 0,1 0-1,-1 0 1,1 1-1,0-1 1,0 0 0,0 1-1,0-1 1,0 0 0,0 1-1,0-1 1,0 0 0,1 0-1,-1 1 1,0-1-1,1 0 1,-1 0 0,1 1-1,0 0 1,1 0-102,-1 0 0,1-1 1,0 1-1,-1-1 0,1 1 0,0-1 0,0 0 1,0 0-1,0 0 0,0 0 0,0 0 0,0 0 1,0 0-1,5 0 0,24 3-6728</inkml:trace>
</inkml:ink>
</file>

<file path=ppt/ink/ink17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13:03.779"/>
    </inkml:context>
    <inkml:brush xml:id="br0">
      <inkml:brushProperty name="width" value="0.05" units="cm"/>
      <inkml:brushProperty name="height" value="0.05" units="cm"/>
    </inkml:brush>
  </inkml:definitions>
  <inkml:trace contextRef="#ctx0" brushRef="#br0">257 1 24575,'-15'1'0,"0"0"0,0 1 0,0 1 0,1 0 0,-1 1 0,1 0 0,0 1 0,-18 10 0,24-12 0,1 1 0,0 0 0,0 1 0,0-1 0,0 1 0,1 1 0,-1-1 0,2 1 0,-1 0 0,0 1 0,1-1 0,1 1 0,-1 0 0,1 0 0,-6 15 0,9-20 0,0 0 0,0 0 0,0 0 0,1 1 0,-1-1 0,1 0 0,-1 1 0,1-1 0,0 1 0,0-1 0,0 0 0,0 1 0,1-1 0,-1 1 0,0-1 0,1 0 0,0 1 0,0-1 0,0 0 0,0 0 0,0 0 0,0 0 0,0 1 0,0-2 0,1 1 0,-1 0 0,1 0 0,0 0 0,-1-1 0,1 1 0,0-1 0,0 1 0,0-1 0,0 0 0,0 0 0,4 2 0,-1-2 0,0 1 0,0-1 0,1 0 0,-1 0 0,0-1 0,1 0 0,-1 0 0,1 0 0,-1 0 0,0-1 0,1 0 0,-1 0 0,0-1 0,0 1 0,6-3 0,6-4 0,-10 4 0,1 0 0,-1 0 0,1 1 0,0 0 0,0 1 0,1 0 0,-1 0 0,0 0 0,1 1 0,-1 0 0,1 1 0,-1 0 0,1 0 0,12 3 0,156 40-1365,-126-32-5461</inkml:trace>
</inkml:ink>
</file>

<file path=ppt/ink/ink17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13:04.151"/>
    </inkml:context>
    <inkml:brush xml:id="br0">
      <inkml:brushProperty name="width" value="0.05" units="cm"/>
      <inkml:brushProperty name="height" value="0.05" units="cm"/>
    </inkml:brush>
  </inkml:definitions>
  <inkml:trace contextRef="#ctx0" brushRef="#br0">1 0 24575,'12'0'0,"3"6"0,0 14 0,-3 15 0,-3 13 0,-4 11 0,-2 7 0,-2 4 0,5-10 0,13-15 0,9-16 0,0-17 0,-5-12-8191</inkml:trace>
</inkml:ink>
</file>

<file path=ppt/ink/ink17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13:04.551"/>
    </inkml:context>
    <inkml:brush xml:id="br0">
      <inkml:brushProperty name="width" value="0.05" units="cm"/>
      <inkml:brushProperty name="height" value="0.05" units="cm"/>
    </inkml:brush>
  </inkml:definitions>
  <inkml:trace contextRef="#ctx0" brushRef="#br0">277 0 24575,'12'0'0,"4"18"0,0 18 0,-4 20 0,-3 19 0,-4 8 0,-2 2 0,4-14 0,1-7 0,5-14 0,6-16 0,0-19 0,-4-13-8191</inkml:trace>
  <inkml:trace contextRef="#ctx0" brushRef="#br0" timeOffset="1">1 279 24575,'17'0'0,"19"0"0,13 0 0,12-12 0,12-3 0,0 0 0,0 3 0,-8 3 0,-2 4 0,-11 2-8191</inkml:trace>
</inkml:ink>
</file>

<file path=ppt/ink/ink17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13:04.922"/>
    </inkml:context>
    <inkml:brush xml:id="br0">
      <inkml:brushProperty name="width" value="0.05" units="cm"/>
      <inkml:brushProperty name="height" value="0.05" units="cm"/>
    </inkml:brush>
  </inkml:definitions>
  <inkml:trace contextRef="#ctx0" brushRef="#br0">0 121 24575,'51'0'0,"77"-10"0,-114 9 0,0-2 0,0 0 0,-1 0 0,1-2 0,-1 1 0,0-2 0,-1 0 0,1 0 0,-1-1 0,16-12 0,-27 18 0,0 1 0,0-1 0,0 0 0,0 1 0,0-1 0,0 0 0,0 0 0,0 0 0,-1 0 0,1 0 0,0 0 0,-1 0 0,1 0 0,0 0 0,-1 0 0,1 0 0,-1 0 0,0-1 0,1 1 0,-1 0 0,0 0 0,0 0 0,0-1 0,0 1 0,0 0 0,0 0 0,0-1 0,0 1 0,0 0 0,-1-2 0,0 2 0,0-1 0,-1 1 0,1 0 0,0 0 0,-1 0 0,1 0 0,0 0 0,-1 1 0,0-1 0,1 0 0,-1 1 0,1-1 0,-1 1 0,0-1 0,1 1 0,-1 0 0,0-1 0,1 1 0,-1 0 0,0 0 0,-2 1 0,-6 0 0,1 1 0,0 1 0,0-1 0,0 1 0,0 1 0,1-1 0,-1 2 0,1-1 0,0 1 0,0 0 0,1 1 0,0 0 0,0 0 0,0 0 0,-8 10 0,12-13 0,0 0 0,0 1 0,1-1 0,-1 1 0,1-1 0,0 1 0,0 0 0,0 0 0,0 0 0,1 0 0,-1 0 0,1 0 0,0 0 0,0 1 0,1-1 0,-1 0 0,1 1 0,0-1 0,0 0 0,1 1 0,-1-1 0,1 0 0,0 1 0,0-1 0,0 0 0,1 0 0,-1 0 0,1 0 0,0 0 0,0 0 0,0-1 0,1 1 0,-1-1 0,1 1 0,3 2 0,0-1-124,-1-1 0,1 1 0,0-1 0,0-1 0,1 1 0,-1-1-1,1 0 1,0-1 0,-1 0 0,13 3 0,26 3-6702</inkml:trace>
</inkml:ink>
</file>

<file path=ppt/ink/ink17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13:05.280"/>
    </inkml:context>
    <inkml:brush xml:id="br0">
      <inkml:brushProperty name="width" value="0.05" units="cm"/>
      <inkml:brushProperty name="height" value="0.05" units="cm"/>
    </inkml:brush>
  </inkml:definitions>
  <inkml:trace contextRef="#ctx0" brushRef="#br0">1 15 24575,'0'-1'0,"0"1"0,0-1 0,0 1 0,0-1 0,0 0 0,0 1 0,0-1 0,0 1 0,1-1 0,-1 1 0,0-1 0,0 1 0,1-1 0,-1 1 0,0-1 0,1 1 0,-1-1 0,0 1 0,1 0 0,-1-1 0,1 1 0,-1-1 0,1 1 0,-1 0 0,1 0 0,-1-1 0,1 1 0,-1 0 0,1 0 0,-1-1 0,1 1 0,-1 0 0,1 0 0,0 0 0,-1 0 0,1 0 0,-1 0 0,1 0 0,-1 0 0,1 0 0,0 0 0,0 1 0,1-1 0,-1 0 0,1 1 0,-1-1 0,1 1 0,-1-1 0,1 1 0,-1-1 0,0 1 0,1 0 0,-1 0 0,0 0 0,0 0 0,1 0 0,-1 0 0,0 0 0,1 2 0,4 9 0,-1 0 0,-1 1 0,0-1 0,0 1 0,-2 0 0,4 25 0,-6-26 0,1-1 0,1 0 0,0 0 0,1 0 0,0 0 0,1 0 0,0-1 0,0 1 0,1-1 0,7 11 0,-12-21 0,0 0 0,1 1 0,-1-1 0,0 0 0,0 0 0,1 1 0,-1-1 0,0 0 0,0 1 0,1-1 0,-1 0 0,0 0 0,1 0 0,-1 1 0,0-1 0,1 0 0,-1 0 0,0 0 0,1 0 0,-1 0 0,0 1 0,1-1 0,-1 0 0,1 0 0,-1 0 0,0 0 0,1 0 0,-1 0 0,0 0 0,1 0 0,-1-1 0,1 1 0,-1 0 0,0 0 0,1 0 0,-1 0 0,0 0 0,1-1 0,-1 1 0,0 0 0,1 0 0,-1-1 0,0 1 0,0 0 0,1 0 0,-1-1 0,0 1 0,0 0 0,1-1 0,-1 1 0,0 0 0,0-1 0,0 1 0,0 0 0,1-1 0,-1 1 0,0 0 0,0-1 0,0 1 0,0-1 0,8-31 0,-7 24 0,1-1 0,0 0 0,1 1 0,0-1 0,1 1 0,-1-1 0,1 1 0,1 0 0,0 1 0,0-1 0,0 1 0,1 0 0,0 0 0,1 1 0,-1-1 0,1 1 0,0 1 0,1 0 0,-1 0 0,1 0 0,0 1 0,1 0 0,-1 0 0,0 1 0,1 0 0,0 1 0,0 0 0,13-2 0,81-14-1365,-60 11-5461</inkml:trace>
</inkml:ink>
</file>

<file path=ppt/ink/ink17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13:05.969"/>
    </inkml:context>
    <inkml:brush xml:id="br0">
      <inkml:brushProperty name="width" value="0.05" units="cm"/>
      <inkml:brushProperty name="height" value="0.05" units="cm"/>
    </inkml:brush>
  </inkml:definitions>
  <inkml:trace contextRef="#ctx0" brushRef="#br0">0 0 24575,'6'0'0,"13"0"0,22 0 0,27 0 0,32 0 0,34 0 0,24 0 0,3 0 0,-20 0 0,-22 0 0,-44 0 0,-51 0 0,-42 0 0,-19 0-8191</inkml:trace>
</inkml:ink>
</file>

<file path=ppt/ink/ink17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13:06.610"/>
    </inkml:context>
    <inkml:brush xml:id="br0">
      <inkml:brushProperty name="width" value="0.05" units="cm"/>
      <inkml:brushProperty name="height" value="0.05" units="cm"/>
    </inkml:brush>
  </inkml:definitions>
  <inkml:trace contextRef="#ctx0" brushRef="#br0">1 108 24575,'11'0'0,"17"0"0,14 0 0,7 0 0,0 0 0,5 0 0,3 0 0,0 0 0,-6-12 0,2-3 0,-3 0 0,-4 3 0,3 3 0,3 4 0,0 2 0,-9-4 0,-13-7 0,-10-1-8191</inkml:trace>
</inkml:ink>
</file>

<file path=ppt/ink/ink17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13:07.028"/>
    </inkml:context>
    <inkml:brush xml:id="br0">
      <inkml:brushProperty name="width" value="0.05" units="cm"/>
      <inkml:brushProperty name="height" value="0.05" units="cm"/>
    </inkml:brush>
  </inkml:definitions>
  <inkml:trace contextRef="#ctx0" brushRef="#br0">66 1 24575,'-66'1'0,"72"5"0,11 0 0,16 3 0,-1 2 0,0 0 0,34 18 0,-54-23 0,-1 0 0,0 1 0,0 0 0,0 0 0,-1 1 0,0 1 0,0 0 0,-1 0 0,0 1 0,-1 0 0,9 12 0,-15-17 3,1 0 0,-1 0-1,0 0 1,-1 0 0,1 0-1,-1 0 1,0 0 0,0 1-1,0-1 1,-1 0 0,0 1 0,0-1-1,0 1 1,-1-1 0,0 0-1,0 1 1,0-1 0,0 0-1,-5 10 1,-3 1-66,0 0-1,-1 0 1,0-1-1,-19 20 1,-4 8-1039,9-8-5724</inkml:trace>
</inkml:ink>
</file>

<file path=ppt/ink/ink17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13:07.816"/>
    </inkml:context>
    <inkml:brush xml:id="br0">
      <inkml:brushProperty name="width" value="0.05" units="cm"/>
      <inkml:brushProperty name="height" value="0.05" units="cm"/>
    </inkml:brush>
  </inkml:definitions>
  <inkml:trace contextRef="#ctx0" brushRef="#br0">0 1 24575,'0'6'0,"0"8"0,0 8 0,0 11 0,12 12 0,15 17 0,10-2 0,10-12 0,14-14 0,-2-19 0,0-18 0,-10-14 0,-8-4 0,-10-11 0,-11-17 0,-8-6 0,-7 0 0,-4 9-8191</inkml:trace>
</inkml:ink>
</file>

<file path=ppt/ink/ink17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13:08.223"/>
    </inkml:context>
    <inkml:brush xml:id="br0">
      <inkml:brushProperty name="width" value="0.05" units="cm"/>
      <inkml:brushProperty name="height" value="0.05" units="cm"/>
    </inkml:brush>
  </inkml:definitions>
  <inkml:trace contextRef="#ctx0" brushRef="#br0">213 31 24575,'-1'-2'0,"1"1"0,-1-1 0,0 1 0,0-1 0,0 1 0,0 0 0,0-1 0,0 1 0,0 0 0,-1 0 0,1 0 0,0 0 0,-1 0 0,1 0 0,0 0 0,-1 0 0,1 0 0,-1 1 0,0-1 0,1 1 0,-1-1 0,1 1 0,-1-1 0,0 1 0,1 0 0,-4 0 0,-48-5 0,46 5 0,1 0 0,-1 1 0,1 0 0,0 0 0,0 0 0,-1 1 0,1 0 0,0 0 0,0 1 0,1 0 0,-1 0 0,0 0 0,1 0 0,-7 7 0,10-8 0,-1 0 0,1 0 0,0 0 0,0 1 0,0-1 0,1 1 0,-1 0 0,1-1 0,-1 1 0,1 0 0,0 0 0,0 0 0,0 0 0,1 0 0,-1 0 0,1 0 0,-1 0 0,1 0 0,0 0 0,0 0 0,0 0 0,1 0 0,-1 0 0,1 0 0,0 0 0,-1 0 0,2 0 0,-1 0 0,0 0 0,0 0 0,1-1 0,1 4 0,2 2 0,1 0 0,0-1 0,0 1 0,0-1 0,1-1 0,0 1 0,0-1 0,1 0 0,12 7 0,6 1 0,48 19 0,-48-23 0,-1 1 0,27 16 0,-47-20 0,-16-3 0,-20-2 0,31-2 0,-97-1-1365,48-1-5461</inkml:trace>
</inkml:ink>
</file>

<file path=ppt/ink/ink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4:55:44.677"/>
    </inkml:context>
    <inkml:brush xml:id="br0">
      <inkml:brushProperty name="width" value="0.05" units="cm"/>
      <inkml:brushProperty name="height" value="0.05" units="cm"/>
    </inkml:brush>
  </inkml:definitions>
  <inkml:trace contextRef="#ctx0" brushRef="#br0">237 42 24575,'-1'-2'0,"1"1"0,0-1 0,-1 0 0,1 0 0,-1 1 0,1-1 0,-1 0 0,0 1 0,1-1 0,-1 1 0,0-1 0,0 1 0,0-1 0,-1 1 0,1 0 0,0 0 0,0-1 0,-1 1 0,1 0 0,-1 0 0,1 0 0,-1 0 0,1 1 0,-1-1 0,1 0 0,-1 1 0,-2-1 0,1-1 0,-1 1 0,0 0 0,1 1 0,-1-1 0,0 1 0,0-1 0,0 1 0,1 0 0,-1 1 0,0-1 0,-6 2 0,4 0 0,0 0 0,0 1 0,1 0 0,-1 0 0,1 0 0,0 1 0,0 0 0,0 0 0,0 0 0,1 0 0,-1 1 0,-5 8 0,3-2 0,0 0 0,1 0 0,0 1 0,1-1 0,-6 23 0,1 8 0,2-1 0,-4 74 0,11-104 0,-4 58 0,3 0 0,2 1 0,4-1 0,3 0 0,24 107 0,-31-175-59,0 0 0,0 0-1,0 0 1,0 0-1,1 0 1,-1 0 0,0 0-1,1 0 1,-1 0 0,1 0-1,-1 0 1,1 0 0,-1 0-1,1-1 1,-1 1-1,1 0 1,0 0 0,0 0-1,-1-1 1,1 1 0,0 0-1,1 0 1,1-11-6767</inkml:trace>
</inkml:ink>
</file>

<file path=ppt/ink/ink18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13:08.659"/>
    </inkml:context>
    <inkml:brush xml:id="br0">
      <inkml:brushProperty name="width" value="0.05" units="cm"/>
      <inkml:brushProperty name="height" value="0.05" units="cm"/>
    </inkml:brush>
  </inkml:definitions>
  <inkml:trace contextRef="#ctx0" brushRef="#br0">0 268 24575,'17'-1'0,"1"-2"0,-1 0 0,0-1 0,-1-1 0,21-8 0,7-1 0,-18 6 0,-1-2 0,47-22 0,-63 27 0,1-1 0,-1 0 0,0-1 0,0 0 0,-1 0 0,1-1 0,-2 0 0,1 0 0,10-17 0,-17 24 0,1-1 0,-1 0 0,0 0 0,0 0 0,0 0 0,0 0 0,-1 0 0,1 0 0,0-1 0,-1 1 0,0 0 0,1 0 0,-1 0 0,0-1 0,0 1 0,0 0 0,0 0 0,-1 0 0,1-1 0,-1 1 0,1 0 0,-1 0 0,0 0 0,0 0 0,1 0 0,-2 0 0,1 0 0,0 0 0,0 0 0,-1 0 0,1 1 0,-3-3 0,2 2 0,-1 0 0,0 0 0,0 0 0,-1 0 0,1 1 0,0 0 0,-1-1 0,1 1 0,-1 0 0,1 0 0,-1 1 0,1-1 0,-1 1 0,1 0 0,-1 0 0,0 0 0,1 0 0,-1 1 0,-5 1 0,0 0 0,1 2 0,-1-1 0,1 1 0,0 0 0,0 1 0,0 0 0,1 0 0,0 1 0,0 0 0,0 0 0,1 0 0,0 1 0,0 0 0,1 0 0,-1 1 0,2-1 0,-1 1 0,-5 14 0,8-17 0,0-1 0,0 1 0,1 0 0,0-1 0,0 1 0,0 0 0,0 0 0,1-1 0,0 1 0,0 0 0,0 0 0,1 0 0,-1 0 0,1-1 0,0 1 0,1 0 0,-1-1 0,1 1 0,0-1 0,0 1 0,0-1 0,1 0 0,-1 0 0,1 0 0,0 0 0,0 0 0,1-1 0,-1 0 0,1 1 0,0-1 0,0 0 0,0-1 0,0 1 0,0-1 0,0 0 0,7 3 0,10 2-91,0 0 0,1-1 0,0-1 0,0-1 0,0-1 0,1-1 0,-1-1 0,1-1 0,-1-2 0,1 1 0,-1-2 0,0-1 0,0-1 0,32-12 0,-17 1-6735</inkml:trace>
</inkml:ink>
</file>

<file path=ppt/ink/ink18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13:09.159"/>
    </inkml:context>
    <inkml:brush xml:id="br0">
      <inkml:brushProperty name="width" value="0.05" units="cm"/>
      <inkml:brushProperty name="height" value="0.05" units="cm"/>
    </inkml:brush>
  </inkml:definitions>
  <inkml:trace contextRef="#ctx0" brushRef="#br0">294 28 24575,'0'-6'0,"-6"-2"0,-19 1 0,-18 1 0,-7 13 0,4 18 0,-1 11 0,7 4 0,11 8 0,21-4 0,31-10 0,29-11 0,23-9 0,22-19 0,7-8 0,-14-2-8191</inkml:trace>
</inkml:ink>
</file>

<file path=ppt/ink/ink18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13:09.512"/>
    </inkml:context>
    <inkml:brush xml:id="br0">
      <inkml:brushProperty name="width" value="0.05" units="cm"/>
      <inkml:brushProperty name="height" value="0.05" units="cm"/>
    </inkml:brush>
  </inkml:definitions>
  <inkml:trace contextRef="#ctx0" brushRef="#br0">55 1 24575,'-1'5'0,"0"1"0,-1-1 0,1 0 0,-1 1 0,-1-1 0,1 0 0,-1 0 0,1-1 0,-6 7 0,-10 22 0,16-29 0,0 0 0,1 0 0,-1 1 0,1-1 0,0 0 0,0 1 0,1-1 0,-1 1 0,1-1 0,0 1 0,0-1 0,0 1 0,1-1 0,0 1 0,-1-1 0,2 1 0,-1-1 0,0 0 0,1 1 0,0-1 0,0 0 0,0 0 0,1 0 0,-1-1 0,1 1 0,0-1 0,0 1 0,0-1 0,0 0 0,1 0 0,-1 0 0,8 4 0,0 0 0,0 0 0,1-1 0,0-1 0,0 0 0,0 0 0,1-1 0,-1-1 0,1 0 0,17 1 0,-24-3 0,-1 0 0,1-1 0,-1 0 0,1 0 0,-1 0 0,1-1 0,-1 1 0,0-1 0,1-1 0,-1 1 0,0-1 0,0 0 0,0 0 0,0 0 0,0-1 0,0 0 0,-1 0 0,1 0 0,-1-1 0,0 1 0,0-1 0,0 0 0,0 0 0,4-7 0,-7 9 0,0 0 0,0 0 0,0 0 0,0 0 0,0 0 0,0 0 0,-1-1 0,1 1 0,-1 0 0,1-1 0,-1 1 0,0 0 0,0-1 0,0 1 0,0 0 0,-1-1 0,1 1 0,0 0 0,-1 0 0,0-1 0,-1-2 0,0 1 0,-1 0 0,1 0 0,-1 0 0,0 0 0,0 1 0,-1 0 0,1-1 0,-1 1 0,1 0 0,-6-2 0,-6-4 0,-1 0 0,0 1 0,-1 1 0,-20-6 0,1 2 0,27 7-17,9 1 52,14 2-1418,12 1-5443</inkml:trace>
</inkml:ink>
</file>

<file path=ppt/ink/ink18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13:10.011"/>
    </inkml:context>
    <inkml:brush xml:id="br0">
      <inkml:brushProperty name="width" value="0.05" units="cm"/>
      <inkml:brushProperty name="height" value="0.05" units="cm"/>
    </inkml:brush>
  </inkml:definitions>
  <inkml:trace contextRef="#ctx0" brushRef="#br0">0 0 24575,'34'39'0,"-27"-31"0,-1 1 0,1-2 0,1 1 0,-1-1 0,11 7 0,-14-11 0,0-1 0,-1-1 0,1 1 0,0-1 0,0 1 0,0-1 0,0 0 0,0 0 0,0-1 0,0 1 0,0-1 0,0 0 0,1 0 0,-1 0 0,0-1 0,0 0 0,5-1 0,51-18 0,-44 14 0,1 0 0,30-6 0,-42 11 0,-1 0 0,1 1 0,-1 0 0,1 0 0,-1 0 0,1 0 0,-1 1 0,1-1 0,-1 1 0,0 1 0,1-1 0,-1 0 0,0 1 0,0 0 0,6 3 0,32 27 0,-32-23 0,1 0 0,0-1 0,0 0 0,1-1 0,14 6 0,-23-12 0,1 1 0,0-1 0,-1 0 0,1-1 0,0 1 0,0-1 0,0 1 0,-1-1 0,1 0 0,0-1 0,0 1 0,0-1 0,-1 1 0,1-1 0,0 0 0,0-1 0,-1 1 0,1 0 0,-1-1 0,0 0 0,1 0 0,-1 0 0,3-3 0,3-2 0,-1 1 0,2 0 0,-1 0 0,0 1 0,1 0 0,0 1 0,1 0 0,-1 0 0,0 1 0,1 1 0,0 0 0,0 0 0,-1 1 0,1 0 0,0 1 0,0 0 0,0 1 0,0 0 0,0 1 0,-1 0 0,21 7 0,55 13-1365,-48-14-5461</inkml:trace>
</inkml:ink>
</file>

<file path=ppt/ink/ink18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13:10.447"/>
    </inkml:context>
    <inkml:brush xml:id="br0">
      <inkml:brushProperty name="width" value="0.05" units="cm"/>
      <inkml:brushProperty name="height" value="0.05" units="cm"/>
    </inkml:brush>
  </inkml:definitions>
  <inkml:trace contextRef="#ctx0" brushRef="#br0">0 0 24575,'2'45'0,"12"66"0,1 15 0,-14-85 0,-2-29 0,1 1 0,0-1 0,1 0 0,1 0 0,0 0 0,5 18 0,-6-29 0,-1 0 0,1 0 0,0 0 0,0 0 0,-1 0 0,1 0 0,0 0 0,0 0 0,0 0 0,0-1 0,0 1 0,0 0 0,0-1 0,0 1 0,0-1 0,0 1 0,1-1 0,-1 0 0,0 1 0,0-1 0,0 0 0,0 0 0,1 0 0,-1 0 0,0 0 0,0 0 0,1 0 0,-1 0 0,0 0 0,0-1 0,0 1 0,2-1 0,44-16 0,-35 11 0,14-4 0,6-3 0,46-13 0,-71 24 0,1 0 0,0 1 0,0-1 0,-1 2 0,1-1 0,0 1 0,0 0 0,0 1 0,0 0 0,0 0 0,13 4 0,-20-5 0,0 0 0,0 1 0,-1-1 0,1 0 0,0 0 0,0 1 0,-1-1 0,1 0 0,0 1 0,0-1 0,-1 0 0,1 1 0,0-1 0,-1 1 0,1 0 0,-1-1 0,1 1 0,-1-1 0,1 1 0,-1 0 0,1-1 0,-1 1 0,1 0 0,-1 0 0,0-1 0,1 1 0,-1 0 0,0 0 0,0-1 0,0 1 0,0 0 0,0 0 0,0 0 0,0-1 0,0 1 0,0 0 0,0 0 0,0 0 0,0-1 0,0 1 0,-1 0 0,1 0 0,0 0 0,-1-1 0,1 1 0,0 0 0,-1-1 0,1 1 0,-1 0 0,1-1 0,-1 1 0,1-1 0,-1 1 0,0 0 0,1-1 0,-1 0 0,0 1 0,1-1 0,-1 1 0,-1-1 0,-3 5 0,-1-1 0,0 0 0,-1-1 0,1 0 0,-14 6 0,-9-2-341,-1-1 0,0-1-1,-43 1 1,86-6-6485</inkml:trace>
</inkml:ink>
</file>

<file path=ppt/ink/ink18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13:10.880"/>
    </inkml:context>
    <inkml:brush xml:id="br0">
      <inkml:brushProperty name="width" value="0.05" units="cm"/>
      <inkml:brushProperty name="height" value="0.05" units="cm"/>
    </inkml:brush>
  </inkml:definitions>
  <inkml:trace contextRef="#ctx0" brushRef="#br0">0 186 24575,'0'18'0,"0"12"0,0 7 0,0 2 0,12-4 0,3 2 0,6-4 0,-1-14 0,-4-22 0,-5-16 0,-4-5-8191</inkml:trace>
  <inkml:trace contextRef="#ctx0" brushRef="#br0" timeOffset="1">104 14 24575,'0'-6'0,"6"-2"0</inkml:trace>
</inkml:ink>
</file>

<file path=ppt/ink/ink18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13:11.270"/>
    </inkml:context>
    <inkml:brush xml:id="br0">
      <inkml:brushProperty name="width" value="0.05" units="cm"/>
      <inkml:brushProperty name="height" value="0.05" units="cm"/>
    </inkml:brush>
  </inkml:definitions>
  <inkml:trace contextRef="#ctx0" brushRef="#br0">1 90 24575,'0'12'0,"0"-2"0,5-9 0,3-16 0,11-5 0,15-7 0,7 3 0,3 5 0,-6 11 0,-10 20 0,2 7 0,2 1 0,8-4 0,2-4 0,-5-4-8191</inkml:trace>
</inkml:ink>
</file>

<file path=ppt/ink/ink18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13:11.645"/>
    </inkml:context>
    <inkml:brush xml:id="br0">
      <inkml:brushProperty name="width" value="0.05" units="cm"/>
      <inkml:brushProperty name="height" value="0.05" units="cm"/>
    </inkml:brush>
  </inkml:definitions>
  <inkml:trace contextRef="#ctx0" brushRef="#br0">179 58 24575,'4'-23'0,"-2"6"0,-3 16 0,0-1 0,-1 1 0,1 0 0,0 0 0,0 0 0,-1 0 0,1 1 0,-1-1 0,1 0 0,-1 1 0,1-1 0,-1 1 0,0-1 0,1 1 0,-3-1 0,-3 0 0,1-1 0,-1 1 0,0 1 0,1-1 0,-1 1 0,1 0 0,-1 1 0,0 0 0,1 0 0,-1 0 0,1 0 0,-1 1 0,1 0 0,0 1 0,0 0 0,0 0 0,0 0 0,0 0 0,1 1 0,0 0 0,-1 0 0,-4 6 0,9-9 0,0-1 0,0 1 0,0 0 0,0 0 0,1 0 0,-1 0 0,0 0 0,0 0 0,1 1 0,-1-1 0,1 0 0,-1 0 0,1 0 0,0 1 0,-1-1 0,1 0 0,0 0 0,0 1 0,0-1 0,0 0 0,0 0 0,0 1 0,0-1 0,0 0 0,0 1 0,1-1 0,-1 0 0,1 0 0,-1 0 0,1 1 0,-1-1 0,1 0 0,-1 0 0,1 0 0,0 0 0,0 0 0,0 0 0,-1 0 0,1 0 0,0 0 0,0-1 0,2 2 0,0 0 0,1 0 0,0 0 0,-1-1 0,1 1 0,0-1 0,0 0 0,0 0 0,0 0 0,1 0 0,-1-1 0,8 0 0,201-17-1365,-169 17-5461</inkml:trace>
</inkml:ink>
</file>

<file path=ppt/ink/ink18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13:12.037"/>
    </inkml:context>
    <inkml:brush xml:id="br0">
      <inkml:brushProperty name="width" value="0.05" units="cm"/>
      <inkml:brushProperty name="height" value="0.05" units="cm"/>
    </inkml:brush>
  </inkml:definitions>
  <inkml:trace contextRef="#ctx0" brushRef="#br0">210 1 24575,'6'0'0,"2"12"0,-1 10 0,-1 13 0,-2 12 0,-1 10 0,-2 8 0,0-2 0,-1-6 0,6-12 0,13-14 0,4-18 0,-3-11-8191</inkml:trace>
  <inkml:trace contextRef="#ctx0" brushRef="#br0" timeOffset="1">1 279 24575,'66'-2'0,"0"-4"0,-1-3 0,128-33 0,-175 37 0,-2 0 0,0 1 0,1 0 0,-1 2 0,33-2 0,-44 4 0,1 1 0,-1-1 0,0 1 0,1 1 0,-1-1 0,0 1 0,0 0 0,0 0 0,0 0 0,0 1 0,0 0 0,-1 0 0,1 0 0,-1 0 0,0 1 0,0-1 0,0 1 0,-1 0 0,5 7 0,-2-3 0,-2 1 0,1-1 0,-1 1 0,0 0 0,-1 0 0,0 1 0,3 13 0,-4-12 0,1 0 0,0 0 0,10 19 0,-13-30 0,0 1 1,0-1-1,0 0 0,0 0 0,0 0 1,0 1-1,0-1 0,0 0 0,0 0 1,0 1-1,1-1 0,-1 0 0,0 0 1,0 0-1,0 1 0,0-1 0,0 0 1,1 0-1,-1 0 0,0 0 0,0 1 0,0-1 1,0 0-1,1 0 0,-1 0 0,0 0 1,0 0-1,1 0 0,-1 0 0,0 0 1,0 1-1,0-1 0,1 0 0,-1 0 1,0 0-1,0 0 0,1 0 0,-1 0 0,0 0 1,0 0-1,1 0 0,-1-1 0,0 1 1,0 0-1,0 0 0,1 0 0,-1 0 1,0 0-1,0 0 0,0 0 0,1-1 1,4-10-1379,-1-8-5448</inkml:trace>
</inkml:ink>
</file>

<file path=ppt/ink/ink18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13:12.443"/>
    </inkml:context>
    <inkml:brush xml:id="br0">
      <inkml:brushProperty name="width" value="0.05" units="cm"/>
      <inkml:brushProperty name="height" value="0.05" units="cm"/>
    </inkml:brush>
  </inkml:definitions>
  <inkml:trace contextRef="#ctx0" brushRef="#br0">1 27 24575,'12'-11'0,"3"-5"-8191</inkml:trace>
</inkml:ink>
</file>

<file path=ppt/ink/ink1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4:55:45.056"/>
    </inkml:context>
    <inkml:brush xml:id="br0">
      <inkml:brushProperty name="width" value="0.05" units="cm"/>
      <inkml:brushProperty name="height" value="0.05" units="cm"/>
    </inkml:brush>
  </inkml:definitions>
  <inkml:trace contextRef="#ctx0" brushRef="#br0">1 133 24575,'4'0'0,"7"0"0,5-5 0,8 0 0,18-14 0,15-3 0,7-2 0,-4 3 0,-12 1 0,-14 3-8191</inkml:trace>
</inkml:ink>
</file>

<file path=ppt/ink/ink19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13:12.881"/>
    </inkml:context>
    <inkml:brush xml:id="br0">
      <inkml:brushProperty name="width" value="0.05" units="cm"/>
      <inkml:brushProperty name="height" value="0.05" units="cm"/>
    </inkml:brush>
  </inkml:definitions>
  <inkml:trace contextRef="#ctx0" brushRef="#br0">0 76 24575,'0'6'0,"0"8"0,0 7 0,6 1 0,8 8 0,19-1 0,9-11 0,-1-21 0,-9-22 0,-15-6 0,-22-5 0,-22-6 0,-13 2 0,1 15 0,19 11 0</inkml:trace>
  <inkml:trace contextRef="#ctx0" brushRef="#br0" timeOffset="1">451 42 24575,'6'6'0,"2"13"0,0 22 0,-2 10 0,4-4 0,12-16 0,9-19 0,16-17 0,13-8 0,1-2 0,2 2 0,3 3 0,2 3 0,1 3 0,0 8 0,-5 3 0,-13 1-8191</inkml:trace>
</inkml:ink>
</file>

<file path=ppt/ink/ink19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13:33.420"/>
    </inkml:context>
    <inkml:brush xml:id="br0">
      <inkml:brushProperty name="width" value="0.05" units="cm"/>
      <inkml:brushProperty name="height" value="0.05" units="cm"/>
    </inkml:brush>
  </inkml:definitions>
  <inkml:trace contextRef="#ctx0" brushRef="#br0">105 37 24575,'-4'1'0,"1"-1"0,-1 1 0,1 0 0,-1 0 0,1 1 0,-1-1 0,1 1 0,0 0 0,0 0 0,0 0 0,0 0 0,0 0 0,0 0 0,1 1 0,-1 0 0,-3 5 0,0-1 0,1 0 0,-1 1 0,2 0 0,-1 0 0,-5 14 0,7-15 0,1 0 0,0-1 0,1 1 0,-1 0 0,1 0 0,1 0 0,-1 0 0,1 1 0,0-1 0,1 0 0,0 0 0,2 10 0,-1-12 0,0-1 0,0 1 0,0-1 0,0 0 0,1 0 0,-1 0 0,1 0 0,0 0 0,1 0 0,-1-1 0,0 0 0,1 1 0,0-1 0,0-1 0,0 1 0,0 0 0,0-1 0,1 0 0,4 2 0,5 1 0,-1-1 0,1 0 0,0-1 0,0-1 0,1 0 0,-1-1 0,0 0 0,0-1 0,1-1 0,15-3 0,-20 3 0,0-1 0,-1 0 0,1-1 0,0 0 0,-1-1 0,1 0 0,-1 0 0,0-1 0,0 0 0,-1-1 0,0 0 0,0 0 0,0-1 0,-1 0 0,8-9 0,-12 13 0,-1 0 0,0 0 0,0 0 0,0 0 0,0-1 0,0 1 0,-1-1 0,0 1 0,1-1 0,-1 0 0,-1 1 0,1-1 0,0 0 0,-1 0 0,0 0 0,0 1 0,0-1 0,0 0 0,-2-7 0,0 5 0,-1 1 0,1-1 0,-1 0 0,0 1 0,0-1 0,0 1 0,-1 0 0,0 0 0,0 0 0,-1 1 0,-5-6 0,-3 0 0,0 0 0,-1 0 0,0 1 0,0 1 0,-1 1 0,-1 0 0,1 0 0,-22-5 0,31 11-118,4 1 28,-1 0 1,1 0 0,-1-1 0,1 1 0,-1-1 0,1 0 0,0 0 0,-1 0 0,1 0 0,0 0 0,-1 0 0,1 0 0,-2-3 0</inkml:trace>
</inkml:ink>
</file>

<file path=ppt/ink/ink19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13:33.840"/>
    </inkml:context>
    <inkml:brush xml:id="br0">
      <inkml:brushProperty name="width" value="0.05" units="cm"/>
      <inkml:brushProperty name="height" value="0.05" units="cm"/>
    </inkml:brush>
  </inkml:definitions>
  <inkml:trace contextRef="#ctx0" brushRef="#br0">0 6 24575,'2'13'0,"-1"0"0,1-1 0,1 0 0,0 1 0,9 19 0,6 28 0,-11-12 0,-6-36 0,0 0 0,1 0 0,1 0 0,0 0 0,4 12 0,-7-24 0,0 0 0,0 0 0,0 0 0,0 0 0,0 1 0,0-1 0,0 0 0,0 0 0,0 0 0,0 0 0,0 0 0,0 0 0,1 1 0,-1-1 0,0 0 0,0 0 0,0 0 0,0 0 0,0 0 0,0 0 0,0 1 0,0-1 0,0 0 0,0 0 0,0 0 0,1 0 0,-1 0 0,0 0 0,0 0 0,0 0 0,0 0 0,0 0 0,0 0 0,1 0 0,-1 0 0,0 1 0,0-1 0,0 0 0,0 0 0,0 0 0,0 0 0,1 0 0,-1 0 0,0 0 0,0 0 0,0-1 0,0 1 0,0 0 0,1 0 0,-1 0 0,0 0 0,0 0 0,0 0 0,0 0 0,0 0 0,0 0 0,0 0 0,1 0 0,-1 0 0,0 0 0,0-1 0,0 1 0,0 0 0,0 0 0,0 0 0,0 0 0,5-15 0,-1-20 0,-4 26 6,1-1 0,1 0 0,-1 0 0,2 1 0,-1-1 0,2 1 0,-1 0 0,1 0 0,0 0 0,1 0 0,0 1 0,0 0 0,1 0 0,0 0 0,1 1 0,-1 0 0,1 0 0,1 0 0,8-6 0,-2 4-130,-1 1 0,1 0 1,0 1-1,1 0 0,0 1 0,0 1 1,0 0-1,0 1 0,1 1 0,0 0 1,18 0-1,0 2-6702</inkml:trace>
</inkml:ink>
</file>

<file path=ppt/ink/ink19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13:34.419"/>
    </inkml:context>
    <inkml:brush xml:id="br0">
      <inkml:brushProperty name="width" value="0.05" units="cm"/>
      <inkml:brushProperty name="height" value="0.05" units="cm"/>
    </inkml:brush>
  </inkml:definitions>
  <inkml:trace contextRef="#ctx0" brushRef="#br0">304 264 24575,'0'-2'0,"-1"0"0,0 0 0,1 0 0,-1 0 0,0 1 0,0-1 0,0 0 0,0 1 0,0-1 0,0 1 0,0-1 0,-1 1 0,1-1 0,0 1 0,-1 0 0,1-1 0,-1 1 0,0 0 0,1 0 0,-1 0 0,0 1 0,0-1 0,1 0 0,-1 1 0,-3-1 0,-2-2 0,-1 1 0,0 0 0,0 0 0,-16 0 0,15 2 0,0 1 0,0 0 0,1 1 0,-1 0 0,1 0 0,-1 1 0,1 0 0,0 0 0,0 1 0,0 0 0,0 1 0,1-1 0,-10 9 0,8-6 0,1 0 0,1 1 0,-1-1 0,1 1 0,0 1 0,1-1 0,0 1 0,0 1 0,1-1 0,-7 19 0,11-25 0,0 0 0,0 0 0,0 0 0,0 0 0,1 0 0,-1 0 0,1 0 0,0 0 0,0 0 0,0 0 0,0 0 0,1 1 0,-1-1 0,1 0 0,0 0 0,0 0 0,0 0 0,0 0 0,1-1 0,-1 1 0,3 3 0,-1-2 0,1 0 0,-1-1 0,1 0 0,0 0 0,0 0 0,0 0 0,0-1 0,1 1 0,-1-1 0,1 0 0,-1-1 0,8 3 0,-1-1 0,0-1 0,-1 0 0,1-1 0,0 0 0,0-1 0,0 0 0,0-1 0,0 0 0,0 0 0,-1-1 0,1-1 0,10-3 0,-10 1 0,-1-1 0,0 0 0,0 0 0,0-1 0,-1 0 0,0-1 0,-1 0 0,0 0 0,0-1 0,0 0 0,-1 0 0,-1-1 0,0 0 0,0 0 0,7-18 0,-7 13 0,-1 1 0,-1-1 0,-1 0 0,0 0 0,-1 0 0,0 0 0,-2-1 0,1 1 0,-2 0 0,0-1 0,-5-23 0,0 8 0,6 22 0,-2 1 0,1-1 0,-1 0 0,0 1 0,-1-1 0,0 1 0,0-1 0,-9-13 0,12 22 0,0-1 0,0 1 0,-1 0 0,1 0 0,0 0 0,0 0 0,0 0 0,0 0 0,0-1 0,0 1 0,-1 0 0,1 0 0,0 0 0,0 0 0,0 0 0,0 0 0,0 0 0,-1 0 0,1 0 0,0 0 0,0 0 0,0 0 0,0 0 0,-1 0 0,1 0 0,0 0 0,0 0 0,0 0 0,0 0 0,-1 0 0,1 0 0,0 0 0,0 0 0,0 0 0,0 0 0,0 0 0,-1 1 0,1-1 0,0 0 0,0 0 0,0 0 0,0 0 0,0 0 0,0 0 0,-1 0 0,1 1 0,0-1 0,0 0 0,0 0 0,0 0 0,0 0 0,0 1 0,-5 14 0,0 17 0,1 35 0,7 120 0,10-128 120,-13-56-207,1-1-1,0 1 1,0 0 0,1 0-1,-1-1 1,1 1 0,-1 0-1,1-1 1,0 0-1,0 1 1,0-1 0,0 0-1,0 0 1,0 0 0,1 0-1,4 3 1,5-2-6739</inkml:trace>
</inkml:ink>
</file>

<file path=ppt/ink/ink19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13:34.830"/>
    </inkml:context>
    <inkml:brush xml:id="br0">
      <inkml:brushProperty name="width" value="0.05" units="cm"/>
      <inkml:brushProperty name="height" value="0.05" units="cm"/>
    </inkml:brush>
  </inkml:definitions>
  <inkml:trace contextRef="#ctx0" brushRef="#br0">0 177 24575,'18'0'0,"-1"-1"0,0 0 0,0-1 0,0-1 0,0 0 0,19-8 0,-30 9 0,-1 0 0,1 0 0,-1-1 0,0 0 0,0 0 0,0 0 0,0-1 0,0 0 0,-1 0 0,0 0 0,0 0 0,0-1 0,0 1 0,-1-1 0,1 0 0,-1 0 0,0-1 0,-1 1 0,1 0 0,-1-1 0,2-7 0,-4 10 0,0 1 0,0 0 0,0 0 0,0 0 0,0 0 0,0 0 0,0-1 0,-1 1 0,1 0 0,-1 0 0,0 0 0,1 0 0,-1 0 0,0 0 0,0 0 0,0 0 0,-1 1 0,1-1 0,0 0 0,-1 1 0,1-1 0,-1 1 0,1-1 0,-1 1 0,0-1 0,0 1 0,0 0 0,1 0 0,-1 0 0,0 0 0,0 1 0,0-1 0,-1 0 0,1 1 0,0-1 0,0 1 0,0 0 0,0 0 0,0 0 0,0 0 0,-1 0 0,1 0 0,0 0 0,0 1 0,0-1 0,0 1 0,0 0 0,0-1 0,0 1 0,0 0 0,0 0 0,-3 3 0,-1 0 0,1 1 0,-1 0 0,1 1 0,0 0 0,0-1 0,1 2 0,0-1 0,0 0 0,0 1 0,1 0 0,0-1 0,0 1 0,1 1 0,0-1 0,0 0 0,1 1 0,0-1 0,0 0 0,0 10 0,1-12 0,0 1 0,0-1 0,0 0 0,0 1 0,1-1 0,0 0 0,0 1 0,0-1 0,1 0 0,0 0 0,0 0 0,0 0 0,1-1 0,-1 1 0,1 0 0,0-1 0,1 0 0,-1 0 0,1 0 0,0 0 0,0 0 0,0-1 0,0 0 0,0 0 0,1 0 0,0 0 0,6 3 0,5-2 15,-1 0 0,0-1 0,1 0 0,-1-1 0,1-1 0,0 0 0,17-3 0,-25 2-102,-1 0-1,1-1 1,0-1 0,-1 1-1,1-1 1,-1 0 0,1-1-1,-1 0 1,0 0-1,0-1 1,0 1 0,-1-2-1,1 1 1,-1-1 0,0 0-1,7-7 1,5-15-6739</inkml:trace>
</inkml:ink>
</file>

<file path=ppt/ink/ink19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13:35.205"/>
    </inkml:context>
    <inkml:brush xml:id="br0">
      <inkml:brushProperty name="width" value="0.05" units="cm"/>
      <inkml:brushProperty name="height" value="0.05" units="cm"/>
    </inkml:brush>
  </inkml:definitions>
  <inkml:trace contextRef="#ctx0" brushRef="#br0">1 44 24575,'9'4'0,"3"15"0,0 14 0,2 10 0,-1-7 0,-3-19 0,-4-16 0,-2-14 0,-2-12 0,-1-12 0,12 1 0,9 6 0,9 9 0,5 7 0,0 7 0,-2 4 0,-6-2 0,-8 0-8191</inkml:trace>
</inkml:ink>
</file>

<file path=ppt/ink/ink19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13:35.982"/>
    </inkml:context>
    <inkml:brush xml:id="br0">
      <inkml:brushProperty name="width" value="0.05" units="cm"/>
      <inkml:brushProperty name="height" value="0.05" units="cm"/>
    </inkml:brush>
  </inkml:definitions>
  <inkml:trace contextRef="#ctx0" brushRef="#br0">343 83 24575,'-5'-4'0,"-1"0"0,0 0 0,0 0 0,0 1 0,-1-1 0,1 1 0,-1 1 0,0 0 0,0 0 0,1 0 0,-1 0 0,0 1 0,-1 1 0,-7-1 0,4 0 0,0 1 0,0 1 0,-1 0 0,1 0 0,0 1 0,0 1 0,0-1 0,-11 6 0,12-3 0,1 1 0,0 0 0,1 1 0,-1 0 0,1 0 0,1 1 0,-1 0 0,1 0 0,1 1 0,0 0 0,0 0 0,0 0 0,-6 17 0,9-20 0,1 1 0,0-1 0,0 1 0,0-1 0,1 1 0,0 0 0,0 0 0,1 0 0,0-1 0,0 10 0,1-12 0,0-1 0,0 1 0,0 0 0,0 0 0,1 0 0,-1-1 0,1 1 0,0 0 0,0-1 0,0 0 0,1 1 0,-1-1 0,1 0 0,0 0 0,0-1 0,0 1 0,0-1 0,4 4 0,4-1 0,0 0 0,-1 0 0,1-1 0,1 0 0,-1-1 0,0-1 0,1 0 0,0 0 0,-1-1 0,1 0 0,0-1 0,0-1 0,0 0 0,-1 0 0,20-6 0,-14 4 0,-2-1 0,1-1 0,-1-1 0,1 0 0,-2-1 0,1-1 0,-1 0 0,0-1 0,-1-1 0,24-21 0,-27 20-91,0 0 0,-1-1 0,-1 0 0,0-1 0,0 1 0,-1-2 0,-1 1 0,-1-1 0,0 0 0,0 0 0,-1 0 0,-1-1 0,-1 1 0,2-19 0,-5-12-6735</inkml:trace>
</inkml:ink>
</file>

<file path=ppt/ink/ink19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13:36.365"/>
    </inkml:context>
    <inkml:brush xml:id="br0">
      <inkml:brushProperty name="width" value="0.05" units="cm"/>
      <inkml:brushProperty name="height" value="0.05" units="cm"/>
    </inkml:brush>
  </inkml:definitions>
  <inkml:trace contextRef="#ctx0" brushRef="#br0">0 5 24575,'0'-4'0,"0"11"0,0 15 0,0 12 0,0 13 0,0 8 0,0 9 0,9 6 0,3 0 0,0-6 0,1-15 0,0-7 0,1-10 0,-1-15 0,-3-11-8191</inkml:trace>
</inkml:ink>
</file>

<file path=ppt/ink/ink19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13:36.760"/>
    </inkml:context>
    <inkml:brush xml:id="br0">
      <inkml:brushProperty name="width" value="0.05" units="cm"/>
      <inkml:brushProperty name="height" value="0.05" units="cm"/>
    </inkml:brush>
  </inkml:definitions>
  <inkml:trace contextRef="#ctx0" brushRef="#br0">44 54 24575,'-2'1'0,"0"0"0,1-1 0,-1 1 0,0 0 0,1 0 0,-1 0 0,0 0 0,1 0 0,-1 0 0,1 0 0,0 0 0,-1 1 0,1-1 0,0 1 0,0-1 0,0 1 0,0-1 0,0 1 0,0-1 0,0 1 0,1 0 0,-1 0 0,0-1 0,0 4 0,-10 46 0,11-47 0,0 0 0,0 1 0,0-1 0,0 0 0,0 0 0,1 0 0,0 0 0,0 0 0,0 0 0,0 0 0,1 0 0,0 0 0,0 0 0,0 0 0,0-1 0,0 1 0,1-1 0,-1 0 0,1 0 0,0 0 0,0 0 0,0 0 0,0 0 0,1-1 0,-1 0 0,1 1 0,-1-1 0,1-1 0,0 1 0,0 0 0,0-1 0,0 0 0,0 0 0,0 0 0,0-1 0,0 1 0,1-1 0,-1 0 0,0 0 0,0 0 0,0-1 0,0 1 0,1-1 0,-1 0 0,0 0 0,0-1 0,-1 1 0,1-1 0,0 0 0,0 0 0,-1 0 0,1 0 0,-1-1 0,0 1 0,1-1 0,-1 0 0,-1 0 0,1 0 0,0 0 0,-1-1 0,1 1 0,-1-1 0,0 0 0,0 1 0,-1-1 0,3-8 0,-2 7 0,0 0 0,-1-1 0,1 1 0,-1-1 0,0 1 0,-1-1 0,0 0 0,0 1 0,0-1 0,0 0 0,-1 1 0,0-1 0,0 1 0,0-1 0,-1 1 0,0 0 0,0-1 0,0 1 0,-1 0 0,0 0 0,0 1 0,0-1 0,0 0 0,-1 1 0,1 0 0,-1 0 0,-1 0 0,1 0 0,0 1 0,-1 0 0,0 0 0,1 0 0,-1 0 0,0 1 0,-1-1 0,1 1 0,0 1 0,-1-1 0,1 1 0,-1 0 0,1 0 0,-1 1 0,1-1 0,-1 1 0,-6 1 0,-9 3-1365,11 2-5461</inkml:trace>
</inkml:ink>
</file>

<file path=ppt/ink/ink19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13:37.136"/>
    </inkml:context>
    <inkml:brush xml:id="br0">
      <inkml:brushProperty name="width" value="0.05" units="cm"/>
      <inkml:brushProperty name="height" value="0.05" units="cm"/>
    </inkml:brush>
  </inkml:definitions>
  <inkml:trace contextRef="#ctx0" brushRef="#br0">0 167 24575,'16'0'0,"5"1"0,0-1 0,-1-1 0,1-1 0,34-8 0,-49 8 0,-1 1 0,0-1 0,0-1 0,0 1 0,0-1 0,-1 1 0,1-1 0,-1-1 0,1 1 0,-1-1 0,0 0 0,0 1 0,-1-2 0,1 1 0,-1 0 0,0-1 0,0 1 0,-1-1 0,1 0 0,-1 0 0,0 0 0,2-9 0,-3 12 0,0-1 0,-1 1 0,1-1 0,-1 1 0,1-1 0,-1 1 0,0-1 0,0 1 0,0-1 0,-1 1 0,1-1 0,0 1 0,-1-1 0,0 1 0,-1-5 0,1 5 0,0 1 0,0 0 0,0-1 0,0 1 0,0 0 0,-1 0 0,1 0 0,0 0 0,-1 0 0,1 0 0,0 0 0,-1 0 0,1 1 0,-1-1 0,1 0 0,-1 1 0,0 0 0,-2-1 0,-1 0 0,1 1 0,0 0 0,-1 0 0,1 1 0,-1-1 0,1 1 0,0 0 0,-1 0 0,1 1 0,0-1 0,0 1 0,0 0 0,0 0 0,0 0 0,0 0 0,-5 5 0,1 1 0,0 0 0,0 0 0,1 1 0,0 0 0,1 1 0,0-1 0,0 1 0,1 0 0,-6 18 0,9-24 0,1-1 0,0 1 0,-1 0 0,1-1 0,1 1 0,-1 0 0,1 0 0,-1 0 0,1 0 0,0-1 0,0 1 0,1 0 0,-1 0 0,1 0 0,0 0 0,0-1 0,0 1 0,1 0 0,-1-1 0,1 1 0,0-1 0,0 0 0,0 1 0,0-1 0,1 0 0,-1 0 0,1 0 0,0-1 0,-1 1 0,1-1 0,5 4 0,1-2 11,0 1 0,0-2 0,1 1 0,-1-1-1,1-1 1,0 1 0,0-2 0,0 1 0,0-1 0,14-1 0,-3-1-383,0-1 1,0-1 0,38-10 0,0-5-6455</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4:55:36.594"/>
    </inkml:context>
    <inkml:brush xml:id="br0">
      <inkml:brushProperty name="width" value="0.05" units="cm"/>
      <inkml:brushProperty name="height" value="0.05" units="cm"/>
    </inkml:brush>
  </inkml:definitions>
  <inkml:trace contextRef="#ctx0" brushRef="#br0">1 1 24575,'0'4'0,"0"15"0,0 12 0,0 15 0,0 8 0,0 3 0,0 1 0,0-5 0,0-3 0,0-14 0,0-22 0</inkml:trace>
</inkml:ink>
</file>

<file path=ppt/ink/ink2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4:55:45.493"/>
    </inkml:context>
    <inkml:brush xml:id="br0">
      <inkml:brushProperty name="width" value="0.05" units="cm"/>
      <inkml:brushProperty name="height" value="0.05" units="cm"/>
    </inkml:brush>
  </inkml:definitions>
  <inkml:trace contextRef="#ctx0" brushRef="#br0">1 83 24575,'0'23'0,"-1"-6"0,2-1 0,-1 1 0,7 32 0,-6-45 0,0 0 0,0 0 0,1 0 0,0 0 0,-1 0 0,1 0 0,0 0 0,1-1 0,-1 1 0,1-1 0,0 0 0,0 1 0,0-1 0,0-1 0,0 1 0,1 0 0,-1-1 0,1 1 0,-1-1 0,6 2 0,-7-3 0,0 0 0,0-1 0,0 1 0,0 0 0,0-1 0,0 0 0,0 1 0,0-1 0,0 0 0,0 0 0,0 0 0,0 0 0,0 0 0,0-1 0,0 1 0,0 0 0,-1-1 0,1 0 0,0 1 0,0-1 0,0 0 0,1-1 0,0 0 0,0-1 0,0 1 0,-1-1 0,1 0 0,-1 0 0,0 0 0,0 0 0,0 0 0,0 0 0,-1 0 0,2-5 0,2-6 0,-1-1 0,0 1 0,-1-1 0,1-22 0,35 72 0,-24-22 0,-1-1 0,2 0 0,-1-1 0,2-1 0,30 15 0,-43-23 0,0-1 0,0 1 0,0-1 0,0 0 0,0 0 0,1 0 0,-1 0 0,0-1 0,1 1 0,-1-1 0,1-1 0,-1 1 0,0 0 0,1-1 0,-1 0 0,0 0 0,0 0 0,1-1 0,-1 0 0,0 1 0,0-1 0,-1-1 0,1 1 0,0 0 0,-1-1 0,1 0 0,-1 0 0,0 0 0,0 0 0,0 0 0,4-7 0,-1-1-9,0 0 0,-1-1-1,0 0 1,-1 0 0,0-1-1,-1 1 1,0-1 0,-1 0-1,1-25 1,2-11-1263,0 23-5554</inkml:trace>
</inkml:ink>
</file>

<file path=ppt/ink/ink20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13:37.546"/>
    </inkml:context>
    <inkml:brush xml:id="br0">
      <inkml:brushProperty name="width" value="0.05" units="cm"/>
      <inkml:brushProperty name="height" value="0.05" units="cm"/>
    </inkml:brush>
  </inkml:definitions>
  <inkml:trace contextRef="#ctx0" brushRef="#br0">112 0 24575,'-6'1'0,"0"-1"0,1 1 0,-1 0 0,1 0 0,-1 1 0,1-1 0,0 1 0,0 0 0,-1 1 0,1-1 0,1 1 0,-1 0 0,0 0 0,1 1 0,-1-1 0,-3 5 0,6-5 0,0-1 0,0 0 0,0 1 0,0-1 0,1 1 0,-1 0 0,1 0 0,0-1 0,-1 1 0,1 0 0,1 0 0,-1 0 0,0 0 0,1 0 0,-1 1 0,1-1 0,0 0 0,0 0 0,0 0 0,1 0 0,-1 0 0,1 0 0,-1 0 0,1 0 0,0 0 0,0 0 0,1 0 0,-1 0 0,0 0 0,5 4 0,3 5 0,2-1 0,0 0 0,0-1 0,1 0 0,0-1 0,0 0 0,1-1 0,15 7 0,-5-1 0,37 27 0,-55-36 0,1 0 0,0 0 0,-1 1 0,0 0 0,0 0 0,-1 0 0,1 0 0,-1 1 0,-1 0 0,5 9 0,-8-15 0,1 1 0,0 0 0,-1-1 0,0 1 0,1 0 0,-1 0 0,0-1 0,0 1 0,1 0 0,-2 0 0,1 0 0,0-1 0,0 1 0,0 0 0,-1-1 0,1 1 0,-1 0 0,1 0 0,-1-1 0,0 1 0,0-1 0,0 1 0,0-1 0,0 1 0,-1 1 0,-1-1 0,0 0 0,0 1 0,0-1 0,0 0 0,0-1 0,-1 1 0,1-1 0,0 1 0,-1-1 0,1 0 0,-8 1 0,5-1 0,-1 0 0,1 0 0,-1-1 0,1 0 0,-1 0 0,0 0 0,1-1 0,-1 0 0,1-1 0,0 1 0,-1-1 0,1 0 0,-10-5 0,0-11-1365,8 0-5461</inkml:trace>
</inkml:ink>
</file>

<file path=ppt/ink/ink20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13:38.192"/>
    </inkml:context>
    <inkml:brush xml:id="br0">
      <inkml:brushProperty name="width" value="0.05" units="cm"/>
      <inkml:brushProperty name="height" value="0.05" units="cm"/>
    </inkml:brush>
  </inkml:definitions>
  <inkml:trace contextRef="#ctx0" brushRef="#br0">21 9 24575,'1'58'0,"1"-35"0,-1 1 0,-2 0 0,0-1 0,-6 29 0,0-40 0,2-24 0,2-23 0,4 23 0,1 0 0,1 1 0,0 0 0,0 0 0,1 0 0,1 0 0,9-17 0,-11 23 0,0-1 0,0 1 0,0 0 0,1 1 0,0-1 0,0 1 0,0-1 0,1 1 0,0 0 0,-1 1 0,1-1 0,1 1 0,-1 0 0,0 0 0,1 1 0,6-3 0,-9 5 0,1-1 0,-1 1 0,1 0 0,-1 0 0,0 1 0,1-1 0,-1 1 0,0 0 0,0-1 0,1 1 0,-1 1 0,0-1 0,0 0 0,0 1 0,0 0 0,0-1 0,-1 1 0,1 0 0,0 1 0,-1-1 0,1 0 0,-1 1 0,0-1 0,3 5 0,4 5 0,-1 0 0,-1 1 0,0-1 0,7 19 0,-4-6 0,-8-16 0,2 0 0,-1 0 0,1 0 0,1-1 0,-1 0 0,1 1 0,1-2 0,0 1 0,8 8 0,-13-15 0,0 0 0,0 0 0,0-1 0,0 1 0,1 0 0,-1-1 0,0 1 0,0-1 0,1 1 0,-1-1 0,0 0 0,1 0 0,-1 0 0,0 1 0,1-1 0,-1 0 0,0-1 0,1 1 0,-1 0 0,0 0 0,1 0 0,-1-1 0,0 1 0,1-1 0,-1 1 0,0-1 0,0 0 0,0 1 0,0-1 0,1 0 0,-1 0 0,0 1 0,0-1 0,1-2 0,31-39 0,-29 36 0,3-6 0,4-5 0,0 1 0,1 0 0,28-28 0,-38 42 0,0 0 0,1-1 0,0 1 0,-1 0 0,1 0 0,0 0 0,0 0 0,0 1 0,0-1 0,0 1 0,0 0 0,0 0 0,1 0 0,-1 0 0,0 1 0,1-1 0,-1 1 0,1 0 0,-1 0 0,0 0 0,1 0 0,-1 0 0,0 1 0,1 0 0,-1 0 0,0 0 0,1 0 0,-1 0 0,0 0 0,3 3 0,10 7-124,0-1 0,0-1 0,1 0 0,0-1 0,0-1 0,1-1-1,0 0 1,0-1 0,0-1 0,29 2 0,-3-4-6702</inkml:trace>
</inkml:ink>
</file>

<file path=ppt/ink/ink20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13:38.577"/>
    </inkml:context>
    <inkml:brush xml:id="br0">
      <inkml:brushProperty name="width" value="0.05" units="cm"/>
      <inkml:brushProperty name="height" value="0.05" units="cm"/>
    </inkml:brush>
  </inkml:definitions>
  <inkml:trace contextRef="#ctx0" brushRef="#br0">196 33 24575,'0'-1'0,"0"-1"0,0 1 0,0-1 0,-1 1 0,1 0 0,-1-1 0,1 1 0,-1-1 0,1 1 0,-1 0 0,0 0 0,1-1 0,-1 1 0,0 0 0,0 0 0,0 0 0,0 0 0,0 0 0,0 0 0,-1 0 0,1 0 0,0 0 0,0 1 0,-1-1 0,1 0 0,0 1 0,-1-1 0,1 1 0,0-1 0,-1 1 0,1 0 0,-1 0 0,1 0 0,-1-1 0,1 1 0,-1 1 0,1-1 0,-1 0 0,1 0 0,0 0 0,-1 1 0,-2 0 0,-3 1 0,0-1 0,0 1 0,0 0 0,1 0 0,-1 1 0,1 0 0,-12 7 0,10-4 0,0 1 0,0 0 0,1 1 0,0 0 0,0 0 0,1 0 0,0 1 0,1-1 0,0 1 0,-5 11 0,9-17 0,0 0 0,0-1 0,0 1 0,0 0 0,0 0 0,1 0 0,0 0 0,-1 0 0,1 0 0,0 0 0,0 0 0,1 1 0,-1-1 0,1 0 0,-1 0 0,1-1 0,0 1 0,0 0 0,0 0 0,1 0 0,-1-1 0,1 1 0,-1 0 0,1-1 0,0 1 0,0-1 0,0 0 0,0 0 0,0 0 0,1 0 0,-1 0 0,1 0 0,-1-1 0,1 1 0,0-1 0,-1 1 0,1-1 0,5 1 0,-3 0 0,0 0 0,0 0 0,0-1 0,0 0 0,0 0 0,0 0 0,0-1 0,0 1 0,0-1 0,0 0 0,1-1 0,-1 0 0,0 1 0,0-1 0,0-1 0,0 1 0,0-1 0,0 0 0,-1 0 0,1 0 0,-1-1 0,1 0 0,-1 0 0,5-4 0,-1-1 0,0 1 0,-1-2 0,0 1 0,-1-1 0,0 0 0,0 0 0,-1 0 0,0-1 0,-1 0 0,5-14 0,-9 24 0,0-1 0,1 1 0,-1-1 0,0 1 0,1 0 0,-1-1 0,0 1 0,1 0 0,-1-1 0,1 1 0,-1 0 0,1 0 0,-1-1 0,1 1 0,-1 0 0,1 0 0,-1 0 0,1-1 0,-1 1 0,1 0 0,-1 0 0,1 0 0,-1 0 0,1 0 0,-1 0 0,1 0 0,-1 0 0,1 1 0,-1-1 0,1 0 0,-1 0 0,1 0 0,-1 0 0,1 1 0,-1-1 0,1 0 0,-1 0 0,0 1 0,1-1 0,-1 0 0,1 1 0,-1-1 0,1 1 0,30 22 0,-15-10 0,1-3-170,0-1-1,0-1 0,0-1 1,1 0-1,0-2 0,0 0 1,33 5-1,-9-6-6655</inkml:trace>
</inkml:ink>
</file>

<file path=ppt/ink/ink20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13:38.953"/>
    </inkml:context>
    <inkml:brush xml:id="br0">
      <inkml:brushProperty name="width" value="0.05" units="cm"/>
      <inkml:brushProperty name="height" value="0.05" units="cm"/>
    </inkml:brush>
  </inkml:definitions>
  <inkml:trace contextRef="#ctx0" brushRef="#br0">0 0 24575,'0'9'0,"0"13"0,9 15 0,3 15 0,-1 8 0,-2 7 0,-2-4 0,1-12 0,0-5 0,8-12 0,1-15 0,-3-20 0,-3-10-8191</inkml:trace>
</inkml:ink>
</file>

<file path=ppt/ink/ink20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13:39.311"/>
    </inkml:context>
    <inkml:brush xml:id="br0">
      <inkml:brushProperty name="width" value="0.05" units="cm"/>
      <inkml:brushProperty name="height" value="0.05" units="cm"/>
    </inkml:brush>
  </inkml:definitions>
  <inkml:trace contextRef="#ctx0" brushRef="#br0">0 158 24575,'9'0'0,"12"0"0,15 0 0,12 0 0,6 0 0,2 0 0,7-9 0,-5-3 0,-10-3 0,-15 0-8191</inkml:trace>
  <inkml:trace contextRef="#ctx0" brushRef="#br0" timeOffset="1">555 1 24575,'0'4'0,"0"7"0,0 9 0,0 11 0,9 9 0,3 7 0,-1 0 0,-2-4 0,2-9 0,0-15 0</inkml:trace>
</inkml:ink>
</file>

<file path=ppt/ink/ink20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13:39.716"/>
    </inkml:context>
    <inkml:brush xml:id="br0">
      <inkml:brushProperty name="width" value="0.05" units="cm"/>
      <inkml:brushProperty name="height" value="0.05" units="cm"/>
    </inkml:brush>
  </inkml:definitions>
  <inkml:trace contextRef="#ctx0" brushRef="#br0">1 115 24575,'4'0'0,"7"0"0,9 0 0,7-9 0,7-3 0,12-4 0,2 0 0,-3 4 0,-8-6 0,-2 1 0,-7 3-8191</inkml:trace>
</inkml:ink>
</file>

<file path=ppt/ink/ink20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13:40.156"/>
    </inkml:context>
    <inkml:brush xml:id="br0">
      <inkml:brushProperty name="width" value="0.05" units="cm"/>
      <inkml:brushProperty name="height" value="0.05" units="cm"/>
    </inkml:brush>
  </inkml:definitions>
  <inkml:trace contextRef="#ctx0" brushRef="#br0">1 131 24575,'14'0'0,"1"0"0,-1-2 0,1 1 0,-1-2 0,1 0 0,17-7 0,-28 9 0,1-1 0,0 0 0,-1 0 0,1-1 0,-1 1 0,0-1 0,0 0 0,0 0 0,0-1 0,0 1 0,-1-1 0,0 0 0,1 0 0,-2 0 0,1 0 0,0 0 0,-1-1 0,1 1 0,-1-1 0,-1 1 0,3-8 0,-4 11 0,1 0 0,-1-1 0,1 1 0,-1 0 0,0-1 0,0 1 0,1 0 0,-1-1 0,0 1 0,0 0 0,-1 0 0,1-1 0,0 1 0,0 0 0,-1-1 0,1 1 0,0 0 0,-1 0 0,0-1 0,0 0 0,0 2 0,1-1 0,-1 1 0,0 0 0,1 0 0,-1 0 0,0-1 0,1 1 0,-1 0 0,0 0 0,0 0 0,1 0 0,-1 0 0,0 0 0,0 0 0,1 1 0,-1-1 0,0 0 0,1 0 0,-1 1 0,0-1 0,1 0 0,-1 0 0,0 1 0,1-1 0,-1 1 0,-4 2 0,1 0 0,0 0 0,0 1 0,0-1 0,1 1 0,-1 0 0,1 0 0,0 0 0,-4 5 0,4-1 0,-1 0 0,1 0 0,1 0 0,-1 0 0,1 0 0,1 0 0,-1 1 0,1-1 0,1 16 0,0-20 0,1 0 0,-1 0 0,1 0 0,0-1 0,0 1 0,0 0 0,0 0 0,1-1 0,0 1 0,0-1 0,0 1 0,0-1 0,0 0 0,1 0 0,-1 0 0,1 0 0,0 0 0,0 0 0,0-1 0,0 1 0,0-1 0,1 0 0,3 2 0,7 2 15,0-1 0,1-1 0,0 0 0,0-1 0,0 0 0,0-1 0,25 0 0,-30-2-129,0 0 0,0-1-1,0 1 1,0-2 0,0 0 0,0 0-1,0 0 1,0-2 0,-1 1 0,1-1-1,-1 0 1,11-8 0,1-6-6712</inkml:trace>
  <inkml:trace contextRef="#ctx0" brushRef="#br0" timeOffset="1">503 77 24575,'0'5'0,"0"6"0,0 14 0,4 8 0,2 2 0,0-13 0,-2-20 0,9-9 0,6-19 0,4-3 0,7-3 0,8 6 0,11 6 0,5 2 0,4 5 0,-9 3-8191</inkml:trace>
</inkml:ink>
</file>

<file path=ppt/ink/ink20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13:40.791"/>
    </inkml:context>
    <inkml:brush xml:id="br0">
      <inkml:brushProperty name="width" value="0.05" units="cm"/>
      <inkml:brushProperty name="height" value="0.05" units="cm"/>
    </inkml:brush>
  </inkml:definitions>
  <inkml:trace contextRef="#ctx0" brushRef="#br0">1 11 24575,'9'0'0,"7"0"0,16 0 0,14 0 0,14 0 0,9 0 0,3 0 0,-2 0 0,-4-5 0,-14-1-8191</inkml:trace>
</inkml:ink>
</file>

<file path=ppt/ink/ink20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13:41.217"/>
    </inkml:context>
    <inkml:brush xml:id="br0">
      <inkml:brushProperty name="width" value="0.05" units="cm"/>
      <inkml:brushProperty name="height" value="0.05" units="cm"/>
    </inkml:brush>
  </inkml:definitions>
  <inkml:trace contextRef="#ctx0" brushRef="#br0">46 151 24575,'-14'0'0,"-8"0"0,12 0 0,13 0 0,19 0 0,15 0 0,10-5 0,6-1 0,4 1 0,4-9 0,-3-2 0,-6 3 0,-13-2 0,-8 2 0,-9-6 0,-9-4 0,-6 2-8191</inkml:trace>
</inkml:ink>
</file>

<file path=ppt/ink/ink20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13:41.622"/>
    </inkml:context>
    <inkml:brush xml:id="br0">
      <inkml:brushProperty name="width" value="0.05" units="cm"/>
      <inkml:brushProperty name="height" value="0.05" units="cm"/>
    </inkml:brush>
  </inkml:definitions>
  <inkml:trace contextRef="#ctx0" brushRef="#br0">22 7 24575,'-21'-7'0,"27"20"0,32 21 0,4-7 0,58 25 0,-31-17 0,-67-34 0,0 0 0,0 0 0,0 0 0,0 0 0,0 1 0,0-1 0,0 0 0,0 1 0,-1 0 0,1-1 0,0 1 0,-1 0 0,1 0 0,-1 0 0,0 0 0,0 0 0,0 0 0,0 0 0,0 0 0,0 0 0,0 5 0,-1-4 0,0 0 0,-1 1 0,0-1 0,0 0 0,0 1 0,0-1 0,0 0 0,-1 0 0,0 0 0,1 0 0,-1 0 0,0 0 0,0 0 0,-5 4 0,-38 40 0,26-29 0,0 1 0,-17 24 0,32-38 0,1-1 0,0 1 0,0 0 0,0 0 0,1 0 0,0 0 0,0 0 0,0 0 0,1 1 0,-1-1 0,1 1 0,0-1 0,1 1 0,0-1 0,0 10 0,12 15-1365,7-8-5461</inkml:trace>
</inkml:ink>
</file>

<file path=ppt/ink/ink2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4:55:45.888"/>
    </inkml:context>
    <inkml:brush xml:id="br0">
      <inkml:brushProperty name="width" value="0.05" units="cm"/>
      <inkml:brushProperty name="height" value="0.05" units="cm"/>
    </inkml:brush>
  </inkml:definitions>
  <inkml:trace contextRef="#ctx0" brushRef="#br0">102 0 24575,'-15'14'0,"1"0"0,1 1 0,0 0 0,1 1 0,-14 26 0,24-40 0,1 0 0,0 1 0,0-1 0,0 0 0,1 1 0,-1-1 0,1 1 0,-1-1 0,1 0 0,0 1 0,0 0 0,0-1 0,0 1 0,0 2 0,1-5 0,-1 1 0,0-1 0,0 0 0,0 0 0,0 1 0,1-1 0,-1 0 0,0 0 0,0 1 0,0-1 0,1 0 0,-1 0 0,0 0 0,1 0 0,-1 1 0,0-1 0,0 0 0,1 0 0,-1 0 0,0 0 0,1 0 0,-1 0 0,0 0 0,0 0 0,1 0 0,-1 0 0,0 0 0,1 0 0,-1 0 0,0 0 0,1 0 0,-1 0 0,0 0 0,1 0 0,18-14 0,-11 5 0,-1-1 0,0 0 0,0 0 0,-1-1 0,0 0 0,-1 0 0,0 0 0,5-20 0,-6 20 0,-4 10 0,0 1 0,0-1 0,0 1 0,1-1 0,-1 1 0,0-1 0,1 1 0,-1-1 0,0 1 0,1-1 0,-1 1 0,0-1 0,1 1 0,-1 0 0,1-1 0,-1 1 0,1 0 0,-1-1 0,1 1 0,-1 0 0,1 0 0,-1-1 0,1 1 0,0 0 0,-1 0 0,1 0 0,-1 0 0,1 0 0,-1 0 0,1 0 0,0 0 0,-1 0 0,1 0 0,-1 0 0,1 0 0,0 0 0,-1 0 0,1 1 0,-1-1 0,1 0 0,-1 0 0,1 1 0,-1-1 0,1 0 0,-1 1 0,1-1 0,-1 0 0,1 2 0,32 28 0,-11-10 0,-18-17-41,0 0 0,0 0-1,1-1 1,0 0-1,-1 1 1,1-2 0,0 1-1,0 0 1,0-1 0,0 0-1,0 0 1,1-1-1,-1 1 1,0-1 0,0 0-1,0-1 1,1 1 0,-1-1-1,0 0 1,0 0-1,0-1 1,0 1 0,0-1-1,-1 0 1,1-1 0,0 1-1,-1-1 1,0 0-1,1 0 1,-1 0 0,0 0-1,5-7 1,5-8-6785</inkml:trace>
</inkml:ink>
</file>

<file path=ppt/ink/ink2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13:42.354"/>
    </inkml:context>
    <inkml:brush xml:id="br0">
      <inkml:brushProperty name="width" value="0.05" units="cm"/>
      <inkml:brushProperty name="height" value="0.05" units="cm"/>
    </inkml:brush>
  </inkml:definitions>
  <inkml:trace contextRef="#ctx0" brushRef="#br0">4 59 24575,'-1'52'0,"-1"-25"0,1 1 0,2-1 0,8 54 0,-8-73 0,1-1 0,0 1 0,1-1 0,0 0 0,0 0 0,0 0 0,1 0 0,0-1 0,0 1 0,0-1 0,1 0 0,0 0 0,0-1 0,1 0 0,0 0 0,0 0 0,0 0 0,0-1 0,12 6 0,-9-6 0,1 0 0,0-1 0,0 0 0,0-1 0,0 0 0,1-1 0,-1 1 0,1-2 0,-1 0 0,1 0 0,-1-1 0,0 0 0,1-1 0,-1 0 0,0-1 0,0 0 0,0 0 0,-1-1 0,1 0 0,-1-1 0,0 0 0,0-1 0,0 0 0,-1 0 0,0-1 0,0 0 0,-1 0 0,1-1 0,-2 0 0,1 0 0,-1 0 0,0-1 0,-1 0 0,0 0 0,-1-1 0,0 1 0,0-1 0,-1 0 0,0 0 0,-1 0 0,0 0 0,1-15 0,-3 12 0,-1 0 0,-1 0 0,1 1 0,-2-1 0,0 0 0,-1 1 0,-8-21 0,-4-12 0,16 26-1365,9 8-5461</inkml:trace>
</inkml:ink>
</file>

<file path=ppt/ink/ink2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13:42.733"/>
    </inkml:context>
    <inkml:brush xml:id="br0">
      <inkml:brushProperty name="width" value="0.05" units="cm"/>
      <inkml:brushProperty name="height" value="0.05" units="cm"/>
    </inkml:brush>
  </inkml:definitions>
  <inkml:trace contextRef="#ctx0" brushRef="#br0">222 25 24575,'-1'-1'0,"1"0"0,0 0 0,-1 0 0,1 0 0,0 0 0,-1 0 0,1 1 0,-1-1 0,1 0 0,-1 0 0,0 0 0,1 1 0,-1-1 0,0 0 0,0 1 0,1-1 0,-1 1 0,0-1 0,0 0 0,0 1 0,0 0 0,0-1 0,1 1 0,-1 0 0,0-1 0,0 1 0,-2 0 0,-30-5 0,29 4 0,-4 1 0,0 0 0,0 0 0,0 1 0,0 0 0,1 0 0,-1 1 0,0 0 0,1 0 0,-1 1 0,1 0 0,0 0 0,0 1 0,-9 5 0,13-6 0,-1-1 0,1 1 0,-1 0 0,1 0 0,0 0 0,0 0 0,0 0 0,0 1 0,1-1 0,-1 1 0,1 0 0,0 0 0,0 0 0,1 0 0,-1 0 0,1 0 0,0 0 0,0 1 0,0-1 0,0 0 0,1 1 0,0-1 0,0 0 0,0 1 0,1 5 0,0-5 0,1 1 0,0-1 0,0 0 0,1 0 0,0 0 0,0 0 0,0-1 0,0 1 0,0-1 0,1 1 0,0-1 0,0-1 0,0 1 0,1 0 0,-1-1 0,9 5 0,10 5 0,0-1 0,31 11 0,-32-14 0,-1-1 0,-12-5 0,0 1 0,0 0 0,-1 0 0,13 8 0,-21-11 0,0-1 0,0 0 0,0 0 0,0 0 0,1 0 0,-1 0 0,0 0 0,0 0 0,0 0 0,0 1 0,0-1 0,0 0 0,0 0 0,0 0 0,1 0 0,-1 0 0,0 1 0,0-1 0,0 0 0,0 0 0,0 0 0,0 0 0,0 0 0,0 1 0,0-1 0,0 0 0,0 0 0,0 0 0,0 0 0,0 1 0,0-1 0,0 0 0,0 0 0,0 0 0,0 0 0,0 1 0,-1-1 0,1 0 0,0 0 0,0 0 0,0 0 0,0 0 0,0 0 0,0 1 0,0-1 0,0 0 0,-1 0 0,1 0 0,0 0 0,0 0 0,0 0 0,0 0 0,0 0 0,-1 0 0,1 0 0,0 1 0,0-1 0,0 0 0,-18 4 0,-18-1 0,1-6 37,-22 1-1439</inkml:trace>
</inkml:ink>
</file>

<file path=ppt/ink/ink2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13:43.152"/>
    </inkml:context>
    <inkml:brush xml:id="br0">
      <inkml:brushProperty name="width" value="0.05" units="cm"/>
      <inkml:brushProperty name="height" value="0.05" units="cm"/>
    </inkml:brush>
  </inkml:definitions>
  <inkml:trace contextRef="#ctx0" brushRef="#br0">1 202 24575,'17'1'0,"1"-2"0,-1 0 0,1-1 0,-1 0 0,0-2 0,22-7 0,-34 10 0,0-1 0,0-1 0,0 1 0,-1-1 0,1 0 0,-1 0 0,0 0 0,1-1 0,-1 1 0,-1-1 0,1 0 0,-1 0 0,1 0 0,-1-1 0,0 1 0,-1-1 0,1 0 0,-1 1 0,0-1 0,0 0 0,-1 0 0,1-1 0,-1 1 0,1-9 0,-2 12 0,1-1 0,-1 0 0,0 1 0,0-1 0,0 0 0,-1 0 0,1 1 0,-1-1 0,1 1 0,-1-1 0,0 0 0,0 1 0,0-1 0,0 1 0,-1 0 0,1-1 0,0 1 0,-1 0 0,0 0 0,1 0 0,-1 0 0,0 0 0,0 0 0,0 1 0,-1-1 0,1 1 0,0-1 0,-1 1 0,1 0 0,0 0 0,-1 0 0,-3-1 0,2 0 0,-1 1 0,0 0 0,0 1 0,0-1 0,0 1 0,0 0 0,0 0 0,0 1 0,0-1 0,0 1 0,0 0 0,1 0 0,-1 1 0,0-1 0,0 1 0,-7 4 0,6-2 0,0 0 0,1 0 0,-1 0 0,1 1 0,0 0 0,1 0 0,-1 0 0,1 0 0,0 1 0,0-1 0,0 1 0,1 0 0,0 1 0,0-1 0,1 0 0,0 1 0,0-1 0,-2 10 0,4-10 0,0-1 0,0 0 0,0 1 0,0-1 0,1 0 0,0 1 0,0-1 0,1 0 0,-1 0 0,1 0 0,0 0 0,0 0 0,1 0 0,0 0 0,-1-1 0,1 0 0,1 1 0,-1-1 0,1 0 0,0 0 0,0-1 0,0 1 0,0-1 0,5 3 0,3 1-80,0 0 0,1 0-1,0-2 1,0 0 0,0 0-1,1-1 1,-1 0 0,1-2-1,0 1 1,0-2 0,0 0 0,0 0-1,0-2 1,0 1 0,0-2-1,24-5 1,18-8-6746</inkml:trace>
</inkml:ink>
</file>

<file path=ppt/ink/ink2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13:43.680"/>
    </inkml:context>
    <inkml:brush xml:id="br0">
      <inkml:brushProperty name="width" value="0.05" units="cm"/>
      <inkml:brushProperty name="height" value="0.05" units="cm"/>
    </inkml:brush>
  </inkml:definitions>
  <inkml:trace contextRef="#ctx0" brushRef="#br0">0 1 24575,'0'18'0,"0"15"0,0 20 0,0 19 0,9 11 0,3 4 0,-1 1 0,-2-9 0,-2-15 0,-3-22 0,-2-22 0,-1-25 0,-1-15 0,-1-4-8191</inkml:trace>
</inkml:ink>
</file>

<file path=ppt/ink/ink2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13:44.067"/>
    </inkml:context>
    <inkml:brush xml:id="br0">
      <inkml:brushProperty name="width" value="0.05" units="cm"/>
      <inkml:brushProperty name="height" value="0.05" units="cm"/>
    </inkml:brush>
  </inkml:definitions>
  <inkml:trace contextRef="#ctx0" brushRef="#br0">1 23 24575,'145'-12'0,"-110"7"0,0 1 0,1 2 0,55 4 0,-87-1 0,1-1 0,-1 1 0,0 0 0,0 0 0,1 0 0,-1 1 0,0 0 0,0-1 0,0 1 0,-1 1 0,1-1 0,0 1 0,4 3 0,-7-5 0,0 1 0,-1-1 0,1 0 0,0 1 0,0-1 0,-1 1 0,1-1 0,-1 1 0,0 0 0,1-1 0,-1 1 0,0-1 0,0 1 0,0 0 0,0-1 0,0 1 0,0-1 0,0 1 0,-1 0 0,1-1 0,0 1 0,-1-1 0,1 1 0,-1-1 0,0 1 0,0-1 0,1 1 0,-1-1 0,0 0 0,0 0 0,0 1 0,-1-1 0,1 0 0,0 0 0,0 0 0,0 0 0,-3 1 0,-10 10 0,0-2 0,-1 1 0,-1-2 0,1 0 0,-1-1 0,-1 0 0,0-2 0,0 0 0,0-1 0,0 0 0,-1-1 0,0-1 0,0-1 0,-23 0 0,22-9-1365,13-4-5461</inkml:trace>
</inkml:ink>
</file>

<file path=ppt/ink/ink2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13:44.410"/>
    </inkml:context>
    <inkml:brush xml:id="br0">
      <inkml:brushProperty name="width" value="0.05" units="cm"/>
      <inkml:brushProperty name="height" value="0.05" units="cm"/>
    </inkml:brush>
  </inkml:definitions>
  <inkml:trace contextRef="#ctx0" brushRef="#br0">1 187 24575,'36'1'0,"1"-2"0,-1-2 0,55-11 0,-82 12 0,-1 0 0,1-1 0,0 1 0,-1-2 0,1 1 0,-1-1 0,0 0 0,0-1 0,-1 0 0,1 0 0,-1-1 0,0 0 0,-1 0 0,0-1 0,0 1 0,0-1 0,0-1 0,-1 1 0,6-14 0,-10 20 0,0 0 0,0-1 0,-1 1 0,1-1 0,0 1 0,-1-1 0,0 1 0,1-1 0,-1 1 0,0-1 0,0 0 0,0 1 0,0-1 0,0 1 0,0-1 0,0 0 0,0 1 0,-1-1 0,1 1 0,0-1 0,-1 1 0,0-1 0,1 1 0,-1-1 0,0 1 0,0 0 0,0-1 0,0 1 0,0 0 0,0 0 0,0 0 0,0 0 0,0 0 0,0 0 0,-1 0 0,1 0 0,-1 0 0,1 0 0,0 1 0,-1-1 0,1 0 0,-1 1 0,1 0 0,-1-1 0,0 1 0,1 0 0,-1 0 0,1 0 0,-1 0 0,-2 0 0,-2-1 0,-1 1 0,0 0 0,1 0 0,-1 1 0,0 0 0,1 0 0,-1 1 0,1-1 0,-1 2 0,-11 4 0,12-2 0,0 0 0,0 0 0,1 0 0,-1 1 0,1-1 0,0 1 0,1 1 0,0-1 0,0 1 0,0-1 0,1 1 0,-1 0 0,2 1 0,-1-1 0,1 0 0,-1 10 0,1-12 0,2-1 0,-1 1 0,0 0 0,1 0 0,0 0 0,0 0 0,1 0 0,-1 0 0,1 0 0,0 0 0,0-1 0,1 1 0,-1 0 0,1-1 0,0 1 0,1-1 0,-1 1 0,1-1 0,-1 0 0,1 0 0,1 0 0,-1-1 0,0 1 0,1-1 0,8 6 0,-2-3 9,1 0 1,0-1-1,0-1 0,0 0 0,1 0 1,0-1-1,0-1 0,-1 0 0,1 0 0,0-1 1,1-1-1,22-2 0,-20 1-144,-1-2 0,0 0 0,0 0 0,0-1 0,0-1 0,-1 0 0,0-1 0,0 0 0,0-1 0,17-13 0,7-12-6691</inkml:trace>
</inkml:ink>
</file>

<file path=ppt/ink/ink2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13:44.813"/>
    </inkml:context>
    <inkml:brush xml:id="br0">
      <inkml:brushProperty name="width" value="0.05" units="cm"/>
      <inkml:brushProperty name="height" value="0.05" units="cm"/>
    </inkml:brush>
  </inkml:definitions>
  <inkml:trace contextRef="#ctx0" brushRef="#br0">0 35 24575,'0'5'0,"0"5"0,0 11 0,9 10 0,3 4 0,-1 6 0,-1-9 0,-4-24 0,3-26 0,3-10 0,1-9 0,10 1 0,12 3 0,8 6 0,1 8 0,3 8 0,1 5 0,-6 3-8191</inkml:trace>
</inkml:ink>
</file>

<file path=ppt/ink/ink2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13:45.235"/>
    </inkml:context>
    <inkml:brush xml:id="br0">
      <inkml:brushProperty name="width" value="0.05" units="cm"/>
      <inkml:brushProperty name="height" value="0.05" units="cm"/>
    </inkml:brush>
  </inkml:definitions>
  <inkml:trace contextRef="#ctx0" brushRef="#br0">1 0 24575,'0'181'0,"11"-202"0,1 1 0,1 0 0,1 1 0,0 0 0,31-29 0,-44 47 0,0 0 0,0 0 0,0 1 0,0-1 0,1 0 0,-1 0 0,0 1 0,1-1 0,-1 1 0,0-1 0,1 1 0,-1 0 0,1-1 0,-1 1 0,1 0 0,-1 0 0,0 0 0,1 0 0,-1 0 0,1 0 0,-1 1 0,1-1 0,-1 0 0,0 1 0,1-1 0,1 2 0,0 0 0,0 0 0,0 0 0,-1 1 0,1-1 0,-1 1 0,0 0 0,0-1 0,0 1 0,0 0 0,3 6 0,2 8 0,-1 0 0,0 1 0,4 21 0,-9-36 0,17 62 0,-18-65 0,1 0 0,-1 1 0,0-1 0,0 0 0,1 1 0,-1-1 0,0 0 0,1 1 0,-1-1 0,0 0 0,1 1 0,-1-1 0,1 0 0,-1 0 0,0 0 0,1 1 0,-1-1 0,1 0 0,-1 0 0,1 0 0,-1 0 0,0 0 0,1 0 0,-1 0 0,1 0 0,-1 0 0,1 0 0,-1 0 0,1 0 0,-1 0 0,0 0 0,1 0 0,-1 0 0,1-1 0,-1 1 0,0 0 0,1 0 0,-1 0 0,1-1 0,-1 1 0,0 0 0,1-1 0,-1 1 0,0 0 0,1-1 0,-1 1 0,0 0 0,0-1 0,1 1 0,-1 0 0,0-1 0,0 1 0,0-1 0,0 1 0,1-1 0,-1 1 0,0-1 0,18-32 0,-15 28 0,9-18 0,2 1 0,29-38 0,-38 54 0,0 0 0,1 0 0,0 0 0,-1 1 0,2 0 0,-1 0 0,1 1 0,-1-1 0,1 2 0,0-1 0,1 1 0,-1 0 0,13-3 0,-18 5 0,1 1 0,-1-1 0,1 1 0,0 0 0,-1 0 0,1 1 0,0-1 0,-1 0 0,1 1 0,-1-1 0,1 1 0,-1 0 0,1 0 0,-1 0 0,0 0 0,1 1 0,-1-1 0,0 0 0,0 1 0,3 2 0,1 3 0,0-1 0,-1 1 0,0 0 0,7 16 0,-10-18 0,1-1 0,-1 1 0,1 0 0,0 0 0,0-1 0,1 0 0,-1 0 0,1 0 0,0 0 0,0 0 0,8 5 0,10-6-1365,-2-10-5461</inkml:trace>
</inkml:ink>
</file>

<file path=ppt/ink/ink2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13:45.611"/>
    </inkml:context>
    <inkml:brush xml:id="br0">
      <inkml:brushProperty name="width" value="0.05" units="cm"/>
      <inkml:brushProperty name="height" value="0.05" units="cm"/>
    </inkml:brush>
  </inkml:definitions>
  <inkml:trace contextRef="#ctx0" brushRef="#br0">1 1 24575,'0'18'0,"0"0"0,1 1 0,1-1 0,1 0 0,9 35 0,-10-49 0,-1-1 0,0 1 0,1-1 0,0 1 0,0-1 0,0 0 0,0 0 0,0 0 0,1 0 0,-1 0 0,1 0 0,0-1 0,0 1 0,0-1 0,0 0 0,0 1 0,0-2 0,1 1 0,-1 0 0,1-1 0,-1 1 0,1-1 0,0 0 0,0 0 0,-1-1 0,1 1 0,0-1 0,0 0 0,0 0 0,-1 0 0,1 0 0,0-1 0,0 1 0,7-3 0,-5 1 0,0-1 0,0 1 0,0-1 0,0 0 0,-1-1 0,1 0 0,-1 0 0,8-7 0,-9 8 0,-1-1 0,1 1 0,0 0 0,0 0 0,1 0 0,-1 1 0,1 0 0,-1-1 0,1 1 0,0 1 0,-1-1 0,1 1 0,7-2 0,-7 4 0,-1 0 0,0 1 0,0-1 0,0 0 0,0 1 0,-1 0 0,1 0 0,0 0 0,-1 1 0,1-1 0,-1 1 0,0 0 0,4 3 0,15 11 0,-7-8 20,1 0 0,-1-2 0,1 0 0,1-1 0,27 7 0,-35-11-134,0-1 0,0 1-1,0-2 1,0 1 0,1-1 0,-1 0-1,0-1 1,0 0 0,0-1 0,0 0-1,0 0 1,11-5 0,13-10-6712</inkml:trace>
</inkml:ink>
</file>

<file path=ppt/ink/ink21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13:45.997"/>
    </inkml:context>
    <inkml:brush xml:id="br0">
      <inkml:brushProperty name="width" value="0.05" units="cm"/>
      <inkml:brushProperty name="height" value="0.05" units="cm"/>
    </inkml:brush>
  </inkml:definitions>
  <inkml:trace contextRef="#ctx0" brushRef="#br0">1 1 24575,'0'4'0,"0"12"0,0 15 0,0 21 0,0 15 0,0 10 0,0 0 0,0-3 0,0-11 0,9-14 0,2-31 0,1-22 0,-3-11-8191</inkml:trace>
</inkml:ink>
</file>

<file path=ppt/ink/ink2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4:55:46.273"/>
    </inkml:context>
    <inkml:brush xml:id="br0">
      <inkml:brushProperty name="width" value="0.05" units="cm"/>
      <inkml:brushProperty name="height" value="0.05" units="cm"/>
    </inkml:brush>
  </inkml:definitions>
  <inkml:trace contextRef="#ctx0" brushRef="#br0">3 9 24575,'-1'36'0,"0"-13"0,1-1 0,3 27 0,-3-44 0,1 0 0,0 0 0,0 0 0,1-1 0,-1 1 0,1 0 0,0 0 0,0-1 0,1 1 0,0-1 0,-1 0 0,1 1 0,1-1 0,6 6 0,-8-8 0,0-1 0,-1 0 0,2 0 0,-1 0 0,0 0 0,0 0 0,0 0 0,0 0 0,0-1 0,1 1 0,-1-1 0,0 0 0,0 0 0,1 0 0,-1 0 0,0 0 0,1 0 0,-1 0 0,0-1 0,0 1 0,0-1 0,1 0 0,-1 0 0,0 1 0,0-1 0,0-1 0,0 1 0,0 0 0,0 0 0,-1-1 0,4-2 0,1-1 0,1-1 0,-1 0 0,-1-1 0,1 0 0,-1 1 0,0-2 0,5-9 0,52-113 0,-47 114 0,-15 16 0,1 0 0,-1 0 0,1 0 0,-1 0 0,0 0 0,1 0 0,-1 0 0,1 0 0,-1 0 0,0 0 0,1 0 0,-1 0 0,0 0 0,1 0 0,-1 1 0,0-1 0,1 0 0,-1 0 0,0 0 0,1 1 0,-1-1 0,0 0 0,1 0 0,-1 1 0,0-1 0,0 0 0,1 1 0,-1-1 0,0 0 0,0 1 0,10 41 0,8 102 0,14 191 0,-32-324 0,0-1 0,-1 1 0,0 0 0,-5 20 0,6-30 0,0 1 0,0-1 0,0 0 0,-1 0 0,1 0 0,0 1 0,-1-1 0,1 0 0,-1 0 0,1 0 0,-1 0 0,0 0 0,1 0 0,-1 0 0,0 0 0,0 0 0,0 0 0,1 0 0,-1-1 0,0 1 0,0 0 0,0 0 0,0-1 0,-1 1 0,1-1 0,0 1 0,0-1 0,0 0 0,0 1 0,-1-1 0,1 0 0,0 0 0,0 1 0,0-1 0,-1 0 0,1 0 0,0-1 0,0 1 0,-1 0 0,1 0 0,0-1 0,0 1 0,0 0 0,0-1 0,0 1 0,-1-1 0,1 0 0,0 1 0,0-1 0,0 0 0,0 1 0,1-1 0,-3-2 0,0-1-76,0 1 1,0-1-1,1 0 0,-1 0 0,1-1 0,0 1 0,0 0 0,0-1 1,1 1-1,0-1 0,-1 0 0,2 1 0,-1-1 0,0 0 1,1 0-1,0 1 0,1-9 0,0-20-6750</inkml:trace>
</inkml:ink>
</file>

<file path=ppt/ink/ink22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13:46.401"/>
    </inkml:context>
    <inkml:brush xml:id="br0">
      <inkml:brushProperty name="width" value="0.05" units="cm"/>
      <inkml:brushProperty name="height" value="0.05" units="cm"/>
    </inkml:brush>
  </inkml:definitions>
  <inkml:trace contextRef="#ctx0" brushRef="#br0">1 0 24575,'742'0'0,"-739"3"0,-9 5 0,-18 15 0,3-3 0,15-14 0,1 1 0,0 0 0,1 0 0,0 1 0,0-1 0,1 1 0,0 0 0,0 0 0,0 0 0,1 0 0,-1 11 0,3-17 0,0 0 0,-1 1 0,1-1 0,1 0 0,-1 0 0,0 0 0,0 0 0,1 0 0,-1 0 0,1 0 0,0 0 0,0 0 0,0 0 0,0 0 0,0 0 0,0 0 0,0-1 0,0 1 0,3 2 0,-2-3 0,1 1 0,-1-1 0,1 0 0,0 1 0,0-1 0,-1-1 0,1 1 0,0 0 0,0-1 0,0 1 0,0-1 0,0 0 0,0 0 0,0 0 0,0 0 0,-1-1 0,1 1 0,4-2 0,1 0 0,-1-1 0,0 1 0,1-1 0,-1-1 0,-1 0 0,1 1 0,7-7 0,-8 6 0,-1 0 0,1 0 0,-1 1 0,1 0 0,0 0 0,1 0 0,-1 1 0,0 0 0,1 0 0,-1 1 0,8-1 0,25 2 60,47 8-1,-10-1-1543,-34-5-5342</inkml:trace>
</inkml:ink>
</file>

<file path=ppt/ink/ink22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13:46.765"/>
    </inkml:context>
    <inkml:brush xml:id="br0">
      <inkml:brushProperty name="width" value="0.05" units="cm"/>
      <inkml:brushProperty name="height" value="0.05" units="cm"/>
    </inkml:brush>
  </inkml:definitions>
  <inkml:trace contextRef="#ctx0" brushRef="#br0">0 1 24575,'0'4'0,"0"16"0,0 17 0,0 20 0,0 15 0,0 8 0,0-1 0,0-4 0,9-16 0,3-26 0,-1-19-8191</inkml:trace>
</inkml:ink>
</file>

<file path=ppt/ink/ink22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13:47.155"/>
    </inkml:context>
    <inkml:brush xml:id="br0">
      <inkml:brushProperty name="width" value="0.05" units="cm"/>
      <inkml:brushProperty name="height" value="0.05" units="cm"/>
    </inkml:brush>
  </inkml:definitions>
  <inkml:trace contextRef="#ctx0" brushRef="#br0">0 317 24575,'5'0'0,"10"0"0,12 0 0,10 0 0,8 0 0,10 0 0,8 0 0,-1 0 0,-2 0 0,-7 9 0,-13 8 0,-13 14 0,-6 2 0,6-9 0,-1-9-8191</inkml:trace>
  <inkml:trace contextRef="#ctx0" brushRef="#br0" timeOffset="1">478 0 24575,'-5'0'0,"8"0"0,8 0 0,2 0-8191</inkml:trace>
</inkml:ink>
</file>

<file path=ppt/ink/ink22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13:47.533"/>
    </inkml:context>
    <inkml:brush xml:id="br0">
      <inkml:brushProperty name="width" value="0.05" units="cm"/>
      <inkml:brushProperty name="height" value="0.05" units="cm"/>
    </inkml:brush>
  </inkml:definitions>
  <inkml:trace contextRef="#ctx0" brushRef="#br0">32 39 24575,'-5'10'0,"0"1"0,1 0 0,0-1 0,0 1 0,1 1 0,1-1 0,0 0 0,1 1 0,0-1 0,0 1 0,1-1 0,2 13 0,-1-19 0,0 0 0,0-1 0,0 1 0,1 0 0,0-1 0,0 1 0,0-1 0,0 1 0,1-1 0,0 0 0,0 0 0,0 0 0,0 0 0,0-1 0,1 1 0,0-1 0,-1 0 0,1 0 0,1 0 0,-1 0 0,0-1 0,1 0 0,-1 0 0,1 0 0,0 0 0,-1-1 0,1 0 0,0 0 0,9 1 0,-8-2 0,0 0 0,1 0 0,-1 0 0,0-1 0,0 0 0,0 0 0,0 0 0,0-1 0,0 0 0,0 0 0,-1-1 0,1 1 0,-1-1 0,0-1 0,1 1 0,-1-1 0,-1 0 0,1 0 0,0 0 0,4-6 0,-6 7 0,-1-1 0,1 1 0,-1 0 0,0-1 0,0 1 0,0-1 0,0 0 0,-1 0 0,1 0 0,-1 0 0,0 0 0,0 0 0,0 0 0,-1 0 0,0 0 0,0 0 0,0 0 0,0 0 0,0-1 0,-1 1 0,0 0 0,0 0 0,0 0 0,0 0 0,-1 0 0,1 1 0,-1-1 0,0 0 0,0 1 0,-5-7 0,-4-2 0,0 1 0,-1 0 0,-1 0 0,0 1 0,0 1 0,-1 0 0,0 1 0,0 0 0,-1 1 0,0 1 0,-1 0 0,-24-5 0,86 13-1365,-4 1-5461</inkml:trace>
</inkml:ink>
</file>

<file path=ppt/ink/ink22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13:47.906"/>
    </inkml:context>
    <inkml:brush xml:id="br0">
      <inkml:brushProperty name="width" value="0.05" units="cm"/>
      <inkml:brushProperty name="height" value="0.05" units="cm"/>
    </inkml:brush>
  </inkml:definitions>
  <inkml:trace contextRef="#ctx0" brushRef="#br0">1 1 24575,'4'0'0,"2"4"0,0 12 0,-2 15 0,-1 16 0,0 10 0,-2-1 0,-1-5 0,9-12 0,12-20 0,2-24 0,6-15 0,-1-9 0,-6-8 0,-7 2-8191</inkml:trace>
</inkml:ink>
</file>

<file path=ppt/ink/ink22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13:49.423"/>
    </inkml:context>
    <inkml:brush xml:id="br0">
      <inkml:brushProperty name="width" value="0.05" units="cm"/>
      <inkml:brushProperty name="height" value="0.05" units="cm"/>
    </inkml:brush>
  </inkml:definitions>
  <inkml:trace contextRef="#ctx0" brushRef="#br0">1 202 24575,'17'-19'0,"-1"0"0,17-26 0,-23 28 0,2 1 0,0 0 0,1 1 0,25-23 0,-37 37 0,0-1 0,1 1 0,-1 0 0,0 0 0,1-1 0,-1 1 0,1 0 0,-1 0 0,1 0 0,0 0 0,-1 1 0,1-1 0,0 0 0,0 1 0,-1-1 0,1 1 0,0 0 0,0 0 0,0-1 0,0 1 0,0 0 0,-1 0 0,1 1 0,0-1 0,0 0 0,0 1 0,0-1 0,-1 1 0,1-1 0,0 1 0,0 0 0,-1 0 0,4 2 0,-1 2 0,1 1 0,-1 0 0,0 0 0,0 1 0,-1-1 0,0 1 0,4 9 0,-4-8 0,0 0 0,1-1 0,0 1 0,0-1 0,8 10 0,-5-11-57,0-1 0,0 0 1,0 0-1,1-1 0,0 0 0,0 0 0,0-1 0,0 0 0,0-1 0,1 1 0,-1-2 1,1 1-1,0-1 0,-1-1 0,1 1 0,0-1 0,0-1 0,-1 0 0,1 0 1,-1-1-1,1 1 0,-1-2 0,10-3 0,18-10-6769</inkml:trace>
</inkml:ink>
</file>

<file path=ppt/ink/ink22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3-02T05:14:46.465"/>
    </inkml:context>
    <inkml:brush xml:id="br0">
      <inkml:brushProperty name="width" value="0.2" units="cm"/>
      <inkml:brushProperty name="height" value="0.4" units="cm"/>
      <inkml:brushProperty name="color" value="#00F900"/>
      <inkml:brushProperty name="tip" value="rectangle"/>
      <inkml:brushProperty name="rasterOp" value="maskPen"/>
      <inkml:brushProperty name="ignorePressure" value="1"/>
    </inkml:brush>
  </inkml:definitions>
  <inkml:trace contextRef="#ctx0" brushRef="#br0">0 680,'6'0,"-1"-1,1 0,-1 0,1 0,-1-1,0 0,0 0,0 0,0-1,0 1,0-1,0 0,-1-1,1 1,-1-1,7-7,5-8,0-1,20-35,12-12,242-228,-142 151,-114 109</inkml:trace>
</inkml:ink>
</file>

<file path=ppt/ink/ink22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3-02T05:14:47.626"/>
    </inkml:context>
    <inkml:brush xml:id="br0">
      <inkml:brushProperty name="width" value="0.2" units="cm"/>
      <inkml:brushProperty name="height" value="0.4" units="cm"/>
      <inkml:brushProperty name="color" value="#00F900"/>
      <inkml:brushProperty name="tip" value="rectangle"/>
      <inkml:brushProperty name="rasterOp" value="maskPen"/>
      <inkml:brushProperty name="ignorePressure" value="1"/>
    </inkml:brush>
  </inkml:definitions>
  <inkml:trace contextRef="#ctx0" brushRef="#br0">0 827,'4'-1,"0"-1,0 0,0 0,0 0,-1 0,1-1,0 1,-1-1,0 0,0 0,0 0,0 0,0-1,3-5,2-1,58-74,70-114,-77 106,85-100,-108 148,-17 20,0 1,2 1,0 0,1 2,41-29,-54 46,-6 7</inkml:trace>
</inkml:ink>
</file>

<file path=ppt/ink/ink22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3-02T05:14:56.505"/>
    </inkml:context>
    <inkml:brush xml:id="br0">
      <inkml:brushProperty name="width" value="0.2" units="cm"/>
      <inkml:brushProperty name="height" value="0.4" units="cm"/>
      <inkml:brushProperty name="color" value="#00FDFF"/>
      <inkml:brushProperty name="tip" value="rectangle"/>
      <inkml:brushProperty name="rasterOp" value="maskPen"/>
      <inkml:brushProperty name="ignorePressure" value="1"/>
    </inkml:brush>
  </inkml:definitions>
  <inkml:trace contextRef="#ctx0" brushRef="#br0">0 269,'14'-1,"-1"-1,0 0,-1-1,1-1,16-6,29-7,16 4,-22 4,-1-1,50-18,-24 5,-49 15,46-17,-33 6,111-44,-128 55,1 2,-1 0,1 2,42-3,145 8,-86 2,-116-3,0 1,0 0,0 0,0 1,0 1,-1-1,1 1,-1 1,1 0,-1 0,0 1,-1 0,1 1,-1 0,0 0,-1 0,1 1,-1 1,-1-1,1 1,-1 0,-1 0,1 1,-1 0,-1 0,0 0,0 0,-1 1,0-1,0 1,1 16,-3-17,2 17,-1 0,-4 46,2-65,-1-1,0 1,0-1,-1 1,0-1,0 0,-1 1,1-1,-1 0,-1-1,1 1,-1 0,0-1,0 0,-1 0,-5 5,-12 4,-1 0,0-2,-1-1,0 0,-1-2,0-1,-36 7,56-13,-50 8,0-3,0-2,-1-2,-95-8,17 2,64 4,-83 14,70-7,1-2,-142-11,223 6,-1-1,1 0,0 0,0 0,-1 0,1 0,0 0,-1 0,1 0,0-1,0 1,-1 0,1-1,0 1,0-1,0 1,0-1,-1 0,1 0,0 1,0-1,0 0,0 0,1 0,-1 0,0 0,-1-2,3 2,-1-1,1 0,-1 1,1-1,0 1,0-1,0 1,0 0,0-1,0 1,0 0,0 0,0-1,0 1,1 0,-1 0,2-1,14-9,1 0,21-9,51-17,146-40,-190 64,170-40,-154 41,1 3,0 3,126 3,-21 1,-145 1,0-1,0-2,29-8,-41 9</inkml:trace>
</inkml:ink>
</file>

<file path=ppt/ink/ink22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3-02T05:14:57.985"/>
    </inkml:context>
    <inkml:brush xml:id="br0">
      <inkml:brushProperty name="width" value="0.2" units="cm"/>
      <inkml:brushProperty name="height" value="0.4" units="cm"/>
      <inkml:brushProperty name="color" value="#00FDFF"/>
      <inkml:brushProperty name="tip" value="rectangle"/>
      <inkml:brushProperty name="rasterOp" value="maskPen"/>
      <inkml:brushProperty name="ignorePressure" value="1"/>
    </inkml:brush>
  </inkml:definitions>
  <inkml:trace contextRef="#ctx0" brushRef="#br0">326 191,'0'-3,"0"-1,0 0,-1 0,1 0,-1 1,1-1,-1 0,0 0,-1 1,1-1,-1 1,1-1,-1 1,0 0,-4-5,2 4,0 1,0 0,-1 0,1 0,-1 0,0 1,1 0,-1 0,0 0,-10-2,6 1,1 1,-1 1,0-1,0 1,0 1,0 0,0 0,0 0,1 1,-1 1,0 0,0 0,1 0,-11 5,13-3,-1-1,1 2,0-1,0 0,0 1,1 0,0 1,0-1,0 1,0 0,1 0,0 1,0-1,1 1,0 0,0-1,-3 12,3-6,-1 0,2 0,0 0,0 1,1-1,0 0,1 1,1-1,3 22,-3-28,1-1,-1 0,1 0,0 0,1 0,-1-1,1 1,0-1,0 1,0-1,0 0,1 0,0 0,0-1,0 0,0 1,1-1,-1 0,1-1,-1 1,1-1,0 0,0 0,8 1,-4-1,0 0,0-1,-1 0,1 0,0-1,0 0,0 0,0-1,0-1,-1 1,1-1,-1-1,1 0,-1 0,0-1,0 1,15-11,-14 7,-1 0,0 0,0-1,0 0,-1 0,0-1,-1 0,0 0,0 0,-1-1,0 0,-1 0,0 0,3-14,-4 7,0 1,-1-1,0 1,-1-1,-3-26,1 34,0 0,0 0,-1 0,0-1,-1 2,0-1,0 0,-1 0,0 1,-1 0,-7-11,8 15,0 0,0 1,0 0,0 0,0 0,0 1,-1-1,0 1,1 0,-1 0,0 1,0-1,0 1,0 0,0 1,0-1,0 1,0 0,-1 0,1 0,0 1,0 0,0 0,0 0,0 1,1 0,-1 0,0 0,1 0,-1 1,1-1,0 1,-1 0,2 1,-1-1,0 1,1-1,-1 1,-3 7,-3 8,1 0,1 1,0 0,2 0,0 1,-4 31,9-40,0-1,0 0,1 1,0-1,1 0,1 1,-1-1,2 0,0 0,0 0,1 0,0-1,10 18,-12-24,0-1,1 0,-1 0,1 0,-1 0,1-1,0 1,0-1,0 0,1 0,-1 0,0 0,1 0,-1-1,1 1,0-1,-1 0,1 0,0 0,0-1,0 0,0 1,-1-1,1 0,0-1,0 1,0-1,5-1,-4 0,1 1,-1-2,1 1,-1-1,0 1,0-1,0-1,0 1,-1-1,1 0,-1 0,0 0,0 0,-1-1,1 0,-1 0,0 0,3-5,6-24</inkml:trace>
</inkml:ink>
</file>

<file path=ppt/ink/ink2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4:55:46.658"/>
    </inkml:context>
    <inkml:brush xml:id="br0">
      <inkml:brushProperty name="width" value="0.05" units="cm"/>
      <inkml:brushProperty name="height" value="0.05" units="cm"/>
    </inkml:brush>
  </inkml:definitions>
  <inkml:trace contextRef="#ctx0" brushRef="#br0">110 1 24575,'-13'0'0,"-9"0"0,-4 0 0,1 13 0,6 13 0,14 11 0,17-1 0,15-6 0,8-5 0,-3 3 0,-11 1 0,-18-5 0,-17 3 0,-12-4 0,-1-9 0,5-8-8191</inkml:trace>
</inkml:ink>
</file>

<file path=ppt/ink/ink23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3-02T05:15:35.137"/>
    </inkml:context>
    <inkml:brush xml:id="br0">
      <inkml:brushProperty name="width" value="0.2" units="cm"/>
      <inkml:brushProperty name="height" value="0.4" units="cm"/>
      <inkml:brushProperty name="color" value="#00FDFF"/>
      <inkml:brushProperty name="tip" value="rectangle"/>
      <inkml:brushProperty name="rasterOp" value="maskPen"/>
      <inkml:brushProperty name="ignorePressure" value="1"/>
    </inkml:brush>
  </inkml:definitions>
  <inkml:trace contextRef="#ctx0" brushRef="#br0">0 111,'61'-2,"-2"-3,1-2,-1-2,0-4,70-23,-90 25,67-11,-92 20,0 0,0 1,0 1,0 0,0 1,1 0,-2 1,19 5,-31-7,0 1,0-1,0 0,1 1,-1-1,0 1,0-1,0 1,0-1,0 1,0 0,0 0,0-1,-1 1,1 0,0 0,0 0,-1 0,1 0,0 0,0 2,-1-2,0 0,0 0,0 0,-1 0,1 0,0-1,0 1,-1 0,1 0,-1 0,1 0,-1 0,1 0,-1-1,1 1,-1 0,0 0,1-1,-1 1,-1 0,-46 29,46-30,-75 33,-138 39,206-69,-1 1,1 0,0 0,1 1,-1 0,1 0,0 1,0 0,1 0,0 1,-11 13,17-19,0-1,1 1,-1-1,0 1,1-1,-1 1,1-1,-1 1,1 0,0-1,-1 1,1 0,0-1,-1 1,1 0,0 0,0-1,-1 1,1 0,0 0,0-1,0 1,0 0,0 0,0-1,0 1,1 0,-1 0,0 0,0-1,1 1,-1 1,2-1,-1 0,1 0,-1 0,1-1,0 1,-1 0,1-1,0 1,-1-1,1 1,0-1,0 0,3 0,72-3,-66 2,261-14,-230 14</inkml:trace>
</inkml:ink>
</file>

<file path=ppt/ink/ink23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3-02T05:15:35.999"/>
    </inkml:context>
    <inkml:brush xml:id="br0">
      <inkml:brushProperty name="width" value="0.2" units="cm"/>
      <inkml:brushProperty name="height" value="0.4" units="cm"/>
      <inkml:brushProperty name="color" value="#00FDFF"/>
      <inkml:brushProperty name="tip" value="rectangle"/>
      <inkml:brushProperty name="rasterOp" value="maskPen"/>
      <inkml:brushProperty name="ignorePressure" value="1"/>
    </inkml:brush>
  </inkml:definitions>
  <inkml:trace contextRef="#ctx0" brushRef="#br0">384 82,'0'-3,"-1"0,0 0,0 0,0 0,0 0,0 1,0-1,-1 0,0 1,1-1,-1 0,0 1,0 0,0 0,-1-1,1 1,0 1,-1-1,1 0,-1 1,0-1,0 1,1 0,-1-1,-4 1,-5-4,-1 1,-1 0,1 1,-19-2,20 4,0 0,-1 0,1 1,-1 1,1 0,0 1,0 0,-23 8,29-8,0 1,-1 1,1-1,1 1,-1 0,1 0,-1 1,1 0,0-1,1 2,-1-1,1 1,0-1,1 1,-1 0,1 0,-4 11,2-3,1 0,0 0,1 0,1 0,0 1,0-1,2 1,0-1,3 26,-2-33,0 0,1-1,-1 1,1 0,0-1,1 0,0 1,0-1,0 0,1 0,0 0,0-1,0 0,1 1,0-2,0 1,0 0,0-1,1 0,-1 0,1-1,7 4,9 0,1-1,-1-1,1-1,0-1,0-1,0-1,0-1,0-1,0 0,-1-2,1-1,0-1,27-10,-38 10,0-1,0-1,-1 1,0-2,0 1,0-2,-1 1,-1-2,1 1,-2-1,9-11,-14 17,-1 1,0 0,0-1,0 1,0-1,-1 0,1 0,-1 1,0-1,0 0,0 0,-1 0,1 0,-1 0,0 0,0 0,-1 0,1 0,-1 0,0 0,0 0,0 0,0 0,-1 0,1 1,-1-1,0 0,0 1,-1 0,1-1,-1 1,1 0,-1 0,0 1,0-1,0 1,-1-1,1 1,-5-2,-5-4,-1 1,0 0,-1 1,1 1,-1 0,0 1,-24-3,12 4,-1 1,0 0,-37 5,53-2,1 1,0 1,0 0,0 0,0 1,0 1,1 0,0 0,0 1,-11 8,17-12,0 1,1 0,-1 0,0 0,1 1,0-1,0 1,0 0,0 0,1 0,-1 0,1 0,0 0,0 1,0-1,1 1,0-1,0 1,0 0,0 0,1-1,0 1,0 0,0 0,0-1,2 6,10 18</inkml:trace>
</inkml:ink>
</file>

<file path=ppt/ink/ink23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3-02T05:15:39.681"/>
    </inkml:context>
    <inkml:brush xml:id="br0">
      <inkml:brushProperty name="width" value="0.2" units="cm"/>
      <inkml:brushProperty name="height" value="0.4" units="cm"/>
      <inkml:brushProperty name="color" value="#00F900"/>
      <inkml:brushProperty name="tip" value="rectangle"/>
      <inkml:brushProperty name="rasterOp" value="maskPen"/>
      <inkml:brushProperty name="ignorePressure" value="1"/>
    </inkml:brush>
  </inkml:definitions>
  <inkml:trace contextRef="#ctx0" brushRef="#br0">339 259,'0'-5,"0"0,-1-1,1 1,-1 0,0 0,0 0,-1 0,0 0,0 0,0 0,0 0,-1 1,1-1,-1 1,-1 0,1 0,0 0,-1 0,0 0,0 1,0 0,0-1,-1 2,1-1,-1 0,1 1,-1 0,0 0,0 0,0 1,0 0,-1 0,-4-1,2 1,0 1,0-1,0 1,0 1,0-1,0 1,0 1,0-1,1 2,-1-1,1 1,-1 0,1 0,0 1,0 0,0 0,1 0,-1 1,1 0,0 1,-7 8,6-4,0 1,0-1,1 2,1-1,0 1,0-1,1 1,1 1,0-1,0 0,1 1,0 13,2-20,0 0,0 0,1 0,0 1,0-1,0 0,1 0,-1 0,1-1,1 1,-1 0,1-1,0 0,1 1,-1-1,1 0,0-1,0 1,0-1,1 0,0 0,0 0,0 0,0-1,0 0,11 5,-3-4,0 0,0-1,0 0,0-1,1-1,-1 0,1-1,0 0,-1-1,0-1,1 0,24-7,-14 2,-1-1,-1-1,1-1,-2-1,1 0,26-21,-34 20,0 0,-1 0,-1-2,0 0,-1 0,0-1,-2 0,1-1,-2 0,13-33,-18 40,-1 1,1-1,-2 0,1 0,-1 0,0 0,-1-1,0 1,-1 0,-2-13,1 16,1 0,-2 0,1 1,0-1,-1 1,0-1,-1 1,1 0,-1 0,0 0,0 0,0 1,-1 0,0 0,1 0,-10-5,8 5,-1 0,1 1,-1 0,0 0,0 1,0 0,0 0,0 0,0 1,0 0,-1 1,1 0,-1 0,1 0,0 1,0 0,-1 0,1 1,0 0,0 0,0 1,0 0,1 0,-1 0,-9 8,5-3,1-1,1 2,-1 0,1 0,1 1,0 0,0 0,1 0,0 1,1 1,1-1,-1 1,2 0,-4 13,3-7,1 0,1 0,0 1,2 0,0-1,3 38,5-21</inkml:trace>
</inkml:ink>
</file>

<file path=ppt/ink/ink23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3-02T05:15:40.950"/>
    </inkml:context>
    <inkml:brush xml:id="br0">
      <inkml:brushProperty name="width" value="0.2" units="cm"/>
      <inkml:brushProperty name="height" value="0.4" units="cm"/>
      <inkml:brushProperty name="color" value="#00F900"/>
      <inkml:brushProperty name="tip" value="rectangle"/>
      <inkml:brushProperty name="rasterOp" value="maskPen"/>
      <inkml:brushProperty name="ignorePressure" value="1"/>
    </inkml:brush>
  </inkml:definitions>
  <inkml:trace contextRef="#ctx0" brushRef="#br0">1490 136,'-1'-4,"0"1,0-1,0 1,0-1,0 1,-1 0,1-1,-1 1,0 0,0 0,-1 0,1 0,0 0,-1 1,0-1,1 1,-1 0,0 0,-5-3,-5-3,1 1,-1 0,-22-8,6 6,0 1,-1 2,0 0,0 2,-1 2,1 0,0 2,-46 6,14 3,0 3,1 2,-65 25,83-26,-84 13,-17 3,-158 84,293-109,0 2,0-1,0 2,0-1,1 1,0 0,1 0,-1 1,1 0,1 1,0 0,0 0,1 0,-7 16,10-21,0 0,0 1,1-1,-1 1,1 0,0-1,0 1,1 0,0 0,0-1,0 1,0 0,1 0,-1-1,1 1,1 0,-1-1,0 1,1-1,0 1,0-1,1 0,-1 0,1 0,0 0,0 0,0-1,0 1,1-1,-1 0,1 0,0 0,0-1,7 5,16 5,0 0,0-2,1 0,0-2,1-2,56 7,-40-10,1-1,0-3,81-10,-62-2,0-2,-1-3,92-40,170-106,-309 155,-2 1,-1 0,0 0,0-1,-1-1,0 0,-1-1,19-20,-31 30,1 0,-1 1,1-1,-1 0,0 0,1 1,-1-1,0 0,1 0,-1 0,0 0,0 1,0-1,0 0,0 0,0 0,0 0,0 0,0 0,0 1,-1-1,1 0,0 0,0 0,-1 0,1 1,-1-1,1 0,-1 0,1 1,-1-1,1 0,-1 1,0-1,1 1,-1-1,0 1,1-1,-1 1,0-1,0 1,1 0,-1-1,0 1,0 0,0 0,0-1,-1 1,-48-9,47 9,-328-3,198 7,32 2,0 4,-124 29,207-35,0 1,-33 13,47-16,0-1,-1 1,1 1,0-1,0 0,0 1,1 0,-1 0,1 0,-1 0,1 1,0-1,0 1,1 0,-1 0,-3 7,6-9,0 0,0-1,0 1,0 0,0-1,0 1,1 0,-1-1,0 1,1-1,0 1,-1 0,1-1,0 1,-1-1,1 0,0 1,0-1,0 0,1 1,-1-1,0 0,0 0,1 0,-1 0,0 0,1 0,-1-1,1 1,-1 0,1-1,1 1,58 18,-23-13,0-2,0-1,0-3,1 0,-1-3,38-7,226-59,8-31,-200 60</inkml:trace>
</inkml:ink>
</file>

<file path=ppt/ink/ink2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4:55:47.062"/>
    </inkml:context>
    <inkml:brush xml:id="br0">
      <inkml:brushProperty name="width" value="0.05" units="cm"/>
      <inkml:brushProperty name="height" value="0.05" units="cm"/>
    </inkml:brush>
  </inkml:definitions>
  <inkml:trace contextRef="#ctx0" brushRef="#br0">0 1 24575,'9'0'0,"7"0"0,9 0 0,15 13 0,8 30 0,9 52 0,4 45 0,-8 37 0,-1 33 0,-9 15 0,-16 0 0,-21-12 0,-20-21 0,-9-33 0,-8-40 0,1-41-8191</inkml:trace>
</inkml:ink>
</file>

<file path=ppt/ink/ink2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4:55:47.483"/>
    </inkml:context>
    <inkml:brush xml:id="br0">
      <inkml:brushProperty name="width" value="0.05" units="cm"/>
      <inkml:brushProperty name="height" value="0.05" units="cm"/>
    </inkml:brush>
  </inkml:definitions>
  <inkml:trace contextRef="#ctx0" brushRef="#br0">402 1 24575,'-4'0'0,"-15"0"0,-9 0 0,-12 13 0,-12 22 0,-11 31 0,5 40 0,0 44 0,9 33 0,18 15 0,32-9 0,36-22 0,40-28 0,27-37 0,5-36 0,-15-29-8191</inkml:trace>
</inkml:ink>
</file>

<file path=ppt/ink/ink2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4:55:48.009"/>
    </inkml:context>
    <inkml:brush xml:id="br0">
      <inkml:brushProperty name="width" value="0.05" units="cm"/>
      <inkml:brushProperty name="height" value="0.05" units="cm"/>
    </inkml:brush>
  </inkml:definitions>
  <inkml:trace contextRef="#ctx0" brushRef="#br0">48 0 24575,'0'9'0,"0"16"0,-9 17 0,-3 14 0,1 11 0,2-2 0,2-7 0,8-14 0,7-15 0,7-20 0,1-20 0,6-23 0,0-4-8191</inkml:trace>
</inkml:ink>
</file>

<file path=ppt/ink/ink2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4:55:48.403"/>
    </inkml:context>
    <inkml:brush xml:id="br0">
      <inkml:brushProperty name="width" value="0.05" units="cm"/>
      <inkml:brushProperty name="height" value="0.05" units="cm"/>
    </inkml:brush>
  </inkml:definitions>
  <inkml:trace contextRef="#ctx0" brushRef="#br0">0 1 24575,'0'8'0,"0"13"0,0 15 0,0 10 0,0 6 0,0-2 0,0 1 0,0-14 0,0-17 0,0-17 0</inkml:trace>
</inkml:ink>
</file>

<file path=ppt/ink/ink2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4:55:48.791"/>
    </inkml:context>
    <inkml:brush xml:id="br0">
      <inkml:brushProperty name="width" value="0.05" units="cm"/>
      <inkml:brushProperty name="height" value="0.05" units="cm"/>
    </inkml:brush>
  </inkml:definitions>
  <inkml:trace contextRef="#ctx0" brushRef="#br0">0 68 24575,'9'0'0,"11"0"0,20 0 0,26 0 0,13 0 0,7-9 0,3-3 0,-11 0 0,-18-1 0,-23 1 0,-23 2 0</inkml:trace>
  <inkml:trace contextRef="#ctx0" brushRef="#br0" timeOffset="1">129 247 24575,'5'0'0,"9"0"0,12 0 0,9-4 0,13-2 0,7-9 0,6-1 0,7-7 0,0 0 0,-11 1 0,-16 3-8191</inkml:trace>
</inkml:ink>
</file>

<file path=ppt/ink/ink2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4:55:49.214"/>
    </inkml:context>
    <inkml:brush xml:id="br0">
      <inkml:brushProperty name="width" value="0.05" units="cm"/>
      <inkml:brushProperty name="height" value="0.05" units="cm"/>
    </inkml:brush>
  </inkml:definitions>
  <inkml:trace contextRef="#ctx0" brushRef="#br0">137 6 24575,'-6'1'0,"-1"1"0,0-1 0,1 1 0,-1 0 0,1 1 0,-1 0 0,1 0 0,0 0 0,0 1 0,0-1 0,1 1 0,-1 1 0,1-1 0,0 1 0,1 0 0,-1 0 0,1 0 0,0 1 0,0 0 0,0-1 0,1 1 0,-4 9 0,5-11 0,0 0 0,1 0 0,-1 0 0,1 1 0,0-1 0,0 0 0,1 1 0,-1-1 0,1 1 0,0-1 0,0 1 0,0-1 0,1 1 0,2 8 0,-2-10 0,1 0 0,-1 0 0,1 0 0,0 0 0,0 0 0,0 0 0,0 0 0,1-1 0,-1 1 0,1-1 0,-1 0 0,1 0 0,0 0 0,0 0 0,0 0 0,0-1 0,0 1 0,0-1 0,1 0 0,-1 0 0,6 1 0,-2 0 0,-1-1 0,1-1 0,0 1 0,-1-1 0,1 0 0,0-1 0,-1 1 0,1-1 0,0-1 0,-1 1 0,0-1 0,1 0 0,-1-1 0,0 0 0,0 0 0,0 0 0,10-8 0,-12 9 0,-1-1 0,1 0 0,-1 0 0,0 0 0,0 0 0,0-1 0,-1 1 0,1-1 0,-1 0 0,1 0 0,-1 0 0,-1 0 0,1 0 0,0 0 0,-1 0 0,0 0 0,0-1 0,0 1 0,-1-1 0,0 1 0,1-1 0,-1 1 0,-1 0 0,1-1 0,-1 1 0,1-1 0,-4-7 0,2 8 4,0-1 0,-1 1-1,0 0 1,1 0 0,-1 0-1,-1 0 1,1 1 0,0 0-1,-1-1 1,0 1 0,0 0 0,0 0-1,0 1 1,0 0 0,-1-1-1,-4-1 1,-57-17-410,62 19-616,34 4-5804</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4:55:37.015"/>
    </inkml:context>
    <inkml:brush xml:id="br0">
      <inkml:brushProperty name="width" value="0.05" units="cm"/>
      <inkml:brushProperty name="height" value="0.05" units="cm"/>
    </inkml:brush>
  </inkml:definitions>
  <inkml:trace contextRef="#ctx0" brushRef="#br0">11 0 24575,'0'22'0,"0"25"0,0 21 0,0 17 0,0 7 0,0-3 0,0-13 0,0-27 0,0-27 0,0-26 0,-5-16 0,0-6-8191</inkml:trace>
</inkml:ink>
</file>

<file path=ppt/ink/ink3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4:55:49.574"/>
    </inkml:context>
    <inkml:brush xml:id="br0">
      <inkml:brushProperty name="width" value="0.05" units="cm"/>
      <inkml:brushProperty name="height" value="0.05" units="cm"/>
    </inkml:brush>
  </inkml:definitions>
  <inkml:trace contextRef="#ctx0" brushRef="#br0">384 73 24575,'0'-3'0,"0"0"0,0 0 0,-1-1 0,0 1 0,1 0 0,-1 0 0,0 1 0,-1-1 0,1 0 0,0 0 0,-1 0 0,0 1 0,1-1 0,-1 1 0,0-1 0,0 1 0,0 0 0,-1 0 0,1 0 0,-1 0 0,1 0 0,-1 1 0,1-1 0,-1 1 0,0-1 0,0 1 0,0 0 0,0 0 0,0 0 0,-4 0 0,3 0 0,-1 0 0,0 0 0,0 1 0,0 0 0,0 0 0,0 0 0,0 0 0,0 1 0,0 0 0,1 0 0,-1 0 0,0 0 0,1 1 0,-1 0 0,0 0 0,1 0 0,0 1 0,0-1 0,-5 5 0,0 3 0,1-1 0,0 2 0,1-1 0,0 1 0,0 0 0,1 0 0,1 1 0,0 0 0,1 0 0,0 0 0,1 0 0,-3 16 0,-2 26 0,-3 81 0,10-107 0,-2 22 0,2 1 0,3-1 0,13 87 0,-13-129-110,-1-8 77,-1 1 0,1-1 0,-1 1-1,0 0 1,1-1 0,-1 1 0,0 0 0,0-1 0,1 1 0,-1 0 0,0 0 0,0-1 0,0 1 0,0 0 0,0-1 0,0 1 0,0 0 0,0 0 0,0-1 0,0 1 0,0 0 0,-1-1 0,1 1 0,0 0 0,0-1 0,-1 1 0,1 0 0,-1-1 0,1 1 0,0 0 0,-1-1 0,1 1 0,-1-1 0,1 1 0,-1-1 0,1 1 0,-2 0 0,-12-3-6793</inkml:trace>
  <inkml:trace contextRef="#ctx0" brushRef="#br0" timeOffset="1">1 536 24575,'0'-5'0,"8"-1"0,13 0 0,14-7 0,20-2 0,22 2 0,6-1 0,-6 1 0,-16 0 0,-19 1-8191</inkml:trace>
</inkml:ink>
</file>

<file path=ppt/ink/ink3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4:55:50.040"/>
    </inkml:context>
    <inkml:brush xml:id="br0">
      <inkml:brushProperty name="width" value="0.05" units="cm"/>
      <inkml:brushProperty name="height" value="0.05" units="cm"/>
    </inkml:brush>
  </inkml:definitions>
  <inkml:trace contextRef="#ctx0" brushRef="#br0">72 78 24575,'-1'1'0,"0"-1"0,-1 1 0,1-1 0,0 1 0,0 0 0,0-1 0,0 1 0,0 0 0,0 0 0,1 0 0,-1 0 0,0-1 0,0 1 0,1 0 0,-1 1 0,0-1 0,1 0 0,-1 0 0,1 0 0,-1 1 0,-10 28 0,10-27 0,-2 6 0,0 1 0,0-1 0,1 1 0,1 0 0,0 0 0,0 0 0,1 15 0,0-23 0,0 1 0,1-1 0,-1 0 0,1 1 0,-1-1 0,1 1 0,0-1 0,0 0 0,0 0 0,0 0 0,1 1 0,-1-1 0,0 0 0,1 0 0,-1-1 0,1 1 0,0 0 0,0 0 0,0-1 0,0 1 0,0-1 0,0 0 0,0 1 0,0-1 0,0 0 0,1 0 0,-1 0 0,0-1 0,1 1 0,-1-1 0,0 1 0,1-1 0,-1 0 0,1 0 0,2 0 0,2-1 0,1 0 0,-1 0 0,1-1 0,-1 0 0,0 0 0,0-1 0,0 0 0,0-1 0,0 1 0,-1-1 0,1 0 0,-1-1 0,0 1 0,-1-1 0,1-1 0,6-7 0,-8 10 0,-1-1 0,0 1 0,0-1 0,-1 1 0,1-1 0,-1 0 0,1 0 0,-1 0 0,0 0 0,-1-1 0,1 1 0,-1 0 0,0-1 0,0 1 0,0-1 0,-1 1 0,1-1 0,-1 1 0,0-1 0,-1 1 0,1-1 0,-1 0 0,0 1 0,0 0 0,0-1 0,0 1 0,-1 0 0,-3-7 0,0 4 0,-1 0 0,0 0 0,-1 1 0,0 0 0,0 0 0,0 0 0,0 1 0,-1 0 0,0 1 0,0 0 0,-15-6 0,18 8 0,-1 0 0,0 0 0,1 0 0,-1 1 0,0-1 0,0 2 0,0-1 0,0 0 0,0 1 0,0 1 0,0-1 0,0 1 0,0-1 0,1 2 0,-1-1 0,0 1 0,0 0 0,-7 3 0,12-4 2,1-1-1,-1 0 1,0 0-1,1 0 1,-1 1-1,0-1 1,1 0-1,-1 1 1,0-1-1,1 1 1,-1-1-1,1 1 0,-1-1 1,1 1-1,-1-1 1,1 1-1,-1-1 1,1 1-1,0 0 1,-1-1-1,1 1 1,0 0-1,0-1 1,-1 1-1,1 0 1,0-1-1,0 1 1,0 0-1,0-1 1,0 1-1,0 0 1,0 0-1,0-1 1,0 1-1,0 0 0,0-1 1,0 1-1,0 0 1,1-1-1,-1 1 1,0 0-1,1-1 1,-1 1-1,0 0 1,1-1-1,-1 1 1,1-1-1,-1 1 1,1 0-1,33 17-1440,5-8-5387</inkml:trace>
</inkml:ink>
</file>

<file path=ppt/ink/ink3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4:55:50.461"/>
    </inkml:context>
    <inkml:brush xml:id="br0">
      <inkml:brushProperty name="width" value="0.05" units="cm"/>
      <inkml:brushProperty name="height" value="0.05" units="cm"/>
    </inkml:brush>
  </inkml:definitions>
  <inkml:trace contextRef="#ctx0" brushRef="#br0">1 1 24575,'0'30'0,"0"37"0,0 24 0,9 23 0,3 9 0,-1 2 0,-2-12 0,-2-21 0,-3-35 0,-2-31 0,-1-25 0,-1-21 0,-1-16 0,1-15 0,-1-11 0,1-9 0,0-6 0,-1 12-8191</inkml:trace>
</inkml:ink>
</file>

<file path=ppt/ink/ink3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4:55:50.863"/>
    </inkml:context>
    <inkml:brush xml:id="br0">
      <inkml:brushProperty name="width" value="0.05" units="cm"/>
      <inkml:brushProperty name="height" value="0.05" units="cm"/>
    </inkml:brush>
  </inkml:definitions>
  <inkml:trace contextRef="#ctx0" brushRef="#br0">1 539 24575,'0'-5'0,"1"0"0,0 1 0,0-1 0,1 1 0,-1-1 0,1 1 0,0-1 0,0 1 0,1 0 0,-1 0 0,1 0 0,0 0 0,0 1 0,0-1 0,0 1 0,1 0 0,-1 0 0,1 0 0,0 0 0,0 0 0,0 1 0,0 0 0,9-3 0,1-2 0,1 1 0,0 1 0,1 0 0,-1 1 0,28-3 0,-36 7 0,1-1 0,0 1 0,-1 1 0,1-1 0,-1 1 0,0 0 0,1 1 0,-1 0 0,8 3 0,-13-4 0,-1-1 0,1 1 0,0 0 0,-1 0 0,1 0 0,-1 0 0,0 0 0,1 0 0,-1 0 0,0 1 0,1-1 0,-1 0 0,0 1 0,0-1 0,0 1 0,0-1 0,-1 1 0,1 0 0,0-1 0,-1 1 0,1 0 0,-1-1 0,1 1 0,-1 0 0,0 0 0,0 0 0,0-1 0,0 1 0,0 0 0,0 0 0,0-1 0,0 1 0,-1 0 0,1 0 0,-1-1 0,1 1 0,-1 0 0,0-1 0,0 1 0,0-1 0,0 1 0,-2 2 0,-4 5 0,0 0 0,0 0 0,-1-1 0,-1 0 0,1 0 0,-1-1 0,-1 0 0,1 0 0,-1-1 0,0-1 0,-1 1 0,1-2 0,-1 0 0,0 0 0,0 0 0,-23 2 0,33-5-28,-1-1 1,0 0-1,1 0 0,-1 0 0,1 0 0,-1 0 0,1-1 0,-1 1 0,1 0 1,-1-1-1,1 1 0,-1-1 0,1 1 0,-1-1 0,1 0 0,0 0 1,-1 1-1,1-1 0,0 0 0,0 0 0,0 0 0,0-1 0,-1 1 1,2 0-1,-1 0 0,0-1 0,0 1 0,0 0 0,0-1 0,1 1 1,-1-1-1,1 1 0,-1 0 0,1-1 0,0 0 0,-1 1 0,1-1 0,0 1 1,0-1-1,0 1 0,0-1 0,0 1 0,1-1 0,-1 1 0,0-1 1,1 1-1,-1-1 0,2-2 0,9-25-6798</inkml:trace>
  <inkml:trace contextRef="#ctx0" brushRef="#br0" timeOffset="1">515 1 24575,'0'17'0,"0"19"0,0 21 0,4 14 0,2 7 0,0 0 0,-2-9 0,-1-21 0,-1-18-8191</inkml:trace>
</inkml:ink>
</file>

<file path=ppt/ink/ink3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4:55:51.271"/>
    </inkml:context>
    <inkml:brush xml:id="br0">
      <inkml:brushProperty name="width" value="0.05" units="cm"/>
      <inkml:brushProperty name="height" value="0.05" units="cm"/>
    </inkml:brush>
  </inkml:definitions>
  <inkml:trace contextRef="#ctx0" brushRef="#br0">1 262 24575,'11'-4'0,"0"0"0,0 1 0,1 0 0,-1 0 0,14 0 0,23-6 0,178-49 0,-224 57 0,0 1 0,0-1 0,0 0 0,0 1 0,-1-1 0,1 1 0,0 0 0,0 0 0,0 0 0,0 0 0,0 0 0,0 0 0,0 0 0,0 1 0,0-1 0,0 1 0,0 0 0,0-1 0,0 1 0,-1 0 0,1 0 0,0 0 0,0 0 0,-1 0 0,1 0 0,-1 1 0,1-1 0,-1 1 0,0-1 0,1 1 0,1 2 0,-1 3 0,0 0 0,0 0 0,0 0 0,-1 1 0,0-1 0,0 0 0,-1 10 0,5 32 0,14-9 120,-19-40-146,0 1 1,1-1-1,-1 1 1,0 0-1,1-1 0,-1 1 1,0-1-1,1 1 1,-1-1-1,1 1 0,-1-1 1,1 1-1,-1-1 1,1 0-1,-1 1 0,1-1 1,0 1-1,-1-1 0,1 0 1,0 0-1,-1 1 1,1-1-1,0 0 0,-1 0 1,1 0-1,0 0 1,-1 0-1,1 0 0,0 0 1,-1 0-1,1 0 1,0 0-1,-1 0 0,1 0 1,0-1-1,-1 1 1,1 0-1,-1 0 0,1-1 1,0 1-1,-1 0 1,1-1-1,-1 1 0,1-1 1,-1 1-1,1-1 1,-1 1-1,1-1 0,-1 1 1,1-1-1,-1 1 1,0-1-1,1 1 0,-1-1 1,0 0-1,0 1 1,1-2-1,6-14-6800</inkml:trace>
  <inkml:trace contextRef="#ctx0" brushRef="#br0" timeOffset="1">412 31 24575,'0'-8'0,"8"-4"0,4 1-8191</inkml:trace>
</inkml:ink>
</file>

<file path=ppt/ink/ink3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4:55:51.708"/>
    </inkml:context>
    <inkml:brush xml:id="br0">
      <inkml:brushProperty name="width" value="0.05" units="cm"/>
      <inkml:brushProperty name="height" value="0.05" units="cm"/>
    </inkml:brush>
  </inkml:definitions>
  <inkml:trace contextRef="#ctx0" brushRef="#br0">49 83 24575,'-3'3'0,"0"0"0,1 0 0,-1 1 0,1-1 0,-1 1 0,1-1 0,0 1 0,0 0 0,1 0 0,-1 0 0,1 0 0,0 0 0,0 0 0,0 0 0,0 1 0,1-1 0,0 0 0,0 0 0,0 1 0,0-1 0,1 0 0,-1 0 0,1 0 0,0 1 0,0-1 0,1 0 0,-1 0 0,1-1 0,0 1 0,0 0 0,0 0 0,6 5 0,-5-5 0,0 0 0,1 0 0,-1 0 0,1-1 0,0 0 0,0 0 0,0 0 0,0 0 0,0-1 0,1 1 0,0-1 0,-1 0 0,1-1 0,0 1 0,0-1 0,-1 0 0,1 0 0,0 0 0,0-1 0,0 0 0,0 0 0,0 0 0,1 0 0,-2-1 0,1 0 0,0 0 0,9-3 0,-11 3 0,0-1 0,-1 1 0,1-1 0,0 1 0,0-1 0,-1 0 0,1 0 0,-1 0 0,0 0 0,1-1 0,-1 1 0,0 0 0,0-1 0,0 0 0,-1 1 0,1-1 0,-1 0 0,0 0 0,1 0 0,-1 0 0,0 0 0,-1 0 0,1 0 0,-1 0 0,1-1 0,-1 1 0,0 0 0,0 0 0,0 0 0,-1-1 0,1 1 0,-1 0 0,0-3 0,-1-2 0,-1 1 0,1-1 0,-1 1 0,0 0 0,-1 0 0,0 0 0,0 0 0,-1 0 0,1 1 0,-1 0 0,-1 0 0,-7-7 0,0 4 0,-1 0 0,0 1 0,0 1 0,-1 0 0,0 1 0,0 0 0,0 1 0,-23-4 0,28 6 33,21 2-1431,9 2-5428</inkml:trace>
</inkml:ink>
</file>

<file path=ppt/ink/ink3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4:55:52.126"/>
    </inkml:context>
    <inkml:brush xml:id="br0">
      <inkml:brushProperty name="width" value="0.05" units="cm"/>
      <inkml:brushProperty name="height" value="0.05" units="cm"/>
    </inkml:brush>
  </inkml:definitions>
  <inkml:trace contextRef="#ctx0" brushRef="#br0">2 1028 24575,'0'2'0,"-1"31"0,1 0 0,1 0 0,2 0 0,2 0 0,16 62 0,-20-93 0,0 0 0,0 0 0,0 0 0,0 0 0,0 0 0,0 0 0,0 0 0,1 0 0,-1 0 0,1 0 0,-1-1 0,5 4 0,-5-5 0,-1 0 0,1 1 0,0-1 0,0 0 0,0 1 0,0-1 0,0 0 0,0 0 0,0 0 0,0 0 0,0 0 0,0 0 0,0 0 0,0 0 0,0 0 0,0 0 0,0 0 0,0-1 0,0 1 0,-1 0 0,3-2 0,2-2 0,1 0 0,0 0 0,-1-1 0,0 0 0,0 0 0,7-11 0,6-5 0,0 3 0,2 0 0,-1 2 0,2 0 0,33-20 0,-47 32 0,0 0 0,1 0 0,0 1 0,-1 0 0,1 0 0,0 0 0,0 1 0,0 1 0,1-1 0,-1 1 0,0 1 0,1 0 0,-1 0 0,0 0 0,0 1 0,1 0 0,15 5 0,-19-4 0,0 1 0,0 0 0,-1 0 0,1 1 0,-1-1 0,1 1 0,-1 0 0,0 0 0,0 0 0,-1 1 0,0 0 0,1-1 0,-1 1 0,2 5 0,20 26 0,-25-35-39,1 0 0,-1-1 0,1 1 0,0 0 0,-1-1 0,1 1 0,0-1 0,0 1 0,0-1 0,-1 1 0,1-1 0,0 0 0,0 1 0,0-1 0,0 0 0,0 0 0,-1 0 0,1 0 0,0 1 0,0-1 0,0 0 0,0 0 0,0-1 0,0 1 0,0 0 0,0 0 0,0 0 0,-1-1 0,1 1 0,0 0 0,0-1 0,0 1 0,0-1 0,0 0 0,16-10-6787</inkml:trace>
  <inkml:trace contextRef="#ctx0" brushRef="#br0" timeOffset="1">618 1 24575,'13'0'0,"18"0"0,20 4 0,29 24 0,21 41 0,21 44 0,6 47 0,-5 31 0,-23 13 0,-30-10 0,-34-17 0,-28-29 0,-24-32 0,-23-26 0,-9-24 0,4-24-8191</inkml:trace>
</inkml:ink>
</file>

<file path=ppt/ink/ink3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4:55:53.465"/>
    </inkml:context>
    <inkml:brush xml:id="br0">
      <inkml:brushProperty name="width" value="0.05" units="cm"/>
      <inkml:brushProperty name="height" value="0.05" units="cm"/>
    </inkml:brush>
  </inkml:definitions>
  <inkml:trace contextRef="#ctx0" brushRef="#br0">169 19 24575,'0'-1'0,"-1"0"0,0-1 0,1 1 0,-1 0 0,0 0 0,0 0 0,0 0 0,0 0 0,0 0 0,0 0 0,0 1 0,0-1 0,0 0 0,0 0 0,0 1 0,-1-1 0,1 1 0,0-1 0,0 1 0,-1-1 0,1 1 0,0 0 0,-1 0 0,1 0 0,0 0 0,-1 0 0,-2 0 0,-40 0 0,39 0 0,0 1 0,1 0 0,-1 0 0,0 1 0,1-1 0,-1 1 0,1 0 0,0 0 0,-1 0 0,1 1 0,0 0 0,0 0 0,1 0 0,-1 0 0,1 0 0,-1 1 0,-3 5 0,5-7 0,1 0 0,0 1 0,-1-1 0,1 1 0,0-1 0,0 1 0,0 0 0,1-1 0,-1 1 0,1 0 0,-1-1 0,1 1 0,0 0 0,0-1 0,0 1 0,0 0 0,1 0 0,-1-1 0,1 1 0,-1 0 0,1-1 0,0 1 0,0-1 0,0 1 0,1-1 0,-1 1 0,0-1 0,1 0 0,0 0 0,-1 1 0,5 2 0,5 5 0,1-1 0,-1-1 0,2 0 0,-1-1 0,1 0 0,0 0 0,17 4 0,-18-6 0,1 0 0,-1 1 0,0 0 0,0 1 0,0 0 0,-1 1 0,15 13 0,-24-20 0,-1 0 0,0 0 0,0 1 0,0-1 0,0 0 0,0 0 0,0 0 0,-1 1 0,1-1 0,0 1 0,-1-1 0,1 0 0,-1 1 0,1-1 0,-1 1 0,0-1 0,1 1 0,-1-1 0,0 1 0,0-1 0,0 1 0,0-1 0,0 1 0,-1-1 0,0 4 0,0-3 0,0 0 0,-1 0 0,1 0 0,-1 0 0,0 0 0,0 0 0,0 0 0,0-1 0,0 1 0,0-1 0,0 1 0,0-1 0,-5 2 0,-5 2 0,-1 0 0,0-1 0,0 0 0,-17 2 0,-18 1-1365</inkml:trace>
</inkml:ink>
</file>

<file path=ppt/ink/ink3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4:55:59.815"/>
    </inkml:context>
    <inkml:brush xml:id="br0">
      <inkml:brushProperty name="width" value="0.05" units="cm"/>
      <inkml:brushProperty name="height" value="0.05" units="cm"/>
    </inkml:brush>
  </inkml:definitions>
  <inkml:trace contextRef="#ctx0" brushRef="#br0">1 56 24575,'112'-1'0,"150"-19"0,196-14 32,6 35-170,-174 2-1121,-259-3-5567</inkml:trace>
</inkml:ink>
</file>

<file path=ppt/ink/ink3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4:56:00.747"/>
    </inkml:context>
    <inkml:brush xml:id="br0">
      <inkml:brushProperty name="width" value="0.05" units="cm"/>
      <inkml:brushProperty name="height" value="0.05" units="cm"/>
    </inkml:brush>
  </inkml:definitions>
  <inkml:trace contextRef="#ctx0" brushRef="#br0">0 79 24575,'643'-13'0,"34"0"0,-211-6 0,-411 13-119,298-21-1127,-324 27-5580</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4:55:37.403"/>
    </inkml:context>
    <inkml:brush xml:id="br0">
      <inkml:brushProperty name="width" value="0.05" units="cm"/>
      <inkml:brushProperty name="height" value="0.05" units="cm"/>
    </inkml:brush>
  </inkml:definitions>
  <inkml:trace contextRef="#ctx0" brushRef="#br0">13 98 24575,'-9'4'0,"6"2"0,12-1 0,13 0 0,16-2 0,20-14 0,16-10 0,9-1 0,0-5 0,-11 1 0,-21 15 0,-20 8-8191</inkml:trace>
  <inkml:trace contextRef="#ctx0" brushRef="#br0" timeOffset="1">114 303 24575,'-8'9'0,"-4"7"0,6 1 0,11-2 0,19-9 0,22-9 0,21-13 0,17-17 0,11-11 0,3 1 0,-11 0 0,-20 7-8191</inkml:trace>
</inkml:ink>
</file>

<file path=ppt/ink/ink4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4:56:01.512"/>
    </inkml:context>
    <inkml:brush xml:id="br0">
      <inkml:brushProperty name="width" value="0.05" units="cm"/>
      <inkml:brushProperty name="height" value="0.05" units="cm"/>
    </inkml:brush>
  </inkml:definitions>
  <inkml:trace contextRef="#ctx0" brushRef="#br0">1 79 24575,'837'-38'0,"-556"20"0,985-4-1365,-1201 22-5461</inkml:trace>
</inkml:ink>
</file>

<file path=ppt/ink/ink4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4:56:13.458"/>
    </inkml:context>
    <inkml:brush xml:id="br0">
      <inkml:brushProperty name="width" value="0.05" units="cm"/>
      <inkml:brushProperty name="height" value="0.05" units="cm"/>
    </inkml:brush>
  </inkml:definitions>
  <inkml:trace contextRef="#ctx0" brushRef="#br0">71 0 24575,'-3'37'0,"-2"-1"0,-1 1 0,-1-1 0,-17 47 0,11-40 0,7-25 0,0 3 0,17-31 0,-6 4 0,1 0 0,-1 0 0,1 1 0,1 0 0,-1 0 0,1 0 0,0 1 0,0 0 0,0 0 0,1 1 0,-1 0 0,1 1 0,0-1 0,0 1 0,13-1 0,14-2 0,1 3 0,45 1 0,-54 1 0,77 2-1365,-56-1-5461</inkml:trace>
</inkml:ink>
</file>

<file path=ppt/ink/ink4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4:56:13.911"/>
    </inkml:context>
    <inkml:brush xml:id="br0">
      <inkml:brushProperty name="width" value="0.05" units="cm"/>
      <inkml:brushProperty name="height" value="0.05" units="cm"/>
    </inkml:brush>
  </inkml:definitions>
  <inkml:trace contextRef="#ctx0" brushRef="#br0">79 0 24575,'0'9'0,"0"15"0,-5 18 0,0 14 0,-1 15 0,2 17 0,0 20 0,-6 14 0,-3 3 0,2 2 0,2-12 0,3-20 0,2-23 0,2-23-8191</inkml:trace>
</inkml:ink>
</file>

<file path=ppt/ink/ink4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4:56:20.660"/>
    </inkml:context>
    <inkml:brush xml:id="br0">
      <inkml:brushProperty name="width" value="0.05" units="cm"/>
      <inkml:brushProperty name="height" value="0.05" units="cm"/>
    </inkml:brush>
  </inkml:definitions>
  <inkml:trace contextRef="#ctx0" brushRef="#br0">10 0 24575,'0'5'0,"0"9"0,0 12 0,0 5 0,0 6 0,0 6 0,0 9 0,0 4 0,0 5 0,0 2 0,0 2 0,0-4 0,0-10 0,-4-3 0,-2-11-8191</inkml:trace>
</inkml:ink>
</file>

<file path=ppt/ink/ink4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4:56:21.126"/>
    </inkml:context>
    <inkml:brush xml:id="br0">
      <inkml:brushProperty name="width" value="0.05" units="cm"/>
      <inkml:brushProperty name="height" value="0.05" units="cm"/>
    </inkml:brush>
  </inkml:definitions>
  <inkml:trace contextRef="#ctx0" brushRef="#br0">73 210 24575,'-2'1'0,"0"-1"0,1 1 0,-1 0 0,0 0 0,1-1 0,-1 1 0,0 0 0,1 1 0,0-1 0,-1 0 0,1 0 0,0 1 0,-1-1 0,1 0 0,0 1 0,0-1 0,0 1 0,0 0 0,0-1 0,0 4 0,-17 39 0,16-40 0,-3 11 0,0-1 0,1 1 0,1 1 0,0-1 0,1 0 0,1 1 0,1 16 0,0-26 0,0-1 0,1 1 0,0-1 0,0 1 0,0-1 0,1 0 0,0 1 0,0-1 0,0 0 0,1 0 0,0 0 0,0-1 0,0 1 0,0-1 0,1 1 0,-1-1 0,1 0 0,0-1 0,1 1 0,-1-1 0,0 1 0,1-1 0,6 3 0,1-2 0,1 0 0,-1 0 0,1-1 0,-1-1 0,1 0 0,0-1 0,-1 0 0,1-1 0,0 0 0,0-1 0,0-1 0,-1 0 0,1 0 0,-1-1 0,1-1 0,16-8 0,-4 2 0,0-1 0,0-2 0,-2 0 0,1-2 0,-2 0 0,39-35 0,-52 41 0,0 0 0,-1-1 0,0 0 0,0 0 0,-1-1 0,-1 0 0,1 0 0,-2 0 0,0-1 0,0 0 0,-1 0 0,3-13 0,-6 17 0,0 0 0,0 0 0,0 0 0,-1 0 0,-1 1 0,1-1 0,-1 0 0,-1 0 0,1 0 0,-1 0 0,-1 1 0,1-1 0,-1 1 0,-1 0 0,1 0 0,-1 0 0,-1 0 0,1 0 0,-1 1 0,-7-8 0,2 5 7,0 0 0,0 1-1,-1 0 1,0 1 0,0 0-1,-1 1 1,0 0-1,0 1 1,0 0 0,-1 1-1,1 0 1,-1 1 0,0 1-1,0 0 1,0 0 0,-1 1-1,-18 2 1,14 0-121,0 0 0,0 2-1,0 0 1,0 1 0,1 1 0,0 0-1,0 1 1,0 1 0,1 1 0,0 0-1,0 1 1,-17 13 0,7 1-6712</inkml:trace>
</inkml:ink>
</file>

<file path=ppt/ink/ink4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4:56:25.619"/>
    </inkml:context>
    <inkml:brush xml:id="br0">
      <inkml:brushProperty name="width" value="0.05" units="cm"/>
      <inkml:brushProperty name="height" value="0.05" units="cm"/>
    </inkml:brush>
  </inkml:definitions>
  <inkml:trace contextRef="#ctx0" brushRef="#br0">438 160 24575,'0'-10'0,"0"-1"0,0 0 0,-1 0 0,0 1 0,-1-1 0,0 0 0,-5-12 0,5 19 0,0 0 0,-1 0 0,1 1 0,-1-1 0,0 1 0,0 0 0,0 0 0,0 0 0,0 0 0,-1 0 0,1 1 0,-1 0 0,0 0 0,0 0 0,1 0 0,-1 0 0,-1 1 0,1-1 0,0 1 0,0 0 0,-5 0 0,-2-1 0,-1 0 0,1 1 0,0 0 0,-1 0 0,1 2 0,0-1 0,0 2 0,-1-1 0,1 1 0,0 1 0,0 0 0,1 1 0,-1 0 0,1 0 0,-1 1 0,1 1 0,1-1 0,-1 2 0,-14 12 0,13-8 0,0 0 0,1 0 0,0 1 0,1 1 0,1-1 0,0 1 0,0 1 0,1 0 0,1 0 0,1 0 0,0 0 0,0 1 0,2 0 0,-3 15 0,5-19 0,0 0 0,0-1 0,1 1 0,0 0 0,0 0 0,2 0 0,-1-1 0,1 1 0,1-1 0,0 1 0,4 9 0,-4-15 0,-1 0 0,1 0 0,0 0 0,0-1 0,1 1 0,-1-1 0,1 0 0,0 0 0,0-1 0,1 1 0,-1-1 0,1 0 0,-1 0 0,1 0 0,0 0 0,0-1 0,0 0 0,0 0 0,1-1 0,-1 1 0,1-1 0,-1 0 0,7 0 0,0-1 0,1 0 0,-1-1 0,0-1 0,0 0 0,0 0 0,0-1 0,-1-1 0,1 0 0,-1 0 0,0-1 0,0-1 0,0 0 0,-1 0 0,0-1 0,0-1 0,0 1 0,13-16 0,-6 6 0,-1-1 0,0-1 0,-2 0 0,0-1 0,-1 0 0,-2-1 0,0-1 0,9-25 0,0-23 0,-24 114 0,1 0 0,3 1 0,8 77 0,-1-26 0,-4 54 0,9 116 0,-6-232-1365,0-15-5461</inkml:trace>
</inkml:ink>
</file>

<file path=ppt/ink/ink4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4:56:31.066"/>
    </inkml:context>
    <inkml:brush xml:id="br0">
      <inkml:brushProperty name="width" value="0.05" units="cm"/>
      <inkml:brushProperty name="height" value="0.05" units="cm"/>
    </inkml:brush>
  </inkml:definitions>
  <inkml:trace contextRef="#ctx0" brushRef="#br0">235 1 24575,'-3'0'0,"0"1"0,0 0 0,0 0 0,1 0 0,-1 0 0,0 0 0,1 0 0,-1 1 0,1-1 0,-1 1 0,1 0 0,0 0 0,0 0 0,0 0 0,0 0 0,-3 4 0,-30 44 0,27-38 0,-12 22 0,1 0 0,1 1 0,3 2 0,0-1 0,3 2 0,1-1 0,-6 41 0,9-30 0,2 0 0,2 0 0,3 0 0,1 0 0,10 65 0,-8-97 15,1-1 0,0-1 0,1 1 0,1 0 0,1-1 0,0 0 0,14 24 0,-16-31-114,2 1 0,-1-1 0,1 0 0,0-1 0,1 1 0,0-1 0,0 0 0,0-1 0,0 0 0,1 0 0,0 0 0,0-1 0,0 0 0,12 3 0,17 2-6727</inkml:trace>
</inkml:ink>
</file>

<file path=ppt/ink/ink4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4:56:31.567"/>
    </inkml:context>
    <inkml:brush xml:id="br0">
      <inkml:brushProperty name="width" value="0.05" units="cm"/>
      <inkml:brushProperty name="height" value="0.05" units="cm"/>
    </inkml:brush>
  </inkml:definitions>
  <inkml:trace contextRef="#ctx0" brushRef="#br0">0 1 24575,'9'4'0,"7"15"0,9 13 0,6 14 0,-3 16 0,6 24 0,-1 16 0,-8 6 0,-7 4 0,-7-1 0,-6-10 0,-20-14 0,-12-12 0,-11-15 0,1-18-8191</inkml:trace>
</inkml:ink>
</file>

<file path=ppt/ink/ink4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4:56:32.052"/>
    </inkml:context>
    <inkml:brush xml:id="br0">
      <inkml:brushProperty name="width" value="0.05" units="cm"/>
      <inkml:brushProperty name="height" value="0.05" units="cm"/>
    </inkml:brush>
  </inkml:definitions>
  <inkml:trace contextRef="#ctx0" brushRef="#br0">172 0 24575,'-5'0'0,"0"9"0,-9 11 0,-2 11 0,-7 14 0,1 12 0,-6 22 0,3 20 0,5 15 0,7 14 0,13-2 0,17-9 0,13-19 0,10-28 0,12-24 0,6-21 0,5-15 0,-7-8-8191</inkml:trace>
</inkml:ink>
</file>

<file path=ppt/ink/ink4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4:56:32.552"/>
    </inkml:context>
    <inkml:brush xml:id="br0">
      <inkml:brushProperty name="width" value="0.05" units="cm"/>
      <inkml:brushProperty name="height" value="0.05" units="cm"/>
    </inkml:brush>
  </inkml:definitions>
  <inkml:trace contextRef="#ctx0" brushRef="#br0">1 1 24575,'13'12'0,"1"-1"0,0 0 0,19 11 0,30 24 0,-39-23 0,-2 2 0,0 0 0,-1 1 0,-2 1 0,-1 1 0,-1 1 0,-2 0 0,0 1 0,-2 1 0,14 50 0,-18-47 0,-1 0 0,-2 0 0,-1 1 0,-1-1 0,-2 1 0,-2 0 0,-1 0 0,-2 0 0,-1-1 0,-10 37 0,9-55-97,0 0-1,-2-1 1,0 1-1,0-2 1,-1 1-1,-1-1 1,-1 0-1,0-1 1,-1 0-1,0 0 1,-1-1-1,0-1 0,-17 13 1,2-7-6729</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4:55:37.781"/>
    </inkml:context>
    <inkml:brush xml:id="br0">
      <inkml:brushProperty name="width" value="0.05" units="cm"/>
      <inkml:brushProperty name="height" value="0.05" units="cm"/>
    </inkml:brush>
  </inkml:definitions>
  <inkml:trace contextRef="#ctx0" brushRef="#br0">57 61 24575,'-5'5'0,"1"1"0,1 0 0,-1-1 0,1 1 0,0 1 0,0-1 0,1 0 0,0 1 0,-3 11 0,-7 59 0,12-69 0,1-1 0,-1 1 0,2 0 0,-1 0 0,1-1 0,0 1 0,0 0 0,1-1 0,0 0 0,5 10 0,-7-15 0,0-1 0,-1 1 0,1 0 0,0-1 0,0 0 0,0 1 0,0-1 0,0 1 0,0-1 0,0 0 0,1 0 0,-1 1 0,0-1 0,1 0 0,-1 0 0,1-1 0,-1 1 0,1 0 0,-1 0 0,1-1 0,0 1 0,-1-1 0,1 1 0,0-1 0,-1 0 0,1 0 0,0 1 0,0-1 0,-1 0 0,1-1 0,0 1 0,-1 0 0,1 0 0,0-1 0,-1 1 0,1-1 0,0 0 0,-1 1 0,1-1 0,-1 0 0,1 0 0,-1 0 0,1 0 0,-1 0 0,0 0 0,1 0 0,-1-1 0,0 1 0,0 0 0,1-3 0,4-4 0,0 0 0,0-1 0,-1 0 0,-1 0 0,0 0 0,0 0 0,0-1 0,-1 1 0,-1-1 0,0 0 0,0 0 0,-1 0 0,0 0 0,-1 0 0,0-13 0,0 17 0,-1 0 0,1 0 0,-1 0 0,0-1 0,0 1 0,-1 0 0,0 0 0,0 1 0,0-1 0,-1 0 0,0 1 0,0-1 0,0 1 0,-1 0 0,1 0 0,-1 0 0,-1 1 0,1-1 0,-1 1 0,1 0 0,-1 0 0,0 1 0,-1-1 0,1 1 0,-10-4 0,-20-1-1365,2 4-5461</inkml:trace>
</inkml:ink>
</file>

<file path=ppt/ink/ink5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4:56:32.970"/>
    </inkml:context>
    <inkml:brush xml:id="br0">
      <inkml:brushProperty name="width" value="0.05" units="cm"/>
      <inkml:brushProperty name="height" value="0.05" units="cm"/>
    </inkml:brush>
  </inkml:definitions>
  <inkml:trace contextRef="#ctx0" brushRef="#br0">200 0 24575,'-5'1'0,"0"-1"0,0 0 0,0 1 0,0 0 0,1 1 0,-1-1 0,0 1 0,1-1 0,-1 1 0,1 1 0,0-1 0,0 1 0,0-1 0,0 1 0,0 0 0,0 1 0,1-1 0,-1 1 0,1-1 0,0 1 0,0 0 0,1 0 0,-1 1 0,1-1 0,-3 8 0,-4 9 0,2 1 0,1 0 0,0 0 0,-3 26 0,7-35 0,-1 8 0,-40 253 0,36-211 0,3 0 0,6 85 0,-1-136 0,0 0 0,1 0 0,0-1 0,1 1 0,0 0 0,1-1 0,0 0 0,1 0 0,0 0 0,10 14 0,-10-18 0,1-1 0,-1 1 0,2-1 0,-1 0 0,0-1 0,1 1 0,0-1 0,1-1 0,-1 1 0,1-1 0,-1 0 0,1-1 0,0 0 0,17 4 0,-1-3-341,-1 0 0,1-2-1,38 0 1,-4-5-6485</inkml:trace>
</inkml:ink>
</file>

<file path=ppt/ink/ink5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4:56:33.393"/>
    </inkml:context>
    <inkml:brush xml:id="br0">
      <inkml:brushProperty name="width" value="0.05" units="cm"/>
      <inkml:brushProperty name="height" value="0.05" units="cm"/>
    </inkml:brush>
  </inkml:definitions>
  <inkml:trace contextRef="#ctx0" brushRef="#br0">21 1 24575,'9'0'0,"-1"0"0,1 0 0,-1 1 0,1 0 0,-1 1 0,0 0 0,1 0 0,-1 1 0,14 7 0,-16-7 0,0 1 0,-1 0 0,0 1 0,0-1 0,0 1 0,-1 0 0,1 0 0,-1 0 0,0 1 0,-1 0 0,1-1 0,-1 1 0,2 7 0,5 13 0,-1 0 0,-2 0 0,0 1 0,-2 0 0,3 51 0,-9 140 0,-2-180 0,0 1 0,-3 0 0,-1-1 0,-2 0 0,-2 0 0,-1-1 0,-1-1 0,-3 0 0,-1-1 0,-42 65 0,55-94-170,0-1-1,0 0 0,-1-1 1,0 1-1,0-1 0,0 0 1,-11 7-1,-7 0-6655</inkml:trace>
</inkml:ink>
</file>

<file path=ppt/ink/ink5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3-02T04:59:47.040"/>
    </inkml:context>
    <inkml:brush xml:id="br0">
      <inkml:brushProperty name="width" value="0.2" units="cm"/>
      <inkml:brushProperty name="height" value="0.4" units="cm"/>
      <inkml:brushProperty name="color" value="#FFFC00"/>
      <inkml:brushProperty name="tip" value="rectangle"/>
      <inkml:brushProperty name="rasterOp" value="maskPen"/>
      <inkml:brushProperty name="ignorePressure" value="1"/>
    </inkml:brush>
  </inkml:definitions>
  <inkml:trace contextRef="#ctx0" brushRef="#br0">242 105,'186'-3,"0"-8,208-39,-315 40,0 3,115 6,81-5,258-10,-409 17,-40 3,0 4,86 20,-86-13,-1-3,93 1,1-15,295 12,142 6,-581-17,-2 3,1 1,38 9,-18-3,-46-8,0 1,0-1,-1 1,1 1,-1-1,1 1,-1 0,0 0,0 1,-1 0,1-1,-1 2,1-1,-1 0,0 1,-1 0,1 0,-1 0,4 8,-3-4,0 0,0 0,-1 0,0 1,-1-1,0 1,0 0,-1-1,0 1,-1 0,-1 13,0-20,1-1,-1 1,0-1,0 1,0-1,0 0,-1 1,1-1,-1 0,1 0,-1 0,0 0,0 0,0 0,0-1,0 1,0-1,0 1,-1-1,1 0,0 0,-1 0,1 0,-1 0,1 0,-6 0,-7 2,-1-1,1 0,-21-1,25-1,-230 10,-156 2,-2627-13,2829 14,-11 0,98-12,-88-3,193 1,0 0,-1 0,1 0,0 0,0 0,0-1,0 1,0-1,0 0,1 0,-1 0,0 0,1-1,0 1,-1-1,1 1,0-1,1 0,-1 0,0 0,1 0,-1 0,1 0,0 0,0-1,0 1,1 0,-1 0,1-1,0 1,0-1,0 1,0-4,0 3,0 0,0 0,0 1,1-1,-1 0,1 0,0 0,0 0,0 1,0-1,1 0,0 1,0-1,0 1,0 0,0 0,0-1,1 1,0 1,-1-1,1 0,0 1,0-1,1 1,-1 0,0 0,1 1,5-3,182-24,-80 15,178-17,154 23,-261 9,2421-2,-2574 0</inkml:trace>
</inkml:ink>
</file>

<file path=ppt/ink/ink5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3-02T05:02:06.750"/>
    </inkml:context>
    <inkml:brush xml:id="br0">
      <inkml:brushProperty name="width" value="0.2" units="cm"/>
      <inkml:brushProperty name="height" value="0.4" units="cm"/>
      <inkml:brushProperty name="color" value="#FFFC00"/>
      <inkml:brushProperty name="tip" value="rectangle"/>
      <inkml:brushProperty name="rasterOp" value="maskPen"/>
      <inkml:brushProperty name="ignorePressure" value="1"/>
    </inkml:brush>
  </inkml:definitions>
  <inkml:trace contextRef="#ctx0" brushRef="#br0">1 234,'0'-4,"1"1,0 0,0 0,0-1,0 1,0 0,1 0,0 0,-1 0,1 0,0 1,1-1,-1 1,5-5,39-27,-4 8,-33 20,0 0,0 1,1 0,0 0,-1 1,1 0,1 0,-1 2,21-4,26-1,105-24,-116 19,2 3,-1 1,82-2,-118 10,3 0,1 1,-1 0,23 5,-32-5,0 1,0 0,0 0,0 0,-1 1,1-1,-1 1,1 1,-1-1,0 0,-1 1,1 0,4 5,45 52,-31-37,-2 0,20 30,-34-44,0 0,-1 0,-1 0,0 0,0 1,-1-1,0 1,-1 0,0 0,0 11,0 43,-8 72,5-129,-1 0,0 0,-1 0,1 0,-1 0,-1-1,0 0,0 1,0-2,-1 1,0 0,0-1,-1 0,1 0,-1 0,-1-1,1 0,-1 0,0-1,0 0,0 0,-9 3,-19 8,0-2,-2-1,-52 10,73-18,-39 5,0-3,0-2,-96-6,51 0,89 2,1 0,0-1,0-1,1 1,-1-2,0 1,1-1,-1-1,1 0,0 0,0-1,0 0,1 0,0-1,0 0,0-1,1 0,0 0,0 0,1-1,-1 0,2 0,-8-14,5 6,1 0,1-1,0 1,1-1,1 0,0-1,2 1,-2-33,4 44,1 0,-1-1,1 1,0 0,1 0,-1 0,1 0,0 0,1 0,-1 0,1 1,1-1,-1 1,1 0,-1 0,2 0,-1 0,0 1,1 0,0 0,0 0,0 0,0 1,1 0,-1 0,1 0,10-3,12 0,0 0,1 2,-1 1,1 2,-1 1,42 4,12-1,-51-3,-16-1,1 1,0 0,-1 1,1 1,26 7,-38-8,0 1,0 0,0 0,0 0,-1 0,1 1,-1-1,1 1,-1 0,0 0,0 0,0 1,-1-1,1 1,-1-1,1 1,-1 0,0 0,-1 0,1 0,-1 0,0 0,0 1,0-1,0 6,1 4,0-1,-1 1,-1 0,0 0,0 0,-2 0,-5 25,5-34,0 0,0 0,0 0,0 0,-1 0,0-1,0 1,-1-1,1 0,-1 0,0 0,0 0,0 0,0-1,-1 0,1 0,-1 0,0-1,0 1,0-1,0 0,-8 1,-28 5,-1-2,0-2,0-2,-84-7,30 2,91 3,0 0,-1 0,1 0,0 0,-1-1,1 0,0 0,0-1,0 0,0 1,0-2,0 1,0 0,0-1,1 0,0 0,-1-1,1 1,0-1,1 0,-1 0,1 0,-1 0,1 0,1-1,-1 0,1 1,-1-1,1 0,1 0,-1 0,1-1,0 1,0 0,0-1,1 1,0-9,-2-12,1 1,1-1,2 1,0-1,8-33,-8 53,0-1,0 0,1 1,-1 0,1 0,1-1,-1 2,1-1,0 0,0 1,1 0,0 0,0 0,0 0,0 1,1 0,-1 0,1 0,0 1,1 0,-1 0,0 1,1-1,11-1,9-2,0 1,1 1,0 2,0 0,0 2,0 2,0 0,0 2,29 7,-42-7,16 3,-1 1,0 1,42 20,-68-26,0 0,0 1,0-1,0 1,-1 0,1 0,-1 0,0 1,0-1,-1 1,1 0,-1-1,0 1,0 0,-1 0,0 0,0 1,0-1,0 0,-1 0,0 6,1-7,-1 0,0 0,0 0,0 0,-1 0,1-1,-1 1,0 0,0 0,0-1,-1 1,1 0,-1-1,0 1,0-1,0 0,-1 0,1 0,-1 0,0 0,1 0,-1-1,0 1,-1-1,1 0,0 0,-1 0,-4 2,-11 0</inkml:trace>
</inkml:ink>
</file>

<file path=ppt/ink/ink5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3-02T05:02:29.034"/>
    </inkml:context>
    <inkml:brush xml:id="br0">
      <inkml:brushProperty name="width" value="0.2" units="cm"/>
      <inkml:brushProperty name="height" value="0.4" units="cm"/>
      <inkml:brushProperty name="color" value="#FFFC00"/>
      <inkml:brushProperty name="tip" value="rectangle"/>
      <inkml:brushProperty name="rasterOp" value="maskPen"/>
      <inkml:brushProperty name="ignorePressure" value="1"/>
    </inkml:brush>
  </inkml:definitions>
  <inkml:trace contextRef="#ctx0" brushRef="#br0">665 85,'-1'-3,"0"1,1-1,-1 1,0 0,0-1,0 1,-1 0,1 0,0 0,-1 0,0 0,1 0,-1 0,0 0,0 1,0-1,0 1,-3-3,-41-20,20 18,0 1,0 1,0 1,-1 2,1 0,-47 6,-9-2,62-2,-1 1,1 0,0 2,1 0,-1 1,1 1,0 1,0 1,-24 13,39-18,-1 1,1-1,0 1,0 0,0 0,1 0,-1 1,1-1,0 1,0 0,1 0,-1 0,1 0,0 0,1 0,-1 1,1-1,0 1,0-1,1 1,0-1,0 1,0 0,0-1,1 1,3 10,-1-2,1 1,0-1,1 0,0 0,2 0,0-1,0 0,17 23,-9-19,1 0,1-1,0-1,1 0,1-2,27 16,-36-22,1-2,-1 0,1 0,0-1,0 0,0-1,1 0,-1-1,1 0,-1-1,1 0,0-1,0 0,15-3,-19 1,0-1,0-1,0 0,-1 0,0 0,0-1,0 0,0 0,-1-1,0 1,0-2,7-8,1-4,-1 0,0 0,12-27,-16 26,0-1,-2 0,9-41,-14 51,0 1,0 0,-2-1,1 1,-1-1,-1 1,0-1,0 1,-1 0,-4-13,4 19,0 1,-1 0,1 0,-1 0,0 0,0 0,0 1,0-1,0 1,-1 0,1 0,-1 0,0 0,1 1,-1-1,0 1,0 0,0 0,0 1,0-1,0 1,0 0,-7 0,-8 0,0 1,0 1,-32 6,-86 39,133-46,0 0,0 1,0 0,1-1,-1 1,0 0,1 1,-1-1,1 1,-1-1,1 1,0 0,1 0,-1 0,0 1,1-1,0 1,-1-1,1 1,1 0,-1 0,-1 7,1-5,0 1,1 0,0-1,0 1,1 0,-1 0,2-1,-1 1,1 0,0 0,0-1,1 1,4 11,5-2,1-4</inkml:trace>
</inkml:ink>
</file>

<file path=ppt/ink/ink5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3-02T05:02:30.679"/>
    </inkml:context>
    <inkml:brush xml:id="br0">
      <inkml:brushProperty name="width" value="0.2" units="cm"/>
      <inkml:brushProperty name="height" value="0.4" units="cm"/>
      <inkml:brushProperty name="color" value="#FFFC00"/>
      <inkml:brushProperty name="tip" value="rectangle"/>
      <inkml:brushProperty name="rasterOp" value="maskPen"/>
      <inkml:brushProperty name="ignorePressure" value="1"/>
    </inkml:brush>
  </inkml:definitions>
  <inkml:trace contextRef="#ctx0" brushRef="#br0">1 0,'1438'0,"-1419"1,0 1,35 6,-28-2</inkml:trace>
</inkml:ink>
</file>

<file path=ppt/ink/ink5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02:48.782"/>
    </inkml:context>
    <inkml:brush xml:id="br0">
      <inkml:brushProperty name="width" value="0.05" units="cm"/>
      <inkml:brushProperty name="height" value="0.05" units="cm"/>
    </inkml:brush>
  </inkml:definitions>
  <inkml:trace contextRef="#ctx0" brushRef="#br0">83 84 24575,'-4'3'0,"0"0"0,1 0 0,-1 1 0,1-1 0,-1 1 0,1 0 0,0 0 0,0 0 0,1 1 0,-1-1 0,1 1 0,-3 9 0,-17 59 0,14-20 0,2 0 0,3 1 0,2-1 0,8 73 0,-7-122 0,1 1 0,-1-1 0,1 0 0,0 0 0,0 0 0,0 1 0,1-1 0,-1 0 0,1-1 0,0 1 0,0 0 0,1 0 0,-1-1 0,1 1 0,-1-1 0,1 0 0,0 0 0,5 4 0,-2-3 0,-1-1 0,1 0 0,0 0 0,0 0 0,0-1 0,0 0 0,1 0 0,-1 0 0,0-1 0,1 0 0,7 0 0,0 0 0,-1-2 0,0 1 0,0-2 0,0 1 0,0-2 0,0 0 0,0 0 0,0-1 0,-1-1 0,0 0 0,22-13 0,-27 13 0,0 0 0,-1-1 0,1 0 0,-1 0 0,0-1 0,-1 0 0,0 0 0,0 0 0,0 0 0,-1-1 0,5-10 0,-4 4 0,0 0 0,-1-1 0,-1 1 0,0-1 0,-1 0 0,1-16 0,-3-1 0,-1 1 0,-2-1 0,-1 1 0,-1 0 0,-15-49 0,17 69 0,-1 1 0,0 0 0,0 0 0,-1 0 0,0 0 0,-1 1 0,0 0 0,-1 0 0,0 0 0,0 1 0,-1 0 0,-14-11 0,15 14 0,0 0 0,-1 1 0,0 0 0,0 0 0,0 1 0,0 0 0,-1 0 0,1 1 0,-1 0 0,0 1 0,1-1 0,-1 2 0,0-1 0,0 1 0,0 1 0,-9 1 0,13-1-49,1 0 1,0-1-1,0 2 0,0-1 0,0 0 1,0 1-1,0 0 0,1 0 0,-1 0 1,0 0-1,1 1 0,0-1 0,-1 1 1,1 0-1,0 0 0,0 0 0,1 0 1,-1 1-1,1-1 0,0 1 0,0-1 1,0 1-1,0 0 0,0 0 0,1 0 0,0 0 1,-2 7-1</inkml:trace>
</inkml:ink>
</file>

<file path=ppt/ink/ink5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02:49.387"/>
    </inkml:context>
    <inkml:brush xml:id="br0">
      <inkml:brushProperty name="width" value="0.05" units="cm"/>
      <inkml:brushProperty name="height" value="0.05" units="cm"/>
    </inkml:brush>
  </inkml:definitions>
  <inkml:trace contextRef="#ctx0" brushRef="#br0">27 5 24575,'0'-4'0,"-4"7"0,-2 16 0,0 18 0,2 15 0,1 13 0,1 8 0,1 0 0,0 1 0,1-7 0,1-12 0,-1-5 0,0-8 0,0-6 0,0-10-8191</inkml:trace>
</inkml:ink>
</file>

<file path=ppt/ink/ink5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02:49.776"/>
    </inkml:context>
    <inkml:brush xml:id="br0">
      <inkml:brushProperty name="width" value="0.05" units="cm"/>
      <inkml:brushProperty name="height" value="0.05" units="cm"/>
    </inkml:brush>
  </inkml:definitions>
  <inkml:trace contextRef="#ctx0" brushRef="#br0">0 0 24575,'0'5'0,"0"5"0,0-3 0</inkml:trace>
</inkml:ink>
</file>

<file path=ppt/ink/ink5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02:50.278"/>
    </inkml:context>
    <inkml:brush xml:id="br0">
      <inkml:brushProperty name="width" value="0.05" units="cm"/>
      <inkml:brushProperty name="height" value="0.05" units="cm"/>
    </inkml:brush>
  </inkml:definitions>
  <inkml:trace contextRef="#ctx0" brushRef="#br0">1 0 24575,'8'0'0,"12"0"0,12 0 0,3 0 0,6 0 0,0 0 0,-3 0 0,-8 0-8191</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4:55:38.169"/>
    </inkml:context>
    <inkml:brush xml:id="br0">
      <inkml:brushProperty name="width" value="0.05" units="cm"/>
      <inkml:brushProperty name="height" value="0.05" units="cm"/>
    </inkml:brush>
  </inkml:definitions>
  <inkml:trace contextRef="#ctx0" brushRef="#br0">239 2 24575,'-16'-1'0,"0"1"0,0 1 0,0 0 0,0 1 0,0 1 0,-17 6 0,27-7 0,1 1 0,0-1 0,-1 1 0,1 1 0,1-1 0,-1 1 0,0 0 0,1 0 0,0 0 0,0 0 0,0 1 0,0 0 0,1-1 0,0 1 0,0 1 0,0-1 0,1 0 0,-1 1 0,1-1 0,-1 7 0,-4 16 0,0 1 0,2-1 0,2 1 0,-1 54 0,16 120 0,-5-120 0,5 103-1365,-10-160-5461</inkml:trace>
</inkml:ink>
</file>

<file path=ppt/ink/ink6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02:50.653"/>
    </inkml:context>
    <inkml:brush xml:id="br0">
      <inkml:brushProperty name="width" value="0.05" units="cm"/>
      <inkml:brushProperty name="height" value="0.05" units="cm"/>
    </inkml:brush>
  </inkml:definitions>
  <inkml:trace contextRef="#ctx0" brushRef="#br0">0 21 24575,'9'0'0,"7"0"0,14 0 0,6 0 0,6-4 0,0-2 0,2 0 0,-8 2-8191</inkml:trace>
</inkml:ink>
</file>

<file path=ppt/ink/ink6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02:51.242"/>
    </inkml:context>
    <inkml:brush xml:id="br0">
      <inkml:brushProperty name="width" value="0.05" units="cm"/>
      <inkml:brushProperty name="height" value="0.05" units="cm"/>
    </inkml:brush>
  </inkml:definitions>
  <inkml:trace contextRef="#ctx0" brushRef="#br0">1 0 24575,'0'5'0,"0"5"0,0 10 0,0 15 0,0 18 0,0 19 0,0 9 0,0 9 0,0 1 0,4-5 0,2-9 0,-1-13 0,0-8 0,-2-6 0,-1-15 0,-1-14-8191</inkml:trace>
</inkml:ink>
</file>

<file path=ppt/ink/ink6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3-02T05:03:43.744"/>
    </inkml:context>
    <inkml:brush xml:id="br0">
      <inkml:brushProperty name="width" value="0.2" units="cm"/>
      <inkml:brushProperty name="height" value="0.4" units="cm"/>
      <inkml:brushProperty name="color" value="#00F900"/>
      <inkml:brushProperty name="tip" value="rectangle"/>
      <inkml:brushProperty name="rasterOp" value="maskPen"/>
      <inkml:brushProperty name="ignorePressure" value="1"/>
    </inkml:brush>
  </inkml:definitions>
  <inkml:trace contextRef="#ctx0" brushRef="#br0">481 1,'-5'8,"0"8,-14 5,-8 8,-7 8,-3 6,-3 4,0 8,-2 3,2-4,8 2,5-9,-1-7,-1-12,5-5,2-7,5 2,5-1</inkml:trace>
</inkml:ink>
</file>

<file path=ppt/ink/ink6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3-02T05:03:44.637"/>
    </inkml:context>
    <inkml:brush xml:id="br0">
      <inkml:brushProperty name="width" value="0.2" units="cm"/>
      <inkml:brushProperty name="height" value="0.4" units="cm"/>
      <inkml:brushProperty name="color" value="#00F900"/>
      <inkml:brushProperty name="tip" value="rectangle"/>
      <inkml:brushProperty name="rasterOp" value="maskPen"/>
      <inkml:brushProperty name="ignorePressure" value="1"/>
    </inkml:brush>
  </inkml:definitions>
  <inkml:trace contextRef="#ctx0" brushRef="#br0">421 11,'0'-5,"-4"-1,-6 10,-10 3,-10 23,-9 14,-11 5,-1 7,-1-2,8-5,0 1,1 2,9-8</inkml:trace>
</inkml:ink>
</file>

<file path=ppt/ink/ink6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3-02T05:03:46.466"/>
    </inkml:context>
    <inkml:brush xml:id="br0">
      <inkml:brushProperty name="width" value="0.2" units="cm"/>
      <inkml:brushProperty name="height" value="0.4" units="cm"/>
      <inkml:brushProperty name="color" value="#00F900"/>
      <inkml:brushProperty name="tip" value="rectangle"/>
      <inkml:brushProperty name="rasterOp" value="maskPen"/>
      <inkml:brushProperty name="ignorePressure" value="1"/>
    </inkml:brush>
  </inkml:definitions>
  <inkml:trace contextRef="#ctx0" brushRef="#br0">345 1,'0'4,"-4"11,-2 6,-9 9,-10 7,-5 12,-6 5,-2 3,-3 0,1-1,8-5,0-12,6-4,7-7</inkml:trace>
</inkml:ink>
</file>

<file path=ppt/ink/ink6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3-02T05:03:47.152"/>
    </inkml:context>
    <inkml:brush xml:id="br0">
      <inkml:brushProperty name="width" value="0.2" units="cm"/>
      <inkml:brushProperty name="height" value="0.4" units="cm"/>
      <inkml:brushProperty name="color" value="#00F900"/>
      <inkml:brushProperty name="tip" value="rectangle"/>
      <inkml:brushProperty name="rasterOp" value="maskPen"/>
      <inkml:brushProperty name="ignorePressure" value="1"/>
    </inkml:brush>
  </inkml:definitions>
  <inkml:trace contextRef="#ctx0" brushRef="#br0">430 0,'-9'9,"-3"11,-7 7,-10 8,-9 2,-6 3,-1-1,0-2,6 6,2-5,8 0,3-3,-2 3,8-6,11-9,8-16,4-10</inkml:trace>
</inkml:ink>
</file>

<file path=ppt/ink/ink6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3-02T05:03:47.899"/>
    </inkml:context>
    <inkml:brush xml:id="br0">
      <inkml:brushProperty name="width" value="0.2" units="cm"/>
      <inkml:brushProperty name="height" value="0.4" units="cm"/>
      <inkml:brushProperty name="color" value="#00F900"/>
      <inkml:brushProperty name="tip" value="rectangle"/>
      <inkml:brushProperty name="rasterOp" value="maskPen"/>
      <inkml:brushProperty name="ignorePressure" value="1"/>
    </inkml:brush>
  </inkml:definitions>
  <inkml:trace contextRef="#ctx0" brushRef="#br0">336 0,'0'9,"-4"2,-2 13,-8 12,-2 3,-7 4,0-2,-4-2,2 1,-4-7,4 0,-2-6,2-3,-3-6,-5 3,3-2</inkml:trace>
</inkml:ink>
</file>

<file path=ppt/ink/ink6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3-02T05:03:48.459"/>
    </inkml:context>
    <inkml:brush xml:id="br0">
      <inkml:brushProperty name="width" value="0.2" units="cm"/>
      <inkml:brushProperty name="height" value="0.4" units="cm"/>
      <inkml:brushProperty name="color" value="#00F900"/>
      <inkml:brushProperty name="tip" value="rectangle"/>
      <inkml:brushProperty name="rasterOp" value="maskPen"/>
      <inkml:brushProperty name="ignorePressure" value="1"/>
    </inkml:brush>
  </inkml:definitions>
  <inkml:trace contextRef="#ctx0" brushRef="#br0">266 1,'-9'4,"-3"10,-12 8,-7 12,-6 6,-2 3,6 5,0-7,5-6,8-9</inkml:trace>
</inkml:ink>
</file>

<file path=ppt/ink/ink6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3-02T05:03:49.131"/>
    </inkml:context>
    <inkml:brush xml:id="br0">
      <inkml:brushProperty name="width" value="0.2" units="cm"/>
      <inkml:brushProperty name="height" value="0.4" units="cm"/>
      <inkml:brushProperty name="color" value="#00F900"/>
      <inkml:brushProperty name="tip" value="rectangle"/>
      <inkml:brushProperty name="rasterOp" value="maskPen"/>
      <inkml:brushProperty name="ignorePressure" value="1"/>
    </inkml:brush>
  </inkml:definitions>
  <inkml:trace contextRef="#ctx0" brushRef="#br0">272 1,'-9'0,"-8"9,-8 11,-6 12,4 8,-8 7,3-1,2-7,7-3,6-2,3-8,2-7</inkml:trace>
</inkml:ink>
</file>

<file path=ppt/ink/ink6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3-02T05:03:49.722"/>
    </inkml:context>
    <inkml:brush xml:id="br0">
      <inkml:brushProperty name="width" value="0.2" units="cm"/>
      <inkml:brushProperty name="height" value="0.4" units="cm"/>
      <inkml:brushProperty name="color" value="#00F900"/>
      <inkml:brushProperty name="tip" value="rectangle"/>
      <inkml:brushProperty name="rasterOp" value="maskPen"/>
      <inkml:brushProperty name="ignorePressure" value="1"/>
    </inkml:brush>
  </inkml:definitions>
  <inkml:trace contextRef="#ctx0" brushRef="#br0">356 1,'-4'9,"-15"11,-4 7,-11 8,-9 6,-5 5,-8 8,1-1,10-5,21-11,20-12,9-14,5-9</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4:55:38.529"/>
    </inkml:context>
    <inkml:brush xml:id="br0">
      <inkml:brushProperty name="width" value="0.05" units="cm"/>
      <inkml:brushProperty name="height" value="0.05" units="cm"/>
    </inkml:brush>
  </inkml:definitions>
  <inkml:trace contextRef="#ctx0" brushRef="#br0">0 116 24575,'5'0'0,"14"0"0,21 0 0,22-13 0,18-4 0,12-8 0,-5 0 0,-21 4 0,-23 7-8191</inkml:trace>
</inkml:ink>
</file>

<file path=ppt/ink/ink7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3-02T05:03:50.489"/>
    </inkml:context>
    <inkml:brush xml:id="br0">
      <inkml:brushProperty name="width" value="0.2" units="cm"/>
      <inkml:brushProperty name="height" value="0.4" units="cm"/>
      <inkml:brushProperty name="color" value="#00F900"/>
      <inkml:brushProperty name="tip" value="rectangle"/>
      <inkml:brushProperty name="rasterOp" value="maskPen"/>
      <inkml:brushProperty name="ignorePressure" value="1"/>
    </inkml:brush>
  </inkml:definitions>
  <inkml:trace contextRef="#ctx0" brushRef="#br0">398 1,'0'8,"-9"8,-7 10,-2 5,-9 1,-10 8,-2 2,-5 3,3 2,2-3,9 1,-4-4,0-9,5-9</inkml:trace>
</inkml:ink>
</file>

<file path=ppt/ink/ink7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3-02T05:03:51.041"/>
    </inkml:context>
    <inkml:brush xml:id="br0">
      <inkml:brushProperty name="width" value="0.2" units="cm"/>
      <inkml:brushProperty name="height" value="0.4" units="cm"/>
      <inkml:brushProperty name="color" value="#00F900"/>
      <inkml:brushProperty name="tip" value="rectangle"/>
      <inkml:brushProperty name="rasterOp" value="maskPen"/>
      <inkml:brushProperty name="ignorePressure" value="1"/>
    </inkml:brush>
  </inkml:definitions>
  <inkml:trace contextRef="#ctx0" brushRef="#br0">326 0,'-4'0,"-11"9,-6 12,-9 6,-3 7,-6 7,1 1,-3 2,6-2,4-9,8-4,8-9</inkml:trace>
</inkml:ink>
</file>

<file path=ppt/ink/ink7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3-02T05:03:51.792"/>
    </inkml:context>
    <inkml:brush xml:id="br0">
      <inkml:brushProperty name="width" value="0.2" units="cm"/>
      <inkml:brushProperty name="height" value="0.4" units="cm"/>
      <inkml:brushProperty name="color" value="#00F900"/>
      <inkml:brushProperty name="tip" value="rectangle"/>
      <inkml:brushProperty name="rasterOp" value="maskPen"/>
      <inkml:brushProperty name="ignorePressure" value="1"/>
    </inkml:brush>
  </inkml:definitions>
  <inkml:trace contextRef="#ctx0" brushRef="#br0">321 0,'-5'5,"-9"9,-7 7,-9 9,-3 8,3 2,3-1,6 0,-7-1,-3 6,5 4,-4-2,5-8</inkml:trace>
</inkml:ink>
</file>

<file path=ppt/ink/ink7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3-02T05:03:52.496"/>
    </inkml:context>
    <inkml:brush xml:id="br0">
      <inkml:brushProperty name="width" value="0.2" units="cm"/>
      <inkml:brushProperty name="height" value="0.4" units="cm"/>
      <inkml:brushProperty name="color" value="#00F900"/>
      <inkml:brushProperty name="tip" value="rectangle"/>
      <inkml:brushProperty name="rasterOp" value="maskPen"/>
      <inkml:brushProperty name="ignorePressure" value="1"/>
    </inkml:brush>
  </inkml:definitions>
  <inkml:trace contextRef="#ctx0" brushRef="#br0">393 1,'-4'0,"-7"0,-9 0,-10 17,-14 15,-7 10,-4 12,-2 4,5 2,12-5,12-12</inkml:trace>
</inkml:ink>
</file>

<file path=ppt/ink/ink7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3-02T05:04:51.561"/>
    </inkml:context>
    <inkml:brush xml:id="br0">
      <inkml:brushProperty name="width" value="0.2" units="cm"/>
      <inkml:brushProperty name="height" value="0.4" units="cm"/>
      <inkml:brushProperty name="color" value="#00F900"/>
      <inkml:brushProperty name="tip" value="rectangle"/>
      <inkml:brushProperty name="rasterOp" value="maskPen"/>
      <inkml:brushProperty name="ignorePressure" value="1"/>
    </inkml:brush>
  </inkml:definitions>
  <inkml:trace contextRef="#ctx0" brushRef="#br0">1 2,'186'-2,"202"5,-342 0,1 2,-1 2,-1 2,70 23,-81-24,0-1,1-2,-1-1,1-2,0-1,49-6,11 3,255 2,-323 0</inkml:trace>
</inkml:ink>
</file>

<file path=ppt/ink/ink7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3-02T05:04:53.928"/>
    </inkml:context>
    <inkml:brush xml:id="br0">
      <inkml:brushProperty name="width" value="0.2" units="cm"/>
      <inkml:brushProperty name="height" value="0.4" units="cm"/>
      <inkml:brushProperty name="color" value="#00F900"/>
      <inkml:brushProperty name="tip" value="rectangle"/>
      <inkml:brushProperty name="rasterOp" value="maskPen"/>
      <inkml:brushProperty name="ignorePressure" value="1"/>
    </inkml:brush>
  </inkml:definitions>
  <inkml:trace contextRef="#ctx0" brushRef="#br0">1537 317,'3'0,"0"0,0 0,-1-1,1 0,-1 1,1-1,0 0,-1 0,1 0,-1-1,0 1,1-1,-1 1,0-1,0 0,0 0,0 0,0 0,0 0,-1 0,1 0,-1 0,0-1,1 1,-1-1,0 1,1-4,2-9,1-1,-2 1,3-27,-2 11,10-6,-10 28,-1 0,0 1,0-1,-1 0,2-13,-4 20,0 0,0 1,0-1,0 1,0-1,0 1,-1-1,1 0,-1 1,1-1,-1 1,0-1,1 1,-1 0,0-1,0 1,0 0,0-1,0 1,0 0,0 0,-1 0,1 0,0 0,-1 0,1 1,0-1,-1 0,1 1,-1-1,1 1,-1-1,1 1,-1-1,0 1,-1 0,-37-4,0 2,-1 1,-46 6,-16-1,-1062-4,1161 0,1 0,-1-1,1 1,-1 1,1-1,-1 0,1 1,-1 0,1 0,0 0,-1 0,1 0,0 1,0-1,0 1,0 0,0 0,0 0,0 0,1 1,-1-1,1 1,0 0,-1-1,1 1,0 0,1 0,-1 0,1 1,-1-1,1 0,0 0,0 1,0-1,1 1,-1 3,-20 73,14-59,2 0,-5 29,9-43,0-1,1 0,0 1,0-1,1 1,0-1,0 1,0-1,1 0,0 0,0 0,5 8,-4-10,0 0,0 0,1 0,-1-1,1 1,0-1,0 0,0 0,1 0,-1 0,1-1,-1 0,1 0,0 0,0-1,0 1,0-1,0 0,7 0,15 1,0-1,40-3,-35 1,628-4,-475 5,-138 2,57 10,-56-5,53 0,-5-7,-69-1</inkml:trace>
</inkml:ink>
</file>

<file path=ppt/ink/ink7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05:19.329"/>
    </inkml:context>
    <inkml:brush xml:id="br0">
      <inkml:brushProperty name="width" value="0.05" units="cm"/>
      <inkml:brushProperty name="height" value="0.05" units="cm"/>
    </inkml:brush>
  </inkml:definitions>
  <inkml:trace contextRef="#ctx0" brushRef="#br0">118 1 24575,'-19'324'0,"12"-257"0,-28 203 0,32-258-13,-1 0-1,0-1 1,0 1-1,-1-1 1,-8 13-1,0 2-1270,3-4-5542</inkml:trace>
</inkml:ink>
</file>

<file path=ppt/ink/ink7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05:20.382"/>
    </inkml:context>
    <inkml:brush xml:id="br0">
      <inkml:brushProperty name="width" value="0.05" units="cm"/>
      <inkml:brushProperty name="height" value="0.05" units="cm"/>
    </inkml:brush>
  </inkml:definitions>
  <inkml:trace contextRef="#ctx0" brushRef="#br0">20 83 24575,'1'-2'0,"0"0"0,-1 0 0,1-1 0,0 1 0,0 0 0,0 1 0,1-1 0,-1 0 0,0 0 0,1 0 0,-1 1 0,1-1 0,-1 1 0,1-1 0,0 1 0,0 0 0,0-1 0,0 1 0,0 0 0,3-1 0,44-19 0,-28 15 0,1 0 0,0 2 0,0 0 0,0 1 0,1 1 0,-1 1 0,1 2 0,-1 0 0,0 1 0,35 8 0,-53-9 0,0 0 0,0 0 0,0 1 0,0 0 0,0 0 0,0 0 0,-1 0 0,1 1 0,0-1 0,-1 1 0,0 0 0,0 0 0,0 0 0,0 1 0,0-1 0,-1 1 0,1-1 0,-1 1 0,0 0 0,0 0 0,0 0 0,-1 0 0,1 0 0,-1 0 0,0 0 0,0 1 0,-1-1 0,1 0 0,-1 1 0,0-1 0,0 1 0,-1-1 0,0 7 0,0-4 0,-1-1 0,1 0 0,-1 0 0,0 1 0,0-1 0,-1 0 0,0-1 0,0 1 0,0 0 0,-1-1 0,0 0 0,0 0 0,0 0 0,-1 0 0,1-1 0,-1 1 0,0-1 0,0-1 0,-1 1 0,1-1 0,-1 1 0,-8 2 0,-7 0 0,-1-1 0,-38 3 0,-32 8 0,77-12-195,-1-1 0,0 0 0,0-1 0,0-1 0,0-1 0,-28-2 0,17-1-6631</inkml:trace>
</inkml:ink>
</file>

<file path=ppt/ink/ink7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05:21.579"/>
    </inkml:context>
    <inkml:brush xml:id="br0">
      <inkml:brushProperty name="width" value="0.05" units="cm"/>
      <inkml:brushProperty name="height" value="0.05" units="cm"/>
    </inkml:brush>
  </inkml:definitions>
  <inkml:trace contextRef="#ctx0" brushRef="#br0">99 89 24575,'1'-9'0,"-2"0"0,1 1 0,-1-1 0,-1 0 0,-2-10 0,4 18 0,-1-1 0,1 1 0,-1 0 0,1 0 0,-1-1 0,1 1 0,-1 0 0,1 0 0,-1 0 0,0-1 0,0 1 0,0 0 0,0 0 0,0 0 0,0 1 0,0-1 0,0 0 0,0 0 0,0 0 0,0 1 0,-1-1 0,1 1 0,0-1 0,0 1 0,-1-1 0,1 1 0,0 0 0,-1-1 0,1 1 0,0 0 0,-1 0 0,1 0 0,-1 0 0,1 0 0,0 1 0,-1-1 0,1 0 0,0 1 0,0-1 0,-1 0 0,1 1 0,0 0 0,-2 0 0,0 1 0,0 0 0,1 0 0,-1 0 0,0 1 0,1-1 0,0 1 0,-1-1 0,1 1 0,0 0 0,0 0 0,1 0 0,-1 0 0,0 0 0,1 0 0,0 1 0,0-1 0,0 0 0,0 1 0,0 4 0,-1 3 0,1 1 0,0 0 0,1-1 0,1 19 0,2-12 0,2 0 0,-1-1 0,2 0 0,0 0 0,2 0 0,-1-1 0,2 0 0,0-1 0,16 20 0,16 32 0,-39-63 0,0 0 0,-1 0 0,1 0 0,-1 0 0,0 0 0,0 0 0,0 1 0,-1-1 0,1 0 0,-1 1 0,0-1 0,0 0 0,-1 1 0,1-1 0,-1 0 0,0 1 0,0-1 0,-1 0 0,-2 6 0,3-8 0,0 1 0,0-1 0,-1 0 0,1 0 0,-1 0 0,1 0 0,-1 0 0,0 0 0,0 0 0,0-1 0,0 1 0,0-1 0,-1 1 0,1-1 0,0 0 0,-1 0 0,1 0 0,0 0 0,-1 0 0,1-1 0,-1 1 0,0-1 0,1 1 0,-1-1 0,1 0 0,-1 0 0,0 0 0,1 0 0,-1-1 0,1 1 0,-1-1 0,1 0 0,-4-1 0,3 2 0,1-1 0,-1 0 0,0-1 0,1 1 0,-1 0 0,1-1 0,-1 1 0,1-1 0,0 0 0,0 0 0,0 0 0,0 0 0,0 0 0,0 0 0,0-1 0,1 1 0,-1-1 0,1 1 0,-2-4 0,2 1 0,-1 0 0,1-1 0,0 1 0,0 0 0,1-1 0,0 1 0,0 0 0,0-1 0,2-8 0,2-5 0,0 1 0,2-1 0,0 1 0,15-29 0,38-48 113,-41 68-852,25-47 0,-32 48-6087</inkml:trace>
</inkml:ink>
</file>

<file path=ppt/ink/ink7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05:25.172"/>
    </inkml:context>
    <inkml:brush xml:id="br0">
      <inkml:brushProperty name="width" value="0.05" units="cm"/>
      <inkml:brushProperty name="height" value="0.05" units="cm"/>
    </inkml:brush>
  </inkml:definitions>
  <inkml:trace contextRef="#ctx0" brushRef="#br0">4 65 24575,'0'-2'0,"1"-1"0,0 1 0,0 0 0,0 0 0,0 0 0,0 0 0,1 0 0,-1 1 0,1-1 0,-1 0 0,1 0 0,0 1 0,-1-1 0,1 1 0,0 0 0,0-1 0,2 0 0,35-19 0,-37 19 0,0 1 0,0 0 0,0 0 0,0 0 0,1 0 0,-1 0 0,0 1 0,1-1 0,-1 1 0,0-1 0,1 1 0,-1 0 0,1 0 0,-1 0 0,0 0 0,1 0 0,-1 1 0,1-1 0,-1 1 0,0-1 0,1 1 0,-1 0 0,0 0 0,0 0 0,0 0 0,0 0 0,0 1 0,0-1 0,0 1 0,0-1 0,0 1 0,-1 0 0,1 0 0,0-1 0,-1 1 0,0 0 0,1 0 0,-1 1 0,0-1 0,0 0 0,0 0 0,0 0 0,-1 1 0,1-1 0,-1 0 0,1 1 0,-1-1 0,0 5 0,1 4 0,0 0 0,-1 0 0,0 1 0,-1-1 0,0 0 0,-1 0 0,0 0 0,-1 0 0,-5 15 0,2-15 0,0 0 0,0-1 0,-1 1 0,0-1 0,-1-1 0,0 0 0,-1 0 0,1 0 0,-2-1 0,1 0 0,-1-1 0,-1 0 0,1-1 0,-17 8 0,41-24 0,-2 1 0,0 0 0,1 1 0,0 0 0,24-10 0,-27 15 0,0 1 0,-1-1 0,1 1 0,0 1 0,0 0 0,0 1 0,0-1 0,11 3 0,-18-2 0,0 1 0,0 0 0,0 0 0,0 0 0,0 0 0,0 0 0,0 1 0,0-1 0,-1 1 0,1 0 0,0 0 0,-1 0 0,1 0 0,-1 0 0,0 1 0,0-1 0,0 1 0,0-1 0,0 1 0,-1 0 0,1-1 0,-1 1 0,1 0 0,-1 0 0,0 0 0,0 1 0,-1-1 0,2 6 0,-2-2 0,1 0 0,-1 1 0,0-1 0,0 0 0,-1 0 0,0 0 0,-1 0 0,1 0 0,-1 0 0,0 0 0,-1 0 0,0-1 0,0 1 0,0-1 0,-1 0 0,0 0 0,0 0 0,-1 0 0,1-1 0,-1 1 0,-1-1 0,1-1 0,-1 1 0,1-1 0,-1 0 0,0 0 0,-1 0 0,1-1 0,-1 0 0,1-1 0,-1 1 0,0-1 0,0 0 0,0-1 0,0 0 0,0 0 0,-1-1 0,1 1 0,0-1 0,0-1 0,0 0 0,0 0 0,0 0 0,-8-3 0,-4-6-1365,8-2-5461</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4:55:39.094"/>
    </inkml:context>
    <inkml:brush xml:id="br0">
      <inkml:brushProperty name="width" value="0.05" units="cm"/>
      <inkml:brushProperty name="height" value="0.05" units="cm"/>
    </inkml:brush>
  </inkml:definitions>
  <inkml:trace contextRef="#ctx0" brushRef="#br0">0 0 24575,'0'33'0,"2"-1"0,1 1 0,9 35 0,-11-58 0,2 0 0,-1-1 0,1 1 0,1-1 0,0 0 0,0 0 0,1 0 0,0 0 0,0-1 0,1 0 0,0 0 0,1 0 0,-1-1 0,10 8 0,-14-14 0,-1 0 0,1 1 0,-1-1 0,1 0 0,0 0 0,-1 0 0,1-1 0,0 1 0,0 0 0,0-1 0,0 1 0,0-1 0,0 0 0,0 1 0,0-1 0,0 0 0,0 0 0,0 0 0,0-1 0,-1 1 0,1 0 0,0-1 0,0 1 0,0-1 0,2 0 0,-1-2 0,0 1 0,0 0 0,0-1 0,-1 1 0,1-1 0,-1 0 0,1 0 0,-1 0 0,0 0 0,0 0 0,-1-1 0,3-4 0,3-11 0,-1 0 0,0 0 0,4-34 0,-10 53 0,2-11 0,10-40 0,-12 50 0,0 1 0,0 0 0,1 0 0,-1 0 0,0 0 0,0-1 0,1 1 0,-1 0 0,0 0 0,0 0 0,0 0 0,1 0 0,-1 0 0,0-1 0,1 1 0,-1 0 0,0 0 0,0 0 0,1 0 0,-1 0 0,0 0 0,0 0 0,1 0 0,-1 0 0,0 0 0,0 0 0,1 1 0,-1-1 0,0 0 0,0 0 0,1 0 0,-1 0 0,0 0 0,0 0 0,1 1 0,-1-1 0,0 0 0,0 0 0,0 0 0,1 0 0,-1 1 0,0-1 0,0 0 0,0 1 0,12 11 0,-11-10 0,8 8 0,1 0 0,0 0 0,0-1 0,1 0 0,0-1 0,0 0 0,1-1 0,22 10 0,-30-15 0,0 0 0,0-1 0,1 1 0,-1-1 0,1 0 0,-1 0 0,1 0 0,-1-1 0,1 0 0,0 0 0,-1 0 0,1 0 0,-1-1 0,1 1 0,-1-1 0,1 0 0,-1-1 0,1 1 0,-1-1 0,0 0 0,0 0 0,0 0 0,0-1 0,0 1 0,0-1 0,-1 0 0,1 0 0,-1 0 0,0-1 0,4-4 0,-4 3-136,0-1-1,0 1 1,0-1-1,0 0 1,-1 0-1,0 0 1,-1-1-1,1 1 0,0-10 1,2-21-6690</inkml:trace>
</inkml:ink>
</file>

<file path=ppt/ink/ink8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05:28.246"/>
    </inkml:context>
    <inkml:brush xml:id="br0">
      <inkml:brushProperty name="width" value="0.05" units="cm"/>
      <inkml:brushProperty name="height" value="0.05" units="cm"/>
    </inkml:brush>
  </inkml:definitions>
  <inkml:trace contextRef="#ctx0" brushRef="#br0">1 1 24575,'4'0'0,"11"0"0,10 0 0,7 0 0,6 0 0,0 0 0,8 0 0,0 0 0,-8 0-8191</inkml:trace>
</inkml:ink>
</file>

<file path=ppt/ink/ink8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05:28.609"/>
    </inkml:context>
    <inkml:brush xml:id="br0">
      <inkml:brushProperty name="width" value="0.05" units="cm"/>
      <inkml:brushProperty name="height" value="0.05" units="cm"/>
    </inkml:brush>
  </inkml:definitions>
  <inkml:trace contextRef="#ctx0" brushRef="#br0">0 1 24575,'5'0'0,"9"0"0,16 0 0,8 0 0,1 0 0,2 0 0,0 0 0,-4 0 0,-3 0 0,-8 0-8191</inkml:trace>
</inkml:ink>
</file>

<file path=ppt/ink/ink8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05:30.325"/>
    </inkml:context>
    <inkml:brush xml:id="br0">
      <inkml:brushProperty name="width" value="0.05" units="cm"/>
      <inkml:brushProperty name="height" value="0.05" units="cm"/>
    </inkml:brush>
  </inkml:definitions>
  <inkml:trace contextRef="#ctx0" brushRef="#br0">179 19 24575,'-1'-1'0,"1"0"0,-1 0 0,1 0 0,-1 0 0,1 0 0,-1 1 0,1-1 0,-1 0 0,0 1 0,1-1 0,-1 0 0,0 1 0,1-1 0,-1 1 0,0-1 0,0 1 0,0-1 0,0 1 0,0-1 0,1 1 0,-1 0 0,0 0 0,0-1 0,-2 1 0,-26-4 0,24 4 0,1 0 0,-1 1 0,0-1 0,1 1 0,-1 0 0,0 0 0,1 0 0,-1 1 0,1 0 0,0-1 0,-1 2 0,1-1 0,0 0 0,0 1 0,1 0 0,-1 0 0,-5 6 0,5-5 0,1 1 0,-1 0 0,1 1 0,1-1 0,-1 1 0,1-1 0,0 1 0,0 0 0,0 0 0,1-1 0,0 1 0,0 8 0,0 2 0,1 0 0,1 0 0,0 0 0,2-1 0,0 1 0,0-1 0,1 1 0,1-1 0,12 26 0,29 37 0,-35-62 0,-1 0 0,0 0 0,-1 1 0,-1 0 0,-1 1 0,0 0 0,-1 0 0,5 30 0,-11-46 0,0 1 0,0 0 0,0 0 0,0 0 0,0 0 0,-1 0 0,1 0 0,-1 0 0,0-1 0,0 1 0,0 0 0,0 0 0,0-1 0,0 1 0,-1-1 0,0 1 0,1-1 0,-1 0 0,0 1 0,0-1 0,0 0 0,0 0 0,-1 0 0,1-1 0,0 1 0,-1 0 0,0-1 0,1 0 0,-1 0 0,0 0 0,1 0 0,-1 0 0,0 0 0,0 0 0,0-1 0,0 0 0,0 1 0,1-1 0,-1 0 0,0-1 0,-4 0 0,2 1 0,1 0 0,0 0 0,0-1 0,-1 1 0,1-1 0,0 0 0,0-1 0,0 1 0,0-1 0,0 0 0,1 0 0,-1 0 0,0 0 0,1 0 0,-1-1 0,1 0 0,0 0 0,0 0 0,0 0 0,0 0 0,1 0 0,-1-1 0,1 0 0,0 1 0,0-1 0,0 0 0,0 0 0,1 0 0,-2-5 0,3 2 0,0 1 0,0-1 0,1 1 0,0-1 0,0 1 0,0 0 0,1-1 0,0 1 0,0 0 0,0 0 0,1 0 0,0 0 0,0 1 0,7-9 0,6-9 0,2 1 0,21-20 0,-17 19 0,-13 14 0,-1-1 0,0 0 0,-1 0 0,0 0 0,0-1 0,-1 0 0,-1-1 0,0 1 0,0-1 0,-1 0 0,-1-1 0,4-22 0,-1 2-1365,0 7-5461</inkml:trace>
</inkml:ink>
</file>

<file path=ppt/ink/ink8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05:30.700"/>
    </inkml:context>
    <inkml:brush xml:id="br0">
      <inkml:brushProperty name="width" value="0.05" units="cm"/>
      <inkml:brushProperty name="height" value="0.05" units="cm"/>
    </inkml:brush>
  </inkml:definitions>
  <inkml:trace contextRef="#ctx0" brushRef="#br0">107 0 24575,'-4'0'0,"-2"5"0,-4 13 0,-1 18 0,-6 16 0,-1 11 0,2 9 0,5 0 0,3-7 0,4-6 0,2-9 0,2-12-8191</inkml:trace>
</inkml:ink>
</file>

<file path=ppt/ink/ink8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05:31.121"/>
    </inkml:context>
    <inkml:brush xml:id="br0">
      <inkml:brushProperty name="width" value="0.05" units="cm"/>
      <inkml:brushProperty name="height" value="0.05" units="cm"/>
    </inkml:brush>
  </inkml:definitions>
  <inkml:trace contextRef="#ctx0" brushRef="#br0">0 1 24575,'0'4'0</inkml:trace>
</inkml:ink>
</file>

<file path=ppt/ink/ink8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05:31.605"/>
    </inkml:context>
    <inkml:brush xml:id="br0">
      <inkml:brushProperty name="width" value="0.05" units="cm"/>
      <inkml:brushProperty name="height" value="0.05" units="cm"/>
    </inkml:brush>
  </inkml:definitions>
  <inkml:trace contextRef="#ctx0" brushRef="#br0">1 26 24575,'625'-13'0,"-46"0"0,442 14-1365,-959-1-5461</inkml:trace>
</inkml:ink>
</file>

<file path=ppt/ink/ink8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05:32.384"/>
    </inkml:context>
    <inkml:brush xml:id="br0">
      <inkml:brushProperty name="width" value="0.05" units="cm"/>
      <inkml:brushProperty name="height" value="0.05" units="cm"/>
    </inkml:brush>
  </inkml:definitions>
  <inkml:trace contextRef="#ctx0" brushRef="#br0">240 0 24575,'-5'2'0,"1"0"0,0 0 0,-1 0 0,1 1 0,0-1 0,0 1 0,0 0 0,1 1 0,-1-1 0,1 0 0,-6 8 0,2-3 0,-11 11 0,2 1 0,0 1 0,2 1 0,0 0 0,1 0 0,1 2 0,2-1 0,0 1 0,1 1 0,2 0 0,-8 42 0,4 14 0,2 1 0,4 111 0,5-179 0,0 1 0,1-1 0,1 0 0,0 0 0,1 0 0,0 0 0,1 0 0,12 25 0,-13-33 0,0 0 0,1 0 0,0 0 0,1-1 0,-1 0 0,1 0 0,0 0 0,0 0 0,1-1 0,-1 0 0,1 0 0,0 0 0,0-1 0,0 0 0,1 0 0,-1 0 0,1-1 0,-1 0 0,1 0 0,10 1 0,24 1-1365,-2-4-5461</inkml:trace>
</inkml:ink>
</file>

<file path=ppt/ink/ink8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05:33.093"/>
    </inkml:context>
    <inkml:brush xml:id="br0">
      <inkml:brushProperty name="width" value="0.05" units="cm"/>
      <inkml:brushProperty name="height" value="0.05" units="cm"/>
    </inkml:brush>
  </inkml:definitions>
  <inkml:trace contextRef="#ctx0" brushRef="#br0">182 114 24575,'0'-9'0,"0"0"0,0 0 0,-1 1 0,0-1 0,-1 0 0,0 1 0,-3-10 0,4 16 0,0-1 0,-1 1 0,1 0 0,0 0 0,-1 0 0,0 0 0,1 0 0,-1 0 0,0 1 0,0-1 0,0 0 0,0 1 0,0 0 0,0-1 0,-1 1 0,1 0 0,0 0 0,-1 0 0,1 1 0,-1-1 0,1 0 0,-1 1 0,1 0 0,-1 0 0,1-1 0,-1 1 0,1 1 0,-6 0 0,4-1 0,-1 0 0,1 1 0,-1 0 0,1 0 0,0 0 0,-1 1 0,1-1 0,0 1 0,0 0 0,0 0 0,0 0 0,0 1 0,0 0 0,1-1 0,-1 1 0,1 1 0,0-1 0,0 0 0,0 1 0,0-1 0,0 1 0,1 0 0,0 0 0,0 0 0,0 0 0,0 1 0,-1 5 0,1-1 0,0 0 0,0 1 0,1 0 0,0-1 0,1 1 0,0-1 0,0 1 0,1 0 0,1-1 0,-1 1 0,7 16 0,5 5 0,1-1 0,1-1 0,2 0 0,1-2 0,42 51 0,9 13 0,-65-86 0,-1 1 0,1 0 0,-1-1 0,0 1 0,0 1 0,-1-1 0,1 0 0,-1 1 0,1 9 0,-3-14 0,0 0 0,0 0 0,0 0 0,0 0 0,-1 0 0,1 0 0,-1 0 0,1 0 0,-1 0 0,0 0 0,0 0 0,0 0 0,0 0 0,0 0 0,0 0 0,-1-1 0,1 1 0,0-1 0,-1 1 0,1-1 0,-1 1 0,0-1 0,0 0 0,1 0 0,-1 0 0,0 0 0,0 0 0,0 0 0,0 0 0,0-1 0,0 1 0,-4 0 0,2 1 0,-1-1 0,0 0 0,0 0 0,0 0 0,0 0 0,0-1 0,0 0 0,0 0 0,0 0 0,0-1 0,1 0 0,-1 1 0,0-2 0,0 1 0,0-1 0,1 1 0,-1-1 0,1-1 0,-1 1 0,1 0 0,0-1 0,-5-4 0,5 2 0,-1 1 0,2-1 0,-1 0 0,0-1 0,1 1 0,0-1 0,0 1 0,1-1 0,0 0 0,0 0 0,0 0 0,0 0 0,1-1 0,0 1 0,1 0 0,-1-1 0,2-9 0,-1 5 0,2-1 0,0 1 0,0-1 0,1 1 0,0 0 0,1 0 0,0 0 0,1 1 0,0-1 0,8-11 0,10-11 0,43-50 0,-13 18 0,-31 36-455,-2-1 0,26-52 0,-37 65-6371</inkml:trace>
</inkml:ink>
</file>

<file path=ppt/ink/ink8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05:33.480"/>
    </inkml:context>
    <inkml:brush xml:id="br0">
      <inkml:brushProperty name="width" value="0.05" units="cm"/>
      <inkml:brushProperty name="height" value="0.05" units="cm"/>
    </inkml:brush>
  </inkml:definitions>
  <inkml:trace contextRef="#ctx0" brushRef="#br0">1 41 24575,'8'0'0,"17"0"0,7 0 0,13-5 0,6 0 0,-1-9 0,-8-2-8191</inkml:trace>
</inkml:ink>
</file>

<file path=ppt/ink/ink8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05:33.932"/>
    </inkml:context>
    <inkml:brush xml:id="br0">
      <inkml:brushProperty name="width" value="0.05" units="cm"/>
      <inkml:brushProperty name="height" value="0.05" units="cm"/>
    </inkml:brush>
  </inkml:definitions>
  <inkml:trace contextRef="#ctx0" brushRef="#br0">1 21 24575,'92'-11'0,"-75"8"0,-1 0 0,1 1 0,-1 1 0,1 1 0,30 2 0,-46-1 0,1-1 0,-1 1 0,1-1 0,-1 1 0,0 0 0,1-1 0,-1 1 0,0 0 0,0 0 0,0 0 0,0 0 0,0 0 0,0 0 0,0 0 0,0 1 0,0-1 0,0 0 0,0 0 0,-1 1 0,1-1 0,-1 0 0,1 1 0,-1-1 0,1 1 0,-1-1 0,0 1 0,0-1 0,1 1 0,-1-1 0,0 1 0,0-1 0,-1 1 0,1-1 0,0 1 0,0-1 0,-1 0 0,1 1 0,-1-1 0,0 2 0,-2 7 0,0-1 0,-1 1 0,0-1 0,-10 17 0,-1-6 0,-2 0 0,0-1 0,-1 0 0,-27 21 0,-24 25 0,68-64 0,0 0 0,0 0 0,0 0 0,0-1 0,0 1 0,1 0 0,-1 0 0,0 0 0,1 0 0,-1 1 0,0-1 0,1 0 0,-1 0 0,1 0 0,0 0 0,-1 0 0,1 1 0,0-1 0,0 0 0,0 3 0,0-4 0,1 1 0,-1-1 0,1 1 0,0 0 0,-1-1 0,1 1 0,-1-1 0,1 1 0,0-1 0,0 0 0,-1 1 0,1-1 0,0 0 0,0 0 0,-1 1 0,1-1 0,0 0 0,0 0 0,0 0 0,-1 0 0,1 0 0,2 0 0,60-8 0,-53 6 0,4-1 0,0 2 0,0-1 0,0 2 0,0 0 0,0 1 0,0 0 0,0 1 0,16 4 0,-26-5 0,-1 0 0,1 1 0,-1-1 0,1 1 0,-1-1 0,0 1 0,0 0 0,1 0 0,-1 0 0,-1 1 0,1-1 0,0 1 0,0 0 0,-1-1 0,0 1 0,0 0 0,1 0 0,-2 1 0,1-1 0,0 0 0,-1 1 0,1-1 0,-1 1 0,0-1 0,0 1 0,-1 0 0,1 0 0,-1-1 0,1 1 0,-1 0 0,0 0 0,-1-1 0,1 1 0,-1 0 0,-1 4 0,0 0 0,0-1 0,-1 1 0,0-1 0,0 0 0,-1 0 0,0 0 0,0 0 0,-1-1 0,1 0 0,-2 1 0,1-2 0,-1 1 0,1-1 0,-1 0 0,-1 0 0,1 0 0,-1-1 0,-10 5 0,7-3 0,-1-1 0,0-1 0,0 0 0,0 0 0,0-1 0,0 0 0,-1-1 0,1-1 0,-1 0 0,0 0 0,-20-2 0,29 1-76,0 0 1,0-1-1,0 1 0,0-1 0,1 0 0,-1 0 0,0 0 0,1 0 1,-1 0-1,1-1 0,-1 1 0,1-1 0,-1 0 0,1 1 1,0-1-1,0 0 0,-3-4 0,-3-12-6750</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4:55:39.506"/>
    </inkml:context>
    <inkml:brush xml:id="br0">
      <inkml:brushProperty name="width" value="0.05" units="cm"/>
      <inkml:brushProperty name="height" value="0.05" units="cm"/>
    </inkml:brush>
  </inkml:definitions>
  <inkml:trace contextRef="#ctx0" brushRef="#br0">212 1 24575,'-8'0'0,"0"1"0,1 1 0,-1 0 0,1 0 0,-1 0 0,1 1 0,0 0 0,0 0 0,0 1 0,0 0 0,1 0 0,-1 0 0,1 1 0,0 0 0,0 0 0,1 1 0,0 0 0,-6 8 0,-1 1 0,2 0 0,0 1 0,1 0 0,0 0 0,1 1 0,-8 27 0,15-40 0,0 0 0,0 0 0,0 0 0,1 0 0,-1 0 0,1 0 0,0 0 0,0 0 0,1 0 0,-1-1 0,1 1 0,0 0 0,0 0 0,0 0 0,0 0 0,1-1 0,2 5 0,-3-7 0,0 1 0,0-1 0,1 1 0,-1-1 0,1 0 0,-1 1 0,1-1 0,-1 0 0,1 0 0,0 0 0,-1 0 0,1-1 0,0 1 0,0 0 0,0-1 0,0 1 0,-1-1 0,1 0 0,0 1 0,0-1 0,0 0 0,0 0 0,0 0 0,0-1 0,0 1 0,0 0 0,0-1 0,0 1 0,-1-1 0,1 0 0,0 1 0,0-1 0,-1 0 0,1 0 0,0 0 0,2-3 0,3 0 0,-1-1 0,1 0 0,-1-1 0,0 1 0,-1-1 0,1-1 0,-1 1 0,0-1 0,-1 1 0,1-1 0,3-10 0,2-6 0,-1-1 0,8-31 0,-15 65 0,0 0 0,1 0 0,0-1 0,1 1 0,0-1 0,0 0 0,1 0 0,0 0 0,0-1 0,1 1 0,0-1 0,1-1 0,0 1 0,0-1 0,0 0 0,1-1 0,10 7 0,18-2-1365,-5-9-5461</inkml:trace>
</inkml:ink>
</file>

<file path=ppt/ink/ink9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05:34.352"/>
    </inkml:context>
    <inkml:brush xml:id="br0">
      <inkml:brushProperty name="width" value="0.05" units="cm"/>
      <inkml:brushProperty name="height" value="0.05" units="cm"/>
    </inkml:brush>
  </inkml:definitions>
  <inkml:trace contextRef="#ctx0" brushRef="#br0">0 1 24575,'47'45'0,"-7"-7"0,-2 2 0,42 56 0,-70-82 0,0 0 0,-2 1 0,1 1 0,-2 0 0,0 0 0,-1 0 0,-1 1 0,0-1 0,-1 1 0,-1 0 0,2 26 0,-5-26 0,-1 0 0,-1 0 0,0 0 0,-1 0 0,-1-1 0,-1 1 0,-10 24 0,-58 106 0,54-114 0,15-25-112,2-3-67,0-1 0,-1 0 0,1 0 0,-1 0 0,0 0 0,-6 6 0</inkml:trace>
</inkml:ink>
</file>

<file path=ppt/ink/ink9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05:34.778"/>
    </inkml:context>
    <inkml:brush xml:id="br0">
      <inkml:brushProperty name="width" value="0.05" units="cm"/>
      <inkml:brushProperty name="height" value="0.05" units="cm"/>
    </inkml:brush>
  </inkml:definitions>
  <inkml:trace contextRef="#ctx0" brushRef="#br0">51 1 24575,'0'9'0,"0"6"0,0 11 0,0 4 0,0 2 0,0 5 0,-4 3 0,-2 5 0,1 3 0,0-6-8191</inkml:trace>
  <inkml:trace contextRef="#ctx0" brushRef="#br0" timeOffset="1">0 642 24575,'0'5'0</inkml:trace>
</inkml:ink>
</file>

<file path=ppt/ink/ink9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05:35.232"/>
    </inkml:context>
    <inkml:brush xml:id="br0">
      <inkml:brushProperty name="width" value="0.05" units="cm"/>
      <inkml:brushProperty name="height" value="0.05" units="cm"/>
    </inkml:brush>
  </inkml:definitions>
  <inkml:trace contextRef="#ctx0" brushRef="#br0">0 0 24575,'5'0'0,"5"0"0,10 0 0,14 0 0,16 0 0,6 0 0,4 0 0,-9 0-8191</inkml:trace>
</inkml:ink>
</file>

<file path=ppt/ink/ink9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05:35.626"/>
    </inkml:context>
    <inkml:brush xml:id="br0">
      <inkml:brushProperty name="width" value="0.05" units="cm"/>
      <inkml:brushProperty name="height" value="0.05" units="cm"/>
    </inkml:brush>
  </inkml:definitions>
  <inkml:trace contextRef="#ctx0" brushRef="#br0">0 1 24575,'5'0'0,"5"0"0,10 0 0,11 0 0,8 0 0,2 0 0,-6 0-8191</inkml:trace>
</inkml:ink>
</file>

<file path=ppt/ink/ink9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05:36.615"/>
    </inkml:context>
    <inkml:brush xml:id="br0">
      <inkml:brushProperty name="width" value="0.05" units="cm"/>
      <inkml:brushProperty name="height" value="0.05" units="cm"/>
    </inkml:brush>
  </inkml:definitions>
  <inkml:trace contextRef="#ctx0" brushRef="#br0">361 60 24575,'-11'-1'0,"1"-1"0,0 0 0,0 0 0,0-1 0,0 0 0,0-1 0,-15-8 0,12 6 0,1 0 0,-1 1 0,-18-4 0,22 7 0,0 1 0,0 0 0,0 1 0,0 0 0,0 0 0,0 0 0,0 2 0,0-1 0,0 1 0,-14 5 0,18-5 0,0 0 0,1 0 0,-1 0 0,1 1 0,-1 0 0,1 0 0,0 0 0,0 0 0,1 1 0,-1 0 0,1 0 0,0 0 0,0 0 0,0 0 0,0 0 0,1 1 0,-1-1 0,1 1 0,0 0 0,-2 8 0,2-1 0,0 1 0,0-1 0,1 0 0,1 1 0,0-1 0,1 1 0,0-1 0,1 0 0,0 1 0,1-1 0,0 0 0,10 22 0,5 4 0,2 0 0,37 52 0,-36-61 0,-1 2 0,-2 0 0,23 57 0,-40-86 0,0 0 0,-1-1 0,1 1 0,-1-1 0,1 1 0,-1 0 0,0 0 0,0-1 0,0 1 0,0 0 0,0-1 0,0 1 0,0 0 0,-1-1 0,1 1 0,0 0 0,-1-1 0,0 1 0,1 0 0,-1-1 0,0 1 0,0-1 0,0 0 0,0 1 0,0-1 0,0 1 0,-2 0 0,0 1 0,0-1 0,-1 0 0,1-1 0,-1 1 0,1 0 0,-1-1 0,1 0 0,-1 0 0,0 0 0,0 0 0,0-1 0,-3 1 0,0-1 0,0 1 0,0-1 0,1-1 0,-1 1 0,0-1 0,0 0 0,1-1 0,-1 1 0,1-1 0,-1 0 0,1-1 0,0 0 0,0 0 0,-9-6 0,13 6 0,0 0 0,0-1 0,0 1 0,0-1 0,1 1 0,-1-1 0,1 0 0,0 0 0,0 1 0,1-1 0,-1 0 0,1 0 0,0 0 0,0 0 0,0 0 0,0 0 0,1 0 0,-1 1 0,1-1 0,0 0 0,0 0 0,1 1 0,-1-1 0,1 0 0,2-3 0,4-10 0,2-1 0,0 2 0,20-26 0,4 3 0,56-51 0,-24 27 0,72-67-1365,-120 111-5461</inkml:trace>
</inkml:ink>
</file>

<file path=ppt/ink/ink9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05:37.020"/>
    </inkml:context>
    <inkml:brush xml:id="br0">
      <inkml:brushProperty name="width" value="0.05" units="cm"/>
      <inkml:brushProperty name="height" value="0.05" units="cm"/>
    </inkml:brush>
  </inkml:definitions>
  <inkml:trace contextRef="#ctx0" brushRef="#br0">1 1 24575,'0'13'0,"0"13"0,0 15 0,0 14 0,0 10 0,0 8 0,0-5 0,0-9 0,0-10 0,0-6 0,0-9-8191</inkml:trace>
</inkml:ink>
</file>

<file path=ppt/ink/ink9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05:37.521"/>
    </inkml:context>
    <inkml:brush xml:id="br0">
      <inkml:brushProperty name="width" value="0.05" units="cm"/>
      <inkml:brushProperty name="height" value="0.05" units="cm"/>
    </inkml:brush>
  </inkml:definitions>
  <inkml:trace contextRef="#ctx0" brushRef="#br0">0 0 24575,'0'5'0</inkml:trace>
</inkml:ink>
</file>

<file path=ppt/ink/ink9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05:37.992"/>
    </inkml:context>
    <inkml:brush xml:id="br0">
      <inkml:brushProperty name="width" value="0.05" units="cm"/>
      <inkml:brushProperty name="height" value="0.05" units="cm"/>
    </inkml:brush>
  </inkml:definitions>
  <inkml:trace contextRef="#ctx0" brushRef="#br0">1 0 24575,'4'0'0,"6"0"0,10 0 0,15 0 0,14 0 0,21 0 0,29 0 0,37 0 0,30 0 0,18 0 0,-1 0 0,-19 0 0,-24 0 0,-31 0 0,-30 0 0,-28 0-8191</inkml:trace>
</inkml:ink>
</file>

<file path=ppt/ink/ink9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05:38.381"/>
    </inkml:context>
    <inkml:brush xml:id="br0">
      <inkml:brushProperty name="width" value="0.05" units="cm"/>
      <inkml:brushProperty name="height" value="0.05" units="cm"/>
    </inkml:brush>
  </inkml:definitions>
  <inkml:trace contextRef="#ctx0" brushRef="#br0">0 42 24575,'4'0'0,"15"0"0,13 0 0,13 0 0,13 0 0,10 0 0,5 0 0,-8-9 0,-12-3 0,-23 1 0,-17 1-8191</inkml:trace>
</inkml:ink>
</file>

<file path=ppt/ink/ink9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2T05:05:38.817"/>
    </inkml:context>
    <inkml:brush xml:id="br0">
      <inkml:brushProperty name="width" value="0.05" units="cm"/>
      <inkml:brushProperty name="height" value="0.05" units="cm"/>
    </inkml:brush>
  </inkml:definitions>
  <inkml:trace contextRef="#ctx0" brushRef="#br0">40 0 24575,'-1'24'0,"-9"44"0,7-55 0,0 1 0,1 0 0,1 0 0,0 1 0,1-1 0,0 0 0,5 26 0,-4-37 0,0 0 0,1 0 0,0 0 0,-1 0 0,1 0 0,0 0 0,1-1 0,-1 1 0,0-1 0,1 1 0,-1-1 0,1 0 0,0 0 0,0 0 0,0 0 0,0-1 0,0 1 0,0-1 0,0 0 0,0 1 0,0-1 0,1-1 0,-1 1 0,1-1 0,-1 1 0,5-1 0,12 1 0,1-1 0,-1 0 0,25-5 0,-27 3 0,2 0 0,-1 1 0,0 1 0,0 0 0,0 1 0,27 6 0,-43-7 0,0 0 0,0 1 0,-1 0 0,1-1 0,0 1 0,0 0 0,0 1 0,-1-1 0,1 0 0,-1 1 0,1 0 0,-1-1 0,1 1 0,-1 0 0,0 0 0,0 0 0,0 0 0,0 1 0,0-1 0,-1 1 0,1-1 0,-1 1 0,1-1 0,-1 1 0,0 0 0,0 0 0,0 0 0,-1-1 0,1 1 0,-1 0 0,1 0 0,-1 0 0,0 0 0,0 0 0,0 0 0,0 0 0,-1 0 0,1 0 0,-1 0 0,0 0 0,0-1 0,0 1 0,-2 4 0,-2 2 0,0 1 0,0-1 0,-1 0 0,0 0 0,-1-1 0,0 1 0,0-1 0,-1-1 0,0 0 0,0 0 0,-1 0 0,-17 9 0,-2 0 0,0-1 0,-1-2 0,-33 11 0,45-17 0,-1-1 0,0-1 0,0-1 0,0 0 0,-1-1 0,-24 0 0,43-3 1,0 0 1,-1 0-1,1 0 0,-1 0 0,1 1 1,-1-1-1,1-1 0,-1 1 0,1 0 1,-1 0-1,1 0 0,-1 0 0,1 0 0,-1 0 1,1 0-1,-1-1 0,1 1 0,0 0 1,-1 0-1,1-1 0,-1 1 0,1 0 1,0-1-1,-1 1 0,1 0 0,0-1 0,-1 1 1,1 0-1,0-1 0,-1 1 0,1-1 1,0 1-1,0-1 0,0 1 0,-1 0 1,1-1-1,0 1 0,0-1 0,0 1 0,0-1 1,0 1-1,0-1 0,0 1 0,0-1 1,0 1-1,0-2 0,12-19-727,-9 16 29,12-17-6129</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D44D93-1523-42A8-86E2-E9FB89E7CB30}" type="datetimeFigureOut">
              <a:rPr lang="en-IN" smtClean="0"/>
              <a:t>01-07-2024</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08BBCC-1614-42B3-BBAC-01F04A36A362}" type="slidenum">
              <a:rPr lang="en-IN" smtClean="0"/>
              <a:t>‹#›</a:t>
            </a:fld>
            <a:endParaRPr lang="en-IN"/>
          </a:p>
        </p:txBody>
      </p:sp>
    </p:spTree>
    <p:extLst>
      <p:ext uri="{BB962C8B-B14F-4D97-AF65-F5344CB8AC3E}">
        <p14:creationId xmlns:p14="http://schemas.microsoft.com/office/powerpoint/2010/main" val="1593308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C708BBCC-1614-42B3-BBAC-01F04A36A362}" type="slidenum">
              <a:rPr lang="en-IN" smtClean="0"/>
              <a:t>1</a:t>
            </a:fld>
            <a:endParaRPr lang="en-IN"/>
          </a:p>
        </p:txBody>
      </p:sp>
    </p:spTree>
    <p:extLst>
      <p:ext uri="{BB962C8B-B14F-4D97-AF65-F5344CB8AC3E}">
        <p14:creationId xmlns:p14="http://schemas.microsoft.com/office/powerpoint/2010/main" val="14476145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Let’s start with the first place finisher. How many options are there? Since eight swimmers are competing, there are eight possibilities. Once that first swimmer completes the race, there are seven swimmers left competing for second place. After the second finisher is decided, there are six swimmers remaining who could possibly finish in third place. Thus, there are eight possibilities for first place, seven for second place, and six for third place.</a:t>
            </a:r>
          </a:p>
          <a:p>
            <a:endParaRPr lang="en-US" dirty="0"/>
          </a:p>
        </p:txBody>
      </p:sp>
      <p:sp>
        <p:nvSpPr>
          <p:cNvPr id="4" name="Slide Number Placeholder 3"/>
          <p:cNvSpPr>
            <a:spLocks noGrp="1"/>
          </p:cNvSpPr>
          <p:nvPr>
            <p:ph type="sldNum" sz="quarter" idx="5"/>
          </p:nvPr>
        </p:nvSpPr>
        <p:spPr/>
        <p:txBody>
          <a:bodyPr/>
          <a:lstStyle/>
          <a:p>
            <a:fld id="{C708BBCC-1614-42B3-BBAC-01F04A36A362}" type="slidenum">
              <a:rPr lang="en-IN" smtClean="0"/>
              <a:t>8</a:t>
            </a:fld>
            <a:endParaRPr lang="en-IN"/>
          </a:p>
        </p:txBody>
      </p:sp>
    </p:spTree>
    <p:extLst>
      <p:ext uri="{BB962C8B-B14F-4D97-AF65-F5344CB8AC3E}">
        <p14:creationId xmlns:p14="http://schemas.microsoft.com/office/powerpoint/2010/main" val="35441904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514350" lvl="0" indent="-514350">
              <a:buFont typeface="+mj-lt"/>
              <a:buAutoNum type="arabicPeriod"/>
            </a:pPr>
            <a:r>
              <a:rPr lang="en-US" dirty="0"/>
              <a:t>Since there is no distinction among the responsibilities of the three committee members, the order isn’t important. So, this is a combination.</a:t>
            </a:r>
          </a:p>
          <a:p>
            <a:pPr marL="514350" indent="-514350">
              <a:buFont typeface="+mj-lt"/>
              <a:buAutoNum type="arabicPeriod"/>
            </a:pPr>
            <a:r>
              <a:rPr lang="en-US" dirty="0"/>
              <a:t>The order of the characters in a password matter, so this is a permutation.</a:t>
            </a:r>
          </a:p>
          <a:p>
            <a:endParaRPr lang="en-US" dirty="0"/>
          </a:p>
        </p:txBody>
      </p:sp>
      <p:sp>
        <p:nvSpPr>
          <p:cNvPr id="4" name="Slide Number Placeholder 3"/>
          <p:cNvSpPr>
            <a:spLocks noGrp="1"/>
          </p:cNvSpPr>
          <p:nvPr>
            <p:ph type="sldNum" sz="quarter" idx="5"/>
          </p:nvPr>
        </p:nvSpPr>
        <p:spPr/>
        <p:txBody>
          <a:bodyPr/>
          <a:lstStyle/>
          <a:p>
            <a:fld id="{C708BBCC-1614-42B3-BBAC-01F04A36A362}" type="slidenum">
              <a:rPr lang="en-IN" smtClean="0"/>
              <a:t>14</a:t>
            </a:fld>
            <a:endParaRPr lang="en-IN"/>
          </a:p>
        </p:txBody>
      </p:sp>
    </p:spTree>
    <p:extLst>
      <p:ext uri="{BB962C8B-B14F-4D97-AF65-F5344CB8AC3E}">
        <p14:creationId xmlns:p14="http://schemas.microsoft.com/office/powerpoint/2010/main" val="428282876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524000" y="498249"/>
            <a:ext cx="9144000" cy="1011237"/>
          </a:xfrm>
        </p:spPr>
        <p:txBody>
          <a:bodyPr anchor="b"/>
          <a:lstStyle>
            <a:lvl1pPr algn="ctr">
              <a:defRPr sz="6000"/>
            </a:lvl1pPr>
          </a:lstStyle>
          <a:p>
            <a:r>
              <a:rPr lang="en-US" dirty="0"/>
              <a:t>Title of the Book</a:t>
            </a:r>
          </a:p>
        </p:txBody>
      </p:sp>
      <p:sp>
        <p:nvSpPr>
          <p:cNvPr id="5" name="Footer Placeholder 4"/>
          <p:cNvSpPr>
            <a:spLocks noGrp="1"/>
          </p:cNvSpPr>
          <p:nvPr>
            <p:ph type="ftr" sz="quarter" idx="11"/>
          </p:nvPr>
        </p:nvSpPr>
        <p:spPr>
          <a:xfrm>
            <a:off x="1523999" y="6356350"/>
            <a:ext cx="8549898" cy="354416"/>
          </a:xfrm>
        </p:spPr>
        <p:txBody>
          <a:bodyPr/>
          <a:lstStyle/>
          <a:p>
            <a:endParaRPr lang="en-US" dirty="0"/>
          </a:p>
        </p:txBody>
      </p:sp>
      <p:sp>
        <p:nvSpPr>
          <p:cNvPr id="9" name="Picture Placeholder 8"/>
          <p:cNvSpPr>
            <a:spLocks noGrp="1"/>
          </p:cNvSpPr>
          <p:nvPr>
            <p:ph type="pic" sz="quarter" idx="13"/>
          </p:nvPr>
        </p:nvSpPr>
        <p:spPr>
          <a:xfrm>
            <a:off x="3983831" y="2390620"/>
            <a:ext cx="4224337" cy="3851130"/>
          </a:xfrm>
        </p:spPr>
        <p:txBody>
          <a:bodyPr>
            <a:normAutofit/>
          </a:bodyPr>
          <a:lstStyle>
            <a:lvl1pPr marL="0" indent="0">
              <a:buNone/>
              <a:defRPr sz="1200"/>
            </a:lvl1pPr>
          </a:lstStyle>
          <a:p>
            <a:endParaRPr lang="en-US" dirty="0"/>
          </a:p>
        </p:txBody>
      </p:sp>
      <p:sp>
        <p:nvSpPr>
          <p:cNvPr id="10" name="Title 1"/>
          <p:cNvSpPr txBox="1">
            <a:spLocks/>
          </p:cNvSpPr>
          <p:nvPr userDrawn="1"/>
        </p:nvSpPr>
        <p:spPr>
          <a:xfrm>
            <a:off x="1523999" y="1509485"/>
            <a:ext cx="9144000" cy="672883"/>
          </a:xfrm>
          <a:prstGeom prst="rect">
            <a:avLst/>
          </a:prstGeom>
        </p:spPr>
        <p:txBody>
          <a:bodyPr vert="horz" lIns="91440" tIns="45720" rIns="91440" bIns="45720" rtlCol="0" anchor="b">
            <a:normAutofit fontScale="77500" lnSpcReduction="20000"/>
          </a:bodyPr>
          <a:lstStyle>
            <a:lvl1pPr algn="ctr" defTabSz="914400" rtl="0" eaLnBrk="1" latinLnBrk="0" hangingPunct="1">
              <a:lnSpc>
                <a:spcPct val="90000"/>
              </a:lnSpc>
              <a:spcBef>
                <a:spcPct val="0"/>
              </a:spcBef>
              <a:buNone/>
              <a:defRPr sz="6000" kern="1200">
                <a:solidFill>
                  <a:schemeClr val="accent6"/>
                </a:solidFill>
                <a:latin typeface="+mj-lt"/>
                <a:ea typeface="+mj-ea"/>
                <a:cs typeface="+mj-cs"/>
              </a:defRPr>
            </a:lvl1pPr>
          </a:lstStyle>
          <a:p>
            <a:endParaRPr lang="en-US" sz="6400" dirty="0">
              <a:solidFill>
                <a:schemeClr val="accent5"/>
              </a:solidFill>
            </a:endParaRPr>
          </a:p>
        </p:txBody>
      </p:sp>
      <p:sp>
        <p:nvSpPr>
          <p:cNvPr id="11" name="Text Placeholder 10"/>
          <p:cNvSpPr>
            <a:spLocks noGrp="1"/>
          </p:cNvSpPr>
          <p:nvPr>
            <p:ph type="body" sz="quarter" idx="14" hasCustomPrompt="1"/>
          </p:nvPr>
        </p:nvSpPr>
        <p:spPr>
          <a:xfrm>
            <a:off x="1524000" y="1509713"/>
            <a:ext cx="9144000" cy="443778"/>
          </a:xfrm>
        </p:spPr>
        <p:txBody>
          <a:bodyPr/>
          <a:lstStyle>
            <a:lvl1pPr marL="0" indent="0" algn="ctr">
              <a:buNone/>
              <a:defRPr baseline="0">
                <a:solidFill>
                  <a:schemeClr val="accent5"/>
                </a:solidFill>
              </a:defRPr>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en-US" dirty="0"/>
              <a:t>Chapter # CHAPTER TITLE</a:t>
            </a:r>
          </a:p>
        </p:txBody>
      </p:sp>
    </p:spTree>
    <p:extLst>
      <p:ext uri="{BB962C8B-B14F-4D97-AF65-F5344CB8AC3E}">
        <p14:creationId xmlns:p14="http://schemas.microsoft.com/office/powerpoint/2010/main" val="1002493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365124"/>
            <a:ext cx="8961120" cy="457200"/>
          </a:xfrm>
        </p:spPr>
        <p:txBody>
          <a:bodyPr/>
          <a:lstStyle>
            <a:lvl1pPr>
              <a:defRPr b="1"/>
            </a:lvl1pPr>
          </a:lstStyle>
          <a:p>
            <a:r>
              <a:rPr lang="en-US" dirty="0"/>
              <a:t>Title (optional)</a:t>
            </a:r>
          </a:p>
        </p:txBody>
      </p:sp>
      <p:sp>
        <p:nvSpPr>
          <p:cNvPr id="3" name="Footer Placeholder 2"/>
          <p:cNvSpPr>
            <a:spLocks noGrp="1"/>
          </p:cNvSpPr>
          <p:nvPr>
            <p:ph type="ftr" sz="quarter" idx="10"/>
          </p:nvPr>
        </p:nvSpPr>
        <p:spPr/>
        <p:txBody>
          <a:bodyPr>
            <a:noAutofit/>
          </a:bodyPr>
          <a:lstStyle/>
          <a:p>
            <a:endParaRPr lang="en-US" dirty="0"/>
          </a:p>
        </p:txBody>
      </p:sp>
      <p:sp>
        <p:nvSpPr>
          <p:cNvPr id="5" name="Content Placeholder 4"/>
          <p:cNvSpPr>
            <a:spLocks noGrp="1"/>
          </p:cNvSpPr>
          <p:nvPr>
            <p:ph sz="quarter" idx="11" hasCustomPrompt="1"/>
          </p:nvPr>
        </p:nvSpPr>
        <p:spPr>
          <a:xfrm>
            <a:off x="838200" y="1010661"/>
            <a:ext cx="10515600" cy="5155579"/>
          </a:xfrm>
        </p:spPr>
        <p:txBody>
          <a:bodyPr>
            <a:noAutofit/>
          </a:bodyPr>
          <a:lstStyle>
            <a:lvl1pPr marL="514350" indent="-514350">
              <a:buFont typeface="+mj-lt"/>
              <a:buAutoNum type="arabicPeriod"/>
              <a:defRPr/>
            </a:lvl1pPr>
            <a:lvl2pPr marL="914400" marR="0" indent="-457200" algn="l" defTabSz="914400" rtl="0" eaLnBrk="1" fontAlgn="auto" latinLnBrk="0" hangingPunct="1">
              <a:lnSpc>
                <a:spcPct val="90000"/>
              </a:lnSpc>
              <a:spcBef>
                <a:spcPts val="500"/>
              </a:spcBef>
              <a:spcAft>
                <a:spcPts val="0"/>
              </a:spcAft>
              <a:buClrTx/>
              <a:buSzTx/>
              <a:buFont typeface="+mj-lt"/>
              <a:buAutoNum type="alphaLcPeriod"/>
              <a:tabLst/>
              <a:defRPr/>
            </a:lvl2pPr>
          </a:lstStyle>
          <a:p>
            <a:pPr lvl="0"/>
            <a:r>
              <a:rPr lang="en-US" dirty="0"/>
              <a:t>Discussion question 1</a:t>
            </a:r>
          </a:p>
          <a:p>
            <a:pPr lvl="1"/>
            <a:r>
              <a:rPr lang="en-US" dirty="0"/>
              <a:t>Distractor (optional)</a:t>
            </a:r>
          </a:p>
          <a:p>
            <a:pPr lvl="1"/>
            <a:r>
              <a:rPr lang="en-US" dirty="0"/>
              <a:t>Distractor (optional)</a:t>
            </a:r>
          </a:p>
          <a:p>
            <a:pPr lvl="1"/>
            <a:r>
              <a:rPr lang="en-US" dirty="0"/>
              <a:t>Distractor (optional)</a:t>
            </a:r>
          </a:p>
          <a:p>
            <a:pPr lvl="1"/>
            <a:r>
              <a:rPr lang="en-US" dirty="0"/>
              <a:t>Distractor (optional)</a:t>
            </a:r>
          </a:p>
          <a:p>
            <a:pPr lvl="0"/>
            <a:r>
              <a:rPr lang="en-US" dirty="0"/>
              <a:t>Discussion question 2</a:t>
            </a:r>
          </a:p>
          <a:p>
            <a:pPr lvl="1"/>
            <a:r>
              <a:rPr lang="en-US" dirty="0"/>
              <a:t>Distractor (optional)</a:t>
            </a:r>
          </a:p>
          <a:p>
            <a:pPr lvl="1"/>
            <a:r>
              <a:rPr lang="en-US" dirty="0"/>
              <a:t>Distractor (optional)</a:t>
            </a:r>
          </a:p>
          <a:p>
            <a:pPr marL="914400" marR="0" lvl="1" indent="-457200" algn="l" defTabSz="914400" rtl="0" eaLnBrk="1" fontAlgn="auto" latinLnBrk="0" hangingPunct="1">
              <a:lnSpc>
                <a:spcPct val="90000"/>
              </a:lnSpc>
              <a:spcBef>
                <a:spcPts val="500"/>
              </a:spcBef>
              <a:spcAft>
                <a:spcPts val="0"/>
              </a:spcAft>
              <a:buClrTx/>
              <a:buSzTx/>
              <a:buFont typeface="+mj-lt"/>
              <a:buAutoNum type="alphaLcPeriod"/>
              <a:tabLst/>
              <a:defRPr/>
            </a:pPr>
            <a:r>
              <a:rPr lang="en-US" dirty="0"/>
              <a:t>Distractor (optional)</a:t>
            </a:r>
          </a:p>
          <a:p>
            <a:pPr lvl="1"/>
            <a:r>
              <a:rPr lang="en-US" dirty="0"/>
              <a:t>Distractor (optional)</a:t>
            </a:r>
          </a:p>
        </p:txBody>
      </p:sp>
    </p:spTree>
    <p:extLst>
      <p:ext uri="{BB962C8B-B14F-4D97-AF65-F5344CB8AC3E}">
        <p14:creationId xmlns:p14="http://schemas.microsoft.com/office/powerpoint/2010/main" val="16484617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1D2334A-736E-D4CA-BB75-3DEB4B770B56}"/>
              </a:ext>
            </a:extLst>
          </p:cNvPr>
          <p:cNvSpPr>
            <a:spLocks noGrp="1"/>
          </p:cNvSpPr>
          <p:nvPr>
            <p:ph type="dt" sz="half" idx="10"/>
          </p:nvPr>
        </p:nvSpPr>
        <p:spPr/>
        <p:txBody>
          <a:bodyPr/>
          <a:lstStyle/>
          <a:p>
            <a:fld id="{C0D7D29C-5448-44B8-8095-E574016D84EF}" type="datetime1">
              <a:rPr lang="en-US" smtClean="0"/>
              <a:t>7/1/2024</a:t>
            </a:fld>
            <a:endParaRPr lang="en-US"/>
          </a:p>
        </p:txBody>
      </p:sp>
      <p:sp>
        <p:nvSpPr>
          <p:cNvPr id="3" name="Footer Placeholder 2">
            <a:extLst>
              <a:ext uri="{FF2B5EF4-FFF2-40B4-BE49-F238E27FC236}">
                <a16:creationId xmlns:a16="http://schemas.microsoft.com/office/drawing/2014/main" id="{63DB769B-BDD5-7799-E929-B7B7EF3B335D}"/>
              </a:ext>
            </a:extLst>
          </p:cNvPr>
          <p:cNvSpPr>
            <a:spLocks noGrp="1"/>
          </p:cNvSpPr>
          <p:nvPr>
            <p:ph type="ftr" sz="quarter" idx="11"/>
          </p:nvPr>
        </p:nvSpPr>
        <p:spPr/>
        <p:txBody>
          <a:bodyPr/>
          <a:lstStyle/>
          <a:p>
            <a:r>
              <a:rPr lang="en-US"/>
              <a:t>https://openstax.org/details/books/calculus-volume-1</a:t>
            </a:r>
          </a:p>
        </p:txBody>
      </p:sp>
      <p:sp>
        <p:nvSpPr>
          <p:cNvPr id="4" name="Slide Number Placeholder 3">
            <a:extLst>
              <a:ext uri="{FF2B5EF4-FFF2-40B4-BE49-F238E27FC236}">
                <a16:creationId xmlns:a16="http://schemas.microsoft.com/office/drawing/2014/main" id="{B2A3097B-5570-F1F3-A69C-0E1179C5A091}"/>
              </a:ext>
            </a:extLst>
          </p:cNvPr>
          <p:cNvSpPr>
            <a:spLocks noGrp="1"/>
          </p:cNvSpPr>
          <p:nvPr>
            <p:ph type="sldNum" sz="quarter" idx="12"/>
          </p:nvPr>
        </p:nvSpPr>
        <p:spPr/>
        <p:txBody>
          <a:bodyPr/>
          <a:lstStyle/>
          <a:p>
            <a:fld id="{7D22EFD6-40EC-4925-8FC2-563567919777}" type="slidenum">
              <a:rPr lang="en-US" smtClean="0"/>
              <a:t>‹#›</a:t>
            </a:fld>
            <a:endParaRPr lang="en-US"/>
          </a:p>
        </p:txBody>
      </p:sp>
    </p:spTree>
    <p:extLst>
      <p:ext uri="{BB962C8B-B14F-4D97-AF65-F5344CB8AC3E}">
        <p14:creationId xmlns:p14="http://schemas.microsoft.com/office/powerpoint/2010/main" val="28231096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365125"/>
            <a:ext cx="8961120" cy="457200"/>
          </a:xfrm>
        </p:spPr>
        <p:txBody>
          <a:bodyPr wrap="square" anchor="ctr" anchorCtr="0">
            <a:noAutofit/>
          </a:bodyPr>
          <a:lstStyle>
            <a:lvl1pPr>
              <a:defRPr sz="2800" b="1"/>
            </a:lvl1pPr>
          </a:lstStyle>
          <a:p>
            <a:r>
              <a:rPr lang="en-US" dirty="0"/>
              <a:t>Title</a:t>
            </a:r>
          </a:p>
        </p:txBody>
      </p:sp>
      <p:sp>
        <p:nvSpPr>
          <p:cNvPr id="3" name="Content Placeholder 2"/>
          <p:cNvSpPr>
            <a:spLocks noGrp="1"/>
          </p:cNvSpPr>
          <p:nvPr>
            <p:ph idx="1" hasCustomPrompt="1"/>
          </p:nvPr>
        </p:nvSpPr>
        <p:spPr>
          <a:xfrm>
            <a:off x="838200" y="1010661"/>
            <a:ext cx="10515600" cy="3796145"/>
          </a:xfrm>
        </p:spPr>
        <p:txBody>
          <a:bodyPr wrap="square" anchor="t" anchorCtr="0">
            <a:noAutofit/>
          </a:bodyPr>
          <a:lstStyle>
            <a:lvl1pPr>
              <a:lnSpc>
                <a:spcPct val="100000"/>
              </a:lnSpc>
              <a:defRPr/>
            </a:lvl1pPr>
            <a:lvl2pPr>
              <a:lnSpc>
                <a:spcPct val="100000"/>
              </a:lnSpc>
              <a:defRPr/>
            </a:lvl2pPr>
            <a:lvl3pPr>
              <a:lnSpc>
                <a:spcPct val="100000"/>
              </a:lnSpc>
              <a:defRPr/>
            </a:lvl3pPr>
            <a:lvl4pPr>
              <a:lnSpc>
                <a:spcPct val="100000"/>
              </a:lnSpc>
              <a:defRPr/>
            </a:lvl4pPr>
            <a:lvl5pPr>
              <a:lnSpc>
                <a:spcPct val="100000"/>
              </a:lnSpc>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11"/>
          </p:nvPr>
        </p:nvSpPr>
        <p:spPr>
          <a:xfrm>
            <a:off x="838200" y="6356350"/>
            <a:ext cx="9428018" cy="365125"/>
          </a:xfrm>
        </p:spPr>
        <p:txBody>
          <a:bodyPr wrap="square" anchor="t" anchorCtr="0">
            <a:noAutofit/>
          </a:bodyPr>
          <a:lstStyle/>
          <a:p>
            <a:endParaRPr lang="en-US" dirty="0"/>
          </a:p>
        </p:txBody>
      </p:sp>
      <p:sp>
        <p:nvSpPr>
          <p:cNvPr id="7" name="Content Placeholder 2"/>
          <p:cNvSpPr>
            <a:spLocks noGrp="1"/>
          </p:cNvSpPr>
          <p:nvPr>
            <p:ph idx="13" hasCustomPrompt="1"/>
          </p:nvPr>
        </p:nvSpPr>
        <p:spPr>
          <a:xfrm>
            <a:off x="838200" y="4918364"/>
            <a:ext cx="10515600" cy="1271731"/>
          </a:xfrm>
        </p:spPr>
        <p:txBody>
          <a:bodyPr wrap="square" anchor="t" anchorCtr="0">
            <a:noAutofit/>
          </a:bodyPr>
          <a:lstStyle>
            <a:lvl1pPr marL="0" indent="0">
              <a:buNone/>
              <a:defRPr sz="1600"/>
            </a:lvl1pPr>
          </a:lstStyle>
          <a:p>
            <a:pPr lvl="0"/>
            <a:r>
              <a:rPr lang="en-US" dirty="0"/>
              <a:t>Caption</a:t>
            </a:r>
          </a:p>
        </p:txBody>
      </p:sp>
    </p:spTree>
    <p:extLst>
      <p:ext uri="{BB962C8B-B14F-4D97-AF65-F5344CB8AC3E}">
        <p14:creationId xmlns:p14="http://schemas.microsoft.com/office/powerpoint/2010/main" val="19276275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365126"/>
            <a:ext cx="8961120" cy="457200"/>
          </a:xfrm>
        </p:spPr>
        <p:txBody>
          <a:bodyPr>
            <a:noAutofit/>
          </a:bodyPr>
          <a:lstStyle>
            <a:lvl1pPr>
              <a:defRPr sz="2800" b="1"/>
            </a:lvl1pPr>
          </a:lstStyle>
          <a:p>
            <a:r>
              <a:rPr lang="en-US" dirty="0"/>
              <a:t>Title</a:t>
            </a:r>
          </a:p>
        </p:txBody>
      </p:sp>
      <p:sp>
        <p:nvSpPr>
          <p:cNvPr id="3" name="Content Placeholder 2"/>
          <p:cNvSpPr>
            <a:spLocks noGrp="1"/>
          </p:cNvSpPr>
          <p:nvPr>
            <p:ph sz="half" idx="1" hasCustomPrompt="1"/>
          </p:nvPr>
        </p:nvSpPr>
        <p:spPr>
          <a:xfrm>
            <a:off x="838200" y="1010661"/>
            <a:ext cx="5181600" cy="5166302"/>
          </a:xfrm>
        </p:spPr>
        <p:txBody>
          <a:bodyPr>
            <a:noAutofit/>
          </a:bodyPr>
          <a:lstStyle>
            <a:lvl1pPr>
              <a:lnSpc>
                <a:spcPct val="100000"/>
              </a:lnSpc>
              <a:defRPr/>
            </a:lvl1pPr>
            <a:lvl2pPr>
              <a:lnSpc>
                <a:spcPct val="100000"/>
              </a:lnSpc>
              <a:defRPr/>
            </a:lvl2pPr>
            <a:lvl3pPr>
              <a:lnSpc>
                <a:spcPct val="100000"/>
              </a:lnSpc>
              <a:defRPr/>
            </a:lvl3pPr>
            <a:lvl4pPr>
              <a:lnSpc>
                <a:spcPct val="100000"/>
              </a:lnSpc>
              <a:defRPr/>
            </a:lvl4pPr>
            <a:lvl5pPr>
              <a:lnSpc>
                <a:spcPct val="100000"/>
              </a:lnSpc>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hasCustomPrompt="1"/>
          </p:nvPr>
        </p:nvSpPr>
        <p:spPr>
          <a:xfrm>
            <a:off x="6172200" y="1010661"/>
            <a:ext cx="5181600" cy="5166302"/>
          </a:xfrm>
        </p:spPr>
        <p:txBody>
          <a:bodyPr>
            <a:noAutofit/>
          </a:bodyPr>
          <a:lstStyle>
            <a:lvl1pPr>
              <a:lnSpc>
                <a:spcPct val="100000"/>
              </a:lnSpc>
              <a:defRPr/>
            </a:lvl1pPr>
            <a:lvl2pPr>
              <a:lnSpc>
                <a:spcPct val="100000"/>
              </a:lnSpc>
              <a:defRPr/>
            </a:lvl2pPr>
            <a:lvl3pPr>
              <a:lnSpc>
                <a:spcPct val="100000"/>
              </a:lnSpc>
              <a:defRPr/>
            </a:lvl3pPr>
            <a:lvl4pPr>
              <a:lnSpc>
                <a:spcPct val="100000"/>
              </a:lnSpc>
              <a:defRPr/>
            </a:lvl4pPr>
            <a:lvl5pPr>
              <a:lnSpc>
                <a:spcPct val="100000"/>
              </a:lnSpc>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11"/>
          </p:nvPr>
        </p:nvSpPr>
        <p:spPr>
          <a:xfrm>
            <a:off x="838200" y="6356350"/>
            <a:ext cx="9414164" cy="365125"/>
          </a:xfrm>
        </p:spPr>
        <p:txBody>
          <a:bodyPr>
            <a:noAutofit/>
          </a:bodyPr>
          <a:lstStyle/>
          <a:p>
            <a:endParaRPr lang="en-US" dirty="0"/>
          </a:p>
        </p:txBody>
      </p:sp>
    </p:spTree>
    <p:extLst>
      <p:ext uri="{BB962C8B-B14F-4D97-AF65-F5344CB8AC3E}">
        <p14:creationId xmlns:p14="http://schemas.microsoft.com/office/powerpoint/2010/main" val="3454374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365126"/>
            <a:ext cx="8961120" cy="457200"/>
          </a:xfrm>
        </p:spPr>
        <p:txBody>
          <a:bodyPr>
            <a:noAutofit/>
          </a:bodyPr>
          <a:lstStyle>
            <a:lvl1pPr>
              <a:defRPr sz="2800" b="1"/>
            </a:lvl1pPr>
          </a:lstStyle>
          <a:p>
            <a:r>
              <a:rPr lang="en-US" dirty="0"/>
              <a:t>Title</a:t>
            </a:r>
          </a:p>
        </p:txBody>
      </p:sp>
      <p:sp>
        <p:nvSpPr>
          <p:cNvPr id="3" name="Content Placeholder 2"/>
          <p:cNvSpPr>
            <a:spLocks noGrp="1"/>
          </p:cNvSpPr>
          <p:nvPr>
            <p:ph sz="half" idx="1" hasCustomPrompt="1"/>
          </p:nvPr>
        </p:nvSpPr>
        <p:spPr>
          <a:xfrm>
            <a:off x="838200" y="1010661"/>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hasCustomPrompt="1"/>
          </p:nvPr>
        </p:nvSpPr>
        <p:spPr>
          <a:xfrm>
            <a:off x="6172200" y="1010661"/>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3">
            <a:extLst>
              <a:ext uri="{FF2B5EF4-FFF2-40B4-BE49-F238E27FC236}">
                <a16:creationId xmlns:a16="http://schemas.microsoft.com/office/drawing/2014/main" id="{61557EE6-8CF1-4007-8FDB-892BBD707794}"/>
              </a:ext>
            </a:extLst>
          </p:cNvPr>
          <p:cNvSpPr>
            <a:spLocks noGrp="1"/>
          </p:cNvSpPr>
          <p:nvPr>
            <p:ph sz="half" idx="12" hasCustomPrompt="1"/>
          </p:nvPr>
        </p:nvSpPr>
        <p:spPr>
          <a:xfrm>
            <a:off x="838200" y="2741700"/>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Content Placeholder 3">
            <a:extLst>
              <a:ext uri="{FF2B5EF4-FFF2-40B4-BE49-F238E27FC236}">
                <a16:creationId xmlns:a16="http://schemas.microsoft.com/office/drawing/2014/main" id="{418EE9C9-54D5-4D68-8392-B8EB26D106A9}"/>
              </a:ext>
            </a:extLst>
          </p:cNvPr>
          <p:cNvSpPr>
            <a:spLocks noGrp="1"/>
          </p:cNvSpPr>
          <p:nvPr>
            <p:ph sz="half" idx="13" hasCustomPrompt="1"/>
          </p:nvPr>
        </p:nvSpPr>
        <p:spPr>
          <a:xfrm>
            <a:off x="6172200" y="2740200"/>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3">
            <a:extLst>
              <a:ext uri="{FF2B5EF4-FFF2-40B4-BE49-F238E27FC236}">
                <a16:creationId xmlns:a16="http://schemas.microsoft.com/office/drawing/2014/main" id="{1BC8CB9A-92D4-4406-80E1-43A29D5D172B}"/>
              </a:ext>
            </a:extLst>
          </p:cNvPr>
          <p:cNvSpPr>
            <a:spLocks noGrp="1"/>
          </p:cNvSpPr>
          <p:nvPr>
            <p:ph sz="half" idx="14" hasCustomPrompt="1"/>
          </p:nvPr>
        </p:nvSpPr>
        <p:spPr>
          <a:xfrm>
            <a:off x="838200" y="4531636"/>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3">
            <a:extLst>
              <a:ext uri="{FF2B5EF4-FFF2-40B4-BE49-F238E27FC236}">
                <a16:creationId xmlns:a16="http://schemas.microsoft.com/office/drawing/2014/main" id="{200658C2-2253-4D25-9343-2B08CD1237C6}"/>
              </a:ext>
            </a:extLst>
          </p:cNvPr>
          <p:cNvSpPr>
            <a:spLocks noGrp="1"/>
          </p:cNvSpPr>
          <p:nvPr>
            <p:ph sz="half" idx="15" hasCustomPrompt="1"/>
          </p:nvPr>
        </p:nvSpPr>
        <p:spPr>
          <a:xfrm>
            <a:off x="6172200" y="4531636"/>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11"/>
          </p:nvPr>
        </p:nvSpPr>
        <p:spPr>
          <a:xfrm>
            <a:off x="838200" y="6356350"/>
            <a:ext cx="9414164" cy="365125"/>
          </a:xfrm>
        </p:spPr>
        <p:txBody>
          <a:bodyPr>
            <a:noAutofit/>
          </a:bodyPr>
          <a:lstStyle/>
          <a:p>
            <a:endParaRPr lang="en-US" dirty="0"/>
          </a:p>
        </p:txBody>
      </p:sp>
    </p:spTree>
    <p:extLst>
      <p:ext uri="{BB962C8B-B14F-4D97-AF65-F5344CB8AC3E}">
        <p14:creationId xmlns:p14="http://schemas.microsoft.com/office/powerpoint/2010/main" val="719863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365126"/>
            <a:ext cx="8961120" cy="457200"/>
          </a:xfrm>
        </p:spPr>
        <p:txBody>
          <a:bodyPr>
            <a:noAutofit/>
          </a:bodyPr>
          <a:lstStyle>
            <a:lvl1pPr>
              <a:defRPr sz="2800" b="1"/>
            </a:lvl1pPr>
          </a:lstStyle>
          <a:p>
            <a:r>
              <a:rPr lang="en-US" dirty="0"/>
              <a:t>Title</a:t>
            </a:r>
          </a:p>
        </p:txBody>
      </p:sp>
      <p:sp>
        <p:nvSpPr>
          <p:cNvPr id="3" name="Content Placeholder 2"/>
          <p:cNvSpPr>
            <a:spLocks noGrp="1"/>
          </p:cNvSpPr>
          <p:nvPr>
            <p:ph sz="half" idx="1" hasCustomPrompt="1"/>
          </p:nvPr>
        </p:nvSpPr>
        <p:spPr>
          <a:xfrm>
            <a:off x="838200" y="1010661"/>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hasCustomPrompt="1"/>
          </p:nvPr>
        </p:nvSpPr>
        <p:spPr>
          <a:xfrm>
            <a:off x="6172200" y="1010661"/>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3">
            <a:extLst>
              <a:ext uri="{FF2B5EF4-FFF2-40B4-BE49-F238E27FC236}">
                <a16:creationId xmlns:a16="http://schemas.microsoft.com/office/drawing/2014/main" id="{61557EE6-8CF1-4007-8FDB-892BBD707794}"/>
              </a:ext>
            </a:extLst>
          </p:cNvPr>
          <p:cNvSpPr>
            <a:spLocks noGrp="1"/>
          </p:cNvSpPr>
          <p:nvPr>
            <p:ph sz="half" idx="12" hasCustomPrompt="1"/>
          </p:nvPr>
        </p:nvSpPr>
        <p:spPr>
          <a:xfrm>
            <a:off x="838200" y="2284506"/>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Content Placeholder 3">
            <a:extLst>
              <a:ext uri="{FF2B5EF4-FFF2-40B4-BE49-F238E27FC236}">
                <a16:creationId xmlns:a16="http://schemas.microsoft.com/office/drawing/2014/main" id="{418EE9C9-54D5-4D68-8392-B8EB26D106A9}"/>
              </a:ext>
            </a:extLst>
          </p:cNvPr>
          <p:cNvSpPr>
            <a:spLocks noGrp="1"/>
          </p:cNvSpPr>
          <p:nvPr>
            <p:ph sz="half" idx="13" hasCustomPrompt="1"/>
          </p:nvPr>
        </p:nvSpPr>
        <p:spPr>
          <a:xfrm>
            <a:off x="6172200" y="2283006"/>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3">
            <a:extLst>
              <a:ext uri="{FF2B5EF4-FFF2-40B4-BE49-F238E27FC236}">
                <a16:creationId xmlns:a16="http://schemas.microsoft.com/office/drawing/2014/main" id="{1BC8CB9A-92D4-4406-80E1-43A29D5D172B}"/>
              </a:ext>
            </a:extLst>
          </p:cNvPr>
          <p:cNvSpPr>
            <a:spLocks noGrp="1"/>
          </p:cNvSpPr>
          <p:nvPr>
            <p:ph sz="half" idx="14" hasCustomPrompt="1"/>
          </p:nvPr>
        </p:nvSpPr>
        <p:spPr>
          <a:xfrm>
            <a:off x="838200" y="3558253"/>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3">
            <a:extLst>
              <a:ext uri="{FF2B5EF4-FFF2-40B4-BE49-F238E27FC236}">
                <a16:creationId xmlns:a16="http://schemas.microsoft.com/office/drawing/2014/main" id="{200658C2-2253-4D25-9343-2B08CD1237C6}"/>
              </a:ext>
            </a:extLst>
          </p:cNvPr>
          <p:cNvSpPr>
            <a:spLocks noGrp="1"/>
          </p:cNvSpPr>
          <p:nvPr>
            <p:ph sz="half" idx="15" hasCustomPrompt="1"/>
          </p:nvPr>
        </p:nvSpPr>
        <p:spPr>
          <a:xfrm>
            <a:off x="6172200" y="3558253"/>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3">
            <a:extLst>
              <a:ext uri="{FF2B5EF4-FFF2-40B4-BE49-F238E27FC236}">
                <a16:creationId xmlns:a16="http://schemas.microsoft.com/office/drawing/2014/main" id="{136DFB47-9895-4BB7-A747-1AC99C40F96C}"/>
              </a:ext>
            </a:extLst>
          </p:cNvPr>
          <p:cNvSpPr>
            <a:spLocks noGrp="1"/>
          </p:cNvSpPr>
          <p:nvPr>
            <p:ph sz="half" idx="16" hasCustomPrompt="1"/>
          </p:nvPr>
        </p:nvSpPr>
        <p:spPr>
          <a:xfrm>
            <a:off x="838200" y="4942554"/>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3">
            <a:extLst>
              <a:ext uri="{FF2B5EF4-FFF2-40B4-BE49-F238E27FC236}">
                <a16:creationId xmlns:a16="http://schemas.microsoft.com/office/drawing/2014/main" id="{01BECF16-0E14-429A-86F0-E967B82BB3C7}"/>
              </a:ext>
            </a:extLst>
          </p:cNvPr>
          <p:cNvSpPr>
            <a:spLocks noGrp="1"/>
          </p:cNvSpPr>
          <p:nvPr>
            <p:ph sz="half" idx="17" hasCustomPrompt="1"/>
          </p:nvPr>
        </p:nvSpPr>
        <p:spPr>
          <a:xfrm>
            <a:off x="6172200" y="4942554"/>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11"/>
          </p:nvPr>
        </p:nvSpPr>
        <p:spPr>
          <a:xfrm>
            <a:off x="838200" y="6356350"/>
            <a:ext cx="9414164" cy="365125"/>
          </a:xfrm>
        </p:spPr>
        <p:txBody>
          <a:bodyPr>
            <a:noAutofit/>
          </a:bodyPr>
          <a:lstStyle/>
          <a:p>
            <a:endParaRPr lang="en-US" dirty="0"/>
          </a:p>
        </p:txBody>
      </p:sp>
    </p:spTree>
    <p:extLst>
      <p:ext uri="{BB962C8B-B14F-4D97-AF65-F5344CB8AC3E}">
        <p14:creationId xmlns:p14="http://schemas.microsoft.com/office/powerpoint/2010/main" val="37454219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_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365126"/>
            <a:ext cx="8961120" cy="457200"/>
          </a:xfrm>
        </p:spPr>
        <p:txBody>
          <a:bodyPr>
            <a:noAutofit/>
          </a:bodyPr>
          <a:lstStyle>
            <a:lvl1pPr>
              <a:defRPr sz="2800" b="1"/>
            </a:lvl1pPr>
          </a:lstStyle>
          <a:p>
            <a:r>
              <a:rPr lang="en-US" dirty="0"/>
              <a:t>Title</a:t>
            </a:r>
          </a:p>
        </p:txBody>
      </p:sp>
      <p:sp>
        <p:nvSpPr>
          <p:cNvPr id="3" name="Content Placeholder 2"/>
          <p:cNvSpPr>
            <a:spLocks noGrp="1"/>
          </p:cNvSpPr>
          <p:nvPr>
            <p:ph sz="half" idx="1" hasCustomPrompt="1"/>
          </p:nvPr>
        </p:nvSpPr>
        <p:spPr>
          <a:xfrm>
            <a:off x="838200" y="1010661"/>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hasCustomPrompt="1"/>
          </p:nvPr>
        </p:nvSpPr>
        <p:spPr>
          <a:xfrm>
            <a:off x="6172200" y="1010661"/>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3">
            <a:extLst>
              <a:ext uri="{FF2B5EF4-FFF2-40B4-BE49-F238E27FC236}">
                <a16:creationId xmlns:a16="http://schemas.microsoft.com/office/drawing/2014/main" id="{61557EE6-8CF1-4007-8FDB-892BBD707794}"/>
              </a:ext>
            </a:extLst>
          </p:cNvPr>
          <p:cNvSpPr>
            <a:spLocks noGrp="1"/>
          </p:cNvSpPr>
          <p:nvPr>
            <p:ph sz="half" idx="12" hasCustomPrompt="1"/>
          </p:nvPr>
        </p:nvSpPr>
        <p:spPr>
          <a:xfrm>
            <a:off x="838200" y="2284506"/>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Content Placeholder 3">
            <a:extLst>
              <a:ext uri="{FF2B5EF4-FFF2-40B4-BE49-F238E27FC236}">
                <a16:creationId xmlns:a16="http://schemas.microsoft.com/office/drawing/2014/main" id="{418EE9C9-54D5-4D68-8392-B8EB26D106A9}"/>
              </a:ext>
            </a:extLst>
          </p:cNvPr>
          <p:cNvSpPr>
            <a:spLocks noGrp="1"/>
          </p:cNvSpPr>
          <p:nvPr>
            <p:ph sz="half" idx="13" hasCustomPrompt="1"/>
          </p:nvPr>
        </p:nvSpPr>
        <p:spPr>
          <a:xfrm>
            <a:off x="6172200" y="2283006"/>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3">
            <a:extLst>
              <a:ext uri="{FF2B5EF4-FFF2-40B4-BE49-F238E27FC236}">
                <a16:creationId xmlns:a16="http://schemas.microsoft.com/office/drawing/2014/main" id="{1BC8CB9A-92D4-4406-80E1-43A29D5D172B}"/>
              </a:ext>
            </a:extLst>
          </p:cNvPr>
          <p:cNvSpPr>
            <a:spLocks noGrp="1"/>
          </p:cNvSpPr>
          <p:nvPr>
            <p:ph sz="half" idx="14" hasCustomPrompt="1"/>
          </p:nvPr>
        </p:nvSpPr>
        <p:spPr>
          <a:xfrm>
            <a:off x="838200" y="3558253"/>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3">
            <a:extLst>
              <a:ext uri="{FF2B5EF4-FFF2-40B4-BE49-F238E27FC236}">
                <a16:creationId xmlns:a16="http://schemas.microsoft.com/office/drawing/2014/main" id="{200658C2-2253-4D25-9343-2B08CD1237C6}"/>
              </a:ext>
            </a:extLst>
          </p:cNvPr>
          <p:cNvSpPr>
            <a:spLocks noGrp="1"/>
          </p:cNvSpPr>
          <p:nvPr>
            <p:ph sz="half" idx="15" hasCustomPrompt="1"/>
          </p:nvPr>
        </p:nvSpPr>
        <p:spPr>
          <a:xfrm>
            <a:off x="6172200" y="3558253"/>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3">
            <a:extLst>
              <a:ext uri="{FF2B5EF4-FFF2-40B4-BE49-F238E27FC236}">
                <a16:creationId xmlns:a16="http://schemas.microsoft.com/office/drawing/2014/main" id="{136DFB47-9895-4BB7-A747-1AC99C40F96C}"/>
              </a:ext>
            </a:extLst>
          </p:cNvPr>
          <p:cNvSpPr>
            <a:spLocks noGrp="1"/>
          </p:cNvSpPr>
          <p:nvPr>
            <p:ph sz="half" idx="16" hasCustomPrompt="1"/>
          </p:nvPr>
        </p:nvSpPr>
        <p:spPr>
          <a:xfrm>
            <a:off x="838200" y="4942554"/>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3">
            <a:extLst>
              <a:ext uri="{FF2B5EF4-FFF2-40B4-BE49-F238E27FC236}">
                <a16:creationId xmlns:a16="http://schemas.microsoft.com/office/drawing/2014/main" id="{01BECF16-0E14-429A-86F0-E967B82BB3C7}"/>
              </a:ext>
            </a:extLst>
          </p:cNvPr>
          <p:cNvSpPr>
            <a:spLocks noGrp="1"/>
          </p:cNvSpPr>
          <p:nvPr>
            <p:ph sz="half" idx="17" hasCustomPrompt="1"/>
          </p:nvPr>
        </p:nvSpPr>
        <p:spPr>
          <a:xfrm>
            <a:off x="6172200" y="4942554"/>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Footer Placeholder 2">
            <a:extLst>
              <a:ext uri="{FF2B5EF4-FFF2-40B4-BE49-F238E27FC236}">
                <a16:creationId xmlns:a16="http://schemas.microsoft.com/office/drawing/2014/main" id="{13FA4642-D63E-4A20-80B1-86E000DCC96E}"/>
              </a:ext>
            </a:extLst>
          </p:cNvPr>
          <p:cNvSpPr>
            <a:spLocks noGrp="1"/>
          </p:cNvSpPr>
          <p:nvPr>
            <p:ph type="ftr" sz="quarter" idx="10"/>
          </p:nvPr>
        </p:nvSpPr>
        <p:spPr>
          <a:xfrm>
            <a:off x="838200" y="6356350"/>
            <a:ext cx="10515600" cy="365125"/>
          </a:xfrm>
        </p:spPr>
        <p:txBody>
          <a:bodyPr>
            <a:noAutofit/>
          </a:bodyPr>
          <a:lstStyle/>
          <a:p>
            <a:endParaRPr lang="en-US" dirty="0"/>
          </a:p>
        </p:txBody>
      </p:sp>
    </p:spTree>
    <p:extLst>
      <p:ext uri="{BB962C8B-B14F-4D97-AF65-F5344CB8AC3E}">
        <p14:creationId xmlns:p14="http://schemas.microsoft.com/office/powerpoint/2010/main" val="9743998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_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365126"/>
            <a:ext cx="8961120" cy="457200"/>
          </a:xfrm>
        </p:spPr>
        <p:txBody>
          <a:bodyPr>
            <a:noAutofit/>
          </a:bodyPr>
          <a:lstStyle>
            <a:lvl1pPr>
              <a:defRPr sz="2800" b="1"/>
            </a:lvl1pPr>
          </a:lstStyle>
          <a:p>
            <a:r>
              <a:rPr lang="en-US" dirty="0"/>
              <a:t>Title</a:t>
            </a:r>
          </a:p>
        </p:txBody>
      </p:sp>
      <p:sp>
        <p:nvSpPr>
          <p:cNvPr id="3" name="Content Placeholder 2"/>
          <p:cNvSpPr>
            <a:spLocks noGrp="1"/>
          </p:cNvSpPr>
          <p:nvPr>
            <p:ph sz="half" idx="1" hasCustomPrompt="1"/>
          </p:nvPr>
        </p:nvSpPr>
        <p:spPr>
          <a:xfrm>
            <a:off x="838200" y="1010661"/>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hasCustomPrompt="1"/>
          </p:nvPr>
        </p:nvSpPr>
        <p:spPr>
          <a:xfrm>
            <a:off x="6172200" y="1010661"/>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3">
            <a:extLst>
              <a:ext uri="{FF2B5EF4-FFF2-40B4-BE49-F238E27FC236}">
                <a16:creationId xmlns:a16="http://schemas.microsoft.com/office/drawing/2014/main" id="{61557EE6-8CF1-4007-8FDB-892BBD707794}"/>
              </a:ext>
            </a:extLst>
          </p:cNvPr>
          <p:cNvSpPr>
            <a:spLocks noGrp="1"/>
          </p:cNvSpPr>
          <p:nvPr>
            <p:ph sz="half" idx="12" hasCustomPrompt="1"/>
          </p:nvPr>
        </p:nvSpPr>
        <p:spPr>
          <a:xfrm>
            <a:off x="838200" y="2741700"/>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Content Placeholder 3">
            <a:extLst>
              <a:ext uri="{FF2B5EF4-FFF2-40B4-BE49-F238E27FC236}">
                <a16:creationId xmlns:a16="http://schemas.microsoft.com/office/drawing/2014/main" id="{418EE9C9-54D5-4D68-8392-B8EB26D106A9}"/>
              </a:ext>
            </a:extLst>
          </p:cNvPr>
          <p:cNvSpPr>
            <a:spLocks noGrp="1"/>
          </p:cNvSpPr>
          <p:nvPr>
            <p:ph sz="half" idx="13" hasCustomPrompt="1"/>
          </p:nvPr>
        </p:nvSpPr>
        <p:spPr>
          <a:xfrm>
            <a:off x="6172200" y="2740200"/>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3">
            <a:extLst>
              <a:ext uri="{FF2B5EF4-FFF2-40B4-BE49-F238E27FC236}">
                <a16:creationId xmlns:a16="http://schemas.microsoft.com/office/drawing/2014/main" id="{1BC8CB9A-92D4-4406-80E1-43A29D5D172B}"/>
              </a:ext>
            </a:extLst>
          </p:cNvPr>
          <p:cNvSpPr>
            <a:spLocks noGrp="1"/>
          </p:cNvSpPr>
          <p:nvPr>
            <p:ph sz="half" idx="14" hasCustomPrompt="1"/>
          </p:nvPr>
        </p:nvSpPr>
        <p:spPr>
          <a:xfrm>
            <a:off x="838200" y="4531636"/>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3">
            <a:extLst>
              <a:ext uri="{FF2B5EF4-FFF2-40B4-BE49-F238E27FC236}">
                <a16:creationId xmlns:a16="http://schemas.microsoft.com/office/drawing/2014/main" id="{200658C2-2253-4D25-9343-2B08CD1237C6}"/>
              </a:ext>
            </a:extLst>
          </p:cNvPr>
          <p:cNvSpPr>
            <a:spLocks noGrp="1"/>
          </p:cNvSpPr>
          <p:nvPr>
            <p:ph sz="half" idx="15" hasCustomPrompt="1"/>
          </p:nvPr>
        </p:nvSpPr>
        <p:spPr>
          <a:xfrm>
            <a:off x="6172200" y="4531636"/>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5">
            <a:extLst>
              <a:ext uri="{FF2B5EF4-FFF2-40B4-BE49-F238E27FC236}">
                <a16:creationId xmlns:a16="http://schemas.microsoft.com/office/drawing/2014/main" id="{B3A1F791-C97D-4F30-85DC-EEC2CE30F101}"/>
              </a:ext>
            </a:extLst>
          </p:cNvPr>
          <p:cNvSpPr>
            <a:spLocks noGrp="1"/>
          </p:cNvSpPr>
          <p:nvPr>
            <p:ph type="body" sz="quarter" idx="16" hasCustomPrompt="1"/>
          </p:nvPr>
        </p:nvSpPr>
        <p:spPr>
          <a:xfrm>
            <a:off x="838200" y="6271576"/>
            <a:ext cx="10515600" cy="442595"/>
          </a:xfrm>
        </p:spPr>
        <p:txBody>
          <a:bodyPr>
            <a:noAutofit/>
          </a:bodyPr>
          <a:lstStyle>
            <a:lvl1pPr marL="0" indent="0" algn="l">
              <a:buNone/>
              <a:defRPr sz="1200">
                <a:solidFill>
                  <a:schemeClr val="tx1"/>
                </a:solidFill>
              </a:defRPr>
            </a:lvl1pPr>
          </a:lstStyle>
          <a:p>
            <a:pPr algn="l"/>
            <a:r>
              <a:rPr lang="en-US" dirty="0"/>
              <a:t>This OpenStax ancillary resource is © Rice University under a CC BY 4.0 International license; it may be reproduced or modified but must be attributed to OpenStax, Rice University and any changes must be noted.</a:t>
            </a:r>
          </a:p>
        </p:txBody>
      </p:sp>
    </p:spTree>
    <p:extLst>
      <p:ext uri="{BB962C8B-B14F-4D97-AF65-F5344CB8AC3E}">
        <p14:creationId xmlns:p14="http://schemas.microsoft.com/office/powerpoint/2010/main" val="13419684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Last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365126"/>
            <a:ext cx="8961120" cy="457200"/>
          </a:xfrm>
        </p:spPr>
        <p:txBody>
          <a:bodyPr>
            <a:normAutofit/>
          </a:bodyPr>
          <a:lstStyle>
            <a:lvl1pPr>
              <a:defRPr sz="2800" b="1" baseline="0"/>
            </a:lvl1pPr>
          </a:lstStyle>
          <a:p>
            <a:r>
              <a:rPr lang="en-US" dirty="0"/>
              <a:t>Title</a:t>
            </a:r>
          </a:p>
        </p:txBody>
      </p:sp>
      <p:sp>
        <p:nvSpPr>
          <p:cNvPr id="7" name="Content Placeholder 6"/>
          <p:cNvSpPr>
            <a:spLocks noGrp="1"/>
          </p:cNvSpPr>
          <p:nvPr>
            <p:ph sz="quarter" idx="12" hasCustomPrompt="1"/>
          </p:nvPr>
        </p:nvSpPr>
        <p:spPr>
          <a:xfrm>
            <a:off x="838200" y="1011383"/>
            <a:ext cx="10515600" cy="3255818"/>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6"/>
          <p:cNvSpPr>
            <a:spLocks noGrp="1"/>
          </p:cNvSpPr>
          <p:nvPr>
            <p:ph sz="quarter" idx="13" hasCustomPrompt="1"/>
          </p:nvPr>
        </p:nvSpPr>
        <p:spPr>
          <a:xfrm>
            <a:off x="838200" y="4378037"/>
            <a:ext cx="10515600" cy="1627909"/>
          </a:xfrm>
        </p:spPr>
        <p:txBody>
          <a:bodyPr>
            <a:noAutofit/>
          </a:bodyPr>
          <a:lstStyle>
            <a:lvl1pPr marL="0" indent="0">
              <a:buNone/>
              <a:defRPr sz="1600"/>
            </a:lvl1pPr>
          </a:lstStyle>
          <a:p>
            <a:pPr lvl="0"/>
            <a:r>
              <a:rPr lang="en-US" dirty="0"/>
              <a:t>Caption</a:t>
            </a:r>
          </a:p>
        </p:txBody>
      </p:sp>
      <p:sp>
        <p:nvSpPr>
          <p:cNvPr id="6" name="Text Placeholder 5">
            <a:extLst>
              <a:ext uri="{FF2B5EF4-FFF2-40B4-BE49-F238E27FC236}">
                <a16:creationId xmlns:a16="http://schemas.microsoft.com/office/drawing/2014/main" id="{6E14F94F-1E52-2B42-BC75-C0C106E8BEC0}"/>
              </a:ext>
            </a:extLst>
          </p:cNvPr>
          <p:cNvSpPr>
            <a:spLocks noGrp="1"/>
          </p:cNvSpPr>
          <p:nvPr>
            <p:ph type="body" sz="quarter" idx="14" hasCustomPrompt="1"/>
          </p:nvPr>
        </p:nvSpPr>
        <p:spPr>
          <a:xfrm>
            <a:off x="838200" y="6271576"/>
            <a:ext cx="10515600" cy="442595"/>
          </a:xfrm>
        </p:spPr>
        <p:txBody>
          <a:bodyPr>
            <a:noAutofit/>
          </a:bodyPr>
          <a:lstStyle>
            <a:lvl1pPr marL="0" indent="0" algn="l">
              <a:buNone/>
              <a:defRPr sz="1200">
                <a:solidFill>
                  <a:schemeClr val="tx1"/>
                </a:solidFill>
              </a:defRPr>
            </a:lvl1pPr>
          </a:lstStyle>
          <a:p>
            <a:pPr algn="l"/>
            <a:r>
              <a:rPr lang="en-US" dirty="0"/>
              <a:t>This OpenStax ancillary resource is © Rice University under a CC BY 4.0 International license; it may be reproduced or modified but must be attributed to OpenStax, Rice University and any changes must be noted.</a:t>
            </a:r>
          </a:p>
        </p:txBody>
      </p:sp>
    </p:spTree>
    <p:extLst>
      <p:ext uri="{BB962C8B-B14F-4D97-AF65-F5344CB8AC3E}">
        <p14:creationId xmlns:p14="http://schemas.microsoft.com/office/powerpoint/2010/main" val="16861732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365124"/>
            <a:ext cx="8961120" cy="457200"/>
          </a:xfrm>
        </p:spPr>
        <p:txBody>
          <a:bodyPr>
            <a:noAutofit/>
          </a:bodyPr>
          <a:lstStyle>
            <a:lvl1pPr>
              <a:defRPr b="1"/>
            </a:lvl1pPr>
          </a:lstStyle>
          <a:p>
            <a:r>
              <a:rPr lang="en-US" dirty="0"/>
              <a:t>Title (optional)</a:t>
            </a:r>
          </a:p>
        </p:txBody>
      </p:sp>
      <p:sp>
        <p:nvSpPr>
          <p:cNvPr id="3" name="Footer Placeholder 2"/>
          <p:cNvSpPr>
            <a:spLocks noGrp="1"/>
          </p:cNvSpPr>
          <p:nvPr>
            <p:ph type="ftr" sz="quarter" idx="10"/>
          </p:nvPr>
        </p:nvSpPr>
        <p:spPr/>
        <p:txBody>
          <a:bodyPr>
            <a:noAutofit/>
          </a:bodyPr>
          <a:lstStyle/>
          <a:p>
            <a:endParaRPr lang="en-US" dirty="0"/>
          </a:p>
        </p:txBody>
      </p:sp>
      <p:sp>
        <p:nvSpPr>
          <p:cNvPr id="5" name="Content Placeholder 4"/>
          <p:cNvSpPr>
            <a:spLocks noGrp="1"/>
          </p:cNvSpPr>
          <p:nvPr>
            <p:ph sz="quarter" idx="11" hasCustomPrompt="1"/>
          </p:nvPr>
        </p:nvSpPr>
        <p:spPr>
          <a:xfrm>
            <a:off x="838200" y="1010661"/>
            <a:ext cx="10515600" cy="5155580"/>
          </a:xfrm>
        </p:spPr>
        <p:txBody>
          <a:bodyPr>
            <a:noAutofit/>
          </a:bodyPr>
          <a:lstStyle>
            <a:lvl1pPr>
              <a:lnSpc>
                <a:spcPct val="100000"/>
              </a:lnSpc>
              <a:defRPr/>
            </a:lvl1pPr>
            <a:lvl2pPr>
              <a:lnSpc>
                <a:spcPct val="100000"/>
              </a:lnSpc>
              <a:defRPr/>
            </a:lvl2pPr>
            <a:lvl3pPr>
              <a:lnSpc>
                <a:spcPct val="100000"/>
              </a:lnSpc>
              <a:defRPr/>
            </a:lvl3pPr>
            <a:lvl4pPr>
              <a:lnSpc>
                <a:spcPct val="100000"/>
              </a:lnSpc>
              <a:defRPr/>
            </a:lvl4pPr>
            <a:lvl5pPr>
              <a:lnSpc>
                <a:spcPct val="100000"/>
              </a:lnSpc>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8825682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434975"/>
          </a:xfrm>
          <a:prstGeom prst="rect">
            <a:avLst/>
          </a:prstGeom>
        </p:spPr>
        <p:txBody>
          <a:bodyPr vert="horz" lIns="91440" tIns="45720" rIns="91440" bIns="45720" rtlCol="0" anchor="ctr">
            <a:normAutofit/>
          </a:bodyPr>
          <a:lstStyle/>
          <a:p>
            <a:r>
              <a:rPr lang="en-US" dirty="0"/>
              <a:t>Title (optional)</a:t>
            </a:r>
          </a:p>
        </p:txBody>
      </p:sp>
      <p:sp>
        <p:nvSpPr>
          <p:cNvPr id="3" name="Text Placeholder 2"/>
          <p:cNvSpPr>
            <a:spLocks noGrp="1"/>
          </p:cNvSpPr>
          <p:nvPr>
            <p:ph type="body" idx="1"/>
          </p:nvPr>
        </p:nvSpPr>
        <p:spPr>
          <a:xfrm>
            <a:off x="838200" y="990601"/>
            <a:ext cx="10515600" cy="521913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838200" y="6356350"/>
            <a:ext cx="1051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4" name="Slide Number Placeholder 3">
            <a:extLst>
              <a:ext uri="{FF2B5EF4-FFF2-40B4-BE49-F238E27FC236}">
                <a16:creationId xmlns:a16="http://schemas.microsoft.com/office/drawing/2014/main" id="{95599AE0-B13C-E741-A969-DCDFA4F7E34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8677BF-C91A-CA46-9BF6-A28F3D13AFBD}" type="slidenum">
              <a:rPr lang="en-US" smtClean="0"/>
              <a:t>‹#›</a:t>
            </a:fld>
            <a:endParaRPr lang="en-US" dirty="0"/>
          </a:p>
        </p:txBody>
      </p:sp>
    </p:spTree>
    <p:extLst>
      <p:ext uri="{BB962C8B-B14F-4D97-AF65-F5344CB8AC3E}">
        <p14:creationId xmlns:p14="http://schemas.microsoft.com/office/powerpoint/2010/main" val="15161623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63" r:id="rId4"/>
    <p:sldLayoutId id="2147483664" r:id="rId5"/>
    <p:sldLayoutId id="2147483666" r:id="rId6"/>
    <p:sldLayoutId id="2147483665" r:id="rId7"/>
    <p:sldLayoutId id="2147483660" r:id="rId8"/>
    <p:sldLayoutId id="2147483661" r:id="rId9"/>
    <p:sldLayoutId id="2147483662" r:id="rId10"/>
    <p:sldLayoutId id="2147483667" r:id="rId11"/>
  </p:sldLayoutIdLst>
  <p:txStyles>
    <p:titleStyle>
      <a:lvl1pPr algn="l" defTabSz="914400" rtl="0" eaLnBrk="1" latinLnBrk="0" hangingPunct="1">
        <a:lnSpc>
          <a:spcPct val="90000"/>
        </a:lnSpc>
        <a:spcBef>
          <a:spcPct val="0"/>
        </a:spcBef>
        <a:buNone/>
        <a:defRPr sz="2800" b="1" kern="1200">
          <a:solidFill>
            <a:schemeClr val="accent6">
              <a:lumMod val="75000"/>
            </a:schemeClr>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accent3"/>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accent5"/>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rgbClr val="BA4C2D"/>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accent3"/>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17" Type="http://schemas.openxmlformats.org/officeDocument/2006/relationships/customXml" Target="../ink/ink131.xml"/><Relationship Id="rId21" Type="http://schemas.openxmlformats.org/officeDocument/2006/relationships/image" Target="../media/image86.png"/><Relationship Id="rId42" Type="http://schemas.openxmlformats.org/officeDocument/2006/relationships/customXml" Target="../ink/ink93.xml"/><Relationship Id="rId63" Type="http://schemas.openxmlformats.org/officeDocument/2006/relationships/customXml" Target="../ink/ink104.xml"/><Relationship Id="rId84" Type="http://schemas.openxmlformats.org/officeDocument/2006/relationships/image" Target="../media/image117.png"/><Relationship Id="rId138" Type="http://schemas.openxmlformats.org/officeDocument/2006/relationships/image" Target="../media/image144.png"/><Relationship Id="rId107" Type="http://schemas.openxmlformats.org/officeDocument/2006/relationships/customXml" Target="../ink/ink126.xml"/><Relationship Id="rId11" Type="http://schemas.openxmlformats.org/officeDocument/2006/relationships/image" Target="../media/image81.png"/><Relationship Id="rId32" Type="http://schemas.openxmlformats.org/officeDocument/2006/relationships/customXml" Target="../ink/ink88.xml"/><Relationship Id="rId53" Type="http://schemas.openxmlformats.org/officeDocument/2006/relationships/customXml" Target="../ink/ink99.xml"/><Relationship Id="rId74" Type="http://schemas.openxmlformats.org/officeDocument/2006/relationships/image" Target="../media/image112.png"/><Relationship Id="rId128" Type="http://schemas.openxmlformats.org/officeDocument/2006/relationships/image" Target="../media/image139.png"/><Relationship Id="rId149" Type="http://schemas.openxmlformats.org/officeDocument/2006/relationships/customXml" Target="../ink/ink147.xml"/><Relationship Id="rId5" Type="http://schemas.openxmlformats.org/officeDocument/2006/relationships/image" Target="../media/image78.png"/><Relationship Id="rId95" Type="http://schemas.openxmlformats.org/officeDocument/2006/relationships/customXml" Target="../ink/ink120.xml"/><Relationship Id="rId22" Type="http://schemas.openxmlformats.org/officeDocument/2006/relationships/customXml" Target="../ink/ink83.xml"/><Relationship Id="rId27" Type="http://schemas.openxmlformats.org/officeDocument/2006/relationships/image" Target="../media/image89.png"/><Relationship Id="rId43" Type="http://schemas.openxmlformats.org/officeDocument/2006/relationships/image" Target="../media/image97.png"/><Relationship Id="rId48" Type="http://schemas.openxmlformats.org/officeDocument/2006/relationships/customXml" Target="../ink/ink96.xml"/><Relationship Id="rId64" Type="http://schemas.openxmlformats.org/officeDocument/2006/relationships/image" Target="../media/image107.png"/><Relationship Id="rId69" Type="http://schemas.openxmlformats.org/officeDocument/2006/relationships/customXml" Target="../ink/ink107.xml"/><Relationship Id="rId113" Type="http://schemas.openxmlformats.org/officeDocument/2006/relationships/customXml" Target="../ink/ink129.xml"/><Relationship Id="rId118" Type="http://schemas.openxmlformats.org/officeDocument/2006/relationships/image" Target="../media/image134.png"/><Relationship Id="rId134" Type="http://schemas.openxmlformats.org/officeDocument/2006/relationships/image" Target="../media/image142.png"/><Relationship Id="rId139" Type="http://schemas.openxmlformats.org/officeDocument/2006/relationships/customXml" Target="../ink/ink142.xml"/><Relationship Id="rId80" Type="http://schemas.openxmlformats.org/officeDocument/2006/relationships/image" Target="../media/image115.png"/><Relationship Id="rId85" Type="http://schemas.openxmlformats.org/officeDocument/2006/relationships/customXml" Target="../ink/ink115.xml"/><Relationship Id="rId150" Type="http://schemas.openxmlformats.org/officeDocument/2006/relationships/image" Target="../media/image150.png"/><Relationship Id="rId12" Type="http://schemas.openxmlformats.org/officeDocument/2006/relationships/customXml" Target="../ink/ink78.xml"/><Relationship Id="rId17" Type="http://schemas.openxmlformats.org/officeDocument/2006/relationships/image" Target="../media/image84.png"/><Relationship Id="rId33" Type="http://schemas.openxmlformats.org/officeDocument/2006/relationships/image" Target="../media/image92.png"/><Relationship Id="rId38" Type="http://schemas.openxmlformats.org/officeDocument/2006/relationships/customXml" Target="../ink/ink91.xml"/><Relationship Id="rId59" Type="http://schemas.openxmlformats.org/officeDocument/2006/relationships/customXml" Target="../ink/ink102.xml"/><Relationship Id="rId103" Type="http://schemas.openxmlformats.org/officeDocument/2006/relationships/customXml" Target="../ink/ink124.xml"/><Relationship Id="rId108" Type="http://schemas.openxmlformats.org/officeDocument/2006/relationships/image" Target="../media/image129.png"/><Relationship Id="rId124" Type="http://schemas.openxmlformats.org/officeDocument/2006/relationships/image" Target="../media/image137.png"/><Relationship Id="rId129" Type="http://schemas.openxmlformats.org/officeDocument/2006/relationships/customXml" Target="../ink/ink137.xml"/><Relationship Id="rId54" Type="http://schemas.openxmlformats.org/officeDocument/2006/relationships/image" Target="../media/image102.png"/><Relationship Id="rId70" Type="http://schemas.openxmlformats.org/officeDocument/2006/relationships/image" Target="../media/image110.png"/><Relationship Id="rId75" Type="http://schemas.openxmlformats.org/officeDocument/2006/relationships/customXml" Target="../ink/ink110.xml"/><Relationship Id="rId91" Type="http://schemas.openxmlformats.org/officeDocument/2006/relationships/customXml" Target="../ink/ink118.xml"/><Relationship Id="rId96" Type="http://schemas.openxmlformats.org/officeDocument/2006/relationships/image" Target="../media/image123.png"/><Relationship Id="rId140" Type="http://schemas.openxmlformats.org/officeDocument/2006/relationships/image" Target="../media/image145.png"/><Relationship Id="rId145" Type="http://schemas.openxmlformats.org/officeDocument/2006/relationships/customXml" Target="../ink/ink145.xml"/><Relationship Id="rId1" Type="http://schemas.openxmlformats.org/officeDocument/2006/relationships/slideLayout" Target="../slideLayouts/slideLayout3.xml"/><Relationship Id="rId6" Type="http://schemas.openxmlformats.org/officeDocument/2006/relationships/customXml" Target="../ink/ink75.xml"/><Relationship Id="rId23" Type="http://schemas.openxmlformats.org/officeDocument/2006/relationships/image" Target="../media/image87.png"/><Relationship Id="rId28" Type="http://schemas.openxmlformats.org/officeDocument/2006/relationships/customXml" Target="../ink/ink86.xml"/><Relationship Id="rId49" Type="http://schemas.openxmlformats.org/officeDocument/2006/relationships/customXml" Target="../ink/ink97.xml"/><Relationship Id="rId114" Type="http://schemas.openxmlformats.org/officeDocument/2006/relationships/image" Target="../media/image132.png"/><Relationship Id="rId119" Type="http://schemas.openxmlformats.org/officeDocument/2006/relationships/customXml" Target="../ink/ink132.xml"/><Relationship Id="rId44" Type="http://schemas.openxmlformats.org/officeDocument/2006/relationships/customXml" Target="../ink/ink94.xml"/><Relationship Id="rId60" Type="http://schemas.openxmlformats.org/officeDocument/2006/relationships/image" Target="../media/image105.png"/><Relationship Id="rId65" Type="http://schemas.openxmlformats.org/officeDocument/2006/relationships/customXml" Target="../ink/ink105.xml"/><Relationship Id="rId81" Type="http://schemas.openxmlformats.org/officeDocument/2006/relationships/customXml" Target="../ink/ink113.xml"/><Relationship Id="rId86" Type="http://schemas.openxmlformats.org/officeDocument/2006/relationships/image" Target="../media/image118.png"/><Relationship Id="rId130" Type="http://schemas.openxmlformats.org/officeDocument/2006/relationships/image" Target="../media/image140.png"/><Relationship Id="rId135" Type="http://schemas.openxmlformats.org/officeDocument/2006/relationships/customXml" Target="../ink/ink140.xml"/><Relationship Id="rId13" Type="http://schemas.openxmlformats.org/officeDocument/2006/relationships/image" Target="../media/image82.png"/><Relationship Id="rId18" Type="http://schemas.openxmlformats.org/officeDocument/2006/relationships/customXml" Target="../ink/ink81.xml"/><Relationship Id="rId39" Type="http://schemas.openxmlformats.org/officeDocument/2006/relationships/image" Target="../media/image95.png"/><Relationship Id="rId109" Type="http://schemas.openxmlformats.org/officeDocument/2006/relationships/customXml" Target="../ink/ink127.xml"/><Relationship Id="rId34" Type="http://schemas.openxmlformats.org/officeDocument/2006/relationships/customXml" Target="../ink/ink89.xml"/><Relationship Id="rId50" Type="http://schemas.openxmlformats.org/officeDocument/2006/relationships/image" Target="../media/image100.png"/><Relationship Id="rId55" Type="http://schemas.openxmlformats.org/officeDocument/2006/relationships/customXml" Target="../ink/ink100.xml"/><Relationship Id="rId76" Type="http://schemas.openxmlformats.org/officeDocument/2006/relationships/image" Target="../media/image113.png"/><Relationship Id="rId97" Type="http://schemas.openxmlformats.org/officeDocument/2006/relationships/customXml" Target="../ink/ink121.xml"/><Relationship Id="rId104" Type="http://schemas.openxmlformats.org/officeDocument/2006/relationships/image" Target="../media/image127.png"/><Relationship Id="rId120" Type="http://schemas.openxmlformats.org/officeDocument/2006/relationships/image" Target="../media/image135.png"/><Relationship Id="rId125" Type="http://schemas.openxmlformats.org/officeDocument/2006/relationships/customXml" Target="../ink/ink135.xml"/><Relationship Id="rId141" Type="http://schemas.openxmlformats.org/officeDocument/2006/relationships/customXml" Target="../ink/ink143.xml"/><Relationship Id="rId146" Type="http://schemas.openxmlformats.org/officeDocument/2006/relationships/image" Target="../media/image148.png"/><Relationship Id="rId7" Type="http://schemas.openxmlformats.org/officeDocument/2006/relationships/image" Target="../media/image79.png"/><Relationship Id="rId71" Type="http://schemas.openxmlformats.org/officeDocument/2006/relationships/customXml" Target="../ink/ink108.xml"/><Relationship Id="rId92" Type="http://schemas.openxmlformats.org/officeDocument/2006/relationships/image" Target="../media/image121.png"/><Relationship Id="rId2" Type="http://schemas.openxmlformats.org/officeDocument/2006/relationships/oleObject" Target="../embeddings/oleObject2.bin"/><Relationship Id="rId29" Type="http://schemas.openxmlformats.org/officeDocument/2006/relationships/image" Target="../media/image90.png"/><Relationship Id="rId24" Type="http://schemas.openxmlformats.org/officeDocument/2006/relationships/customXml" Target="../ink/ink84.xml"/><Relationship Id="rId40" Type="http://schemas.openxmlformats.org/officeDocument/2006/relationships/customXml" Target="../ink/ink92.xml"/><Relationship Id="rId45" Type="http://schemas.openxmlformats.org/officeDocument/2006/relationships/image" Target="../media/image98.png"/><Relationship Id="rId66" Type="http://schemas.openxmlformats.org/officeDocument/2006/relationships/image" Target="../media/image108.png"/><Relationship Id="rId87" Type="http://schemas.openxmlformats.org/officeDocument/2006/relationships/customXml" Target="../ink/ink116.xml"/><Relationship Id="rId110" Type="http://schemas.openxmlformats.org/officeDocument/2006/relationships/image" Target="../media/image130.png"/><Relationship Id="rId115" Type="http://schemas.openxmlformats.org/officeDocument/2006/relationships/customXml" Target="../ink/ink130.xml"/><Relationship Id="rId131" Type="http://schemas.openxmlformats.org/officeDocument/2006/relationships/customXml" Target="../ink/ink138.xml"/><Relationship Id="rId136" Type="http://schemas.openxmlformats.org/officeDocument/2006/relationships/image" Target="../media/image143.png"/><Relationship Id="rId61" Type="http://schemas.openxmlformats.org/officeDocument/2006/relationships/customXml" Target="../ink/ink103.xml"/><Relationship Id="rId82" Type="http://schemas.openxmlformats.org/officeDocument/2006/relationships/image" Target="../media/image116.png"/><Relationship Id="rId19" Type="http://schemas.openxmlformats.org/officeDocument/2006/relationships/image" Target="../media/image85.png"/><Relationship Id="rId14" Type="http://schemas.openxmlformats.org/officeDocument/2006/relationships/customXml" Target="../ink/ink79.xml"/><Relationship Id="rId30" Type="http://schemas.openxmlformats.org/officeDocument/2006/relationships/customXml" Target="../ink/ink87.xml"/><Relationship Id="rId35" Type="http://schemas.openxmlformats.org/officeDocument/2006/relationships/image" Target="../media/image93.png"/><Relationship Id="rId56" Type="http://schemas.openxmlformats.org/officeDocument/2006/relationships/image" Target="../media/image103.png"/><Relationship Id="rId77" Type="http://schemas.openxmlformats.org/officeDocument/2006/relationships/customXml" Target="../ink/ink111.xml"/><Relationship Id="rId100" Type="http://schemas.openxmlformats.org/officeDocument/2006/relationships/image" Target="../media/image125.png"/><Relationship Id="rId105" Type="http://schemas.openxmlformats.org/officeDocument/2006/relationships/customXml" Target="../ink/ink125.xml"/><Relationship Id="rId126" Type="http://schemas.openxmlformats.org/officeDocument/2006/relationships/image" Target="../media/image138.png"/><Relationship Id="rId147" Type="http://schemas.openxmlformats.org/officeDocument/2006/relationships/customXml" Target="../ink/ink146.xml"/><Relationship Id="rId8" Type="http://schemas.openxmlformats.org/officeDocument/2006/relationships/customXml" Target="../ink/ink76.xml"/><Relationship Id="rId51" Type="http://schemas.openxmlformats.org/officeDocument/2006/relationships/customXml" Target="../ink/ink98.xml"/><Relationship Id="rId72" Type="http://schemas.openxmlformats.org/officeDocument/2006/relationships/image" Target="../media/image111.png"/><Relationship Id="rId93" Type="http://schemas.openxmlformats.org/officeDocument/2006/relationships/customXml" Target="../ink/ink119.xml"/><Relationship Id="rId98" Type="http://schemas.openxmlformats.org/officeDocument/2006/relationships/image" Target="../media/image124.png"/><Relationship Id="rId121" Type="http://schemas.openxmlformats.org/officeDocument/2006/relationships/customXml" Target="../ink/ink133.xml"/><Relationship Id="rId142" Type="http://schemas.openxmlformats.org/officeDocument/2006/relationships/image" Target="../media/image146.png"/><Relationship Id="rId3" Type="http://schemas.openxmlformats.org/officeDocument/2006/relationships/image" Target="../media/image4.wmf"/><Relationship Id="rId25" Type="http://schemas.openxmlformats.org/officeDocument/2006/relationships/image" Target="../media/image88.png"/><Relationship Id="rId46" Type="http://schemas.openxmlformats.org/officeDocument/2006/relationships/customXml" Target="../ink/ink95.xml"/><Relationship Id="rId67" Type="http://schemas.openxmlformats.org/officeDocument/2006/relationships/customXml" Target="../ink/ink106.xml"/><Relationship Id="rId116" Type="http://schemas.openxmlformats.org/officeDocument/2006/relationships/image" Target="../media/image133.png"/><Relationship Id="rId137" Type="http://schemas.openxmlformats.org/officeDocument/2006/relationships/customXml" Target="../ink/ink141.xml"/><Relationship Id="rId20" Type="http://schemas.openxmlformats.org/officeDocument/2006/relationships/customXml" Target="../ink/ink82.xml"/><Relationship Id="rId41" Type="http://schemas.openxmlformats.org/officeDocument/2006/relationships/image" Target="../media/image96.png"/><Relationship Id="rId62" Type="http://schemas.openxmlformats.org/officeDocument/2006/relationships/image" Target="../media/image106.png"/><Relationship Id="rId83" Type="http://schemas.openxmlformats.org/officeDocument/2006/relationships/customXml" Target="../ink/ink114.xml"/><Relationship Id="rId88" Type="http://schemas.openxmlformats.org/officeDocument/2006/relationships/image" Target="../media/image119.png"/><Relationship Id="rId111" Type="http://schemas.openxmlformats.org/officeDocument/2006/relationships/customXml" Target="../ink/ink128.xml"/><Relationship Id="rId132" Type="http://schemas.openxmlformats.org/officeDocument/2006/relationships/image" Target="../media/image141.png"/><Relationship Id="rId15" Type="http://schemas.openxmlformats.org/officeDocument/2006/relationships/image" Target="../media/image83.png"/><Relationship Id="rId36" Type="http://schemas.openxmlformats.org/officeDocument/2006/relationships/customXml" Target="../ink/ink90.xml"/><Relationship Id="rId57" Type="http://schemas.openxmlformats.org/officeDocument/2006/relationships/customXml" Target="../ink/ink101.xml"/><Relationship Id="rId106" Type="http://schemas.openxmlformats.org/officeDocument/2006/relationships/image" Target="../media/image128.png"/><Relationship Id="rId127" Type="http://schemas.openxmlformats.org/officeDocument/2006/relationships/customXml" Target="../ink/ink136.xml"/><Relationship Id="rId10" Type="http://schemas.openxmlformats.org/officeDocument/2006/relationships/customXml" Target="../ink/ink77.xml"/><Relationship Id="rId31" Type="http://schemas.openxmlformats.org/officeDocument/2006/relationships/image" Target="../media/image91.png"/><Relationship Id="rId52" Type="http://schemas.openxmlformats.org/officeDocument/2006/relationships/image" Target="../media/image101.png"/><Relationship Id="rId73" Type="http://schemas.openxmlformats.org/officeDocument/2006/relationships/customXml" Target="../ink/ink109.xml"/><Relationship Id="rId78" Type="http://schemas.openxmlformats.org/officeDocument/2006/relationships/image" Target="../media/image114.png"/><Relationship Id="rId94" Type="http://schemas.openxmlformats.org/officeDocument/2006/relationships/image" Target="../media/image122.png"/><Relationship Id="rId99" Type="http://schemas.openxmlformats.org/officeDocument/2006/relationships/customXml" Target="../ink/ink122.xml"/><Relationship Id="rId101" Type="http://schemas.openxmlformats.org/officeDocument/2006/relationships/customXml" Target="../ink/ink123.xml"/><Relationship Id="rId122" Type="http://schemas.openxmlformats.org/officeDocument/2006/relationships/image" Target="../media/image136.png"/><Relationship Id="rId143" Type="http://schemas.openxmlformats.org/officeDocument/2006/relationships/customXml" Target="../ink/ink144.xml"/><Relationship Id="rId148" Type="http://schemas.openxmlformats.org/officeDocument/2006/relationships/image" Target="../media/image149.png"/><Relationship Id="rId4" Type="http://schemas.openxmlformats.org/officeDocument/2006/relationships/customXml" Target="../ink/ink74.xml"/><Relationship Id="rId9" Type="http://schemas.openxmlformats.org/officeDocument/2006/relationships/image" Target="../media/image80.png"/><Relationship Id="rId26" Type="http://schemas.openxmlformats.org/officeDocument/2006/relationships/customXml" Target="../ink/ink85.xml"/><Relationship Id="rId47" Type="http://schemas.openxmlformats.org/officeDocument/2006/relationships/image" Target="../media/image99.png"/><Relationship Id="rId68" Type="http://schemas.openxmlformats.org/officeDocument/2006/relationships/image" Target="../media/image109.png"/><Relationship Id="rId89" Type="http://schemas.openxmlformats.org/officeDocument/2006/relationships/customXml" Target="../ink/ink117.xml"/><Relationship Id="rId112" Type="http://schemas.openxmlformats.org/officeDocument/2006/relationships/image" Target="../media/image131.png"/><Relationship Id="rId133" Type="http://schemas.openxmlformats.org/officeDocument/2006/relationships/customXml" Target="../ink/ink139.xml"/><Relationship Id="rId16" Type="http://schemas.openxmlformats.org/officeDocument/2006/relationships/customXml" Target="../ink/ink80.xml"/><Relationship Id="rId37" Type="http://schemas.openxmlformats.org/officeDocument/2006/relationships/image" Target="../media/image94.png"/><Relationship Id="rId58" Type="http://schemas.openxmlformats.org/officeDocument/2006/relationships/image" Target="../media/image104.png"/><Relationship Id="rId79" Type="http://schemas.openxmlformats.org/officeDocument/2006/relationships/customXml" Target="../ink/ink112.xml"/><Relationship Id="rId102" Type="http://schemas.openxmlformats.org/officeDocument/2006/relationships/image" Target="../media/image126.png"/><Relationship Id="rId123" Type="http://schemas.openxmlformats.org/officeDocument/2006/relationships/customXml" Target="../ink/ink134.xml"/><Relationship Id="rId144" Type="http://schemas.openxmlformats.org/officeDocument/2006/relationships/image" Target="../media/image147.png"/><Relationship Id="rId90" Type="http://schemas.openxmlformats.org/officeDocument/2006/relationships/image" Target="../media/image120.png"/></Relationships>
</file>

<file path=ppt/slides/_rels/slide11.xml.rels><?xml version="1.0" encoding="UTF-8" standalone="yes"?>
<Relationships xmlns="http://schemas.openxmlformats.org/package/2006/relationships"><Relationship Id="rId8" Type="http://schemas.openxmlformats.org/officeDocument/2006/relationships/customXml" Target="../ink/ink150.xml"/><Relationship Id="rId13" Type="http://schemas.openxmlformats.org/officeDocument/2006/relationships/image" Target="../media/image156.png"/><Relationship Id="rId18" Type="http://schemas.openxmlformats.org/officeDocument/2006/relationships/customXml" Target="../ink/ink155.xml"/><Relationship Id="rId3" Type="http://schemas.openxmlformats.org/officeDocument/2006/relationships/image" Target="../media/image5.wmf"/><Relationship Id="rId21" Type="http://schemas.openxmlformats.org/officeDocument/2006/relationships/image" Target="../media/image160.png"/><Relationship Id="rId7" Type="http://schemas.openxmlformats.org/officeDocument/2006/relationships/image" Target="../media/image153.png"/><Relationship Id="rId12" Type="http://schemas.openxmlformats.org/officeDocument/2006/relationships/customXml" Target="../ink/ink152.xml"/><Relationship Id="rId17" Type="http://schemas.openxmlformats.org/officeDocument/2006/relationships/image" Target="../media/image158.png"/><Relationship Id="rId2" Type="http://schemas.openxmlformats.org/officeDocument/2006/relationships/oleObject" Target="../embeddings/oleObject3.bin"/><Relationship Id="rId16" Type="http://schemas.openxmlformats.org/officeDocument/2006/relationships/customXml" Target="../ink/ink154.xml"/><Relationship Id="rId20" Type="http://schemas.openxmlformats.org/officeDocument/2006/relationships/customXml" Target="../ink/ink156.xml"/><Relationship Id="rId1" Type="http://schemas.openxmlformats.org/officeDocument/2006/relationships/slideLayout" Target="../slideLayouts/slideLayout4.xml"/><Relationship Id="rId6" Type="http://schemas.openxmlformats.org/officeDocument/2006/relationships/customXml" Target="../ink/ink149.xml"/><Relationship Id="rId11" Type="http://schemas.openxmlformats.org/officeDocument/2006/relationships/image" Target="../media/image155.png"/><Relationship Id="rId5" Type="http://schemas.openxmlformats.org/officeDocument/2006/relationships/image" Target="../media/image152.png"/><Relationship Id="rId15" Type="http://schemas.openxmlformats.org/officeDocument/2006/relationships/image" Target="../media/image157.png"/><Relationship Id="rId10" Type="http://schemas.openxmlformats.org/officeDocument/2006/relationships/customXml" Target="../ink/ink151.xml"/><Relationship Id="rId19" Type="http://schemas.openxmlformats.org/officeDocument/2006/relationships/image" Target="../media/image159.png"/><Relationship Id="rId4" Type="http://schemas.openxmlformats.org/officeDocument/2006/relationships/customXml" Target="../ink/ink148.xml"/><Relationship Id="rId9" Type="http://schemas.openxmlformats.org/officeDocument/2006/relationships/image" Target="../media/image154.png"/><Relationship Id="rId14" Type="http://schemas.openxmlformats.org/officeDocument/2006/relationships/customXml" Target="../ink/ink15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117" Type="http://schemas.openxmlformats.org/officeDocument/2006/relationships/customXml" Target="../ink/ink214.xml"/><Relationship Id="rId21" Type="http://schemas.openxmlformats.org/officeDocument/2006/relationships/customXml" Target="../ink/ink166.xml"/><Relationship Id="rId42" Type="http://schemas.openxmlformats.org/officeDocument/2006/relationships/image" Target="../media/image180.png"/><Relationship Id="rId63" Type="http://schemas.openxmlformats.org/officeDocument/2006/relationships/customXml" Target="../ink/ink187.xml"/><Relationship Id="rId84" Type="http://schemas.openxmlformats.org/officeDocument/2006/relationships/image" Target="../media/image201.png"/><Relationship Id="rId138" Type="http://schemas.openxmlformats.org/officeDocument/2006/relationships/image" Target="../media/image228.png"/><Relationship Id="rId16" Type="http://schemas.openxmlformats.org/officeDocument/2006/relationships/image" Target="../media/image167.png"/><Relationship Id="rId107" Type="http://schemas.openxmlformats.org/officeDocument/2006/relationships/customXml" Target="../ink/ink209.xml"/><Relationship Id="rId11" Type="http://schemas.openxmlformats.org/officeDocument/2006/relationships/customXml" Target="../ink/ink161.xml"/><Relationship Id="rId32" Type="http://schemas.openxmlformats.org/officeDocument/2006/relationships/image" Target="../media/image175.png"/><Relationship Id="rId37" Type="http://schemas.openxmlformats.org/officeDocument/2006/relationships/customXml" Target="../ink/ink174.xml"/><Relationship Id="rId53" Type="http://schemas.openxmlformats.org/officeDocument/2006/relationships/customXml" Target="../ink/ink182.xml"/><Relationship Id="rId58" Type="http://schemas.openxmlformats.org/officeDocument/2006/relationships/image" Target="../media/image188.png"/><Relationship Id="rId74" Type="http://schemas.openxmlformats.org/officeDocument/2006/relationships/image" Target="../media/image196.png"/><Relationship Id="rId79" Type="http://schemas.openxmlformats.org/officeDocument/2006/relationships/customXml" Target="../ink/ink195.xml"/><Relationship Id="rId102" Type="http://schemas.openxmlformats.org/officeDocument/2006/relationships/image" Target="../media/image210.png"/><Relationship Id="rId123" Type="http://schemas.openxmlformats.org/officeDocument/2006/relationships/customXml" Target="../ink/ink217.xml"/><Relationship Id="rId128" Type="http://schemas.openxmlformats.org/officeDocument/2006/relationships/image" Target="../media/image223.png"/><Relationship Id="rId5" Type="http://schemas.openxmlformats.org/officeDocument/2006/relationships/customXml" Target="../ink/ink158.xml"/><Relationship Id="rId90" Type="http://schemas.openxmlformats.org/officeDocument/2006/relationships/image" Target="../media/image204.png"/><Relationship Id="rId95" Type="http://schemas.openxmlformats.org/officeDocument/2006/relationships/customXml" Target="../ink/ink203.xml"/><Relationship Id="rId22" Type="http://schemas.openxmlformats.org/officeDocument/2006/relationships/image" Target="../media/image170.png"/><Relationship Id="rId27" Type="http://schemas.openxmlformats.org/officeDocument/2006/relationships/customXml" Target="../ink/ink169.xml"/><Relationship Id="rId43" Type="http://schemas.openxmlformats.org/officeDocument/2006/relationships/customXml" Target="../ink/ink177.xml"/><Relationship Id="rId48" Type="http://schemas.openxmlformats.org/officeDocument/2006/relationships/image" Target="../media/image183.png"/><Relationship Id="rId64" Type="http://schemas.openxmlformats.org/officeDocument/2006/relationships/image" Target="../media/image191.png"/><Relationship Id="rId69" Type="http://schemas.openxmlformats.org/officeDocument/2006/relationships/customXml" Target="../ink/ink190.xml"/><Relationship Id="rId113" Type="http://schemas.openxmlformats.org/officeDocument/2006/relationships/customXml" Target="../ink/ink212.xml"/><Relationship Id="rId118" Type="http://schemas.openxmlformats.org/officeDocument/2006/relationships/image" Target="../media/image218.png"/><Relationship Id="rId134" Type="http://schemas.openxmlformats.org/officeDocument/2006/relationships/image" Target="../media/image226.png"/><Relationship Id="rId139" Type="http://schemas.openxmlformats.org/officeDocument/2006/relationships/customXml" Target="../ink/ink225.xml"/><Relationship Id="rId80" Type="http://schemas.openxmlformats.org/officeDocument/2006/relationships/image" Target="../media/image199.png"/><Relationship Id="rId85" Type="http://schemas.openxmlformats.org/officeDocument/2006/relationships/customXml" Target="../ink/ink198.xml"/><Relationship Id="rId12" Type="http://schemas.openxmlformats.org/officeDocument/2006/relationships/image" Target="../media/image165.png"/><Relationship Id="rId17" Type="http://schemas.openxmlformats.org/officeDocument/2006/relationships/customXml" Target="../ink/ink164.xml"/><Relationship Id="rId33" Type="http://schemas.openxmlformats.org/officeDocument/2006/relationships/customXml" Target="../ink/ink172.xml"/><Relationship Id="rId38" Type="http://schemas.openxmlformats.org/officeDocument/2006/relationships/image" Target="../media/image178.png"/><Relationship Id="rId59" Type="http://schemas.openxmlformats.org/officeDocument/2006/relationships/customXml" Target="../ink/ink185.xml"/><Relationship Id="rId103" Type="http://schemas.openxmlformats.org/officeDocument/2006/relationships/customXml" Target="../ink/ink207.xml"/><Relationship Id="rId108" Type="http://schemas.openxmlformats.org/officeDocument/2006/relationships/image" Target="../media/image213.png"/><Relationship Id="rId124" Type="http://schemas.openxmlformats.org/officeDocument/2006/relationships/image" Target="../media/image221.png"/><Relationship Id="rId129" Type="http://schemas.openxmlformats.org/officeDocument/2006/relationships/customXml" Target="../ink/ink220.xml"/><Relationship Id="rId54" Type="http://schemas.openxmlformats.org/officeDocument/2006/relationships/image" Target="../media/image186.png"/><Relationship Id="rId70" Type="http://schemas.openxmlformats.org/officeDocument/2006/relationships/image" Target="../media/image194.png"/><Relationship Id="rId75" Type="http://schemas.openxmlformats.org/officeDocument/2006/relationships/customXml" Target="../ink/ink193.xml"/><Relationship Id="rId91" Type="http://schemas.openxmlformats.org/officeDocument/2006/relationships/customXml" Target="../ink/ink201.xml"/><Relationship Id="rId96" Type="http://schemas.openxmlformats.org/officeDocument/2006/relationships/image" Target="../media/image207.png"/><Relationship Id="rId140" Type="http://schemas.openxmlformats.org/officeDocument/2006/relationships/image" Target="../media/image229.png"/><Relationship Id="rId1" Type="http://schemas.openxmlformats.org/officeDocument/2006/relationships/slideLayout" Target="../slideLayouts/slideLayout3.xml"/><Relationship Id="rId6" Type="http://schemas.openxmlformats.org/officeDocument/2006/relationships/image" Target="../media/image162.png"/><Relationship Id="rId23" Type="http://schemas.openxmlformats.org/officeDocument/2006/relationships/customXml" Target="../ink/ink167.xml"/><Relationship Id="rId28" Type="http://schemas.openxmlformats.org/officeDocument/2006/relationships/image" Target="../media/image173.png"/><Relationship Id="rId49" Type="http://schemas.openxmlformats.org/officeDocument/2006/relationships/customXml" Target="../ink/ink180.xml"/><Relationship Id="rId114" Type="http://schemas.openxmlformats.org/officeDocument/2006/relationships/image" Target="../media/image216.png"/><Relationship Id="rId119" Type="http://schemas.openxmlformats.org/officeDocument/2006/relationships/customXml" Target="../ink/ink215.xml"/><Relationship Id="rId44" Type="http://schemas.openxmlformats.org/officeDocument/2006/relationships/image" Target="../media/image181.png"/><Relationship Id="rId60" Type="http://schemas.openxmlformats.org/officeDocument/2006/relationships/image" Target="../media/image189.png"/><Relationship Id="rId65" Type="http://schemas.openxmlformats.org/officeDocument/2006/relationships/customXml" Target="../ink/ink188.xml"/><Relationship Id="rId81" Type="http://schemas.openxmlformats.org/officeDocument/2006/relationships/customXml" Target="../ink/ink196.xml"/><Relationship Id="rId86" Type="http://schemas.openxmlformats.org/officeDocument/2006/relationships/image" Target="../media/image202.png"/><Relationship Id="rId130" Type="http://schemas.openxmlformats.org/officeDocument/2006/relationships/image" Target="../media/image224.png"/><Relationship Id="rId135" Type="http://schemas.openxmlformats.org/officeDocument/2006/relationships/customXml" Target="../ink/ink223.xml"/><Relationship Id="rId13" Type="http://schemas.openxmlformats.org/officeDocument/2006/relationships/customXml" Target="../ink/ink162.xml"/><Relationship Id="rId18" Type="http://schemas.openxmlformats.org/officeDocument/2006/relationships/image" Target="../media/image168.png"/><Relationship Id="rId39" Type="http://schemas.openxmlformats.org/officeDocument/2006/relationships/customXml" Target="../ink/ink175.xml"/><Relationship Id="rId109" Type="http://schemas.openxmlformats.org/officeDocument/2006/relationships/customXml" Target="../ink/ink210.xml"/><Relationship Id="rId34" Type="http://schemas.openxmlformats.org/officeDocument/2006/relationships/image" Target="../media/image176.png"/><Relationship Id="rId50" Type="http://schemas.openxmlformats.org/officeDocument/2006/relationships/image" Target="../media/image184.png"/><Relationship Id="rId55" Type="http://schemas.openxmlformats.org/officeDocument/2006/relationships/customXml" Target="../ink/ink183.xml"/><Relationship Id="rId76" Type="http://schemas.openxmlformats.org/officeDocument/2006/relationships/image" Target="../media/image197.png"/><Relationship Id="rId97" Type="http://schemas.openxmlformats.org/officeDocument/2006/relationships/customXml" Target="../ink/ink204.xml"/><Relationship Id="rId104" Type="http://schemas.openxmlformats.org/officeDocument/2006/relationships/image" Target="../media/image211.png"/><Relationship Id="rId120" Type="http://schemas.openxmlformats.org/officeDocument/2006/relationships/image" Target="../media/image219.png"/><Relationship Id="rId125" Type="http://schemas.openxmlformats.org/officeDocument/2006/relationships/customXml" Target="../ink/ink218.xml"/><Relationship Id="rId7" Type="http://schemas.openxmlformats.org/officeDocument/2006/relationships/customXml" Target="../ink/ink159.xml"/><Relationship Id="rId71" Type="http://schemas.openxmlformats.org/officeDocument/2006/relationships/customXml" Target="../ink/ink191.xml"/><Relationship Id="rId92" Type="http://schemas.openxmlformats.org/officeDocument/2006/relationships/image" Target="../media/image205.png"/><Relationship Id="rId2" Type="http://schemas.openxmlformats.org/officeDocument/2006/relationships/notesSlide" Target="../notesSlides/notesSlide3.xml"/><Relationship Id="rId29" Type="http://schemas.openxmlformats.org/officeDocument/2006/relationships/customXml" Target="../ink/ink170.xml"/><Relationship Id="rId24" Type="http://schemas.openxmlformats.org/officeDocument/2006/relationships/image" Target="../media/image171.png"/><Relationship Id="rId40" Type="http://schemas.openxmlformats.org/officeDocument/2006/relationships/image" Target="../media/image179.png"/><Relationship Id="rId45" Type="http://schemas.openxmlformats.org/officeDocument/2006/relationships/customXml" Target="../ink/ink178.xml"/><Relationship Id="rId66" Type="http://schemas.openxmlformats.org/officeDocument/2006/relationships/image" Target="../media/image192.png"/><Relationship Id="rId87" Type="http://schemas.openxmlformats.org/officeDocument/2006/relationships/customXml" Target="../ink/ink199.xml"/><Relationship Id="rId110" Type="http://schemas.openxmlformats.org/officeDocument/2006/relationships/image" Target="../media/image214.png"/><Relationship Id="rId115" Type="http://schemas.openxmlformats.org/officeDocument/2006/relationships/customXml" Target="../ink/ink213.xml"/><Relationship Id="rId131" Type="http://schemas.openxmlformats.org/officeDocument/2006/relationships/customXml" Target="../ink/ink221.xml"/><Relationship Id="rId136" Type="http://schemas.openxmlformats.org/officeDocument/2006/relationships/image" Target="../media/image227.png"/><Relationship Id="rId61" Type="http://schemas.openxmlformats.org/officeDocument/2006/relationships/customXml" Target="../ink/ink186.xml"/><Relationship Id="rId82" Type="http://schemas.openxmlformats.org/officeDocument/2006/relationships/image" Target="../media/image200.png"/><Relationship Id="rId19" Type="http://schemas.openxmlformats.org/officeDocument/2006/relationships/customXml" Target="../ink/ink165.xml"/><Relationship Id="rId14" Type="http://schemas.openxmlformats.org/officeDocument/2006/relationships/image" Target="../media/image166.png"/><Relationship Id="rId30" Type="http://schemas.openxmlformats.org/officeDocument/2006/relationships/image" Target="../media/image174.png"/><Relationship Id="rId35" Type="http://schemas.openxmlformats.org/officeDocument/2006/relationships/customXml" Target="../ink/ink173.xml"/><Relationship Id="rId56" Type="http://schemas.openxmlformats.org/officeDocument/2006/relationships/image" Target="../media/image187.png"/><Relationship Id="rId77" Type="http://schemas.openxmlformats.org/officeDocument/2006/relationships/customXml" Target="../ink/ink194.xml"/><Relationship Id="rId100" Type="http://schemas.openxmlformats.org/officeDocument/2006/relationships/image" Target="../media/image209.png"/><Relationship Id="rId105" Type="http://schemas.openxmlformats.org/officeDocument/2006/relationships/customXml" Target="../ink/ink208.xml"/><Relationship Id="rId126" Type="http://schemas.openxmlformats.org/officeDocument/2006/relationships/image" Target="../media/image222.png"/><Relationship Id="rId8" Type="http://schemas.openxmlformats.org/officeDocument/2006/relationships/image" Target="../media/image163.png"/><Relationship Id="rId51" Type="http://schemas.openxmlformats.org/officeDocument/2006/relationships/customXml" Target="../ink/ink181.xml"/><Relationship Id="rId72" Type="http://schemas.openxmlformats.org/officeDocument/2006/relationships/image" Target="../media/image195.png"/><Relationship Id="rId93" Type="http://schemas.openxmlformats.org/officeDocument/2006/relationships/customXml" Target="../ink/ink202.xml"/><Relationship Id="rId98" Type="http://schemas.openxmlformats.org/officeDocument/2006/relationships/image" Target="../media/image208.png"/><Relationship Id="rId121" Type="http://schemas.openxmlformats.org/officeDocument/2006/relationships/customXml" Target="../ink/ink216.xml"/><Relationship Id="rId3" Type="http://schemas.openxmlformats.org/officeDocument/2006/relationships/customXml" Target="../ink/ink157.xml"/><Relationship Id="rId25" Type="http://schemas.openxmlformats.org/officeDocument/2006/relationships/customXml" Target="../ink/ink168.xml"/><Relationship Id="rId46" Type="http://schemas.openxmlformats.org/officeDocument/2006/relationships/image" Target="../media/image182.png"/><Relationship Id="rId67" Type="http://schemas.openxmlformats.org/officeDocument/2006/relationships/customXml" Target="../ink/ink189.xml"/><Relationship Id="rId116" Type="http://schemas.openxmlformats.org/officeDocument/2006/relationships/image" Target="../media/image217.png"/><Relationship Id="rId137" Type="http://schemas.openxmlformats.org/officeDocument/2006/relationships/customXml" Target="../ink/ink224.xml"/><Relationship Id="rId20" Type="http://schemas.openxmlformats.org/officeDocument/2006/relationships/image" Target="../media/image169.png"/><Relationship Id="rId41" Type="http://schemas.openxmlformats.org/officeDocument/2006/relationships/customXml" Target="../ink/ink176.xml"/><Relationship Id="rId62" Type="http://schemas.openxmlformats.org/officeDocument/2006/relationships/image" Target="../media/image190.png"/><Relationship Id="rId83" Type="http://schemas.openxmlformats.org/officeDocument/2006/relationships/customXml" Target="../ink/ink197.xml"/><Relationship Id="rId88" Type="http://schemas.openxmlformats.org/officeDocument/2006/relationships/image" Target="../media/image203.png"/><Relationship Id="rId111" Type="http://schemas.openxmlformats.org/officeDocument/2006/relationships/customXml" Target="../ink/ink211.xml"/><Relationship Id="rId132" Type="http://schemas.openxmlformats.org/officeDocument/2006/relationships/image" Target="../media/image225.png"/><Relationship Id="rId15" Type="http://schemas.openxmlformats.org/officeDocument/2006/relationships/customXml" Target="../ink/ink163.xml"/><Relationship Id="rId36" Type="http://schemas.openxmlformats.org/officeDocument/2006/relationships/image" Target="../media/image177.png"/><Relationship Id="rId57" Type="http://schemas.openxmlformats.org/officeDocument/2006/relationships/customXml" Target="../ink/ink184.xml"/><Relationship Id="rId106" Type="http://schemas.openxmlformats.org/officeDocument/2006/relationships/image" Target="../media/image212.png"/><Relationship Id="rId127" Type="http://schemas.openxmlformats.org/officeDocument/2006/relationships/customXml" Target="../ink/ink219.xml"/><Relationship Id="rId10" Type="http://schemas.openxmlformats.org/officeDocument/2006/relationships/image" Target="../media/image164.png"/><Relationship Id="rId31" Type="http://schemas.openxmlformats.org/officeDocument/2006/relationships/customXml" Target="../ink/ink171.xml"/><Relationship Id="rId52" Type="http://schemas.openxmlformats.org/officeDocument/2006/relationships/image" Target="../media/image185.png"/><Relationship Id="rId73" Type="http://schemas.openxmlformats.org/officeDocument/2006/relationships/customXml" Target="../ink/ink192.xml"/><Relationship Id="rId78" Type="http://schemas.openxmlformats.org/officeDocument/2006/relationships/image" Target="../media/image198.png"/><Relationship Id="rId94" Type="http://schemas.openxmlformats.org/officeDocument/2006/relationships/image" Target="../media/image206.png"/><Relationship Id="rId99" Type="http://schemas.openxmlformats.org/officeDocument/2006/relationships/customXml" Target="../ink/ink205.xml"/><Relationship Id="rId101" Type="http://schemas.openxmlformats.org/officeDocument/2006/relationships/customXml" Target="../ink/ink206.xml"/><Relationship Id="rId122" Type="http://schemas.openxmlformats.org/officeDocument/2006/relationships/image" Target="../media/image220.png"/><Relationship Id="rId4" Type="http://schemas.openxmlformats.org/officeDocument/2006/relationships/image" Target="../media/image161.png"/><Relationship Id="rId9" Type="http://schemas.openxmlformats.org/officeDocument/2006/relationships/customXml" Target="../ink/ink160.xml"/><Relationship Id="rId26" Type="http://schemas.openxmlformats.org/officeDocument/2006/relationships/image" Target="../media/image172.png"/><Relationship Id="rId47" Type="http://schemas.openxmlformats.org/officeDocument/2006/relationships/customXml" Target="../ink/ink179.xml"/><Relationship Id="rId68" Type="http://schemas.openxmlformats.org/officeDocument/2006/relationships/image" Target="../media/image193.png"/><Relationship Id="rId89" Type="http://schemas.openxmlformats.org/officeDocument/2006/relationships/customXml" Target="../ink/ink200.xml"/><Relationship Id="rId112" Type="http://schemas.openxmlformats.org/officeDocument/2006/relationships/image" Target="../media/image215.png"/><Relationship Id="rId133" Type="http://schemas.openxmlformats.org/officeDocument/2006/relationships/customXml" Target="../ink/ink222.xml"/></Relationships>
</file>

<file path=ppt/slides/_rels/slide15.xml.rels><?xml version="1.0" encoding="UTF-8" standalone="yes"?>
<Relationships xmlns="http://schemas.openxmlformats.org/package/2006/relationships"><Relationship Id="rId8" Type="http://schemas.openxmlformats.org/officeDocument/2006/relationships/customXml" Target="../ink/ink227.xml"/><Relationship Id="rId13" Type="http://schemas.openxmlformats.org/officeDocument/2006/relationships/image" Target="../media/image235.png"/><Relationship Id="rId3" Type="http://schemas.openxmlformats.org/officeDocument/2006/relationships/image" Target="../media/image6.wmf"/><Relationship Id="rId7" Type="http://schemas.openxmlformats.org/officeDocument/2006/relationships/image" Target="../media/image232.png"/><Relationship Id="rId12" Type="http://schemas.openxmlformats.org/officeDocument/2006/relationships/customXml" Target="../ink/ink229.xml"/><Relationship Id="rId2" Type="http://schemas.openxmlformats.org/officeDocument/2006/relationships/oleObject" Target="../embeddings/oleObject4.bin"/><Relationship Id="rId1" Type="http://schemas.openxmlformats.org/officeDocument/2006/relationships/slideLayout" Target="../slideLayouts/slideLayout4.xml"/><Relationship Id="rId6" Type="http://schemas.openxmlformats.org/officeDocument/2006/relationships/customXml" Target="../ink/ink226.xml"/><Relationship Id="rId11" Type="http://schemas.openxmlformats.org/officeDocument/2006/relationships/image" Target="../media/image234.png"/><Relationship Id="rId5" Type="http://schemas.openxmlformats.org/officeDocument/2006/relationships/image" Target="../media/image7.wmf"/><Relationship Id="rId10" Type="http://schemas.openxmlformats.org/officeDocument/2006/relationships/customXml" Target="../ink/ink228.xml"/><Relationship Id="rId4" Type="http://schemas.openxmlformats.org/officeDocument/2006/relationships/oleObject" Target="../embeddings/oleObject5.bin"/><Relationship Id="rId9" Type="http://schemas.openxmlformats.org/officeDocument/2006/relationships/image" Target="../media/image233.png"/></Relationships>
</file>

<file path=ppt/slides/_rels/slide16.xml.rels><?xml version="1.0" encoding="UTF-8" standalone="yes"?>
<Relationships xmlns="http://schemas.openxmlformats.org/package/2006/relationships"><Relationship Id="rId8" Type="http://schemas.openxmlformats.org/officeDocument/2006/relationships/customXml" Target="../ink/ink232.xml"/><Relationship Id="rId3" Type="http://schemas.openxmlformats.org/officeDocument/2006/relationships/image" Target="../media/image7.wmf"/><Relationship Id="rId7" Type="http://schemas.openxmlformats.org/officeDocument/2006/relationships/image" Target="../media/image237.png"/><Relationship Id="rId2" Type="http://schemas.openxmlformats.org/officeDocument/2006/relationships/oleObject" Target="../embeddings/oleObject5.bin"/><Relationship Id="rId1" Type="http://schemas.openxmlformats.org/officeDocument/2006/relationships/slideLayout" Target="../slideLayouts/slideLayout4.xml"/><Relationship Id="rId6" Type="http://schemas.openxmlformats.org/officeDocument/2006/relationships/customXml" Target="../ink/ink231.xml"/><Relationship Id="rId11" Type="http://schemas.openxmlformats.org/officeDocument/2006/relationships/image" Target="../media/image239.png"/><Relationship Id="rId5" Type="http://schemas.openxmlformats.org/officeDocument/2006/relationships/image" Target="../media/image236.png"/><Relationship Id="rId10" Type="http://schemas.openxmlformats.org/officeDocument/2006/relationships/customXml" Target="../ink/ink233.xml"/><Relationship Id="rId4" Type="http://schemas.openxmlformats.org/officeDocument/2006/relationships/customXml" Target="../ink/ink230.xml"/><Relationship Id="rId9" Type="http://schemas.openxmlformats.org/officeDocument/2006/relationships/image" Target="../media/image238.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6" Type="http://schemas.openxmlformats.org/officeDocument/2006/relationships/customXml" Target="../ink/ink13.xml"/><Relationship Id="rId21" Type="http://schemas.openxmlformats.org/officeDocument/2006/relationships/image" Target="../media/image12.png"/><Relationship Id="rId42" Type="http://schemas.openxmlformats.org/officeDocument/2006/relationships/customXml" Target="../ink/ink21.xml"/><Relationship Id="rId47" Type="http://schemas.openxmlformats.org/officeDocument/2006/relationships/image" Target="../media/image25.png"/><Relationship Id="rId63" Type="http://schemas.openxmlformats.org/officeDocument/2006/relationships/image" Target="../media/image33.png"/><Relationship Id="rId68" Type="http://schemas.openxmlformats.org/officeDocument/2006/relationships/customXml" Target="../ink/ink34.xml"/><Relationship Id="rId84" Type="http://schemas.openxmlformats.org/officeDocument/2006/relationships/customXml" Target="../ink/ink42.xml"/><Relationship Id="rId89" Type="http://schemas.openxmlformats.org/officeDocument/2006/relationships/image" Target="../media/image46.png"/><Relationship Id="rId16" Type="http://schemas.openxmlformats.org/officeDocument/2006/relationships/customXml" Target="../ink/ink8.xml"/><Relationship Id="rId11" Type="http://schemas.openxmlformats.org/officeDocument/2006/relationships/image" Target="../media/image7.png"/><Relationship Id="rId32" Type="http://schemas.openxmlformats.org/officeDocument/2006/relationships/customXml" Target="../ink/ink16.xml"/><Relationship Id="rId37" Type="http://schemas.openxmlformats.org/officeDocument/2006/relationships/image" Target="../media/image20.png"/><Relationship Id="rId53" Type="http://schemas.openxmlformats.org/officeDocument/2006/relationships/image" Target="../media/image28.png"/><Relationship Id="rId58" Type="http://schemas.openxmlformats.org/officeDocument/2006/relationships/customXml" Target="../ink/ink29.xml"/><Relationship Id="rId74" Type="http://schemas.openxmlformats.org/officeDocument/2006/relationships/customXml" Target="../ink/ink37.xml"/><Relationship Id="rId79" Type="http://schemas.openxmlformats.org/officeDocument/2006/relationships/image" Target="../media/image41.png"/><Relationship Id="rId102" Type="http://schemas.openxmlformats.org/officeDocument/2006/relationships/customXml" Target="../ink/ink51.xml"/><Relationship Id="rId5" Type="http://schemas.openxmlformats.org/officeDocument/2006/relationships/image" Target="../media/image4.png"/><Relationship Id="rId90" Type="http://schemas.openxmlformats.org/officeDocument/2006/relationships/customXml" Target="../ink/ink45.xml"/><Relationship Id="rId95" Type="http://schemas.openxmlformats.org/officeDocument/2006/relationships/image" Target="../media/image49.png"/><Relationship Id="rId22" Type="http://schemas.openxmlformats.org/officeDocument/2006/relationships/customXml" Target="../ink/ink11.xml"/><Relationship Id="rId27" Type="http://schemas.openxmlformats.org/officeDocument/2006/relationships/image" Target="../media/image15.png"/><Relationship Id="rId43" Type="http://schemas.openxmlformats.org/officeDocument/2006/relationships/image" Target="../media/image23.png"/><Relationship Id="rId48" Type="http://schemas.openxmlformats.org/officeDocument/2006/relationships/customXml" Target="../ink/ink24.xml"/><Relationship Id="rId64" Type="http://schemas.openxmlformats.org/officeDocument/2006/relationships/customXml" Target="../ink/ink32.xml"/><Relationship Id="rId69" Type="http://schemas.openxmlformats.org/officeDocument/2006/relationships/image" Target="../media/image36.png"/><Relationship Id="rId80" Type="http://schemas.openxmlformats.org/officeDocument/2006/relationships/customXml" Target="../ink/ink40.xml"/><Relationship Id="rId85" Type="http://schemas.openxmlformats.org/officeDocument/2006/relationships/image" Target="../media/image44.png"/><Relationship Id="rId12" Type="http://schemas.openxmlformats.org/officeDocument/2006/relationships/customXml" Target="../ink/ink6.xml"/><Relationship Id="rId17" Type="http://schemas.openxmlformats.org/officeDocument/2006/relationships/image" Target="../media/image10.png"/><Relationship Id="rId25" Type="http://schemas.openxmlformats.org/officeDocument/2006/relationships/image" Target="../media/image14.png"/><Relationship Id="rId33" Type="http://schemas.openxmlformats.org/officeDocument/2006/relationships/image" Target="../media/image18.png"/><Relationship Id="rId38" Type="http://schemas.openxmlformats.org/officeDocument/2006/relationships/customXml" Target="../ink/ink19.xml"/><Relationship Id="rId46" Type="http://schemas.openxmlformats.org/officeDocument/2006/relationships/customXml" Target="../ink/ink23.xml"/><Relationship Id="rId59" Type="http://schemas.openxmlformats.org/officeDocument/2006/relationships/image" Target="../media/image31.png"/><Relationship Id="rId67" Type="http://schemas.openxmlformats.org/officeDocument/2006/relationships/image" Target="../media/image35.png"/><Relationship Id="rId103" Type="http://schemas.openxmlformats.org/officeDocument/2006/relationships/image" Target="../media/image53.png"/><Relationship Id="rId20" Type="http://schemas.openxmlformats.org/officeDocument/2006/relationships/customXml" Target="../ink/ink10.xml"/><Relationship Id="rId41" Type="http://schemas.openxmlformats.org/officeDocument/2006/relationships/image" Target="../media/image22.png"/><Relationship Id="rId54" Type="http://schemas.openxmlformats.org/officeDocument/2006/relationships/customXml" Target="../ink/ink27.xml"/><Relationship Id="rId62" Type="http://schemas.openxmlformats.org/officeDocument/2006/relationships/customXml" Target="../ink/ink31.xml"/><Relationship Id="rId70" Type="http://schemas.openxmlformats.org/officeDocument/2006/relationships/customXml" Target="../ink/ink35.xml"/><Relationship Id="rId75" Type="http://schemas.openxmlformats.org/officeDocument/2006/relationships/image" Target="../media/image39.png"/><Relationship Id="rId83" Type="http://schemas.openxmlformats.org/officeDocument/2006/relationships/image" Target="../media/image43.png"/><Relationship Id="rId88" Type="http://schemas.openxmlformats.org/officeDocument/2006/relationships/customXml" Target="../ink/ink44.xml"/><Relationship Id="rId91" Type="http://schemas.openxmlformats.org/officeDocument/2006/relationships/image" Target="../media/image47.png"/><Relationship Id="rId96" Type="http://schemas.openxmlformats.org/officeDocument/2006/relationships/customXml" Target="../ink/ink48.xml"/><Relationship Id="rId1" Type="http://schemas.openxmlformats.org/officeDocument/2006/relationships/slideLayout" Target="../slideLayouts/slideLayout3.xml"/><Relationship Id="rId6" Type="http://schemas.openxmlformats.org/officeDocument/2006/relationships/customXml" Target="../ink/ink3.xml"/><Relationship Id="rId15" Type="http://schemas.openxmlformats.org/officeDocument/2006/relationships/image" Target="../media/image9.png"/><Relationship Id="rId23" Type="http://schemas.openxmlformats.org/officeDocument/2006/relationships/image" Target="../media/image13.png"/><Relationship Id="rId28" Type="http://schemas.openxmlformats.org/officeDocument/2006/relationships/customXml" Target="../ink/ink14.xml"/><Relationship Id="rId36" Type="http://schemas.openxmlformats.org/officeDocument/2006/relationships/customXml" Target="../ink/ink18.xml"/><Relationship Id="rId49" Type="http://schemas.openxmlformats.org/officeDocument/2006/relationships/image" Target="../media/image26.png"/><Relationship Id="rId57" Type="http://schemas.openxmlformats.org/officeDocument/2006/relationships/image" Target="../media/image30.png"/><Relationship Id="rId10" Type="http://schemas.openxmlformats.org/officeDocument/2006/relationships/customXml" Target="../ink/ink5.xml"/><Relationship Id="rId31" Type="http://schemas.openxmlformats.org/officeDocument/2006/relationships/image" Target="../media/image17.png"/><Relationship Id="rId44" Type="http://schemas.openxmlformats.org/officeDocument/2006/relationships/customXml" Target="../ink/ink22.xml"/><Relationship Id="rId52" Type="http://schemas.openxmlformats.org/officeDocument/2006/relationships/customXml" Target="../ink/ink26.xml"/><Relationship Id="rId60" Type="http://schemas.openxmlformats.org/officeDocument/2006/relationships/customXml" Target="../ink/ink30.xml"/><Relationship Id="rId65" Type="http://schemas.openxmlformats.org/officeDocument/2006/relationships/image" Target="../media/image34.png"/><Relationship Id="rId73" Type="http://schemas.openxmlformats.org/officeDocument/2006/relationships/image" Target="../media/image38.png"/><Relationship Id="rId78" Type="http://schemas.openxmlformats.org/officeDocument/2006/relationships/customXml" Target="../ink/ink39.xml"/><Relationship Id="rId81" Type="http://schemas.openxmlformats.org/officeDocument/2006/relationships/image" Target="../media/image42.png"/><Relationship Id="rId86" Type="http://schemas.openxmlformats.org/officeDocument/2006/relationships/customXml" Target="../ink/ink43.xml"/><Relationship Id="rId94" Type="http://schemas.openxmlformats.org/officeDocument/2006/relationships/customXml" Target="../ink/ink47.xml"/><Relationship Id="rId99" Type="http://schemas.openxmlformats.org/officeDocument/2006/relationships/image" Target="../media/image51.png"/><Relationship Id="rId101" Type="http://schemas.openxmlformats.org/officeDocument/2006/relationships/image" Target="../media/image52.png"/><Relationship Id="rId4" Type="http://schemas.openxmlformats.org/officeDocument/2006/relationships/customXml" Target="../ink/ink2.xml"/><Relationship Id="rId9" Type="http://schemas.openxmlformats.org/officeDocument/2006/relationships/image" Target="../media/image6.png"/><Relationship Id="rId13" Type="http://schemas.openxmlformats.org/officeDocument/2006/relationships/image" Target="../media/image8.png"/><Relationship Id="rId18" Type="http://schemas.openxmlformats.org/officeDocument/2006/relationships/customXml" Target="../ink/ink9.xml"/><Relationship Id="rId39" Type="http://schemas.openxmlformats.org/officeDocument/2006/relationships/image" Target="../media/image21.png"/><Relationship Id="rId34" Type="http://schemas.openxmlformats.org/officeDocument/2006/relationships/customXml" Target="../ink/ink17.xml"/><Relationship Id="rId50" Type="http://schemas.openxmlformats.org/officeDocument/2006/relationships/customXml" Target="../ink/ink25.xml"/><Relationship Id="rId55" Type="http://schemas.openxmlformats.org/officeDocument/2006/relationships/image" Target="../media/image29.png"/><Relationship Id="rId76" Type="http://schemas.openxmlformats.org/officeDocument/2006/relationships/customXml" Target="../ink/ink38.xml"/><Relationship Id="rId97" Type="http://schemas.openxmlformats.org/officeDocument/2006/relationships/image" Target="../media/image50.png"/><Relationship Id="rId7" Type="http://schemas.openxmlformats.org/officeDocument/2006/relationships/image" Target="../media/image5.png"/><Relationship Id="rId71" Type="http://schemas.openxmlformats.org/officeDocument/2006/relationships/image" Target="../media/image37.png"/><Relationship Id="rId92" Type="http://schemas.openxmlformats.org/officeDocument/2006/relationships/customXml" Target="../ink/ink46.xml"/><Relationship Id="rId2" Type="http://schemas.openxmlformats.org/officeDocument/2006/relationships/customXml" Target="../ink/ink1.xml"/><Relationship Id="rId29" Type="http://schemas.openxmlformats.org/officeDocument/2006/relationships/image" Target="../media/image16.png"/><Relationship Id="rId24" Type="http://schemas.openxmlformats.org/officeDocument/2006/relationships/customXml" Target="../ink/ink12.xml"/><Relationship Id="rId40" Type="http://schemas.openxmlformats.org/officeDocument/2006/relationships/customXml" Target="../ink/ink20.xml"/><Relationship Id="rId45" Type="http://schemas.openxmlformats.org/officeDocument/2006/relationships/image" Target="../media/image24.png"/><Relationship Id="rId66" Type="http://schemas.openxmlformats.org/officeDocument/2006/relationships/customXml" Target="../ink/ink33.xml"/><Relationship Id="rId87" Type="http://schemas.openxmlformats.org/officeDocument/2006/relationships/image" Target="../media/image45.png"/><Relationship Id="rId61" Type="http://schemas.openxmlformats.org/officeDocument/2006/relationships/image" Target="../media/image32.png"/><Relationship Id="rId82" Type="http://schemas.openxmlformats.org/officeDocument/2006/relationships/customXml" Target="../ink/ink41.xml"/><Relationship Id="rId19" Type="http://schemas.openxmlformats.org/officeDocument/2006/relationships/image" Target="../media/image11.png"/><Relationship Id="rId14" Type="http://schemas.openxmlformats.org/officeDocument/2006/relationships/customXml" Target="../ink/ink7.xml"/><Relationship Id="rId30" Type="http://schemas.openxmlformats.org/officeDocument/2006/relationships/customXml" Target="../ink/ink15.xml"/><Relationship Id="rId35" Type="http://schemas.openxmlformats.org/officeDocument/2006/relationships/image" Target="../media/image19.png"/><Relationship Id="rId56" Type="http://schemas.openxmlformats.org/officeDocument/2006/relationships/customXml" Target="../ink/ink28.xml"/><Relationship Id="rId77" Type="http://schemas.openxmlformats.org/officeDocument/2006/relationships/image" Target="../media/image40.png"/><Relationship Id="rId100" Type="http://schemas.openxmlformats.org/officeDocument/2006/relationships/customXml" Target="../ink/ink50.xml"/><Relationship Id="rId8" Type="http://schemas.openxmlformats.org/officeDocument/2006/relationships/customXml" Target="../ink/ink4.xml"/><Relationship Id="rId51" Type="http://schemas.openxmlformats.org/officeDocument/2006/relationships/image" Target="../media/image27.png"/><Relationship Id="rId72" Type="http://schemas.openxmlformats.org/officeDocument/2006/relationships/customXml" Target="../ink/ink36.xml"/><Relationship Id="rId93" Type="http://schemas.openxmlformats.org/officeDocument/2006/relationships/image" Target="../media/image48.png"/><Relationship Id="rId98" Type="http://schemas.openxmlformats.org/officeDocument/2006/relationships/customXml" Target="../ink/ink49.xml"/><Relationship Id="rId3"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3" Type="http://schemas.openxmlformats.org/officeDocument/2006/relationships/image" Target="../media/image54.png"/><Relationship Id="rId2" Type="http://schemas.openxmlformats.org/officeDocument/2006/relationships/customXml" Target="../ink/ink52.xm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3" Type="http://schemas.openxmlformats.org/officeDocument/2006/relationships/image" Target="../media/image60.png"/><Relationship Id="rId18" Type="http://schemas.openxmlformats.org/officeDocument/2006/relationships/customXml" Target="../ink/ink60.xml"/><Relationship Id="rId26" Type="http://schemas.openxmlformats.org/officeDocument/2006/relationships/customXml" Target="../ink/ink64.xml"/><Relationship Id="rId39" Type="http://schemas.openxmlformats.org/officeDocument/2006/relationships/image" Target="../media/image73.png"/><Relationship Id="rId21" Type="http://schemas.openxmlformats.org/officeDocument/2006/relationships/image" Target="../media/image64.png"/><Relationship Id="rId34" Type="http://schemas.openxmlformats.org/officeDocument/2006/relationships/customXml" Target="../ink/ink68.xml"/><Relationship Id="rId42" Type="http://schemas.openxmlformats.org/officeDocument/2006/relationships/customXml" Target="../ink/ink72.xml"/><Relationship Id="rId7" Type="http://schemas.openxmlformats.org/officeDocument/2006/relationships/image" Target="../media/image57.png"/><Relationship Id="rId2" Type="http://schemas.openxmlformats.org/officeDocument/2006/relationships/oleObject" Target="../embeddings/oleObject1.bin"/><Relationship Id="rId16" Type="http://schemas.openxmlformats.org/officeDocument/2006/relationships/customXml" Target="../ink/ink59.xml"/><Relationship Id="rId29" Type="http://schemas.openxmlformats.org/officeDocument/2006/relationships/image" Target="../media/image68.png"/><Relationship Id="rId1" Type="http://schemas.openxmlformats.org/officeDocument/2006/relationships/slideLayout" Target="../slideLayouts/slideLayout9.xml"/><Relationship Id="rId6" Type="http://schemas.openxmlformats.org/officeDocument/2006/relationships/customXml" Target="../ink/ink54.xml"/><Relationship Id="rId11" Type="http://schemas.openxmlformats.org/officeDocument/2006/relationships/image" Target="../media/image59.png"/><Relationship Id="rId24" Type="http://schemas.openxmlformats.org/officeDocument/2006/relationships/customXml" Target="../ink/ink63.xml"/><Relationship Id="rId32" Type="http://schemas.openxmlformats.org/officeDocument/2006/relationships/customXml" Target="../ink/ink67.xml"/><Relationship Id="rId37" Type="http://schemas.openxmlformats.org/officeDocument/2006/relationships/image" Target="../media/image72.png"/><Relationship Id="rId40" Type="http://schemas.openxmlformats.org/officeDocument/2006/relationships/customXml" Target="../ink/ink71.xml"/><Relationship Id="rId45" Type="http://schemas.openxmlformats.org/officeDocument/2006/relationships/image" Target="../media/image76.png"/><Relationship Id="rId5" Type="http://schemas.openxmlformats.org/officeDocument/2006/relationships/image" Target="../media/image56.png"/><Relationship Id="rId15" Type="http://schemas.openxmlformats.org/officeDocument/2006/relationships/image" Target="../media/image61.png"/><Relationship Id="rId23" Type="http://schemas.openxmlformats.org/officeDocument/2006/relationships/image" Target="../media/image65.png"/><Relationship Id="rId28" Type="http://schemas.openxmlformats.org/officeDocument/2006/relationships/customXml" Target="../ink/ink65.xml"/><Relationship Id="rId36" Type="http://schemas.openxmlformats.org/officeDocument/2006/relationships/customXml" Target="../ink/ink69.xml"/><Relationship Id="rId10" Type="http://schemas.openxmlformats.org/officeDocument/2006/relationships/customXml" Target="../ink/ink56.xml"/><Relationship Id="rId19" Type="http://schemas.openxmlformats.org/officeDocument/2006/relationships/image" Target="../media/image63.png"/><Relationship Id="rId31" Type="http://schemas.openxmlformats.org/officeDocument/2006/relationships/image" Target="../media/image69.png"/><Relationship Id="rId44" Type="http://schemas.openxmlformats.org/officeDocument/2006/relationships/customXml" Target="../ink/ink73.xml"/><Relationship Id="rId4" Type="http://schemas.openxmlformats.org/officeDocument/2006/relationships/customXml" Target="../ink/ink53.xml"/><Relationship Id="rId9" Type="http://schemas.openxmlformats.org/officeDocument/2006/relationships/image" Target="../media/image58.png"/><Relationship Id="rId14" Type="http://schemas.openxmlformats.org/officeDocument/2006/relationships/customXml" Target="../ink/ink58.xml"/><Relationship Id="rId22" Type="http://schemas.openxmlformats.org/officeDocument/2006/relationships/customXml" Target="../ink/ink62.xml"/><Relationship Id="rId27" Type="http://schemas.openxmlformats.org/officeDocument/2006/relationships/image" Target="../media/image67.png"/><Relationship Id="rId30" Type="http://schemas.openxmlformats.org/officeDocument/2006/relationships/customXml" Target="../ink/ink66.xml"/><Relationship Id="rId35" Type="http://schemas.openxmlformats.org/officeDocument/2006/relationships/image" Target="../media/image71.png"/><Relationship Id="rId43" Type="http://schemas.openxmlformats.org/officeDocument/2006/relationships/image" Target="../media/image75.png"/><Relationship Id="rId8" Type="http://schemas.openxmlformats.org/officeDocument/2006/relationships/customXml" Target="../ink/ink55.xml"/><Relationship Id="rId3" Type="http://schemas.openxmlformats.org/officeDocument/2006/relationships/image" Target="../media/image3.wmf"/><Relationship Id="rId12" Type="http://schemas.openxmlformats.org/officeDocument/2006/relationships/customXml" Target="../ink/ink57.xml"/><Relationship Id="rId17" Type="http://schemas.openxmlformats.org/officeDocument/2006/relationships/image" Target="../media/image62.png"/><Relationship Id="rId25" Type="http://schemas.openxmlformats.org/officeDocument/2006/relationships/image" Target="../media/image66.png"/><Relationship Id="rId33" Type="http://schemas.openxmlformats.org/officeDocument/2006/relationships/image" Target="../media/image70.png"/><Relationship Id="rId38" Type="http://schemas.openxmlformats.org/officeDocument/2006/relationships/customXml" Target="../ink/ink70.xml"/><Relationship Id="rId20" Type="http://schemas.openxmlformats.org/officeDocument/2006/relationships/customXml" Target="../ink/ink61.xml"/><Relationship Id="rId41" Type="http://schemas.openxmlformats.org/officeDocument/2006/relationships/image" Target="../media/image7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itle 1">
            <a:extLst>
              <a:ext uri="{FF2B5EF4-FFF2-40B4-BE49-F238E27FC236}">
                <a16:creationId xmlns:a16="http://schemas.microsoft.com/office/drawing/2014/main" id="{96D634E8-4422-6744-BAAE-52C9030B199D}"/>
              </a:ext>
            </a:extLst>
          </p:cNvPr>
          <p:cNvSpPr>
            <a:spLocks noGrp="1"/>
          </p:cNvSpPr>
          <p:nvPr>
            <p:ph type="ctrTitle"/>
          </p:nvPr>
        </p:nvSpPr>
        <p:spPr/>
        <p:txBody>
          <a:bodyPr>
            <a:normAutofit/>
          </a:bodyPr>
          <a:lstStyle/>
          <a:p>
            <a:r>
              <a:rPr lang="en-US" sz="4800" noProof="0" dirty="0"/>
              <a:t>Contemporary Mathematics</a:t>
            </a:r>
          </a:p>
        </p:txBody>
      </p:sp>
      <p:sp>
        <p:nvSpPr>
          <p:cNvPr id="24" name="Text Placeholder 2">
            <a:extLst>
              <a:ext uri="{FF2B5EF4-FFF2-40B4-BE49-F238E27FC236}">
                <a16:creationId xmlns:a16="http://schemas.microsoft.com/office/drawing/2014/main" id="{0F1E18ED-FDAD-4C46-A2CD-D2ED77832A05}"/>
              </a:ext>
            </a:extLst>
          </p:cNvPr>
          <p:cNvSpPr>
            <a:spLocks noGrp="1"/>
          </p:cNvSpPr>
          <p:nvPr>
            <p:ph type="body" sz="quarter" idx="14"/>
          </p:nvPr>
        </p:nvSpPr>
        <p:spPr/>
        <p:txBody>
          <a:bodyPr>
            <a:normAutofit lnSpcReduction="10000"/>
          </a:bodyPr>
          <a:lstStyle/>
          <a:p>
            <a:r>
              <a:rPr lang="en-US" dirty="0"/>
              <a:t>Chapter 7 PROBABILITY</a:t>
            </a:r>
          </a:p>
        </p:txBody>
      </p:sp>
      <p:pic>
        <p:nvPicPr>
          <p:cNvPr id="2" name="Picture 1">
            <a:extLst>
              <a:ext uri="{FF2B5EF4-FFF2-40B4-BE49-F238E27FC236}">
                <a16:creationId xmlns:a16="http://schemas.microsoft.com/office/drawing/2014/main" id="{78BED58D-4823-8C77-DE6D-00D1C6941476}"/>
              </a:ext>
            </a:extLst>
          </p:cNvPr>
          <p:cNvPicPr>
            <a:picLocks noChangeAspect="1"/>
          </p:cNvPicPr>
          <p:nvPr/>
        </p:nvPicPr>
        <p:blipFill>
          <a:blip r:embed="rId3"/>
          <a:stretch>
            <a:fillRect/>
          </a:stretch>
        </p:blipFill>
        <p:spPr>
          <a:xfrm>
            <a:off x="4862599" y="2757120"/>
            <a:ext cx="2466802" cy="3192332"/>
          </a:xfrm>
          <a:prstGeom prst="rect">
            <a:avLst/>
          </a:prstGeom>
          <a:effectLst>
            <a:outerShdw blurRad="362356" dist="150926" dir="1740000" sx="105794" sy="105794" algn="ctr" rotWithShape="0">
              <a:srgbClr val="000000">
                <a:alpha val="51241"/>
              </a:srgbClr>
            </a:outerShdw>
          </a:effectLst>
        </p:spPr>
      </p:pic>
    </p:spTree>
    <p:extLst>
      <p:ext uri="{BB962C8B-B14F-4D97-AF65-F5344CB8AC3E}">
        <p14:creationId xmlns:p14="http://schemas.microsoft.com/office/powerpoint/2010/main" val="21191152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9930FD7A-E6D9-5241-8526-A99E77401E37}"/>
              </a:ext>
            </a:extLst>
          </p:cNvPr>
          <p:cNvSpPr>
            <a:spLocks noGrp="1"/>
          </p:cNvSpPr>
          <p:nvPr>
            <p:ph type="title"/>
          </p:nvPr>
        </p:nvSpPr>
        <p:spPr/>
        <p:txBody>
          <a:bodyPr>
            <a:noAutofit/>
          </a:bodyPr>
          <a:lstStyle/>
          <a:p>
            <a:r>
              <a:rPr lang="en-US" dirty="0"/>
              <a:t>7.2 Permutations</a:t>
            </a:r>
            <a:endParaRPr lang="en-US" noProof="0" dirty="0"/>
          </a:p>
        </p:txBody>
      </p:sp>
      <p:sp>
        <p:nvSpPr>
          <p:cNvPr id="7" name="Content Placeholder 2">
            <a:extLst>
              <a:ext uri="{FF2B5EF4-FFF2-40B4-BE49-F238E27FC236}">
                <a16:creationId xmlns:a16="http://schemas.microsoft.com/office/drawing/2014/main" id="{2B4EA9FC-8CFE-0E45-9138-0A210789036B}"/>
              </a:ext>
            </a:extLst>
          </p:cNvPr>
          <p:cNvSpPr>
            <a:spLocks noGrp="1"/>
          </p:cNvSpPr>
          <p:nvPr>
            <p:ph sz="half" idx="1"/>
          </p:nvPr>
        </p:nvSpPr>
        <p:spPr>
          <a:xfrm>
            <a:off x="525318" y="1577977"/>
            <a:ext cx="11141364" cy="1745239"/>
          </a:xfrm>
        </p:spPr>
        <p:txBody>
          <a:bodyPr/>
          <a:lstStyle/>
          <a:p>
            <a:pPr marL="0" indent="0">
              <a:buNone/>
            </a:pPr>
            <a:r>
              <a:rPr lang="en-US" i="0" baseline="-25000" dirty="0">
                <a:latin typeface="Cambria" panose="02040503050406030204" pitchFamily="18" charset="0"/>
                <a:ea typeface="Cambria" panose="02040503050406030204" pitchFamily="18" charset="0"/>
              </a:rPr>
              <a:t>𝑛</a:t>
            </a:r>
            <a:r>
              <a:rPr lang="en-US" i="0" dirty="0">
                <a:latin typeface="Cambria" panose="02040503050406030204" pitchFamily="18" charset="0"/>
                <a:ea typeface="Cambria" panose="02040503050406030204" pitchFamily="18" charset="0"/>
              </a:rPr>
              <a:t>𝑃</a:t>
            </a:r>
            <a:r>
              <a:rPr lang="en-US" i="0" baseline="-25000" dirty="0">
                <a:latin typeface="Cambria" panose="02040503050406030204" pitchFamily="18" charset="0"/>
                <a:ea typeface="Cambria" panose="02040503050406030204" pitchFamily="18" charset="0"/>
              </a:rPr>
              <a:t>𝑟</a:t>
            </a:r>
            <a:r>
              <a:rPr lang="en-US" i="1" dirty="0">
                <a:latin typeface="Cambria Math" panose="02040503050406030204" pitchFamily="18" charset="0"/>
              </a:rPr>
              <a:t> </a:t>
            </a:r>
            <a:r>
              <a:rPr lang="en-US" dirty="0"/>
              <a:t>is read as “the number of permutations of </a:t>
            </a:r>
            <a:r>
              <a:rPr lang="en-US" i="0" dirty="0">
                <a:latin typeface="Cambria" panose="02040503050406030204" pitchFamily="18" charset="0"/>
                <a:ea typeface="Cambria" panose="02040503050406030204" pitchFamily="18" charset="0"/>
              </a:rPr>
              <a:t>𝑛</a:t>
            </a:r>
            <a:r>
              <a:rPr lang="en-US" dirty="0"/>
              <a:t> objects taken </a:t>
            </a:r>
            <a:r>
              <a:rPr lang="en-US" i="0" dirty="0">
                <a:latin typeface="Cambria" panose="02040503050406030204" pitchFamily="18" charset="0"/>
                <a:ea typeface="Cambria" panose="02040503050406030204" pitchFamily="18" charset="0"/>
              </a:rPr>
              <a:t>𝑟</a:t>
            </a:r>
            <a:r>
              <a:rPr lang="en-US" dirty="0"/>
              <a:t> at a time.”</a:t>
            </a:r>
          </a:p>
          <a:p>
            <a:pPr marL="0" indent="0">
              <a:buNone/>
            </a:pPr>
            <a:endParaRPr lang="en-US" dirty="0"/>
          </a:p>
        </p:txBody>
      </p:sp>
      <p:graphicFrame>
        <p:nvGraphicFramePr>
          <p:cNvPr id="6" name="Object 3">
            <a:extLst>
              <a:ext uri="{FF2B5EF4-FFF2-40B4-BE49-F238E27FC236}">
                <a16:creationId xmlns:a16="http://schemas.microsoft.com/office/drawing/2014/main" id="{10E75CBD-86EF-4015-9D3A-6FB9C8BA52EB}"/>
              </a:ext>
              <a:ext uri="{C183D7F6-B498-43B3-948B-1728B52AA6E4}">
                <adec:decorative xmlns:adec="http://schemas.microsoft.com/office/drawing/2017/decorative" val="1"/>
              </a:ext>
            </a:extLst>
          </p:cNvPr>
          <p:cNvGraphicFramePr>
            <a:graphicFrameLocks noGrp="1" noChangeAspect="1"/>
          </p:cNvGraphicFramePr>
          <p:nvPr>
            <p:ph sz="half" idx="2"/>
            <p:extLst>
              <p:ext uri="{D42A27DB-BD31-4B8C-83A1-F6EECF244321}">
                <p14:modId xmlns:p14="http://schemas.microsoft.com/office/powerpoint/2010/main" val="3082632430"/>
              </p:ext>
            </p:extLst>
          </p:nvPr>
        </p:nvGraphicFramePr>
        <p:xfrm>
          <a:off x="3536373" y="2880591"/>
          <a:ext cx="1854200" cy="914400"/>
        </p:xfrm>
        <a:graphic>
          <a:graphicData uri="http://schemas.openxmlformats.org/presentationml/2006/ole">
            <mc:AlternateContent xmlns:mc="http://schemas.openxmlformats.org/markup-compatibility/2006">
              <mc:Choice xmlns:v="urn:schemas-microsoft-com:vml" Requires="v">
                <p:oleObj name="Equation" r:id="rId2" imgW="1854000" imgH="914400" progId="Equation.DSMT4">
                  <p:embed/>
                </p:oleObj>
              </mc:Choice>
              <mc:Fallback>
                <p:oleObj name="Equation" r:id="rId2" imgW="1854000" imgH="914400" progId="Equation.DSMT4">
                  <p:embed/>
                  <p:pic>
                    <p:nvPicPr>
                      <p:cNvPr id="3" name="Object 2">
                        <a:extLst>
                          <a:ext uri="{FF2B5EF4-FFF2-40B4-BE49-F238E27FC236}">
                            <a16:creationId xmlns:a16="http://schemas.microsoft.com/office/drawing/2014/main" id="{F82BBBF5-6906-440D-8224-3F9EF4A9D00C}"/>
                          </a:ext>
                        </a:extLst>
                      </p:cNvPr>
                      <p:cNvPicPr/>
                      <p:nvPr/>
                    </p:nvPicPr>
                    <p:blipFill>
                      <a:blip r:embed="rId3"/>
                      <a:stretch>
                        <a:fillRect/>
                      </a:stretch>
                    </p:blipFill>
                    <p:spPr>
                      <a:xfrm>
                        <a:off x="3536373" y="2880591"/>
                        <a:ext cx="1854200" cy="914400"/>
                      </a:xfrm>
                      <a:prstGeom prst="rect">
                        <a:avLst/>
                      </a:prstGeom>
                    </p:spPr>
                  </p:pic>
                </p:oleObj>
              </mc:Fallback>
            </mc:AlternateContent>
          </a:graphicData>
        </a:graphic>
      </p:graphicFrame>
      <mc:AlternateContent xmlns:mc="http://schemas.openxmlformats.org/markup-compatibility/2006" xmlns:p14="http://schemas.microsoft.com/office/powerpoint/2010/main">
        <mc:Choice Requires="p14">
          <p:contentPart p14:bwMode="auto" r:id="rId4">
            <p14:nvContentPartPr>
              <p14:cNvPr id="2" name="Ink 1">
                <a:extLst>
                  <a:ext uri="{FF2B5EF4-FFF2-40B4-BE49-F238E27FC236}">
                    <a16:creationId xmlns:a16="http://schemas.microsoft.com/office/drawing/2014/main" id="{4484061A-DFB2-C17F-BB32-DE7C71FB32FF}"/>
                  </a:ext>
                </a:extLst>
              </p14:cNvPr>
              <p14:cNvContentPartPr/>
              <p14:nvPr/>
            </p14:nvContentPartPr>
            <p14:xfrm>
              <a:off x="4507116" y="3619865"/>
              <a:ext cx="589320" cy="31320"/>
            </p14:xfrm>
          </p:contentPart>
        </mc:Choice>
        <mc:Fallback xmlns="">
          <p:pic>
            <p:nvPicPr>
              <p:cNvPr id="2" name="Ink 1">
                <a:extLst>
                  <a:ext uri="{FF2B5EF4-FFF2-40B4-BE49-F238E27FC236}">
                    <a16:creationId xmlns:a16="http://schemas.microsoft.com/office/drawing/2014/main" id="{4484061A-DFB2-C17F-BB32-DE7C71FB32FF}"/>
                  </a:ext>
                </a:extLst>
              </p:cNvPr>
              <p:cNvPicPr/>
              <p:nvPr/>
            </p:nvPicPr>
            <p:blipFill>
              <a:blip r:embed="rId5"/>
              <a:stretch>
                <a:fillRect/>
              </a:stretch>
            </p:blipFill>
            <p:spPr>
              <a:xfrm>
                <a:off x="4471476" y="3547865"/>
                <a:ext cx="660960" cy="17496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3" name="Ink 2">
                <a:extLst>
                  <a:ext uri="{FF2B5EF4-FFF2-40B4-BE49-F238E27FC236}">
                    <a16:creationId xmlns:a16="http://schemas.microsoft.com/office/drawing/2014/main" id="{5DFD16DB-1A4B-DB45-050C-09DD2B22FA46}"/>
                  </a:ext>
                </a:extLst>
              </p14:cNvPr>
              <p14:cNvContentPartPr/>
              <p14:nvPr/>
            </p14:nvContentPartPr>
            <p14:xfrm>
              <a:off x="4517196" y="3552185"/>
              <a:ext cx="594360" cy="151920"/>
            </p14:xfrm>
          </p:contentPart>
        </mc:Choice>
        <mc:Fallback xmlns="">
          <p:pic>
            <p:nvPicPr>
              <p:cNvPr id="3" name="Ink 2">
                <a:extLst>
                  <a:ext uri="{FF2B5EF4-FFF2-40B4-BE49-F238E27FC236}">
                    <a16:creationId xmlns:a16="http://schemas.microsoft.com/office/drawing/2014/main" id="{5DFD16DB-1A4B-DB45-050C-09DD2B22FA46}"/>
                  </a:ext>
                </a:extLst>
              </p:cNvPr>
              <p:cNvPicPr/>
              <p:nvPr/>
            </p:nvPicPr>
            <p:blipFill>
              <a:blip r:embed="rId7"/>
              <a:stretch>
                <a:fillRect/>
              </a:stretch>
            </p:blipFill>
            <p:spPr>
              <a:xfrm>
                <a:off x="4481556" y="3480545"/>
                <a:ext cx="666000" cy="295560"/>
              </a:xfrm>
              <a:prstGeom prst="rect">
                <a:avLst/>
              </a:prstGeom>
            </p:spPr>
          </p:pic>
        </mc:Fallback>
      </mc:AlternateContent>
      <p:grpSp>
        <p:nvGrpSpPr>
          <p:cNvPr id="10" name="Group 9">
            <a:extLst>
              <a:ext uri="{FF2B5EF4-FFF2-40B4-BE49-F238E27FC236}">
                <a16:creationId xmlns:a16="http://schemas.microsoft.com/office/drawing/2014/main" id="{FE83C9C8-B695-0899-B0AF-11C4BF2404FC}"/>
              </a:ext>
            </a:extLst>
          </p:cNvPr>
          <p:cNvGrpSpPr/>
          <p:nvPr/>
        </p:nvGrpSpPr>
        <p:grpSpPr>
          <a:xfrm>
            <a:off x="3095196" y="4754585"/>
            <a:ext cx="368280" cy="434520"/>
            <a:chOff x="3095196" y="4754585"/>
            <a:chExt cx="368280" cy="434520"/>
          </a:xfrm>
        </p:grpSpPr>
        <mc:AlternateContent xmlns:mc="http://schemas.openxmlformats.org/markup-compatibility/2006" xmlns:p14="http://schemas.microsoft.com/office/powerpoint/2010/main">
          <mc:Choice Requires="p14">
            <p:contentPart p14:bwMode="auto" r:id="rId8">
              <p14:nvContentPartPr>
                <p14:cNvPr id="4" name="Ink 3">
                  <a:extLst>
                    <a:ext uri="{FF2B5EF4-FFF2-40B4-BE49-F238E27FC236}">
                      <a16:creationId xmlns:a16="http://schemas.microsoft.com/office/drawing/2014/main" id="{5EA68247-A807-0BFE-D0A5-D590C2FCEAD0}"/>
                    </a:ext>
                  </a:extLst>
                </p14:cNvPr>
                <p14:cNvContentPartPr/>
                <p14:nvPr/>
              </p14:nvContentPartPr>
              <p14:xfrm>
                <a:off x="3263676" y="4784105"/>
                <a:ext cx="42480" cy="285120"/>
              </p14:xfrm>
            </p:contentPart>
          </mc:Choice>
          <mc:Fallback xmlns="">
            <p:pic>
              <p:nvPicPr>
                <p:cNvPr id="4" name="Ink 3">
                  <a:extLst>
                    <a:ext uri="{FF2B5EF4-FFF2-40B4-BE49-F238E27FC236}">
                      <a16:creationId xmlns:a16="http://schemas.microsoft.com/office/drawing/2014/main" id="{5EA68247-A807-0BFE-D0A5-D590C2FCEAD0}"/>
                    </a:ext>
                  </a:extLst>
                </p:cNvPr>
                <p:cNvPicPr/>
                <p:nvPr/>
              </p:nvPicPr>
              <p:blipFill>
                <a:blip r:embed="rId9"/>
                <a:stretch>
                  <a:fillRect/>
                </a:stretch>
              </p:blipFill>
              <p:spPr>
                <a:xfrm>
                  <a:off x="3255036" y="4775465"/>
                  <a:ext cx="60120" cy="30276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5" name="Ink 4">
                  <a:extLst>
                    <a:ext uri="{FF2B5EF4-FFF2-40B4-BE49-F238E27FC236}">
                      <a16:creationId xmlns:a16="http://schemas.microsoft.com/office/drawing/2014/main" id="{54F95DD6-ABD0-08DE-B36C-9B9DC75170EA}"/>
                    </a:ext>
                  </a:extLst>
                </p14:cNvPr>
                <p14:cNvContentPartPr/>
                <p14:nvPr/>
              </p14:nvContentPartPr>
              <p14:xfrm>
                <a:off x="3298956" y="4754585"/>
                <a:ext cx="164520" cy="108000"/>
              </p14:xfrm>
            </p:contentPart>
          </mc:Choice>
          <mc:Fallback xmlns="">
            <p:pic>
              <p:nvPicPr>
                <p:cNvPr id="5" name="Ink 4">
                  <a:extLst>
                    <a:ext uri="{FF2B5EF4-FFF2-40B4-BE49-F238E27FC236}">
                      <a16:creationId xmlns:a16="http://schemas.microsoft.com/office/drawing/2014/main" id="{54F95DD6-ABD0-08DE-B36C-9B9DC75170EA}"/>
                    </a:ext>
                  </a:extLst>
                </p:cNvPr>
                <p:cNvPicPr/>
                <p:nvPr/>
              </p:nvPicPr>
              <p:blipFill>
                <a:blip r:embed="rId11"/>
                <a:stretch>
                  <a:fillRect/>
                </a:stretch>
              </p:blipFill>
              <p:spPr>
                <a:xfrm>
                  <a:off x="3290316" y="4745585"/>
                  <a:ext cx="182160" cy="125640"/>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8" name="Ink 7">
                  <a:extLst>
                    <a:ext uri="{FF2B5EF4-FFF2-40B4-BE49-F238E27FC236}">
                      <a16:creationId xmlns:a16="http://schemas.microsoft.com/office/drawing/2014/main" id="{4C5936D9-6175-454F-091A-CB56663A1E8B}"/>
                    </a:ext>
                  </a:extLst>
                </p14:cNvPr>
                <p14:cNvContentPartPr/>
                <p14:nvPr/>
              </p14:nvContentPartPr>
              <p14:xfrm>
                <a:off x="3095196" y="5001545"/>
                <a:ext cx="63360" cy="187560"/>
              </p14:xfrm>
            </p:contentPart>
          </mc:Choice>
          <mc:Fallback xmlns="">
            <p:pic>
              <p:nvPicPr>
                <p:cNvPr id="8" name="Ink 7">
                  <a:extLst>
                    <a:ext uri="{FF2B5EF4-FFF2-40B4-BE49-F238E27FC236}">
                      <a16:creationId xmlns:a16="http://schemas.microsoft.com/office/drawing/2014/main" id="{4C5936D9-6175-454F-091A-CB56663A1E8B}"/>
                    </a:ext>
                  </a:extLst>
                </p:cNvPr>
                <p:cNvPicPr/>
                <p:nvPr/>
              </p:nvPicPr>
              <p:blipFill>
                <a:blip r:embed="rId13"/>
                <a:stretch>
                  <a:fillRect/>
                </a:stretch>
              </p:blipFill>
              <p:spPr>
                <a:xfrm>
                  <a:off x="3086556" y="4992545"/>
                  <a:ext cx="81000" cy="20520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14">
            <p14:nvContentPartPr>
              <p14:cNvPr id="11" name="Ink 10">
                <a:extLst>
                  <a:ext uri="{FF2B5EF4-FFF2-40B4-BE49-F238E27FC236}">
                    <a16:creationId xmlns:a16="http://schemas.microsoft.com/office/drawing/2014/main" id="{BAB88778-62DB-2895-D4CF-7104A6B75FC5}"/>
                  </a:ext>
                </a:extLst>
              </p14:cNvPr>
              <p14:cNvContentPartPr/>
              <p14:nvPr/>
            </p14:nvContentPartPr>
            <p14:xfrm>
              <a:off x="3443676" y="5001185"/>
              <a:ext cx="95760" cy="181800"/>
            </p14:xfrm>
          </p:contentPart>
        </mc:Choice>
        <mc:Fallback xmlns="">
          <p:pic>
            <p:nvPicPr>
              <p:cNvPr id="11" name="Ink 10">
                <a:extLst>
                  <a:ext uri="{FF2B5EF4-FFF2-40B4-BE49-F238E27FC236}">
                    <a16:creationId xmlns:a16="http://schemas.microsoft.com/office/drawing/2014/main" id="{BAB88778-62DB-2895-D4CF-7104A6B75FC5}"/>
                  </a:ext>
                </a:extLst>
              </p:cNvPr>
              <p:cNvPicPr/>
              <p:nvPr/>
            </p:nvPicPr>
            <p:blipFill>
              <a:blip r:embed="rId15"/>
              <a:stretch>
                <a:fillRect/>
              </a:stretch>
            </p:blipFill>
            <p:spPr>
              <a:xfrm>
                <a:off x="3434676" y="4992545"/>
                <a:ext cx="113400" cy="199440"/>
              </a:xfrm>
              <a:prstGeom prst="rect">
                <a:avLst/>
              </a:prstGeom>
            </p:spPr>
          </p:pic>
        </mc:Fallback>
      </mc:AlternateContent>
      <mc:AlternateContent xmlns:mc="http://schemas.openxmlformats.org/markup-compatibility/2006" xmlns:p14="http://schemas.microsoft.com/office/powerpoint/2010/main">
        <mc:Choice Requires="p14">
          <p:contentPart p14:bwMode="auto" r:id="rId16">
            <p14:nvContentPartPr>
              <p14:cNvPr id="12" name="Ink 11">
                <a:extLst>
                  <a:ext uri="{FF2B5EF4-FFF2-40B4-BE49-F238E27FC236}">
                    <a16:creationId xmlns:a16="http://schemas.microsoft.com/office/drawing/2014/main" id="{3EEF9120-0AB6-2DDC-E166-616BEB95BA3C}"/>
                  </a:ext>
                </a:extLst>
              </p14:cNvPr>
              <p14:cNvContentPartPr/>
              <p14:nvPr/>
            </p14:nvContentPartPr>
            <p14:xfrm>
              <a:off x="3805116" y="4857545"/>
              <a:ext cx="101880" cy="360"/>
            </p14:xfrm>
          </p:contentPart>
        </mc:Choice>
        <mc:Fallback xmlns="">
          <p:pic>
            <p:nvPicPr>
              <p:cNvPr id="12" name="Ink 11">
                <a:extLst>
                  <a:ext uri="{FF2B5EF4-FFF2-40B4-BE49-F238E27FC236}">
                    <a16:creationId xmlns:a16="http://schemas.microsoft.com/office/drawing/2014/main" id="{3EEF9120-0AB6-2DDC-E166-616BEB95BA3C}"/>
                  </a:ext>
                </a:extLst>
              </p:cNvPr>
              <p:cNvPicPr/>
              <p:nvPr/>
            </p:nvPicPr>
            <p:blipFill>
              <a:blip r:embed="rId17"/>
              <a:stretch>
                <a:fillRect/>
              </a:stretch>
            </p:blipFill>
            <p:spPr>
              <a:xfrm>
                <a:off x="3796476" y="4848905"/>
                <a:ext cx="11952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18">
            <p14:nvContentPartPr>
              <p14:cNvPr id="13" name="Ink 12">
                <a:extLst>
                  <a:ext uri="{FF2B5EF4-FFF2-40B4-BE49-F238E27FC236}">
                    <a16:creationId xmlns:a16="http://schemas.microsoft.com/office/drawing/2014/main" id="{87758977-EB89-119C-2566-051BEC8A37F9}"/>
                  </a:ext>
                </a:extLst>
              </p14:cNvPr>
              <p14:cNvContentPartPr/>
              <p14:nvPr/>
            </p14:nvContentPartPr>
            <p14:xfrm>
              <a:off x="3814476" y="4950425"/>
              <a:ext cx="110160" cy="360"/>
            </p14:xfrm>
          </p:contentPart>
        </mc:Choice>
        <mc:Fallback xmlns="">
          <p:pic>
            <p:nvPicPr>
              <p:cNvPr id="13" name="Ink 12">
                <a:extLst>
                  <a:ext uri="{FF2B5EF4-FFF2-40B4-BE49-F238E27FC236}">
                    <a16:creationId xmlns:a16="http://schemas.microsoft.com/office/drawing/2014/main" id="{87758977-EB89-119C-2566-051BEC8A37F9}"/>
                  </a:ext>
                </a:extLst>
              </p:cNvPr>
              <p:cNvPicPr/>
              <p:nvPr/>
            </p:nvPicPr>
            <p:blipFill>
              <a:blip r:embed="rId19"/>
              <a:stretch>
                <a:fillRect/>
              </a:stretch>
            </p:blipFill>
            <p:spPr>
              <a:xfrm>
                <a:off x="3805476" y="4941785"/>
                <a:ext cx="127800" cy="18000"/>
              </a:xfrm>
              <a:prstGeom prst="rect">
                <a:avLst/>
              </a:prstGeom>
            </p:spPr>
          </p:pic>
        </mc:Fallback>
      </mc:AlternateContent>
      <p:grpSp>
        <p:nvGrpSpPr>
          <p:cNvPr id="58" name="Group 57">
            <a:extLst>
              <a:ext uri="{FF2B5EF4-FFF2-40B4-BE49-F238E27FC236}">
                <a16:creationId xmlns:a16="http://schemas.microsoft.com/office/drawing/2014/main" id="{F40571B3-1421-33B4-3ED7-2823F9874009}"/>
              </a:ext>
            </a:extLst>
          </p:cNvPr>
          <p:cNvGrpSpPr/>
          <p:nvPr/>
        </p:nvGrpSpPr>
        <p:grpSpPr>
          <a:xfrm>
            <a:off x="4729596" y="4396385"/>
            <a:ext cx="230760" cy="296640"/>
            <a:chOff x="4729596" y="4396385"/>
            <a:chExt cx="230760" cy="296640"/>
          </a:xfrm>
        </p:grpSpPr>
        <mc:AlternateContent xmlns:mc="http://schemas.openxmlformats.org/markup-compatibility/2006" xmlns:p14="http://schemas.microsoft.com/office/powerpoint/2010/main">
          <mc:Choice Requires="p14">
            <p:contentPart p14:bwMode="auto" r:id="rId20">
              <p14:nvContentPartPr>
                <p14:cNvPr id="14" name="Ink 13">
                  <a:extLst>
                    <a:ext uri="{FF2B5EF4-FFF2-40B4-BE49-F238E27FC236}">
                      <a16:creationId xmlns:a16="http://schemas.microsoft.com/office/drawing/2014/main" id="{4F6F3A67-3040-4D77-7D02-9FCA3F0BD37D}"/>
                    </a:ext>
                  </a:extLst>
                </p14:cNvPr>
                <p14:cNvContentPartPr/>
                <p14:nvPr/>
              </p14:nvContentPartPr>
              <p14:xfrm>
                <a:off x="4729596" y="4453985"/>
                <a:ext cx="79200" cy="228600"/>
              </p14:xfrm>
            </p:contentPart>
          </mc:Choice>
          <mc:Fallback xmlns="">
            <p:pic>
              <p:nvPicPr>
                <p:cNvPr id="14" name="Ink 13">
                  <a:extLst>
                    <a:ext uri="{FF2B5EF4-FFF2-40B4-BE49-F238E27FC236}">
                      <a16:creationId xmlns:a16="http://schemas.microsoft.com/office/drawing/2014/main" id="{4F6F3A67-3040-4D77-7D02-9FCA3F0BD37D}"/>
                    </a:ext>
                  </a:extLst>
                </p:cNvPr>
                <p:cNvPicPr/>
                <p:nvPr/>
              </p:nvPicPr>
              <p:blipFill>
                <a:blip r:embed="rId21"/>
                <a:stretch>
                  <a:fillRect/>
                </a:stretch>
              </p:blipFill>
              <p:spPr>
                <a:xfrm>
                  <a:off x="4720956" y="4444985"/>
                  <a:ext cx="96840" cy="246240"/>
                </a:xfrm>
                <a:prstGeom prst="rect">
                  <a:avLst/>
                </a:prstGeom>
              </p:spPr>
            </p:pic>
          </mc:Fallback>
        </mc:AlternateContent>
        <mc:AlternateContent xmlns:mc="http://schemas.openxmlformats.org/markup-compatibility/2006" xmlns:p14="http://schemas.microsoft.com/office/powerpoint/2010/main">
          <mc:Choice Requires="p14">
            <p:contentPart p14:bwMode="auto" r:id="rId22">
              <p14:nvContentPartPr>
                <p14:cNvPr id="15" name="Ink 14">
                  <a:extLst>
                    <a:ext uri="{FF2B5EF4-FFF2-40B4-BE49-F238E27FC236}">
                      <a16:creationId xmlns:a16="http://schemas.microsoft.com/office/drawing/2014/main" id="{C9B4B336-E1C9-9F45-3E27-551DFAC69104}"/>
                    </a:ext>
                  </a:extLst>
                </p14:cNvPr>
                <p14:cNvContentPartPr/>
                <p14:nvPr/>
              </p14:nvContentPartPr>
              <p14:xfrm>
                <a:off x="4921476" y="4396385"/>
                <a:ext cx="38880" cy="190800"/>
              </p14:xfrm>
            </p:contentPart>
          </mc:Choice>
          <mc:Fallback xmlns="">
            <p:pic>
              <p:nvPicPr>
                <p:cNvPr id="15" name="Ink 14">
                  <a:extLst>
                    <a:ext uri="{FF2B5EF4-FFF2-40B4-BE49-F238E27FC236}">
                      <a16:creationId xmlns:a16="http://schemas.microsoft.com/office/drawing/2014/main" id="{C9B4B336-E1C9-9F45-3E27-551DFAC69104}"/>
                    </a:ext>
                  </a:extLst>
                </p:cNvPr>
                <p:cNvPicPr/>
                <p:nvPr/>
              </p:nvPicPr>
              <p:blipFill>
                <a:blip r:embed="rId23"/>
                <a:stretch>
                  <a:fillRect/>
                </a:stretch>
              </p:blipFill>
              <p:spPr>
                <a:xfrm>
                  <a:off x="4912476" y="4387385"/>
                  <a:ext cx="56520" cy="208440"/>
                </a:xfrm>
                <a:prstGeom prst="rect">
                  <a:avLst/>
                </a:prstGeom>
              </p:spPr>
            </p:pic>
          </mc:Fallback>
        </mc:AlternateContent>
        <mc:AlternateContent xmlns:mc="http://schemas.openxmlformats.org/markup-compatibility/2006" xmlns:p14="http://schemas.microsoft.com/office/powerpoint/2010/main">
          <mc:Choice Requires="p14">
            <p:contentPart p14:bwMode="auto" r:id="rId24">
              <p14:nvContentPartPr>
                <p14:cNvPr id="16" name="Ink 15">
                  <a:extLst>
                    <a:ext uri="{FF2B5EF4-FFF2-40B4-BE49-F238E27FC236}">
                      <a16:creationId xmlns:a16="http://schemas.microsoft.com/office/drawing/2014/main" id="{6EEED859-9526-6B60-0089-0727683E0DE6}"/>
                    </a:ext>
                  </a:extLst>
                </p14:cNvPr>
                <p14:cNvContentPartPr/>
                <p14:nvPr/>
              </p14:nvContentPartPr>
              <p14:xfrm>
                <a:off x="4931916" y="4691225"/>
                <a:ext cx="360" cy="1800"/>
              </p14:xfrm>
            </p:contentPart>
          </mc:Choice>
          <mc:Fallback xmlns="">
            <p:pic>
              <p:nvPicPr>
                <p:cNvPr id="16" name="Ink 15">
                  <a:extLst>
                    <a:ext uri="{FF2B5EF4-FFF2-40B4-BE49-F238E27FC236}">
                      <a16:creationId xmlns:a16="http://schemas.microsoft.com/office/drawing/2014/main" id="{6EEED859-9526-6B60-0089-0727683E0DE6}"/>
                    </a:ext>
                  </a:extLst>
                </p:cNvPr>
                <p:cNvPicPr/>
                <p:nvPr/>
              </p:nvPicPr>
              <p:blipFill>
                <a:blip r:embed="rId25"/>
                <a:stretch>
                  <a:fillRect/>
                </a:stretch>
              </p:blipFill>
              <p:spPr>
                <a:xfrm>
                  <a:off x="4922916" y="4682585"/>
                  <a:ext cx="18000" cy="1944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26">
            <p14:nvContentPartPr>
              <p14:cNvPr id="17" name="Ink 16">
                <a:extLst>
                  <a:ext uri="{FF2B5EF4-FFF2-40B4-BE49-F238E27FC236}">
                    <a16:creationId xmlns:a16="http://schemas.microsoft.com/office/drawing/2014/main" id="{074A3A9B-93BD-6F5A-9A7E-CC9B4C456471}"/>
                  </a:ext>
                </a:extLst>
              </p14:cNvPr>
              <p14:cNvContentPartPr/>
              <p14:nvPr/>
            </p14:nvContentPartPr>
            <p14:xfrm>
              <a:off x="4442316" y="4784105"/>
              <a:ext cx="823680" cy="9720"/>
            </p14:xfrm>
          </p:contentPart>
        </mc:Choice>
        <mc:Fallback xmlns="">
          <p:pic>
            <p:nvPicPr>
              <p:cNvPr id="17" name="Ink 16">
                <a:extLst>
                  <a:ext uri="{FF2B5EF4-FFF2-40B4-BE49-F238E27FC236}">
                    <a16:creationId xmlns:a16="http://schemas.microsoft.com/office/drawing/2014/main" id="{074A3A9B-93BD-6F5A-9A7E-CC9B4C456471}"/>
                  </a:ext>
                </a:extLst>
              </p:cNvPr>
              <p:cNvPicPr/>
              <p:nvPr/>
            </p:nvPicPr>
            <p:blipFill>
              <a:blip r:embed="rId27"/>
              <a:stretch>
                <a:fillRect/>
              </a:stretch>
            </p:blipFill>
            <p:spPr>
              <a:xfrm>
                <a:off x="4433676" y="4775105"/>
                <a:ext cx="841320" cy="27360"/>
              </a:xfrm>
              <a:prstGeom prst="rect">
                <a:avLst/>
              </a:prstGeom>
            </p:spPr>
          </p:pic>
        </mc:Fallback>
      </mc:AlternateContent>
      <p:grpSp>
        <p:nvGrpSpPr>
          <p:cNvPr id="57" name="Group 56">
            <a:extLst>
              <a:ext uri="{FF2B5EF4-FFF2-40B4-BE49-F238E27FC236}">
                <a16:creationId xmlns:a16="http://schemas.microsoft.com/office/drawing/2014/main" id="{A4A5DDF6-DB43-BA4B-B493-5D457C06A68E}"/>
              </a:ext>
            </a:extLst>
          </p:cNvPr>
          <p:cNvGrpSpPr/>
          <p:nvPr/>
        </p:nvGrpSpPr>
        <p:grpSpPr>
          <a:xfrm>
            <a:off x="4466796" y="4894985"/>
            <a:ext cx="890640" cy="350280"/>
            <a:chOff x="4466796" y="4894985"/>
            <a:chExt cx="890640" cy="350280"/>
          </a:xfrm>
        </p:grpSpPr>
        <mc:AlternateContent xmlns:mc="http://schemas.openxmlformats.org/markup-compatibility/2006" xmlns:p14="http://schemas.microsoft.com/office/powerpoint/2010/main">
          <mc:Choice Requires="p14">
            <p:contentPart p14:bwMode="auto" r:id="rId28">
              <p14:nvContentPartPr>
                <p14:cNvPr id="18" name="Ink 17">
                  <a:extLst>
                    <a:ext uri="{FF2B5EF4-FFF2-40B4-BE49-F238E27FC236}">
                      <a16:creationId xmlns:a16="http://schemas.microsoft.com/office/drawing/2014/main" id="{C3EEDC38-6E02-8291-31AB-7A4DCA1292D3}"/>
                    </a:ext>
                  </a:extLst>
                </p14:cNvPr>
                <p14:cNvContentPartPr/>
                <p14:nvPr/>
              </p14:nvContentPartPr>
              <p14:xfrm>
                <a:off x="4466796" y="4894985"/>
                <a:ext cx="86400" cy="345960"/>
              </p14:xfrm>
            </p:contentPart>
          </mc:Choice>
          <mc:Fallback xmlns="">
            <p:pic>
              <p:nvPicPr>
                <p:cNvPr id="18" name="Ink 17">
                  <a:extLst>
                    <a:ext uri="{FF2B5EF4-FFF2-40B4-BE49-F238E27FC236}">
                      <a16:creationId xmlns:a16="http://schemas.microsoft.com/office/drawing/2014/main" id="{C3EEDC38-6E02-8291-31AB-7A4DCA1292D3}"/>
                    </a:ext>
                  </a:extLst>
                </p:cNvPr>
                <p:cNvPicPr/>
                <p:nvPr/>
              </p:nvPicPr>
              <p:blipFill>
                <a:blip r:embed="rId29"/>
                <a:stretch>
                  <a:fillRect/>
                </a:stretch>
              </p:blipFill>
              <p:spPr>
                <a:xfrm>
                  <a:off x="4458156" y="4885985"/>
                  <a:ext cx="104040" cy="363600"/>
                </a:xfrm>
                <a:prstGeom prst="rect">
                  <a:avLst/>
                </a:prstGeom>
              </p:spPr>
            </p:pic>
          </mc:Fallback>
        </mc:AlternateContent>
        <mc:AlternateContent xmlns:mc="http://schemas.openxmlformats.org/markup-compatibility/2006" xmlns:p14="http://schemas.microsoft.com/office/powerpoint/2010/main">
          <mc:Choice Requires="p14">
            <p:contentPart p14:bwMode="auto" r:id="rId30">
              <p14:nvContentPartPr>
                <p14:cNvPr id="19" name="Ink 18">
                  <a:extLst>
                    <a:ext uri="{FF2B5EF4-FFF2-40B4-BE49-F238E27FC236}">
                      <a16:creationId xmlns:a16="http://schemas.microsoft.com/office/drawing/2014/main" id="{33275523-7E0B-D005-C048-82078A569DE4}"/>
                    </a:ext>
                  </a:extLst>
                </p14:cNvPr>
                <p14:cNvContentPartPr/>
                <p14:nvPr/>
              </p14:nvContentPartPr>
              <p14:xfrm>
                <a:off x="4635636" y="4937105"/>
                <a:ext cx="120240" cy="235800"/>
              </p14:xfrm>
            </p:contentPart>
          </mc:Choice>
          <mc:Fallback xmlns="">
            <p:pic>
              <p:nvPicPr>
                <p:cNvPr id="19" name="Ink 18">
                  <a:extLst>
                    <a:ext uri="{FF2B5EF4-FFF2-40B4-BE49-F238E27FC236}">
                      <a16:creationId xmlns:a16="http://schemas.microsoft.com/office/drawing/2014/main" id="{33275523-7E0B-D005-C048-82078A569DE4}"/>
                    </a:ext>
                  </a:extLst>
                </p:cNvPr>
                <p:cNvPicPr/>
                <p:nvPr/>
              </p:nvPicPr>
              <p:blipFill>
                <a:blip r:embed="rId31"/>
                <a:stretch>
                  <a:fillRect/>
                </a:stretch>
              </p:blipFill>
              <p:spPr>
                <a:xfrm>
                  <a:off x="4626996" y="4928105"/>
                  <a:ext cx="137880" cy="253440"/>
                </a:xfrm>
                <a:prstGeom prst="rect">
                  <a:avLst/>
                </a:prstGeom>
              </p:spPr>
            </p:pic>
          </mc:Fallback>
        </mc:AlternateContent>
        <mc:AlternateContent xmlns:mc="http://schemas.openxmlformats.org/markup-compatibility/2006" xmlns:p14="http://schemas.microsoft.com/office/powerpoint/2010/main">
          <mc:Choice Requires="p14">
            <p:contentPart p14:bwMode="auto" r:id="rId32">
              <p14:nvContentPartPr>
                <p14:cNvPr id="20" name="Ink 19">
                  <a:extLst>
                    <a:ext uri="{FF2B5EF4-FFF2-40B4-BE49-F238E27FC236}">
                      <a16:creationId xmlns:a16="http://schemas.microsoft.com/office/drawing/2014/main" id="{6910A832-11B0-4D7A-5A33-CDEEA26AAB54}"/>
                    </a:ext>
                  </a:extLst>
                </p14:cNvPr>
                <p14:cNvContentPartPr/>
                <p14:nvPr/>
              </p14:nvContentPartPr>
              <p14:xfrm>
                <a:off x="4793676" y="5028185"/>
                <a:ext cx="91440" cy="14760"/>
              </p14:xfrm>
            </p:contentPart>
          </mc:Choice>
          <mc:Fallback xmlns="">
            <p:pic>
              <p:nvPicPr>
                <p:cNvPr id="20" name="Ink 19">
                  <a:extLst>
                    <a:ext uri="{FF2B5EF4-FFF2-40B4-BE49-F238E27FC236}">
                      <a16:creationId xmlns:a16="http://schemas.microsoft.com/office/drawing/2014/main" id="{6910A832-11B0-4D7A-5A33-CDEEA26AAB54}"/>
                    </a:ext>
                  </a:extLst>
                </p:cNvPr>
                <p:cNvPicPr/>
                <p:nvPr/>
              </p:nvPicPr>
              <p:blipFill>
                <a:blip r:embed="rId33"/>
                <a:stretch>
                  <a:fillRect/>
                </a:stretch>
              </p:blipFill>
              <p:spPr>
                <a:xfrm>
                  <a:off x="4785036" y="5019545"/>
                  <a:ext cx="109080" cy="32400"/>
                </a:xfrm>
                <a:prstGeom prst="rect">
                  <a:avLst/>
                </a:prstGeom>
              </p:spPr>
            </p:pic>
          </mc:Fallback>
        </mc:AlternateContent>
        <mc:AlternateContent xmlns:mc="http://schemas.openxmlformats.org/markup-compatibility/2006" xmlns:p14="http://schemas.microsoft.com/office/powerpoint/2010/main">
          <mc:Choice Requires="p14">
            <p:contentPart p14:bwMode="auto" r:id="rId34">
              <p14:nvContentPartPr>
                <p14:cNvPr id="21" name="Ink 20">
                  <a:extLst>
                    <a:ext uri="{FF2B5EF4-FFF2-40B4-BE49-F238E27FC236}">
                      <a16:creationId xmlns:a16="http://schemas.microsoft.com/office/drawing/2014/main" id="{3414A174-F002-6779-51E2-CA631A9DD5B2}"/>
                    </a:ext>
                  </a:extLst>
                </p14:cNvPr>
                <p14:cNvContentPartPr/>
                <p14:nvPr/>
              </p14:nvContentPartPr>
              <p14:xfrm>
                <a:off x="4940916" y="4970585"/>
                <a:ext cx="116640" cy="211680"/>
              </p14:xfrm>
            </p:contentPart>
          </mc:Choice>
          <mc:Fallback xmlns="">
            <p:pic>
              <p:nvPicPr>
                <p:cNvPr id="21" name="Ink 20">
                  <a:extLst>
                    <a:ext uri="{FF2B5EF4-FFF2-40B4-BE49-F238E27FC236}">
                      <a16:creationId xmlns:a16="http://schemas.microsoft.com/office/drawing/2014/main" id="{3414A174-F002-6779-51E2-CA631A9DD5B2}"/>
                    </a:ext>
                  </a:extLst>
                </p:cNvPr>
                <p:cNvPicPr/>
                <p:nvPr/>
              </p:nvPicPr>
              <p:blipFill>
                <a:blip r:embed="rId35"/>
                <a:stretch>
                  <a:fillRect/>
                </a:stretch>
              </p:blipFill>
              <p:spPr>
                <a:xfrm>
                  <a:off x="4932276" y="4961945"/>
                  <a:ext cx="134280" cy="229320"/>
                </a:xfrm>
                <a:prstGeom prst="rect">
                  <a:avLst/>
                </a:prstGeom>
              </p:spPr>
            </p:pic>
          </mc:Fallback>
        </mc:AlternateContent>
        <mc:AlternateContent xmlns:mc="http://schemas.openxmlformats.org/markup-compatibility/2006" xmlns:p14="http://schemas.microsoft.com/office/powerpoint/2010/main">
          <mc:Choice Requires="p14">
            <p:contentPart p14:bwMode="auto" r:id="rId36">
              <p14:nvContentPartPr>
                <p14:cNvPr id="22" name="Ink 21">
                  <a:extLst>
                    <a:ext uri="{FF2B5EF4-FFF2-40B4-BE49-F238E27FC236}">
                      <a16:creationId xmlns:a16="http://schemas.microsoft.com/office/drawing/2014/main" id="{2E56EC99-5D24-179C-41BE-A6491221BA4B}"/>
                    </a:ext>
                  </a:extLst>
                </p14:cNvPr>
                <p14:cNvContentPartPr/>
                <p14:nvPr/>
              </p14:nvContentPartPr>
              <p14:xfrm>
                <a:off x="5116956" y="4950425"/>
                <a:ext cx="102600" cy="294840"/>
              </p14:xfrm>
            </p:contentPart>
          </mc:Choice>
          <mc:Fallback xmlns="">
            <p:pic>
              <p:nvPicPr>
                <p:cNvPr id="22" name="Ink 21">
                  <a:extLst>
                    <a:ext uri="{FF2B5EF4-FFF2-40B4-BE49-F238E27FC236}">
                      <a16:creationId xmlns:a16="http://schemas.microsoft.com/office/drawing/2014/main" id="{2E56EC99-5D24-179C-41BE-A6491221BA4B}"/>
                    </a:ext>
                  </a:extLst>
                </p:cNvPr>
                <p:cNvPicPr/>
                <p:nvPr/>
              </p:nvPicPr>
              <p:blipFill>
                <a:blip r:embed="rId37"/>
                <a:stretch>
                  <a:fillRect/>
                </a:stretch>
              </p:blipFill>
              <p:spPr>
                <a:xfrm>
                  <a:off x="5107956" y="4941785"/>
                  <a:ext cx="120240" cy="312480"/>
                </a:xfrm>
                <a:prstGeom prst="rect">
                  <a:avLst/>
                </a:prstGeom>
              </p:spPr>
            </p:pic>
          </mc:Fallback>
        </mc:AlternateContent>
        <mc:AlternateContent xmlns:mc="http://schemas.openxmlformats.org/markup-compatibility/2006" xmlns:p14="http://schemas.microsoft.com/office/powerpoint/2010/main">
          <mc:Choice Requires="p14">
            <p:contentPart p14:bwMode="auto" r:id="rId38">
              <p14:nvContentPartPr>
                <p14:cNvPr id="23" name="Ink 22">
                  <a:extLst>
                    <a:ext uri="{FF2B5EF4-FFF2-40B4-BE49-F238E27FC236}">
                      <a16:creationId xmlns:a16="http://schemas.microsoft.com/office/drawing/2014/main" id="{E1349C1B-C6BF-B023-A706-DF2727A220DE}"/>
                    </a:ext>
                  </a:extLst>
                </p14:cNvPr>
                <p14:cNvContentPartPr/>
                <p14:nvPr/>
              </p14:nvContentPartPr>
              <p14:xfrm>
                <a:off x="5338716" y="4959425"/>
                <a:ext cx="18720" cy="232920"/>
              </p14:xfrm>
            </p:contentPart>
          </mc:Choice>
          <mc:Fallback xmlns="">
            <p:pic>
              <p:nvPicPr>
                <p:cNvPr id="23" name="Ink 22">
                  <a:extLst>
                    <a:ext uri="{FF2B5EF4-FFF2-40B4-BE49-F238E27FC236}">
                      <a16:creationId xmlns:a16="http://schemas.microsoft.com/office/drawing/2014/main" id="{E1349C1B-C6BF-B023-A706-DF2727A220DE}"/>
                    </a:ext>
                  </a:extLst>
                </p:cNvPr>
                <p:cNvPicPr/>
                <p:nvPr/>
              </p:nvPicPr>
              <p:blipFill>
                <a:blip r:embed="rId39"/>
                <a:stretch>
                  <a:fillRect/>
                </a:stretch>
              </p:blipFill>
              <p:spPr>
                <a:xfrm>
                  <a:off x="5329716" y="4950785"/>
                  <a:ext cx="36360" cy="250560"/>
                </a:xfrm>
                <a:prstGeom prst="rect">
                  <a:avLst/>
                </a:prstGeom>
              </p:spPr>
            </p:pic>
          </mc:Fallback>
        </mc:AlternateContent>
      </p:grpSp>
      <p:grpSp>
        <p:nvGrpSpPr>
          <p:cNvPr id="56" name="Group 55">
            <a:extLst>
              <a:ext uri="{FF2B5EF4-FFF2-40B4-BE49-F238E27FC236}">
                <a16:creationId xmlns:a16="http://schemas.microsoft.com/office/drawing/2014/main" id="{410E1494-88DB-9AC6-DA2D-3E68D6B75B86}"/>
              </a:ext>
            </a:extLst>
          </p:cNvPr>
          <p:cNvGrpSpPr/>
          <p:nvPr/>
        </p:nvGrpSpPr>
        <p:grpSpPr>
          <a:xfrm>
            <a:off x="5670996" y="4719665"/>
            <a:ext cx="103320" cy="55080"/>
            <a:chOff x="5670996" y="4719665"/>
            <a:chExt cx="103320" cy="55080"/>
          </a:xfrm>
        </p:grpSpPr>
        <mc:AlternateContent xmlns:mc="http://schemas.openxmlformats.org/markup-compatibility/2006" xmlns:p14="http://schemas.microsoft.com/office/powerpoint/2010/main">
          <mc:Choice Requires="p14">
            <p:contentPart p14:bwMode="auto" r:id="rId40">
              <p14:nvContentPartPr>
                <p14:cNvPr id="24" name="Ink 23">
                  <a:extLst>
                    <a:ext uri="{FF2B5EF4-FFF2-40B4-BE49-F238E27FC236}">
                      <a16:creationId xmlns:a16="http://schemas.microsoft.com/office/drawing/2014/main" id="{8113670F-EA31-1470-FE52-4E51E43AEC06}"/>
                    </a:ext>
                  </a:extLst>
                </p14:cNvPr>
                <p14:cNvContentPartPr/>
                <p14:nvPr/>
              </p14:nvContentPartPr>
              <p14:xfrm>
                <a:off x="5670996" y="4719665"/>
                <a:ext cx="103320" cy="360"/>
              </p14:xfrm>
            </p:contentPart>
          </mc:Choice>
          <mc:Fallback xmlns="">
            <p:pic>
              <p:nvPicPr>
                <p:cNvPr id="24" name="Ink 23">
                  <a:extLst>
                    <a:ext uri="{FF2B5EF4-FFF2-40B4-BE49-F238E27FC236}">
                      <a16:creationId xmlns:a16="http://schemas.microsoft.com/office/drawing/2014/main" id="{8113670F-EA31-1470-FE52-4E51E43AEC06}"/>
                    </a:ext>
                  </a:extLst>
                </p:cNvPr>
                <p:cNvPicPr/>
                <p:nvPr/>
              </p:nvPicPr>
              <p:blipFill>
                <a:blip r:embed="rId41"/>
                <a:stretch>
                  <a:fillRect/>
                </a:stretch>
              </p:blipFill>
              <p:spPr>
                <a:xfrm>
                  <a:off x="5661996" y="4710665"/>
                  <a:ext cx="12096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42">
              <p14:nvContentPartPr>
                <p14:cNvPr id="25" name="Ink 24">
                  <a:extLst>
                    <a:ext uri="{FF2B5EF4-FFF2-40B4-BE49-F238E27FC236}">
                      <a16:creationId xmlns:a16="http://schemas.microsoft.com/office/drawing/2014/main" id="{8A0910D1-7F4A-CE2C-1290-D008F9E6927E}"/>
                    </a:ext>
                  </a:extLst>
                </p14:cNvPr>
                <p14:cNvContentPartPr/>
                <p14:nvPr/>
              </p14:nvContentPartPr>
              <p14:xfrm>
                <a:off x="5707716" y="4774385"/>
                <a:ext cx="65160" cy="360"/>
              </p14:xfrm>
            </p:contentPart>
          </mc:Choice>
          <mc:Fallback xmlns="">
            <p:pic>
              <p:nvPicPr>
                <p:cNvPr id="25" name="Ink 24">
                  <a:extLst>
                    <a:ext uri="{FF2B5EF4-FFF2-40B4-BE49-F238E27FC236}">
                      <a16:creationId xmlns:a16="http://schemas.microsoft.com/office/drawing/2014/main" id="{8A0910D1-7F4A-CE2C-1290-D008F9E6927E}"/>
                    </a:ext>
                  </a:extLst>
                </p:cNvPr>
                <p:cNvPicPr/>
                <p:nvPr/>
              </p:nvPicPr>
              <p:blipFill>
                <a:blip r:embed="rId43"/>
                <a:stretch>
                  <a:fillRect/>
                </a:stretch>
              </p:blipFill>
              <p:spPr>
                <a:xfrm>
                  <a:off x="5698716" y="4765745"/>
                  <a:ext cx="82800" cy="18000"/>
                </a:xfrm>
                <a:prstGeom prst="rect">
                  <a:avLst/>
                </a:prstGeom>
              </p:spPr>
            </p:pic>
          </mc:Fallback>
        </mc:AlternateContent>
      </p:grpSp>
      <p:grpSp>
        <p:nvGrpSpPr>
          <p:cNvPr id="55" name="Group 54">
            <a:extLst>
              <a:ext uri="{FF2B5EF4-FFF2-40B4-BE49-F238E27FC236}">
                <a16:creationId xmlns:a16="http://schemas.microsoft.com/office/drawing/2014/main" id="{6FB20F97-6551-C783-B1C5-01FE1E7DD604}"/>
              </a:ext>
            </a:extLst>
          </p:cNvPr>
          <p:cNvGrpSpPr/>
          <p:nvPr/>
        </p:nvGrpSpPr>
        <p:grpSpPr>
          <a:xfrm>
            <a:off x="6381996" y="4248425"/>
            <a:ext cx="540000" cy="425160"/>
            <a:chOff x="6381996" y="4248425"/>
            <a:chExt cx="540000" cy="425160"/>
          </a:xfrm>
        </p:grpSpPr>
        <mc:AlternateContent xmlns:mc="http://schemas.openxmlformats.org/markup-compatibility/2006" xmlns:p14="http://schemas.microsoft.com/office/powerpoint/2010/main">
          <mc:Choice Requires="p14">
            <p:contentPart p14:bwMode="auto" r:id="rId44">
              <p14:nvContentPartPr>
                <p14:cNvPr id="26" name="Ink 25">
                  <a:extLst>
                    <a:ext uri="{FF2B5EF4-FFF2-40B4-BE49-F238E27FC236}">
                      <a16:creationId xmlns:a16="http://schemas.microsoft.com/office/drawing/2014/main" id="{2A55B132-A76C-BC49-42E6-A2E91C0D0856}"/>
                    </a:ext>
                  </a:extLst>
                </p14:cNvPr>
                <p14:cNvContentPartPr/>
                <p14:nvPr/>
              </p14:nvContentPartPr>
              <p14:xfrm>
                <a:off x="6520596" y="4272905"/>
                <a:ext cx="163800" cy="247680"/>
              </p14:xfrm>
            </p:contentPart>
          </mc:Choice>
          <mc:Fallback xmlns="">
            <p:pic>
              <p:nvPicPr>
                <p:cNvPr id="26" name="Ink 25">
                  <a:extLst>
                    <a:ext uri="{FF2B5EF4-FFF2-40B4-BE49-F238E27FC236}">
                      <a16:creationId xmlns:a16="http://schemas.microsoft.com/office/drawing/2014/main" id="{2A55B132-A76C-BC49-42E6-A2E91C0D0856}"/>
                    </a:ext>
                  </a:extLst>
                </p:cNvPr>
                <p:cNvPicPr/>
                <p:nvPr/>
              </p:nvPicPr>
              <p:blipFill>
                <a:blip r:embed="rId45"/>
                <a:stretch>
                  <a:fillRect/>
                </a:stretch>
              </p:blipFill>
              <p:spPr>
                <a:xfrm>
                  <a:off x="6511956" y="4264265"/>
                  <a:ext cx="181440" cy="265320"/>
                </a:xfrm>
                <a:prstGeom prst="rect">
                  <a:avLst/>
                </a:prstGeom>
              </p:spPr>
            </p:pic>
          </mc:Fallback>
        </mc:AlternateContent>
        <mc:AlternateContent xmlns:mc="http://schemas.openxmlformats.org/markup-compatibility/2006" xmlns:p14="http://schemas.microsoft.com/office/powerpoint/2010/main">
          <mc:Choice Requires="p14">
            <p:contentPart p14:bwMode="auto" r:id="rId46">
              <p14:nvContentPartPr>
                <p14:cNvPr id="27" name="Ink 26">
                  <a:extLst>
                    <a:ext uri="{FF2B5EF4-FFF2-40B4-BE49-F238E27FC236}">
                      <a16:creationId xmlns:a16="http://schemas.microsoft.com/office/drawing/2014/main" id="{57C0653F-6AF0-5EF7-5610-3E4B165174E0}"/>
                    </a:ext>
                  </a:extLst>
                </p14:cNvPr>
                <p14:cNvContentPartPr/>
                <p14:nvPr/>
              </p14:nvContentPartPr>
              <p14:xfrm>
                <a:off x="6779076" y="4248425"/>
                <a:ext cx="360" cy="190080"/>
              </p14:xfrm>
            </p:contentPart>
          </mc:Choice>
          <mc:Fallback xmlns="">
            <p:pic>
              <p:nvPicPr>
                <p:cNvPr id="27" name="Ink 26">
                  <a:extLst>
                    <a:ext uri="{FF2B5EF4-FFF2-40B4-BE49-F238E27FC236}">
                      <a16:creationId xmlns:a16="http://schemas.microsoft.com/office/drawing/2014/main" id="{57C0653F-6AF0-5EF7-5610-3E4B165174E0}"/>
                    </a:ext>
                  </a:extLst>
                </p:cNvPr>
                <p:cNvPicPr/>
                <p:nvPr/>
              </p:nvPicPr>
              <p:blipFill>
                <a:blip r:embed="rId47"/>
                <a:stretch>
                  <a:fillRect/>
                </a:stretch>
              </p:blipFill>
              <p:spPr>
                <a:xfrm>
                  <a:off x="6770436" y="4239785"/>
                  <a:ext cx="18000" cy="207720"/>
                </a:xfrm>
                <a:prstGeom prst="rect">
                  <a:avLst/>
                </a:prstGeom>
              </p:spPr>
            </p:pic>
          </mc:Fallback>
        </mc:AlternateContent>
        <mc:AlternateContent xmlns:mc="http://schemas.openxmlformats.org/markup-compatibility/2006" xmlns:p14="http://schemas.microsoft.com/office/powerpoint/2010/main">
          <mc:Choice Requires="p14">
            <p:contentPart p14:bwMode="auto" r:id="rId48">
              <p14:nvContentPartPr>
                <p14:cNvPr id="28" name="Ink 27">
                  <a:extLst>
                    <a:ext uri="{FF2B5EF4-FFF2-40B4-BE49-F238E27FC236}">
                      <a16:creationId xmlns:a16="http://schemas.microsoft.com/office/drawing/2014/main" id="{3677593D-B5BC-8D4D-E67D-18702D17140E}"/>
                    </a:ext>
                  </a:extLst>
                </p14:cNvPr>
                <p14:cNvContentPartPr/>
                <p14:nvPr/>
              </p14:nvContentPartPr>
              <p14:xfrm>
                <a:off x="6788436" y="4590065"/>
                <a:ext cx="360" cy="1800"/>
              </p14:xfrm>
            </p:contentPart>
          </mc:Choice>
          <mc:Fallback xmlns="">
            <p:pic>
              <p:nvPicPr>
                <p:cNvPr id="28" name="Ink 27">
                  <a:extLst>
                    <a:ext uri="{FF2B5EF4-FFF2-40B4-BE49-F238E27FC236}">
                      <a16:creationId xmlns:a16="http://schemas.microsoft.com/office/drawing/2014/main" id="{3677593D-B5BC-8D4D-E67D-18702D17140E}"/>
                    </a:ext>
                  </a:extLst>
                </p:cNvPr>
                <p:cNvPicPr/>
                <p:nvPr/>
              </p:nvPicPr>
              <p:blipFill>
                <a:blip r:embed="rId25"/>
                <a:stretch>
                  <a:fillRect/>
                </a:stretch>
              </p:blipFill>
              <p:spPr>
                <a:xfrm>
                  <a:off x="6779436" y="4581065"/>
                  <a:ext cx="18000" cy="19440"/>
                </a:xfrm>
                <a:prstGeom prst="rect">
                  <a:avLst/>
                </a:prstGeom>
              </p:spPr>
            </p:pic>
          </mc:Fallback>
        </mc:AlternateContent>
        <mc:AlternateContent xmlns:mc="http://schemas.openxmlformats.org/markup-compatibility/2006" xmlns:p14="http://schemas.microsoft.com/office/powerpoint/2010/main">
          <mc:Choice Requires="p14">
            <p:contentPart p14:bwMode="auto" r:id="rId49">
              <p14:nvContentPartPr>
                <p14:cNvPr id="29" name="Ink 28">
                  <a:extLst>
                    <a:ext uri="{FF2B5EF4-FFF2-40B4-BE49-F238E27FC236}">
                      <a16:creationId xmlns:a16="http://schemas.microsoft.com/office/drawing/2014/main" id="{E69D166A-251E-C863-1C29-A0A845D1E597}"/>
                    </a:ext>
                  </a:extLst>
                </p14:cNvPr>
                <p14:cNvContentPartPr/>
                <p14:nvPr/>
              </p14:nvContentPartPr>
              <p14:xfrm>
                <a:off x="6381996" y="4673225"/>
                <a:ext cx="540000" cy="360"/>
              </p14:xfrm>
            </p:contentPart>
          </mc:Choice>
          <mc:Fallback xmlns="">
            <p:pic>
              <p:nvPicPr>
                <p:cNvPr id="29" name="Ink 28">
                  <a:extLst>
                    <a:ext uri="{FF2B5EF4-FFF2-40B4-BE49-F238E27FC236}">
                      <a16:creationId xmlns:a16="http://schemas.microsoft.com/office/drawing/2014/main" id="{E69D166A-251E-C863-1C29-A0A845D1E597}"/>
                    </a:ext>
                  </a:extLst>
                </p:cNvPr>
                <p:cNvPicPr/>
                <p:nvPr/>
              </p:nvPicPr>
              <p:blipFill>
                <a:blip r:embed="rId50"/>
                <a:stretch>
                  <a:fillRect/>
                </a:stretch>
              </p:blipFill>
              <p:spPr>
                <a:xfrm>
                  <a:off x="6373356" y="4664225"/>
                  <a:ext cx="557640" cy="18000"/>
                </a:xfrm>
                <a:prstGeom prst="rect">
                  <a:avLst/>
                </a:prstGeom>
              </p:spPr>
            </p:pic>
          </mc:Fallback>
        </mc:AlternateContent>
      </p:grpSp>
      <p:grpSp>
        <p:nvGrpSpPr>
          <p:cNvPr id="54" name="Group 53">
            <a:extLst>
              <a:ext uri="{FF2B5EF4-FFF2-40B4-BE49-F238E27FC236}">
                <a16:creationId xmlns:a16="http://schemas.microsoft.com/office/drawing/2014/main" id="{0D1D1C38-80D7-0736-59F0-323D26CC7B3F}"/>
              </a:ext>
            </a:extLst>
          </p:cNvPr>
          <p:cNvGrpSpPr/>
          <p:nvPr/>
        </p:nvGrpSpPr>
        <p:grpSpPr>
          <a:xfrm>
            <a:off x="6502596" y="4852505"/>
            <a:ext cx="165960" cy="257040"/>
            <a:chOff x="6502596" y="4852505"/>
            <a:chExt cx="165960" cy="257040"/>
          </a:xfrm>
        </p:grpSpPr>
        <mc:AlternateContent xmlns:mc="http://schemas.openxmlformats.org/markup-compatibility/2006" xmlns:p14="http://schemas.microsoft.com/office/powerpoint/2010/main">
          <mc:Choice Requires="p14">
            <p:contentPart p14:bwMode="auto" r:id="rId51">
              <p14:nvContentPartPr>
                <p14:cNvPr id="30" name="Ink 29">
                  <a:extLst>
                    <a:ext uri="{FF2B5EF4-FFF2-40B4-BE49-F238E27FC236}">
                      <a16:creationId xmlns:a16="http://schemas.microsoft.com/office/drawing/2014/main" id="{5BCA6694-ED32-6118-23DB-39E5BD9FA580}"/>
                    </a:ext>
                  </a:extLst>
                </p14:cNvPr>
                <p14:cNvContentPartPr/>
                <p14:nvPr/>
              </p14:nvContentPartPr>
              <p14:xfrm>
                <a:off x="6502596" y="4852505"/>
                <a:ext cx="165960" cy="15120"/>
              </p14:xfrm>
            </p:contentPart>
          </mc:Choice>
          <mc:Fallback xmlns="">
            <p:pic>
              <p:nvPicPr>
                <p:cNvPr id="30" name="Ink 29">
                  <a:extLst>
                    <a:ext uri="{FF2B5EF4-FFF2-40B4-BE49-F238E27FC236}">
                      <a16:creationId xmlns:a16="http://schemas.microsoft.com/office/drawing/2014/main" id="{5BCA6694-ED32-6118-23DB-39E5BD9FA580}"/>
                    </a:ext>
                  </a:extLst>
                </p:cNvPr>
                <p:cNvPicPr/>
                <p:nvPr/>
              </p:nvPicPr>
              <p:blipFill>
                <a:blip r:embed="rId52"/>
                <a:stretch>
                  <a:fillRect/>
                </a:stretch>
              </p:blipFill>
              <p:spPr>
                <a:xfrm>
                  <a:off x="6493596" y="4843505"/>
                  <a:ext cx="183600" cy="32760"/>
                </a:xfrm>
                <a:prstGeom prst="rect">
                  <a:avLst/>
                </a:prstGeom>
              </p:spPr>
            </p:pic>
          </mc:Fallback>
        </mc:AlternateContent>
        <mc:AlternateContent xmlns:mc="http://schemas.openxmlformats.org/markup-compatibility/2006" xmlns:p14="http://schemas.microsoft.com/office/powerpoint/2010/main">
          <mc:Choice Requires="p14">
            <p:contentPart p14:bwMode="auto" r:id="rId53">
              <p14:nvContentPartPr>
                <p14:cNvPr id="31" name="Ink 30">
                  <a:extLst>
                    <a:ext uri="{FF2B5EF4-FFF2-40B4-BE49-F238E27FC236}">
                      <a16:creationId xmlns:a16="http://schemas.microsoft.com/office/drawing/2014/main" id="{02BF0561-869F-6C2A-F265-EE237E96479D}"/>
                    </a:ext>
                  </a:extLst>
                </p14:cNvPr>
                <p14:cNvContentPartPr/>
                <p14:nvPr/>
              </p14:nvContentPartPr>
              <p14:xfrm>
                <a:off x="6506556" y="4894985"/>
                <a:ext cx="154080" cy="214560"/>
              </p14:xfrm>
            </p:contentPart>
          </mc:Choice>
          <mc:Fallback xmlns="">
            <p:pic>
              <p:nvPicPr>
                <p:cNvPr id="31" name="Ink 30">
                  <a:extLst>
                    <a:ext uri="{FF2B5EF4-FFF2-40B4-BE49-F238E27FC236}">
                      <a16:creationId xmlns:a16="http://schemas.microsoft.com/office/drawing/2014/main" id="{02BF0561-869F-6C2A-F265-EE237E96479D}"/>
                    </a:ext>
                  </a:extLst>
                </p:cNvPr>
                <p:cNvPicPr/>
                <p:nvPr/>
              </p:nvPicPr>
              <p:blipFill>
                <a:blip r:embed="rId54"/>
                <a:stretch>
                  <a:fillRect/>
                </a:stretch>
              </p:blipFill>
              <p:spPr>
                <a:xfrm>
                  <a:off x="6497556" y="4885985"/>
                  <a:ext cx="171720" cy="23220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55">
            <p14:nvContentPartPr>
              <p14:cNvPr id="32" name="Ink 31">
                <a:extLst>
                  <a:ext uri="{FF2B5EF4-FFF2-40B4-BE49-F238E27FC236}">
                    <a16:creationId xmlns:a16="http://schemas.microsoft.com/office/drawing/2014/main" id="{74DCEA0E-71A1-FD53-B5DE-3D60AB78B1CF}"/>
                  </a:ext>
                </a:extLst>
              </p14:cNvPr>
              <p14:cNvContentPartPr/>
              <p14:nvPr/>
            </p14:nvContentPartPr>
            <p14:xfrm>
              <a:off x="6843516" y="4867265"/>
              <a:ext cx="10080" cy="240480"/>
            </p14:xfrm>
          </p:contentPart>
        </mc:Choice>
        <mc:Fallback xmlns="">
          <p:pic>
            <p:nvPicPr>
              <p:cNvPr id="32" name="Ink 31">
                <a:extLst>
                  <a:ext uri="{FF2B5EF4-FFF2-40B4-BE49-F238E27FC236}">
                    <a16:creationId xmlns:a16="http://schemas.microsoft.com/office/drawing/2014/main" id="{74DCEA0E-71A1-FD53-B5DE-3D60AB78B1CF}"/>
                  </a:ext>
                </a:extLst>
              </p:cNvPr>
              <p:cNvPicPr/>
              <p:nvPr/>
            </p:nvPicPr>
            <p:blipFill>
              <a:blip r:embed="rId56"/>
              <a:stretch>
                <a:fillRect/>
              </a:stretch>
            </p:blipFill>
            <p:spPr>
              <a:xfrm>
                <a:off x="6834876" y="4858625"/>
                <a:ext cx="27720" cy="258120"/>
              </a:xfrm>
              <a:prstGeom prst="rect">
                <a:avLst/>
              </a:prstGeom>
            </p:spPr>
          </p:pic>
        </mc:Fallback>
      </mc:AlternateContent>
      <p:grpSp>
        <p:nvGrpSpPr>
          <p:cNvPr id="53" name="Group 52">
            <a:extLst>
              <a:ext uri="{FF2B5EF4-FFF2-40B4-BE49-F238E27FC236}">
                <a16:creationId xmlns:a16="http://schemas.microsoft.com/office/drawing/2014/main" id="{BB2D7541-15F5-C8B3-FC3D-EF4689C5DACC}"/>
              </a:ext>
            </a:extLst>
          </p:cNvPr>
          <p:cNvGrpSpPr/>
          <p:nvPr/>
        </p:nvGrpSpPr>
        <p:grpSpPr>
          <a:xfrm>
            <a:off x="7204236" y="4673225"/>
            <a:ext cx="187200" cy="83880"/>
            <a:chOff x="7204236" y="4673225"/>
            <a:chExt cx="187200" cy="83880"/>
          </a:xfrm>
        </p:grpSpPr>
        <mc:AlternateContent xmlns:mc="http://schemas.openxmlformats.org/markup-compatibility/2006" xmlns:p14="http://schemas.microsoft.com/office/powerpoint/2010/main">
          <mc:Choice Requires="p14">
            <p:contentPart p14:bwMode="auto" r:id="rId57">
              <p14:nvContentPartPr>
                <p14:cNvPr id="33" name="Ink 32">
                  <a:extLst>
                    <a:ext uri="{FF2B5EF4-FFF2-40B4-BE49-F238E27FC236}">
                      <a16:creationId xmlns:a16="http://schemas.microsoft.com/office/drawing/2014/main" id="{07FF0F90-222D-D0D4-36E9-65DE329DCB62}"/>
                    </a:ext>
                  </a:extLst>
                </p14:cNvPr>
                <p14:cNvContentPartPr/>
                <p14:nvPr/>
              </p14:nvContentPartPr>
              <p14:xfrm>
                <a:off x="7204236" y="4673225"/>
                <a:ext cx="164520" cy="7560"/>
              </p14:xfrm>
            </p:contentPart>
          </mc:Choice>
          <mc:Fallback xmlns="">
            <p:pic>
              <p:nvPicPr>
                <p:cNvPr id="33" name="Ink 32">
                  <a:extLst>
                    <a:ext uri="{FF2B5EF4-FFF2-40B4-BE49-F238E27FC236}">
                      <a16:creationId xmlns:a16="http://schemas.microsoft.com/office/drawing/2014/main" id="{07FF0F90-222D-D0D4-36E9-65DE329DCB62}"/>
                    </a:ext>
                  </a:extLst>
                </p:cNvPr>
                <p:cNvPicPr/>
                <p:nvPr/>
              </p:nvPicPr>
              <p:blipFill>
                <a:blip r:embed="rId58"/>
                <a:stretch>
                  <a:fillRect/>
                </a:stretch>
              </p:blipFill>
              <p:spPr>
                <a:xfrm>
                  <a:off x="7195596" y="4664225"/>
                  <a:ext cx="182160" cy="25200"/>
                </a:xfrm>
                <a:prstGeom prst="rect">
                  <a:avLst/>
                </a:prstGeom>
              </p:spPr>
            </p:pic>
          </mc:Fallback>
        </mc:AlternateContent>
        <mc:AlternateContent xmlns:mc="http://schemas.openxmlformats.org/markup-compatibility/2006" xmlns:p14="http://schemas.microsoft.com/office/powerpoint/2010/main">
          <mc:Choice Requires="p14">
            <p:contentPart p14:bwMode="auto" r:id="rId59">
              <p14:nvContentPartPr>
                <p14:cNvPr id="34" name="Ink 33">
                  <a:extLst>
                    <a:ext uri="{FF2B5EF4-FFF2-40B4-BE49-F238E27FC236}">
                      <a16:creationId xmlns:a16="http://schemas.microsoft.com/office/drawing/2014/main" id="{815F0D6F-64A0-2A01-D045-B58AA9F16984}"/>
                    </a:ext>
                  </a:extLst>
                </p14:cNvPr>
                <p14:cNvContentPartPr/>
                <p14:nvPr/>
              </p14:nvContentPartPr>
              <p14:xfrm>
                <a:off x="7305756" y="4747025"/>
                <a:ext cx="85680" cy="10080"/>
              </p14:xfrm>
            </p:contentPart>
          </mc:Choice>
          <mc:Fallback xmlns="">
            <p:pic>
              <p:nvPicPr>
                <p:cNvPr id="34" name="Ink 33">
                  <a:extLst>
                    <a:ext uri="{FF2B5EF4-FFF2-40B4-BE49-F238E27FC236}">
                      <a16:creationId xmlns:a16="http://schemas.microsoft.com/office/drawing/2014/main" id="{815F0D6F-64A0-2A01-D045-B58AA9F16984}"/>
                    </a:ext>
                  </a:extLst>
                </p:cNvPr>
                <p:cNvPicPr/>
                <p:nvPr/>
              </p:nvPicPr>
              <p:blipFill>
                <a:blip r:embed="rId60"/>
                <a:stretch>
                  <a:fillRect/>
                </a:stretch>
              </p:blipFill>
              <p:spPr>
                <a:xfrm>
                  <a:off x="7297116" y="4738025"/>
                  <a:ext cx="103320" cy="2772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61">
            <p14:nvContentPartPr>
              <p14:cNvPr id="66" name="Ink 65">
                <a:extLst>
                  <a:ext uri="{FF2B5EF4-FFF2-40B4-BE49-F238E27FC236}">
                    <a16:creationId xmlns:a16="http://schemas.microsoft.com/office/drawing/2014/main" id="{137AD978-F319-CF28-62C8-9A34CB9992EB}"/>
                  </a:ext>
                </a:extLst>
              </p14:cNvPr>
              <p14:cNvContentPartPr/>
              <p14:nvPr/>
            </p14:nvContentPartPr>
            <p14:xfrm>
              <a:off x="7666116" y="4612385"/>
              <a:ext cx="3516840" cy="79200"/>
            </p14:xfrm>
          </p:contentPart>
        </mc:Choice>
        <mc:Fallback xmlns="">
          <p:pic>
            <p:nvPicPr>
              <p:cNvPr id="66" name="Ink 65">
                <a:extLst>
                  <a:ext uri="{FF2B5EF4-FFF2-40B4-BE49-F238E27FC236}">
                    <a16:creationId xmlns:a16="http://schemas.microsoft.com/office/drawing/2014/main" id="{137AD978-F319-CF28-62C8-9A34CB9992EB}"/>
                  </a:ext>
                </a:extLst>
              </p:cNvPr>
              <p:cNvPicPr/>
              <p:nvPr/>
            </p:nvPicPr>
            <p:blipFill>
              <a:blip r:embed="rId62"/>
              <a:stretch>
                <a:fillRect/>
              </a:stretch>
            </p:blipFill>
            <p:spPr>
              <a:xfrm>
                <a:off x="7657476" y="4603745"/>
                <a:ext cx="3534480" cy="96840"/>
              </a:xfrm>
              <a:prstGeom prst="rect">
                <a:avLst/>
              </a:prstGeom>
            </p:spPr>
          </p:pic>
        </mc:Fallback>
      </mc:AlternateContent>
      <p:grpSp>
        <p:nvGrpSpPr>
          <p:cNvPr id="73" name="Group 72">
            <a:extLst>
              <a:ext uri="{FF2B5EF4-FFF2-40B4-BE49-F238E27FC236}">
                <a16:creationId xmlns:a16="http://schemas.microsoft.com/office/drawing/2014/main" id="{F02D526E-3A96-A92A-D00D-6128CA5DD38F}"/>
              </a:ext>
            </a:extLst>
          </p:cNvPr>
          <p:cNvGrpSpPr/>
          <p:nvPr/>
        </p:nvGrpSpPr>
        <p:grpSpPr>
          <a:xfrm>
            <a:off x="7740996" y="4220345"/>
            <a:ext cx="3314520" cy="306720"/>
            <a:chOff x="7740996" y="4220345"/>
            <a:chExt cx="3314520" cy="306720"/>
          </a:xfrm>
        </p:grpSpPr>
        <mc:AlternateContent xmlns:mc="http://schemas.openxmlformats.org/markup-compatibility/2006" xmlns:p14="http://schemas.microsoft.com/office/powerpoint/2010/main">
          <mc:Choice Requires="p14">
            <p:contentPart p14:bwMode="auto" r:id="rId63">
              <p14:nvContentPartPr>
                <p14:cNvPr id="35" name="Ink 34">
                  <a:extLst>
                    <a:ext uri="{FF2B5EF4-FFF2-40B4-BE49-F238E27FC236}">
                      <a16:creationId xmlns:a16="http://schemas.microsoft.com/office/drawing/2014/main" id="{8BFD4925-7B5F-3063-8D9B-6B82DD23DD46}"/>
                    </a:ext>
                  </a:extLst>
                </p14:cNvPr>
                <p14:cNvContentPartPr/>
                <p14:nvPr/>
              </p14:nvContentPartPr>
              <p14:xfrm>
                <a:off x="7740996" y="4289465"/>
                <a:ext cx="95400" cy="237600"/>
              </p14:xfrm>
            </p:contentPart>
          </mc:Choice>
          <mc:Fallback xmlns="">
            <p:pic>
              <p:nvPicPr>
                <p:cNvPr id="35" name="Ink 34">
                  <a:extLst>
                    <a:ext uri="{FF2B5EF4-FFF2-40B4-BE49-F238E27FC236}">
                      <a16:creationId xmlns:a16="http://schemas.microsoft.com/office/drawing/2014/main" id="{8BFD4925-7B5F-3063-8D9B-6B82DD23DD46}"/>
                    </a:ext>
                  </a:extLst>
                </p:cNvPr>
                <p:cNvPicPr/>
                <p:nvPr/>
              </p:nvPicPr>
              <p:blipFill>
                <a:blip r:embed="rId64"/>
                <a:stretch>
                  <a:fillRect/>
                </a:stretch>
              </p:blipFill>
              <p:spPr>
                <a:xfrm>
                  <a:off x="7732356" y="4280825"/>
                  <a:ext cx="113040" cy="255240"/>
                </a:xfrm>
                <a:prstGeom prst="rect">
                  <a:avLst/>
                </a:prstGeom>
              </p:spPr>
            </p:pic>
          </mc:Fallback>
        </mc:AlternateContent>
        <mc:AlternateContent xmlns:mc="http://schemas.openxmlformats.org/markup-compatibility/2006" xmlns:p14="http://schemas.microsoft.com/office/powerpoint/2010/main">
          <mc:Choice Requires="p14">
            <p:contentPart p14:bwMode="auto" r:id="rId65">
              <p14:nvContentPartPr>
                <p14:cNvPr id="36" name="Ink 35">
                  <a:extLst>
                    <a:ext uri="{FF2B5EF4-FFF2-40B4-BE49-F238E27FC236}">
                      <a16:creationId xmlns:a16="http://schemas.microsoft.com/office/drawing/2014/main" id="{2B78A862-0102-037C-6EB0-8381E8F0E810}"/>
                    </a:ext>
                  </a:extLst>
                </p14:cNvPr>
                <p14:cNvContentPartPr/>
                <p14:nvPr/>
              </p14:nvContentPartPr>
              <p14:xfrm>
                <a:off x="7952316" y="4396385"/>
                <a:ext cx="61200" cy="60840"/>
              </p14:xfrm>
            </p:contentPart>
          </mc:Choice>
          <mc:Fallback xmlns="">
            <p:pic>
              <p:nvPicPr>
                <p:cNvPr id="36" name="Ink 35">
                  <a:extLst>
                    <a:ext uri="{FF2B5EF4-FFF2-40B4-BE49-F238E27FC236}">
                      <a16:creationId xmlns:a16="http://schemas.microsoft.com/office/drawing/2014/main" id="{2B78A862-0102-037C-6EB0-8381E8F0E810}"/>
                    </a:ext>
                  </a:extLst>
                </p:cNvPr>
                <p:cNvPicPr/>
                <p:nvPr/>
              </p:nvPicPr>
              <p:blipFill>
                <a:blip r:embed="rId66"/>
                <a:stretch>
                  <a:fillRect/>
                </a:stretch>
              </p:blipFill>
              <p:spPr>
                <a:xfrm>
                  <a:off x="7943316" y="4387385"/>
                  <a:ext cx="78840" cy="78480"/>
                </a:xfrm>
                <a:prstGeom prst="rect">
                  <a:avLst/>
                </a:prstGeom>
              </p:spPr>
            </p:pic>
          </mc:Fallback>
        </mc:AlternateContent>
        <mc:AlternateContent xmlns:mc="http://schemas.openxmlformats.org/markup-compatibility/2006" xmlns:p14="http://schemas.microsoft.com/office/powerpoint/2010/main">
          <mc:Choice Requires="p14">
            <p:contentPart p14:bwMode="auto" r:id="rId67">
              <p14:nvContentPartPr>
                <p14:cNvPr id="37" name="Ink 36">
                  <a:extLst>
                    <a:ext uri="{FF2B5EF4-FFF2-40B4-BE49-F238E27FC236}">
                      <a16:creationId xmlns:a16="http://schemas.microsoft.com/office/drawing/2014/main" id="{BCAE4EE7-14C4-B8AE-1BF1-E6D8F5278810}"/>
                    </a:ext>
                  </a:extLst>
                </p14:cNvPr>
                <p14:cNvContentPartPr/>
                <p14:nvPr/>
              </p14:nvContentPartPr>
              <p14:xfrm>
                <a:off x="7947996" y="4396385"/>
                <a:ext cx="69120" cy="59400"/>
              </p14:xfrm>
            </p:contentPart>
          </mc:Choice>
          <mc:Fallback xmlns="">
            <p:pic>
              <p:nvPicPr>
                <p:cNvPr id="37" name="Ink 36">
                  <a:extLst>
                    <a:ext uri="{FF2B5EF4-FFF2-40B4-BE49-F238E27FC236}">
                      <a16:creationId xmlns:a16="http://schemas.microsoft.com/office/drawing/2014/main" id="{BCAE4EE7-14C4-B8AE-1BF1-E6D8F5278810}"/>
                    </a:ext>
                  </a:extLst>
                </p:cNvPr>
                <p:cNvPicPr/>
                <p:nvPr/>
              </p:nvPicPr>
              <p:blipFill>
                <a:blip r:embed="rId68"/>
                <a:stretch>
                  <a:fillRect/>
                </a:stretch>
              </p:blipFill>
              <p:spPr>
                <a:xfrm>
                  <a:off x="7939356" y="4387385"/>
                  <a:ext cx="86760" cy="77040"/>
                </a:xfrm>
                <a:prstGeom prst="rect">
                  <a:avLst/>
                </a:prstGeom>
              </p:spPr>
            </p:pic>
          </mc:Fallback>
        </mc:AlternateContent>
        <mc:AlternateContent xmlns:mc="http://schemas.openxmlformats.org/markup-compatibility/2006" xmlns:p14="http://schemas.microsoft.com/office/powerpoint/2010/main">
          <mc:Choice Requires="p14">
            <p:contentPart p14:bwMode="auto" r:id="rId69">
              <p14:nvContentPartPr>
                <p14:cNvPr id="38" name="Ink 37">
                  <a:extLst>
                    <a:ext uri="{FF2B5EF4-FFF2-40B4-BE49-F238E27FC236}">
                      <a16:creationId xmlns:a16="http://schemas.microsoft.com/office/drawing/2014/main" id="{ADCDFC55-E432-41C7-0B58-6F247F649051}"/>
                    </a:ext>
                  </a:extLst>
                </p14:cNvPr>
                <p14:cNvContentPartPr/>
                <p14:nvPr/>
              </p14:nvContentPartPr>
              <p14:xfrm>
                <a:off x="8164716" y="4314665"/>
                <a:ext cx="124200" cy="200520"/>
              </p14:xfrm>
            </p:contentPart>
          </mc:Choice>
          <mc:Fallback xmlns="">
            <p:pic>
              <p:nvPicPr>
                <p:cNvPr id="38" name="Ink 37">
                  <a:extLst>
                    <a:ext uri="{FF2B5EF4-FFF2-40B4-BE49-F238E27FC236}">
                      <a16:creationId xmlns:a16="http://schemas.microsoft.com/office/drawing/2014/main" id="{ADCDFC55-E432-41C7-0B58-6F247F649051}"/>
                    </a:ext>
                  </a:extLst>
                </p:cNvPr>
                <p:cNvPicPr/>
                <p:nvPr/>
              </p:nvPicPr>
              <p:blipFill>
                <a:blip r:embed="rId70"/>
                <a:stretch>
                  <a:fillRect/>
                </a:stretch>
              </p:blipFill>
              <p:spPr>
                <a:xfrm>
                  <a:off x="8156076" y="4305665"/>
                  <a:ext cx="141840" cy="218160"/>
                </a:xfrm>
                <a:prstGeom prst="rect">
                  <a:avLst/>
                </a:prstGeom>
              </p:spPr>
            </p:pic>
          </mc:Fallback>
        </mc:AlternateContent>
        <mc:AlternateContent xmlns:mc="http://schemas.openxmlformats.org/markup-compatibility/2006" xmlns:p14="http://schemas.microsoft.com/office/powerpoint/2010/main">
          <mc:Choice Requires="p14">
            <p:contentPart p14:bwMode="auto" r:id="rId71">
              <p14:nvContentPartPr>
                <p14:cNvPr id="39" name="Ink 38">
                  <a:extLst>
                    <a:ext uri="{FF2B5EF4-FFF2-40B4-BE49-F238E27FC236}">
                      <a16:creationId xmlns:a16="http://schemas.microsoft.com/office/drawing/2014/main" id="{A297F065-BDF2-04EE-9BBF-18D6CE649D4C}"/>
                    </a:ext>
                  </a:extLst>
                </p14:cNvPr>
                <p14:cNvContentPartPr/>
                <p14:nvPr/>
              </p14:nvContentPartPr>
              <p14:xfrm>
                <a:off x="8395836" y="4396385"/>
                <a:ext cx="83880" cy="43560"/>
              </p14:xfrm>
            </p:contentPart>
          </mc:Choice>
          <mc:Fallback xmlns="">
            <p:pic>
              <p:nvPicPr>
                <p:cNvPr id="39" name="Ink 38">
                  <a:extLst>
                    <a:ext uri="{FF2B5EF4-FFF2-40B4-BE49-F238E27FC236}">
                      <a16:creationId xmlns:a16="http://schemas.microsoft.com/office/drawing/2014/main" id="{A297F065-BDF2-04EE-9BBF-18D6CE649D4C}"/>
                    </a:ext>
                  </a:extLst>
                </p:cNvPr>
                <p:cNvPicPr/>
                <p:nvPr/>
              </p:nvPicPr>
              <p:blipFill>
                <a:blip r:embed="rId72"/>
                <a:stretch>
                  <a:fillRect/>
                </a:stretch>
              </p:blipFill>
              <p:spPr>
                <a:xfrm>
                  <a:off x="8386836" y="4387385"/>
                  <a:ext cx="101520" cy="61200"/>
                </a:xfrm>
                <a:prstGeom prst="rect">
                  <a:avLst/>
                </a:prstGeom>
              </p:spPr>
            </p:pic>
          </mc:Fallback>
        </mc:AlternateContent>
        <mc:AlternateContent xmlns:mc="http://schemas.openxmlformats.org/markup-compatibility/2006" xmlns:p14="http://schemas.microsoft.com/office/powerpoint/2010/main">
          <mc:Choice Requires="p14">
            <p:contentPart p14:bwMode="auto" r:id="rId73">
              <p14:nvContentPartPr>
                <p14:cNvPr id="40" name="Ink 39">
                  <a:extLst>
                    <a:ext uri="{FF2B5EF4-FFF2-40B4-BE49-F238E27FC236}">
                      <a16:creationId xmlns:a16="http://schemas.microsoft.com/office/drawing/2014/main" id="{5993C039-2E8F-33A1-3B93-CA5A8A60D014}"/>
                    </a:ext>
                  </a:extLst>
                </p14:cNvPr>
                <p14:cNvContentPartPr/>
                <p14:nvPr/>
              </p14:nvContentPartPr>
              <p14:xfrm>
                <a:off x="8366676" y="4396385"/>
                <a:ext cx="103320" cy="56160"/>
              </p14:xfrm>
            </p:contentPart>
          </mc:Choice>
          <mc:Fallback xmlns="">
            <p:pic>
              <p:nvPicPr>
                <p:cNvPr id="40" name="Ink 39">
                  <a:extLst>
                    <a:ext uri="{FF2B5EF4-FFF2-40B4-BE49-F238E27FC236}">
                      <a16:creationId xmlns:a16="http://schemas.microsoft.com/office/drawing/2014/main" id="{5993C039-2E8F-33A1-3B93-CA5A8A60D014}"/>
                    </a:ext>
                  </a:extLst>
                </p:cNvPr>
                <p:cNvPicPr/>
                <p:nvPr/>
              </p:nvPicPr>
              <p:blipFill>
                <a:blip r:embed="rId74"/>
                <a:stretch>
                  <a:fillRect/>
                </a:stretch>
              </p:blipFill>
              <p:spPr>
                <a:xfrm>
                  <a:off x="8357676" y="4387385"/>
                  <a:ext cx="120960" cy="73800"/>
                </a:xfrm>
                <a:prstGeom prst="rect">
                  <a:avLst/>
                </a:prstGeom>
              </p:spPr>
            </p:pic>
          </mc:Fallback>
        </mc:AlternateContent>
        <mc:AlternateContent xmlns:mc="http://schemas.openxmlformats.org/markup-compatibility/2006" xmlns:p14="http://schemas.microsoft.com/office/powerpoint/2010/main">
          <mc:Choice Requires="p14">
            <p:contentPart p14:bwMode="auto" r:id="rId75">
              <p14:nvContentPartPr>
                <p14:cNvPr id="41" name="Ink 40">
                  <a:extLst>
                    <a:ext uri="{FF2B5EF4-FFF2-40B4-BE49-F238E27FC236}">
                      <a16:creationId xmlns:a16="http://schemas.microsoft.com/office/drawing/2014/main" id="{A7D4EB85-92D9-D253-6827-25A886A4D3A6}"/>
                    </a:ext>
                  </a:extLst>
                </p14:cNvPr>
                <p14:cNvContentPartPr/>
                <p14:nvPr/>
              </p14:nvContentPartPr>
              <p14:xfrm>
                <a:off x="8633436" y="4257785"/>
                <a:ext cx="183960" cy="206640"/>
              </p14:xfrm>
            </p:contentPart>
          </mc:Choice>
          <mc:Fallback xmlns="">
            <p:pic>
              <p:nvPicPr>
                <p:cNvPr id="41" name="Ink 40">
                  <a:extLst>
                    <a:ext uri="{FF2B5EF4-FFF2-40B4-BE49-F238E27FC236}">
                      <a16:creationId xmlns:a16="http://schemas.microsoft.com/office/drawing/2014/main" id="{A7D4EB85-92D9-D253-6827-25A886A4D3A6}"/>
                    </a:ext>
                  </a:extLst>
                </p:cNvPr>
                <p:cNvPicPr/>
                <p:nvPr/>
              </p:nvPicPr>
              <p:blipFill>
                <a:blip r:embed="rId76"/>
                <a:stretch>
                  <a:fillRect/>
                </a:stretch>
              </p:blipFill>
              <p:spPr>
                <a:xfrm>
                  <a:off x="8624796" y="4248785"/>
                  <a:ext cx="201600" cy="224280"/>
                </a:xfrm>
                <a:prstGeom prst="rect">
                  <a:avLst/>
                </a:prstGeom>
              </p:spPr>
            </p:pic>
          </mc:Fallback>
        </mc:AlternateContent>
        <mc:AlternateContent xmlns:mc="http://schemas.openxmlformats.org/markup-compatibility/2006" xmlns:p14="http://schemas.microsoft.com/office/powerpoint/2010/main">
          <mc:Choice Requires="p14">
            <p:contentPart p14:bwMode="auto" r:id="rId77">
              <p14:nvContentPartPr>
                <p14:cNvPr id="42" name="Ink 41">
                  <a:extLst>
                    <a:ext uri="{FF2B5EF4-FFF2-40B4-BE49-F238E27FC236}">
                      <a16:creationId xmlns:a16="http://schemas.microsoft.com/office/drawing/2014/main" id="{5FE8C6F4-98F8-7411-4978-5A5F2BA613A8}"/>
                    </a:ext>
                  </a:extLst>
                </p14:cNvPr>
                <p14:cNvContentPartPr/>
                <p14:nvPr/>
              </p14:nvContentPartPr>
              <p14:xfrm>
                <a:off x="8903796" y="4312505"/>
                <a:ext cx="124920" cy="99000"/>
              </p14:xfrm>
            </p:contentPart>
          </mc:Choice>
          <mc:Fallback xmlns="">
            <p:pic>
              <p:nvPicPr>
                <p:cNvPr id="42" name="Ink 41">
                  <a:extLst>
                    <a:ext uri="{FF2B5EF4-FFF2-40B4-BE49-F238E27FC236}">
                      <a16:creationId xmlns:a16="http://schemas.microsoft.com/office/drawing/2014/main" id="{5FE8C6F4-98F8-7411-4978-5A5F2BA613A8}"/>
                    </a:ext>
                  </a:extLst>
                </p:cNvPr>
                <p:cNvPicPr/>
                <p:nvPr/>
              </p:nvPicPr>
              <p:blipFill>
                <a:blip r:embed="rId78"/>
                <a:stretch>
                  <a:fillRect/>
                </a:stretch>
              </p:blipFill>
              <p:spPr>
                <a:xfrm>
                  <a:off x="8895156" y="4303865"/>
                  <a:ext cx="142560" cy="116640"/>
                </a:xfrm>
                <a:prstGeom prst="rect">
                  <a:avLst/>
                </a:prstGeom>
              </p:spPr>
            </p:pic>
          </mc:Fallback>
        </mc:AlternateContent>
        <mc:AlternateContent xmlns:mc="http://schemas.openxmlformats.org/markup-compatibility/2006" xmlns:p14="http://schemas.microsoft.com/office/powerpoint/2010/main">
          <mc:Choice Requires="p14">
            <p:contentPart p14:bwMode="auto" r:id="rId79">
              <p14:nvContentPartPr>
                <p14:cNvPr id="43" name="Ink 42">
                  <a:extLst>
                    <a:ext uri="{FF2B5EF4-FFF2-40B4-BE49-F238E27FC236}">
                      <a16:creationId xmlns:a16="http://schemas.microsoft.com/office/drawing/2014/main" id="{26CF12AF-6A81-5CF6-A888-4793AA3F8CF8}"/>
                    </a:ext>
                  </a:extLst>
                </p14:cNvPr>
                <p14:cNvContentPartPr/>
                <p14:nvPr/>
              </p14:nvContentPartPr>
              <p14:xfrm>
                <a:off x="9161556" y="4276145"/>
                <a:ext cx="151200" cy="132840"/>
              </p14:xfrm>
            </p:contentPart>
          </mc:Choice>
          <mc:Fallback xmlns="">
            <p:pic>
              <p:nvPicPr>
                <p:cNvPr id="43" name="Ink 42">
                  <a:extLst>
                    <a:ext uri="{FF2B5EF4-FFF2-40B4-BE49-F238E27FC236}">
                      <a16:creationId xmlns:a16="http://schemas.microsoft.com/office/drawing/2014/main" id="{26CF12AF-6A81-5CF6-A888-4793AA3F8CF8}"/>
                    </a:ext>
                  </a:extLst>
                </p:cNvPr>
                <p:cNvPicPr/>
                <p:nvPr/>
              </p:nvPicPr>
              <p:blipFill>
                <a:blip r:embed="rId80"/>
                <a:stretch>
                  <a:fillRect/>
                </a:stretch>
              </p:blipFill>
              <p:spPr>
                <a:xfrm>
                  <a:off x="9152556" y="4267145"/>
                  <a:ext cx="168840" cy="150480"/>
                </a:xfrm>
                <a:prstGeom prst="rect">
                  <a:avLst/>
                </a:prstGeom>
              </p:spPr>
            </p:pic>
          </mc:Fallback>
        </mc:AlternateContent>
        <mc:AlternateContent xmlns:mc="http://schemas.openxmlformats.org/markup-compatibility/2006" xmlns:p14="http://schemas.microsoft.com/office/powerpoint/2010/main">
          <mc:Choice Requires="p14">
            <p:contentPart p14:bwMode="auto" r:id="rId81">
              <p14:nvContentPartPr>
                <p14:cNvPr id="44" name="Ink 43">
                  <a:extLst>
                    <a:ext uri="{FF2B5EF4-FFF2-40B4-BE49-F238E27FC236}">
                      <a16:creationId xmlns:a16="http://schemas.microsoft.com/office/drawing/2014/main" id="{3B78F131-FEC1-37F6-F0F6-055F3660A84D}"/>
                    </a:ext>
                  </a:extLst>
                </p14:cNvPr>
                <p14:cNvContentPartPr/>
                <p14:nvPr/>
              </p14:nvContentPartPr>
              <p14:xfrm>
                <a:off x="9180636" y="4275425"/>
                <a:ext cx="135360" cy="10080"/>
              </p14:xfrm>
            </p:contentPart>
          </mc:Choice>
          <mc:Fallback xmlns="">
            <p:pic>
              <p:nvPicPr>
                <p:cNvPr id="44" name="Ink 43">
                  <a:extLst>
                    <a:ext uri="{FF2B5EF4-FFF2-40B4-BE49-F238E27FC236}">
                      <a16:creationId xmlns:a16="http://schemas.microsoft.com/office/drawing/2014/main" id="{3B78F131-FEC1-37F6-F0F6-055F3660A84D}"/>
                    </a:ext>
                  </a:extLst>
                </p:cNvPr>
                <p:cNvPicPr/>
                <p:nvPr/>
              </p:nvPicPr>
              <p:blipFill>
                <a:blip r:embed="rId82"/>
                <a:stretch>
                  <a:fillRect/>
                </a:stretch>
              </p:blipFill>
              <p:spPr>
                <a:xfrm>
                  <a:off x="9171996" y="4266785"/>
                  <a:ext cx="153000" cy="27720"/>
                </a:xfrm>
                <a:prstGeom prst="rect">
                  <a:avLst/>
                </a:prstGeom>
              </p:spPr>
            </p:pic>
          </mc:Fallback>
        </mc:AlternateContent>
        <mc:AlternateContent xmlns:mc="http://schemas.openxmlformats.org/markup-compatibility/2006" xmlns:p14="http://schemas.microsoft.com/office/powerpoint/2010/main">
          <mc:Choice Requires="p14">
            <p:contentPart p14:bwMode="auto" r:id="rId83">
              <p14:nvContentPartPr>
                <p14:cNvPr id="45" name="Ink 44">
                  <a:extLst>
                    <a:ext uri="{FF2B5EF4-FFF2-40B4-BE49-F238E27FC236}">
                      <a16:creationId xmlns:a16="http://schemas.microsoft.com/office/drawing/2014/main" id="{FCF46518-07E1-FF5A-CCF0-D55549A01695}"/>
                    </a:ext>
                  </a:extLst>
                </p14:cNvPr>
                <p14:cNvContentPartPr/>
                <p14:nvPr/>
              </p14:nvContentPartPr>
              <p14:xfrm>
                <a:off x="9439116" y="4349945"/>
                <a:ext cx="114120" cy="54000"/>
              </p14:xfrm>
            </p:contentPart>
          </mc:Choice>
          <mc:Fallback xmlns="">
            <p:pic>
              <p:nvPicPr>
                <p:cNvPr id="45" name="Ink 44">
                  <a:extLst>
                    <a:ext uri="{FF2B5EF4-FFF2-40B4-BE49-F238E27FC236}">
                      <a16:creationId xmlns:a16="http://schemas.microsoft.com/office/drawing/2014/main" id="{FCF46518-07E1-FF5A-CCF0-D55549A01695}"/>
                    </a:ext>
                  </a:extLst>
                </p:cNvPr>
                <p:cNvPicPr/>
                <p:nvPr/>
              </p:nvPicPr>
              <p:blipFill>
                <a:blip r:embed="rId84"/>
                <a:stretch>
                  <a:fillRect/>
                </a:stretch>
              </p:blipFill>
              <p:spPr>
                <a:xfrm>
                  <a:off x="9430116" y="4340945"/>
                  <a:ext cx="131760" cy="71640"/>
                </a:xfrm>
                <a:prstGeom prst="rect">
                  <a:avLst/>
                </a:prstGeom>
              </p:spPr>
            </p:pic>
          </mc:Fallback>
        </mc:AlternateContent>
        <mc:AlternateContent xmlns:mc="http://schemas.openxmlformats.org/markup-compatibility/2006" xmlns:p14="http://schemas.microsoft.com/office/powerpoint/2010/main">
          <mc:Choice Requires="p14">
            <p:contentPart p14:bwMode="auto" r:id="rId85">
              <p14:nvContentPartPr>
                <p14:cNvPr id="46" name="Ink 45">
                  <a:extLst>
                    <a:ext uri="{FF2B5EF4-FFF2-40B4-BE49-F238E27FC236}">
                      <a16:creationId xmlns:a16="http://schemas.microsoft.com/office/drawing/2014/main" id="{030FCAF0-2CD2-5A1B-C87B-5D90D1A28009}"/>
                    </a:ext>
                  </a:extLst>
                </p14:cNvPr>
                <p14:cNvContentPartPr/>
                <p14:nvPr/>
              </p14:nvContentPartPr>
              <p14:xfrm>
                <a:off x="9470436" y="4303505"/>
                <a:ext cx="89280" cy="76680"/>
              </p14:xfrm>
            </p:contentPart>
          </mc:Choice>
          <mc:Fallback xmlns="">
            <p:pic>
              <p:nvPicPr>
                <p:cNvPr id="46" name="Ink 45">
                  <a:extLst>
                    <a:ext uri="{FF2B5EF4-FFF2-40B4-BE49-F238E27FC236}">
                      <a16:creationId xmlns:a16="http://schemas.microsoft.com/office/drawing/2014/main" id="{030FCAF0-2CD2-5A1B-C87B-5D90D1A28009}"/>
                    </a:ext>
                  </a:extLst>
                </p:cNvPr>
                <p:cNvPicPr/>
                <p:nvPr/>
              </p:nvPicPr>
              <p:blipFill>
                <a:blip r:embed="rId86"/>
                <a:stretch>
                  <a:fillRect/>
                </a:stretch>
              </p:blipFill>
              <p:spPr>
                <a:xfrm>
                  <a:off x="9461436" y="4294505"/>
                  <a:ext cx="106920" cy="94320"/>
                </a:xfrm>
                <a:prstGeom prst="rect">
                  <a:avLst/>
                </a:prstGeom>
              </p:spPr>
            </p:pic>
          </mc:Fallback>
        </mc:AlternateContent>
        <mc:AlternateContent xmlns:mc="http://schemas.openxmlformats.org/markup-compatibility/2006" xmlns:p14="http://schemas.microsoft.com/office/powerpoint/2010/main">
          <mc:Choice Requires="p14">
            <p:contentPart p14:bwMode="auto" r:id="rId87">
              <p14:nvContentPartPr>
                <p14:cNvPr id="47" name="Ink 46">
                  <a:extLst>
                    <a:ext uri="{FF2B5EF4-FFF2-40B4-BE49-F238E27FC236}">
                      <a16:creationId xmlns:a16="http://schemas.microsoft.com/office/drawing/2014/main" id="{1A71909C-7B32-C85A-61B1-FB672F5DC2B7}"/>
                    </a:ext>
                  </a:extLst>
                </p14:cNvPr>
                <p14:cNvContentPartPr/>
                <p14:nvPr/>
              </p14:nvContentPartPr>
              <p14:xfrm>
                <a:off x="9679956" y="4294145"/>
                <a:ext cx="73080" cy="42120"/>
              </p14:xfrm>
            </p:contentPart>
          </mc:Choice>
          <mc:Fallback xmlns="">
            <p:pic>
              <p:nvPicPr>
                <p:cNvPr id="47" name="Ink 46">
                  <a:extLst>
                    <a:ext uri="{FF2B5EF4-FFF2-40B4-BE49-F238E27FC236}">
                      <a16:creationId xmlns:a16="http://schemas.microsoft.com/office/drawing/2014/main" id="{1A71909C-7B32-C85A-61B1-FB672F5DC2B7}"/>
                    </a:ext>
                  </a:extLst>
                </p:cNvPr>
                <p:cNvPicPr/>
                <p:nvPr/>
              </p:nvPicPr>
              <p:blipFill>
                <a:blip r:embed="rId88"/>
                <a:stretch>
                  <a:fillRect/>
                </a:stretch>
              </p:blipFill>
              <p:spPr>
                <a:xfrm>
                  <a:off x="9670956" y="4285505"/>
                  <a:ext cx="90720" cy="59760"/>
                </a:xfrm>
                <a:prstGeom prst="rect">
                  <a:avLst/>
                </a:prstGeom>
              </p:spPr>
            </p:pic>
          </mc:Fallback>
        </mc:AlternateContent>
        <mc:AlternateContent xmlns:mc="http://schemas.openxmlformats.org/markup-compatibility/2006" xmlns:p14="http://schemas.microsoft.com/office/powerpoint/2010/main">
          <mc:Choice Requires="p14">
            <p:contentPart p14:bwMode="auto" r:id="rId89">
              <p14:nvContentPartPr>
                <p14:cNvPr id="48" name="Ink 47">
                  <a:extLst>
                    <a:ext uri="{FF2B5EF4-FFF2-40B4-BE49-F238E27FC236}">
                      <a16:creationId xmlns:a16="http://schemas.microsoft.com/office/drawing/2014/main" id="{4D76B864-E4F1-83D0-E4D3-EEE4041C8B25}"/>
                    </a:ext>
                  </a:extLst>
                </p14:cNvPr>
                <p14:cNvContentPartPr/>
                <p14:nvPr/>
              </p14:nvContentPartPr>
              <p14:xfrm>
                <a:off x="9781476" y="4276145"/>
                <a:ext cx="18360" cy="131760"/>
              </p14:xfrm>
            </p:contentPart>
          </mc:Choice>
          <mc:Fallback xmlns="">
            <p:pic>
              <p:nvPicPr>
                <p:cNvPr id="48" name="Ink 47">
                  <a:extLst>
                    <a:ext uri="{FF2B5EF4-FFF2-40B4-BE49-F238E27FC236}">
                      <a16:creationId xmlns:a16="http://schemas.microsoft.com/office/drawing/2014/main" id="{4D76B864-E4F1-83D0-E4D3-EEE4041C8B25}"/>
                    </a:ext>
                  </a:extLst>
                </p:cNvPr>
                <p:cNvPicPr/>
                <p:nvPr/>
              </p:nvPicPr>
              <p:blipFill>
                <a:blip r:embed="rId90"/>
                <a:stretch>
                  <a:fillRect/>
                </a:stretch>
              </p:blipFill>
              <p:spPr>
                <a:xfrm>
                  <a:off x="9772836" y="4267145"/>
                  <a:ext cx="36000" cy="149400"/>
                </a:xfrm>
                <a:prstGeom prst="rect">
                  <a:avLst/>
                </a:prstGeom>
              </p:spPr>
            </p:pic>
          </mc:Fallback>
        </mc:AlternateContent>
        <mc:AlternateContent xmlns:mc="http://schemas.openxmlformats.org/markup-compatibility/2006" xmlns:p14="http://schemas.microsoft.com/office/powerpoint/2010/main">
          <mc:Choice Requires="p14">
            <p:contentPart p14:bwMode="auto" r:id="rId91">
              <p14:nvContentPartPr>
                <p14:cNvPr id="49" name="Ink 48">
                  <a:extLst>
                    <a:ext uri="{FF2B5EF4-FFF2-40B4-BE49-F238E27FC236}">
                      <a16:creationId xmlns:a16="http://schemas.microsoft.com/office/drawing/2014/main" id="{FC99AB79-746F-8292-6123-0BBF40D7C96E}"/>
                    </a:ext>
                  </a:extLst>
                </p14:cNvPr>
                <p14:cNvContentPartPr/>
                <p14:nvPr/>
              </p14:nvContentPartPr>
              <p14:xfrm>
                <a:off x="9929076" y="4312505"/>
                <a:ext cx="94680" cy="84600"/>
              </p14:xfrm>
            </p:contentPart>
          </mc:Choice>
          <mc:Fallback xmlns="">
            <p:pic>
              <p:nvPicPr>
                <p:cNvPr id="49" name="Ink 48">
                  <a:extLst>
                    <a:ext uri="{FF2B5EF4-FFF2-40B4-BE49-F238E27FC236}">
                      <a16:creationId xmlns:a16="http://schemas.microsoft.com/office/drawing/2014/main" id="{FC99AB79-746F-8292-6123-0BBF40D7C96E}"/>
                    </a:ext>
                  </a:extLst>
                </p:cNvPr>
                <p:cNvPicPr/>
                <p:nvPr/>
              </p:nvPicPr>
              <p:blipFill>
                <a:blip r:embed="rId92"/>
                <a:stretch>
                  <a:fillRect/>
                </a:stretch>
              </p:blipFill>
              <p:spPr>
                <a:xfrm>
                  <a:off x="9920076" y="4303865"/>
                  <a:ext cx="112320" cy="102240"/>
                </a:xfrm>
                <a:prstGeom prst="rect">
                  <a:avLst/>
                </a:prstGeom>
              </p:spPr>
            </p:pic>
          </mc:Fallback>
        </mc:AlternateContent>
        <mc:AlternateContent xmlns:mc="http://schemas.openxmlformats.org/markup-compatibility/2006" xmlns:p14="http://schemas.microsoft.com/office/powerpoint/2010/main">
          <mc:Choice Requires="p14">
            <p:contentPart p14:bwMode="auto" r:id="rId93">
              <p14:nvContentPartPr>
                <p14:cNvPr id="50" name="Ink 49">
                  <a:extLst>
                    <a:ext uri="{FF2B5EF4-FFF2-40B4-BE49-F238E27FC236}">
                      <a16:creationId xmlns:a16="http://schemas.microsoft.com/office/drawing/2014/main" id="{F94B208A-153B-BDC0-B7E9-9FCC099387E2}"/>
                    </a:ext>
                  </a:extLst>
                </p14:cNvPr>
                <p14:cNvContentPartPr/>
                <p14:nvPr/>
              </p14:nvContentPartPr>
              <p14:xfrm>
                <a:off x="10131756" y="4256705"/>
                <a:ext cx="115560" cy="169560"/>
              </p14:xfrm>
            </p:contentPart>
          </mc:Choice>
          <mc:Fallback xmlns="">
            <p:pic>
              <p:nvPicPr>
                <p:cNvPr id="50" name="Ink 49">
                  <a:extLst>
                    <a:ext uri="{FF2B5EF4-FFF2-40B4-BE49-F238E27FC236}">
                      <a16:creationId xmlns:a16="http://schemas.microsoft.com/office/drawing/2014/main" id="{F94B208A-153B-BDC0-B7E9-9FCC099387E2}"/>
                    </a:ext>
                  </a:extLst>
                </p:cNvPr>
                <p:cNvPicPr/>
                <p:nvPr/>
              </p:nvPicPr>
              <p:blipFill>
                <a:blip r:embed="rId94"/>
                <a:stretch>
                  <a:fillRect/>
                </a:stretch>
              </p:blipFill>
              <p:spPr>
                <a:xfrm>
                  <a:off x="10123116" y="4247705"/>
                  <a:ext cx="133200" cy="187200"/>
                </a:xfrm>
                <a:prstGeom prst="rect">
                  <a:avLst/>
                </a:prstGeom>
              </p:spPr>
            </p:pic>
          </mc:Fallback>
        </mc:AlternateContent>
        <mc:AlternateContent xmlns:mc="http://schemas.openxmlformats.org/markup-compatibility/2006" xmlns:p14="http://schemas.microsoft.com/office/powerpoint/2010/main">
          <mc:Choice Requires="p14">
            <p:contentPart p14:bwMode="auto" r:id="rId95">
              <p14:nvContentPartPr>
                <p14:cNvPr id="59" name="Ink 58">
                  <a:extLst>
                    <a:ext uri="{FF2B5EF4-FFF2-40B4-BE49-F238E27FC236}">
                      <a16:creationId xmlns:a16="http://schemas.microsoft.com/office/drawing/2014/main" id="{96964306-11B7-F1E8-F7A4-2113823A23C3}"/>
                    </a:ext>
                  </a:extLst>
                </p14:cNvPr>
                <p14:cNvContentPartPr/>
                <p14:nvPr/>
              </p14:nvContentPartPr>
              <p14:xfrm>
                <a:off x="10399956" y="4303505"/>
                <a:ext cx="48960" cy="54360"/>
              </p14:xfrm>
            </p:contentPart>
          </mc:Choice>
          <mc:Fallback xmlns="">
            <p:pic>
              <p:nvPicPr>
                <p:cNvPr id="59" name="Ink 58">
                  <a:extLst>
                    <a:ext uri="{FF2B5EF4-FFF2-40B4-BE49-F238E27FC236}">
                      <a16:creationId xmlns:a16="http://schemas.microsoft.com/office/drawing/2014/main" id="{96964306-11B7-F1E8-F7A4-2113823A23C3}"/>
                    </a:ext>
                  </a:extLst>
                </p:cNvPr>
                <p:cNvPicPr/>
                <p:nvPr/>
              </p:nvPicPr>
              <p:blipFill>
                <a:blip r:embed="rId96"/>
                <a:stretch>
                  <a:fillRect/>
                </a:stretch>
              </p:blipFill>
              <p:spPr>
                <a:xfrm>
                  <a:off x="10391316" y="4294505"/>
                  <a:ext cx="66600" cy="72000"/>
                </a:xfrm>
                <a:prstGeom prst="rect">
                  <a:avLst/>
                </a:prstGeom>
              </p:spPr>
            </p:pic>
          </mc:Fallback>
        </mc:AlternateContent>
        <mc:AlternateContent xmlns:mc="http://schemas.openxmlformats.org/markup-compatibility/2006" xmlns:p14="http://schemas.microsoft.com/office/powerpoint/2010/main">
          <mc:Choice Requires="p14">
            <p:contentPart p14:bwMode="auto" r:id="rId97">
              <p14:nvContentPartPr>
                <p14:cNvPr id="60" name="Ink 59">
                  <a:extLst>
                    <a:ext uri="{FF2B5EF4-FFF2-40B4-BE49-F238E27FC236}">
                      <a16:creationId xmlns:a16="http://schemas.microsoft.com/office/drawing/2014/main" id="{F6C15965-233F-79C0-A2E6-A6E6370FB60D}"/>
                    </a:ext>
                  </a:extLst>
                </p14:cNvPr>
                <p14:cNvContentPartPr/>
                <p14:nvPr/>
              </p14:nvContentPartPr>
              <p14:xfrm>
                <a:off x="10390236" y="4276145"/>
                <a:ext cx="74880" cy="61920"/>
              </p14:xfrm>
            </p:contentPart>
          </mc:Choice>
          <mc:Fallback xmlns="">
            <p:pic>
              <p:nvPicPr>
                <p:cNvPr id="60" name="Ink 59">
                  <a:extLst>
                    <a:ext uri="{FF2B5EF4-FFF2-40B4-BE49-F238E27FC236}">
                      <a16:creationId xmlns:a16="http://schemas.microsoft.com/office/drawing/2014/main" id="{F6C15965-233F-79C0-A2E6-A6E6370FB60D}"/>
                    </a:ext>
                  </a:extLst>
                </p:cNvPr>
                <p:cNvPicPr/>
                <p:nvPr/>
              </p:nvPicPr>
              <p:blipFill>
                <a:blip r:embed="rId98"/>
                <a:stretch>
                  <a:fillRect/>
                </a:stretch>
              </p:blipFill>
              <p:spPr>
                <a:xfrm>
                  <a:off x="10381596" y="4267145"/>
                  <a:ext cx="92520" cy="79560"/>
                </a:xfrm>
                <a:prstGeom prst="rect">
                  <a:avLst/>
                </a:prstGeom>
              </p:spPr>
            </p:pic>
          </mc:Fallback>
        </mc:AlternateContent>
        <mc:AlternateContent xmlns:mc="http://schemas.openxmlformats.org/markup-compatibility/2006" xmlns:p14="http://schemas.microsoft.com/office/powerpoint/2010/main">
          <mc:Choice Requires="p14">
            <p:contentPart p14:bwMode="auto" r:id="rId99">
              <p14:nvContentPartPr>
                <p14:cNvPr id="61" name="Ink 60">
                  <a:extLst>
                    <a:ext uri="{FF2B5EF4-FFF2-40B4-BE49-F238E27FC236}">
                      <a16:creationId xmlns:a16="http://schemas.microsoft.com/office/drawing/2014/main" id="{FA75B866-6903-87F3-9F50-A0B002D4E6B5}"/>
                    </a:ext>
                  </a:extLst>
                </p14:cNvPr>
                <p14:cNvContentPartPr/>
                <p14:nvPr/>
              </p14:nvContentPartPr>
              <p14:xfrm>
                <a:off x="10566276" y="4240145"/>
                <a:ext cx="151200" cy="179280"/>
              </p14:xfrm>
            </p:contentPart>
          </mc:Choice>
          <mc:Fallback xmlns="">
            <p:pic>
              <p:nvPicPr>
                <p:cNvPr id="61" name="Ink 60">
                  <a:extLst>
                    <a:ext uri="{FF2B5EF4-FFF2-40B4-BE49-F238E27FC236}">
                      <a16:creationId xmlns:a16="http://schemas.microsoft.com/office/drawing/2014/main" id="{FA75B866-6903-87F3-9F50-A0B002D4E6B5}"/>
                    </a:ext>
                  </a:extLst>
                </p:cNvPr>
                <p:cNvPicPr/>
                <p:nvPr/>
              </p:nvPicPr>
              <p:blipFill>
                <a:blip r:embed="rId100"/>
                <a:stretch>
                  <a:fillRect/>
                </a:stretch>
              </p:blipFill>
              <p:spPr>
                <a:xfrm>
                  <a:off x="10557276" y="4231145"/>
                  <a:ext cx="168840" cy="196920"/>
                </a:xfrm>
                <a:prstGeom prst="rect">
                  <a:avLst/>
                </a:prstGeom>
              </p:spPr>
            </p:pic>
          </mc:Fallback>
        </mc:AlternateContent>
        <mc:AlternateContent xmlns:mc="http://schemas.openxmlformats.org/markup-compatibility/2006" xmlns:p14="http://schemas.microsoft.com/office/powerpoint/2010/main">
          <mc:Choice Requires="p14">
            <p:contentPart p14:bwMode="auto" r:id="rId101">
              <p14:nvContentPartPr>
                <p14:cNvPr id="62" name="Ink 61">
                  <a:extLst>
                    <a:ext uri="{FF2B5EF4-FFF2-40B4-BE49-F238E27FC236}">
                      <a16:creationId xmlns:a16="http://schemas.microsoft.com/office/drawing/2014/main" id="{BD401603-317F-890D-45F8-A736171B4EEE}"/>
                    </a:ext>
                  </a:extLst>
                </p14:cNvPr>
                <p14:cNvContentPartPr/>
                <p14:nvPr/>
              </p14:nvContentPartPr>
              <p14:xfrm>
                <a:off x="10824756" y="4294145"/>
                <a:ext cx="33840" cy="25560"/>
              </p14:xfrm>
            </p:contentPart>
          </mc:Choice>
          <mc:Fallback xmlns="">
            <p:pic>
              <p:nvPicPr>
                <p:cNvPr id="62" name="Ink 61">
                  <a:extLst>
                    <a:ext uri="{FF2B5EF4-FFF2-40B4-BE49-F238E27FC236}">
                      <a16:creationId xmlns:a16="http://schemas.microsoft.com/office/drawing/2014/main" id="{BD401603-317F-890D-45F8-A736171B4EEE}"/>
                    </a:ext>
                  </a:extLst>
                </p:cNvPr>
                <p:cNvPicPr/>
                <p:nvPr/>
              </p:nvPicPr>
              <p:blipFill>
                <a:blip r:embed="rId102"/>
                <a:stretch>
                  <a:fillRect/>
                </a:stretch>
              </p:blipFill>
              <p:spPr>
                <a:xfrm>
                  <a:off x="10815756" y="4285505"/>
                  <a:ext cx="51480" cy="43200"/>
                </a:xfrm>
                <a:prstGeom prst="rect">
                  <a:avLst/>
                </a:prstGeom>
              </p:spPr>
            </p:pic>
          </mc:Fallback>
        </mc:AlternateContent>
        <mc:AlternateContent xmlns:mc="http://schemas.openxmlformats.org/markup-compatibility/2006" xmlns:p14="http://schemas.microsoft.com/office/powerpoint/2010/main">
          <mc:Choice Requires="p14">
            <p:contentPart p14:bwMode="auto" r:id="rId103">
              <p14:nvContentPartPr>
                <p14:cNvPr id="63" name="Ink 62">
                  <a:extLst>
                    <a:ext uri="{FF2B5EF4-FFF2-40B4-BE49-F238E27FC236}">
                      <a16:creationId xmlns:a16="http://schemas.microsoft.com/office/drawing/2014/main" id="{DC49B669-A72A-DD09-5E62-FAB567990837}"/>
                    </a:ext>
                  </a:extLst>
                </p14:cNvPr>
                <p14:cNvContentPartPr/>
                <p14:nvPr/>
              </p14:nvContentPartPr>
              <p14:xfrm>
                <a:off x="10816116" y="4294145"/>
                <a:ext cx="73440" cy="42840"/>
              </p14:xfrm>
            </p:contentPart>
          </mc:Choice>
          <mc:Fallback xmlns="">
            <p:pic>
              <p:nvPicPr>
                <p:cNvPr id="63" name="Ink 62">
                  <a:extLst>
                    <a:ext uri="{FF2B5EF4-FFF2-40B4-BE49-F238E27FC236}">
                      <a16:creationId xmlns:a16="http://schemas.microsoft.com/office/drawing/2014/main" id="{DC49B669-A72A-DD09-5E62-FAB567990837}"/>
                    </a:ext>
                  </a:extLst>
                </p:cNvPr>
                <p:cNvPicPr/>
                <p:nvPr/>
              </p:nvPicPr>
              <p:blipFill>
                <a:blip r:embed="rId104"/>
                <a:stretch>
                  <a:fillRect/>
                </a:stretch>
              </p:blipFill>
              <p:spPr>
                <a:xfrm>
                  <a:off x="10807476" y="4285505"/>
                  <a:ext cx="91080" cy="60480"/>
                </a:xfrm>
                <a:prstGeom prst="rect">
                  <a:avLst/>
                </a:prstGeom>
              </p:spPr>
            </p:pic>
          </mc:Fallback>
        </mc:AlternateContent>
        <mc:AlternateContent xmlns:mc="http://schemas.openxmlformats.org/markup-compatibility/2006" xmlns:p14="http://schemas.microsoft.com/office/powerpoint/2010/main">
          <mc:Choice Requires="p14">
            <p:contentPart p14:bwMode="auto" r:id="rId105">
              <p14:nvContentPartPr>
                <p14:cNvPr id="64" name="Ink 63">
                  <a:extLst>
                    <a:ext uri="{FF2B5EF4-FFF2-40B4-BE49-F238E27FC236}">
                      <a16:creationId xmlns:a16="http://schemas.microsoft.com/office/drawing/2014/main" id="{984AC316-CB2B-86E7-3D01-835F83B039BE}"/>
                    </a:ext>
                  </a:extLst>
                </p14:cNvPr>
                <p14:cNvContentPartPr/>
                <p14:nvPr/>
              </p14:nvContentPartPr>
              <p14:xfrm>
                <a:off x="11037156" y="4220345"/>
                <a:ext cx="18360" cy="200160"/>
              </p14:xfrm>
            </p:contentPart>
          </mc:Choice>
          <mc:Fallback xmlns="">
            <p:pic>
              <p:nvPicPr>
                <p:cNvPr id="64" name="Ink 63">
                  <a:extLst>
                    <a:ext uri="{FF2B5EF4-FFF2-40B4-BE49-F238E27FC236}">
                      <a16:creationId xmlns:a16="http://schemas.microsoft.com/office/drawing/2014/main" id="{984AC316-CB2B-86E7-3D01-835F83B039BE}"/>
                    </a:ext>
                  </a:extLst>
                </p:cNvPr>
                <p:cNvPicPr/>
                <p:nvPr/>
              </p:nvPicPr>
              <p:blipFill>
                <a:blip r:embed="rId106"/>
                <a:stretch>
                  <a:fillRect/>
                </a:stretch>
              </p:blipFill>
              <p:spPr>
                <a:xfrm>
                  <a:off x="11028516" y="4211705"/>
                  <a:ext cx="36000" cy="217800"/>
                </a:xfrm>
                <a:prstGeom prst="rect">
                  <a:avLst/>
                </a:prstGeom>
              </p:spPr>
            </p:pic>
          </mc:Fallback>
        </mc:AlternateContent>
        <mc:AlternateContent xmlns:mc="http://schemas.openxmlformats.org/markup-compatibility/2006" xmlns:p14="http://schemas.microsoft.com/office/powerpoint/2010/main">
          <mc:Choice Requires="p14">
            <p:contentPart p14:bwMode="auto" r:id="rId107">
              <p14:nvContentPartPr>
                <p14:cNvPr id="69" name="Ink 68">
                  <a:extLst>
                    <a:ext uri="{FF2B5EF4-FFF2-40B4-BE49-F238E27FC236}">
                      <a16:creationId xmlns:a16="http://schemas.microsoft.com/office/drawing/2014/main" id="{BFDB6C56-004A-6AB5-71C8-DBFDF355D2D9}"/>
                    </a:ext>
                  </a:extLst>
                </p14:cNvPr>
                <p14:cNvContentPartPr/>
                <p14:nvPr/>
              </p14:nvContentPartPr>
              <p14:xfrm>
                <a:off x="9481956" y="4368305"/>
                <a:ext cx="22320" cy="48960"/>
              </p14:xfrm>
            </p:contentPart>
          </mc:Choice>
          <mc:Fallback xmlns="">
            <p:pic>
              <p:nvPicPr>
                <p:cNvPr id="69" name="Ink 68">
                  <a:extLst>
                    <a:ext uri="{FF2B5EF4-FFF2-40B4-BE49-F238E27FC236}">
                      <a16:creationId xmlns:a16="http://schemas.microsoft.com/office/drawing/2014/main" id="{BFDB6C56-004A-6AB5-71C8-DBFDF355D2D9}"/>
                    </a:ext>
                  </a:extLst>
                </p:cNvPr>
                <p:cNvPicPr/>
                <p:nvPr/>
              </p:nvPicPr>
              <p:blipFill>
                <a:blip r:embed="rId108"/>
                <a:stretch>
                  <a:fillRect/>
                </a:stretch>
              </p:blipFill>
              <p:spPr>
                <a:xfrm>
                  <a:off x="9472956" y="4359305"/>
                  <a:ext cx="39960" cy="66600"/>
                </a:xfrm>
                <a:prstGeom prst="rect">
                  <a:avLst/>
                </a:prstGeom>
              </p:spPr>
            </p:pic>
          </mc:Fallback>
        </mc:AlternateContent>
      </p:grpSp>
      <p:grpSp>
        <p:nvGrpSpPr>
          <p:cNvPr id="84" name="Group 83">
            <a:extLst>
              <a:ext uri="{FF2B5EF4-FFF2-40B4-BE49-F238E27FC236}">
                <a16:creationId xmlns:a16="http://schemas.microsoft.com/office/drawing/2014/main" id="{33C2C5B6-2BD0-CF5C-B9E1-5CF7CC190B45}"/>
              </a:ext>
            </a:extLst>
          </p:cNvPr>
          <p:cNvGrpSpPr/>
          <p:nvPr/>
        </p:nvGrpSpPr>
        <p:grpSpPr>
          <a:xfrm>
            <a:off x="8921796" y="4802825"/>
            <a:ext cx="1988640" cy="251640"/>
            <a:chOff x="8921796" y="4802825"/>
            <a:chExt cx="1988640" cy="251640"/>
          </a:xfrm>
        </p:grpSpPr>
        <mc:AlternateContent xmlns:mc="http://schemas.openxmlformats.org/markup-compatibility/2006" xmlns:p14="http://schemas.microsoft.com/office/powerpoint/2010/main">
          <mc:Choice Requires="p14">
            <p:contentPart p14:bwMode="auto" r:id="rId109">
              <p14:nvContentPartPr>
                <p14:cNvPr id="67" name="Ink 66">
                  <a:extLst>
                    <a:ext uri="{FF2B5EF4-FFF2-40B4-BE49-F238E27FC236}">
                      <a16:creationId xmlns:a16="http://schemas.microsoft.com/office/drawing/2014/main" id="{4713F281-69A4-D41F-2C61-D04CBA95EEB2}"/>
                    </a:ext>
                  </a:extLst>
                </p14:cNvPr>
                <p14:cNvContentPartPr/>
                <p14:nvPr/>
              </p14:nvContentPartPr>
              <p14:xfrm>
                <a:off x="8922156" y="4880585"/>
                <a:ext cx="168840" cy="14760"/>
              </p14:xfrm>
            </p:contentPart>
          </mc:Choice>
          <mc:Fallback xmlns="">
            <p:pic>
              <p:nvPicPr>
                <p:cNvPr id="67" name="Ink 66">
                  <a:extLst>
                    <a:ext uri="{FF2B5EF4-FFF2-40B4-BE49-F238E27FC236}">
                      <a16:creationId xmlns:a16="http://schemas.microsoft.com/office/drawing/2014/main" id="{4713F281-69A4-D41F-2C61-D04CBA95EEB2}"/>
                    </a:ext>
                  </a:extLst>
                </p:cNvPr>
                <p:cNvPicPr/>
                <p:nvPr/>
              </p:nvPicPr>
              <p:blipFill>
                <a:blip r:embed="rId110"/>
                <a:stretch>
                  <a:fillRect/>
                </a:stretch>
              </p:blipFill>
              <p:spPr>
                <a:xfrm>
                  <a:off x="8913516" y="4871585"/>
                  <a:ext cx="186480" cy="32400"/>
                </a:xfrm>
                <a:prstGeom prst="rect">
                  <a:avLst/>
                </a:prstGeom>
              </p:spPr>
            </p:pic>
          </mc:Fallback>
        </mc:AlternateContent>
        <mc:AlternateContent xmlns:mc="http://schemas.openxmlformats.org/markup-compatibility/2006" xmlns:p14="http://schemas.microsoft.com/office/powerpoint/2010/main">
          <mc:Choice Requires="p14">
            <p:contentPart p14:bwMode="auto" r:id="rId111">
              <p14:nvContentPartPr>
                <p14:cNvPr id="68" name="Ink 67">
                  <a:extLst>
                    <a:ext uri="{FF2B5EF4-FFF2-40B4-BE49-F238E27FC236}">
                      <a16:creationId xmlns:a16="http://schemas.microsoft.com/office/drawing/2014/main" id="{06FBBB24-D0BB-1EB3-7A85-85F2C6CEE574}"/>
                    </a:ext>
                  </a:extLst>
                </p14:cNvPr>
                <p14:cNvContentPartPr/>
                <p14:nvPr/>
              </p14:nvContentPartPr>
              <p14:xfrm>
                <a:off x="8921796" y="4922345"/>
                <a:ext cx="179640" cy="132120"/>
              </p14:xfrm>
            </p:contentPart>
          </mc:Choice>
          <mc:Fallback xmlns="">
            <p:pic>
              <p:nvPicPr>
                <p:cNvPr id="68" name="Ink 67">
                  <a:extLst>
                    <a:ext uri="{FF2B5EF4-FFF2-40B4-BE49-F238E27FC236}">
                      <a16:creationId xmlns:a16="http://schemas.microsoft.com/office/drawing/2014/main" id="{06FBBB24-D0BB-1EB3-7A85-85F2C6CEE574}"/>
                    </a:ext>
                  </a:extLst>
                </p:cNvPr>
                <p:cNvPicPr/>
                <p:nvPr/>
              </p:nvPicPr>
              <p:blipFill>
                <a:blip r:embed="rId112"/>
                <a:stretch>
                  <a:fillRect/>
                </a:stretch>
              </p:blipFill>
              <p:spPr>
                <a:xfrm>
                  <a:off x="8913156" y="4913345"/>
                  <a:ext cx="197280" cy="149760"/>
                </a:xfrm>
                <a:prstGeom prst="rect">
                  <a:avLst/>
                </a:prstGeom>
              </p:spPr>
            </p:pic>
          </mc:Fallback>
        </mc:AlternateContent>
        <mc:AlternateContent xmlns:mc="http://schemas.openxmlformats.org/markup-compatibility/2006" xmlns:p14="http://schemas.microsoft.com/office/powerpoint/2010/main">
          <mc:Choice Requires="p14">
            <p:contentPart p14:bwMode="auto" r:id="rId113">
              <p14:nvContentPartPr>
                <p14:cNvPr id="70" name="Ink 69">
                  <a:extLst>
                    <a:ext uri="{FF2B5EF4-FFF2-40B4-BE49-F238E27FC236}">
                      <a16:creationId xmlns:a16="http://schemas.microsoft.com/office/drawing/2014/main" id="{E4134198-F136-9A3D-7E87-933A3290BE8A}"/>
                    </a:ext>
                  </a:extLst>
                </p14:cNvPr>
                <p14:cNvContentPartPr/>
                <p14:nvPr/>
              </p14:nvContentPartPr>
              <p14:xfrm>
                <a:off x="9236436" y="4922345"/>
                <a:ext cx="83160" cy="43920"/>
              </p14:xfrm>
            </p:contentPart>
          </mc:Choice>
          <mc:Fallback xmlns="">
            <p:pic>
              <p:nvPicPr>
                <p:cNvPr id="70" name="Ink 69">
                  <a:extLst>
                    <a:ext uri="{FF2B5EF4-FFF2-40B4-BE49-F238E27FC236}">
                      <a16:creationId xmlns:a16="http://schemas.microsoft.com/office/drawing/2014/main" id="{E4134198-F136-9A3D-7E87-933A3290BE8A}"/>
                    </a:ext>
                  </a:extLst>
                </p:cNvPr>
                <p:cNvPicPr/>
                <p:nvPr/>
              </p:nvPicPr>
              <p:blipFill>
                <a:blip r:embed="rId114"/>
                <a:stretch>
                  <a:fillRect/>
                </a:stretch>
              </p:blipFill>
              <p:spPr>
                <a:xfrm>
                  <a:off x="9227436" y="4913345"/>
                  <a:ext cx="100800" cy="61560"/>
                </a:xfrm>
                <a:prstGeom prst="rect">
                  <a:avLst/>
                </a:prstGeom>
              </p:spPr>
            </p:pic>
          </mc:Fallback>
        </mc:AlternateContent>
        <mc:AlternateContent xmlns:mc="http://schemas.openxmlformats.org/markup-compatibility/2006" xmlns:p14="http://schemas.microsoft.com/office/powerpoint/2010/main">
          <mc:Choice Requires="p14">
            <p:contentPart p14:bwMode="auto" r:id="rId115">
              <p14:nvContentPartPr>
                <p14:cNvPr id="71" name="Ink 70">
                  <a:extLst>
                    <a:ext uri="{FF2B5EF4-FFF2-40B4-BE49-F238E27FC236}">
                      <a16:creationId xmlns:a16="http://schemas.microsoft.com/office/drawing/2014/main" id="{16388E47-7D7D-3E2B-2921-4555B5622BD1}"/>
                    </a:ext>
                  </a:extLst>
                </p14:cNvPr>
                <p14:cNvContentPartPr/>
                <p14:nvPr/>
              </p14:nvContentPartPr>
              <p14:xfrm>
                <a:off x="9265596" y="4903985"/>
                <a:ext cx="54000" cy="29880"/>
              </p14:xfrm>
            </p:contentPart>
          </mc:Choice>
          <mc:Fallback xmlns="">
            <p:pic>
              <p:nvPicPr>
                <p:cNvPr id="71" name="Ink 70">
                  <a:extLst>
                    <a:ext uri="{FF2B5EF4-FFF2-40B4-BE49-F238E27FC236}">
                      <a16:creationId xmlns:a16="http://schemas.microsoft.com/office/drawing/2014/main" id="{16388E47-7D7D-3E2B-2921-4555B5622BD1}"/>
                    </a:ext>
                  </a:extLst>
                </p:cNvPr>
                <p:cNvPicPr/>
                <p:nvPr/>
              </p:nvPicPr>
              <p:blipFill>
                <a:blip r:embed="rId116"/>
                <a:stretch>
                  <a:fillRect/>
                </a:stretch>
              </p:blipFill>
              <p:spPr>
                <a:xfrm>
                  <a:off x="9256956" y="4895345"/>
                  <a:ext cx="71640" cy="47520"/>
                </a:xfrm>
                <a:prstGeom prst="rect">
                  <a:avLst/>
                </a:prstGeom>
              </p:spPr>
            </p:pic>
          </mc:Fallback>
        </mc:AlternateContent>
        <mc:AlternateContent xmlns:mc="http://schemas.openxmlformats.org/markup-compatibility/2006" xmlns:p14="http://schemas.microsoft.com/office/powerpoint/2010/main">
          <mc:Choice Requires="p14">
            <p:contentPart p14:bwMode="auto" r:id="rId117">
              <p14:nvContentPartPr>
                <p14:cNvPr id="74" name="Ink 73">
                  <a:extLst>
                    <a:ext uri="{FF2B5EF4-FFF2-40B4-BE49-F238E27FC236}">
                      <a16:creationId xmlns:a16="http://schemas.microsoft.com/office/drawing/2014/main" id="{344C5976-402E-5F40-F9FC-79C465711C1C}"/>
                    </a:ext>
                  </a:extLst>
                </p14:cNvPr>
                <p14:cNvContentPartPr/>
                <p14:nvPr/>
              </p14:nvContentPartPr>
              <p14:xfrm>
                <a:off x="9485556" y="4848545"/>
                <a:ext cx="73080" cy="76320"/>
              </p14:xfrm>
            </p:contentPart>
          </mc:Choice>
          <mc:Fallback xmlns="">
            <p:pic>
              <p:nvPicPr>
                <p:cNvPr id="74" name="Ink 73">
                  <a:extLst>
                    <a:ext uri="{FF2B5EF4-FFF2-40B4-BE49-F238E27FC236}">
                      <a16:creationId xmlns:a16="http://schemas.microsoft.com/office/drawing/2014/main" id="{344C5976-402E-5F40-F9FC-79C465711C1C}"/>
                    </a:ext>
                  </a:extLst>
                </p:cNvPr>
                <p:cNvPicPr/>
                <p:nvPr/>
              </p:nvPicPr>
              <p:blipFill>
                <a:blip r:embed="rId118"/>
                <a:stretch>
                  <a:fillRect/>
                </a:stretch>
              </p:blipFill>
              <p:spPr>
                <a:xfrm>
                  <a:off x="9476556" y="4839545"/>
                  <a:ext cx="90720" cy="93960"/>
                </a:xfrm>
                <a:prstGeom prst="rect">
                  <a:avLst/>
                </a:prstGeom>
              </p:spPr>
            </p:pic>
          </mc:Fallback>
        </mc:AlternateContent>
        <mc:AlternateContent xmlns:mc="http://schemas.openxmlformats.org/markup-compatibility/2006" xmlns:p14="http://schemas.microsoft.com/office/powerpoint/2010/main">
          <mc:Choice Requires="p14">
            <p:contentPart p14:bwMode="auto" r:id="rId119">
              <p14:nvContentPartPr>
                <p14:cNvPr id="75" name="Ink 74">
                  <a:extLst>
                    <a:ext uri="{FF2B5EF4-FFF2-40B4-BE49-F238E27FC236}">
                      <a16:creationId xmlns:a16="http://schemas.microsoft.com/office/drawing/2014/main" id="{C88147A7-18DE-856E-7EEC-81DF49FA0BC7}"/>
                    </a:ext>
                  </a:extLst>
                </p14:cNvPr>
                <p14:cNvContentPartPr/>
                <p14:nvPr/>
              </p14:nvContentPartPr>
              <p14:xfrm>
                <a:off x="9540276" y="4839185"/>
                <a:ext cx="19440" cy="202320"/>
              </p14:xfrm>
            </p:contentPart>
          </mc:Choice>
          <mc:Fallback xmlns="">
            <p:pic>
              <p:nvPicPr>
                <p:cNvPr id="75" name="Ink 74">
                  <a:extLst>
                    <a:ext uri="{FF2B5EF4-FFF2-40B4-BE49-F238E27FC236}">
                      <a16:creationId xmlns:a16="http://schemas.microsoft.com/office/drawing/2014/main" id="{C88147A7-18DE-856E-7EEC-81DF49FA0BC7}"/>
                    </a:ext>
                  </a:extLst>
                </p:cNvPr>
                <p:cNvPicPr/>
                <p:nvPr/>
              </p:nvPicPr>
              <p:blipFill>
                <a:blip r:embed="rId120"/>
                <a:stretch>
                  <a:fillRect/>
                </a:stretch>
              </p:blipFill>
              <p:spPr>
                <a:xfrm>
                  <a:off x="9531636" y="4830545"/>
                  <a:ext cx="37080" cy="219960"/>
                </a:xfrm>
                <a:prstGeom prst="rect">
                  <a:avLst/>
                </a:prstGeom>
              </p:spPr>
            </p:pic>
          </mc:Fallback>
        </mc:AlternateContent>
        <mc:AlternateContent xmlns:mc="http://schemas.openxmlformats.org/markup-compatibility/2006" xmlns:p14="http://schemas.microsoft.com/office/powerpoint/2010/main">
          <mc:Choice Requires="p14">
            <p:contentPart p14:bwMode="auto" r:id="rId121">
              <p14:nvContentPartPr>
                <p14:cNvPr id="76" name="Ink 75">
                  <a:extLst>
                    <a:ext uri="{FF2B5EF4-FFF2-40B4-BE49-F238E27FC236}">
                      <a16:creationId xmlns:a16="http://schemas.microsoft.com/office/drawing/2014/main" id="{6565F186-4E06-3FC8-D6DE-3B81B9E6A1B9}"/>
                    </a:ext>
                  </a:extLst>
                </p14:cNvPr>
                <p14:cNvContentPartPr/>
                <p14:nvPr/>
              </p14:nvContentPartPr>
              <p14:xfrm>
                <a:off x="9702996" y="4885625"/>
                <a:ext cx="87840" cy="87480"/>
              </p14:xfrm>
            </p:contentPart>
          </mc:Choice>
          <mc:Fallback xmlns="">
            <p:pic>
              <p:nvPicPr>
                <p:cNvPr id="76" name="Ink 75">
                  <a:extLst>
                    <a:ext uri="{FF2B5EF4-FFF2-40B4-BE49-F238E27FC236}">
                      <a16:creationId xmlns:a16="http://schemas.microsoft.com/office/drawing/2014/main" id="{6565F186-4E06-3FC8-D6DE-3B81B9E6A1B9}"/>
                    </a:ext>
                  </a:extLst>
                </p:cNvPr>
                <p:cNvPicPr/>
                <p:nvPr/>
              </p:nvPicPr>
              <p:blipFill>
                <a:blip r:embed="rId122"/>
                <a:stretch>
                  <a:fillRect/>
                </a:stretch>
              </p:blipFill>
              <p:spPr>
                <a:xfrm>
                  <a:off x="9694356" y="4876985"/>
                  <a:ext cx="105480" cy="105120"/>
                </a:xfrm>
                <a:prstGeom prst="rect">
                  <a:avLst/>
                </a:prstGeom>
              </p:spPr>
            </p:pic>
          </mc:Fallback>
        </mc:AlternateContent>
        <mc:AlternateContent xmlns:mc="http://schemas.openxmlformats.org/markup-compatibility/2006" xmlns:p14="http://schemas.microsoft.com/office/powerpoint/2010/main">
          <mc:Choice Requires="p14">
            <p:contentPart p14:bwMode="auto" r:id="rId123">
              <p14:nvContentPartPr>
                <p14:cNvPr id="77" name="Ink 76">
                  <a:extLst>
                    <a:ext uri="{FF2B5EF4-FFF2-40B4-BE49-F238E27FC236}">
                      <a16:creationId xmlns:a16="http://schemas.microsoft.com/office/drawing/2014/main" id="{F060CDC1-3827-B872-682C-75CE3FD95553}"/>
                    </a:ext>
                  </a:extLst>
                </p14:cNvPr>
                <p14:cNvContentPartPr/>
                <p14:nvPr/>
              </p14:nvContentPartPr>
              <p14:xfrm>
                <a:off x="9938076" y="4830545"/>
                <a:ext cx="101520" cy="147600"/>
              </p14:xfrm>
            </p:contentPart>
          </mc:Choice>
          <mc:Fallback xmlns="">
            <p:pic>
              <p:nvPicPr>
                <p:cNvPr id="77" name="Ink 76">
                  <a:extLst>
                    <a:ext uri="{FF2B5EF4-FFF2-40B4-BE49-F238E27FC236}">
                      <a16:creationId xmlns:a16="http://schemas.microsoft.com/office/drawing/2014/main" id="{F060CDC1-3827-B872-682C-75CE3FD95553}"/>
                    </a:ext>
                  </a:extLst>
                </p:cNvPr>
                <p:cNvPicPr/>
                <p:nvPr/>
              </p:nvPicPr>
              <p:blipFill>
                <a:blip r:embed="rId124"/>
                <a:stretch>
                  <a:fillRect/>
                </a:stretch>
              </p:blipFill>
              <p:spPr>
                <a:xfrm>
                  <a:off x="9929436" y="4821905"/>
                  <a:ext cx="119160" cy="165240"/>
                </a:xfrm>
                <a:prstGeom prst="rect">
                  <a:avLst/>
                </a:prstGeom>
              </p:spPr>
            </p:pic>
          </mc:Fallback>
        </mc:AlternateContent>
        <mc:AlternateContent xmlns:mc="http://schemas.openxmlformats.org/markup-compatibility/2006" xmlns:p14="http://schemas.microsoft.com/office/powerpoint/2010/main">
          <mc:Choice Requires="p14">
            <p:contentPart p14:bwMode="auto" r:id="rId125">
              <p14:nvContentPartPr>
                <p14:cNvPr id="78" name="Ink 77">
                  <a:extLst>
                    <a:ext uri="{FF2B5EF4-FFF2-40B4-BE49-F238E27FC236}">
                      <a16:creationId xmlns:a16="http://schemas.microsoft.com/office/drawing/2014/main" id="{7D3BFA4D-C40B-1400-9CA2-7ACD303FD202}"/>
                    </a:ext>
                  </a:extLst>
                </p14:cNvPr>
                <p14:cNvContentPartPr/>
                <p14:nvPr/>
              </p14:nvContentPartPr>
              <p14:xfrm>
                <a:off x="10169196" y="4857545"/>
                <a:ext cx="71640" cy="55080"/>
              </p14:xfrm>
            </p:contentPart>
          </mc:Choice>
          <mc:Fallback xmlns="">
            <p:pic>
              <p:nvPicPr>
                <p:cNvPr id="78" name="Ink 77">
                  <a:extLst>
                    <a:ext uri="{FF2B5EF4-FFF2-40B4-BE49-F238E27FC236}">
                      <a16:creationId xmlns:a16="http://schemas.microsoft.com/office/drawing/2014/main" id="{7D3BFA4D-C40B-1400-9CA2-7ACD303FD202}"/>
                    </a:ext>
                  </a:extLst>
                </p:cNvPr>
                <p:cNvPicPr/>
                <p:nvPr/>
              </p:nvPicPr>
              <p:blipFill>
                <a:blip r:embed="rId126"/>
                <a:stretch>
                  <a:fillRect/>
                </a:stretch>
              </p:blipFill>
              <p:spPr>
                <a:xfrm>
                  <a:off x="10160196" y="4848905"/>
                  <a:ext cx="89280" cy="72720"/>
                </a:xfrm>
                <a:prstGeom prst="rect">
                  <a:avLst/>
                </a:prstGeom>
              </p:spPr>
            </p:pic>
          </mc:Fallback>
        </mc:AlternateContent>
        <mc:AlternateContent xmlns:mc="http://schemas.openxmlformats.org/markup-compatibility/2006" xmlns:p14="http://schemas.microsoft.com/office/powerpoint/2010/main">
          <mc:Choice Requires="p14">
            <p:contentPart p14:bwMode="auto" r:id="rId127">
              <p14:nvContentPartPr>
                <p14:cNvPr id="79" name="Ink 78">
                  <a:extLst>
                    <a:ext uri="{FF2B5EF4-FFF2-40B4-BE49-F238E27FC236}">
                      <a16:creationId xmlns:a16="http://schemas.microsoft.com/office/drawing/2014/main" id="{B905CECA-9365-2042-5C90-78BA23AD2DC0}"/>
                    </a:ext>
                  </a:extLst>
                </p14:cNvPr>
                <p14:cNvContentPartPr/>
                <p14:nvPr/>
              </p14:nvContentPartPr>
              <p14:xfrm>
                <a:off x="10195476" y="4857545"/>
                <a:ext cx="57240" cy="46800"/>
              </p14:xfrm>
            </p:contentPart>
          </mc:Choice>
          <mc:Fallback xmlns="">
            <p:pic>
              <p:nvPicPr>
                <p:cNvPr id="79" name="Ink 78">
                  <a:extLst>
                    <a:ext uri="{FF2B5EF4-FFF2-40B4-BE49-F238E27FC236}">
                      <a16:creationId xmlns:a16="http://schemas.microsoft.com/office/drawing/2014/main" id="{B905CECA-9365-2042-5C90-78BA23AD2DC0}"/>
                    </a:ext>
                  </a:extLst>
                </p:cNvPr>
                <p:cNvPicPr/>
                <p:nvPr/>
              </p:nvPicPr>
              <p:blipFill>
                <a:blip r:embed="rId128"/>
                <a:stretch>
                  <a:fillRect/>
                </a:stretch>
              </p:blipFill>
              <p:spPr>
                <a:xfrm>
                  <a:off x="10186476" y="4848905"/>
                  <a:ext cx="74880" cy="64440"/>
                </a:xfrm>
                <a:prstGeom prst="rect">
                  <a:avLst/>
                </a:prstGeom>
              </p:spPr>
            </p:pic>
          </mc:Fallback>
        </mc:AlternateContent>
        <mc:AlternateContent xmlns:mc="http://schemas.openxmlformats.org/markup-compatibility/2006" xmlns:p14="http://schemas.microsoft.com/office/powerpoint/2010/main">
          <mc:Choice Requires="p14">
            <p:contentPart p14:bwMode="auto" r:id="rId129">
              <p14:nvContentPartPr>
                <p14:cNvPr id="80" name="Ink 79">
                  <a:extLst>
                    <a:ext uri="{FF2B5EF4-FFF2-40B4-BE49-F238E27FC236}">
                      <a16:creationId xmlns:a16="http://schemas.microsoft.com/office/drawing/2014/main" id="{31E4F492-296A-D399-18A0-DF8871C16B33}"/>
                    </a:ext>
                  </a:extLst>
                </p14:cNvPr>
                <p14:cNvContentPartPr/>
                <p14:nvPr/>
              </p14:nvContentPartPr>
              <p14:xfrm>
                <a:off x="10406796" y="4802825"/>
                <a:ext cx="136800" cy="206280"/>
              </p14:xfrm>
            </p:contentPart>
          </mc:Choice>
          <mc:Fallback xmlns="">
            <p:pic>
              <p:nvPicPr>
                <p:cNvPr id="80" name="Ink 79">
                  <a:extLst>
                    <a:ext uri="{FF2B5EF4-FFF2-40B4-BE49-F238E27FC236}">
                      <a16:creationId xmlns:a16="http://schemas.microsoft.com/office/drawing/2014/main" id="{31E4F492-296A-D399-18A0-DF8871C16B33}"/>
                    </a:ext>
                  </a:extLst>
                </p:cNvPr>
                <p:cNvPicPr/>
                <p:nvPr/>
              </p:nvPicPr>
              <p:blipFill>
                <a:blip r:embed="rId130"/>
                <a:stretch>
                  <a:fillRect/>
                </a:stretch>
              </p:blipFill>
              <p:spPr>
                <a:xfrm>
                  <a:off x="10398156" y="4793825"/>
                  <a:ext cx="154440" cy="223920"/>
                </a:xfrm>
                <a:prstGeom prst="rect">
                  <a:avLst/>
                </a:prstGeom>
              </p:spPr>
            </p:pic>
          </mc:Fallback>
        </mc:AlternateContent>
        <mc:AlternateContent xmlns:mc="http://schemas.openxmlformats.org/markup-compatibility/2006" xmlns:p14="http://schemas.microsoft.com/office/powerpoint/2010/main">
          <mc:Choice Requires="p14">
            <p:contentPart p14:bwMode="auto" r:id="rId131">
              <p14:nvContentPartPr>
                <p14:cNvPr id="81" name="Ink 80">
                  <a:extLst>
                    <a:ext uri="{FF2B5EF4-FFF2-40B4-BE49-F238E27FC236}">
                      <a16:creationId xmlns:a16="http://schemas.microsoft.com/office/drawing/2014/main" id="{1A297F1C-7A48-48AB-3BC7-E7853A9A5C08}"/>
                    </a:ext>
                  </a:extLst>
                </p14:cNvPr>
                <p14:cNvContentPartPr/>
                <p14:nvPr/>
              </p14:nvContentPartPr>
              <p14:xfrm>
                <a:off x="10631076" y="4848545"/>
                <a:ext cx="106200" cy="76680"/>
              </p14:xfrm>
            </p:contentPart>
          </mc:Choice>
          <mc:Fallback xmlns="">
            <p:pic>
              <p:nvPicPr>
                <p:cNvPr id="81" name="Ink 80">
                  <a:extLst>
                    <a:ext uri="{FF2B5EF4-FFF2-40B4-BE49-F238E27FC236}">
                      <a16:creationId xmlns:a16="http://schemas.microsoft.com/office/drawing/2014/main" id="{1A297F1C-7A48-48AB-3BC7-E7853A9A5C08}"/>
                    </a:ext>
                  </a:extLst>
                </p:cNvPr>
                <p:cNvPicPr/>
                <p:nvPr/>
              </p:nvPicPr>
              <p:blipFill>
                <a:blip r:embed="rId132"/>
                <a:stretch>
                  <a:fillRect/>
                </a:stretch>
              </p:blipFill>
              <p:spPr>
                <a:xfrm>
                  <a:off x="10622076" y="4839545"/>
                  <a:ext cx="123840" cy="94320"/>
                </a:xfrm>
                <a:prstGeom prst="rect">
                  <a:avLst/>
                </a:prstGeom>
              </p:spPr>
            </p:pic>
          </mc:Fallback>
        </mc:AlternateContent>
        <mc:AlternateContent xmlns:mc="http://schemas.openxmlformats.org/markup-compatibility/2006" xmlns:p14="http://schemas.microsoft.com/office/powerpoint/2010/main">
          <mc:Choice Requires="p14">
            <p:contentPart p14:bwMode="auto" r:id="rId133">
              <p14:nvContentPartPr>
                <p14:cNvPr id="82" name="Ink 81">
                  <a:extLst>
                    <a:ext uri="{FF2B5EF4-FFF2-40B4-BE49-F238E27FC236}">
                      <a16:creationId xmlns:a16="http://schemas.microsoft.com/office/drawing/2014/main" id="{13D2AC89-04FE-74DF-85DA-0AC1C12BC4C9}"/>
                    </a:ext>
                  </a:extLst>
                </p14:cNvPr>
                <p14:cNvContentPartPr/>
                <p14:nvPr/>
              </p14:nvContentPartPr>
              <p14:xfrm>
                <a:off x="10628916" y="4848545"/>
                <a:ext cx="67320" cy="71640"/>
              </p14:xfrm>
            </p:contentPart>
          </mc:Choice>
          <mc:Fallback xmlns="">
            <p:pic>
              <p:nvPicPr>
                <p:cNvPr id="82" name="Ink 81">
                  <a:extLst>
                    <a:ext uri="{FF2B5EF4-FFF2-40B4-BE49-F238E27FC236}">
                      <a16:creationId xmlns:a16="http://schemas.microsoft.com/office/drawing/2014/main" id="{13D2AC89-04FE-74DF-85DA-0AC1C12BC4C9}"/>
                    </a:ext>
                  </a:extLst>
                </p:cNvPr>
                <p:cNvPicPr/>
                <p:nvPr/>
              </p:nvPicPr>
              <p:blipFill>
                <a:blip r:embed="rId134"/>
                <a:stretch>
                  <a:fillRect/>
                </a:stretch>
              </p:blipFill>
              <p:spPr>
                <a:xfrm>
                  <a:off x="10619916" y="4839545"/>
                  <a:ext cx="84960" cy="89280"/>
                </a:xfrm>
                <a:prstGeom prst="rect">
                  <a:avLst/>
                </a:prstGeom>
              </p:spPr>
            </p:pic>
          </mc:Fallback>
        </mc:AlternateContent>
        <mc:AlternateContent xmlns:mc="http://schemas.openxmlformats.org/markup-compatibility/2006" xmlns:p14="http://schemas.microsoft.com/office/powerpoint/2010/main">
          <mc:Choice Requires="p14">
            <p:contentPart p14:bwMode="auto" r:id="rId135">
              <p14:nvContentPartPr>
                <p14:cNvPr id="83" name="Ink 82">
                  <a:extLst>
                    <a:ext uri="{FF2B5EF4-FFF2-40B4-BE49-F238E27FC236}">
                      <a16:creationId xmlns:a16="http://schemas.microsoft.com/office/drawing/2014/main" id="{E4F58CCD-9872-129B-CB04-E7D265C72B67}"/>
                    </a:ext>
                  </a:extLst>
                </p14:cNvPr>
                <p14:cNvContentPartPr/>
                <p14:nvPr/>
              </p14:nvContentPartPr>
              <p14:xfrm>
                <a:off x="10898556" y="4811825"/>
                <a:ext cx="11880" cy="192600"/>
              </p14:xfrm>
            </p:contentPart>
          </mc:Choice>
          <mc:Fallback xmlns="">
            <p:pic>
              <p:nvPicPr>
                <p:cNvPr id="83" name="Ink 82">
                  <a:extLst>
                    <a:ext uri="{FF2B5EF4-FFF2-40B4-BE49-F238E27FC236}">
                      <a16:creationId xmlns:a16="http://schemas.microsoft.com/office/drawing/2014/main" id="{E4F58CCD-9872-129B-CB04-E7D265C72B67}"/>
                    </a:ext>
                  </a:extLst>
                </p:cNvPr>
                <p:cNvPicPr/>
                <p:nvPr/>
              </p:nvPicPr>
              <p:blipFill>
                <a:blip r:embed="rId136"/>
                <a:stretch>
                  <a:fillRect/>
                </a:stretch>
              </p:blipFill>
              <p:spPr>
                <a:xfrm>
                  <a:off x="10889916" y="4802825"/>
                  <a:ext cx="29520" cy="21024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137">
            <p14:nvContentPartPr>
              <p14:cNvPr id="85" name="Ink 84">
                <a:extLst>
                  <a:ext uri="{FF2B5EF4-FFF2-40B4-BE49-F238E27FC236}">
                    <a16:creationId xmlns:a16="http://schemas.microsoft.com/office/drawing/2014/main" id="{D242B999-3813-4B2F-3744-5D4E3BE35774}"/>
                  </a:ext>
                </a:extLst>
              </p14:cNvPr>
              <p14:cNvContentPartPr/>
              <p14:nvPr/>
            </p14:nvContentPartPr>
            <p14:xfrm>
              <a:off x="9204036" y="4320785"/>
              <a:ext cx="1942560" cy="86040"/>
            </p14:xfrm>
          </p:contentPart>
        </mc:Choice>
        <mc:Fallback xmlns="">
          <p:pic>
            <p:nvPicPr>
              <p:cNvPr id="85" name="Ink 84">
                <a:extLst>
                  <a:ext uri="{FF2B5EF4-FFF2-40B4-BE49-F238E27FC236}">
                    <a16:creationId xmlns:a16="http://schemas.microsoft.com/office/drawing/2014/main" id="{D242B999-3813-4B2F-3744-5D4E3BE35774}"/>
                  </a:ext>
                </a:extLst>
              </p:cNvPr>
              <p:cNvPicPr/>
              <p:nvPr/>
            </p:nvPicPr>
            <p:blipFill>
              <a:blip r:embed="rId138"/>
              <a:stretch>
                <a:fillRect/>
              </a:stretch>
            </p:blipFill>
            <p:spPr>
              <a:xfrm>
                <a:off x="9168396" y="4248785"/>
                <a:ext cx="2014200" cy="229680"/>
              </a:xfrm>
              <a:prstGeom prst="rect">
                <a:avLst/>
              </a:prstGeom>
            </p:spPr>
          </p:pic>
        </mc:Fallback>
      </mc:AlternateContent>
      <mc:AlternateContent xmlns:mc="http://schemas.openxmlformats.org/markup-compatibility/2006" xmlns:p14="http://schemas.microsoft.com/office/powerpoint/2010/main">
        <mc:Choice Requires="p14">
          <p:contentPart p14:bwMode="auto" r:id="rId139">
            <p14:nvContentPartPr>
              <p14:cNvPr id="86" name="Ink 85">
                <a:extLst>
                  <a:ext uri="{FF2B5EF4-FFF2-40B4-BE49-F238E27FC236}">
                    <a16:creationId xmlns:a16="http://schemas.microsoft.com/office/drawing/2014/main" id="{568CF5B0-0632-4D35-3123-5F4BCA652C28}"/>
                  </a:ext>
                </a:extLst>
              </p14:cNvPr>
              <p14:cNvContentPartPr/>
              <p14:nvPr/>
            </p14:nvContentPartPr>
            <p14:xfrm>
              <a:off x="8940516" y="4907225"/>
              <a:ext cx="2133000" cy="80280"/>
            </p14:xfrm>
          </p:contentPart>
        </mc:Choice>
        <mc:Fallback xmlns="">
          <p:pic>
            <p:nvPicPr>
              <p:cNvPr id="86" name="Ink 85">
                <a:extLst>
                  <a:ext uri="{FF2B5EF4-FFF2-40B4-BE49-F238E27FC236}">
                    <a16:creationId xmlns:a16="http://schemas.microsoft.com/office/drawing/2014/main" id="{568CF5B0-0632-4D35-3123-5F4BCA652C28}"/>
                  </a:ext>
                </a:extLst>
              </p:cNvPr>
              <p:cNvPicPr/>
              <p:nvPr/>
            </p:nvPicPr>
            <p:blipFill>
              <a:blip r:embed="rId140"/>
              <a:stretch>
                <a:fillRect/>
              </a:stretch>
            </p:blipFill>
            <p:spPr>
              <a:xfrm>
                <a:off x="8904876" y="4835225"/>
                <a:ext cx="2204640" cy="223920"/>
              </a:xfrm>
              <a:prstGeom prst="rect">
                <a:avLst/>
              </a:prstGeom>
            </p:spPr>
          </p:pic>
        </mc:Fallback>
      </mc:AlternateContent>
      <mc:AlternateContent xmlns:mc="http://schemas.openxmlformats.org/markup-compatibility/2006" xmlns:p14="http://schemas.microsoft.com/office/powerpoint/2010/main">
        <mc:Choice Requires="p14">
          <p:contentPart p14:bwMode="auto" r:id="rId141">
            <p14:nvContentPartPr>
              <p14:cNvPr id="87" name="Ink 86">
                <a:extLst>
                  <a:ext uri="{FF2B5EF4-FFF2-40B4-BE49-F238E27FC236}">
                    <a16:creationId xmlns:a16="http://schemas.microsoft.com/office/drawing/2014/main" id="{9DE3A719-8632-BD83-DD97-65A66C69F0D7}"/>
                  </a:ext>
                </a:extLst>
              </p14:cNvPr>
              <p14:cNvContentPartPr/>
              <p14:nvPr/>
            </p14:nvContentPartPr>
            <p14:xfrm>
              <a:off x="7397916" y="5624345"/>
              <a:ext cx="95040" cy="360"/>
            </p14:xfrm>
          </p:contentPart>
        </mc:Choice>
        <mc:Fallback xmlns="">
          <p:pic>
            <p:nvPicPr>
              <p:cNvPr id="87" name="Ink 86">
                <a:extLst>
                  <a:ext uri="{FF2B5EF4-FFF2-40B4-BE49-F238E27FC236}">
                    <a16:creationId xmlns:a16="http://schemas.microsoft.com/office/drawing/2014/main" id="{9DE3A719-8632-BD83-DD97-65A66C69F0D7}"/>
                  </a:ext>
                </a:extLst>
              </p:cNvPr>
              <p:cNvPicPr/>
              <p:nvPr/>
            </p:nvPicPr>
            <p:blipFill>
              <a:blip r:embed="rId142"/>
              <a:stretch>
                <a:fillRect/>
              </a:stretch>
            </p:blipFill>
            <p:spPr>
              <a:xfrm>
                <a:off x="7389276" y="5615345"/>
                <a:ext cx="11268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143">
            <p14:nvContentPartPr>
              <p14:cNvPr id="88" name="Ink 87">
                <a:extLst>
                  <a:ext uri="{FF2B5EF4-FFF2-40B4-BE49-F238E27FC236}">
                    <a16:creationId xmlns:a16="http://schemas.microsoft.com/office/drawing/2014/main" id="{B33BEE12-9337-EBFA-2D49-112A2805E797}"/>
                  </a:ext>
                </a:extLst>
              </p14:cNvPr>
              <p14:cNvContentPartPr/>
              <p14:nvPr/>
            </p14:nvContentPartPr>
            <p14:xfrm>
              <a:off x="7407276" y="5709305"/>
              <a:ext cx="73800" cy="7920"/>
            </p14:xfrm>
          </p:contentPart>
        </mc:Choice>
        <mc:Fallback xmlns="">
          <p:pic>
            <p:nvPicPr>
              <p:cNvPr id="88" name="Ink 87">
                <a:extLst>
                  <a:ext uri="{FF2B5EF4-FFF2-40B4-BE49-F238E27FC236}">
                    <a16:creationId xmlns:a16="http://schemas.microsoft.com/office/drawing/2014/main" id="{B33BEE12-9337-EBFA-2D49-112A2805E797}"/>
                  </a:ext>
                </a:extLst>
              </p:cNvPr>
              <p:cNvPicPr/>
              <p:nvPr/>
            </p:nvPicPr>
            <p:blipFill>
              <a:blip r:embed="rId144"/>
              <a:stretch>
                <a:fillRect/>
              </a:stretch>
            </p:blipFill>
            <p:spPr>
              <a:xfrm>
                <a:off x="7398276" y="5700665"/>
                <a:ext cx="91440" cy="25560"/>
              </a:xfrm>
              <a:prstGeom prst="rect">
                <a:avLst/>
              </a:prstGeom>
            </p:spPr>
          </p:pic>
        </mc:Fallback>
      </mc:AlternateContent>
      <p:grpSp>
        <p:nvGrpSpPr>
          <p:cNvPr id="92" name="Group 91">
            <a:extLst>
              <a:ext uri="{FF2B5EF4-FFF2-40B4-BE49-F238E27FC236}">
                <a16:creationId xmlns:a16="http://schemas.microsoft.com/office/drawing/2014/main" id="{6CD879AC-B208-FB9B-7989-82FBFA7D8D58}"/>
              </a:ext>
            </a:extLst>
          </p:cNvPr>
          <p:cNvGrpSpPr/>
          <p:nvPr/>
        </p:nvGrpSpPr>
        <p:grpSpPr>
          <a:xfrm>
            <a:off x="7840716" y="5486105"/>
            <a:ext cx="546480" cy="255960"/>
            <a:chOff x="7840716" y="5486105"/>
            <a:chExt cx="546480" cy="255960"/>
          </a:xfrm>
        </p:grpSpPr>
        <mc:AlternateContent xmlns:mc="http://schemas.openxmlformats.org/markup-compatibility/2006" xmlns:p14="http://schemas.microsoft.com/office/powerpoint/2010/main">
          <mc:Choice Requires="p14">
            <p:contentPart p14:bwMode="auto" r:id="rId145">
              <p14:nvContentPartPr>
                <p14:cNvPr id="89" name="Ink 88">
                  <a:extLst>
                    <a:ext uri="{FF2B5EF4-FFF2-40B4-BE49-F238E27FC236}">
                      <a16:creationId xmlns:a16="http://schemas.microsoft.com/office/drawing/2014/main" id="{DB0241A8-5D58-1FBB-5789-421DC6876EE8}"/>
                    </a:ext>
                  </a:extLst>
                </p14:cNvPr>
                <p14:cNvContentPartPr/>
                <p14:nvPr/>
              </p14:nvContentPartPr>
              <p14:xfrm>
                <a:off x="7840716" y="5540465"/>
                <a:ext cx="122040" cy="201600"/>
              </p14:xfrm>
            </p:contentPart>
          </mc:Choice>
          <mc:Fallback xmlns="">
            <p:pic>
              <p:nvPicPr>
                <p:cNvPr id="89" name="Ink 88">
                  <a:extLst>
                    <a:ext uri="{FF2B5EF4-FFF2-40B4-BE49-F238E27FC236}">
                      <a16:creationId xmlns:a16="http://schemas.microsoft.com/office/drawing/2014/main" id="{DB0241A8-5D58-1FBB-5789-421DC6876EE8}"/>
                    </a:ext>
                  </a:extLst>
                </p:cNvPr>
                <p:cNvPicPr/>
                <p:nvPr/>
              </p:nvPicPr>
              <p:blipFill>
                <a:blip r:embed="rId146"/>
                <a:stretch>
                  <a:fillRect/>
                </a:stretch>
              </p:blipFill>
              <p:spPr>
                <a:xfrm>
                  <a:off x="7832076" y="5531465"/>
                  <a:ext cx="139680" cy="219240"/>
                </a:xfrm>
                <a:prstGeom prst="rect">
                  <a:avLst/>
                </a:prstGeom>
              </p:spPr>
            </p:pic>
          </mc:Fallback>
        </mc:AlternateContent>
        <mc:AlternateContent xmlns:mc="http://schemas.openxmlformats.org/markup-compatibility/2006" xmlns:p14="http://schemas.microsoft.com/office/powerpoint/2010/main">
          <mc:Choice Requires="p14">
            <p:contentPart p14:bwMode="auto" r:id="rId147">
              <p14:nvContentPartPr>
                <p14:cNvPr id="90" name="Ink 89">
                  <a:extLst>
                    <a:ext uri="{FF2B5EF4-FFF2-40B4-BE49-F238E27FC236}">
                      <a16:creationId xmlns:a16="http://schemas.microsoft.com/office/drawing/2014/main" id="{99B01F9F-12B0-3712-EA6E-9B61E67C040E}"/>
                    </a:ext>
                  </a:extLst>
                </p14:cNvPr>
                <p14:cNvContentPartPr/>
                <p14:nvPr/>
              </p14:nvContentPartPr>
              <p14:xfrm>
                <a:off x="8050596" y="5522825"/>
                <a:ext cx="130320" cy="195120"/>
              </p14:xfrm>
            </p:contentPart>
          </mc:Choice>
          <mc:Fallback xmlns="">
            <p:pic>
              <p:nvPicPr>
                <p:cNvPr id="90" name="Ink 89">
                  <a:extLst>
                    <a:ext uri="{FF2B5EF4-FFF2-40B4-BE49-F238E27FC236}">
                      <a16:creationId xmlns:a16="http://schemas.microsoft.com/office/drawing/2014/main" id="{99B01F9F-12B0-3712-EA6E-9B61E67C040E}"/>
                    </a:ext>
                  </a:extLst>
                </p:cNvPr>
                <p:cNvPicPr/>
                <p:nvPr/>
              </p:nvPicPr>
              <p:blipFill>
                <a:blip r:embed="rId148"/>
                <a:stretch>
                  <a:fillRect/>
                </a:stretch>
              </p:blipFill>
              <p:spPr>
                <a:xfrm>
                  <a:off x="8041596" y="5514185"/>
                  <a:ext cx="147960" cy="212760"/>
                </a:xfrm>
                <a:prstGeom prst="rect">
                  <a:avLst/>
                </a:prstGeom>
              </p:spPr>
            </p:pic>
          </mc:Fallback>
        </mc:AlternateContent>
        <mc:AlternateContent xmlns:mc="http://schemas.openxmlformats.org/markup-compatibility/2006" xmlns:p14="http://schemas.microsoft.com/office/powerpoint/2010/main">
          <mc:Choice Requires="p14">
            <p:contentPart p14:bwMode="auto" r:id="rId149">
              <p14:nvContentPartPr>
                <p14:cNvPr id="91" name="Ink 90">
                  <a:extLst>
                    <a:ext uri="{FF2B5EF4-FFF2-40B4-BE49-F238E27FC236}">
                      <a16:creationId xmlns:a16="http://schemas.microsoft.com/office/drawing/2014/main" id="{CD8A0A9D-9925-3738-F078-04E60155A151}"/>
                    </a:ext>
                  </a:extLst>
                </p14:cNvPr>
                <p14:cNvContentPartPr/>
                <p14:nvPr/>
              </p14:nvContentPartPr>
              <p14:xfrm>
                <a:off x="8224116" y="5486105"/>
                <a:ext cx="163080" cy="220680"/>
              </p14:xfrm>
            </p:contentPart>
          </mc:Choice>
          <mc:Fallback xmlns="">
            <p:pic>
              <p:nvPicPr>
                <p:cNvPr id="91" name="Ink 90">
                  <a:extLst>
                    <a:ext uri="{FF2B5EF4-FFF2-40B4-BE49-F238E27FC236}">
                      <a16:creationId xmlns:a16="http://schemas.microsoft.com/office/drawing/2014/main" id="{CD8A0A9D-9925-3738-F078-04E60155A151}"/>
                    </a:ext>
                  </a:extLst>
                </p:cNvPr>
                <p:cNvPicPr/>
                <p:nvPr/>
              </p:nvPicPr>
              <p:blipFill>
                <a:blip r:embed="rId150"/>
                <a:stretch>
                  <a:fillRect/>
                </a:stretch>
              </p:blipFill>
              <p:spPr>
                <a:xfrm>
                  <a:off x="8215476" y="5477465"/>
                  <a:ext cx="180720" cy="238320"/>
                </a:xfrm>
                <a:prstGeom prst="rect">
                  <a:avLst/>
                </a:prstGeom>
              </p:spPr>
            </p:pic>
          </mc:Fallback>
        </mc:AlternateContent>
      </p:grpSp>
    </p:spTree>
    <p:extLst>
      <p:ext uri="{BB962C8B-B14F-4D97-AF65-F5344CB8AC3E}">
        <p14:creationId xmlns:p14="http://schemas.microsoft.com/office/powerpoint/2010/main" val="24578875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9930FD7A-E6D9-5241-8526-A99E77401E37}"/>
              </a:ext>
            </a:extLst>
          </p:cNvPr>
          <p:cNvSpPr>
            <a:spLocks noGrp="1"/>
          </p:cNvSpPr>
          <p:nvPr>
            <p:ph type="title"/>
          </p:nvPr>
        </p:nvSpPr>
        <p:spPr/>
        <p:txBody>
          <a:bodyPr>
            <a:noAutofit/>
          </a:bodyPr>
          <a:lstStyle/>
          <a:p>
            <a:r>
              <a:rPr lang="en-US" dirty="0"/>
              <a:t>EXAMPLE – Computing Permutations</a:t>
            </a:r>
            <a:endParaRPr lang="en-US" noProof="0" dirty="0"/>
          </a:p>
        </p:txBody>
      </p:sp>
      <p:sp>
        <p:nvSpPr>
          <p:cNvPr id="7" name="Content Placeholder 2">
            <a:extLst>
              <a:ext uri="{FF2B5EF4-FFF2-40B4-BE49-F238E27FC236}">
                <a16:creationId xmlns:a16="http://schemas.microsoft.com/office/drawing/2014/main" id="{2B4EA9FC-8CFE-0E45-9138-0A210789036B}"/>
              </a:ext>
            </a:extLst>
          </p:cNvPr>
          <p:cNvSpPr>
            <a:spLocks noGrp="1"/>
          </p:cNvSpPr>
          <p:nvPr>
            <p:ph sz="half" idx="1"/>
          </p:nvPr>
        </p:nvSpPr>
        <p:spPr>
          <a:xfrm>
            <a:off x="838200" y="1666444"/>
            <a:ext cx="10207171" cy="585910"/>
          </a:xfrm>
        </p:spPr>
        <p:txBody>
          <a:bodyPr/>
          <a:lstStyle/>
          <a:p>
            <a:pPr marL="0" indent="0">
              <a:buNone/>
            </a:pPr>
            <a:r>
              <a:rPr lang="en-US" dirty="0"/>
              <a:t>Find the number of permutations of 12 objects taken 3 at a time.</a:t>
            </a:r>
          </a:p>
        </p:txBody>
      </p:sp>
      <p:graphicFrame>
        <p:nvGraphicFramePr>
          <p:cNvPr id="13" name="Object 4">
            <a:extLst>
              <a:ext uri="{FF2B5EF4-FFF2-40B4-BE49-F238E27FC236}">
                <a16:creationId xmlns:a16="http://schemas.microsoft.com/office/drawing/2014/main" id="{1D317B67-0EB2-47F6-A21E-789F7D962E81}"/>
              </a:ext>
              <a:ext uri="{C183D7F6-B498-43B3-948B-1728B52AA6E4}">
                <adec:decorative xmlns:adec="http://schemas.microsoft.com/office/drawing/2017/decorative" val="1"/>
              </a:ext>
            </a:extLst>
          </p:cNvPr>
          <p:cNvGraphicFramePr>
            <a:graphicFrameLocks noGrp="1" noChangeAspect="1"/>
          </p:cNvGraphicFramePr>
          <p:nvPr>
            <p:ph sz="half" idx="12"/>
            <p:extLst>
              <p:ext uri="{D42A27DB-BD31-4B8C-83A1-F6EECF244321}">
                <p14:modId xmlns:p14="http://schemas.microsoft.com/office/powerpoint/2010/main" val="1589805959"/>
              </p:ext>
            </p:extLst>
          </p:nvPr>
        </p:nvGraphicFramePr>
        <p:xfrm>
          <a:off x="1668585" y="2448229"/>
          <a:ext cx="7721280" cy="914400"/>
        </p:xfrm>
        <a:graphic>
          <a:graphicData uri="http://schemas.openxmlformats.org/presentationml/2006/ole">
            <mc:AlternateContent xmlns:mc="http://schemas.openxmlformats.org/markup-compatibility/2006">
              <mc:Choice xmlns:v="urn:schemas-microsoft-com:vml" Requires="v">
                <p:oleObj name="Equation" r:id="rId2" imgW="7721280" imgH="914400" progId="Equation.DSMT4">
                  <p:embed/>
                </p:oleObj>
              </mc:Choice>
              <mc:Fallback>
                <p:oleObj name="Equation" r:id="rId2" imgW="7721280" imgH="914400" progId="Equation.DSMT4">
                  <p:embed/>
                  <p:pic>
                    <p:nvPicPr>
                      <p:cNvPr id="12" name="Object 11">
                        <a:extLst>
                          <a:ext uri="{FF2B5EF4-FFF2-40B4-BE49-F238E27FC236}">
                            <a16:creationId xmlns:a16="http://schemas.microsoft.com/office/drawing/2014/main" id="{7B54AB05-C802-4D4E-973D-B8D81A12C4FC}"/>
                          </a:ext>
                        </a:extLst>
                      </p:cNvPr>
                      <p:cNvPicPr/>
                      <p:nvPr/>
                    </p:nvPicPr>
                    <p:blipFill>
                      <a:blip r:embed="rId3"/>
                      <a:stretch>
                        <a:fillRect/>
                      </a:stretch>
                    </p:blipFill>
                    <p:spPr>
                      <a:xfrm>
                        <a:off x="1668585" y="2448229"/>
                        <a:ext cx="7721280" cy="914400"/>
                      </a:xfrm>
                      <a:prstGeom prst="rect">
                        <a:avLst/>
                      </a:prstGeom>
                    </p:spPr>
                  </p:pic>
                </p:oleObj>
              </mc:Fallback>
            </mc:AlternateContent>
          </a:graphicData>
        </a:graphic>
      </p:graphicFrame>
      <mc:AlternateContent xmlns:mc="http://schemas.openxmlformats.org/markup-compatibility/2006" xmlns:p14="http://schemas.microsoft.com/office/powerpoint/2010/main">
        <mc:Choice Requires="p14">
          <p:contentPart p14:bwMode="auto" r:id="rId4">
            <p14:nvContentPartPr>
              <p14:cNvPr id="5" name="Ink 4">
                <a:extLst>
                  <a:ext uri="{FF2B5EF4-FFF2-40B4-BE49-F238E27FC236}">
                    <a16:creationId xmlns:a16="http://schemas.microsoft.com/office/drawing/2014/main" id="{26E75874-B3FE-44AC-B29C-0C59276384A8}"/>
                  </a:ext>
                </a:extLst>
              </p14:cNvPr>
              <p14:cNvContentPartPr/>
              <p14:nvPr/>
            </p14:nvContentPartPr>
            <p14:xfrm>
              <a:off x="1329756" y="2927585"/>
              <a:ext cx="115920" cy="9720"/>
            </p14:xfrm>
          </p:contentPart>
        </mc:Choice>
        <mc:Fallback xmlns="">
          <p:pic>
            <p:nvPicPr>
              <p:cNvPr id="5" name="Ink 4">
                <a:extLst>
                  <a:ext uri="{FF2B5EF4-FFF2-40B4-BE49-F238E27FC236}">
                    <a16:creationId xmlns:a16="http://schemas.microsoft.com/office/drawing/2014/main" id="{26E75874-B3FE-44AC-B29C-0C59276384A8}"/>
                  </a:ext>
                </a:extLst>
              </p:cNvPr>
              <p:cNvPicPr/>
              <p:nvPr/>
            </p:nvPicPr>
            <p:blipFill>
              <a:blip r:embed="rId5"/>
              <a:stretch>
                <a:fillRect/>
              </a:stretch>
            </p:blipFill>
            <p:spPr>
              <a:xfrm>
                <a:off x="1321116" y="2918585"/>
                <a:ext cx="133560" cy="2736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6" name="Ink 5">
                <a:extLst>
                  <a:ext uri="{FF2B5EF4-FFF2-40B4-BE49-F238E27FC236}">
                    <a16:creationId xmlns:a16="http://schemas.microsoft.com/office/drawing/2014/main" id="{73396BC7-DAE6-817B-BD63-8D03872F380E}"/>
                  </a:ext>
                </a:extLst>
              </p14:cNvPr>
              <p14:cNvContentPartPr/>
              <p14:nvPr/>
            </p14:nvContentPartPr>
            <p14:xfrm>
              <a:off x="1385556" y="2982665"/>
              <a:ext cx="60480" cy="360"/>
            </p14:xfrm>
          </p:contentPart>
        </mc:Choice>
        <mc:Fallback xmlns="">
          <p:pic>
            <p:nvPicPr>
              <p:cNvPr id="6" name="Ink 5">
                <a:extLst>
                  <a:ext uri="{FF2B5EF4-FFF2-40B4-BE49-F238E27FC236}">
                    <a16:creationId xmlns:a16="http://schemas.microsoft.com/office/drawing/2014/main" id="{73396BC7-DAE6-817B-BD63-8D03872F380E}"/>
                  </a:ext>
                </a:extLst>
              </p:cNvPr>
              <p:cNvPicPr/>
              <p:nvPr/>
            </p:nvPicPr>
            <p:blipFill>
              <a:blip r:embed="rId7"/>
              <a:stretch>
                <a:fillRect/>
              </a:stretch>
            </p:blipFill>
            <p:spPr>
              <a:xfrm>
                <a:off x="1376556" y="2974025"/>
                <a:ext cx="78120" cy="18000"/>
              </a:xfrm>
              <a:prstGeom prst="rect">
                <a:avLst/>
              </a:prstGeom>
            </p:spPr>
          </p:pic>
        </mc:Fallback>
      </mc:AlternateContent>
      <p:grpSp>
        <p:nvGrpSpPr>
          <p:cNvPr id="14" name="Group 13">
            <a:extLst>
              <a:ext uri="{FF2B5EF4-FFF2-40B4-BE49-F238E27FC236}">
                <a16:creationId xmlns:a16="http://schemas.microsoft.com/office/drawing/2014/main" id="{1440BAA4-99E2-AABC-EBF9-37D022729F45}"/>
              </a:ext>
            </a:extLst>
          </p:cNvPr>
          <p:cNvGrpSpPr/>
          <p:nvPr/>
        </p:nvGrpSpPr>
        <p:grpSpPr>
          <a:xfrm>
            <a:off x="433716" y="2851625"/>
            <a:ext cx="427320" cy="390240"/>
            <a:chOff x="433716" y="2851625"/>
            <a:chExt cx="427320" cy="390240"/>
          </a:xfrm>
        </p:grpSpPr>
        <mc:AlternateContent xmlns:mc="http://schemas.openxmlformats.org/markup-compatibility/2006" xmlns:p14="http://schemas.microsoft.com/office/powerpoint/2010/main">
          <mc:Choice Requires="p14">
            <p:contentPart p14:bwMode="auto" r:id="rId8">
              <p14:nvContentPartPr>
                <p14:cNvPr id="8" name="Ink 7">
                  <a:extLst>
                    <a:ext uri="{FF2B5EF4-FFF2-40B4-BE49-F238E27FC236}">
                      <a16:creationId xmlns:a16="http://schemas.microsoft.com/office/drawing/2014/main" id="{FCED5952-4B9F-27C2-2815-9BDEA3714FB9}"/>
                    </a:ext>
                  </a:extLst>
                </p14:cNvPr>
                <p14:cNvContentPartPr/>
                <p14:nvPr/>
              </p14:nvContentPartPr>
              <p14:xfrm>
                <a:off x="433716" y="3102905"/>
                <a:ext cx="10440" cy="138960"/>
              </p14:xfrm>
            </p:contentPart>
          </mc:Choice>
          <mc:Fallback xmlns="">
            <p:pic>
              <p:nvPicPr>
                <p:cNvPr id="8" name="Ink 7">
                  <a:extLst>
                    <a:ext uri="{FF2B5EF4-FFF2-40B4-BE49-F238E27FC236}">
                      <a16:creationId xmlns:a16="http://schemas.microsoft.com/office/drawing/2014/main" id="{FCED5952-4B9F-27C2-2815-9BDEA3714FB9}"/>
                    </a:ext>
                  </a:extLst>
                </p:cNvPr>
                <p:cNvPicPr/>
                <p:nvPr/>
              </p:nvPicPr>
              <p:blipFill>
                <a:blip r:embed="rId9"/>
                <a:stretch>
                  <a:fillRect/>
                </a:stretch>
              </p:blipFill>
              <p:spPr>
                <a:xfrm>
                  <a:off x="424716" y="3094265"/>
                  <a:ext cx="28080" cy="15660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10" name="Ink 9">
                  <a:extLst>
                    <a:ext uri="{FF2B5EF4-FFF2-40B4-BE49-F238E27FC236}">
                      <a16:creationId xmlns:a16="http://schemas.microsoft.com/office/drawing/2014/main" id="{40F19878-3E41-CD06-7F4E-1F63A1AA4F43}"/>
                    </a:ext>
                  </a:extLst>
                </p14:cNvPr>
                <p14:cNvContentPartPr/>
                <p14:nvPr/>
              </p14:nvContentPartPr>
              <p14:xfrm>
                <a:off x="489156" y="3104705"/>
                <a:ext cx="117720" cy="133200"/>
              </p14:xfrm>
            </p:contentPart>
          </mc:Choice>
          <mc:Fallback xmlns="">
            <p:pic>
              <p:nvPicPr>
                <p:cNvPr id="10" name="Ink 9">
                  <a:extLst>
                    <a:ext uri="{FF2B5EF4-FFF2-40B4-BE49-F238E27FC236}">
                      <a16:creationId xmlns:a16="http://schemas.microsoft.com/office/drawing/2014/main" id="{40F19878-3E41-CD06-7F4E-1F63A1AA4F43}"/>
                    </a:ext>
                  </a:extLst>
                </p:cNvPr>
                <p:cNvPicPr/>
                <p:nvPr/>
              </p:nvPicPr>
              <p:blipFill>
                <a:blip r:embed="rId11"/>
                <a:stretch>
                  <a:fillRect/>
                </a:stretch>
              </p:blipFill>
              <p:spPr>
                <a:xfrm>
                  <a:off x="480516" y="3095705"/>
                  <a:ext cx="135360" cy="150840"/>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11" name="Ink 10">
                  <a:extLst>
                    <a:ext uri="{FF2B5EF4-FFF2-40B4-BE49-F238E27FC236}">
                      <a16:creationId xmlns:a16="http://schemas.microsoft.com/office/drawing/2014/main" id="{49CC477A-12EA-948A-83BB-180FE33FCA92}"/>
                    </a:ext>
                  </a:extLst>
                </p14:cNvPr>
                <p14:cNvContentPartPr/>
                <p14:nvPr/>
              </p14:nvContentPartPr>
              <p14:xfrm>
                <a:off x="683556" y="2899505"/>
                <a:ext cx="360" cy="221760"/>
              </p14:xfrm>
            </p:contentPart>
          </mc:Choice>
          <mc:Fallback xmlns="">
            <p:pic>
              <p:nvPicPr>
                <p:cNvPr id="11" name="Ink 10">
                  <a:extLst>
                    <a:ext uri="{FF2B5EF4-FFF2-40B4-BE49-F238E27FC236}">
                      <a16:creationId xmlns:a16="http://schemas.microsoft.com/office/drawing/2014/main" id="{49CC477A-12EA-948A-83BB-180FE33FCA92}"/>
                    </a:ext>
                  </a:extLst>
                </p:cNvPr>
                <p:cNvPicPr/>
                <p:nvPr/>
              </p:nvPicPr>
              <p:blipFill>
                <a:blip r:embed="rId13"/>
                <a:stretch>
                  <a:fillRect/>
                </a:stretch>
              </p:blipFill>
              <p:spPr>
                <a:xfrm>
                  <a:off x="674556" y="2890865"/>
                  <a:ext cx="18000" cy="23940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12" name="Ink 11">
                  <a:extLst>
                    <a:ext uri="{FF2B5EF4-FFF2-40B4-BE49-F238E27FC236}">
                      <a16:creationId xmlns:a16="http://schemas.microsoft.com/office/drawing/2014/main" id="{1C216A7D-192F-6F3C-528A-F4BC0F5B8B62}"/>
                    </a:ext>
                  </a:extLst>
                </p14:cNvPr>
                <p14:cNvContentPartPr/>
                <p14:nvPr/>
              </p14:nvContentPartPr>
              <p14:xfrm>
                <a:off x="655476" y="2851625"/>
                <a:ext cx="205560" cy="133920"/>
              </p14:xfrm>
            </p:contentPart>
          </mc:Choice>
          <mc:Fallback xmlns="">
            <p:pic>
              <p:nvPicPr>
                <p:cNvPr id="12" name="Ink 11">
                  <a:extLst>
                    <a:ext uri="{FF2B5EF4-FFF2-40B4-BE49-F238E27FC236}">
                      <a16:creationId xmlns:a16="http://schemas.microsoft.com/office/drawing/2014/main" id="{1C216A7D-192F-6F3C-528A-F4BC0F5B8B62}"/>
                    </a:ext>
                  </a:extLst>
                </p:cNvPr>
                <p:cNvPicPr/>
                <p:nvPr/>
              </p:nvPicPr>
              <p:blipFill>
                <a:blip r:embed="rId15"/>
                <a:stretch>
                  <a:fillRect/>
                </a:stretch>
              </p:blipFill>
              <p:spPr>
                <a:xfrm>
                  <a:off x="646476" y="2842625"/>
                  <a:ext cx="223200" cy="15156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16">
            <p14:nvContentPartPr>
              <p14:cNvPr id="15" name="Ink 14">
                <a:extLst>
                  <a:ext uri="{FF2B5EF4-FFF2-40B4-BE49-F238E27FC236}">
                    <a16:creationId xmlns:a16="http://schemas.microsoft.com/office/drawing/2014/main" id="{FF7247BB-C77A-24AB-1532-103B7BE89073}"/>
                  </a:ext>
                </a:extLst>
              </p14:cNvPr>
              <p14:cNvContentPartPr/>
              <p14:nvPr/>
            </p14:nvContentPartPr>
            <p14:xfrm>
              <a:off x="858876" y="3076265"/>
              <a:ext cx="125640" cy="174600"/>
            </p14:xfrm>
          </p:contentPart>
        </mc:Choice>
        <mc:Fallback xmlns="">
          <p:pic>
            <p:nvPicPr>
              <p:cNvPr id="15" name="Ink 14">
                <a:extLst>
                  <a:ext uri="{FF2B5EF4-FFF2-40B4-BE49-F238E27FC236}">
                    <a16:creationId xmlns:a16="http://schemas.microsoft.com/office/drawing/2014/main" id="{FF7247BB-C77A-24AB-1532-103B7BE89073}"/>
                  </a:ext>
                </a:extLst>
              </p:cNvPr>
              <p:cNvPicPr/>
              <p:nvPr/>
            </p:nvPicPr>
            <p:blipFill>
              <a:blip r:embed="rId17"/>
              <a:stretch>
                <a:fillRect/>
              </a:stretch>
            </p:blipFill>
            <p:spPr>
              <a:xfrm>
                <a:off x="849876" y="3067625"/>
                <a:ext cx="143280" cy="192240"/>
              </a:xfrm>
              <a:prstGeom prst="rect">
                <a:avLst/>
              </a:prstGeom>
            </p:spPr>
          </p:pic>
        </mc:Fallback>
      </mc:AlternateContent>
      <mc:AlternateContent xmlns:mc="http://schemas.openxmlformats.org/markup-compatibility/2006" xmlns:p14="http://schemas.microsoft.com/office/powerpoint/2010/main">
        <mc:Choice Requires="p14">
          <p:contentPart p14:bwMode="auto" r:id="rId18">
            <p14:nvContentPartPr>
              <p14:cNvPr id="16" name="Ink 15">
                <a:extLst>
                  <a:ext uri="{FF2B5EF4-FFF2-40B4-BE49-F238E27FC236}">
                    <a16:creationId xmlns:a16="http://schemas.microsoft.com/office/drawing/2014/main" id="{51FD031D-77F2-E3CF-0FBD-0F12C9C417A2}"/>
                  </a:ext>
                </a:extLst>
              </p14:cNvPr>
              <p14:cNvContentPartPr/>
              <p14:nvPr/>
            </p14:nvContentPartPr>
            <p14:xfrm>
              <a:off x="5947836" y="2533745"/>
              <a:ext cx="261000" cy="209520"/>
            </p14:xfrm>
          </p:contentPart>
        </mc:Choice>
        <mc:Fallback xmlns="">
          <p:pic>
            <p:nvPicPr>
              <p:cNvPr id="16" name="Ink 15">
                <a:extLst>
                  <a:ext uri="{FF2B5EF4-FFF2-40B4-BE49-F238E27FC236}">
                    <a16:creationId xmlns:a16="http://schemas.microsoft.com/office/drawing/2014/main" id="{51FD031D-77F2-E3CF-0FBD-0F12C9C417A2}"/>
                  </a:ext>
                </a:extLst>
              </p:cNvPr>
              <p:cNvPicPr/>
              <p:nvPr/>
            </p:nvPicPr>
            <p:blipFill>
              <a:blip r:embed="rId19"/>
              <a:stretch>
                <a:fillRect/>
              </a:stretch>
            </p:blipFill>
            <p:spPr>
              <a:xfrm>
                <a:off x="5911836" y="2461745"/>
                <a:ext cx="332640" cy="353160"/>
              </a:xfrm>
              <a:prstGeom prst="rect">
                <a:avLst/>
              </a:prstGeom>
            </p:spPr>
          </p:pic>
        </mc:Fallback>
      </mc:AlternateContent>
      <mc:AlternateContent xmlns:mc="http://schemas.openxmlformats.org/markup-compatibility/2006" xmlns:p14="http://schemas.microsoft.com/office/powerpoint/2010/main">
        <mc:Choice Requires="p14">
          <p:contentPart p14:bwMode="auto" r:id="rId20">
            <p14:nvContentPartPr>
              <p14:cNvPr id="17" name="Ink 16">
                <a:extLst>
                  <a:ext uri="{FF2B5EF4-FFF2-40B4-BE49-F238E27FC236}">
                    <a16:creationId xmlns:a16="http://schemas.microsoft.com/office/drawing/2014/main" id="{C768F103-8757-EE24-6A88-5B70847E2E16}"/>
                  </a:ext>
                </a:extLst>
              </p14:cNvPr>
              <p14:cNvContentPartPr/>
              <p14:nvPr/>
            </p14:nvContentPartPr>
            <p14:xfrm>
              <a:off x="4978356" y="2999945"/>
              <a:ext cx="469440" cy="260640"/>
            </p14:xfrm>
          </p:contentPart>
        </mc:Choice>
        <mc:Fallback xmlns="">
          <p:pic>
            <p:nvPicPr>
              <p:cNvPr id="17" name="Ink 16">
                <a:extLst>
                  <a:ext uri="{FF2B5EF4-FFF2-40B4-BE49-F238E27FC236}">
                    <a16:creationId xmlns:a16="http://schemas.microsoft.com/office/drawing/2014/main" id="{C768F103-8757-EE24-6A88-5B70847E2E16}"/>
                  </a:ext>
                </a:extLst>
              </p:cNvPr>
              <p:cNvPicPr/>
              <p:nvPr/>
            </p:nvPicPr>
            <p:blipFill>
              <a:blip r:embed="rId21"/>
              <a:stretch>
                <a:fillRect/>
              </a:stretch>
            </p:blipFill>
            <p:spPr>
              <a:xfrm>
                <a:off x="4942356" y="2927945"/>
                <a:ext cx="541080" cy="404280"/>
              </a:xfrm>
              <a:prstGeom prst="rect">
                <a:avLst/>
              </a:prstGeom>
            </p:spPr>
          </p:pic>
        </mc:Fallback>
      </mc:AlternateContent>
    </p:spTree>
    <p:extLst>
      <p:ext uri="{BB962C8B-B14F-4D97-AF65-F5344CB8AC3E}">
        <p14:creationId xmlns:p14="http://schemas.microsoft.com/office/powerpoint/2010/main" val="18336808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4025BE-A478-4A46-803E-D2098337FEA7}"/>
              </a:ext>
            </a:extLst>
          </p:cNvPr>
          <p:cNvSpPr>
            <a:spLocks noGrp="1"/>
          </p:cNvSpPr>
          <p:nvPr>
            <p:ph type="title"/>
          </p:nvPr>
        </p:nvSpPr>
        <p:spPr/>
        <p:txBody>
          <a:bodyPr>
            <a:noAutofit/>
          </a:bodyPr>
          <a:lstStyle/>
          <a:p>
            <a:r>
              <a:rPr lang="en-US" dirty="0"/>
              <a:t>7.3 Combinations</a:t>
            </a:r>
            <a:endParaRPr lang="en-US" noProof="0" dirty="0"/>
          </a:p>
        </p:txBody>
      </p:sp>
      <p:sp>
        <p:nvSpPr>
          <p:cNvPr id="3" name="Content Placeholder 2">
            <a:extLst>
              <a:ext uri="{FF2B5EF4-FFF2-40B4-BE49-F238E27FC236}">
                <a16:creationId xmlns:a16="http://schemas.microsoft.com/office/drawing/2014/main" id="{A79AA842-862F-4E4B-ACA1-B48F2116B364}"/>
              </a:ext>
            </a:extLst>
          </p:cNvPr>
          <p:cNvSpPr>
            <a:spLocks noGrp="1"/>
          </p:cNvSpPr>
          <p:nvPr>
            <p:ph sz="quarter" idx="11"/>
          </p:nvPr>
        </p:nvSpPr>
        <p:spPr/>
        <p:txBody>
          <a:bodyPr/>
          <a:lstStyle/>
          <a:p>
            <a:pPr marL="0" indent="0">
              <a:buNone/>
            </a:pPr>
            <a:r>
              <a:rPr lang="en-US" dirty="0"/>
              <a:t>Learning Objectives</a:t>
            </a:r>
          </a:p>
          <a:p>
            <a:pPr marL="514350" lvl="0" indent="-514350">
              <a:buFont typeface="+mj-lt"/>
              <a:buAutoNum type="arabicPeriod"/>
            </a:pPr>
            <a:r>
              <a:rPr lang="en-US" dirty="0"/>
              <a:t>Distinguish between permutation and combination uses.</a:t>
            </a:r>
          </a:p>
          <a:p>
            <a:pPr marL="514350" lvl="0" indent="-514350">
              <a:buFont typeface="+mj-lt"/>
              <a:buAutoNum type="arabicPeriod"/>
            </a:pPr>
            <a:r>
              <a:rPr lang="en-US" dirty="0"/>
              <a:t>Compute combinations.</a:t>
            </a:r>
          </a:p>
          <a:p>
            <a:pPr marL="514350" indent="-514350">
              <a:buFont typeface="+mj-lt"/>
              <a:buAutoNum type="arabicPeriod"/>
            </a:pPr>
            <a:r>
              <a:rPr lang="en-US" dirty="0"/>
              <a:t>Apply combinations to solve applications.</a:t>
            </a:r>
          </a:p>
        </p:txBody>
      </p:sp>
    </p:spTree>
    <p:extLst>
      <p:ext uri="{BB962C8B-B14F-4D97-AF65-F5344CB8AC3E}">
        <p14:creationId xmlns:p14="http://schemas.microsoft.com/office/powerpoint/2010/main" val="38083432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4025BE-A478-4A46-803E-D2098337FEA7}"/>
              </a:ext>
            </a:extLst>
          </p:cNvPr>
          <p:cNvSpPr>
            <a:spLocks noGrp="1"/>
          </p:cNvSpPr>
          <p:nvPr>
            <p:ph type="title"/>
          </p:nvPr>
        </p:nvSpPr>
        <p:spPr/>
        <p:txBody>
          <a:bodyPr>
            <a:noAutofit/>
          </a:bodyPr>
          <a:lstStyle/>
          <a:p>
            <a:r>
              <a:rPr lang="en-US" dirty="0"/>
              <a:t>7.3 Combinations:  When Order Doesn’t Matter</a:t>
            </a:r>
            <a:endParaRPr lang="en-US" noProof="0" dirty="0"/>
          </a:p>
        </p:txBody>
      </p:sp>
      <p:sp>
        <p:nvSpPr>
          <p:cNvPr id="3" name="Content Placeholder 2">
            <a:extLst>
              <a:ext uri="{FF2B5EF4-FFF2-40B4-BE49-F238E27FC236}">
                <a16:creationId xmlns:a16="http://schemas.microsoft.com/office/drawing/2014/main" id="{A79AA842-862F-4E4B-ACA1-B48F2116B364}"/>
              </a:ext>
            </a:extLst>
          </p:cNvPr>
          <p:cNvSpPr>
            <a:spLocks noGrp="1"/>
          </p:cNvSpPr>
          <p:nvPr>
            <p:ph sz="quarter" idx="11"/>
          </p:nvPr>
        </p:nvSpPr>
        <p:spPr>
          <a:xfrm>
            <a:off x="838200" y="1555607"/>
            <a:ext cx="10515600" cy="5155580"/>
          </a:xfrm>
        </p:spPr>
        <p:txBody>
          <a:bodyPr/>
          <a:lstStyle/>
          <a:p>
            <a:pPr marL="0" indent="0">
              <a:buNone/>
            </a:pPr>
            <a:r>
              <a:rPr lang="en-US" dirty="0">
                <a:latin typeface="NotoSans"/>
              </a:rPr>
              <a:t>In situations in which the order of a list of objects doesn’t matter, the lists are no longer permutations. Instead, we call them </a:t>
            </a:r>
            <a:r>
              <a:rPr lang="en-US" b="1" dirty="0">
                <a:latin typeface="NotoSans"/>
              </a:rPr>
              <a:t>combinations</a:t>
            </a:r>
            <a:r>
              <a:rPr lang="en-US" dirty="0">
                <a:latin typeface="NotoSans"/>
              </a:rPr>
              <a:t>.</a:t>
            </a:r>
            <a:endParaRPr lang="en-US" sz="4000" dirty="0"/>
          </a:p>
        </p:txBody>
      </p:sp>
    </p:spTree>
    <p:extLst>
      <p:ext uri="{BB962C8B-B14F-4D97-AF65-F5344CB8AC3E}">
        <p14:creationId xmlns:p14="http://schemas.microsoft.com/office/powerpoint/2010/main" val="35793982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861DBB-EE79-4824-9451-8A3EA3BF0796}"/>
              </a:ext>
            </a:extLst>
          </p:cNvPr>
          <p:cNvSpPr>
            <a:spLocks noGrp="1"/>
          </p:cNvSpPr>
          <p:nvPr>
            <p:ph type="title"/>
          </p:nvPr>
        </p:nvSpPr>
        <p:spPr/>
        <p:txBody>
          <a:bodyPr/>
          <a:lstStyle/>
          <a:p>
            <a:r>
              <a:rPr lang="en-US" sz="2400" dirty="0"/>
              <a:t>EXAMPLE – Distinguishing Between Permutations and Combinations </a:t>
            </a:r>
            <a:endParaRPr lang="en-IN" sz="2400" dirty="0"/>
          </a:p>
        </p:txBody>
      </p:sp>
      <p:sp>
        <p:nvSpPr>
          <p:cNvPr id="3" name="Content Placeholder 2">
            <a:extLst>
              <a:ext uri="{FF2B5EF4-FFF2-40B4-BE49-F238E27FC236}">
                <a16:creationId xmlns:a16="http://schemas.microsoft.com/office/drawing/2014/main" id="{C8DA0AD9-212E-4855-AAD5-1BC3FF448EBB}"/>
              </a:ext>
            </a:extLst>
          </p:cNvPr>
          <p:cNvSpPr>
            <a:spLocks noGrp="1"/>
          </p:cNvSpPr>
          <p:nvPr>
            <p:ph sz="half" idx="1"/>
          </p:nvPr>
        </p:nvSpPr>
        <p:spPr>
          <a:xfrm>
            <a:off x="665018" y="1010661"/>
            <a:ext cx="11067474" cy="5166302"/>
          </a:xfrm>
        </p:spPr>
        <p:txBody>
          <a:bodyPr/>
          <a:lstStyle/>
          <a:p>
            <a:pPr marL="0" indent="0">
              <a:buNone/>
            </a:pPr>
            <a:r>
              <a:rPr lang="en-US" dirty="0"/>
              <a:t>For each of the following situations, decide whether the chosen subset is a permutation or a combination.</a:t>
            </a:r>
          </a:p>
          <a:p>
            <a:pPr marL="0" indent="0">
              <a:buNone/>
            </a:pPr>
            <a:endParaRPr lang="en-US" dirty="0"/>
          </a:p>
          <a:p>
            <a:pPr marL="514350" lvl="0" indent="-514350">
              <a:buFont typeface="+mj-lt"/>
              <a:buAutoNum type="arabicPeriod"/>
            </a:pPr>
            <a:r>
              <a:rPr lang="en-US" dirty="0"/>
              <a:t>A social club selects three members to form a committee. Each of the members has an equal share of responsibility.</a:t>
            </a:r>
          </a:p>
          <a:p>
            <a:pPr marL="514350" lvl="0" indent="-514350">
              <a:buFont typeface="+mj-lt"/>
              <a:buAutoNum type="arabicPeriod"/>
            </a:pPr>
            <a:endParaRPr lang="en-US" dirty="0"/>
          </a:p>
          <a:p>
            <a:pPr marL="514350" lvl="0" indent="-514350">
              <a:buFont typeface="+mj-lt"/>
              <a:buAutoNum type="arabicPeriod"/>
            </a:pPr>
            <a:r>
              <a:rPr lang="en-US" dirty="0"/>
              <a:t>You are prompted to reset your email password; you select one consisting of ten characters without repeats.</a:t>
            </a:r>
          </a:p>
        </p:txBody>
      </p:sp>
      <p:grpSp>
        <p:nvGrpSpPr>
          <p:cNvPr id="44" name="Group 43">
            <a:extLst>
              <a:ext uri="{FF2B5EF4-FFF2-40B4-BE49-F238E27FC236}">
                <a16:creationId xmlns:a16="http://schemas.microsoft.com/office/drawing/2014/main" id="{2BFA22B1-7915-E847-2FFA-56F6583A654B}"/>
              </a:ext>
            </a:extLst>
          </p:cNvPr>
          <p:cNvGrpSpPr/>
          <p:nvPr/>
        </p:nvGrpSpPr>
        <p:grpSpPr>
          <a:xfrm>
            <a:off x="3762572" y="3513107"/>
            <a:ext cx="804600" cy="234720"/>
            <a:chOff x="3762572" y="3513107"/>
            <a:chExt cx="804600" cy="234720"/>
          </a:xfrm>
        </p:grpSpPr>
        <mc:AlternateContent xmlns:mc="http://schemas.openxmlformats.org/markup-compatibility/2006" xmlns:p14="http://schemas.microsoft.com/office/powerpoint/2010/main">
          <mc:Choice Requires="p14">
            <p:contentPart p14:bwMode="auto" r:id="rId3">
              <p14:nvContentPartPr>
                <p14:cNvPr id="5" name="Ink 4">
                  <a:extLst>
                    <a:ext uri="{FF2B5EF4-FFF2-40B4-BE49-F238E27FC236}">
                      <a16:creationId xmlns:a16="http://schemas.microsoft.com/office/drawing/2014/main" id="{C042B613-891F-4CF3-2CFB-7CA262E52CA5}"/>
                    </a:ext>
                  </a:extLst>
                </p14:cNvPr>
                <p14:cNvContentPartPr/>
                <p14:nvPr/>
              </p14:nvContentPartPr>
              <p14:xfrm>
                <a:off x="3762572" y="3631547"/>
                <a:ext cx="110880" cy="116280"/>
              </p14:xfrm>
            </p:contentPart>
          </mc:Choice>
          <mc:Fallback xmlns="">
            <p:pic>
              <p:nvPicPr>
                <p:cNvPr id="5" name="Ink 4">
                  <a:extLst>
                    <a:ext uri="{FF2B5EF4-FFF2-40B4-BE49-F238E27FC236}">
                      <a16:creationId xmlns:a16="http://schemas.microsoft.com/office/drawing/2014/main" id="{C042B613-891F-4CF3-2CFB-7CA262E52CA5}"/>
                    </a:ext>
                  </a:extLst>
                </p:cNvPr>
                <p:cNvPicPr/>
                <p:nvPr/>
              </p:nvPicPr>
              <p:blipFill>
                <a:blip r:embed="rId4"/>
                <a:stretch>
                  <a:fillRect/>
                </a:stretch>
              </p:blipFill>
              <p:spPr>
                <a:xfrm>
                  <a:off x="3753572" y="3622547"/>
                  <a:ext cx="128520" cy="13392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6" name="Ink 5">
                  <a:extLst>
                    <a:ext uri="{FF2B5EF4-FFF2-40B4-BE49-F238E27FC236}">
                      <a16:creationId xmlns:a16="http://schemas.microsoft.com/office/drawing/2014/main" id="{D977586F-A679-292B-6C04-D6FEAFFFE48B}"/>
                    </a:ext>
                  </a:extLst>
                </p14:cNvPr>
                <p14:cNvContentPartPr/>
                <p14:nvPr/>
              </p14:nvContentPartPr>
              <p14:xfrm>
                <a:off x="3882452" y="3618947"/>
                <a:ext cx="182520" cy="112320"/>
              </p14:xfrm>
            </p:contentPart>
          </mc:Choice>
          <mc:Fallback xmlns="">
            <p:pic>
              <p:nvPicPr>
                <p:cNvPr id="6" name="Ink 5">
                  <a:extLst>
                    <a:ext uri="{FF2B5EF4-FFF2-40B4-BE49-F238E27FC236}">
                      <a16:creationId xmlns:a16="http://schemas.microsoft.com/office/drawing/2014/main" id="{D977586F-A679-292B-6C04-D6FEAFFFE48B}"/>
                    </a:ext>
                  </a:extLst>
                </p:cNvPr>
                <p:cNvPicPr/>
                <p:nvPr/>
              </p:nvPicPr>
              <p:blipFill>
                <a:blip r:embed="rId6"/>
                <a:stretch>
                  <a:fillRect/>
                </a:stretch>
              </p:blipFill>
              <p:spPr>
                <a:xfrm>
                  <a:off x="3873812" y="3610307"/>
                  <a:ext cx="200160" cy="12996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7" name="Ink 6">
                  <a:extLst>
                    <a:ext uri="{FF2B5EF4-FFF2-40B4-BE49-F238E27FC236}">
                      <a16:creationId xmlns:a16="http://schemas.microsoft.com/office/drawing/2014/main" id="{5A0E255A-B1BE-34F6-5FEC-49ECCB7D6F93}"/>
                    </a:ext>
                  </a:extLst>
                </p14:cNvPr>
                <p14:cNvContentPartPr/>
                <p14:nvPr/>
              </p14:nvContentPartPr>
              <p14:xfrm>
                <a:off x="4120412" y="3513107"/>
                <a:ext cx="113040" cy="204480"/>
              </p14:xfrm>
            </p:contentPart>
          </mc:Choice>
          <mc:Fallback xmlns="">
            <p:pic>
              <p:nvPicPr>
                <p:cNvPr id="7" name="Ink 6">
                  <a:extLst>
                    <a:ext uri="{FF2B5EF4-FFF2-40B4-BE49-F238E27FC236}">
                      <a16:creationId xmlns:a16="http://schemas.microsoft.com/office/drawing/2014/main" id="{5A0E255A-B1BE-34F6-5FEC-49ECCB7D6F93}"/>
                    </a:ext>
                  </a:extLst>
                </p:cNvPr>
                <p:cNvPicPr/>
                <p:nvPr/>
              </p:nvPicPr>
              <p:blipFill>
                <a:blip r:embed="rId8"/>
                <a:stretch>
                  <a:fillRect/>
                </a:stretch>
              </p:blipFill>
              <p:spPr>
                <a:xfrm>
                  <a:off x="4111772" y="3504467"/>
                  <a:ext cx="130680" cy="22212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8" name="Ink 7">
                  <a:extLst>
                    <a:ext uri="{FF2B5EF4-FFF2-40B4-BE49-F238E27FC236}">
                      <a16:creationId xmlns:a16="http://schemas.microsoft.com/office/drawing/2014/main" id="{658EB26F-8777-45DE-C874-211E433F5177}"/>
                    </a:ext>
                  </a:extLst>
                </p14:cNvPr>
                <p14:cNvContentPartPr/>
                <p14:nvPr/>
              </p14:nvContentPartPr>
              <p14:xfrm>
                <a:off x="4258652" y="3626867"/>
                <a:ext cx="146520" cy="80280"/>
              </p14:xfrm>
            </p:contentPart>
          </mc:Choice>
          <mc:Fallback xmlns="">
            <p:pic>
              <p:nvPicPr>
                <p:cNvPr id="8" name="Ink 7">
                  <a:extLst>
                    <a:ext uri="{FF2B5EF4-FFF2-40B4-BE49-F238E27FC236}">
                      <a16:creationId xmlns:a16="http://schemas.microsoft.com/office/drawing/2014/main" id="{658EB26F-8777-45DE-C874-211E433F5177}"/>
                    </a:ext>
                  </a:extLst>
                </p:cNvPr>
                <p:cNvPicPr/>
                <p:nvPr/>
              </p:nvPicPr>
              <p:blipFill>
                <a:blip r:embed="rId10"/>
                <a:stretch>
                  <a:fillRect/>
                </a:stretch>
              </p:blipFill>
              <p:spPr>
                <a:xfrm>
                  <a:off x="4249652" y="3618227"/>
                  <a:ext cx="164160" cy="97920"/>
                </a:xfrm>
                <a:prstGeom prst="rect">
                  <a:avLst/>
                </a:prstGeom>
              </p:spPr>
            </p:pic>
          </mc:Fallback>
        </mc:AlternateContent>
        <mc:AlternateContent xmlns:mc="http://schemas.openxmlformats.org/markup-compatibility/2006" xmlns:p14="http://schemas.microsoft.com/office/powerpoint/2010/main">
          <mc:Choice Requires="p14">
            <p:contentPart p14:bwMode="auto" r:id="rId11">
              <p14:nvContentPartPr>
                <p14:cNvPr id="9" name="Ink 8">
                  <a:extLst>
                    <a:ext uri="{FF2B5EF4-FFF2-40B4-BE49-F238E27FC236}">
                      <a16:creationId xmlns:a16="http://schemas.microsoft.com/office/drawing/2014/main" id="{920D17E9-B595-3216-0AEB-89DD642EBC39}"/>
                    </a:ext>
                  </a:extLst>
                </p14:cNvPr>
                <p14:cNvContentPartPr/>
                <p14:nvPr/>
              </p14:nvContentPartPr>
              <p14:xfrm>
                <a:off x="4459172" y="3618947"/>
                <a:ext cx="108000" cy="64800"/>
              </p14:xfrm>
            </p:contentPart>
          </mc:Choice>
          <mc:Fallback xmlns="">
            <p:pic>
              <p:nvPicPr>
                <p:cNvPr id="9" name="Ink 8">
                  <a:extLst>
                    <a:ext uri="{FF2B5EF4-FFF2-40B4-BE49-F238E27FC236}">
                      <a16:creationId xmlns:a16="http://schemas.microsoft.com/office/drawing/2014/main" id="{920D17E9-B595-3216-0AEB-89DD642EBC39}"/>
                    </a:ext>
                  </a:extLst>
                </p:cNvPr>
                <p:cNvPicPr/>
                <p:nvPr/>
              </p:nvPicPr>
              <p:blipFill>
                <a:blip r:embed="rId12"/>
                <a:stretch>
                  <a:fillRect/>
                </a:stretch>
              </p:blipFill>
              <p:spPr>
                <a:xfrm>
                  <a:off x="4450172" y="3609947"/>
                  <a:ext cx="125640" cy="82440"/>
                </a:xfrm>
                <a:prstGeom prst="rect">
                  <a:avLst/>
                </a:prstGeom>
              </p:spPr>
            </p:pic>
          </mc:Fallback>
        </mc:AlternateContent>
      </p:grpSp>
      <p:grpSp>
        <p:nvGrpSpPr>
          <p:cNvPr id="43" name="Group 42">
            <a:extLst>
              <a:ext uri="{FF2B5EF4-FFF2-40B4-BE49-F238E27FC236}">
                <a16:creationId xmlns:a16="http://schemas.microsoft.com/office/drawing/2014/main" id="{F217D0BE-2600-7848-8038-1F3A667FDA69}"/>
              </a:ext>
            </a:extLst>
          </p:cNvPr>
          <p:cNvGrpSpPr/>
          <p:nvPr/>
        </p:nvGrpSpPr>
        <p:grpSpPr>
          <a:xfrm>
            <a:off x="4871012" y="3505547"/>
            <a:ext cx="547560" cy="185760"/>
            <a:chOff x="4871012" y="3505547"/>
            <a:chExt cx="547560" cy="185760"/>
          </a:xfrm>
        </p:grpSpPr>
        <mc:AlternateContent xmlns:mc="http://schemas.openxmlformats.org/markup-compatibility/2006" xmlns:p14="http://schemas.microsoft.com/office/powerpoint/2010/main">
          <mc:Choice Requires="p14">
            <p:contentPart p14:bwMode="auto" r:id="rId13">
              <p14:nvContentPartPr>
                <p14:cNvPr id="10" name="Ink 9">
                  <a:extLst>
                    <a:ext uri="{FF2B5EF4-FFF2-40B4-BE49-F238E27FC236}">
                      <a16:creationId xmlns:a16="http://schemas.microsoft.com/office/drawing/2014/main" id="{06E54355-FDE8-0F47-1EAA-2E1CFA45B4A7}"/>
                    </a:ext>
                  </a:extLst>
                </p14:cNvPr>
                <p14:cNvContentPartPr/>
                <p14:nvPr/>
              </p14:nvContentPartPr>
              <p14:xfrm>
                <a:off x="4871012" y="3505547"/>
                <a:ext cx="158400" cy="185760"/>
              </p14:xfrm>
            </p:contentPart>
          </mc:Choice>
          <mc:Fallback xmlns="">
            <p:pic>
              <p:nvPicPr>
                <p:cNvPr id="10" name="Ink 9">
                  <a:extLst>
                    <a:ext uri="{FF2B5EF4-FFF2-40B4-BE49-F238E27FC236}">
                      <a16:creationId xmlns:a16="http://schemas.microsoft.com/office/drawing/2014/main" id="{06E54355-FDE8-0F47-1EAA-2E1CFA45B4A7}"/>
                    </a:ext>
                  </a:extLst>
                </p:cNvPr>
                <p:cNvPicPr/>
                <p:nvPr/>
              </p:nvPicPr>
              <p:blipFill>
                <a:blip r:embed="rId14"/>
                <a:stretch>
                  <a:fillRect/>
                </a:stretch>
              </p:blipFill>
              <p:spPr>
                <a:xfrm>
                  <a:off x="4862012" y="3496907"/>
                  <a:ext cx="176040" cy="203400"/>
                </a:xfrm>
                <a:prstGeom prst="rect">
                  <a:avLst/>
                </a:prstGeom>
              </p:spPr>
            </p:pic>
          </mc:Fallback>
        </mc:AlternateContent>
        <mc:AlternateContent xmlns:mc="http://schemas.openxmlformats.org/markup-compatibility/2006" xmlns:p14="http://schemas.microsoft.com/office/powerpoint/2010/main">
          <mc:Choice Requires="p14">
            <p:contentPart p14:bwMode="auto" r:id="rId15">
              <p14:nvContentPartPr>
                <p14:cNvPr id="11" name="Ink 10">
                  <a:extLst>
                    <a:ext uri="{FF2B5EF4-FFF2-40B4-BE49-F238E27FC236}">
                      <a16:creationId xmlns:a16="http://schemas.microsoft.com/office/drawing/2014/main" id="{9460C637-BE90-EA98-01D2-8E3EC5E9C417}"/>
                    </a:ext>
                  </a:extLst>
                </p14:cNvPr>
                <p14:cNvContentPartPr/>
                <p14:nvPr/>
              </p14:nvContentPartPr>
              <p14:xfrm>
                <a:off x="5080532" y="3592307"/>
                <a:ext cx="62280" cy="63360"/>
              </p14:xfrm>
            </p:contentPart>
          </mc:Choice>
          <mc:Fallback xmlns="">
            <p:pic>
              <p:nvPicPr>
                <p:cNvPr id="11" name="Ink 10">
                  <a:extLst>
                    <a:ext uri="{FF2B5EF4-FFF2-40B4-BE49-F238E27FC236}">
                      <a16:creationId xmlns:a16="http://schemas.microsoft.com/office/drawing/2014/main" id="{9460C637-BE90-EA98-01D2-8E3EC5E9C417}"/>
                    </a:ext>
                  </a:extLst>
                </p:cNvPr>
                <p:cNvPicPr/>
                <p:nvPr/>
              </p:nvPicPr>
              <p:blipFill>
                <a:blip r:embed="rId16"/>
                <a:stretch>
                  <a:fillRect/>
                </a:stretch>
              </p:blipFill>
              <p:spPr>
                <a:xfrm>
                  <a:off x="5071532" y="3583667"/>
                  <a:ext cx="79920" cy="81000"/>
                </a:xfrm>
                <a:prstGeom prst="rect">
                  <a:avLst/>
                </a:prstGeom>
              </p:spPr>
            </p:pic>
          </mc:Fallback>
        </mc:AlternateContent>
        <mc:AlternateContent xmlns:mc="http://schemas.openxmlformats.org/markup-compatibility/2006" xmlns:p14="http://schemas.microsoft.com/office/powerpoint/2010/main">
          <mc:Choice Requires="p14">
            <p:contentPart p14:bwMode="auto" r:id="rId17">
              <p14:nvContentPartPr>
                <p14:cNvPr id="12" name="Ink 11">
                  <a:extLst>
                    <a:ext uri="{FF2B5EF4-FFF2-40B4-BE49-F238E27FC236}">
                      <a16:creationId xmlns:a16="http://schemas.microsoft.com/office/drawing/2014/main" id="{693A7719-7C1C-C3B8-BB13-134D4431E36A}"/>
                    </a:ext>
                  </a:extLst>
                </p14:cNvPr>
                <p14:cNvContentPartPr/>
                <p14:nvPr/>
              </p14:nvContentPartPr>
              <p14:xfrm>
                <a:off x="5190332" y="3577907"/>
                <a:ext cx="99720" cy="88560"/>
              </p14:xfrm>
            </p:contentPart>
          </mc:Choice>
          <mc:Fallback xmlns="">
            <p:pic>
              <p:nvPicPr>
                <p:cNvPr id="12" name="Ink 11">
                  <a:extLst>
                    <a:ext uri="{FF2B5EF4-FFF2-40B4-BE49-F238E27FC236}">
                      <a16:creationId xmlns:a16="http://schemas.microsoft.com/office/drawing/2014/main" id="{693A7719-7C1C-C3B8-BB13-134D4431E36A}"/>
                    </a:ext>
                  </a:extLst>
                </p:cNvPr>
                <p:cNvPicPr/>
                <p:nvPr/>
              </p:nvPicPr>
              <p:blipFill>
                <a:blip r:embed="rId18"/>
                <a:stretch>
                  <a:fillRect/>
                </a:stretch>
              </p:blipFill>
              <p:spPr>
                <a:xfrm>
                  <a:off x="5181332" y="3569267"/>
                  <a:ext cx="117360" cy="106200"/>
                </a:xfrm>
                <a:prstGeom prst="rect">
                  <a:avLst/>
                </a:prstGeom>
              </p:spPr>
            </p:pic>
          </mc:Fallback>
        </mc:AlternateContent>
        <mc:AlternateContent xmlns:mc="http://schemas.openxmlformats.org/markup-compatibility/2006" xmlns:p14="http://schemas.microsoft.com/office/powerpoint/2010/main">
          <mc:Choice Requires="p14">
            <p:contentPart p14:bwMode="auto" r:id="rId19">
              <p14:nvContentPartPr>
                <p14:cNvPr id="13" name="Ink 12">
                  <a:extLst>
                    <a:ext uri="{FF2B5EF4-FFF2-40B4-BE49-F238E27FC236}">
                      <a16:creationId xmlns:a16="http://schemas.microsoft.com/office/drawing/2014/main" id="{DEED032D-4C92-6CD9-8166-AAC86ADBD2BC}"/>
                    </a:ext>
                  </a:extLst>
                </p14:cNvPr>
                <p14:cNvContentPartPr/>
                <p14:nvPr/>
              </p14:nvContentPartPr>
              <p14:xfrm>
                <a:off x="5345132" y="3531467"/>
                <a:ext cx="73440" cy="115560"/>
              </p14:xfrm>
            </p:contentPart>
          </mc:Choice>
          <mc:Fallback xmlns="">
            <p:pic>
              <p:nvPicPr>
                <p:cNvPr id="13" name="Ink 12">
                  <a:extLst>
                    <a:ext uri="{FF2B5EF4-FFF2-40B4-BE49-F238E27FC236}">
                      <a16:creationId xmlns:a16="http://schemas.microsoft.com/office/drawing/2014/main" id="{DEED032D-4C92-6CD9-8166-AAC86ADBD2BC}"/>
                    </a:ext>
                  </a:extLst>
                </p:cNvPr>
                <p:cNvPicPr/>
                <p:nvPr/>
              </p:nvPicPr>
              <p:blipFill>
                <a:blip r:embed="rId20"/>
                <a:stretch>
                  <a:fillRect/>
                </a:stretch>
              </p:blipFill>
              <p:spPr>
                <a:xfrm>
                  <a:off x="5336132" y="3522467"/>
                  <a:ext cx="91080" cy="133200"/>
                </a:xfrm>
                <a:prstGeom prst="rect">
                  <a:avLst/>
                </a:prstGeom>
              </p:spPr>
            </p:pic>
          </mc:Fallback>
        </mc:AlternateContent>
      </p:grpSp>
      <p:grpSp>
        <p:nvGrpSpPr>
          <p:cNvPr id="42" name="Group 41">
            <a:extLst>
              <a:ext uri="{FF2B5EF4-FFF2-40B4-BE49-F238E27FC236}">
                <a16:creationId xmlns:a16="http://schemas.microsoft.com/office/drawing/2014/main" id="{B3E92095-C75A-0034-65C9-FEB86FB3D823}"/>
              </a:ext>
            </a:extLst>
          </p:cNvPr>
          <p:cNvGrpSpPr/>
          <p:nvPr/>
        </p:nvGrpSpPr>
        <p:grpSpPr>
          <a:xfrm>
            <a:off x="5611532" y="3468827"/>
            <a:ext cx="447840" cy="199440"/>
            <a:chOff x="5611532" y="3468827"/>
            <a:chExt cx="447840" cy="199440"/>
          </a:xfrm>
        </p:grpSpPr>
        <mc:AlternateContent xmlns:mc="http://schemas.openxmlformats.org/markup-compatibility/2006" xmlns:p14="http://schemas.microsoft.com/office/powerpoint/2010/main">
          <mc:Choice Requires="p14">
            <p:contentPart p14:bwMode="auto" r:id="rId21">
              <p14:nvContentPartPr>
                <p14:cNvPr id="14" name="Ink 13">
                  <a:extLst>
                    <a:ext uri="{FF2B5EF4-FFF2-40B4-BE49-F238E27FC236}">
                      <a16:creationId xmlns:a16="http://schemas.microsoft.com/office/drawing/2014/main" id="{45036A7D-1F63-EF09-21F4-83D145932CA4}"/>
                    </a:ext>
                  </a:extLst>
                </p14:cNvPr>
                <p14:cNvContentPartPr/>
                <p14:nvPr/>
              </p14:nvContentPartPr>
              <p14:xfrm>
                <a:off x="5611532" y="3568907"/>
                <a:ext cx="131760" cy="99360"/>
              </p14:xfrm>
            </p:contentPart>
          </mc:Choice>
          <mc:Fallback xmlns="">
            <p:pic>
              <p:nvPicPr>
                <p:cNvPr id="14" name="Ink 13">
                  <a:extLst>
                    <a:ext uri="{FF2B5EF4-FFF2-40B4-BE49-F238E27FC236}">
                      <a16:creationId xmlns:a16="http://schemas.microsoft.com/office/drawing/2014/main" id="{45036A7D-1F63-EF09-21F4-83D145932CA4}"/>
                    </a:ext>
                  </a:extLst>
                </p:cNvPr>
                <p:cNvPicPr/>
                <p:nvPr/>
              </p:nvPicPr>
              <p:blipFill>
                <a:blip r:embed="rId22"/>
                <a:stretch>
                  <a:fillRect/>
                </a:stretch>
              </p:blipFill>
              <p:spPr>
                <a:xfrm>
                  <a:off x="5602532" y="3560267"/>
                  <a:ext cx="149400" cy="117000"/>
                </a:xfrm>
                <a:prstGeom prst="rect">
                  <a:avLst/>
                </a:prstGeom>
              </p:spPr>
            </p:pic>
          </mc:Fallback>
        </mc:AlternateContent>
        <mc:AlternateContent xmlns:mc="http://schemas.openxmlformats.org/markup-compatibility/2006" xmlns:p14="http://schemas.microsoft.com/office/powerpoint/2010/main">
          <mc:Choice Requires="p14">
            <p:contentPart p14:bwMode="auto" r:id="rId23">
              <p14:nvContentPartPr>
                <p14:cNvPr id="15" name="Ink 14">
                  <a:extLst>
                    <a:ext uri="{FF2B5EF4-FFF2-40B4-BE49-F238E27FC236}">
                      <a16:creationId xmlns:a16="http://schemas.microsoft.com/office/drawing/2014/main" id="{B06598D1-5E21-1964-8650-9D9B9E9AE3FA}"/>
                    </a:ext>
                  </a:extLst>
                </p14:cNvPr>
                <p14:cNvContentPartPr/>
                <p14:nvPr/>
              </p14:nvContentPartPr>
              <p14:xfrm>
                <a:off x="5828612" y="3566027"/>
                <a:ext cx="60840" cy="71640"/>
              </p14:xfrm>
            </p:contentPart>
          </mc:Choice>
          <mc:Fallback xmlns="">
            <p:pic>
              <p:nvPicPr>
                <p:cNvPr id="15" name="Ink 14">
                  <a:extLst>
                    <a:ext uri="{FF2B5EF4-FFF2-40B4-BE49-F238E27FC236}">
                      <a16:creationId xmlns:a16="http://schemas.microsoft.com/office/drawing/2014/main" id="{B06598D1-5E21-1964-8650-9D9B9E9AE3FA}"/>
                    </a:ext>
                  </a:extLst>
                </p:cNvPr>
                <p:cNvPicPr/>
                <p:nvPr/>
              </p:nvPicPr>
              <p:blipFill>
                <a:blip r:embed="rId24"/>
                <a:stretch>
                  <a:fillRect/>
                </a:stretch>
              </p:blipFill>
              <p:spPr>
                <a:xfrm>
                  <a:off x="5819612" y="3557387"/>
                  <a:ext cx="78480" cy="89280"/>
                </a:xfrm>
                <a:prstGeom prst="rect">
                  <a:avLst/>
                </a:prstGeom>
              </p:spPr>
            </p:pic>
          </mc:Fallback>
        </mc:AlternateContent>
        <mc:AlternateContent xmlns:mc="http://schemas.openxmlformats.org/markup-compatibility/2006" xmlns:p14="http://schemas.microsoft.com/office/powerpoint/2010/main">
          <mc:Choice Requires="p14">
            <p:contentPart p14:bwMode="auto" r:id="rId25">
              <p14:nvContentPartPr>
                <p14:cNvPr id="16" name="Ink 15">
                  <a:extLst>
                    <a:ext uri="{FF2B5EF4-FFF2-40B4-BE49-F238E27FC236}">
                      <a16:creationId xmlns:a16="http://schemas.microsoft.com/office/drawing/2014/main" id="{4A101266-27E2-06B1-C1EC-70046812FE64}"/>
                    </a:ext>
                  </a:extLst>
                </p14:cNvPr>
                <p14:cNvContentPartPr/>
                <p14:nvPr/>
              </p14:nvContentPartPr>
              <p14:xfrm>
                <a:off x="5937332" y="3468827"/>
                <a:ext cx="122040" cy="164520"/>
              </p14:xfrm>
            </p:contentPart>
          </mc:Choice>
          <mc:Fallback xmlns="">
            <p:pic>
              <p:nvPicPr>
                <p:cNvPr id="16" name="Ink 15">
                  <a:extLst>
                    <a:ext uri="{FF2B5EF4-FFF2-40B4-BE49-F238E27FC236}">
                      <a16:creationId xmlns:a16="http://schemas.microsoft.com/office/drawing/2014/main" id="{4A101266-27E2-06B1-C1EC-70046812FE64}"/>
                    </a:ext>
                  </a:extLst>
                </p:cNvPr>
                <p:cNvPicPr/>
                <p:nvPr/>
              </p:nvPicPr>
              <p:blipFill>
                <a:blip r:embed="rId26"/>
                <a:stretch>
                  <a:fillRect/>
                </a:stretch>
              </p:blipFill>
              <p:spPr>
                <a:xfrm>
                  <a:off x="5928332" y="3459827"/>
                  <a:ext cx="139680" cy="182160"/>
                </a:xfrm>
                <a:prstGeom prst="rect">
                  <a:avLst/>
                </a:prstGeom>
              </p:spPr>
            </p:pic>
          </mc:Fallback>
        </mc:AlternateContent>
      </p:grpSp>
      <p:grpSp>
        <p:nvGrpSpPr>
          <p:cNvPr id="41" name="Group 40">
            <a:extLst>
              <a:ext uri="{FF2B5EF4-FFF2-40B4-BE49-F238E27FC236}">
                <a16:creationId xmlns:a16="http://schemas.microsoft.com/office/drawing/2014/main" id="{28E02997-58A3-D691-3241-3E449670F221}"/>
              </a:ext>
            </a:extLst>
          </p:cNvPr>
          <p:cNvGrpSpPr/>
          <p:nvPr/>
        </p:nvGrpSpPr>
        <p:grpSpPr>
          <a:xfrm>
            <a:off x="6362852" y="3468827"/>
            <a:ext cx="1284480" cy="212040"/>
            <a:chOff x="6362852" y="3468827"/>
            <a:chExt cx="1284480" cy="212040"/>
          </a:xfrm>
        </p:grpSpPr>
        <mc:AlternateContent xmlns:mc="http://schemas.openxmlformats.org/markup-compatibility/2006" xmlns:p14="http://schemas.microsoft.com/office/powerpoint/2010/main">
          <mc:Choice Requires="p14">
            <p:contentPart p14:bwMode="auto" r:id="rId27">
              <p14:nvContentPartPr>
                <p14:cNvPr id="17" name="Ink 16">
                  <a:extLst>
                    <a:ext uri="{FF2B5EF4-FFF2-40B4-BE49-F238E27FC236}">
                      <a16:creationId xmlns:a16="http://schemas.microsoft.com/office/drawing/2014/main" id="{98C50E0C-9772-C24F-8252-051BD7A91E0F}"/>
                    </a:ext>
                  </a:extLst>
                </p14:cNvPr>
                <p14:cNvContentPartPr/>
                <p14:nvPr/>
              </p14:nvContentPartPr>
              <p14:xfrm>
                <a:off x="6362852" y="3594827"/>
                <a:ext cx="411480" cy="56160"/>
              </p14:xfrm>
            </p:contentPart>
          </mc:Choice>
          <mc:Fallback xmlns="">
            <p:pic>
              <p:nvPicPr>
                <p:cNvPr id="17" name="Ink 16">
                  <a:extLst>
                    <a:ext uri="{FF2B5EF4-FFF2-40B4-BE49-F238E27FC236}">
                      <a16:creationId xmlns:a16="http://schemas.microsoft.com/office/drawing/2014/main" id="{98C50E0C-9772-C24F-8252-051BD7A91E0F}"/>
                    </a:ext>
                  </a:extLst>
                </p:cNvPr>
                <p:cNvPicPr/>
                <p:nvPr/>
              </p:nvPicPr>
              <p:blipFill>
                <a:blip r:embed="rId28"/>
                <a:stretch>
                  <a:fillRect/>
                </a:stretch>
              </p:blipFill>
              <p:spPr>
                <a:xfrm>
                  <a:off x="6354212" y="3585827"/>
                  <a:ext cx="429120" cy="73800"/>
                </a:xfrm>
                <a:prstGeom prst="rect">
                  <a:avLst/>
                </a:prstGeom>
              </p:spPr>
            </p:pic>
          </mc:Fallback>
        </mc:AlternateContent>
        <mc:AlternateContent xmlns:mc="http://schemas.openxmlformats.org/markup-compatibility/2006" xmlns:p14="http://schemas.microsoft.com/office/powerpoint/2010/main">
          <mc:Choice Requires="p14">
            <p:contentPart p14:bwMode="auto" r:id="rId29">
              <p14:nvContentPartPr>
                <p14:cNvPr id="18" name="Ink 17">
                  <a:extLst>
                    <a:ext uri="{FF2B5EF4-FFF2-40B4-BE49-F238E27FC236}">
                      <a16:creationId xmlns:a16="http://schemas.microsoft.com/office/drawing/2014/main" id="{C2C99D1E-503E-4726-CDE4-394B68015EF5}"/>
                    </a:ext>
                  </a:extLst>
                </p14:cNvPr>
                <p14:cNvContentPartPr/>
                <p14:nvPr/>
              </p14:nvContentPartPr>
              <p14:xfrm>
                <a:off x="6809252" y="3544067"/>
                <a:ext cx="182520" cy="84960"/>
              </p14:xfrm>
            </p:contentPart>
          </mc:Choice>
          <mc:Fallback xmlns="">
            <p:pic>
              <p:nvPicPr>
                <p:cNvPr id="18" name="Ink 17">
                  <a:extLst>
                    <a:ext uri="{FF2B5EF4-FFF2-40B4-BE49-F238E27FC236}">
                      <a16:creationId xmlns:a16="http://schemas.microsoft.com/office/drawing/2014/main" id="{C2C99D1E-503E-4726-CDE4-394B68015EF5}"/>
                    </a:ext>
                  </a:extLst>
                </p:cNvPr>
                <p:cNvPicPr/>
                <p:nvPr/>
              </p:nvPicPr>
              <p:blipFill>
                <a:blip r:embed="rId30"/>
                <a:stretch>
                  <a:fillRect/>
                </a:stretch>
              </p:blipFill>
              <p:spPr>
                <a:xfrm>
                  <a:off x="6800612" y="3535427"/>
                  <a:ext cx="200160" cy="102600"/>
                </a:xfrm>
                <a:prstGeom prst="rect">
                  <a:avLst/>
                </a:prstGeom>
              </p:spPr>
            </p:pic>
          </mc:Fallback>
        </mc:AlternateContent>
        <mc:AlternateContent xmlns:mc="http://schemas.openxmlformats.org/markup-compatibility/2006" xmlns:p14="http://schemas.microsoft.com/office/powerpoint/2010/main">
          <mc:Choice Requires="p14">
            <p:contentPart p14:bwMode="auto" r:id="rId31">
              <p14:nvContentPartPr>
                <p14:cNvPr id="19" name="Ink 18">
                  <a:extLst>
                    <a:ext uri="{FF2B5EF4-FFF2-40B4-BE49-F238E27FC236}">
                      <a16:creationId xmlns:a16="http://schemas.microsoft.com/office/drawing/2014/main" id="{B5A100B8-AE25-4EA7-5D43-DC02FBB8CBA4}"/>
                    </a:ext>
                  </a:extLst>
                </p14:cNvPr>
                <p14:cNvContentPartPr/>
                <p14:nvPr/>
              </p14:nvContentPartPr>
              <p14:xfrm>
                <a:off x="7077092" y="3482147"/>
                <a:ext cx="63720" cy="162000"/>
              </p14:xfrm>
            </p:contentPart>
          </mc:Choice>
          <mc:Fallback xmlns="">
            <p:pic>
              <p:nvPicPr>
                <p:cNvPr id="19" name="Ink 18">
                  <a:extLst>
                    <a:ext uri="{FF2B5EF4-FFF2-40B4-BE49-F238E27FC236}">
                      <a16:creationId xmlns:a16="http://schemas.microsoft.com/office/drawing/2014/main" id="{B5A100B8-AE25-4EA7-5D43-DC02FBB8CBA4}"/>
                    </a:ext>
                  </a:extLst>
                </p:cNvPr>
                <p:cNvPicPr/>
                <p:nvPr/>
              </p:nvPicPr>
              <p:blipFill>
                <a:blip r:embed="rId32"/>
                <a:stretch>
                  <a:fillRect/>
                </a:stretch>
              </p:blipFill>
              <p:spPr>
                <a:xfrm>
                  <a:off x="7068452" y="3473147"/>
                  <a:ext cx="81360" cy="179640"/>
                </a:xfrm>
                <a:prstGeom prst="rect">
                  <a:avLst/>
                </a:prstGeom>
              </p:spPr>
            </p:pic>
          </mc:Fallback>
        </mc:AlternateContent>
        <mc:AlternateContent xmlns:mc="http://schemas.openxmlformats.org/markup-compatibility/2006" xmlns:p14="http://schemas.microsoft.com/office/powerpoint/2010/main">
          <mc:Choice Requires="p14">
            <p:contentPart p14:bwMode="auto" r:id="rId33">
              <p14:nvContentPartPr>
                <p14:cNvPr id="20" name="Ink 19">
                  <a:extLst>
                    <a:ext uri="{FF2B5EF4-FFF2-40B4-BE49-F238E27FC236}">
                      <a16:creationId xmlns:a16="http://schemas.microsoft.com/office/drawing/2014/main" id="{92392C08-9235-3A59-D778-28DF5A0FC35B}"/>
                    </a:ext>
                  </a:extLst>
                </p14:cNvPr>
                <p14:cNvContentPartPr/>
                <p14:nvPr/>
              </p14:nvContentPartPr>
              <p14:xfrm>
                <a:off x="7052252" y="3468827"/>
                <a:ext cx="202680" cy="212040"/>
              </p14:xfrm>
            </p:contentPart>
          </mc:Choice>
          <mc:Fallback xmlns="">
            <p:pic>
              <p:nvPicPr>
                <p:cNvPr id="20" name="Ink 19">
                  <a:extLst>
                    <a:ext uri="{FF2B5EF4-FFF2-40B4-BE49-F238E27FC236}">
                      <a16:creationId xmlns:a16="http://schemas.microsoft.com/office/drawing/2014/main" id="{92392C08-9235-3A59-D778-28DF5A0FC35B}"/>
                    </a:ext>
                  </a:extLst>
                </p:cNvPr>
                <p:cNvPicPr/>
                <p:nvPr/>
              </p:nvPicPr>
              <p:blipFill>
                <a:blip r:embed="rId34"/>
                <a:stretch>
                  <a:fillRect/>
                </a:stretch>
              </p:blipFill>
              <p:spPr>
                <a:xfrm>
                  <a:off x="7043612" y="3459827"/>
                  <a:ext cx="220320" cy="229680"/>
                </a:xfrm>
                <a:prstGeom prst="rect">
                  <a:avLst/>
                </a:prstGeom>
              </p:spPr>
            </p:pic>
          </mc:Fallback>
        </mc:AlternateContent>
        <mc:AlternateContent xmlns:mc="http://schemas.openxmlformats.org/markup-compatibility/2006" xmlns:p14="http://schemas.microsoft.com/office/powerpoint/2010/main">
          <mc:Choice Requires="p14">
            <p:contentPart p14:bwMode="auto" r:id="rId35">
              <p14:nvContentPartPr>
                <p14:cNvPr id="21" name="Ink 20">
                  <a:extLst>
                    <a:ext uri="{FF2B5EF4-FFF2-40B4-BE49-F238E27FC236}">
                      <a16:creationId xmlns:a16="http://schemas.microsoft.com/office/drawing/2014/main" id="{319B4BB9-600A-D4A3-9539-362C5597EEF6}"/>
                    </a:ext>
                  </a:extLst>
                </p14:cNvPr>
                <p14:cNvContentPartPr/>
                <p14:nvPr/>
              </p14:nvContentPartPr>
              <p14:xfrm>
                <a:off x="7290212" y="3537947"/>
                <a:ext cx="127800" cy="97560"/>
              </p14:xfrm>
            </p:contentPart>
          </mc:Choice>
          <mc:Fallback xmlns="">
            <p:pic>
              <p:nvPicPr>
                <p:cNvPr id="21" name="Ink 20">
                  <a:extLst>
                    <a:ext uri="{FF2B5EF4-FFF2-40B4-BE49-F238E27FC236}">
                      <a16:creationId xmlns:a16="http://schemas.microsoft.com/office/drawing/2014/main" id="{319B4BB9-600A-D4A3-9539-362C5597EEF6}"/>
                    </a:ext>
                  </a:extLst>
                </p:cNvPr>
                <p:cNvPicPr/>
                <p:nvPr/>
              </p:nvPicPr>
              <p:blipFill>
                <a:blip r:embed="rId36"/>
                <a:stretch>
                  <a:fillRect/>
                </a:stretch>
              </p:blipFill>
              <p:spPr>
                <a:xfrm>
                  <a:off x="7281212" y="3528947"/>
                  <a:ext cx="145440" cy="115200"/>
                </a:xfrm>
                <a:prstGeom prst="rect">
                  <a:avLst/>
                </a:prstGeom>
              </p:spPr>
            </p:pic>
          </mc:Fallback>
        </mc:AlternateContent>
        <mc:AlternateContent xmlns:mc="http://schemas.openxmlformats.org/markup-compatibility/2006" xmlns:p14="http://schemas.microsoft.com/office/powerpoint/2010/main">
          <mc:Choice Requires="p14">
            <p:contentPart p14:bwMode="auto" r:id="rId37">
              <p14:nvContentPartPr>
                <p14:cNvPr id="22" name="Ink 21">
                  <a:extLst>
                    <a:ext uri="{FF2B5EF4-FFF2-40B4-BE49-F238E27FC236}">
                      <a16:creationId xmlns:a16="http://schemas.microsoft.com/office/drawing/2014/main" id="{892691EE-45F3-5CCB-BCF4-95467DC5CA1D}"/>
                    </a:ext>
                  </a:extLst>
                </p14:cNvPr>
                <p14:cNvContentPartPr/>
                <p14:nvPr/>
              </p14:nvContentPartPr>
              <p14:xfrm>
                <a:off x="7478132" y="3563867"/>
                <a:ext cx="169200" cy="95040"/>
              </p14:xfrm>
            </p:contentPart>
          </mc:Choice>
          <mc:Fallback xmlns="">
            <p:pic>
              <p:nvPicPr>
                <p:cNvPr id="22" name="Ink 21">
                  <a:extLst>
                    <a:ext uri="{FF2B5EF4-FFF2-40B4-BE49-F238E27FC236}">
                      <a16:creationId xmlns:a16="http://schemas.microsoft.com/office/drawing/2014/main" id="{892691EE-45F3-5CCB-BCF4-95467DC5CA1D}"/>
                    </a:ext>
                  </a:extLst>
                </p:cNvPr>
                <p:cNvPicPr/>
                <p:nvPr/>
              </p:nvPicPr>
              <p:blipFill>
                <a:blip r:embed="rId38"/>
                <a:stretch>
                  <a:fillRect/>
                </a:stretch>
              </p:blipFill>
              <p:spPr>
                <a:xfrm>
                  <a:off x="7469492" y="3555227"/>
                  <a:ext cx="186840" cy="112680"/>
                </a:xfrm>
                <a:prstGeom prst="rect">
                  <a:avLst/>
                </a:prstGeom>
              </p:spPr>
            </p:pic>
          </mc:Fallback>
        </mc:AlternateContent>
      </p:grpSp>
      <p:grpSp>
        <p:nvGrpSpPr>
          <p:cNvPr id="40" name="Group 39">
            <a:extLst>
              <a:ext uri="{FF2B5EF4-FFF2-40B4-BE49-F238E27FC236}">
                <a16:creationId xmlns:a16="http://schemas.microsoft.com/office/drawing/2014/main" id="{0603C9FB-298B-E086-4CD3-0748B733D319}"/>
              </a:ext>
            </a:extLst>
          </p:cNvPr>
          <p:cNvGrpSpPr/>
          <p:nvPr/>
        </p:nvGrpSpPr>
        <p:grpSpPr>
          <a:xfrm>
            <a:off x="7891772" y="3519227"/>
            <a:ext cx="483480" cy="170640"/>
            <a:chOff x="7891772" y="3519227"/>
            <a:chExt cx="483480" cy="170640"/>
          </a:xfrm>
        </p:grpSpPr>
        <mc:AlternateContent xmlns:mc="http://schemas.openxmlformats.org/markup-compatibility/2006" xmlns:p14="http://schemas.microsoft.com/office/powerpoint/2010/main">
          <mc:Choice Requires="p14">
            <p:contentPart p14:bwMode="auto" r:id="rId39">
              <p14:nvContentPartPr>
                <p14:cNvPr id="23" name="Ink 22">
                  <a:extLst>
                    <a:ext uri="{FF2B5EF4-FFF2-40B4-BE49-F238E27FC236}">
                      <a16:creationId xmlns:a16="http://schemas.microsoft.com/office/drawing/2014/main" id="{BC2BA3AB-CAFD-D813-B395-C653F91C91FA}"/>
                    </a:ext>
                  </a:extLst>
                </p14:cNvPr>
                <p14:cNvContentPartPr/>
                <p14:nvPr/>
              </p14:nvContentPartPr>
              <p14:xfrm>
                <a:off x="7891772" y="3581507"/>
                <a:ext cx="376920" cy="360"/>
              </p14:xfrm>
            </p:contentPart>
          </mc:Choice>
          <mc:Fallback xmlns="">
            <p:pic>
              <p:nvPicPr>
                <p:cNvPr id="23" name="Ink 22">
                  <a:extLst>
                    <a:ext uri="{FF2B5EF4-FFF2-40B4-BE49-F238E27FC236}">
                      <a16:creationId xmlns:a16="http://schemas.microsoft.com/office/drawing/2014/main" id="{BC2BA3AB-CAFD-D813-B395-C653F91C91FA}"/>
                    </a:ext>
                  </a:extLst>
                </p:cNvPr>
                <p:cNvPicPr/>
                <p:nvPr/>
              </p:nvPicPr>
              <p:blipFill>
                <a:blip r:embed="rId40"/>
                <a:stretch>
                  <a:fillRect/>
                </a:stretch>
              </p:blipFill>
              <p:spPr>
                <a:xfrm>
                  <a:off x="7882772" y="3572507"/>
                  <a:ext cx="39456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41">
              <p14:nvContentPartPr>
                <p14:cNvPr id="24" name="Ink 23">
                  <a:extLst>
                    <a:ext uri="{FF2B5EF4-FFF2-40B4-BE49-F238E27FC236}">
                      <a16:creationId xmlns:a16="http://schemas.microsoft.com/office/drawing/2014/main" id="{59EA9F77-24EC-3E32-FE23-EC3B7F0559C9}"/>
                    </a:ext>
                  </a:extLst>
                </p14:cNvPr>
                <p14:cNvContentPartPr/>
                <p14:nvPr/>
              </p14:nvContentPartPr>
              <p14:xfrm>
                <a:off x="8016692" y="3593387"/>
                <a:ext cx="285840" cy="38880"/>
              </p14:xfrm>
            </p:contentPart>
          </mc:Choice>
          <mc:Fallback xmlns="">
            <p:pic>
              <p:nvPicPr>
                <p:cNvPr id="24" name="Ink 23">
                  <a:extLst>
                    <a:ext uri="{FF2B5EF4-FFF2-40B4-BE49-F238E27FC236}">
                      <a16:creationId xmlns:a16="http://schemas.microsoft.com/office/drawing/2014/main" id="{59EA9F77-24EC-3E32-FE23-EC3B7F0559C9}"/>
                    </a:ext>
                  </a:extLst>
                </p:cNvPr>
                <p:cNvPicPr/>
                <p:nvPr/>
              </p:nvPicPr>
              <p:blipFill>
                <a:blip r:embed="rId42"/>
                <a:stretch>
                  <a:fillRect/>
                </a:stretch>
              </p:blipFill>
              <p:spPr>
                <a:xfrm>
                  <a:off x="8008052" y="3584747"/>
                  <a:ext cx="303480" cy="56520"/>
                </a:xfrm>
                <a:prstGeom prst="rect">
                  <a:avLst/>
                </a:prstGeom>
              </p:spPr>
            </p:pic>
          </mc:Fallback>
        </mc:AlternateContent>
        <mc:AlternateContent xmlns:mc="http://schemas.openxmlformats.org/markup-compatibility/2006" xmlns:p14="http://schemas.microsoft.com/office/powerpoint/2010/main">
          <mc:Choice Requires="p14">
            <p:contentPart p14:bwMode="auto" r:id="rId43">
              <p14:nvContentPartPr>
                <p14:cNvPr id="25" name="Ink 24">
                  <a:extLst>
                    <a:ext uri="{FF2B5EF4-FFF2-40B4-BE49-F238E27FC236}">
                      <a16:creationId xmlns:a16="http://schemas.microsoft.com/office/drawing/2014/main" id="{5C6B8D04-DDAA-7C0B-CA37-E908AFF6E146}"/>
                    </a:ext>
                  </a:extLst>
                </p14:cNvPr>
                <p14:cNvContentPartPr/>
                <p14:nvPr/>
              </p14:nvContentPartPr>
              <p14:xfrm>
                <a:off x="8255732" y="3519227"/>
                <a:ext cx="119520" cy="170640"/>
              </p14:xfrm>
            </p:contentPart>
          </mc:Choice>
          <mc:Fallback xmlns="">
            <p:pic>
              <p:nvPicPr>
                <p:cNvPr id="25" name="Ink 24">
                  <a:extLst>
                    <a:ext uri="{FF2B5EF4-FFF2-40B4-BE49-F238E27FC236}">
                      <a16:creationId xmlns:a16="http://schemas.microsoft.com/office/drawing/2014/main" id="{5C6B8D04-DDAA-7C0B-CA37-E908AFF6E146}"/>
                    </a:ext>
                  </a:extLst>
                </p:cNvPr>
                <p:cNvPicPr/>
                <p:nvPr/>
              </p:nvPicPr>
              <p:blipFill>
                <a:blip r:embed="rId44"/>
                <a:stretch>
                  <a:fillRect/>
                </a:stretch>
              </p:blipFill>
              <p:spPr>
                <a:xfrm>
                  <a:off x="8246732" y="3510587"/>
                  <a:ext cx="137160" cy="188280"/>
                </a:xfrm>
                <a:prstGeom prst="rect">
                  <a:avLst/>
                </a:prstGeom>
              </p:spPr>
            </p:pic>
          </mc:Fallback>
        </mc:AlternateContent>
      </p:grpSp>
      <p:grpSp>
        <p:nvGrpSpPr>
          <p:cNvPr id="39" name="Group 38">
            <a:extLst>
              <a:ext uri="{FF2B5EF4-FFF2-40B4-BE49-F238E27FC236}">
                <a16:creationId xmlns:a16="http://schemas.microsoft.com/office/drawing/2014/main" id="{9B8F2186-77E9-A827-1637-61BAECB65720}"/>
              </a:ext>
            </a:extLst>
          </p:cNvPr>
          <p:cNvGrpSpPr/>
          <p:nvPr/>
        </p:nvGrpSpPr>
        <p:grpSpPr>
          <a:xfrm>
            <a:off x="8567852" y="3456227"/>
            <a:ext cx="3010680" cy="235080"/>
            <a:chOff x="8567852" y="3456227"/>
            <a:chExt cx="3010680" cy="235080"/>
          </a:xfrm>
        </p:grpSpPr>
        <mc:AlternateContent xmlns:mc="http://schemas.openxmlformats.org/markup-compatibility/2006" xmlns:p14="http://schemas.microsoft.com/office/powerpoint/2010/main">
          <mc:Choice Requires="p14">
            <p:contentPart p14:bwMode="auto" r:id="rId45">
              <p14:nvContentPartPr>
                <p14:cNvPr id="26" name="Ink 25">
                  <a:extLst>
                    <a:ext uri="{FF2B5EF4-FFF2-40B4-BE49-F238E27FC236}">
                      <a16:creationId xmlns:a16="http://schemas.microsoft.com/office/drawing/2014/main" id="{FD7AED61-A5CA-49C3-DB7B-4515AC15B04D}"/>
                    </a:ext>
                  </a:extLst>
                </p14:cNvPr>
                <p14:cNvContentPartPr/>
                <p14:nvPr/>
              </p14:nvContentPartPr>
              <p14:xfrm>
                <a:off x="8567852" y="3568907"/>
                <a:ext cx="166320" cy="122400"/>
              </p14:xfrm>
            </p:contentPart>
          </mc:Choice>
          <mc:Fallback xmlns="">
            <p:pic>
              <p:nvPicPr>
                <p:cNvPr id="26" name="Ink 25">
                  <a:extLst>
                    <a:ext uri="{FF2B5EF4-FFF2-40B4-BE49-F238E27FC236}">
                      <a16:creationId xmlns:a16="http://schemas.microsoft.com/office/drawing/2014/main" id="{FD7AED61-A5CA-49C3-DB7B-4515AC15B04D}"/>
                    </a:ext>
                  </a:extLst>
                </p:cNvPr>
                <p:cNvPicPr/>
                <p:nvPr/>
              </p:nvPicPr>
              <p:blipFill>
                <a:blip r:embed="rId46"/>
                <a:stretch>
                  <a:fillRect/>
                </a:stretch>
              </p:blipFill>
              <p:spPr>
                <a:xfrm>
                  <a:off x="8558852" y="3560267"/>
                  <a:ext cx="183960" cy="140040"/>
                </a:xfrm>
                <a:prstGeom prst="rect">
                  <a:avLst/>
                </a:prstGeom>
              </p:spPr>
            </p:pic>
          </mc:Fallback>
        </mc:AlternateContent>
        <mc:AlternateContent xmlns:mc="http://schemas.openxmlformats.org/markup-compatibility/2006" xmlns:p14="http://schemas.microsoft.com/office/powerpoint/2010/main">
          <mc:Choice Requires="p14">
            <p:contentPart p14:bwMode="auto" r:id="rId47">
              <p14:nvContentPartPr>
                <p14:cNvPr id="27" name="Ink 26">
                  <a:extLst>
                    <a:ext uri="{FF2B5EF4-FFF2-40B4-BE49-F238E27FC236}">
                      <a16:creationId xmlns:a16="http://schemas.microsoft.com/office/drawing/2014/main" id="{D60B3957-DDD6-4DDD-5587-9D2C5E575E7F}"/>
                    </a:ext>
                  </a:extLst>
                </p14:cNvPr>
                <p14:cNvContentPartPr/>
                <p14:nvPr/>
              </p14:nvContentPartPr>
              <p14:xfrm>
                <a:off x="8804372" y="3533267"/>
                <a:ext cx="108000" cy="113400"/>
              </p14:xfrm>
            </p:contentPart>
          </mc:Choice>
          <mc:Fallback xmlns="">
            <p:pic>
              <p:nvPicPr>
                <p:cNvPr id="27" name="Ink 26">
                  <a:extLst>
                    <a:ext uri="{FF2B5EF4-FFF2-40B4-BE49-F238E27FC236}">
                      <a16:creationId xmlns:a16="http://schemas.microsoft.com/office/drawing/2014/main" id="{D60B3957-DDD6-4DDD-5587-9D2C5E575E7F}"/>
                    </a:ext>
                  </a:extLst>
                </p:cNvPr>
                <p:cNvPicPr/>
                <p:nvPr/>
              </p:nvPicPr>
              <p:blipFill>
                <a:blip r:embed="rId48"/>
                <a:stretch>
                  <a:fillRect/>
                </a:stretch>
              </p:blipFill>
              <p:spPr>
                <a:xfrm>
                  <a:off x="8795372" y="3524627"/>
                  <a:ext cx="125640" cy="131040"/>
                </a:xfrm>
                <a:prstGeom prst="rect">
                  <a:avLst/>
                </a:prstGeom>
              </p:spPr>
            </p:pic>
          </mc:Fallback>
        </mc:AlternateContent>
        <mc:AlternateContent xmlns:mc="http://schemas.openxmlformats.org/markup-compatibility/2006" xmlns:p14="http://schemas.microsoft.com/office/powerpoint/2010/main">
          <mc:Choice Requires="p14">
            <p:contentPart p14:bwMode="auto" r:id="rId49">
              <p14:nvContentPartPr>
                <p14:cNvPr id="28" name="Ink 27">
                  <a:extLst>
                    <a:ext uri="{FF2B5EF4-FFF2-40B4-BE49-F238E27FC236}">
                      <a16:creationId xmlns:a16="http://schemas.microsoft.com/office/drawing/2014/main" id="{6AB57CC0-58F4-06D3-4CF7-12810C7AE7D6}"/>
                    </a:ext>
                  </a:extLst>
                </p14:cNvPr>
                <p14:cNvContentPartPr/>
                <p14:nvPr/>
              </p14:nvContentPartPr>
              <p14:xfrm>
                <a:off x="8930732" y="3548027"/>
                <a:ext cx="228960" cy="113040"/>
              </p14:xfrm>
            </p:contentPart>
          </mc:Choice>
          <mc:Fallback xmlns="">
            <p:pic>
              <p:nvPicPr>
                <p:cNvPr id="28" name="Ink 27">
                  <a:extLst>
                    <a:ext uri="{FF2B5EF4-FFF2-40B4-BE49-F238E27FC236}">
                      <a16:creationId xmlns:a16="http://schemas.microsoft.com/office/drawing/2014/main" id="{6AB57CC0-58F4-06D3-4CF7-12810C7AE7D6}"/>
                    </a:ext>
                  </a:extLst>
                </p:cNvPr>
                <p:cNvPicPr/>
                <p:nvPr/>
              </p:nvPicPr>
              <p:blipFill>
                <a:blip r:embed="rId50"/>
                <a:stretch>
                  <a:fillRect/>
                </a:stretch>
              </p:blipFill>
              <p:spPr>
                <a:xfrm>
                  <a:off x="8921732" y="3539387"/>
                  <a:ext cx="246600" cy="130680"/>
                </a:xfrm>
                <a:prstGeom prst="rect">
                  <a:avLst/>
                </a:prstGeom>
              </p:spPr>
            </p:pic>
          </mc:Fallback>
        </mc:AlternateContent>
        <mc:AlternateContent xmlns:mc="http://schemas.openxmlformats.org/markup-compatibility/2006" xmlns:p14="http://schemas.microsoft.com/office/powerpoint/2010/main">
          <mc:Choice Requires="p14">
            <p:contentPart p14:bwMode="auto" r:id="rId51">
              <p14:nvContentPartPr>
                <p14:cNvPr id="29" name="Ink 28">
                  <a:extLst>
                    <a:ext uri="{FF2B5EF4-FFF2-40B4-BE49-F238E27FC236}">
                      <a16:creationId xmlns:a16="http://schemas.microsoft.com/office/drawing/2014/main" id="{A39D3374-96E5-A47E-BE90-5CA6176AF1BF}"/>
                    </a:ext>
                  </a:extLst>
                </p14:cNvPr>
                <p14:cNvContentPartPr/>
                <p14:nvPr/>
              </p14:nvContentPartPr>
              <p14:xfrm>
                <a:off x="9326012" y="3559187"/>
                <a:ext cx="159120" cy="97920"/>
              </p14:xfrm>
            </p:contentPart>
          </mc:Choice>
          <mc:Fallback xmlns="">
            <p:pic>
              <p:nvPicPr>
                <p:cNvPr id="29" name="Ink 28">
                  <a:extLst>
                    <a:ext uri="{FF2B5EF4-FFF2-40B4-BE49-F238E27FC236}">
                      <a16:creationId xmlns:a16="http://schemas.microsoft.com/office/drawing/2014/main" id="{A39D3374-96E5-A47E-BE90-5CA6176AF1BF}"/>
                    </a:ext>
                  </a:extLst>
                </p:cNvPr>
                <p:cNvPicPr/>
                <p:nvPr/>
              </p:nvPicPr>
              <p:blipFill>
                <a:blip r:embed="rId52"/>
                <a:stretch>
                  <a:fillRect/>
                </a:stretch>
              </p:blipFill>
              <p:spPr>
                <a:xfrm>
                  <a:off x="9317012" y="3550547"/>
                  <a:ext cx="176760" cy="115560"/>
                </a:xfrm>
                <a:prstGeom prst="rect">
                  <a:avLst/>
                </a:prstGeom>
              </p:spPr>
            </p:pic>
          </mc:Fallback>
        </mc:AlternateContent>
        <mc:AlternateContent xmlns:mc="http://schemas.openxmlformats.org/markup-compatibility/2006" xmlns:p14="http://schemas.microsoft.com/office/powerpoint/2010/main">
          <mc:Choice Requires="p14">
            <p:contentPart p14:bwMode="auto" r:id="rId53">
              <p14:nvContentPartPr>
                <p14:cNvPr id="30" name="Ink 29">
                  <a:extLst>
                    <a:ext uri="{FF2B5EF4-FFF2-40B4-BE49-F238E27FC236}">
                      <a16:creationId xmlns:a16="http://schemas.microsoft.com/office/drawing/2014/main" id="{3EF122CA-BEB5-91B3-D7D3-DCF861B9CD93}"/>
                    </a:ext>
                  </a:extLst>
                </p14:cNvPr>
                <p14:cNvContentPartPr/>
                <p14:nvPr/>
              </p14:nvContentPartPr>
              <p14:xfrm>
                <a:off x="9562892" y="3568907"/>
                <a:ext cx="117720" cy="100800"/>
              </p14:xfrm>
            </p:contentPart>
          </mc:Choice>
          <mc:Fallback xmlns="">
            <p:pic>
              <p:nvPicPr>
                <p:cNvPr id="30" name="Ink 29">
                  <a:extLst>
                    <a:ext uri="{FF2B5EF4-FFF2-40B4-BE49-F238E27FC236}">
                      <a16:creationId xmlns:a16="http://schemas.microsoft.com/office/drawing/2014/main" id="{3EF122CA-BEB5-91B3-D7D3-DCF861B9CD93}"/>
                    </a:ext>
                  </a:extLst>
                </p:cNvPr>
                <p:cNvPicPr/>
                <p:nvPr/>
              </p:nvPicPr>
              <p:blipFill>
                <a:blip r:embed="rId54"/>
                <a:stretch>
                  <a:fillRect/>
                </a:stretch>
              </p:blipFill>
              <p:spPr>
                <a:xfrm>
                  <a:off x="9554252" y="3560267"/>
                  <a:ext cx="135360" cy="118440"/>
                </a:xfrm>
                <a:prstGeom prst="rect">
                  <a:avLst/>
                </a:prstGeom>
              </p:spPr>
            </p:pic>
          </mc:Fallback>
        </mc:AlternateContent>
        <mc:AlternateContent xmlns:mc="http://schemas.openxmlformats.org/markup-compatibility/2006" xmlns:p14="http://schemas.microsoft.com/office/powerpoint/2010/main">
          <mc:Choice Requires="p14">
            <p:contentPart p14:bwMode="auto" r:id="rId55">
              <p14:nvContentPartPr>
                <p14:cNvPr id="31" name="Ink 30">
                  <a:extLst>
                    <a:ext uri="{FF2B5EF4-FFF2-40B4-BE49-F238E27FC236}">
                      <a16:creationId xmlns:a16="http://schemas.microsoft.com/office/drawing/2014/main" id="{4C8A207A-1062-2CFA-F128-A7D018137B5E}"/>
                    </a:ext>
                  </a:extLst>
                </p14:cNvPr>
                <p14:cNvContentPartPr/>
                <p14:nvPr/>
              </p14:nvContentPartPr>
              <p14:xfrm>
                <a:off x="9745052" y="3594827"/>
                <a:ext cx="346680" cy="59760"/>
              </p14:xfrm>
            </p:contentPart>
          </mc:Choice>
          <mc:Fallback xmlns="">
            <p:pic>
              <p:nvPicPr>
                <p:cNvPr id="31" name="Ink 30">
                  <a:extLst>
                    <a:ext uri="{FF2B5EF4-FFF2-40B4-BE49-F238E27FC236}">
                      <a16:creationId xmlns:a16="http://schemas.microsoft.com/office/drawing/2014/main" id="{4C8A207A-1062-2CFA-F128-A7D018137B5E}"/>
                    </a:ext>
                  </a:extLst>
                </p:cNvPr>
                <p:cNvPicPr/>
                <p:nvPr/>
              </p:nvPicPr>
              <p:blipFill>
                <a:blip r:embed="rId56"/>
                <a:stretch>
                  <a:fillRect/>
                </a:stretch>
              </p:blipFill>
              <p:spPr>
                <a:xfrm>
                  <a:off x="9736052" y="3585827"/>
                  <a:ext cx="364320" cy="77400"/>
                </a:xfrm>
                <a:prstGeom prst="rect">
                  <a:avLst/>
                </a:prstGeom>
              </p:spPr>
            </p:pic>
          </mc:Fallback>
        </mc:AlternateContent>
        <mc:AlternateContent xmlns:mc="http://schemas.openxmlformats.org/markup-compatibility/2006" xmlns:p14="http://schemas.microsoft.com/office/powerpoint/2010/main">
          <mc:Choice Requires="p14">
            <p:contentPart p14:bwMode="auto" r:id="rId57">
              <p14:nvContentPartPr>
                <p14:cNvPr id="32" name="Ink 31">
                  <a:extLst>
                    <a:ext uri="{FF2B5EF4-FFF2-40B4-BE49-F238E27FC236}">
                      <a16:creationId xmlns:a16="http://schemas.microsoft.com/office/drawing/2014/main" id="{A1F337A3-F6D1-85BA-6B0F-5A2B52E61C6E}"/>
                    </a:ext>
                  </a:extLst>
                </p14:cNvPr>
                <p14:cNvContentPartPr/>
                <p14:nvPr/>
              </p14:nvContentPartPr>
              <p14:xfrm>
                <a:off x="10146092" y="3482147"/>
                <a:ext cx="143640" cy="164160"/>
              </p14:xfrm>
            </p:contentPart>
          </mc:Choice>
          <mc:Fallback xmlns="">
            <p:pic>
              <p:nvPicPr>
                <p:cNvPr id="32" name="Ink 31">
                  <a:extLst>
                    <a:ext uri="{FF2B5EF4-FFF2-40B4-BE49-F238E27FC236}">
                      <a16:creationId xmlns:a16="http://schemas.microsoft.com/office/drawing/2014/main" id="{A1F337A3-F6D1-85BA-6B0F-5A2B52E61C6E}"/>
                    </a:ext>
                  </a:extLst>
                </p:cNvPr>
                <p:cNvPicPr/>
                <p:nvPr/>
              </p:nvPicPr>
              <p:blipFill>
                <a:blip r:embed="rId58"/>
                <a:stretch>
                  <a:fillRect/>
                </a:stretch>
              </p:blipFill>
              <p:spPr>
                <a:xfrm>
                  <a:off x="10137092" y="3473147"/>
                  <a:ext cx="161280" cy="181800"/>
                </a:xfrm>
                <a:prstGeom prst="rect">
                  <a:avLst/>
                </a:prstGeom>
              </p:spPr>
            </p:pic>
          </mc:Fallback>
        </mc:AlternateContent>
        <mc:AlternateContent xmlns:mc="http://schemas.openxmlformats.org/markup-compatibility/2006" xmlns:p14="http://schemas.microsoft.com/office/powerpoint/2010/main">
          <mc:Choice Requires="p14">
            <p:contentPart p14:bwMode="auto" r:id="rId59">
              <p14:nvContentPartPr>
                <p14:cNvPr id="33" name="Ink 32">
                  <a:extLst>
                    <a:ext uri="{FF2B5EF4-FFF2-40B4-BE49-F238E27FC236}">
                      <a16:creationId xmlns:a16="http://schemas.microsoft.com/office/drawing/2014/main" id="{0A88FFDB-33BF-5E1B-9DCA-2995BD901F73}"/>
                    </a:ext>
                  </a:extLst>
                </p14:cNvPr>
                <p14:cNvContentPartPr/>
                <p14:nvPr/>
              </p14:nvContentPartPr>
              <p14:xfrm>
                <a:off x="10346612" y="3489707"/>
                <a:ext cx="39600" cy="156600"/>
              </p14:xfrm>
            </p:contentPart>
          </mc:Choice>
          <mc:Fallback xmlns="">
            <p:pic>
              <p:nvPicPr>
                <p:cNvPr id="33" name="Ink 32">
                  <a:extLst>
                    <a:ext uri="{FF2B5EF4-FFF2-40B4-BE49-F238E27FC236}">
                      <a16:creationId xmlns:a16="http://schemas.microsoft.com/office/drawing/2014/main" id="{0A88FFDB-33BF-5E1B-9DCA-2995BD901F73}"/>
                    </a:ext>
                  </a:extLst>
                </p:cNvPr>
                <p:cNvPicPr/>
                <p:nvPr/>
              </p:nvPicPr>
              <p:blipFill>
                <a:blip r:embed="rId60"/>
                <a:stretch>
                  <a:fillRect/>
                </a:stretch>
              </p:blipFill>
              <p:spPr>
                <a:xfrm>
                  <a:off x="10337612" y="3480707"/>
                  <a:ext cx="57240" cy="174240"/>
                </a:xfrm>
                <a:prstGeom prst="rect">
                  <a:avLst/>
                </a:prstGeom>
              </p:spPr>
            </p:pic>
          </mc:Fallback>
        </mc:AlternateContent>
        <mc:AlternateContent xmlns:mc="http://schemas.openxmlformats.org/markup-compatibility/2006" xmlns:p14="http://schemas.microsoft.com/office/powerpoint/2010/main">
          <mc:Choice Requires="p14">
            <p:contentPart p14:bwMode="auto" r:id="rId61">
              <p14:nvContentPartPr>
                <p14:cNvPr id="34" name="Ink 33">
                  <a:extLst>
                    <a:ext uri="{FF2B5EF4-FFF2-40B4-BE49-F238E27FC236}">
                      <a16:creationId xmlns:a16="http://schemas.microsoft.com/office/drawing/2014/main" id="{D6EDF811-0654-ACAC-991F-B974046878F1}"/>
                    </a:ext>
                  </a:extLst>
                </p14:cNvPr>
                <p14:cNvContentPartPr/>
                <p14:nvPr/>
              </p14:nvContentPartPr>
              <p14:xfrm>
                <a:off x="10471532" y="3587267"/>
                <a:ext cx="143640" cy="41040"/>
              </p14:xfrm>
            </p:contentPart>
          </mc:Choice>
          <mc:Fallback xmlns="">
            <p:pic>
              <p:nvPicPr>
                <p:cNvPr id="34" name="Ink 33">
                  <a:extLst>
                    <a:ext uri="{FF2B5EF4-FFF2-40B4-BE49-F238E27FC236}">
                      <a16:creationId xmlns:a16="http://schemas.microsoft.com/office/drawing/2014/main" id="{D6EDF811-0654-ACAC-991F-B974046878F1}"/>
                    </a:ext>
                  </a:extLst>
                </p:cNvPr>
                <p:cNvPicPr/>
                <p:nvPr/>
              </p:nvPicPr>
              <p:blipFill>
                <a:blip r:embed="rId62"/>
                <a:stretch>
                  <a:fillRect/>
                </a:stretch>
              </p:blipFill>
              <p:spPr>
                <a:xfrm>
                  <a:off x="10462892" y="3578267"/>
                  <a:ext cx="161280" cy="58680"/>
                </a:xfrm>
                <a:prstGeom prst="rect">
                  <a:avLst/>
                </a:prstGeom>
              </p:spPr>
            </p:pic>
          </mc:Fallback>
        </mc:AlternateContent>
        <mc:AlternateContent xmlns:mc="http://schemas.openxmlformats.org/markup-compatibility/2006" xmlns:p14="http://schemas.microsoft.com/office/powerpoint/2010/main">
          <mc:Choice Requires="p14">
            <p:contentPart p14:bwMode="auto" r:id="rId63">
              <p14:nvContentPartPr>
                <p14:cNvPr id="35" name="Ink 34">
                  <a:extLst>
                    <a:ext uri="{FF2B5EF4-FFF2-40B4-BE49-F238E27FC236}">
                      <a16:creationId xmlns:a16="http://schemas.microsoft.com/office/drawing/2014/main" id="{5CF621D5-992C-9B99-1039-72CA4AD7DA0F}"/>
                    </a:ext>
                  </a:extLst>
                </p14:cNvPr>
                <p14:cNvContentPartPr/>
                <p14:nvPr/>
              </p14:nvContentPartPr>
              <p14:xfrm>
                <a:off x="10683212" y="3573947"/>
                <a:ext cx="118080" cy="39240"/>
              </p14:xfrm>
            </p:contentPart>
          </mc:Choice>
          <mc:Fallback xmlns="">
            <p:pic>
              <p:nvPicPr>
                <p:cNvPr id="35" name="Ink 34">
                  <a:extLst>
                    <a:ext uri="{FF2B5EF4-FFF2-40B4-BE49-F238E27FC236}">
                      <a16:creationId xmlns:a16="http://schemas.microsoft.com/office/drawing/2014/main" id="{5CF621D5-992C-9B99-1039-72CA4AD7DA0F}"/>
                    </a:ext>
                  </a:extLst>
                </p:cNvPr>
                <p:cNvPicPr/>
                <p:nvPr/>
              </p:nvPicPr>
              <p:blipFill>
                <a:blip r:embed="rId64"/>
                <a:stretch>
                  <a:fillRect/>
                </a:stretch>
              </p:blipFill>
              <p:spPr>
                <a:xfrm>
                  <a:off x="10674572" y="3564947"/>
                  <a:ext cx="135720" cy="56880"/>
                </a:xfrm>
                <a:prstGeom prst="rect">
                  <a:avLst/>
                </a:prstGeom>
              </p:spPr>
            </p:pic>
          </mc:Fallback>
        </mc:AlternateContent>
        <mc:AlternateContent xmlns:mc="http://schemas.openxmlformats.org/markup-compatibility/2006" xmlns:p14="http://schemas.microsoft.com/office/powerpoint/2010/main">
          <mc:Choice Requires="p14">
            <p:contentPart p14:bwMode="auto" r:id="rId65">
              <p14:nvContentPartPr>
                <p14:cNvPr id="36" name="Ink 35">
                  <a:extLst>
                    <a:ext uri="{FF2B5EF4-FFF2-40B4-BE49-F238E27FC236}">
                      <a16:creationId xmlns:a16="http://schemas.microsoft.com/office/drawing/2014/main" id="{77252A93-893D-67D4-0B39-AB63E3DA6042}"/>
                    </a:ext>
                  </a:extLst>
                </p14:cNvPr>
                <p14:cNvContentPartPr/>
                <p14:nvPr/>
              </p14:nvContentPartPr>
              <p14:xfrm>
                <a:off x="10809572" y="3456227"/>
                <a:ext cx="250560" cy="162000"/>
              </p14:xfrm>
            </p:contentPart>
          </mc:Choice>
          <mc:Fallback xmlns="">
            <p:pic>
              <p:nvPicPr>
                <p:cNvPr id="36" name="Ink 35">
                  <a:extLst>
                    <a:ext uri="{FF2B5EF4-FFF2-40B4-BE49-F238E27FC236}">
                      <a16:creationId xmlns:a16="http://schemas.microsoft.com/office/drawing/2014/main" id="{77252A93-893D-67D4-0B39-AB63E3DA6042}"/>
                    </a:ext>
                  </a:extLst>
                </p:cNvPr>
                <p:cNvPicPr/>
                <p:nvPr/>
              </p:nvPicPr>
              <p:blipFill>
                <a:blip r:embed="rId66"/>
                <a:stretch>
                  <a:fillRect/>
                </a:stretch>
              </p:blipFill>
              <p:spPr>
                <a:xfrm>
                  <a:off x="10800932" y="3447587"/>
                  <a:ext cx="268200" cy="179640"/>
                </a:xfrm>
                <a:prstGeom prst="rect">
                  <a:avLst/>
                </a:prstGeom>
              </p:spPr>
            </p:pic>
          </mc:Fallback>
        </mc:AlternateContent>
        <mc:AlternateContent xmlns:mc="http://schemas.openxmlformats.org/markup-compatibility/2006" xmlns:p14="http://schemas.microsoft.com/office/powerpoint/2010/main">
          <mc:Choice Requires="p14">
            <p:contentPart p14:bwMode="auto" r:id="rId67">
              <p14:nvContentPartPr>
                <p14:cNvPr id="37" name="Ink 36">
                  <a:extLst>
                    <a:ext uri="{FF2B5EF4-FFF2-40B4-BE49-F238E27FC236}">
                      <a16:creationId xmlns:a16="http://schemas.microsoft.com/office/drawing/2014/main" id="{82F599F8-B1C4-E7BF-F0E0-4C3FEE0B8396}"/>
                    </a:ext>
                  </a:extLst>
                </p14:cNvPr>
                <p14:cNvContentPartPr/>
                <p14:nvPr/>
              </p14:nvContentPartPr>
              <p14:xfrm>
                <a:off x="11060492" y="3497267"/>
                <a:ext cx="10080" cy="10080"/>
              </p14:xfrm>
            </p:contentPart>
          </mc:Choice>
          <mc:Fallback xmlns="">
            <p:pic>
              <p:nvPicPr>
                <p:cNvPr id="37" name="Ink 36">
                  <a:extLst>
                    <a:ext uri="{FF2B5EF4-FFF2-40B4-BE49-F238E27FC236}">
                      <a16:creationId xmlns:a16="http://schemas.microsoft.com/office/drawing/2014/main" id="{82F599F8-B1C4-E7BF-F0E0-4C3FEE0B8396}"/>
                    </a:ext>
                  </a:extLst>
                </p:cNvPr>
                <p:cNvPicPr/>
                <p:nvPr/>
              </p:nvPicPr>
              <p:blipFill>
                <a:blip r:embed="rId68"/>
                <a:stretch>
                  <a:fillRect/>
                </a:stretch>
              </p:blipFill>
              <p:spPr>
                <a:xfrm>
                  <a:off x="11051852" y="3488267"/>
                  <a:ext cx="27720" cy="27720"/>
                </a:xfrm>
                <a:prstGeom prst="rect">
                  <a:avLst/>
                </a:prstGeom>
              </p:spPr>
            </p:pic>
          </mc:Fallback>
        </mc:AlternateContent>
        <mc:AlternateContent xmlns:mc="http://schemas.openxmlformats.org/markup-compatibility/2006" xmlns:p14="http://schemas.microsoft.com/office/powerpoint/2010/main">
          <mc:Choice Requires="p14">
            <p:contentPart p14:bwMode="auto" r:id="rId69">
              <p14:nvContentPartPr>
                <p14:cNvPr id="38" name="Ink 37">
                  <a:extLst>
                    <a:ext uri="{FF2B5EF4-FFF2-40B4-BE49-F238E27FC236}">
                      <a16:creationId xmlns:a16="http://schemas.microsoft.com/office/drawing/2014/main" id="{8033D291-BBDF-C446-6B5B-181D7F703178}"/>
                    </a:ext>
                  </a:extLst>
                </p14:cNvPr>
                <p14:cNvContentPartPr/>
                <p14:nvPr/>
              </p14:nvContentPartPr>
              <p14:xfrm>
                <a:off x="11160932" y="3529307"/>
                <a:ext cx="417600" cy="90000"/>
              </p14:xfrm>
            </p:contentPart>
          </mc:Choice>
          <mc:Fallback xmlns="">
            <p:pic>
              <p:nvPicPr>
                <p:cNvPr id="38" name="Ink 37">
                  <a:extLst>
                    <a:ext uri="{FF2B5EF4-FFF2-40B4-BE49-F238E27FC236}">
                      <a16:creationId xmlns:a16="http://schemas.microsoft.com/office/drawing/2014/main" id="{8033D291-BBDF-C446-6B5B-181D7F703178}"/>
                    </a:ext>
                  </a:extLst>
                </p:cNvPr>
                <p:cNvPicPr/>
                <p:nvPr/>
              </p:nvPicPr>
              <p:blipFill>
                <a:blip r:embed="rId70"/>
                <a:stretch>
                  <a:fillRect/>
                </a:stretch>
              </p:blipFill>
              <p:spPr>
                <a:xfrm>
                  <a:off x="11151932" y="3520307"/>
                  <a:ext cx="435240" cy="107640"/>
                </a:xfrm>
                <a:prstGeom prst="rect">
                  <a:avLst/>
                </a:prstGeom>
              </p:spPr>
            </p:pic>
          </mc:Fallback>
        </mc:AlternateContent>
      </p:grpSp>
      <p:grpSp>
        <p:nvGrpSpPr>
          <p:cNvPr id="50" name="Group 49">
            <a:extLst>
              <a:ext uri="{FF2B5EF4-FFF2-40B4-BE49-F238E27FC236}">
                <a16:creationId xmlns:a16="http://schemas.microsoft.com/office/drawing/2014/main" id="{97D20457-040D-6711-7796-04C6BE3C255B}"/>
              </a:ext>
            </a:extLst>
          </p:cNvPr>
          <p:cNvGrpSpPr/>
          <p:nvPr/>
        </p:nvGrpSpPr>
        <p:grpSpPr>
          <a:xfrm>
            <a:off x="3524805" y="5076975"/>
            <a:ext cx="756000" cy="208440"/>
            <a:chOff x="3524805" y="5076975"/>
            <a:chExt cx="756000" cy="208440"/>
          </a:xfrm>
        </p:grpSpPr>
        <mc:AlternateContent xmlns:mc="http://schemas.openxmlformats.org/markup-compatibility/2006" xmlns:p14="http://schemas.microsoft.com/office/powerpoint/2010/main">
          <mc:Choice Requires="p14">
            <p:contentPart p14:bwMode="auto" r:id="rId71">
              <p14:nvContentPartPr>
                <p14:cNvPr id="45" name="Ink 44">
                  <a:extLst>
                    <a:ext uri="{FF2B5EF4-FFF2-40B4-BE49-F238E27FC236}">
                      <a16:creationId xmlns:a16="http://schemas.microsoft.com/office/drawing/2014/main" id="{DD0CE42F-AF79-B51B-3A1C-AAC7D508ED8B}"/>
                    </a:ext>
                  </a:extLst>
                </p14:cNvPr>
                <p14:cNvContentPartPr/>
                <p14:nvPr/>
              </p14:nvContentPartPr>
              <p14:xfrm>
                <a:off x="3524805" y="5168055"/>
                <a:ext cx="150120" cy="117360"/>
              </p14:xfrm>
            </p:contentPart>
          </mc:Choice>
          <mc:Fallback xmlns="">
            <p:pic>
              <p:nvPicPr>
                <p:cNvPr id="45" name="Ink 44">
                  <a:extLst>
                    <a:ext uri="{FF2B5EF4-FFF2-40B4-BE49-F238E27FC236}">
                      <a16:creationId xmlns:a16="http://schemas.microsoft.com/office/drawing/2014/main" id="{DD0CE42F-AF79-B51B-3A1C-AAC7D508ED8B}"/>
                    </a:ext>
                  </a:extLst>
                </p:cNvPr>
                <p:cNvPicPr/>
                <p:nvPr/>
              </p:nvPicPr>
              <p:blipFill>
                <a:blip r:embed="rId72"/>
                <a:stretch>
                  <a:fillRect/>
                </a:stretch>
              </p:blipFill>
              <p:spPr>
                <a:xfrm>
                  <a:off x="3515805" y="5159055"/>
                  <a:ext cx="167760" cy="135000"/>
                </a:xfrm>
                <a:prstGeom prst="rect">
                  <a:avLst/>
                </a:prstGeom>
              </p:spPr>
            </p:pic>
          </mc:Fallback>
        </mc:AlternateContent>
        <mc:AlternateContent xmlns:mc="http://schemas.openxmlformats.org/markup-compatibility/2006" xmlns:p14="http://schemas.microsoft.com/office/powerpoint/2010/main">
          <mc:Choice Requires="p14">
            <p:contentPart p14:bwMode="auto" r:id="rId73">
              <p14:nvContentPartPr>
                <p14:cNvPr id="46" name="Ink 45">
                  <a:extLst>
                    <a:ext uri="{FF2B5EF4-FFF2-40B4-BE49-F238E27FC236}">
                      <a16:creationId xmlns:a16="http://schemas.microsoft.com/office/drawing/2014/main" id="{FB67F953-AE35-0456-51A1-8682C2EE239A}"/>
                    </a:ext>
                  </a:extLst>
                </p14:cNvPr>
                <p14:cNvContentPartPr/>
                <p14:nvPr/>
              </p14:nvContentPartPr>
              <p14:xfrm>
                <a:off x="3676365" y="5160135"/>
                <a:ext cx="146160" cy="107280"/>
              </p14:xfrm>
            </p:contentPart>
          </mc:Choice>
          <mc:Fallback xmlns="">
            <p:pic>
              <p:nvPicPr>
                <p:cNvPr id="46" name="Ink 45">
                  <a:extLst>
                    <a:ext uri="{FF2B5EF4-FFF2-40B4-BE49-F238E27FC236}">
                      <a16:creationId xmlns:a16="http://schemas.microsoft.com/office/drawing/2014/main" id="{FB67F953-AE35-0456-51A1-8682C2EE239A}"/>
                    </a:ext>
                  </a:extLst>
                </p:cNvPr>
                <p:cNvPicPr/>
                <p:nvPr/>
              </p:nvPicPr>
              <p:blipFill>
                <a:blip r:embed="rId74"/>
                <a:stretch>
                  <a:fillRect/>
                </a:stretch>
              </p:blipFill>
              <p:spPr>
                <a:xfrm>
                  <a:off x="3667365" y="5151135"/>
                  <a:ext cx="163800" cy="124920"/>
                </a:xfrm>
                <a:prstGeom prst="rect">
                  <a:avLst/>
                </a:prstGeom>
              </p:spPr>
            </p:pic>
          </mc:Fallback>
        </mc:AlternateContent>
        <mc:AlternateContent xmlns:mc="http://schemas.openxmlformats.org/markup-compatibility/2006" xmlns:p14="http://schemas.microsoft.com/office/powerpoint/2010/main">
          <mc:Choice Requires="p14">
            <p:contentPart p14:bwMode="auto" r:id="rId75">
              <p14:nvContentPartPr>
                <p14:cNvPr id="47" name="Ink 46">
                  <a:extLst>
                    <a:ext uri="{FF2B5EF4-FFF2-40B4-BE49-F238E27FC236}">
                      <a16:creationId xmlns:a16="http://schemas.microsoft.com/office/drawing/2014/main" id="{82DE7862-BEEE-1C63-EEA3-54545A2032D3}"/>
                    </a:ext>
                  </a:extLst>
                </p14:cNvPr>
                <p14:cNvContentPartPr/>
                <p14:nvPr/>
              </p14:nvContentPartPr>
              <p14:xfrm>
                <a:off x="3853125" y="5076975"/>
                <a:ext cx="140400" cy="176400"/>
              </p14:xfrm>
            </p:contentPart>
          </mc:Choice>
          <mc:Fallback xmlns="">
            <p:pic>
              <p:nvPicPr>
                <p:cNvPr id="47" name="Ink 46">
                  <a:extLst>
                    <a:ext uri="{FF2B5EF4-FFF2-40B4-BE49-F238E27FC236}">
                      <a16:creationId xmlns:a16="http://schemas.microsoft.com/office/drawing/2014/main" id="{82DE7862-BEEE-1C63-EEA3-54545A2032D3}"/>
                    </a:ext>
                  </a:extLst>
                </p:cNvPr>
                <p:cNvPicPr/>
                <p:nvPr/>
              </p:nvPicPr>
              <p:blipFill>
                <a:blip r:embed="rId76"/>
                <a:stretch>
                  <a:fillRect/>
                </a:stretch>
              </p:blipFill>
              <p:spPr>
                <a:xfrm>
                  <a:off x="3844485" y="5068335"/>
                  <a:ext cx="158040" cy="194040"/>
                </a:xfrm>
                <a:prstGeom prst="rect">
                  <a:avLst/>
                </a:prstGeom>
              </p:spPr>
            </p:pic>
          </mc:Fallback>
        </mc:AlternateContent>
        <mc:AlternateContent xmlns:mc="http://schemas.openxmlformats.org/markup-compatibility/2006" xmlns:p14="http://schemas.microsoft.com/office/powerpoint/2010/main">
          <mc:Choice Requires="p14">
            <p:contentPart p14:bwMode="auto" r:id="rId77">
              <p14:nvContentPartPr>
                <p14:cNvPr id="48" name="Ink 47">
                  <a:extLst>
                    <a:ext uri="{FF2B5EF4-FFF2-40B4-BE49-F238E27FC236}">
                      <a16:creationId xmlns:a16="http://schemas.microsoft.com/office/drawing/2014/main" id="{97597924-F45D-705B-2384-14E1371C285E}"/>
                    </a:ext>
                  </a:extLst>
                </p14:cNvPr>
                <p14:cNvContentPartPr/>
                <p14:nvPr/>
              </p14:nvContentPartPr>
              <p14:xfrm>
                <a:off x="4009725" y="5146095"/>
                <a:ext cx="160920" cy="105840"/>
              </p14:xfrm>
            </p:contentPart>
          </mc:Choice>
          <mc:Fallback xmlns="">
            <p:pic>
              <p:nvPicPr>
                <p:cNvPr id="48" name="Ink 47">
                  <a:extLst>
                    <a:ext uri="{FF2B5EF4-FFF2-40B4-BE49-F238E27FC236}">
                      <a16:creationId xmlns:a16="http://schemas.microsoft.com/office/drawing/2014/main" id="{97597924-F45D-705B-2384-14E1371C285E}"/>
                    </a:ext>
                  </a:extLst>
                </p:cNvPr>
                <p:cNvPicPr/>
                <p:nvPr/>
              </p:nvPicPr>
              <p:blipFill>
                <a:blip r:embed="rId78"/>
                <a:stretch>
                  <a:fillRect/>
                </a:stretch>
              </p:blipFill>
              <p:spPr>
                <a:xfrm>
                  <a:off x="4000725" y="5137455"/>
                  <a:ext cx="178560" cy="123480"/>
                </a:xfrm>
                <a:prstGeom prst="rect">
                  <a:avLst/>
                </a:prstGeom>
              </p:spPr>
            </p:pic>
          </mc:Fallback>
        </mc:AlternateContent>
        <mc:AlternateContent xmlns:mc="http://schemas.openxmlformats.org/markup-compatibility/2006" xmlns:p14="http://schemas.microsoft.com/office/powerpoint/2010/main">
          <mc:Choice Requires="p14">
            <p:contentPart p14:bwMode="auto" r:id="rId79">
              <p14:nvContentPartPr>
                <p14:cNvPr id="49" name="Ink 48">
                  <a:extLst>
                    <a:ext uri="{FF2B5EF4-FFF2-40B4-BE49-F238E27FC236}">
                      <a16:creationId xmlns:a16="http://schemas.microsoft.com/office/drawing/2014/main" id="{5DF38E0E-E0DD-4BDF-979C-F454E7A5F1EF}"/>
                    </a:ext>
                  </a:extLst>
                </p14:cNvPr>
                <p14:cNvContentPartPr/>
                <p14:nvPr/>
              </p14:nvContentPartPr>
              <p14:xfrm>
                <a:off x="4171365" y="5156175"/>
                <a:ext cx="109440" cy="70920"/>
              </p14:xfrm>
            </p:contentPart>
          </mc:Choice>
          <mc:Fallback xmlns="">
            <p:pic>
              <p:nvPicPr>
                <p:cNvPr id="49" name="Ink 48">
                  <a:extLst>
                    <a:ext uri="{FF2B5EF4-FFF2-40B4-BE49-F238E27FC236}">
                      <a16:creationId xmlns:a16="http://schemas.microsoft.com/office/drawing/2014/main" id="{5DF38E0E-E0DD-4BDF-979C-F454E7A5F1EF}"/>
                    </a:ext>
                  </a:extLst>
                </p:cNvPr>
                <p:cNvPicPr/>
                <p:nvPr/>
              </p:nvPicPr>
              <p:blipFill>
                <a:blip r:embed="rId80"/>
                <a:stretch>
                  <a:fillRect/>
                </a:stretch>
              </p:blipFill>
              <p:spPr>
                <a:xfrm>
                  <a:off x="4162725" y="5147535"/>
                  <a:ext cx="127080" cy="88560"/>
                </a:xfrm>
                <a:prstGeom prst="rect">
                  <a:avLst/>
                </a:prstGeom>
              </p:spPr>
            </p:pic>
          </mc:Fallback>
        </mc:AlternateContent>
      </p:grpSp>
      <p:grpSp>
        <p:nvGrpSpPr>
          <p:cNvPr id="84" name="Group 83">
            <a:extLst>
              <a:ext uri="{FF2B5EF4-FFF2-40B4-BE49-F238E27FC236}">
                <a16:creationId xmlns:a16="http://schemas.microsoft.com/office/drawing/2014/main" id="{001CCCD2-1B17-8E9E-8FE5-4AB9DDEB653B}"/>
              </a:ext>
            </a:extLst>
          </p:cNvPr>
          <p:cNvGrpSpPr/>
          <p:nvPr/>
        </p:nvGrpSpPr>
        <p:grpSpPr>
          <a:xfrm>
            <a:off x="4543965" y="5055375"/>
            <a:ext cx="678240" cy="214920"/>
            <a:chOff x="4543965" y="5055375"/>
            <a:chExt cx="678240" cy="214920"/>
          </a:xfrm>
        </p:grpSpPr>
        <mc:AlternateContent xmlns:mc="http://schemas.openxmlformats.org/markup-compatibility/2006" xmlns:p14="http://schemas.microsoft.com/office/powerpoint/2010/main">
          <mc:Choice Requires="p14">
            <p:contentPart p14:bwMode="auto" r:id="rId81">
              <p14:nvContentPartPr>
                <p14:cNvPr id="51" name="Ink 50">
                  <a:extLst>
                    <a:ext uri="{FF2B5EF4-FFF2-40B4-BE49-F238E27FC236}">
                      <a16:creationId xmlns:a16="http://schemas.microsoft.com/office/drawing/2014/main" id="{58AF9ECF-38D5-B828-7CE5-699ADFC6EE7E}"/>
                    </a:ext>
                  </a:extLst>
                </p14:cNvPr>
                <p14:cNvContentPartPr/>
                <p14:nvPr/>
              </p14:nvContentPartPr>
              <p14:xfrm>
                <a:off x="4543965" y="5132415"/>
                <a:ext cx="189360" cy="132840"/>
              </p14:xfrm>
            </p:contentPart>
          </mc:Choice>
          <mc:Fallback xmlns="">
            <p:pic>
              <p:nvPicPr>
                <p:cNvPr id="51" name="Ink 50">
                  <a:extLst>
                    <a:ext uri="{FF2B5EF4-FFF2-40B4-BE49-F238E27FC236}">
                      <a16:creationId xmlns:a16="http://schemas.microsoft.com/office/drawing/2014/main" id="{58AF9ECF-38D5-B828-7CE5-699ADFC6EE7E}"/>
                    </a:ext>
                  </a:extLst>
                </p:cNvPr>
                <p:cNvPicPr/>
                <p:nvPr/>
              </p:nvPicPr>
              <p:blipFill>
                <a:blip r:embed="rId82"/>
                <a:stretch>
                  <a:fillRect/>
                </a:stretch>
              </p:blipFill>
              <p:spPr>
                <a:xfrm>
                  <a:off x="4535325" y="5123415"/>
                  <a:ext cx="207000" cy="150480"/>
                </a:xfrm>
                <a:prstGeom prst="rect">
                  <a:avLst/>
                </a:prstGeom>
              </p:spPr>
            </p:pic>
          </mc:Fallback>
        </mc:AlternateContent>
        <mc:AlternateContent xmlns:mc="http://schemas.openxmlformats.org/markup-compatibility/2006" xmlns:p14="http://schemas.microsoft.com/office/powerpoint/2010/main">
          <mc:Choice Requires="p14">
            <p:contentPart p14:bwMode="auto" r:id="rId83">
              <p14:nvContentPartPr>
                <p14:cNvPr id="52" name="Ink 51">
                  <a:extLst>
                    <a:ext uri="{FF2B5EF4-FFF2-40B4-BE49-F238E27FC236}">
                      <a16:creationId xmlns:a16="http://schemas.microsoft.com/office/drawing/2014/main" id="{7DBB07F0-BF88-2D73-44F1-D42ABC6C4BEE}"/>
                    </a:ext>
                  </a:extLst>
                </p14:cNvPr>
                <p14:cNvContentPartPr/>
                <p14:nvPr/>
              </p14:nvContentPartPr>
              <p14:xfrm>
                <a:off x="4714605" y="5055375"/>
                <a:ext cx="34920" cy="208800"/>
              </p14:xfrm>
            </p:contentPart>
          </mc:Choice>
          <mc:Fallback xmlns="">
            <p:pic>
              <p:nvPicPr>
                <p:cNvPr id="52" name="Ink 51">
                  <a:extLst>
                    <a:ext uri="{FF2B5EF4-FFF2-40B4-BE49-F238E27FC236}">
                      <a16:creationId xmlns:a16="http://schemas.microsoft.com/office/drawing/2014/main" id="{7DBB07F0-BF88-2D73-44F1-D42ABC6C4BEE}"/>
                    </a:ext>
                  </a:extLst>
                </p:cNvPr>
                <p:cNvPicPr/>
                <p:nvPr/>
              </p:nvPicPr>
              <p:blipFill>
                <a:blip r:embed="rId84"/>
                <a:stretch>
                  <a:fillRect/>
                </a:stretch>
              </p:blipFill>
              <p:spPr>
                <a:xfrm>
                  <a:off x="4705605" y="5046735"/>
                  <a:ext cx="52560" cy="226440"/>
                </a:xfrm>
                <a:prstGeom prst="rect">
                  <a:avLst/>
                </a:prstGeom>
              </p:spPr>
            </p:pic>
          </mc:Fallback>
        </mc:AlternateContent>
        <mc:AlternateContent xmlns:mc="http://schemas.openxmlformats.org/markup-compatibility/2006" xmlns:p14="http://schemas.microsoft.com/office/powerpoint/2010/main">
          <mc:Choice Requires="p14">
            <p:contentPart p14:bwMode="auto" r:id="rId85">
              <p14:nvContentPartPr>
                <p14:cNvPr id="53" name="Ink 52">
                  <a:extLst>
                    <a:ext uri="{FF2B5EF4-FFF2-40B4-BE49-F238E27FC236}">
                      <a16:creationId xmlns:a16="http://schemas.microsoft.com/office/drawing/2014/main" id="{DF5E759C-A905-9840-9C91-FA953FB828E1}"/>
                    </a:ext>
                  </a:extLst>
                </p14:cNvPr>
                <p14:cNvContentPartPr/>
                <p14:nvPr/>
              </p14:nvContentPartPr>
              <p14:xfrm>
                <a:off x="4803525" y="5180655"/>
                <a:ext cx="71640" cy="89640"/>
              </p14:xfrm>
            </p:contentPart>
          </mc:Choice>
          <mc:Fallback xmlns="">
            <p:pic>
              <p:nvPicPr>
                <p:cNvPr id="53" name="Ink 52">
                  <a:extLst>
                    <a:ext uri="{FF2B5EF4-FFF2-40B4-BE49-F238E27FC236}">
                      <a16:creationId xmlns:a16="http://schemas.microsoft.com/office/drawing/2014/main" id="{DF5E759C-A905-9840-9C91-FA953FB828E1}"/>
                    </a:ext>
                  </a:extLst>
                </p:cNvPr>
                <p:cNvPicPr/>
                <p:nvPr/>
              </p:nvPicPr>
              <p:blipFill>
                <a:blip r:embed="rId86"/>
                <a:stretch>
                  <a:fillRect/>
                </a:stretch>
              </p:blipFill>
              <p:spPr>
                <a:xfrm>
                  <a:off x="4794885" y="5171655"/>
                  <a:ext cx="89280" cy="107280"/>
                </a:xfrm>
                <a:prstGeom prst="rect">
                  <a:avLst/>
                </a:prstGeom>
              </p:spPr>
            </p:pic>
          </mc:Fallback>
        </mc:AlternateContent>
        <mc:AlternateContent xmlns:mc="http://schemas.openxmlformats.org/markup-compatibility/2006" xmlns:p14="http://schemas.microsoft.com/office/powerpoint/2010/main">
          <mc:Choice Requires="p14">
            <p:contentPart p14:bwMode="auto" r:id="rId87">
              <p14:nvContentPartPr>
                <p14:cNvPr id="54" name="Ink 53">
                  <a:extLst>
                    <a:ext uri="{FF2B5EF4-FFF2-40B4-BE49-F238E27FC236}">
                      <a16:creationId xmlns:a16="http://schemas.microsoft.com/office/drawing/2014/main" id="{186256ED-0A2B-62C2-988E-C6DC5B33E62D}"/>
                    </a:ext>
                  </a:extLst>
                </p14:cNvPr>
                <p14:cNvContentPartPr/>
                <p14:nvPr/>
              </p14:nvContentPartPr>
              <p14:xfrm>
                <a:off x="4924485" y="5139975"/>
                <a:ext cx="144000" cy="99360"/>
              </p14:xfrm>
            </p:contentPart>
          </mc:Choice>
          <mc:Fallback xmlns="">
            <p:pic>
              <p:nvPicPr>
                <p:cNvPr id="54" name="Ink 53">
                  <a:extLst>
                    <a:ext uri="{FF2B5EF4-FFF2-40B4-BE49-F238E27FC236}">
                      <a16:creationId xmlns:a16="http://schemas.microsoft.com/office/drawing/2014/main" id="{186256ED-0A2B-62C2-988E-C6DC5B33E62D}"/>
                    </a:ext>
                  </a:extLst>
                </p:cNvPr>
                <p:cNvPicPr/>
                <p:nvPr/>
              </p:nvPicPr>
              <p:blipFill>
                <a:blip r:embed="rId88"/>
                <a:stretch>
                  <a:fillRect/>
                </a:stretch>
              </p:blipFill>
              <p:spPr>
                <a:xfrm>
                  <a:off x="4915485" y="5130975"/>
                  <a:ext cx="161640" cy="117000"/>
                </a:xfrm>
                <a:prstGeom prst="rect">
                  <a:avLst/>
                </a:prstGeom>
              </p:spPr>
            </p:pic>
          </mc:Fallback>
        </mc:AlternateContent>
        <mc:AlternateContent xmlns:mc="http://schemas.openxmlformats.org/markup-compatibility/2006" xmlns:p14="http://schemas.microsoft.com/office/powerpoint/2010/main">
          <mc:Choice Requires="p14">
            <p:contentPart p14:bwMode="auto" r:id="rId89">
              <p14:nvContentPartPr>
                <p14:cNvPr id="55" name="Ink 54">
                  <a:extLst>
                    <a:ext uri="{FF2B5EF4-FFF2-40B4-BE49-F238E27FC236}">
                      <a16:creationId xmlns:a16="http://schemas.microsoft.com/office/drawing/2014/main" id="{4B5A4109-B151-865E-3A9C-2F285CB17A95}"/>
                    </a:ext>
                  </a:extLst>
                </p14:cNvPr>
                <p14:cNvContentPartPr/>
                <p14:nvPr/>
              </p14:nvContentPartPr>
              <p14:xfrm>
                <a:off x="5122485" y="5114415"/>
                <a:ext cx="99720" cy="154440"/>
              </p14:xfrm>
            </p:contentPart>
          </mc:Choice>
          <mc:Fallback xmlns="">
            <p:pic>
              <p:nvPicPr>
                <p:cNvPr id="55" name="Ink 54">
                  <a:extLst>
                    <a:ext uri="{FF2B5EF4-FFF2-40B4-BE49-F238E27FC236}">
                      <a16:creationId xmlns:a16="http://schemas.microsoft.com/office/drawing/2014/main" id="{4B5A4109-B151-865E-3A9C-2F285CB17A95}"/>
                    </a:ext>
                  </a:extLst>
                </p:cNvPr>
                <p:cNvPicPr/>
                <p:nvPr/>
              </p:nvPicPr>
              <p:blipFill>
                <a:blip r:embed="rId90"/>
                <a:stretch>
                  <a:fillRect/>
                </a:stretch>
              </p:blipFill>
              <p:spPr>
                <a:xfrm>
                  <a:off x="5113485" y="5105415"/>
                  <a:ext cx="117360" cy="172080"/>
                </a:xfrm>
                <a:prstGeom prst="rect">
                  <a:avLst/>
                </a:prstGeom>
              </p:spPr>
            </p:pic>
          </mc:Fallback>
        </mc:AlternateContent>
      </p:grpSp>
      <p:grpSp>
        <p:nvGrpSpPr>
          <p:cNvPr id="83" name="Group 82">
            <a:extLst>
              <a:ext uri="{FF2B5EF4-FFF2-40B4-BE49-F238E27FC236}">
                <a16:creationId xmlns:a16="http://schemas.microsoft.com/office/drawing/2014/main" id="{D29F72A8-0527-7FDD-A01A-A55DFDF8824D}"/>
              </a:ext>
            </a:extLst>
          </p:cNvPr>
          <p:cNvGrpSpPr/>
          <p:nvPr/>
        </p:nvGrpSpPr>
        <p:grpSpPr>
          <a:xfrm>
            <a:off x="5545845" y="5057175"/>
            <a:ext cx="1077120" cy="179280"/>
            <a:chOff x="5545845" y="5057175"/>
            <a:chExt cx="1077120" cy="179280"/>
          </a:xfrm>
        </p:grpSpPr>
        <mc:AlternateContent xmlns:mc="http://schemas.openxmlformats.org/markup-compatibility/2006" xmlns:p14="http://schemas.microsoft.com/office/powerpoint/2010/main">
          <mc:Choice Requires="p14">
            <p:contentPart p14:bwMode="auto" r:id="rId91">
              <p14:nvContentPartPr>
                <p14:cNvPr id="56" name="Ink 55">
                  <a:extLst>
                    <a:ext uri="{FF2B5EF4-FFF2-40B4-BE49-F238E27FC236}">
                      <a16:creationId xmlns:a16="http://schemas.microsoft.com/office/drawing/2014/main" id="{496A3BCB-DFE5-2BD3-051B-EAD1BDB0F47A}"/>
                    </a:ext>
                  </a:extLst>
                </p14:cNvPr>
                <p14:cNvContentPartPr/>
                <p14:nvPr/>
              </p14:nvContentPartPr>
              <p14:xfrm>
                <a:off x="5545845" y="5149695"/>
                <a:ext cx="297000" cy="86760"/>
              </p14:xfrm>
            </p:contentPart>
          </mc:Choice>
          <mc:Fallback xmlns="">
            <p:pic>
              <p:nvPicPr>
                <p:cNvPr id="56" name="Ink 55">
                  <a:extLst>
                    <a:ext uri="{FF2B5EF4-FFF2-40B4-BE49-F238E27FC236}">
                      <a16:creationId xmlns:a16="http://schemas.microsoft.com/office/drawing/2014/main" id="{496A3BCB-DFE5-2BD3-051B-EAD1BDB0F47A}"/>
                    </a:ext>
                  </a:extLst>
                </p:cNvPr>
                <p:cNvPicPr/>
                <p:nvPr/>
              </p:nvPicPr>
              <p:blipFill>
                <a:blip r:embed="rId92"/>
                <a:stretch>
                  <a:fillRect/>
                </a:stretch>
              </p:blipFill>
              <p:spPr>
                <a:xfrm>
                  <a:off x="5537205" y="5140695"/>
                  <a:ext cx="314640" cy="104400"/>
                </a:xfrm>
                <a:prstGeom prst="rect">
                  <a:avLst/>
                </a:prstGeom>
              </p:spPr>
            </p:pic>
          </mc:Fallback>
        </mc:AlternateContent>
        <mc:AlternateContent xmlns:mc="http://schemas.openxmlformats.org/markup-compatibility/2006" xmlns:p14="http://schemas.microsoft.com/office/powerpoint/2010/main">
          <mc:Choice Requires="p14">
            <p:contentPart p14:bwMode="auto" r:id="rId93">
              <p14:nvContentPartPr>
                <p14:cNvPr id="57" name="Ink 56">
                  <a:extLst>
                    <a:ext uri="{FF2B5EF4-FFF2-40B4-BE49-F238E27FC236}">
                      <a16:creationId xmlns:a16="http://schemas.microsoft.com/office/drawing/2014/main" id="{1D02BF5F-6911-C77F-2E60-D3644391388D}"/>
                    </a:ext>
                  </a:extLst>
                </p14:cNvPr>
                <p14:cNvContentPartPr/>
                <p14:nvPr/>
              </p14:nvContentPartPr>
              <p14:xfrm>
                <a:off x="5844285" y="5141055"/>
                <a:ext cx="192240" cy="84600"/>
              </p14:xfrm>
            </p:contentPart>
          </mc:Choice>
          <mc:Fallback xmlns="">
            <p:pic>
              <p:nvPicPr>
                <p:cNvPr id="57" name="Ink 56">
                  <a:extLst>
                    <a:ext uri="{FF2B5EF4-FFF2-40B4-BE49-F238E27FC236}">
                      <a16:creationId xmlns:a16="http://schemas.microsoft.com/office/drawing/2014/main" id="{1D02BF5F-6911-C77F-2E60-D3644391388D}"/>
                    </a:ext>
                  </a:extLst>
                </p:cNvPr>
                <p:cNvPicPr/>
                <p:nvPr/>
              </p:nvPicPr>
              <p:blipFill>
                <a:blip r:embed="rId94"/>
                <a:stretch>
                  <a:fillRect/>
                </a:stretch>
              </p:blipFill>
              <p:spPr>
                <a:xfrm>
                  <a:off x="5835285" y="5132055"/>
                  <a:ext cx="209880" cy="102240"/>
                </a:xfrm>
                <a:prstGeom prst="rect">
                  <a:avLst/>
                </a:prstGeom>
              </p:spPr>
            </p:pic>
          </mc:Fallback>
        </mc:AlternateContent>
        <mc:AlternateContent xmlns:mc="http://schemas.openxmlformats.org/markup-compatibility/2006" xmlns:p14="http://schemas.microsoft.com/office/powerpoint/2010/main">
          <mc:Choice Requires="p14">
            <p:contentPart p14:bwMode="auto" r:id="rId95">
              <p14:nvContentPartPr>
                <p14:cNvPr id="58" name="Ink 57">
                  <a:extLst>
                    <a:ext uri="{FF2B5EF4-FFF2-40B4-BE49-F238E27FC236}">
                      <a16:creationId xmlns:a16="http://schemas.microsoft.com/office/drawing/2014/main" id="{D66982E2-67ED-ACE5-E8C5-AC63961F8846}"/>
                    </a:ext>
                  </a:extLst>
                </p14:cNvPr>
                <p14:cNvContentPartPr/>
                <p14:nvPr/>
              </p14:nvContentPartPr>
              <p14:xfrm>
                <a:off x="6076845" y="5057175"/>
                <a:ext cx="44280" cy="165960"/>
              </p14:xfrm>
            </p:contentPart>
          </mc:Choice>
          <mc:Fallback xmlns="">
            <p:pic>
              <p:nvPicPr>
                <p:cNvPr id="58" name="Ink 57">
                  <a:extLst>
                    <a:ext uri="{FF2B5EF4-FFF2-40B4-BE49-F238E27FC236}">
                      <a16:creationId xmlns:a16="http://schemas.microsoft.com/office/drawing/2014/main" id="{D66982E2-67ED-ACE5-E8C5-AC63961F8846}"/>
                    </a:ext>
                  </a:extLst>
                </p:cNvPr>
                <p:cNvPicPr/>
                <p:nvPr/>
              </p:nvPicPr>
              <p:blipFill>
                <a:blip r:embed="rId96"/>
                <a:stretch>
                  <a:fillRect/>
                </a:stretch>
              </p:blipFill>
              <p:spPr>
                <a:xfrm>
                  <a:off x="6067845" y="5048175"/>
                  <a:ext cx="61920" cy="183600"/>
                </a:xfrm>
                <a:prstGeom prst="rect">
                  <a:avLst/>
                </a:prstGeom>
              </p:spPr>
            </p:pic>
          </mc:Fallback>
        </mc:AlternateContent>
        <mc:AlternateContent xmlns:mc="http://schemas.openxmlformats.org/markup-compatibility/2006" xmlns:p14="http://schemas.microsoft.com/office/powerpoint/2010/main">
          <mc:Choice Requires="p14">
            <p:contentPart p14:bwMode="auto" r:id="rId97">
              <p14:nvContentPartPr>
                <p14:cNvPr id="59" name="Ink 58">
                  <a:extLst>
                    <a:ext uri="{FF2B5EF4-FFF2-40B4-BE49-F238E27FC236}">
                      <a16:creationId xmlns:a16="http://schemas.microsoft.com/office/drawing/2014/main" id="{F684B1E9-8D96-33D2-A4DD-F28645806D1C}"/>
                    </a:ext>
                  </a:extLst>
                </p14:cNvPr>
                <p14:cNvContentPartPr/>
                <p14:nvPr/>
              </p14:nvContentPartPr>
              <p14:xfrm>
                <a:off x="6039045" y="5085975"/>
                <a:ext cx="222840" cy="107280"/>
              </p14:xfrm>
            </p:contentPart>
          </mc:Choice>
          <mc:Fallback xmlns="">
            <p:pic>
              <p:nvPicPr>
                <p:cNvPr id="59" name="Ink 58">
                  <a:extLst>
                    <a:ext uri="{FF2B5EF4-FFF2-40B4-BE49-F238E27FC236}">
                      <a16:creationId xmlns:a16="http://schemas.microsoft.com/office/drawing/2014/main" id="{F684B1E9-8D96-33D2-A4DD-F28645806D1C}"/>
                    </a:ext>
                  </a:extLst>
                </p:cNvPr>
                <p:cNvPicPr/>
                <p:nvPr/>
              </p:nvPicPr>
              <p:blipFill>
                <a:blip r:embed="rId98"/>
                <a:stretch>
                  <a:fillRect/>
                </a:stretch>
              </p:blipFill>
              <p:spPr>
                <a:xfrm>
                  <a:off x="6030045" y="5077335"/>
                  <a:ext cx="240480" cy="124920"/>
                </a:xfrm>
                <a:prstGeom prst="rect">
                  <a:avLst/>
                </a:prstGeom>
              </p:spPr>
            </p:pic>
          </mc:Fallback>
        </mc:AlternateContent>
        <mc:AlternateContent xmlns:mc="http://schemas.openxmlformats.org/markup-compatibility/2006" xmlns:p14="http://schemas.microsoft.com/office/powerpoint/2010/main">
          <mc:Choice Requires="p14">
            <p:contentPart p14:bwMode="auto" r:id="rId99">
              <p14:nvContentPartPr>
                <p14:cNvPr id="60" name="Ink 59">
                  <a:extLst>
                    <a:ext uri="{FF2B5EF4-FFF2-40B4-BE49-F238E27FC236}">
                      <a16:creationId xmlns:a16="http://schemas.microsoft.com/office/drawing/2014/main" id="{F7FE0B33-6FFF-FC2B-BF99-CB6D0BBD7541}"/>
                    </a:ext>
                  </a:extLst>
                </p14:cNvPr>
                <p14:cNvContentPartPr/>
                <p14:nvPr/>
              </p14:nvContentPartPr>
              <p14:xfrm>
                <a:off x="6200685" y="5111535"/>
                <a:ext cx="120960" cy="41760"/>
              </p14:xfrm>
            </p:contentPart>
          </mc:Choice>
          <mc:Fallback xmlns="">
            <p:pic>
              <p:nvPicPr>
                <p:cNvPr id="60" name="Ink 59">
                  <a:extLst>
                    <a:ext uri="{FF2B5EF4-FFF2-40B4-BE49-F238E27FC236}">
                      <a16:creationId xmlns:a16="http://schemas.microsoft.com/office/drawing/2014/main" id="{F7FE0B33-6FFF-FC2B-BF99-CB6D0BBD7541}"/>
                    </a:ext>
                  </a:extLst>
                </p:cNvPr>
                <p:cNvPicPr/>
                <p:nvPr/>
              </p:nvPicPr>
              <p:blipFill>
                <a:blip r:embed="rId100"/>
                <a:stretch>
                  <a:fillRect/>
                </a:stretch>
              </p:blipFill>
              <p:spPr>
                <a:xfrm>
                  <a:off x="6192045" y="5102895"/>
                  <a:ext cx="138600" cy="59400"/>
                </a:xfrm>
                <a:prstGeom prst="rect">
                  <a:avLst/>
                </a:prstGeom>
              </p:spPr>
            </p:pic>
          </mc:Fallback>
        </mc:AlternateContent>
        <mc:AlternateContent xmlns:mc="http://schemas.openxmlformats.org/markup-compatibility/2006" xmlns:p14="http://schemas.microsoft.com/office/powerpoint/2010/main">
          <mc:Choice Requires="p14">
            <p:contentPart p14:bwMode="auto" r:id="rId101">
              <p14:nvContentPartPr>
                <p14:cNvPr id="61" name="Ink 60">
                  <a:extLst>
                    <a:ext uri="{FF2B5EF4-FFF2-40B4-BE49-F238E27FC236}">
                      <a16:creationId xmlns:a16="http://schemas.microsoft.com/office/drawing/2014/main" id="{C98F4610-9BB6-7F7E-0E64-C3479219122B}"/>
                    </a:ext>
                  </a:extLst>
                </p14:cNvPr>
                <p14:cNvContentPartPr/>
                <p14:nvPr/>
              </p14:nvContentPartPr>
              <p14:xfrm>
                <a:off x="6314805" y="5115135"/>
                <a:ext cx="308160" cy="90360"/>
              </p14:xfrm>
            </p:contentPart>
          </mc:Choice>
          <mc:Fallback xmlns="">
            <p:pic>
              <p:nvPicPr>
                <p:cNvPr id="61" name="Ink 60">
                  <a:extLst>
                    <a:ext uri="{FF2B5EF4-FFF2-40B4-BE49-F238E27FC236}">
                      <a16:creationId xmlns:a16="http://schemas.microsoft.com/office/drawing/2014/main" id="{C98F4610-9BB6-7F7E-0E64-C3479219122B}"/>
                    </a:ext>
                  </a:extLst>
                </p:cNvPr>
                <p:cNvPicPr/>
                <p:nvPr/>
              </p:nvPicPr>
              <p:blipFill>
                <a:blip r:embed="rId102"/>
                <a:stretch>
                  <a:fillRect/>
                </a:stretch>
              </p:blipFill>
              <p:spPr>
                <a:xfrm>
                  <a:off x="6306165" y="5106135"/>
                  <a:ext cx="325800" cy="108000"/>
                </a:xfrm>
                <a:prstGeom prst="rect">
                  <a:avLst/>
                </a:prstGeom>
              </p:spPr>
            </p:pic>
          </mc:Fallback>
        </mc:AlternateContent>
      </p:grpSp>
      <p:grpSp>
        <p:nvGrpSpPr>
          <p:cNvPr id="82" name="Group 81">
            <a:extLst>
              <a:ext uri="{FF2B5EF4-FFF2-40B4-BE49-F238E27FC236}">
                <a16:creationId xmlns:a16="http://schemas.microsoft.com/office/drawing/2014/main" id="{9EE7991A-B939-BE51-F7B7-14146B48FE7D}"/>
              </a:ext>
            </a:extLst>
          </p:cNvPr>
          <p:cNvGrpSpPr/>
          <p:nvPr/>
        </p:nvGrpSpPr>
        <p:grpSpPr>
          <a:xfrm>
            <a:off x="7048125" y="5045295"/>
            <a:ext cx="258840" cy="189000"/>
            <a:chOff x="7048125" y="5045295"/>
            <a:chExt cx="258840" cy="189000"/>
          </a:xfrm>
        </p:grpSpPr>
        <mc:AlternateContent xmlns:mc="http://schemas.openxmlformats.org/markup-compatibility/2006" xmlns:p14="http://schemas.microsoft.com/office/powerpoint/2010/main">
          <mc:Choice Requires="p14">
            <p:contentPart p14:bwMode="auto" r:id="rId103">
              <p14:nvContentPartPr>
                <p14:cNvPr id="62" name="Ink 61">
                  <a:extLst>
                    <a:ext uri="{FF2B5EF4-FFF2-40B4-BE49-F238E27FC236}">
                      <a16:creationId xmlns:a16="http://schemas.microsoft.com/office/drawing/2014/main" id="{9A4AFA44-7509-2971-2890-9245762027DC}"/>
                    </a:ext>
                  </a:extLst>
                </p14:cNvPr>
                <p14:cNvContentPartPr/>
                <p14:nvPr/>
              </p14:nvContentPartPr>
              <p14:xfrm>
                <a:off x="7048125" y="5120175"/>
                <a:ext cx="177840" cy="3960"/>
              </p14:xfrm>
            </p:contentPart>
          </mc:Choice>
          <mc:Fallback xmlns="">
            <p:pic>
              <p:nvPicPr>
                <p:cNvPr id="62" name="Ink 61">
                  <a:extLst>
                    <a:ext uri="{FF2B5EF4-FFF2-40B4-BE49-F238E27FC236}">
                      <a16:creationId xmlns:a16="http://schemas.microsoft.com/office/drawing/2014/main" id="{9A4AFA44-7509-2971-2890-9245762027DC}"/>
                    </a:ext>
                  </a:extLst>
                </p:cNvPr>
                <p:cNvPicPr/>
                <p:nvPr/>
              </p:nvPicPr>
              <p:blipFill>
                <a:blip r:embed="rId104"/>
                <a:stretch>
                  <a:fillRect/>
                </a:stretch>
              </p:blipFill>
              <p:spPr>
                <a:xfrm>
                  <a:off x="7039485" y="5111175"/>
                  <a:ext cx="195480" cy="21600"/>
                </a:xfrm>
                <a:prstGeom prst="rect">
                  <a:avLst/>
                </a:prstGeom>
              </p:spPr>
            </p:pic>
          </mc:Fallback>
        </mc:AlternateContent>
        <mc:AlternateContent xmlns:mc="http://schemas.openxmlformats.org/markup-compatibility/2006" xmlns:p14="http://schemas.microsoft.com/office/powerpoint/2010/main">
          <mc:Choice Requires="p14">
            <p:contentPart p14:bwMode="auto" r:id="rId105">
              <p14:nvContentPartPr>
                <p14:cNvPr id="63" name="Ink 62">
                  <a:extLst>
                    <a:ext uri="{FF2B5EF4-FFF2-40B4-BE49-F238E27FC236}">
                      <a16:creationId xmlns:a16="http://schemas.microsoft.com/office/drawing/2014/main" id="{23C56BB2-AFDD-20D4-7AB2-FAA86A356FC8}"/>
                    </a:ext>
                  </a:extLst>
                </p14:cNvPr>
                <p14:cNvContentPartPr/>
                <p14:nvPr/>
              </p14:nvContentPartPr>
              <p14:xfrm>
                <a:off x="7060725" y="5117655"/>
                <a:ext cx="180720" cy="54360"/>
              </p14:xfrm>
            </p:contentPart>
          </mc:Choice>
          <mc:Fallback xmlns="">
            <p:pic>
              <p:nvPicPr>
                <p:cNvPr id="63" name="Ink 62">
                  <a:extLst>
                    <a:ext uri="{FF2B5EF4-FFF2-40B4-BE49-F238E27FC236}">
                      <a16:creationId xmlns:a16="http://schemas.microsoft.com/office/drawing/2014/main" id="{23C56BB2-AFDD-20D4-7AB2-FAA86A356FC8}"/>
                    </a:ext>
                  </a:extLst>
                </p:cNvPr>
                <p:cNvPicPr/>
                <p:nvPr/>
              </p:nvPicPr>
              <p:blipFill>
                <a:blip r:embed="rId106"/>
                <a:stretch>
                  <a:fillRect/>
                </a:stretch>
              </p:blipFill>
              <p:spPr>
                <a:xfrm>
                  <a:off x="7051725" y="5109015"/>
                  <a:ext cx="198360" cy="72000"/>
                </a:xfrm>
                <a:prstGeom prst="rect">
                  <a:avLst/>
                </a:prstGeom>
              </p:spPr>
            </p:pic>
          </mc:Fallback>
        </mc:AlternateContent>
        <mc:AlternateContent xmlns:mc="http://schemas.openxmlformats.org/markup-compatibility/2006" xmlns:p14="http://schemas.microsoft.com/office/powerpoint/2010/main">
          <mc:Choice Requires="p14">
            <p:contentPart p14:bwMode="auto" r:id="rId107">
              <p14:nvContentPartPr>
                <p14:cNvPr id="64" name="Ink 63">
                  <a:extLst>
                    <a:ext uri="{FF2B5EF4-FFF2-40B4-BE49-F238E27FC236}">
                      <a16:creationId xmlns:a16="http://schemas.microsoft.com/office/drawing/2014/main" id="{F61B2AF7-45E2-85CC-9B73-19D7AA6A158F}"/>
                    </a:ext>
                  </a:extLst>
                </p14:cNvPr>
                <p14:cNvContentPartPr/>
                <p14:nvPr/>
              </p14:nvContentPartPr>
              <p14:xfrm>
                <a:off x="7202205" y="5045295"/>
                <a:ext cx="104760" cy="189000"/>
              </p14:xfrm>
            </p:contentPart>
          </mc:Choice>
          <mc:Fallback xmlns="">
            <p:pic>
              <p:nvPicPr>
                <p:cNvPr id="64" name="Ink 63">
                  <a:extLst>
                    <a:ext uri="{FF2B5EF4-FFF2-40B4-BE49-F238E27FC236}">
                      <a16:creationId xmlns:a16="http://schemas.microsoft.com/office/drawing/2014/main" id="{F61B2AF7-45E2-85CC-9B73-19D7AA6A158F}"/>
                    </a:ext>
                  </a:extLst>
                </p:cNvPr>
                <p:cNvPicPr/>
                <p:nvPr/>
              </p:nvPicPr>
              <p:blipFill>
                <a:blip r:embed="rId108"/>
                <a:stretch>
                  <a:fillRect/>
                </a:stretch>
              </p:blipFill>
              <p:spPr>
                <a:xfrm>
                  <a:off x="7193565" y="5036295"/>
                  <a:ext cx="122400" cy="206640"/>
                </a:xfrm>
                <a:prstGeom prst="rect">
                  <a:avLst/>
                </a:prstGeom>
              </p:spPr>
            </p:pic>
          </mc:Fallback>
        </mc:AlternateContent>
      </p:grpSp>
      <p:grpSp>
        <p:nvGrpSpPr>
          <p:cNvPr id="81" name="Group 80">
            <a:extLst>
              <a:ext uri="{FF2B5EF4-FFF2-40B4-BE49-F238E27FC236}">
                <a16:creationId xmlns:a16="http://schemas.microsoft.com/office/drawing/2014/main" id="{9002A252-F049-CA2C-B9CB-A17211D53808}"/>
              </a:ext>
            </a:extLst>
          </p:cNvPr>
          <p:cNvGrpSpPr/>
          <p:nvPr/>
        </p:nvGrpSpPr>
        <p:grpSpPr>
          <a:xfrm>
            <a:off x="7589925" y="5086695"/>
            <a:ext cx="471960" cy="168480"/>
            <a:chOff x="7589925" y="5086695"/>
            <a:chExt cx="471960" cy="168480"/>
          </a:xfrm>
        </p:grpSpPr>
        <mc:AlternateContent xmlns:mc="http://schemas.openxmlformats.org/markup-compatibility/2006" xmlns:p14="http://schemas.microsoft.com/office/powerpoint/2010/main">
          <mc:Choice Requires="p14">
            <p:contentPart p14:bwMode="auto" r:id="rId109">
              <p14:nvContentPartPr>
                <p14:cNvPr id="65" name="Ink 64">
                  <a:extLst>
                    <a:ext uri="{FF2B5EF4-FFF2-40B4-BE49-F238E27FC236}">
                      <a16:creationId xmlns:a16="http://schemas.microsoft.com/office/drawing/2014/main" id="{F17928F6-71A5-DC8A-BD18-8738DAA18E1D}"/>
                    </a:ext>
                  </a:extLst>
                </p14:cNvPr>
                <p14:cNvContentPartPr/>
                <p14:nvPr/>
              </p14:nvContentPartPr>
              <p14:xfrm>
                <a:off x="7589925" y="5102895"/>
                <a:ext cx="159840" cy="152280"/>
              </p14:xfrm>
            </p:contentPart>
          </mc:Choice>
          <mc:Fallback xmlns="">
            <p:pic>
              <p:nvPicPr>
                <p:cNvPr id="65" name="Ink 64">
                  <a:extLst>
                    <a:ext uri="{FF2B5EF4-FFF2-40B4-BE49-F238E27FC236}">
                      <a16:creationId xmlns:a16="http://schemas.microsoft.com/office/drawing/2014/main" id="{F17928F6-71A5-DC8A-BD18-8738DAA18E1D}"/>
                    </a:ext>
                  </a:extLst>
                </p:cNvPr>
                <p:cNvPicPr/>
                <p:nvPr/>
              </p:nvPicPr>
              <p:blipFill>
                <a:blip r:embed="rId110"/>
                <a:stretch>
                  <a:fillRect/>
                </a:stretch>
              </p:blipFill>
              <p:spPr>
                <a:xfrm>
                  <a:off x="7580925" y="5094255"/>
                  <a:ext cx="177480" cy="169920"/>
                </a:xfrm>
                <a:prstGeom prst="rect">
                  <a:avLst/>
                </a:prstGeom>
              </p:spPr>
            </p:pic>
          </mc:Fallback>
        </mc:AlternateContent>
        <mc:AlternateContent xmlns:mc="http://schemas.openxmlformats.org/markup-compatibility/2006" xmlns:p14="http://schemas.microsoft.com/office/powerpoint/2010/main">
          <mc:Choice Requires="p14">
            <p:contentPart p14:bwMode="auto" r:id="rId111">
              <p14:nvContentPartPr>
                <p14:cNvPr id="66" name="Ink 65">
                  <a:extLst>
                    <a:ext uri="{FF2B5EF4-FFF2-40B4-BE49-F238E27FC236}">
                      <a16:creationId xmlns:a16="http://schemas.microsoft.com/office/drawing/2014/main" id="{CD0B0391-1882-CA9C-8173-BCBA551B7747}"/>
                    </a:ext>
                  </a:extLst>
                </p14:cNvPr>
                <p14:cNvContentPartPr/>
                <p14:nvPr/>
              </p14:nvContentPartPr>
              <p14:xfrm>
                <a:off x="7797645" y="5086695"/>
                <a:ext cx="95760" cy="115920"/>
              </p14:xfrm>
            </p:contentPart>
          </mc:Choice>
          <mc:Fallback xmlns="">
            <p:pic>
              <p:nvPicPr>
                <p:cNvPr id="66" name="Ink 65">
                  <a:extLst>
                    <a:ext uri="{FF2B5EF4-FFF2-40B4-BE49-F238E27FC236}">
                      <a16:creationId xmlns:a16="http://schemas.microsoft.com/office/drawing/2014/main" id="{CD0B0391-1882-CA9C-8173-BCBA551B7747}"/>
                    </a:ext>
                  </a:extLst>
                </p:cNvPr>
                <p:cNvPicPr/>
                <p:nvPr/>
              </p:nvPicPr>
              <p:blipFill>
                <a:blip r:embed="rId112"/>
                <a:stretch>
                  <a:fillRect/>
                </a:stretch>
              </p:blipFill>
              <p:spPr>
                <a:xfrm>
                  <a:off x="7789005" y="5078055"/>
                  <a:ext cx="113400" cy="133560"/>
                </a:xfrm>
                <a:prstGeom prst="rect">
                  <a:avLst/>
                </a:prstGeom>
              </p:spPr>
            </p:pic>
          </mc:Fallback>
        </mc:AlternateContent>
        <mc:AlternateContent xmlns:mc="http://schemas.openxmlformats.org/markup-compatibility/2006" xmlns:p14="http://schemas.microsoft.com/office/powerpoint/2010/main">
          <mc:Choice Requires="p14">
            <p:contentPart p14:bwMode="auto" r:id="rId113">
              <p14:nvContentPartPr>
                <p14:cNvPr id="67" name="Ink 66">
                  <a:extLst>
                    <a:ext uri="{FF2B5EF4-FFF2-40B4-BE49-F238E27FC236}">
                      <a16:creationId xmlns:a16="http://schemas.microsoft.com/office/drawing/2014/main" id="{66633749-B56C-FA68-E8EA-0D5E3AF4B088}"/>
                    </a:ext>
                  </a:extLst>
                </p14:cNvPr>
                <p14:cNvContentPartPr/>
                <p14:nvPr/>
              </p14:nvContentPartPr>
              <p14:xfrm>
                <a:off x="7924365" y="5118015"/>
                <a:ext cx="137520" cy="107640"/>
              </p14:xfrm>
            </p:contentPart>
          </mc:Choice>
          <mc:Fallback xmlns="">
            <p:pic>
              <p:nvPicPr>
                <p:cNvPr id="67" name="Ink 66">
                  <a:extLst>
                    <a:ext uri="{FF2B5EF4-FFF2-40B4-BE49-F238E27FC236}">
                      <a16:creationId xmlns:a16="http://schemas.microsoft.com/office/drawing/2014/main" id="{66633749-B56C-FA68-E8EA-0D5E3AF4B088}"/>
                    </a:ext>
                  </a:extLst>
                </p:cNvPr>
                <p:cNvPicPr/>
                <p:nvPr/>
              </p:nvPicPr>
              <p:blipFill>
                <a:blip r:embed="rId114"/>
                <a:stretch>
                  <a:fillRect/>
                </a:stretch>
              </p:blipFill>
              <p:spPr>
                <a:xfrm>
                  <a:off x="7915725" y="5109375"/>
                  <a:ext cx="155160" cy="125280"/>
                </a:xfrm>
                <a:prstGeom prst="rect">
                  <a:avLst/>
                </a:prstGeom>
              </p:spPr>
            </p:pic>
          </mc:Fallback>
        </mc:AlternateContent>
      </p:grpSp>
      <p:grpSp>
        <p:nvGrpSpPr>
          <p:cNvPr id="86" name="Group 85">
            <a:extLst>
              <a:ext uri="{FF2B5EF4-FFF2-40B4-BE49-F238E27FC236}">
                <a16:creationId xmlns:a16="http://schemas.microsoft.com/office/drawing/2014/main" id="{134B6250-15EE-474C-7B0E-9BB20822FBDB}"/>
              </a:ext>
            </a:extLst>
          </p:cNvPr>
          <p:cNvGrpSpPr/>
          <p:nvPr/>
        </p:nvGrpSpPr>
        <p:grpSpPr>
          <a:xfrm>
            <a:off x="8277165" y="4923975"/>
            <a:ext cx="2081520" cy="439560"/>
            <a:chOff x="8277165" y="4923975"/>
            <a:chExt cx="2081520" cy="439560"/>
          </a:xfrm>
        </p:grpSpPr>
        <mc:AlternateContent xmlns:mc="http://schemas.openxmlformats.org/markup-compatibility/2006" xmlns:p14="http://schemas.microsoft.com/office/powerpoint/2010/main">
          <mc:Choice Requires="p14">
            <p:contentPart p14:bwMode="auto" r:id="rId115">
              <p14:nvContentPartPr>
                <p14:cNvPr id="68" name="Ink 67">
                  <a:extLst>
                    <a:ext uri="{FF2B5EF4-FFF2-40B4-BE49-F238E27FC236}">
                      <a16:creationId xmlns:a16="http://schemas.microsoft.com/office/drawing/2014/main" id="{F1A3DE46-9CF3-A406-A7D5-19B01FCFA2A4}"/>
                    </a:ext>
                  </a:extLst>
                </p14:cNvPr>
                <p14:cNvContentPartPr/>
                <p14:nvPr/>
              </p14:nvContentPartPr>
              <p14:xfrm>
                <a:off x="8286885" y="5133135"/>
                <a:ext cx="20160" cy="230400"/>
              </p14:xfrm>
            </p:contentPart>
          </mc:Choice>
          <mc:Fallback xmlns="">
            <p:pic>
              <p:nvPicPr>
                <p:cNvPr id="68" name="Ink 67">
                  <a:extLst>
                    <a:ext uri="{FF2B5EF4-FFF2-40B4-BE49-F238E27FC236}">
                      <a16:creationId xmlns:a16="http://schemas.microsoft.com/office/drawing/2014/main" id="{F1A3DE46-9CF3-A406-A7D5-19B01FCFA2A4}"/>
                    </a:ext>
                  </a:extLst>
                </p:cNvPr>
                <p:cNvPicPr/>
                <p:nvPr/>
              </p:nvPicPr>
              <p:blipFill>
                <a:blip r:embed="rId116"/>
                <a:stretch>
                  <a:fillRect/>
                </a:stretch>
              </p:blipFill>
              <p:spPr>
                <a:xfrm>
                  <a:off x="8277885" y="5124495"/>
                  <a:ext cx="37800" cy="248040"/>
                </a:xfrm>
                <a:prstGeom prst="rect">
                  <a:avLst/>
                </a:prstGeom>
              </p:spPr>
            </p:pic>
          </mc:Fallback>
        </mc:AlternateContent>
        <mc:AlternateContent xmlns:mc="http://schemas.openxmlformats.org/markup-compatibility/2006" xmlns:p14="http://schemas.microsoft.com/office/powerpoint/2010/main">
          <mc:Choice Requires="p14">
            <p:contentPart p14:bwMode="auto" r:id="rId117">
              <p14:nvContentPartPr>
                <p14:cNvPr id="69" name="Ink 68">
                  <a:extLst>
                    <a:ext uri="{FF2B5EF4-FFF2-40B4-BE49-F238E27FC236}">
                      <a16:creationId xmlns:a16="http://schemas.microsoft.com/office/drawing/2014/main" id="{7FC5DF66-7799-2466-4B9A-D44C857466D4}"/>
                    </a:ext>
                  </a:extLst>
                </p14:cNvPr>
                <p14:cNvContentPartPr/>
                <p14:nvPr/>
              </p14:nvContentPartPr>
              <p14:xfrm>
                <a:off x="8277165" y="5078055"/>
                <a:ext cx="148320" cy="65880"/>
              </p14:xfrm>
            </p:contentPart>
          </mc:Choice>
          <mc:Fallback xmlns="">
            <p:pic>
              <p:nvPicPr>
                <p:cNvPr id="69" name="Ink 68">
                  <a:extLst>
                    <a:ext uri="{FF2B5EF4-FFF2-40B4-BE49-F238E27FC236}">
                      <a16:creationId xmlns:a16="http://schemas.microsoft.com/office/drawing/2014/main" id="{7FC5DF66-7799-2466-4B9A-D44C857466D4}"/>
                    </a:ext>
                  </a:extLst>
                </p:cNvPr>
                <p:cNvPicPr/>
                <p:nvPr/>
              </p:nvPicPr>
              <p:blipFill>
                <a:blip r:embed="rId118"/>
                <a:stretch>
                  <a:fillRect/>
                </a:stretch>
              </p:blipFill>
              <p:spPr>
                <a:xfrm>
                  <a:off x="8268525" y="5069055"/>
                  <a:ext cx="165960" cy="83520"/>
                </a:xfrm>
                <a:prstGeom prst="rect">
                  <a:avLst/>
                </a:prstGeom>
              </p:spPr>
            </p:pic>
          </mc:Fallback>
        </mc:AlternateContent>
        <mc:AlternateContent xmlns:mc="http://schemas.openxmlformats.org/markup-compatibility/2006" xmlns:p14="http://schemas.microsoft.com/office/powerpoint/2010/main">
          <mc:Choice Requires="p14">
            <p:contentPart p14:bwMode="auto" r:id="rId119">
              <p14:nvContentPartPr>
                <p14:cNvPr id="70" name="Ink 69">
                  <a:extLst>
                    <a:ext uri="{FF2B5EF4-FFF2-40B4-BE49-F238E27FC236}">
                      <a16:creationId xmlns:a16="http://schemas.microsoft.com/office/drawing/2014/main" id="{12148F42-0477-3AB2-82AA-7C9D91E3BF97}"/>
                    </a:ext>
                  </a:extLst>
                </p14:cNvPr>
                <p14:cNvContentPartPr/>
                <p14:nvPr/>
              </p14:nvContentPartPr>
              <p14:xfrm>
                <a:off x="8448525" y="5047095"/>
                <a:ext cx="210600" cy="105480"/>
              </p14:xfrm>
            </p:contentPart>
          </mc:Choice>
          <mc:Fallback xmlns="">
            <p:pic>
              <p:nvPicPr>
                <p:cNvPr id="70" name="Ink 69">
                  <a:extLst>
                    <a:ext uri="{FF2B5EF4-FFF2-40B4-BE49-F238E27FC236}">
                      <a16:creationId xmlns:a16="http://schemas.microsoft.com/office/drawing/2014/main" id="{12148F42-0477-3AB2-82AA-7C9D91E3BF97}"/>
                    </a:ext>
                  </a:extLst>
                </p:cNvPr>
                <p:cNvPicPr/>
                <p:nvPr/>
              </p:nvPicPr>
              <p:blipFill>
                <a:blip r:embed="rId120"/>
                <a:stretch>
                  <a:fillRect/>
                </a:stretch>
              </p:blipFill>
              <p:spPr>
                <a:xfrm>
                  <a:off x="8439885" y="5038095"/>
                  <a:ext cx="228240" cy="123120"/>
                </a:xfrm>
                <a:prstGeom prst="rect">
                  <a:avLst/>
                </a:prstGeom>
              </p:spPr>
            </p:pic>
          </mc:Fallback>
        </mc:AlternateContent>
        <mc:AlternateContent xmlns:mc="http://schemas.openxmlformats.org/markup-compatibility/2006" xmlns:p14="http://schemas.microsoft.com/office/powerpoint/2010/main">
          <mc:Choice Requires="p14">
            <p:contentPart p14:bwMode="auto" r:id="rId121">
              <p14:nvContentPartPr>
                <p14:cNvPr id="71" name="Ink 70">
                  <a:extLst>
                    <a:ext uri="{FF2B5EF4-FFF2-40B4-BE49-F238E27FC236}">
                      <a16:creationId xmlns:a16="http://schemas.microsoft.com/office/drawing/2014/main" id="{59AC1B06-5C1E-F085-A69A-11BD2D4A735A}"/>
                    </a:ext>
                  </a:extLst>
                </p14:cNvPr>
                <p14:cNvContentPartPr/>
                <p14:nvPr/>
              </p14:nvContentPartPr>
              <p14:xfrm>
                <a:off x="8686845" y="5054655"/>
                <a:ext cx="131400" cy="78840"/>
              </p14:xfrm>
            </p:contentPart>
          </mc:Choice>
          <mc:Fallback xmlns="">
            <p:pic>
              <p:nvPicPr>
                <p:cNvPr id="71" name="Ink 70">
                  <a:extLst>
                    <a:ext uri="{FF2B5EF4-FFF2-40B4-BE49-F238E27FC236}">
                      <a16:creationId xmlns:a16="http://schemas.microsoft.com/office/drawing/2014/main" id="{59AC1B06-5C1E-F085-A69A-11BD2D4A735A}"/>
                    </a:ext>
                  </a:extLst>
                </p:cNvPr>
                <p:cNvPicPr/>
                <p:nvPr/>
              </p:nvPicPr>
              <p:blipFill>
                <a:blip r:embed="rId122"/>
                <a:stretch>
                  <a:fillRect/>
                </a:stretch>
              </p:blipFill>
              <p:spPr>
                <a:xfrm>
                  <a:off x="8677845" y="5045655"/>
                  <a:ext cx="149040" cy="96480"/>
                </a:xfrm>
                <a:prstGeom prst="rect">
                  <a:avLst/>
                </a:prstGeom>
              </p:spPr>
            </p:pic>
          </mc:Fallback>
        </mc:AlternateContent>
        <mc:AlternateContent xmlns:mc="http://schemas.openxmlformats.org/markup-compatibility/2006" xmlns:p14="http://schemas.microsoft.com/office/powerpoint/2010/main">
          <mc:Choice Requires="p14">
            <p:contentPart p14:bwMode="auto" r:id="rId123">
              <p14:nvContentPartPr>
                <p14:cNvPr id="72" name="Ink 71">
                  <a:extLst>
                    <a:ext uri="{FF2B5EF4-FFF2-40B4-BE49-F238E27FC236}">
                      <a16:creationId xmlns:a16="http://schemas.microsoft.com/office/drawing/2014/main" id="{C7D56B2B-ECC4-6155-461B-2B613FAC7A92}"/>
                    </a:ext>
                  </a:extLst>
                </p14:cNvPr>
                <p14:cNvContentPartPr/>
                <p14:nvPr/>
              </p14:nvContentPartPr>
              <p14:xfrm>
                <a:off x="8876925" y="5067255"/>
                <a:ext cx="221040" cy="82080"/>
              </p14:xfrm>
            </p:contentPart>
          </mc:Choice>
          <mc:Fallback xmlns="">
            <p:pic>
              <p:nvPicPr>
                <p:cNvPr id="72" name="Ink 71">
                  <a:extLst>
                    <a:ext uri="{FF2B5EF4-FFF2-40B4-BE49-F238E27FC236}">
                      <a16:creationId xmlns:a16="http://schemas.microsoft.com/office/drawing/2014/main" id="{C7D56B2B-ECC4-6155-461B-2B613FAC7A92}"/>
                    </a:ext>
                  </a:extLst>
                </p:cNvPr>
                <p:cNvPicPr/>
                <p:nvPr/>
              </p:nvPicPr>
              <p:blipFill>
                <a:blip r:embed="rId124"/>
                <a:stretch>
                  <a:fillRect/>
                </a:stretch>
              </p:blipFill>
              <p:spPr>
                <a:xfrm>
                  <a:off x="8868285" y="5058255"/>
                  <a:ext cx="238680" cy="99720"/>
                </a:xfrm>
                <a:prstGeom prst="rect">
                  <a:avLst/>
                </a:prstGeom>
              </p:spPr>
            </p:pic>
          </mc:Fallback>
        </mc:AlternateContent>
        <mc:AlternateContent xmlns:mc="http://schemas.openxmlformats.org/markup-compatibility/2006" xmlns:p14="http://schemas.microsoft.com/office/powerpoint/2010/main">
          <mc:Choice Requires="p14">
            <p:contentPart p14:bwMode="auto" r:id="rId125">
              <p14:nvContentPartPr>
                <p14:cNvPr id="73" name="Ink 72">
                  <a:extLst>
                    <a:ext uri="{FF2B5EF4-FFF2-40B4-BE49-F238E27FC236}">
                      <a16:creationId xmlns:a16="http://schemas.microsoft.com/office/drawing/2014/main" id="{397A897A-EF4F-A452-55C9-4DD8BBE8145C}"/>
                    </a:ext>
                  </a:extLst>
                </p14:cNvPr>
                <p14:cNvContentPartPr/>
                <p14:nvPr/>
              </p14:nvContentPartPr>
              <p14:xfrm>
                <a:off x="9143325" y="5038095"/>
                <a:ext cx="224280" cy="85680"/>
              </p14:xfrm>
            </p:contentPart>
          </mc:Choice>
          <mc:Fallback xmlns="">
            <p:pic>
              <p:nvPicPr>
                <p:cNvPr id="73" name="Ink 72">
                  <a:extLst>
                    <a:ext uri="{FF2B5EF4-FFF2-40B4-BE49-F238E27FC236}">
                      <a16:creationId xmlns:a16="http://schemas.microsoft.com/office/drawing/2014/main" id="{397A897A-EF4F-A452-55C9-4DD8BBE8145C}"/>
                    </a:ext>
                  </a:extLst>
                </p:cNvPr>
                <p:cNvPicPr/>
                <p:nvPr/>
              </p:nvPicPr>
              <p:blipFill>
                <a:blip r:embed="rId126"/>
                <a:stretch>
                  <a:fillRect/>
                </a:stretch>
              </p:blipFill>
              <p:spPr>
                <a:xfrm>
                  <a:off x="9134685" y="5029455"/>
                  <a:ext cx="241920" cy="103320"/>
                </a:xfrm>
                <a:prstGeom prst="rect">
                  <a:avLst/>
                </a:prstGeom>
              </p:spPr>
            </p:pic>
          </mc:Fallback>
        </mc:AlternateContent>
        <mc:AlternateContent xmlns:mc="http://schemas.openxmlformats.org/markup-compatibility/2006" xmlns:p14="http://schemas.microsoft.com/office/powerpoint/2010/main">
          <mc:Choice Requires="p14">
            <p:contentPart p14:bwMode="auto" r:id="rId127">
              <p14:nvContentPartPr>
                <p14:cNvPr id="74" name="Ink 73">
                  <a:extLst>
                    <a:ext uri="{FF2B5EF4-FFF2-40B4-BE49-F238E27FC236}">
                      <a16:creationId xmlns:a16="http://schemas.microsoft.com/office/drawing/2014/main" id="{AE8ED586-EBC1-A172-702D-DBB730151BB4}"/>
                    </a:ext>
                  </a:extLst>
                </p14:cNvPr>
                <p14:cNvContentPartPr/>
                <p14:nvPr/>
              </p14:nvContentPartPr>
              <p14:xfrm>
                <a:off x="9391725" y="4961775"/>
                <a:ext cx="15120" cy="190440"/>
              </p14:xfrm>
            </p:contentPart>
          </mc:Choice>
          <mc:Fallback xmlns="">
            <p:pic>
              <p:nvPicPr>
                <p:cNvPr id="74" name="Ink 73">
                  <a:extLst>
                    <a:ext uri="{FF2B5EF4-FFF2-40B4-BE49-F238E27FC236}">
                      <a16:creationId xmlns:a16="http://schemas.microsoft.com/office/drawing/2014/main" id="{AE8ED586-EBC1-A172-702D-DBB730151BB4}"/>
                    </a:ext>
                  </a:extLst>
                </p:cNvPr>
                <p:cNvPicPr/>
                <p:nvPr/>
              </p:nvPicPr>
              <p:blipFill>
                <a:blip r:embed="rId128"/>
                <a:stretch>
                  <a:fillRect/>
                </a:stretch>
              </p:blipFill>
              <p:spPr>
                <a:xfrm>
                  <a:off x="9383085" y="4953135"/>
                  <a:ext cx="32760" cy="208080"/>
                </a:xfrm>
                <a:prstGeom prst="rect">
                  <a:avLst/>
                </a:prstGeom>
              </p:spPr>
            </p:pic>
          </mc:Fallback>
        </mc:AlternateContent>
        <mc:AlternateContent xmlns:mc="http://schemas.openxmlformats.org/markup-compatibility/2006" xmlns:p14="http://schemas.microsoft.com/office/powerpoint/2010/main">
          <mc:Choice Requires="p14">
            <p:contentPart p14:bwMode="auto" r:id="rId129">
              <p14:nvContentPartPr>
                <p14:cNvPr id="75" name="Ink 74">
                  <a:extLst>
                    <a:ext uri="{FF2B5EF4-FFF2-40B4-BE49-F238E27FC236}">
                      <a16:creationId xmlns:a16="http://schemas.microsoft.com/office/drawing/2014/main" id="{4727503B-DAB8-CE7B-7616-0018A20AA341}"/>
                    </a:ext>
                  </a:extLst>
                </p14:cNvPr>
                <p14:cNvContentPartPr/>
                <p14:nvPr/>
              </p14:nvContentPartPr>
              <p14:xfrm>
                <a:off x="9315405" y="5057175"/>
                <a:ext cx="399240" cy="75240"/>
              </p14:xfrm>
            </p:contentPart>
          </mc:Choice>
          <mc:Fallback xmlns="">
            <p:pic>
              <p:nvPicPr>
                <p:cNvPr id="75" name="Ink 74">
                  <a:extLst>
                    <a:ext uri="{FF2B5EF4-FFF2-40B4-BE49-F238E27FC236}">
                      <a16:creationId xmlns:a16="http://schemas.microsoft.com/office/drawing/2014/main" id="{4727503B-DAB8-CE7B-7616-0018A20AA341}"/>
                    </a:ext>
                  </a:extLst>
                </p:cNvPr>
                <p:cNvPicPr/>
                <p:nvPr/>
              </p:nvPicPr>
              <p:blipFill>
                <a:blip r:embed="rId130"/>
                <a:stretch>
                  <a:fillRect/>
                </a:stretch>
              </p:blipFill>
              <p:spPr>
                <a:xfrm>
                  <a:off x="9306765" y="5048175"/>
                  <a:ext cx="416880" cy="92880"/>
                </a:xfrm>
                <a:prstGeom prst="rect">
                  <a:avLst/>
                </a:prstGeom>
              </p:spPr>
            </p:pic>
          </mc:Fallback>
        </mc:AlternateContent>
        <mc:AlternateContent xmlns:mc="http://schemas.openxmlformats.org/markup-compatibility/2006" xmlns:p14="http://schemas.microsoft.com/office/powerpoint/2010/main">
          <mc:Choice Requires="p14">
            <p:contentPart p14:bwMode="auto" r:id="rId131">
              <p14:nvContentPartPr>
                <p14:cNvPr id="76" name="Ink 75">
                  <a:extLst>
                    <a:ext uri="{FF2B5EF4-FFF2-40B4-BE49-F238E27FC236}">
                      <a16:creationId xmlns:a16="http://schemas.microsoft.com/office/drawing/2014/main" id="{045A65F2-6C11-38D2-A60B-40453B4D4713}"/>
                    </a:ext>
                  </a:extLst>
                </p14:cNvPr>
                <p14:cNvContentPartPr/>
                <p14:nvPr/>
              </p14:nvContentPartPr>
              <p14:xfrm>
                <a:off x="9762885" y="4923975"/>
                <a:ext cx="11880" cy="191520"/>
              </p14:xfrm>
            </p:contentPart>
          </mc:Choice>
          <mc:Fallback xmlns="">
            <p:pic>
              <p:nvPicPr>
                <p:cNvPr id="76" name="Ink 75">
                  <a:extLst>
                    <a:ext uri="{FF2B5EF4-FFF2-40B4-BE49-F238E27FC236}">
                      <a16:creationId xmlns:a16="http://schemas.microsoft.com/office/drawing/2014/main" id="{045A65F2-6C11-38D2-A60B-40453B4D4713}"/>
                    </a:ext>
                  </a:extLst>
                </p:cNvPr>
                <p:cNvPicPr/>
                <p:nvPr/>
              </p:nvPicPr>
              <p:blipFill>
                <a:blip r:embed="rId132"/>
                <a:stretch>
                  <a:fillRect/>
                </a:stretch>
              </p:blipFill>
              <p:spPr>
                <a:xfrm>
                  <a:off x="9753885" y="4915335"/>
                  <a:ext cx="29520" cy="209160"/>
                </a:xfrm>
                <a:prstGeom prst="rect">
                  <a:avLst/>
                </a:prstGeom>
              </p:spPr>
            </p:pic>
          </mc:Fallback>
        </mc:AlternateContent>
        <mc:AlternateContent xmlns:mc="http://schemas.openxmlformats.org/markup-compatibility/2006" xmlns:p14="http://schemas.microsoft.com/office/powerpoint/2010/main">
          <mc:Choice Requires="p14">
            <p:contentPart p14:bwMode="auto" r:id="rId133">
              <p14:nvContentPartPr>
                <p14:cNvPr id="77" name="Ink 76">
                  <a:extLst>
                    <a:ext uri="{FF2B5EF4-FFF2-40B4-BE49-F238E27FC236}">
                      <a16:creationId xmlns:a16="http://schemas.microsoft.com/office/drawing/2014/main" id="{0F689B59-5F24-8EFA-F165-ADB33E4B7109}"/>
                    </a:ext>
                  </a:extLst>
                </p14:cNvPr>
                <p14:cNvContentPartPr/>
                <p14:nvPr/>
              </p14:nvContentPartPr>
              <p14:xfrm>
                <a:off x="9705645" y="4943055"/>
                <a:ext cx="203040" cy="160920"/>
              </p14:xfrm>
            </p:contentPart>
          </mc:Choice>
          <mc:Fallback xmlns="">
            <p:pic>
              <p:nvPicPr>
                <p:cNvPr id="77" name="Ink 76">
                  <a:extLst>
                    <a:ext uri="{FF2B5EF4-FFF2-40B4-BE49-F238E27FC236}">
                      <a16:creationId xmlns:a16="http://schemas.microsoft.com/office/drawing/2014/main" id="{0F689B59-5F24-8EFA-F165-ADB33E4B7109}"/>
                    </a:ext>
                  </a:extLst>
                </p:cNvPr>
                <p:cNvPicPr/>
                <p:nvPr/>
              </p:nvPicPr>
              <p:blipFill>
                <a:blip r:embed="rId134"/>
                <a:stretch>
                  <a:fillRect/>
                </a:stretch>
              </p:blipFill>
              <p:spPr>
                <a:xfrm>
                  <a:off x="9696645" y="4934055"/>
                  <a:ext cx="220680" cy="178560"/>
                </a:xfrm>
                <a:prstGeom prst="rect">
                  <a:avLst/>
                </a:prstGeom>
              </p:spPr>
            </p:pic>
          </mc:Fallback>
        </mc:AlternateContent>
        <mc:AlternateContent xmlns:mc="http://schemas.openxmlformats.org/markup-compatibility/2006" xmlns:p14="http://schemas.microsoft.com/office/powerpoint/2010/main">
          <mc:Choice Requires="p14">
            <p:contentPart p14:bwMode="auto" r:id="rId135">
              <p14:nvContentPartPr>
                <p14:cNvPr id="78" name="Ink 77">
                  <a:extLst>
                    <a:ext uri="{FF2B5EF4-FFF2-40B4-BE49-F238E27FC236}">
                      <a16:creationId xmlns:a16="http://schemas.microsoft.com/office/drawing/2014/main" id="{5D318CF6-71EB-9056-41E7-58B44E101F8E}"/>
                    </a:ext>
                  </a:extLst>
                </p14:cNvPr>
                <p14:cNvContentPartPr/>
                <p14:nvPr/>
              </p14:nvContentPartPr>
              <p14:xfrm>
                <a:off x="9951885" y="5053215"/>
                <a:ext cx="92520" cy="106560"/>
              </p14:xfrm>
            </p:contentPart>
          </mc:Choice>
          <mc:Fallback xmlns="">
            <p:pic>
              <p:nvPicPr>
                <p:cNvPr id="78" name="Ink 77">
                  <a:extLst>
                    <a:ext uri="{FF2B5EF4-FFF2-40B4-BE49-F238E27FC236}">
                      <a16:creationId xmlns:a16="http://schemas.microsoft.com/office/drawing/2014/main" id="{5D318CF6-71EB-9056-41E7-58B44E101F8E}"/>
                    </a:ext>
                  </a:extLst>
                </p:cNvPr>
                <p:cNvPicPr/>
                <p:nvPr/>
              </p:nvPicPr>
              <p:blipFill>
                <a:blip r:embed="rId136"/>
                <a:stretch>
                  <a:fillRect/>
                </a:stretch>
              </p:blipFill>
              <p:spPr>
                <a:xfrm>
                  <a:off x="9942885" y="5044215"/>
                  <a:ext cx="110160" cy="124200"/>
                </a:xfrm>
                <a:prstGeom prst="rect">
                  <a:avLst/>
                </a:prstGeom>
              </p:spPr>
            </p:pic>
          </mc:Fallback>
        </mc:AlternateContent>
        <mc:AlternateContent xmlns:mc="http://schemas.openxmlformats.org/markup-compatibility/2006" xmlns:p14="http://schemas.microsoft.com/office/powerpoint/2010/main">
          <mc:Choice Requires="p14">
            <p:contentPart p14:bwMode="auto" r:id="rId137">
              <p14:nvContentPartPr>
                <p14:cNvPr id="79" name="Ink 78">
                  <a:extLst>
                    <a:ext uri="{FF2B5EF4-FFF2-40B4-BE49-F238E27FC236}">
                      <a16:creationId xmlns:a16="http://schemas.microsoft.com/office/drawing/2014/main" id="{BF035E93-3CC5-418E-AABD-B53565205B25}"/>
                    </a:ext>
                  </a:extLst>
                </p14:cNvPr>
                <p14:cNvContentPartPr/>
                <p14:nvPr/>
              </p14:nvContentPartPr>
              <p14:xfrm>
                <a:off x="10125045" y="5047455"/>
                <a:ext cx="63360" cy="115560"/>
              </p14:xfrm>
            </p:contentPart>
          </mc:Choice>
          <mc:Fallback xmlns="">
            <p:pic>
              <p:nvPicPr>
                <p:cNvPr id="79" name="Ink 78">
                  <a:extLst>
                    <a:ext uri="{FF2B5EF4-FFF2-40B4-BE49-F238E27FC236}">
                      <a16:creationId xmlns:a16="http://schemas.microsoft.com/office/drawing/2014/main" id="{BF035E93-3CC5-418E-AABD-B53565205B25}"/>
                    </a:ext>
                  </a:extLst>
                </p:cNvPr>
                <p:cNvPicPr/>
                <p:nvPr/>
              </p:nvPicPr>
              <p:blipFill>
                <a:blip r:embed="rId138"/>
                <a:stretch>
                  <a:fillRect/>
                </a:stretch>
              </p:blipFill>
              <p:spPr>
                <a:xfrm>
                  <a:off x="10116405" y="5038815"/>
                  <a:ext cx="81000" cy="133200"/>
                </a:xfrm>
                <a:prstGeom prst="rect">
                  <a:avLst/>
                </a:prstGeom>
              </p:spPr>
            </p:pic>
          </mc:Fallback>
        </mc:AlternateContent>
        <mc:AlternateContent xmlns:mc="http://schemas.openxmlformats.org/markup-compatibility/2006" xmlns:p14="http://schemas.microsoft.com/office/powerpoint/2010/main">
          <mc:Choice Requires="p14">
            <p:contentPart p14:bwMode="auto" r:id="rId139">
              <p14:nvContentPartPr>
                <p14:cNvPr id="85" name="Ink 84">
                  <a:extLst>
                    <a:ext uri="{FF2B5EF4-FFF2-40B4-BE49-F238E27FC236}">
                      <a16:creationId xmlns:a16="http://schemas.microsoft.com/office/drawing/2014/main" id="{95FFFF69-9C43-679A-1B3B-39DEDDA2FD57}"/>
                    </a:ext>
                  </a:extLst>
                </p14:cNvPr>
                <p14:cNvContentPartPr/>
                <p14:nvPr/>
              </p14:nvContentPartPr>
              <p14:xfrm>
                <a:off x="10172205" y="5070135"/>
                <a:ext cx="186480" cy="73080"/>
              </p14:xfrm>
            </p:contentPart>
          </mc:Choice>
          <mc:Fallback xmlns="">
            <p:pic>
              <p:nvPicPr>
                <p:cNvPr id="85" name="Ink 84">
                  <a:extLst>
                    <a:ext uri="{FF2B5EF4-FFF2-40B4-BE49-F238E27FC236}">
                      <a16:creationId xmlns:a16="http://schemas.microsoft.com/office/drawing/2014/main" id="{95FFFF69-9C43-679A-1B3B-39DEDDA2FD57}"/>
                    </a:ext>
                  </a:extLst>
                </p:cNvPr>
                <p:cNvPicPr/>
                <p:nvPr/>
              </p:nvPicPr>
              <p:blipFill>
                <a:blip r:embed="rId140"/>
                <a:stretch>
                  <a:fillRect/>
                </a:stretch>
              </p:blipFill>
              <p:spPr>
                <a:xfrm>
                  <a:off x="10163565" y="5061135"/>
                  <a:ext cx="204120" cy="90720"/>
                </a:xfrm>
                <a:prstGeom prst="rect">
                  <a:avLst/>
                </a:prstGeom>
              </p:spPr>
            </p:pic>
          </mc:Fallback>
        </mc:AlternateContent>
      </p:grpSp>
    </p:spTree>
    <p:extLst>
      <p:ext uri="{BB962C8B-B14F-4D97-AF65-F5344CB8AC3E}">
        <p14:creationId xmlns:p14="http://schemas.microsoft.com/office/powerpoint/2010/main" val="5108559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9930FD7A-E6D9-5241-8526-A99E77401E37}"/>
              </a:ext>
            </a:extLst>
          </p:cNvPr>
          <p:cNvSpPr>
            <a:spLocks noGrp="1"/>
          </p:cNvSpPr>
          <p:nvPr>
            <p:ph type="title"/>
          </p:nvPr>
        </p:nvSpPr>
        <p:spPr/>
        <p:txBody>
          <a:bodyPr>
            <a:noAutofit/>
          </a:bodyPr>
          <a:lstStyle/>
          <a:p>
            <a:r>
              <a:rPr lang="en-US" dirty="0"/>
              <a:t>7.3 Counting Combinations</a:t>
            </a:r>
            <a:endParaRPr lang="en-US" noProof="0" dirty="0"/>
          </a:p>
        </p:txBody>
      </p:sp>
      <p:sp>
        <p:nvSpPr>
          <p:cNvPr id="7" name="Content Placeholder 2">
            <a:extLst>
              <a:ext uri="{FF2B5EF4-FFF2-40B4-BE49-F238E27FC236}">
                <a16:creationId xmlns:a16="http://schemas.microsoft.com/office/drawing/2014/main" id="{2B4EA9FC-8CFE-0E45-9138-0A210789036B}"/>
              </a:ext>
            </a:extLst>
          </p:cNvPr>
          <p:cNvSpPr>
            <a:spLocks noGrp="1"/>
          </p:cNvSpPr>
          <p:nvPr>
            <p:ph sz="half" idx="1"/>
          </p:nvPr>
        </p:nvSpPr>
        <p:spPr>
          <a:xfrm>
            <a:off x="594590" y="1435558"/>
            <a:ext cx="11002819" cy="1369681"/>
          </a:xfrm>
        </p:spPr>
        <p:txBody>
          <a:bodyPr/>
          <a:lstStyle/>
          <a:p>
            <a:pPr marL="0" indent="0">
              <a:buNone/>
            </a:pPr>
            <a:r>
              <a:rPr lang="en-US" i="0" baseline="-25000" dirty="0">
                <a:latin typeface="Cambria" panose="02040503050406030204" pitchFamily="18" charset="0"/>
                <a:ea typeface="Cambria" panose="02040503050406030204" pitchFamily="18" charset="0"/>
              </a:rPr>
              <a:t>𝑛</a:t>
            </a:r>
            <a:r>
              <a:rPr lang="en-US" i="0" dirty="0">
                <a:latin typeface="Cambria" panose="02040503050406030204" pitchFamily="18" charset="0"/>
                <a:ea typeface="Cambria" panose="02040503050406030204" pitchFamily="18" charset="0"/>
              </a:rPr>
              <a:t>𝐶</a:t>
            </a:r>
            <a:r>
              <a:rPr lang="en-US" i="0" baseline="-25000" dirty="0">
                <a:latin typeface="Cambria" panose="02040503050406030204" pitchFamily="18" charset="0"/>
                <a:ea typeface="Cambria" panose="02040503050406030204" pitchFamily="18" charset="0"/>
              </a:rPr>
              <a:t>𝑟</a:t>
            </a:r>
            <a:r>
              <a:rPr lang="en-US" i="1" dirty="0">
                <a:latin typeface="Cambria Math" panose="02040503050406030204" pitchFamily="18" charset="0"/>
              </a:rPr>
              <a:t> </a:t>
            </a:r>
            <a:r>
              <a:rPr lang="en-US" dirty="0"/>
              <a:t>is read as “the number of combinations of </a:t>
            </a:r>
            <a:r>
              <a:rPr lang="en-US" i="0" dirty="0">
                <a:latin typeface="Cambria" panose="02040503050406030204" pitchFamily="18" charset="0"/>
                <a:ea typeface="Cambria" panose="02040503050406030204" pitchFamily="18" charset="0"/>
              </a:rPr>
              <a:t>𝑛</a:t>
            </a:r>
            <a:r>
              <a:rPr lang="en-US" dirty="0"/>
              <a:t> objects taken </a:t>
            </a:r>
            <a:r>
              <a:rPr lang="en-US" i="0" dirty="0">
                <a:latin typeface="Cambria" panose="02040503050406030204" pitchFamily="18" charset="0"/>
                <a:ea typeface="Cambria" panose="02040503050406030204" pitchFamily="18" charset="0"/>
              </a:rPr>
              <a:t>𝑟 </a:t>
            </a:r>
            <a:r>
              <a:rPr lang="en-US" dirty="0"/>
              <a:t>at a time.”</a:t>
            </a:r>
          </a:p>
          <a:p>
            <a:pPr marL="0" indent="0">
              <a:spcBef>
                <a:spcPts val="1800"/>
              </a:spcBef>
              <a:buNone/>
            </a:pPr>
            <a:endParaRPr lang="en-US" sz="2300" dirty="0">
              <a:cs typeface="Arial" panose="020B0604020202020204" pitchFamily="34" charset="0"/>
            </a:endParaRPr>
          </a:p>
        </p:txBody>
      </p:sp>
      <p:graphicFrame>
        <p:nvGraphicFramePr>
          <p:cNvPr id="11" name="Object 3">
            <a:extLst>
              <a:ext uri="{FF2B5EF4-FFF2-40B4-BE49-F238E27FC236}">
                <a16:creationId xmlns:a16="http://schemas.microsoft.com/office/drawing/2014/main" id="{4410B0CF-E0E2-40D9-BFB2-3A55D4316A8C}"/>
              </a:ext>
              <a:ext uri="{C183D7F6-B498-43B3-948B-1728B52AA6E4}">
                <adec:decorative xmlns:adec="http://schemas.microsoft.com/office/drawing/2017/decorative" val="1"/>
              </a:ext>
            </a:extLst>
          </p:cNvPr>
          <p:cNvGraphicFramePr>
            <a:graphicFrameLocks noGrp="1" noChangeAspect="1"/>
          </p:cNvGraphicFramePr>
          <p:nvPr>
            <p:ph sz="half" idx="2"/>
            <p:extLst>
              <p:ext uri="{D42A27DB-BD31-4B8C-83A1-F6EECF244321}">
                <p14:modId xmlns:p14="http://schemas.microsoft.com/office/powerpoint/2010/main" val="3042499309"/>
              </p:ext>
            </p:extLst>
          </p:nvPr>
        </p:nvGraphicFramePr>
        <p:xfrm>
          <a:off x="3830616" y="2203889"/>
          <a:ext cx="2159000" cy="914400"/>
        </p:xfrm>
        <a:graphic>
          <a:graphicData uri="http://schemas.openxmlformats.org/presentationml/2006/ole">
            <mc:AlternateContent xmlns:mc="http://schemas.openxmlformats.org/markup-compatibility/2006">
              <mc:Choice xmlns:v="urn:schemas-microsoft-com:vml" Requires="v">
                <p:oleObj name="Equation" r:id="rId2" imgW="2158920" imgH="914400" progId="Equation.DSMT4">
                  <p:embed/>
                </p:oleObj>
              </mc:Choice>
              <mc:Fallback>
                <p:oleObj name="Equation" r:id="rId2" imgW="2158920" imgH="914400" progId="Equation.DSMT4">
                  <p:embed/>
                  <p:pic>
                    <p:nvPicPr>
                      <p:cNvPr id="8" name="Object 7">
                        <a:extLst>
                          <a:ext uri="{FF2B5EF4-FFF2-40B4-BE49-F238E27FC236}">
                            <a16:creationId xmlns:a16="http://schemas.microsoft.com/office/drawing/2014/main" id="{2766E8F0-B800-463D-976A-4D22CB4334B3}"/>
                          </a:ext>
                        </a:extLst>
                      </p:cNvPr>
                      <p:cNvPicPr/>
                      <p:nvPr/>
                    </p:nvPicPr>
                    <p:blipFill>
                      <a:blip r:embed="rId3"/>
                      <a:stretch>
                        <a:fillRect/>
                      </a:stretch>
                    </p:blipFill>
                    <p:spPr>
                      <a:xfrm>
                        <a:off x="3830616" y="2203889"/>
                        <a:ext cx="2159000" cy="914400"/>
                      </a:xfrm>
                      <a:prstGeom prst="rect">
                        <a:avLst/>
                      </a:prstGeom>
                    </p:spPr>
                  </p:pic>
                </p:oleObj>
              </mc:Fallback>
            </mc:AlternateContent>
          </a:graphicData>
        </a:graphic>
      </p:graphicFrame>
      <p:graphicFrame>
        <p:nvGraphicFramePr>
          <p:cNvPr id="2" name="Object 4">
            <a:extLst>
              <a:ext uri="{FF2B5EF4-FFF2-40B4-BE49-F238E27FC236}">
                <a16:creationId xmlns:a16="http://schemas.microsoft.com/office/drawing/2014/main" id="{D3FC4B4B-D80D-AF6F-077E-700966ED6671}"/>
              </a:ext>
              <a:ext uri="{C183D7F6-B498-43B3-948B-1728B52AA6E4}">
                <adec:decorative xmlns:adec="http://schemas.microsoft.com/office/drawing/2017/decorative" val="1"/>
              </a:ext>
            </a:extLst>
          </p:cNvPr>
          <p:cNvGraphicFramePr>
            <a:graphicFrameLocks noGrp="1" noChangeAspect="1"/>
          </p:cNvGraphicFramePr>
          <p:nvPr>
            <p:ph sz="half" idx="12"/>
            <p:extLst>
              <p:ext uri="{D42A27DB-BD31-4B8C-83A1-F6EECF244321}">
                <p14:modId xmlns:p14="http://schemas.microsoft.com/office/powerpoint/2010/main" val="3646403775"/>
              </p:ext>
            </p:extLst>
          </p:nvPr>
        </p:nvGraphicFramePr>
        <p:xfrm>
          <a:off x="2727960" y="4307046"/>
          <a:ext cx="5181600" cy="812800"/>
        </p:xfrm>
        <a:graphic>
          <a:graphicData uri="http://schemas.openxmlformats.org/presentationml/2006/ole">
            <mc:AlternateContent xmlns:mc="http://schemas.openxmlformats.org/markup-compatibility/2006">
              <mc:Choice xmlns:v="urn:schemas-microsoft-com:vml" Requires="v">
                <p:oleObj name="Equation" r:id="rId4" imgW="5829120" imgH="914400" progId="Equation.DSMT4">
                  <p:embed/>
                </p:oleObj>
              </mc:Choice>
              <mc:Fallback>
                <p:oleObj name="Equation" r:id="rId4" imgW="5829120" imgH="914400" progId="Equation.DSMT4">
                  <p:embed/>
                  <p:pic>
                    <p:nvPicPr>
                      <p:cNvPr id="10" name="Object 4">
                        <a:extLst>
                          <a:ext uri="{FF2B5EF4-FFF2-40B4-BE49-F238E27FC236}">
                            <a16:creationId xmlns:a16="http://schemas.microsoft.com/office/drawing/2014/main" id="{96C37D2E-20B5-4D95-92C7-F3BE5BBF0CD7}"/>
                          </a:ext>
                          <a:ext uri="{C183D7F6-B498-43B3-948B-1728B52AA6E4}">
                            <adec:decorative xmlns:adec="http://schemas.microsoft.com/office/drawing/2017/decorative" val="1"/>
                          </a:ext>
                        </a:extLst>
                      </p:cNvPr>
                      <p:cNvPicPr/>
                      <p:nvPr/>
                    </p:nvPicPr>
                    <p:blipFill>
                      <a:blip r:embed="rId5"/>
                      <a:stretch>
                        <a:fillRect/>
                      </a:stretch>
                    </p:blipFill>
                    <p:spPr>
                      <a:xfrm>
                        <a:off x="2727960" y="4307046"/>
                        <a:ext cx="5181600" cy="812800"/>
                      </a:xfrm>
                      <a:prstGeom prst="rect">
                        <a:avLst/>
                      </a:prstGeom>
                    </p:spPr>
                  </p:pic>
                </p:oleObj>
              </mc:Fallback>
            </mc:AlternateContent>
          </a:graphicData>
        </a:graphic>
      </p:graphicFrame>
      <mc:AlternateContent xmlns:mc="http://schemas.openxmlformats.org/markup-compatibility/2006" xmlns:p14="http://schemas.microsoft.com/office/powerpoint/2010/main">
        <mc:Choice Requires="p14">
          <p:contentPart p14:bwMode="auto" r:id="rId6">
            <p14:nvContentPartPr>
              <p14:cNvPr id="4" name="Ink 3">
                <a:extLst>
                  <a:ext uri="{FF2B5EF4-FFF2-40B4-BE49-F238E27FC236}">
                    <a16:creationId xmlns:a16="http://schemas.microsoft.com/office/drawing/2014/main" id="{BCFE04B1-F9C0-F593-5E36-0967BAF31F0B}"/>
                  </a:ext>
                </a:extLst>
              </p14:cNvPr>
              <p14:cNvContentPartPr/>
              <p14:nvPr/>
            </p14:nvContentPartPr>
            <p14:xfrm>
              <a:off x="6162525" y="4326735"/>
              <a:ext cx="245160" cy="245160"/>
            </p14:xfrm>
          </p:contentPart>
        </mc:Choice>
        <mc:Fallback xmlns="">
          <p:pic>
            <p:nvPicPr>
              <p:cNvPr id="4" name="Ink 3">
                <a:extLst>
                  <a:ext uri="{FF2B5EF4-FFF2-40B4-BE49-F238E27FC236}">
                    <a16:creationId xmlns:a16="http://schemas.microsoft.com/office/drawing/2014/main" id="{BCFE04B1-F9C0-F593-5E36-0967BAF31F0B}"/>
                  </a:ext>
                </a:extLst>
              </p:cNvPr>
              <p:cNvPicPr/>
              <p:nvPr/>
            </p:nvPicPr>
            <p:blipFill>
              <a:blip r:embed="rId7"/>
              <a:stretch>
                <a:fillRect/>
              </a:stretch>
            </p:blipFill>
            <p:spPr>
              <a:xfrm>
                <a:off x="6126525" y="4254735"/>
                <a:ext cx="316800" cy="38880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5" name="Ink 4">
                <a:extLst>
                  <a:ext uri="{FF2B5EF4-FFF2-40B4-BE49-F238E27FC236}">
                    <a16:creationId xmlns:a16="http://schemas.microsoft.com/office/drawing/2014/main" id="{06DAEF59-D715-4BC9-0EEB-7B3A8501D6FD}"/>
                  </a:ext>
                </a:extLst>
              </p14:cNvPr>
              <p14:cNvContentPartPr/>
              <p14:nvPr/>
            </p14:nvContentPartPr>
            <p14:xfrm>
              <a:off x="6124725" y="4807335"/>
              <a:ext cx="245520" cy="298080"/>
            </p14:xfrm>
          </p:contentPart>
        </mc:Choice>
        <mc:Fallback xmlns="">
          <p:pic>
            <p:nvPicPr>
              <p:cNvPr id="5" name="Ink 4">
                <a:extLst>
                  <a:ext uri="{FF2B5EF4-FFF2-40B4-BE49-F238E27FC236}">
                    <a16:creationId xmlns:a16="http://schemas.microsoft.com/office/drawing/2014/main" id="{06DAEF59-D715-4BC9-0EEB-7B3A8501D6FD}"/>
                  </a:ext>
                </a:extLst>
              </p:cNvPr>
              <p:cNvPicPr/>
              <p:nvPr/>
            </p:nvPicPr>
            <p:blipFill>
              <a:blip r:embed="rId9"/>
              <a:stretch>
                <a:fillRect/>
              </a:stretch>
            </p:blipFill>
            <p:spPr>
              <a:xfrm>
                <a:off x="6088725" y="4735335"/>
                <a:ext cx="317160" cy="44172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6" name="Ink 5">
                <a:extLst>
                  <a:ext uri="{FF2B5EF4-FFF2-40B4-BE49-F238E27FC236}">
                    <a16:creationId xmlns:a16="http://schemas.microsoft.com/office/drawing/2014/main" id="{9C9423CB-9D25-107D-1C14-7C898C00EF43}"/>
                  </a:ext>
                </a:extLst>
              </p14:cNvPr>
              <p14:cNvContentPartPr/>
              <p14:nvPr/>
            </p14:nvContentPartPr>
            <p14:xfrm>
              <a:off x="4933845" y="4798335"/>
              <a:ext cx="555120" cy="213120"/>
            </p14:xfrm>
          </p:contentPart>
        </mc:Choice>
        <mc:Fallback xmlns="">
          <p:pic>
            <p:nvPicPr>
              <p:cNvPr id="6" name="Ink 5">
                <a:extLst>
                  <a:ext uri="{FF2B5EF4-FFF2-40B4-BE49-F238E27FC236}">
                    <a16:creationId xmlns:a16="http://schemas.microsoft.com/office/drawing/2014/main" id="{9C9423CB-9D25-107D-1C14-7C898C00EF43}"/>
                  </a:ext>
                </a:extLst>
              </p:cNvPr>
              <p:cNvPicPr/>
              <p:nvPr/>
            </p:nvPicPr>
            <p:blipFill>
              <a:blip r:embed="rId11"/>
              <a:stretch>
                <a:fillRect/>
              </a:stretch>
            </p:blipFill>
            <p:spPr>
              <a:xfrm>
                <a:off x="4897845" y="4726695"/>
                <a:ext cx="626760" cy="356760"/>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8" name="Ink 7">
                <a:extLst>
                  <a:ext uri="{FF2B5EF4-FFF2-40B4-BE49-F238E27FC236}">
                    <a16:creationId xmlns:a16="http://schemas.microsoft.com/office/drawing/2014/main" id="{E6C1BC42-5A68-35F1-7228-555FF1AC59BD}"/>
                  </a:ext>
                </a:extLst>
              </p14:cNvPr>
              <p14:cNvContentPartPr/>
              <p14:nvPr/>
            </p14:nvContentPartPr>
            <p14:xfrm>
              <a:off x="5769405" y="4398015"/>
              <a:ext cx="136080" cy="165960"/>
            </p14:xfrm>
          </p:contentPart>
        </mc:Choice>
        <mc:Fallback xmlns="">
          <p:pic>
            <p:nvPicPr>
              <p:cNvPr id="8" name="Ink 7">
                <a:extLst>
                  <a:ext uri="{FF2B5EF4-FFF2-40B4-BE49-F238E27FC236}">
                    <a16:creationId xmlns:a16="http://schemas.microsoft.com/office/drawing/2014/main" id="{E6C1BC42-5A68-35F1-7228-555FF1AC59BD}"/>
                  </a:ext>
                </a:extLst>
              </p:cNvPr>
              <p:cNvPicPr/>
              <p:nvPr/>
            </p:nvPicPr>
            <p:blipFill>
              <a:blip r:embed="rId13"/>
              <a:stretch>
                <a:fillRect/>
              </a:stretch>
            </p:blipFill>
            <p:spPr>
              <a:xfrm>
                <a:off x="5733405" y="4326375"/>
                <a:ext cx="207720" cy="309600"/>
              </a:xfrm>
              <a:prstGeom prst="rect">
                <a:avLst/>
              </a:prstGeom>
            </p:spPr>
          </p:pic>
        </mc:Fallback>
      </mc:AlternateContent>
    </p:spTree>
    <p:extLst>
      <p:ext uri="{BB962C8B-B14F-4D97-AF65-F5344CB8AC3E}">
        <p14:creationId xmlns:p14="http://schemas.microsoft.com/office/powerpoint/2010/main" val="5670657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9930FD7A-E6D9-5241-8526-A99E77401E37}"/>
              </a:ext>
            </a:extLst>
          </p:cNvPr>
          <p:cNvSpPr>
            <a:spLocks noGrp="1"/>
          </p:cNvSpPr>
          <p:nvPr>
            <p:ph type="title"/>
          </p:nvPr>
        </p:nvSpPr>
        <p:spPr/>
        <p:txBody>
          <a:bodyPr>
            <a:noAutofit/>
          </a:bodyPr>
          <a:lstStyle/>
          <a:p>
            <a:r>
              <a:rPr lang="en-US" dirty="0"/>
              <a:t>EXAMPLE – Using the Combinations Formula</a:t>
            </a:r>
            <a:endParaRPr lang="en-US" noProof="0" dirty="0"/>
          </a:p>
        </p:txBody>
      </p:sp>
      <p:sp>
        <p:nvSpPr>
          <p:cNvPr id="7" name="Content Placeholder 2">
            <a:extLst>
              <a:ext uri="{FF2B5EF4-FFF2-40B4-BE49-F238E27FC236}">
                <a16:creationId xmlns:a16="http://schemas.microsoft.com/office/drawing/2014/main" id="{2B4EA9FC-8CFE-0E45-9138-0A210789036B}"/>
              </a:ext>
            </a:extLst>
          </p:cNvPr>
          <p:cNvSpPr>
            <a:spLocks noGrp="1"/>
          </p:cNvSpPr>
          <p:nvPr>
            <p:ph sz="half" idx="1"/>
          </p:nvPr>
        </p:nvSpPr>
        <p:spPr>
          <a:xfrm>
            <a:off x="967509" y="1463242"/>
            <a:ext cx="9672782" cy="1054113"/>
          </a:xfrm>
        </p:spPr>
        <p:txBody>
          <a:bodyPr/>
          <a:lstStyle/>
          <a:p>
            <a:pPr marL="0" indent="0">
              <a:buNone/>
            </a:pPr>
            <a:r>
              <a:rPr lang="en-US" dirty="0"/>
              <a:t>A person going to a party was asked to bring 3 different bags of chips. At the store, there are only 8 varieties of chips.</a:t>
            </a:r>
          </a:p>
          <a:p>
            <a:pPr marL="0" indent="0">
              <a:buNone/>
            </a:pPr>
            <a:endParaRPr lang="en-US" dirty="0"/>
          </a:p>
          <a:p>
            <a:pPr marL="0" indent="0">
              <a:buNone/>
            </a:pPr>
            <a:r>
              <a:rPr lang="en-US" dirty="0"/>
              <a:t>How many different selections can be made?</a:t>
            </a:r>
          </a:p>
        </p:txBody>
      </p:sp>
      <p:graphicFrame>
        <p:nvGraphicFramePr>
          <p:cNvPr id="10" name="Object 4">
            <a:extLst>
              <a:ext uri="{FF2B5EF4-FFF2-40B4-BE49-F238E27FC236}">
                <a16:creationId xmlns:a16="http://schemas.microsoft.com/office/drawing/2014/main" id="{96C37D2E-20B5-4D95-92C7-F3BE5BBF0CD7}"/>
              </a:ext>
              <a:ext uri="{C183D7F6-B498-43B3-948B-1728B52AA6E4}">
                <adec:decorative xmlns:adec="http://schemas.microsoft.com/office/drawing/2017/decorative" val="1"/>
              </a:ext>
            </a:extLst>
          </p:cNvPr>
          <p:cNvGraphicFramePr>
            <a:graphicFrameLocks noGrp="1" noChangeAspect="1"/>
          </p:cNvGraphicFramePr>
          <p:nvPr>
            <p:ph sz="half" idx="12"/>
            <p:extLst>
              <p:ext uri="{D42A27DB-BD31-4B8C-83A1-F6EECF244321}">
                <p14:modId xmlns:p14="http://schemas.microsoft.com/office/powerpoint/2010/main" val="1872090581"/>
              </p:ext>
            </p:extLst>
          </p:nvPr>
        </p:nvGraphicFramePr>
        <p:xfrm>
          <a:off x="2379356" y="3743628"/>
          <a:ext cx="5181600" cy="812800"/>
        </p:xfrm>
        <a:graphic>
          <a:graphicData uri="http://schemas.openxmlformats.org/presentationml/2006/ole">
            <mc:AlternateContent xmlns:mc="http://schemas.openxmlformats.org/markup-compatibility/2006">
              <mc:Choice xmlns:v="urn:schemas-microsoft-com:vml" Requires="v">
                <p:oleObj name="Equation" r:id="rId2" imgW="5829120" imgH="914400" progId="Equation.DSMT4">
                  <p:embed/>
                </p:oleObj>
              </mc:Choice>
              <mc:Fallback>
                <p:oleObj name="Equation" r:id="rId2" imgW="5829120" imgH="914400" progId="Equation.DSMT4">
                  <p:embed/>
                  <p:pic>
                    <p:nvPicPr>
                      <p:cNvPr id="10" name="Object 4">
                        <a:extLst>
                          <a:ext uri="{FF2B5EF4-FFF2-40B4-BE49-F238E27FC236}">
                            <a16:creationId xmlns:a16="http://schemas.microsoft.com/office/drawing/2014/main" id="{96C37D2E-20B5-4D95-92C7-F3BE5BBF0CD7}"/>
                          </a:ext>
                          <a:ext uri="{C183D7F6-B498-43B3-948B-1728B52AA6E4}">
                            <adec:decorative xmlns:adec="http://schemas.microsoft.com/office/drawing/2017/decorative" val="1"/>
                          </a:ext>
                        </a:extLst>
                      </p:cNvPr>
                      <p:cNvPicPr/>
                      <p:nvPr/>
                    </p:nvPicPr>
                    <p:blipFill>
                      <a:blip r:embed="rId3"/>
                      <a:stretch>
                        <a:fillRect/>
                      </a:stretch>
                    </p:blipFill>
                    <p:spPr>
                      <a:xfrm>
                        <a:off x="2379356" y="3743628"/>
                        <a:ext cx="5181600" cy="812800"/>
                      </a:xfrm>
                      <a:prstGeom prst="rect">
                        <a:avLst/>
                      </a:prstGeom>
                    </p:spPr>
                  </p:pic>
                </p:oleObj>
              </mc:Fallback>
            </mc:AlternateContent>
          </a:graphicData>
        </a:graphic>
      </p:graphicFrame>
      <mc:AlternateContent xmlns:mc="http://schemas.openxmlformats.org/markup-compatibility/2006" xmlns:p14="http://schemas.microsoft.com/office/powerpoint/2010/main">
        <mc:Choice Requires="p14">
          <p:contentPart p14:bwMode="auto" r:id="rId4">
            <p14:nvContentPartPr>
              <p14:cNvPr id="2" name="Ink 1">
                <a:extLst>
                  <a:ext uri="{FF2B5EF4-FFF2-40B4-BE49-F238E27FC236}">
                    <a16:creationId xmlns:a16="http://schemas.microsoft.com/office/drawing/2014/main" id="{506C2C88-4B00-2573-5690-942A0C6A5B20}"/>
                  </a:ext>
                </a:extLst>
              </p14:cNvPr>
              <p14:cNvContentPartPr/>
              <p14:nvPr/>
            </p14:nvContentPartPr>
            <p14:xfrm>
              <a:off x="5800725" y="3874575"/>
              <a:ext cx="265320" cy="104400"/>
            </p14:xfrm>
          </p:contentPart>
        </mc:Choice>
        <mc:Fallback xmlns="">
          <p:pic>
            <p:nvPicPr>
              <p:cNvPr id="2" name="Ink 1">
                <a:extLst>
                  <a:ext uri="{FF2B5EF4-FFF2-40B4-BE49-F238E27FC236}">
                    <a16:creationId xmlns:a16="http://schemas.microsoft.com/office/drawing/2014/main" id="{506C2C88-4B00-2573-5690-942A0C6A5B20}"/>
                  </a:ext>
                </a:extLst>
              </p:cNvPr>
              <p:cNvPicPr/>
              <p:nvPr/>
            </p:nvPicPr>
            <p:blipFill>
              <a:blip r:embed="rId5"/>
              <a:stretch>
                <a:fillRect/>
              </a:stretch>
            </p:blipFill>
            <p:spPr>
              <a:xfrm>
                <a:off x="5764725" y="3802935"/>
                <a:ext cx="336960" cy="24804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3" name="Ink 2">
                <a:extLst>
                  <a:ext uri="{FF2B5EF4-FFF2-40B4-BE49-F238E27FC236}">
                    <a16:creationId xmlns:a16="http://schemas.microsoft.com/office/drawing/2014/main" id="{24F4D299-4410-9CA5-E6DC-C352A273B9AC}"/>
                  </a:ext>
                </a:extLst>
              </p14:cNvPr>
              <p14:cNvContentPartPr/>
              <p14:nvPr/>
            </p14:nvContentPartPr>
            <p14:xfrm>
              <a:off x="5824485" y="4256535"/>
              <a:ext cx="214920" cy="157320"/>
            </p14:xfrm>
          </p:contentPart>
        </mc:Choice>
        <mc:Fallback xmlns="">
          <p:pic>
            <p:nvPicPr>
              <p:cNvPr id="3" name="Ink 2">
                <a:extLst>
                  <a:ext uri="{FF2B5EF4-FFF2-40B4-BE49-F238E27FC236}">
                    <a16:creationId xmlns:a16="http://schemas.microsoft.com/office/drawing/2014/main" id="{24F4D299-4410-9CA5-E6DC-C352A273B9AC}"/>
                  </a:ext>
                </a:extLst>
              </p:cNvPr>
              <p:cNvPicPr/>
              <p:nvPr/>
            </p:nvPicPr>
            <p:blipFill>
              <a:blip r:embed="rId7"/>
              <a:stretch>
                <a:fillRect/>
              </a:stretch>
            </p:blipFill>
            <p:spPr>
              <a:xfrm>
                <a:off x="5788845" y="4184535"/>
                <a:ext cx="286560" cy="30096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4" name="Ink 3">
                <a:extLst>
                  <a:ext uri="{FF2B5EF4-FFF2-40B4-BE49-F238E27FC236}">
                    <a16:creationId xmlns:a16="http://schemas.microsoft.com/office/drawing/2014/main" id="{8A210038-7A97-D7D1-D543-EB8E023DCCE5}"/>
                  </a:ext>
                </a:extLst>
              </p14:cNvPr>
              <p14:cNvContentPartPr/>
              <p14:nvPr/>
            </p14:nvContentPartPr>
            <p14:xfrm>
              <a:off x="5431365" y="3840015"/>
              <a:ext cx="222840" cy="187920"/>
            </p14:xfrm>
          </p:contentPart>
        </mc:Choice>
        <mc:Fallback xmlns="">
          <p:pic>
            <p:nvPicPr>
              <p:cNvPr id="4" name="Ink 3">
                <a:extLst>
                  <a:ext uri="{FF2B5EF4-FFF2-40B4-BE49-F238E27FC236}">
                    <a16:creationId xmlns:a16="http://schemas.microsoft.com/office/drawing/2014/main" id="{8A210038-7A97-D7D1-D543-EB8E023DCCE5}"/>
                  </a:ext>
                </a:extLst>
              </p:cNvPr>
              <p:cNvPicPr/>
              <p:nvPr/>
            </p:nvPicPr>
            <p:blipFill>
              <a:blip r:embed="rId9"/>
              <a:stretch>
                <a:fillRect/>
              </a:stretch>
            </p:blipFill>
            <p:spPr>
              <a:xfrm>
                <a:off x="5395725" y="3768375"/>
                <a:ext cx="294480" cy="33156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5" name="Ink 4">
                <a:extLst>
                  <a:ext uri="{FF2B5EF4-FFF2-40B4-BE49-F238E27FC236}">
                    <a16:creationId xmlns:a16="http://schemas.microsoft.com/office/drawing/2014/main" id="{DD3078A2-469E-9645-6AB6-FB40EC810420}"/>
                  </a:ext>
                </a:extLst>
              </p14:cNvPr>
              <p14:cNvContentPartPr/>
              <p14:nvPr/>
            </p14:nvContentPartPr>
            <p14:xfrm>
              <a:off x="4626405" y="4265535"/>
              <a:ext cx="536400" cy="220320"/>
            </p14:xfrm>
          </p:contentPart>
        </mc:Choice>
        <mc:Fallback xmlns="">
          <p:pic>
            <p:nvPicPr>
              <p:cNvPr id="5" name="Ink 4">
                <a:extLst>
                  <a:ext uri="{FF2B5EF4-FFF2-40B4-BE49-F238E27FC236}">
                    <a16:creationId xmlns:a16="http://schemas.microsoft.com/office/drawing/2014/main" id="{DD3078A2-469E-9645-6AB6-FB40EC810420}"/>
                  </a:ext>
                </a:extLst>
              </p:cNvPr>
              <p:cNvPicPr/>
              <p:nvPr/>
            </p:nvPicPr>
            <p:blipFill>
              <a:blip r:embed="rId11"/>
              <a:stretch>
                <a:fillRect/>
              </a:stretch>
            </p:blipFill>
            <p:spPr>
              <a:xfrm>
                <a:off x="4590765" y="4193535"/>
                <a:ext cx="608040" cy="363960"/>
              </a:xfrm>
              <a:prstGeom prst="rect">
                <a:avLst/>
              </a:prstGeom>
            </p:spPr>
          </p:pic>
        </mc:Fallback>
      </mc:AlternateContent>
    </p:spTree>
    <p:extLst>
      <p:ext uri="{BB962C8B-B14F-4D97-AF65-F5344CB8AC3E}">
        <p14:creationId xmlns:p14="http://schemas.microsoft.com/office/powerpoint/2010/main" val="22468591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454694EC-A95F-EFB2-2F3C-9EC2DB5B67A4}"/>
              </a:ext>
            </a:extLst>
          </p:cNvPr>
          <p:cNvSpPr>
            <a:spLocks noGrp="1"/>
          </p:cNvSpPr>
          <p:nvPr>
            <p:ph type="ftr" sz="quarter" idx="11"/>
          </p:nvPr>
        </p:nvSpPr>
        <p:spPr/>
        <p:txBody>
          <a:bodyPr/>
          <a:lstStyle/>
          <a:p>
            <a:r>
              <a:rPr lang="en-US"/>
              <a:t>https://openstax.org/details/books/calculus-volume-1</a:t>
            </a:r>
          </a:p>
        </p:txBody>
      </p:sp>
      <p:sp>
        <p:nvSpPr>
          <p:cNvPr id="4" name="TextBox 3">
            <a:extLst>
              <a:ext uri="{FF2B5EF4-FFF2-40B4-BE49-F238E27FC236}">
                <a16:creationId xmlns:a16="http://schemas.microsoft.com/office/drawing/2014/main" id="{5DAEE35B-C6CE-E639-BD6B-C894AC658D7F}"/>
              </a:ext>
            </a:extLst>
          </p:cNvPr>
          <p:cNvSpPr txBox="1"/>
          <p:nvPr/>
        </p:nvSpPr>
        <p:spPr>
          <a:xfrm>
            <a:off x="3047238" y="2551837"/>
            <a:ext cx="6094476" cy="2031325"/>
          </a:xfrm>
          <a:prstGeom prst="rect">
            <a:avLst/>
          </a:prstGeom>
          <a:noFill/>
        </p:spPr>
        <p:txBody>
          <a:bodyPr wrap="square">
            <a:spAutoFit/>
          </a:bodyPr>
          <a:lstStyle/>
          <a:p>
            <a:pPr algn="ctr"/>
            <a:r>
              <a:rPr lang="en-US" sz="1800" dirty="0"/>
              <a:t>This resource contains adaptations of the OpenStax </a:t>
            </a:r>
            <a:r>
              <a:rPr lang="en-US" i="1" dirty="0"/>
              <a:t>A</a:t>
            </a:r>
            <a:r>
              <a:rPr lang="en-US" sz="1800" i="1" dirty="0"/>
              <a:t>lgebra and Trigonometry 2e</a:t>
            </a:r>
            <a:r>
              <a:rPr lang="en-US" sz="1800" dirty="0"/>
              <a:t> open textbook and is © by Susan Aydelotte under a CC BY-NC-SA 4.0 International license; it may be reproduced or modified for noncommercial purposes only but must be attributed to OpenStax, Rice University and any changes must be noted. Any adaptation must be shared under the same type of license.</a:t>
            </a:r>
          </a:p>
        </p:txBody>
      </p:sp>
    </p:spTree>
    <p:extLst>
      <p:ext uri="{BB962C8B-B14F-4D97-AF65-F5344CB8AC3E}">
        <p14:creationId xmlns:p14="http://schemas.microsoft.com/office/powerpoint/2010/main" val="40958765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7BA1AE-8DB6-4146-B2D1-E665B44770BF}"/>
              </a:ext>
            </a:extLst>
          </p:cNvPr>
          <p:cNvSpPr>
            <a:spLocks noGrp="1"/>
          </p:cNvSpPr>
          <p:nvPr>
            <p:ph type="title"/>
          </p:nvPr>
        </p:nvSpPr>
        <p:spPr/>
        <p:txBody>
          <a:bodyPr>
            <a:noAutofit/>
          </a:bodyPr>
          <a:lstStyle/>
          <a:p>
            <a:r>
              <a:rPr lang="en-US" dirty="0"/>
              <a:t>7.1 The Multiplication Rule for Counting (1 of 2)</a:t>
            </a:r>
            <a:endParaRPr lang="en-US" noProof="0" dirty="0"/>
          </a:p>
        </p:txBody>
      </p:sp>
      <p:sp>
        <p:nvSpPr>
          <p:cNvPr id="3" name="Content Placeholder 2">
            <a:extLst>
              <a:ext uri="{FF2B5EF4-FFF2-40B4-BE49-F238E27FC236}">
                <a16:creationId xmlns:a16="http://schemas.microsoft.com/office/drawing/2014/main" id="{8CF8879A-5FF7-1847-8F30-F924AE4EDF31}"/>
              </a:ext>
            </a:extLst>
          </p:cNvPr>
          <p:cNvSpPr>
            <a:spLocks noGrp="1"/>
          </p:cNvSpPr>
          <p:nvPr>
            <p:ph sz="quarter" idx="11"/>
          </p:nvPr>
        </p:nvSpPr>
        <p:spPr>
          <a:xfrm>
            <a:off x="949037" y="1702420"/>
            <a:ext cx="10515600" cy="5155580"/>
          </a:xfrm>
        </p:spPr>
        <p:txBody>
          <a:bodyPr/>
          <a:lstStyle/>
          <a:p>
            <a:pPr marL="0" indent="0">
              <a:buNone/>
            </a:pPr>
            <a:r>
              <a:rPr lang="en-US" dirty="0"/>
              <a:t>Learning Objective:</a:t>
            </a:r>
          </a:p>
          <a:p>
            <a:pPr marL="514350" lvl="0" indent="-514350">
              <a:buFont typeface="+mj-lt"/>
              <a:buAutoNum type="arabicPeriod"/>
            </a:pPr>
            <a:r>
              <a:rPr lang="en-US" dirty="0"/>
              <a:t>Apply the Multiplication Rule for Counting to solve problems.</a:t>
            </a:r>
          </a:p>
        </p:txBody>
      </p:sp>
    </p:spTree>
    <p:extLst>
      <p:ext uri="{BB962C8B-B14F-4D97-AF65-F5344CB8AC3E}">
        <p14:creationId xmlns:p14="http://schemas.microsoft.com/office/powerpoint/2010/main" val="34714879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7BA1AE-8DB6-4146-B2D1-E665B44770BF}"/>
              </a:ext>
            </a:extLst>
          </p:cNvPr>
          <p:cNvSpPr>
            <a:spLocks noGrp="1"/>
          </p:cNvSpPr>
          <p:nvPr>
            <p:ph type="title"/>
          </p:nvPr>
        </p:nvSpPr>
        <p:spPr/>
        <p:txBody>
          <a:bodyPr>
            <a:noAutofit/>
          </a:bodyPr>
          <a:lstStyle/>
          <a:p>
            <a:r>
              <a:rPr lang="en-US" dirty="0"/>
              <a:t>7.1 The Multiplication Rule for Counting (2 of 2)</a:t>
            </a:r>
            <a:endParaRPr lang="en-US" noProof="0" dirty="0"/>
          </a:p>
        </p:txBody>
      </p:sp>
      <p:sp>
        <p:nvSpPr>
          <p:cNvPr id="3" name="Content Placeholder 2">
            <a:extLst>
              <a:ext uri="{FF2B5EF4-FFF2-40B4-BE49-F238E27FC236}">
                <a16:creationId xmlns:a16="http://schemas.microsoft.com/office/drawing/2014/main" id="{8CF8879A-5FF7-1847-8F30-F924AE4EDF31}"/>
              </a:ext>
            </a:extLst>
          </p:cNvPr>
          <p:cNvSpPr>
            <a:spLocks noGrp="1"/>
          </p:cNvSpPr>
          <p:nvPr>
            <p:ph sz="quarter" idx="11"/>
          </p:nvPr>
        </p:nvSpPr>
        <p:spPr/>
        <p:txBody>
          <a:bodyPr/>
          <a:lstStyle/>
          <a:p>
            <a:r>
              <a:rPr lang="en-US" sz="2400" dirty="0"/>
              <a:t>Mathematicians have developed short cuts to counting very large numbers. These techniques fall under the mathematical discipline of </a:t>
            </a:r>
            <a:r>
              <a:rPr lang="en-US" sz="2400" b="1" dirty="0"/>
              <a:t>combinatorics</a:t>
            </a:r>
            <a:r>
              <a:rPr lang="en-US" sz="2400" dirty="0"/>
              <a:t>, which is devoted to counting. </a:t>
            </a:r>
          </a:p>
          <a:p>
            <a:r>
              <a:rPr lang="en-US" sz="2400" dirty="0"/>
              <a:t>The </a:t>
            </a:r>
            <a:r>
              <a:rPr lang="en-US" sz="2400" b="1" dirty="0"/>
              <a:t>Multiplication Rule for Counting,</a:t>
            </a:r>
            <a:r>
              <a:rPr lang="en-US" sz="2400" dirty="0"/>
              <a:t> which is also known as the Fundamental Counting Principle says that if there are </a:t>
            </a:r>
            <a:r>
              <a:rPr lang="en-US" sz="2400" dirty="0">
                <a:latin typeface="Cambria" panose="02040503050406030204" pitchFamily="18" charset="0"/>
                <a:ea typeface="Cambria" panose="02040503050406030204" pitchFamily="18" charset="0"/>
              </a:rPr>
              <a:t>𝑛</a:t>
            </a:r>
            <a:r>
              <a:rPr lang="en-US" sz="2400" dirty="0"/>
              <a:t> ways to accomplish one task and </a:t>
            </a:r>
            <a:r>
              <a:rPr lang="en-US" sz="2400" i="0" dirty="0">
                <a:latin typeface="Cambria Math" panose="02040503050406030204" pitchFamily="18" charset="0"/>
                <a:ea typeface="Cambria Math" panose="02040503050406030204" pitchFamily="18" charset="0"/>
              </a:rPr>
              <a:t>𝑚</a:t>
            </a:r>
            <a:r>
              <a:rPr lang="en-US" sz="2400" dirty="0"/>
              <a:t> ways to accomplish a second task, then there are </a:t>
            </a:r>
            <a:r>
              <a:rPr lang="en-US" sz="2400" i="0" dirty="0">
                <a:latin typeface="Cambria" panose="02040503050406030204" pitchFamily="18" charset="0"/>
                <a:ea typeface="Cambria" panose="02040503050406030204" pitchFamily="18" charset="0"/>
              </a:rPr>
              <a:t>𝑛 </a:t>
            </a:r>
            <a:r>
              <a:rPr lang="en-US" sz="2400" i="0" dirty="0">
                <a:latin typeface="+mj-lt"/>
                <a:ea typeface="Cambria Math" panose="02040503050406030204" pitchFamily="18" charset="0"/>
              </a:rPr>
              <a:t>× </a:t>
            </a:r>
            <a:r>
              <a:rPr lang="en-US" sz="2400" i="0" dirty="0">
                <a:latin typeface="Cambria Math" panose="02040503050406030204" pitchFamily="18" charset="0"/>
                <a:ea typeface="Cambria Math" panose="02040503050406030204" pitchFamily="18" charset="0"/>
              </a:rPr>
              <a:t>𝑚</a:t>
            </a:r>
            <a:r>
              <a:rPr lang="en-US" sz="2400" dirty="0"/>
              <a:t> ways to accomplish both tasks. </a:t>
            </a:r>
          </a:p>
        </p:txBody>
      </p:sp>
    </p:spTree>
    <p:extLst>
      <p:ext uri="{BB962C8B-B14F-4D97-AF65-F5344CB8AC3E}">
        <p14:creationId xmlns:p14="http://schemas.microsoft.com/office/powerpoint/2010/main" val="11702128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861DBB-EE79-4824-9451-8A3EA3BF0796}"/>
              </a:ext>
            </a:extLst>
          </p:cNvPr>
          <p:cNvSpPr>
            <a:spLocks noGrp="1"/>
          </p:cNvSpPr>
          <p:nvPr>
            <p:ph type="title"/>
          </p:nvPr>
        </p:nvSpPr>
        <p:spPr/>
        <p:txBody>
          <a:bodyPr/>
          <a:lstStyle/>
          <a:p>
            <a:r>
              <a:rPr lang="en-US" dirty="0"/>
              <a:t>EXAMPLE – Using the Multiplication Rule for Counting </a:t>
            </a:r>
            <a:endParaRPr lang="en-IN" dirty="0"/>
          </a:p>
        </p:txBody>
      </p:sp>
      <p:sp>
        <p:nvSpPr>
          <p:cNvPr id="3" name="Content Placeholder 2">
            <a:extLst>
              <a:ext uri="{FF2B5EF4-FFF2-40B4-BE49-F238E27FC236}">
                <a16:creationId xmlns:a16="http://schemas.microsoft.com/office/drawing/2014/main" id="{C8DA0AD9-212E-4855-AAD5-1BC3FF448EBB}"/>
              </a:ext>
            </a:extLst>
          </p:cNvPr>
          <p:cNvSpPr>
            <a:spLocks noGrp="1"/>
          </p:cNvSpPr>
          <p:nvPr>
            <p:ph sz="half" idx="1"/>
          </p:nvPr>
        </p:nvSpPr>
        <p:spPr>
          <a:xfrm>
            <a:off x="838200" y="1326572"/>
            <a:ext cx="10125364" cy="5166302"/>
          </a:xfrm>
        </p:spPr>
        <p:txBody>
          <a:bodyPr/>
          <a:lstStyle/>
          <a:p>
            <a:pPr marL="0" indent="0">
              <a:buNone/>
            </a:pPr>
            <a:r>
              <a:rPr lang="en-US" dirty="0"/>
              <a:t>Every card in a standard deck of cards has two identifying characteristics: a suit (clubs, diamonds, hearts, or spades) and a rank (ace, 2, 3, 4, 5, 6, 7, 8, 9, 10, jack, queen, king). Each possible pair of suit and rank appears exactly once in the deck. How many cards are in the standard deck?</a:t>
            </a:r>
          </a:p>
        </p:txBody>
      </p:sp>
      <p:sp>
        <p:nvSpPr>
          <p:cNvPr id="4" name="Content Placeholder 3">
            <a:extLst>
              <a:ext uri="{FF2B5EF4-FFF2-40B4-BE49-F238E27FC236}">
                <a16:creationId xmlns:a16="http://schemas.microsoft.com/office/drawing/2014/main" id="{D86732F6-C956-4087-9237-AB6ADF3EBD75}"/>
              </a:ext>
            </a:extLst>
          </p:cNvPr>
          <p:cNvSpPr>
            <a:spLocks noGrp="1"/>
          </p:cNvSpPr>
          <p:nvPr>
            <p:ph sz="half" idx="2"/>
          </p:nvPr>
        </p:nvSpPr>
        <p:spPr>
          <a:xfrm>
            <a:off x="838200" y="4114656"/>
            <a:ext cx="10125364" cy="5166302"/>
          </a:xfrm>
        </p:spPr>
        <p:txBody>
          <a:bodyPr/>
          <a:lstStyle/>
          <a:p>
            <a:pPr marL="0" indent="0">
              <a:buNone/>
            </a:pPr>
            <a:r>
              <a:rPr lang="en-US" dirty="0"/>
              <a:t>Since there are four suits and thirteen ranks, the number of cards must be </a:t>
            </a:r>
            <a:r>
              <a:rPr lang="en-US" i="0" dirty="0">
                <a:latin typeface="Cambria" panose="02040503050406030204" pitchFamily="18" charset="0"/>
                <a:ea typeface="Cambria" panose="02040503050406030204" pitchFamily="18" charset="0"/>
              </a:rPr>
              <a:t>4 × 13 = 52</a:t>
            </a:r>
            <a:r>
              <a:rPr lang="en-US" dirty="0"/>
              <a:t>.</a:t>
            </a:r>
          </a:p>
        </p:txBody>
      </p:sp>
    </p:spTree>
    <p:extLst>
      <p:ext uri="{BB962C8B-B14F-4D97-AF65-F5344CB8AC3E}">
        <p14:creationId xmlns:p14="http://schemas.microsoft.com/office/powerpoint/2010/main" val="24812211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861DBB-EE79-4824-9451-8A3EA3BF0796}"/>
              </a:ext>
            </a:extLst>
          </p:cNvPr>
          <p:cNvSpPr>
            <a:spLocks noGrp="1"/>
          </p:cNvSpPr>
          <p:nvPr>
            <p:ph type="title"/>
          </p:nvPr>
        </p:nvSpPr>
        <p:spPr/>
        <p:txBody>
          <a:bodyPr/>
          <a:lstStyle/>
          <a:p>
            <a:r>
              <a:rPr lang="en-US" dirty="0"/>
              <a:t>EXAMPLE – Using the Multiplication Rule for Counting </a:t>
            </a:r>
            <a:endParaRPr lang="en-IN" dirty="0"/>
          </a:p>
        </p:txBody>
      </p:sp>
      <p:sp>
        <p:nvSpPr>
          <p:cNvPr id="3" name="Content Placeholder 2">
            <a:extLst>
              <a:ext uri="{FF2B5EF4-FFF2-40B4-BE49-F238E27FC236}">
                <a16:creationId xmlns:a16="http://schemas.microsoft.com/office/drawing/2014/main" id="{C8DA0AD9-212E-4855-AAD5-1BC3FF448EBB}"/>
              </a:ext>
            </a:extLst>
          </p:cNvPr>
          <p:cNvSpPr>
            <a:spLocks noGrp="1"/>
          </p:cNvSpPr>
          <p:nvPr>
            <p:ph sz="half" idx="1"/>
          </p:nvPr>
        </p:nvSpPr>
        <p:spPr>
          <a:xfrm>
            <a:off x="838200" y="1326572"/>
            <a:ext cx="10125364" cy="5166302"/>
          </a:xfrm>
        </p:spPr>
        <p:txBody>
          <a:bodyPr/>
          <a:lstStyle/>
          <a:p>
            <a:pPr marL="0" indent="0">
              <a:buNone/>
            </a:pPr>
            <a:r>
              <a:rPr lang="en-US" b="0" i="0" dirty="0">
                <a:solidFill>
                  <a:schemeClr val="tx1">
                    <a:lumMod val="75000"/>
                    <a:lumOff val="25000"/>
                  </a:schemeClr>
                </a:solidFill>
                <a:effectLst/>
              </a:rPr>
              <a:t>A pizza restaurant has pizzas in 4 different sizes, with 10 different flavors for the crust, and 9 different toppings.</a:t>
            </a:r>
          </a:p>
          <a:p>
            <a:pPr marL="0" indent="0">
              <a:buNone/>
            </a:pPr>
            <a:br>
              <a:rPr lang="en-US" dirty="0">
                <a:solidFill>
                  <a:schemeClr val="tx1">
                    <a:lumMod val="75000"/>
                    <a:lumOff val="25000"/>
                  </a:schemeClr>
                </a:solidFill>
              </a:rPr>
            </a:br>
            <a:r>
              <a:rPr lang="en-US" b="0" i="0" dirty="0">
                <a:solidFill>
                  <a:schemeClr val="tx1">
                    <a:lumMod val="75000"/>
                    <a:lumOff val="25000"/>
                  </a:schemeClr>
                </a:solidFill>
                <a:effectLst/>
              </a:rPr>
              <a:t>How many one-topping pizzas can be ordered?</a:t>
            </a:r>
            <a:endParaRPr lang="en-US" dirty="0">
              <a:solidFill>
                <a:schemeClr val="tx1">
                  <a:lumMod val="75000"/>
                  <a:lumOff val="25000"/>
                </a:schemeClr>
              </a:solidFill>
            </a:endParaRPr>
          </a:p>
        </p:txBody>
      </p:sp>
      <p:sp>
        <p:nvSpPr>
          <p:cNvPr id="4" name="Content Placeholder 3">
            <a:extLst>
              <a:ext uri="{FF2B5EF4-FFF2-40B4-BE49-F238E27FC236}">
                <a16:creationId xmlns:a16="http://schemas.microsoft.com/office/drawing/2014/main" id="{D86732F6-C956-4087-9237-AB6ADF3EBD75}"/>
              </a:ext>
            </a:extLst>
          </p:cNvPr>
          <p:cNvSpPr>
            <a:spLocks noGrp="1"/>
          </p:cNvSpPr>
          <p:nvPr>
            <p:ph sz="half" idx="2"/>
          </p:nvPr>
        </p:nvSpPr>
        <p:spPr>
          <a:xfrm>
            <a:off x="838200" y="3735966"/>
            <a:ext cx="10125364" cy="5166302"/>
          </a:xfrm>
        </p:spPr>
        <p:txBody>
          <a:bodyPr/>
          <a:lstStyle/>
          <a:p>
            <a:pPr marL="0" indent="0">
              <a:buNone/>
            </a:pPr>
            <a:r>
              <a:rPr lang="en-US" dirty="0"/>
              <a:t>Since there are four sizes, 10 types of crust, and 9 toppings, the number of one-topping pizzas is </a:t>
            </a:r>
            <a:r>
              <a:rPr lang="en-US" i="0" dirty="0">
                <a:latin typeface="Cambria" panose="02040503050406030204" pitchFamily="18" charset="0"/>
                <a:ea typeface="Cambria" panose="02040503050406030204" pitchFamily="18" charset="0"/>
              </a:rPr>
              <a:t>4 × 10 × 9 = 360</a:t>
            </a:r>
            <a:r>
              <a:rPr lang="en-US" dirty="0"/>
              <a:t>.</a:t>
            </a:r>
          </a:p>
        </p:txBody>
      </p:sp>
      <p:grpSp>
        <p:nvGrpSpPr>
          <p:cNvPr id="16" name="Group 15">
            <a:extLst>
              <a:ext uri="{FF2B5EF4-FFF2-40B4-BE49-F238E27FC236}">
                <a16:creationId xmlns:a16="http://schemas.microsoft.com/office/drawing/2014/main" id="{0078E303-EEA5-6771-F9E3-3E298BB1361B}"/>
              </a:ext>
            </a:extLst>
          </p:cNvPr>
          <p:cNvGrpSpPr/>
          <p:nvPr/>
        </p:nvGrpSpPr>
        <p:grpSpPr>
          <a:xfrm>
            <a:off x="1170996" y="4959044"/>
            <a:ext cx="918720" cy="614520"/>
            <a:chOff x="1170996" y="4959044"/>
            <a:chExt cx="918720" cy="614520"/>
          </a:xfrm>
        </p:grpSpPr>
        <mc:AlternateContent xmlns:mc="http://schemas.openxmlformats.org/markup-compatibility/2006" xmlns:p14="http://schemas.microsoft.com/office/powerpoint/2010/main">
          <mc:Choice Requires="p14">
            <p:contentPart p14:bwMode="auto" r:id="rId2">
              <p14:nvContentPartPr>
                <p14:cNvPr id="5" name="Ink 4">
                  <a:extLst>
                    <a:ext uri="{FF2B5EF4-FFF2-40B4-BE49-F238E27FC236}">
                      <a16:creationId xmlns:a16="http://schemas.microsoft.com/office/drawing/2014/main" id="{C34C47FD-D9F7-27DB-8FB9-C76D38A17A4E}"/>
                    </a:ext>
                  </a:extLst>
                </p14:cNvPr>
                <p14:cNvContentPartPr/>
                <p14:nvPr/>
              </p14:nvContentPartPr>
              <p14:xfrm>
                <a:off x="1170996" y="5060924"/>
                <a:ext cx="94320" cy="420840"/>
              </p14:xfrm>
            </p:contentPart>
          </mc:Choice>
          <mc:Fallback xmlns="">
            <p:pic>
              <p:nvPicPr>
                <p:cNvPr id="5" name="Ink 4">
                  <a:extLst>
                    <a:ext uri="{FF2B5EF4-FFF2-40B4-BE49-F238E27FC236}">
                      <a16:creationId xmlns:a16="http://schemas.microsoft.com/office/drawing/2014/main" id="{C34C47FD-D9F7-27DB-8FB9-C76D38A17A4E}"/>
                    </a:ext>
                  </a:extLst>
                </p:cNvPr>
                <p:cNvPicPr/>
                <p:nvPr/>
              </p:nvPicPr>
              <p:blipFill>
                <a:blip r:embed="rId3"/>
                <a:stretch>
                  <a:fillRect/>
                </a:stretch>
              </p:blipFill>
              <p:spPr>
                <a:xfrm>
                  <a:off x="1161996" y="5051924"/>
                  <a:ext cx="111960" cy="438480"/>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6" name="Ink 5">
                  <a:extLst>
                    <a:ext uri="{FF2B5EF4-FFF2-40B4-BE49-F238E27FC236}">
                      <a16:creationId xmlns:a16="http://schemas.microsoft.com/office/drawing/2014/main" id="{276E92D5-224C-D536-809D-BFE0314D1F32}"/>
                    </a:ext>
                  </a:extLst>
                </p14:cNvPr>
                <p14:cNvContentPartPr/>
                <p14:nvPr/>
              </p14:nvContentPartPr>
              <p14:xfrm>
                <a:off x="1440276" y="5079644"/>
                <a:ext cx="360" cy="152280"/>
              </p14:xfrm>
            </p:contentPart>
          </mc:Choice>
          <mc:Fallback xmlns="">
            <p:pic>
              <p:nvPicPr>
                <p:cNvPr id="6" name="Ink 5">
                  <a:extLst>
                    <a:ext uri="{FF2B5EF4-FFF2-40B4-BE49-F238E27FC236}">
                      <a16:creationId xmlns:a16="http://schemas.microsoft.com/office/drawing/2014/main" id="{276E92D5-224C-D536-809D-BFE0314D1F32}"/>
                    </a:ext>
                  </a:extLst>
                </p:cNvPr>
                <p:cNvPicPr/>
                <p:nvPr/>
              </p:nvPicPr>
              <p:blipFill>
                <a:blip r:embed="rId5"/>
                <a:stretch>
                  <a:fillRect/>
                </a:stretch>
              </p:blipFill>
              <p:spPr>
                <a:xfrm>
                  <a:off x="1431636" y="5071004"/>
                  <a:ext cx="18000" cy="16992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7" name="Ink 6">
                  <a:extLst>
                    <a:ext uri="{FF2B5EF4-FFF2-40B4-BE49-F238E27FC236}">
                      <a16:creationId xmlns:a16="http://schemas.microsoft.com/office/drawing/2014/main" id="{2288C182-4F8D-1B62-6309-C15942D9AFD9}"/>
                    </a:ext>
                  </a:extLst>
                </p14:cNvPr>
                <p14:cNvContentPartPr/>
                <p14:nvPr/>
              </p14:nvContentPartPr>
              <p14:xfrm>
                <a:off x="1501476" y="5060924"/>
                <a:ext cx="3960" cy="198360"/>
              </p14:xfrm>
            </p:contentPart>
          </mc:Choice>
          <mc:Fallback xmlns="">
            <p:pic>
              <p:nvPicPr>
                <p:cNvPr id="7" name="Ink 6">
                  <a:extLst>
                    <a:ext uri="{FF2B5EF4-FFF2-40B4-BE49-F238E27FC236}">
                      <a16:creationId xmlns:a16="http://schemas.microsoft.com/office/drawing/2014/main" id="{2288C182-4F8D-1B62-6309-C15942D9AFD9}"/>
                    </a:ext>
                  </a:extLst>
                </p:cNvPr>
                <p:cNvPicPr/>
                <p:nvPr/>
              </p:nvPicPr>
              <p:blipFill>
                <a:blip r:embed="rId7"/>
                <a:stretch>
                  <a:fillRect/>
                </a:stretch>
              </p:blipFill>
              <p:spPr>
                <a:xfrm>
                  <a:off x="1492836" y="5051924"/>
                  <a:ext cx="21600" cy="21600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8" name="Ink 7">
                  <a:extLst>
                    <a:ext uri="{FF2B5EF4-FFF2-40B4-BE49-F238E27FC236}">
                      <a16:creationId xmlns:a16="http://schemas.microsoft.com/office/drawing/2014/main" id="{281D7ACB-19E1-EDDB-3D8C-B9016BCF3CA0}"/>
                    </a:ext>
                  </a:extLst>
                </p14:cNvPr>
                <p14:cNvContentPartPr/>
                <p14:nvPr/>
              </p14:nvContentPartPr>
              <p14:xfrm>
                <a:off x="1371876" y="5099804"/>
                <a:ext cx="237960" cy="132120"/>
              </p14:xfrm>
            </p:contentPart>
          </mc:Choice>
          <mc:Fallback xmlns="">
            <p:pic>
              <p:nvPicPr>
                <p:cNvPr id="8" name="Ink 7">
                  <a:extLst>
                    <a:ext uri="{FF2B5EF4-FFF2-40B4-BE49-F238E27FC236}">
                      <a16:creationId xmlns:a16="http://schemas.microsoft.com/office/drawing/2014/main" id="{281D7ACB-19E1-EDDB-3D8C-B9016BCF3CA0}"/>
                    </a:ext>
                  </a:extLst>
                </p:cNvPr>
                <p:cNvPicPr/>
                <p:nvPr/>
              </p:nvPicPr>
              <p:blipFill>
                <a:blip r:embed="rId9"/>
                <a:stretch>
                  <a:fillRect/>
                </a:stretch>
              </p:blipFill>
              <p:spPr>
                <a:xfrm>
                  <a:off x="1363236" y="5090804"/>
                  <a:ext cx="255600" cy="14976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9" name="Ink 8">
                  <a:extLst>
                    <a:ext uri="{FF2B5EF4-FFF2-40B4-BE49-F238E27FC236}">
                      <a16:creationId xmlns:a16="http://schemas.microsoft.com/office/drawing/2014/main" id="{43207EAC-8AA6-1048-E15D-C3AF27294C8F}"/>
                    </a:ext>
                  </a:extLst>
                </p14:cNvPr>
                <p14:cNvContentPartPr/>
                <p14:nvPr/>
              </p14:nvContentPartPr>
              <p14:xfrm>
                <a:off x="1753116" y="5103764"/>
                <a:ext cx="56880" cy="119160"/>
              </p14:xfrm>
            </p:contentPart>
          </mc:Choice>
          <mc:Fallback xmlns="">
            <p:pic>
              <p:nvPicPr>
                <p:cNvPr id="9" name="Ink 8">
                  <a:extLst>
                    <a:ext uri="{FF2B5EF4-FFF2-40B4-BE49-F238E27FC236}">
                      <a16:creationId xmlns:a16="http://schemas.microsoft.com/office/drawing/2014/main" id="{43207EAC-8AA6-1048-E15D-C3AF27294C8F}"/>
                    </a:ext>
                  </a:extLst>
                </p:cNvPr>
                <p:cNvPicPr/>
                <p:nvPr/>
              </p:nvPicPr>
              <p:blipFill>
                <a:blip r:embed="rId11"/>
                <a:stretch>
                  <a:fillRect/>
                </a:stretch>
              </p:blipFill>
              <p:spPr>
                <a:xfrm>
                  <a:off x="1744116" y="5095124"/>
                  <a:ext cx="74520" cy="136800"/>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10" name="Ink 9">
                  <a:extLst>
                    <a:ext uri="{FF2B5EF4-FFF2-40B4-BE49-F238E27FC236}">
                      <a16:creationId xmlns:a16="http://schemas.microsoft.com/office/drawing/2014/main" id="{E1770A63-C58F-B2D8-F20D-FB906317A98D}"/>
                    </a:ext>
                  </a:extLst>
                </p14:cNvPr>
                <p14:cNvContentPartPr/>
                <p14:nvPr/>
              </p14:nvContentPartPr>
              <p14:xfrm>
                <a:off x="1936716" y="4959044"/>
                <a:ext cx="86040" cy="290520"/>
              </p14:xfrm>
            </p:contentPart>
          </mc:Choice>
          <mc:Fallback xmlns="">
            <p:pic>
              <p:nvPicPr>
                <p:cNvPr id="10" name="Ink 9">
                  <a:extLst>
                    <a:ext uri="{FF2B5EF4-FFF2-40B4-BE49-F238E27FC236}">
                      <a16:creationId xmlns:a16="http://schemas.microsoft.com/office/drawing/2014/main" id="{E1770A63-C58F-B2D8-F20D-FB906317A98D}"/>
                    </a:ext>
                  </a:extLst>
                </p:cNvPr>
                <p:cNvPicPr/>
                <p:nvPr/>
              </p:nvPicPr>
              <p:blipFill>
                <a:blip r:embed="rId13"/>
                <a:stretch>
                  <a:fillRect/>
                </a:stretch>
              </p:blipFill>
              <p:spPr>
                <a:xfrm>
                  <a:off x="1928076" y="4950404"/>
                  <a:ext cx="103680" cy="30816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11" name="Ink 10">
                  <a:extLst>
                    <a:ext uri="{FF2B5EF4-FFF2-40B4-BE49-F238E27FC236}">
                      <a16:creationId xmlns:a16="http://schemas.microsoft.com/office/drawing/2014/main" id="{496C1AEF-6E08-914E-CC29-6E75F3399422}"/>
                    </a:ext>
                  </a:extLst>
                </p14:cNvPr>
                <p14:cNvContentPartPr/>
                <p14:nvPr/>
              </p14:nvContentPartPr>
              <p14:xfrm>
                <a:off x="1911516" y="5102324"/>
                <a:ext cx="178200" cy="41760"/>
              </p14:xfrm>
            </p:contentPart>
          </mc:Choice>
          <mc:Fallback xmlns="">
            <p:pic>
              <p:nvPicPr>
                <p:cNvPr id="11" name="Ink 10">
                  <a:extLst>
                    <a:ext uri="{FF2B5EF4-FFF2-40B4-BE49-F238E27FC236}">
                      <a16:creationId xmlns:a16="http://schemas.microsoft.com/office/drawing/2014/main" id="{496C1AEF-6E08-914E-CC29-6E75F3399422}"/>
                    </a:ext>
                  </a:extLst>
                </p:cNvPr>
                <p:cNvPicPr/>
                <p:nvPr/>
              </p:nvPicPr>
              <p:blipFill>
                <a:blip r:embed="rId15"/>
                <a:stretch>
                  <a:fillRect/>
                </a:stretch>
              </p:blipFill>
              <p:spPr>
                <a:xfrm>
                  <a:off x="1902516" y="5093684"/>
                  <a:ext cx="195840" cy="59400"/>
                </a:xfrm>
                <a:prstGeom prst="rect">
                  <a:avLst/>
                </a:prstGeom>
              </p:spPr>
            </p:pic>
          </mc:Fallback>
        </mc:AlternateContent>
        <mc:AlternateContent xmlns:mc="http://schemas.openxmlformats.org/markup-compatibility/2006" xmlns:p14="http://schemas.microsoft.com/office/powerpoint/2010/main">
          <mc:Choice Requires="p14">
            <p:contentPart p14:bwMode="auto" r:id="rId16">
              <p14:nvContentPartPr>
                <p14:cNvPr id="12" name="Ink 11">
                  <a:extLst>
                    <a:ext uri="{FF2B5EF4-FFF2-40B4-BE49-F238E27FC236}">
                      <a16:creationId xmlns:a16="http://schemas.microsoft.com/office/drawing/2014/main" id="{06DCD2D9-B91C-8C96-C161-2DDD9CB1C5F5}"/>
                    </a:ext>
                  </a:extLst>
                </p14:cNvPr>
                <p14:cNvContentPartPr/>
                <p14:nvPr/>
              </p14:nvContentPartPr>
              <p14:xfrm>
                <a:off x="1403916" y="5365844"/>
                <a:ext cx="188280" cy="114120"/>
              </p14:xfrm>
            </p:contentPart>
          </mc:Choice>
          <mc:Fallback xmlns="">
            <p:pic>
              <p:nvPicPr>
                <p:cNvPr id="12" name="Ink 11">
                  <a:extLst>
                    <a:ext uri="{FF2B5EF4-FFF2-40B4-BE49-F238E27FC236}">
                      <a16:creationId xmlns:a16="http://schemas.microsoft.com/office/drawing/2014/main" id="{06DCD2D9-B91C-8C96-C161-2DDD9CB1C5F5}"/>
                    </a:ext>
                  </a:extLst>
                </p:cNvPr>
                <p:cNvPicPr/>
                <p:nvPr/>
              </p:nvPicPr>
              <p:blipFill>
                <a:blip r:embed="rId17"/>
                <a:stretch>
                  <a:fillRect/>
                </a:stretch>
              </p:blipFill>
              <p:spPr>
                <a:xfrm>
                  <a:off x="1394916" y="5356844"/>
                  <a:ext cx="205920" cy="131760"/>
                </a:xfrm>
                <a:prstGeom prst="rect">
                  <a:avLst/>
                </a:prstGeom>
              </p:spPr>
            </p:pic>
          </mc:Fallback>
        </mc:AlternateContent>
        <mc:AlternateContent xmlns:mc="http://schemas.openxmlformats.org/markup-compatibility/2006" xmlns:p14="http://schemas.microsoft.com/office/powerpoint/2010/main">
          <mc:Choice Requires="p14">
            <p:contentPart p14:bwMode="auto" r:id="rId18">
              <p14:nvContentPartPr>
                <p14:cNvPr id="13" name="Ink 12">
                  <a:extLst>
                    <a:ext uri="{FF2B5EF4-FFF2-40B4-BE49-F238E27FC236}">
                      <a16:creationId xmlns:a16="http://schemas.microsoft.com/office/drawing/2014/main" id="{80C541AF-5623-34CF-2F12-3AC9A458E80F}"/>
                    </a:ext>
                  </a:extLst>
                </p14:cNvPr>
                <p14:cNvContentPartPr/>
                <p14:nvPr/>
              </p14:nvContentPartPr>
              <p14:xfrm>
                <a:off x="1614156" y="5338124"/>
                <a:ext cx="127800" cy="110880"/>
              </p14:xfrm>
            </p:contentPart>
          </mc:Choice>
          <mc:Fallback xmlns="">
            <p:pic>
              <p:nvPicPr>
                <p:cNvPr id="13" name="Ink 12">
                  <a:extLst>
                    <a:ext uri="{FF2B5EF4-FFF2-40B4-BE49-F238E27FC236}">
                      <a16:creationId xmlns:a16="http://schemas.microsoft.com/office/drawing/2014/main" id="{80C541AF-5623-34CF-2F12-3AC9A458E80F}"/>
                    </a:ext>
                  </a:extLst>
                </p:cNvPr>
                <p:cNvPicPr/>
                <p:nvPr/>
              </p:nvPicPr>
              <p:blipFill>
                <a:blip r:embed="rId19"/>
                <a:stretch>
                  <a:fillRect/>
                </a:stretch>
              </p:blipFill>
              <p:spPr>
                <a:xfrm>
                  <a:off x="1605156" y="5329484"/>
                  <a:ext cx="145440" cy="128520"/>
                </a:xfrm>
                <a:prstGeom prst="rect">
                  <a:avLst/>
                </a:prstGeom>
              </p:spPr>
            </p:pic>
          </mc:Fallback>
        </mc:AlternateContent>
        <mc:AlternateContent xmlns:mc="http://schemas.openxmlformats.org/markup-compatibility/2006" xmlns:p14="http://schemas.microsoft.com/office/powerpoint/2010/main">
          <mc:Choice Requires="p14">
            <p:contentPart p14:bwMode="auto" r:id="rId20">
              <p14:nvContentPartPr>
                <p14:cNvPr id="14" name="Ink 13">
                  <a:extLst>
                    <a:ext uri="{FF2B5EF4-FFF2-40B4-BE49-F238E27FC236}">
                      <a16:creationId xmlns:a16="http://schemas.microsoft.com/office/drawing/2014/main" id="{324A261F-82D0-451F-B44B-5853E7F6F72F}"/>
                    </a:ext>
                  </a:extLst>
                </p14:cNvPr>
                <p14:cNvContentPartPr/>
                <p14:nvPr/>
              </p14:nvContentPartPr>
              <p14:xfrm>
                <a:off x="1791636" y="5364764"/>
                <a:ext cx="101880" cy="208800"/>
              </p14:xfrm>
            </p:contentPart>
          </mc:Choice>
          <mc:Fallback xmlns="">
            <p:pic>
              <p:nvPicPr>
                <p:cNvPr id="14" name="Ink 13">
                  <a:extLst>
                    <a:ext uri="{FF2B5EF4-FFF2-40B4-BE49-F238E27FC236}">
                      <a16:creationId xmlns:a16="http://schemas.microsoft.com/office/drawing/2014/main" id="{324A261F-82D0-451F-B44B-5853E7F6F72F}"/>
                    </a:ext>
                  </a:extLst>
                </p:cNvPr>
                <p:cNvPicPr/>
                <p:nvPr/>
              </p:nvPicPr>
              <p:blipFill>
                <a:blip r:embed="rId21"/>
                <a:stretch>
                  <a:fillRect/>
                </a:stretch>
              </p:blipFill>
              <p:spPr>
                <a:xfrm>
                  <a:off x="1782996" y="5356124"/>
                  <a:ext cx="119520" cy="226440"/>
                </a:xfrm>
                <a:prstGeom prst="rect">
                  <a:avLst/>
                </a:prstGeom>
              </p:spPr>
            </p:pic>
          </mc:Fallback>
        </mc:AlternateContent>
        <mc:AlternateContent xmlns:mc="http://schemas.openxmlformats.org/markup-compatibility/2006" xmlns:p14="http://schemas.microsoft.com/office/powerpoint/2010/main">
          <mc:Choice Requires="p14">
            <p:contentPart p14:bwMode="auto" r:id="rId22">
              <p14:nvContentPartPr>
                <p14:cNvPr id="15" name="Ink 14">
                  <a:extLst>
                    <a:ext uri="{FF2B5EF4-FFF2-40B4-BE49-F238E27FC236}">
                      <a16:creationId xmlns:a16="http://schemas.microsoft.com/office/drawing/2014/main" id="{906C796A-4590-C88D-1708-3770AD087F97}"/>
                    </a:ext>
                  </a:extLst>
                </p14:cNvPr>
                <p14:cNvContentPartPr/>
                <p14:nvPr/>
              </p14:nvContentPartPr>
              <p14:xfrm>
                <a:off x="1924476" y="5291684"/>
                <a:ext cx="78480" cy="158400"/>
              </p14:xfrm>
            </p:contentPart>
          </mc:Choice>
          <mc:Fallback xmlns="">
            <p:pic>
              <p:nvPicPr>
                <p:cNvPr id="15" name="Ink 14">
                  <a:extLst>
                    <a:ext uri="{FF2B5EF4-FFF2-40B4-BE49-F238E27FC236}">
                      <a16:creationId xmlns:a16="http://schemas.microsoft.com/office/drawing/2014/main" id="{906C796A-4590-C88D-1708-3770AD087F97}"/>
                    </a:ext>
                  </a:extLst>
                </p:cNvPr>
                <p:cNvPicPr/>
                <p:nvPr/>
              </p:nvPicPr>
              <p:blipFill>
                <a:blip r:embed="rId23"/>
                <a:stretch>
                  <a:fillRect/>
                </a:stretch>
              </p:blipFill>
              <p:spPr>
                <a:xfrm>
                  <a:off x="1915476" y="5283044"/>
                  <a:ext cx="96120" cy="176040"/>
                </a:xfrm>
                <a:prstGeom prst="rect">
                  <a:avLst/>
                </a:prstGeom>
              </p:spPr>
            </p:pic>
          </mc:Fallback>
        </mc:AlternateContent>
      </p:grpSp>
      <p:grpSp>
        <p:nvGrpSpPr>
          <p:cNvPr id="43" name="Group 42">
            <a:extLst>
              <a:ext uri="{FF2B5EF4-FFF2-40B4-BE49-F238E27FC236}">
                <a16:creationId xmlns:a16="http://schemas.microsoft.com/office/drawing/2014/main" id="{01D1C408-AF8F-5876-FB8D-9D148E14D4EB}"/>
              </a:ext>
            </a:extLst>
          </p:cNvPr>
          <p:cNvGrpSpPr/>
          <p:nvPr/>
        </p:nvGrpSpPr>
        <p:grpSpPr>
          <a:xfrm>
            <a:off x="2207076" y="4793084"/>
            <a:ext cx="1605960" cy="759240"/>
            <a:chOff x="2207076" y="4793084"/>
            <a:chExt cx="1605960" cy="759240"/>
          </a:xfrm>
        </p:grpSpPr>
        <mc:AlternateContent xmlns:mc="http://schemas.openxmlformats.org/markup-compatibility/2006" xmlns:p14="http://schemas.microsoft.com/office/powerpoint/2010/main">
          <mc:Choice Requires="p14">
            <p:contentPart p14:bwMode="auto" r:id="rId24">
              <p14:nvContentPartPr>
                <p14:cNvPr id="17" name="Ink 16">
                  <a:extLst>
                    <a:ext uri="{FF2B5EF4-FFF2-40B4-BE49-F238E27FC236}">
                      <a16:creationId xmlns:a16="http://schemas.microsoft.com/office/drawing/2014/main" id="{C528DC9D-B9D9-E299-F4F2-5D5701F09A3F}"/>
                    </a:ext>
                  </a:extLst>
                </p14:cNvPr>
                <p14:cNvContentPartPr/>
                <p14:nvPr/>
              </p14:nvContentPartPr>
              <p14:xfrm>
                <a:off x="2207076" y="4885604"/>
                <a:ext cx="198720" cy="666720"/>
              </p14:xfrm>
            </p:contentPart>
          </mc:Choice>
          <mc:Fallback xmlns="">
            <p:pic>
              <p:nvPicPr>
                <p:cNvPr id="17" name="Ink 16">
                  <a:extLst>
                    <a:ext uri="{FF2B5EF4-FFF2-40B4-BE49-F238E27FC236}">
                      <a16:creationId xmlns:a16="http://schemas.microsoft.com/office/drawing/2014/main" id="{C528DC9D-B9D9-E299-F4F2-5D5701F09A3F}"/>
                    </a:ext>
                  </a:extLst>
                </p:cNvPr>
                <p:cNvPicPr/>
                <p:nvPr/>
              </p:nvPicPr>
              <p:blipFill>
                <a:blip r:embed="rId25"/>
                <a:stretch>
                  <a:fillRect/>
                </a:stretch>
              </p:blipFill>
              <p:spPr>
                <a:xfrm>
                  <a:off x="2198436" y="4876604"/>
                  <a:ext cx="216360" cy="684360"/>
                </a:xfrm>
                <a:prstGeom prst="rect">
                  <a:avLst/>
                </a:prstGeom>
              </p:spPr>
            </p:pic>
          </mc:Fallback>
        </mc:AlternateContent>
        <mc:AlternateContent xmlns:mc="http://schemas.openxmlformats.org/markup-compatibility/2006" xmlns:p14="http://schemas.microsoft.com/office/powerpoint/2010/main">
          <mc:Choice Requires="p14">
            <p:contentPart p14:bwMode="auto" r:id="rId26">
              <p14:nvContentPartPr>
                <p14:cNvPr id="18" name="Ink 17">
                  <a:extLst>
                    <a:ext uri="{FF2B5EF4-FFF2-40B4-BE49-F238E27FC236}">
                      <a16:creationId xmlns:a16="http://schemas.microsoft.com/office/drawing/2014/main" id="{706EE633-B2AF-DD3D-B5CF-8E77668CD7F3}"/>
                    </a:ext>
                  </a:extLst>
                </p14:cNvPr>
                <p14:cNvContentPartPr/>
                <p14:nvPr/>
              </p14:nvContentPartPr>
              <p14:xfrm>
                <a:off x="2532516" y="4941044"/>
                <a:ext cx="135000" cy="492120"/>
              </p14:xfrm>
            </p:contentPart>
          </mc:Choice>
          <mc:Fallback xmlns="">
            <p:pic>
              <p:nvPicPr>
                <p:cNvPr id="18" name="Ink 17">
                  <a:extLst>
                    <a:ext uri="{FF2B5EF4-FFF2-40B4-BE49-F238E27FC236}">
                      <a16:creationId xmlns:a16="http://schemas.microsoft.com/office/drawing/2014/main" id="{706EE633-B2AF-DD3D-B5CF-8E77668CD7F3}"/>
                    </a:ext>
                  </a:extLst>
                </p:cNvPr>
                <p:cNvPicPr/>
                <p:nvPr/>
              </p:nvPicPr>
              <p:blipFill>
                <a:blip r:embed="rId27"/>
                <a:stretch>
                  <a:fillRect/>
                </a:stretch>
              </p:blipFill>
              <p:spPr>
                <a:xfrm>
                  <a:off x="2523516" y="4932404"/>
                  <a:ext cx="152640" cy="509760"/>
                </a:xfrm>
                <a:prstGeom prst="rect">
                  <a:avLst/>
                </a:prstGeom>
              </p:spPr>
            </p:pic>
          </mc:Fallback>
        </mc:AlternateContent>
        <mc:AlternateContent xmlns:mc="http://schemas.openxmlformats.org/markup-compatibility/2006" xmlns:p14="http://schemas.microsoft.com/office/powerpoint/2010/main">
          <mc:Choice Requires="p14">
            <p:contentPart p14:bwMode="auto" r:id="rId28">
              <p14:nvContentPartPr>
                <p14:cNvPr id="19" name="Ink 18">
                  <a:extLst>
                    <a:ext uri="{FF2B5EF4-FFF2-40B4-BE49-F238E27FC236}">
                      <a16:creationId xmlns:a16="http://schemas.microsoft.com/office/drawing/2014/main" id="{0DE77A78-5815-C23A-0C1C-D8218CB35D3E}"/>
                    </a:ext>
                  </a:extLst>
                </p14:cNvPr>
                <p14:cNvContentPartPr/>
                <p14:nvPr/>
              </p14:nvContentPartPr>
              <p14:xfrm>
                <a:off x="2798556" y="5014844"/>
                <a:ext cx="360" cy="158400"/>
              </p14:xfrm>
            </p:contentPart>
          </mc:Choice>
          <mc:Fallback xmlns="">
            <p:pic>
              <p:nvPicPr>
                <p:cNvPr id="19" name="Ink 18">
                  <a:extLst>
                    <a:ext uri="{FF2B5EF4-FFF2-40B4-BE49-F238E27FC236}">
                      <a16:creationId xmlns:a16="http://schemas.microsoft.com/office/drawing/2014/main" id="{0DE77A78-5815-C23A-0C1C-D8218CB35D3E}"/>
                    </a:ext>
                  </a:extLst>
                </p:cNvPr>
                <p:cNvPicPr/>
                <p:nvPr/>
              </p:nvPicPr>
              <p:blipFill>
                <a:blip r:embed="rId29"/>
                <a:stretch>
                  <a:fillRect/>
                </a:stretch>
              </p:blipFill>
              <p:spPr>
                <a:xfrm>
                  <a:off x="2789556" y="5006204"/>
                  <a:ext cx="18000" cy="176040"/>
                </a:xfrm>
                <a:prstGeom prst="rect">
                  <a:avLst/>
                </a:prstGeom>
              </p:spPr>
            </p:pic>
          </mc:Fallback>
        </mc:AlternateContent>
        <mc:AlternateContent xmlns:mc="http://schemas.openxmlformats.org/markup-compatibility/2006" xmlns:p14="http://schemas.microsoft.com/office/powerpoint/2010/main">
          <mc:Choice Requires="p14">
            <p:contentPart p14:bwMode="auto" r:id="rId30">
              <p14:nvContentPartPr>
                <p14:cNvPr id="20" name="Ink 19">
                  <a:extLst>
                    <a:ext uri="{FF2B5EF4-FFF2-40B4-BE49-F238E27FC236}">
                      <a16:creationId xmlns:a16="http://schemas.microsoft.com/office/drawing/2014/main" id="{C80CCF4E-9CAC-3473-02A7-98DA4DCE93C1}"/>
                    </a:ext>
                  </a:extLst>
                </p14:cNvPr>
                <p14:cNvContentPartPr/>
                <p14:nvPr/>
              </p14:nvContentPartPr>
              <p14:xfrm>
                <a:off x="2835276" y="5042564"/>
                <a:ext cx="10080" cy="106200"/>
              </p14:xfrm>
            </p:contentPart>
          </mc:Choice>
          <mc:Fallback xmlns="">
            <p:pic>
              <p:nvPicPr>
                <p:cNvPr id="20" name="Ink 19">
                  <a:extLst>
                    <a:ext uri="{FF2B5EF4-FFF2-40B4-BE49-F238E27FC236}">
                      <a16:creationId xmlns:a16="http://schemas.microsoft.com/office/drawing/2014/main" id="{C80CCF4E-9CAC-3473-02A7-98DA4DCE93C1}"/>
                    </a:ext>
                  </a:extLst>
                </p:cNvPr>
                <p:cNvPicPr/>
                <p:nvPr/>
              </p:nvPicPr>
              <p:blipFill>
                <a:blip r:embed="rId31"/>
                <a:stretch>
                  <a:fillRect/>
                </a:stretch>
              </p:blipFill>
              <p:spPr>
                <a:xfrm>
                  <a:off x="2826276" y="5033564"/>
                  <a:ext cx="27720" cy="123840"/>
                </a:xfrm>
                <a:prstGeom prst="rect">
                  <a:avLst/>
                </a:prstGeom>
              </p:spPr>
            </p:pic>
          </mc:Fallback>
        </mc:AlternateContent>
        <mc:AlternateContent xmlns:mc="http://schemas.openxmlformats.org/markup-compatibility/2006" xmlns:p14="http://schemas.microsoft.com/office/powerpoint/2010/main">
          <mc:Choice Requires="p14">
            <p:contentPart p14:bwMode="auto" r:id="rId32">
              <p14:nvContentPartPr>
                <p14:cNvPr id="21" name="Ink 20">
                  <a:extLst>
                    <a:ext uri="{FF2B5EF4-FFF2-40B4-BE49-F238E27FC236}">
                      <a16:creationId xmlns:a16="http://schemas.microsoft.com/office/drawing/2014/main" id="{A0123BDF-6836-2EAE-05F9-BDEBE4F70368}"/>
                    </a:ext>
                  </a:extLst>
                </p14:cNvPr>
                <p14:cNvContentPartPr/>
                <p14:nvPr/>
              </p14:nvContentPartPr>
              <p14:xfrm>
                <a:off x="2742756" y="5064524"/>
                <a:ext cx="143280" cy="126000"/>
              </p14:xfrm>
            </p:contentPart>
          </mc:Choice>
          <mc:Fallback xmlns="">
            <p:pic>
              <p:nvPicPr>
                <p:cNvPr id="21" name="Ink 20">
                  <a:extLst>
                    <a:ext uri="{FF2B5EF4-FFF2-40B4-BE49-F238E27FC236}">
                      <a16:creationId xmlns:a16="http://schemas.microsoft.com/office/drawing/2014/main" id="{A0123BDF-6836-2EAE-05F9-BDEBE4F70368}"/>
                    </a:ext>
                  </a:extLst>
                </p:cNvPr>
                <p:cNvPicPr/>
                <p:nvPr/>
              </p:nvPicPr>
              <p:blipFill>
                <a:blip r:embed="rId33"/>
                <a:stretch>
                  <a:fillRect/>
                </a:stretch>
              </p:blipFill>
              <p:spPr>
                <a:xfrm>
                  <a:off x="2734116" y="5055884"/>
                  <a:ext cx="160920" cy="143640"/>
                </a:xfrm>
                <a:prstGeom prst="rect">
                  <a:avLst/>
                </a:prstGeom>
              </p:spPr>
            </p:pic>
          </mc:Fallback>
        </mc:AlternateContent>
        <mc:AlternateContent xmlns:mc="http://schemas.openxmlformats.org/markup-compatibility/2006" xmlns:p14="http://schemas.microsoft.com/office/powerpoint/2010/main">
          <mc:Choice Requires="p14">
            <p:contentPart p14:bwMode="auto" r:id="rId34">
              <p14:nvContentPartPr>
                <p14:cNvPr id="22" name="Ink 21">
                  <a:extLst>
                    <a:ext uri="{FF2B5EF4-FFF2-40B4-BE49-F238E27FC236}">
                      <a16:creationId xmlns:a16="http://schemas.microsoft.com/office/drawing/2014/main" id="{D689BFAA-983F-97D8-EFF8-45673F63467E}"/>
                    </a:ext>
                  </a:extLst>
                </p14:cNvPr>
                <p14:cNvContentPartPr/>
                <p14:nvPr/>
              </p14:nvContentPartPr>
              <p14:xfrm>
                <a:off x="3008436" y="5014844"/>
                <a:ext cx="131040" cy="133920"/>
              </p14:xfrm>
            </p:contentPart>
          </mc:Choice>
          <mc:Fallback xmlns="">
            <p:pic>
              <p:nvPicPr>
                <p:cNvPr id="22" name="Ink 21">
                  <a:extLst>
                    <a:ext uri="{FF2B5EF4-FFF2-40B4-BE49-F238E27FC236}">
                      <a16:creationId xmlns:a16="http://schemas.microsoft.com/office/drawing/2014/main" id="{D689BFAA-983F-97D8-EFF8-45673F63467E}"/>
                    </a:ext>
                  </a:extLst>
                </p:cNvPr>
                <p:cNvPicPr/>
                <p:nvPr/>
              </p:nvPicPr>
              <p:blipFill>
                <a:blip r:embed="rId35"/>
                <a:stretch>
                  <a:fillRect/>
                </a:stretch>
              </p:blipFill>
              <p:spPr>
                <a:xfrm>
                  <a:off x="2999796" y="5006204"/>
                  <a:ext cx="148680" cy="151560"/>
                </a:xfrm>
                <a:prstGeom prst="rect">
                  <a:avLst/>
                </a:prstGeom>
              </p:spPr>
            </p:pic>
          </mc:Fallback>
        </mc:AlternateContent>
        <mc:AlternateContent xmlns:mc="http://schemas.openxmlformats.org/markup-compatibility/2006" xmlns:p14="http://schemas.microsoft.com/office/powerpoint/2010/main">
          <mc:Choice Requires="p14">
            <p:contentPart p14:bwMode="auto" r:id="rId36">
              <p14:nvContentPartPr>
                <p14:cNvPr id="23" name="Ink 22">
                  <a:extLst>
                    <a:ext uri="{FF2B5EF4-FFF2-40B4-BE49-F238E27FC236}">
                      <a16:creationId xmlns:a16="http://schemas.microsoft.com/office/drawing/2014/main" id="{96E2E0CC-C169-DA71-87D6-B2434E5CEFCC}"/>
                    </a:ext>
                  </a:extLst>
                </p14:cNvPr>
                <p14:cNvContentPartPr/>
                <p14:nvPr/>
              </p14:nvContentPartPr>
              <p14:xfrm>
                <a:off x="3184476" y="4888844"/>
                <a:ext cx="85320" cy="324000"/>
              </p14:xfrm>
            </p:contentPart>
          </mc:Choice>
          <mc:Fallback xmlns="">
            <p:pic>
              <p:nvPicPr>
                <p:cNvPr id="23" name="Ink 22">
                  <a:extLst>
                    <a:ext uri="{FF2B5EF4-FFF2-40B4-BE49-F238E27FC236}">
                      <a16:creationId xmlns:a16="http://schemas.microsoft.com/office/drawing/2014/main" id="{96E2E0CC-C169-DA71-87D6-B2434E5CEFCC}"/>
                    </a:ext>
                  </a:extLst>
                </p:cNvPr>
                <p:cNvPicPr/>
                <p:nvPr/>
              </p:nvPicPr>
              <p:blipFill>
                <a:blip r:embed="rId37"/>
                <a:stretch>
                  <a:fillRect/>
                </a:stretch>
              </p:blipFill>
              <p:spPr>
                <a:xfrm>
                  <a:off x="3175836" y="4879844"/>
                  <a:ext cx="102960" cy="341640"/>
                </a:xfrm>
                <a:prstGeom prst="rect">
                  <a:avLst/>
                </a:prstGeom>
              </p:spPr>
            </p:pic>
          </mc:Fallback>
        </mc:AlternateContent>
        <mc:AlternateContent xmlns:mc="http://schemas.openxmlformats.org/markup-compatibility/2006" xmlns:p14="http://schemas.microsoft.com/office/powerpoint/2010/main">
          <mc:Choice Requires="p14">
            <p:contentPart p14:bwMode="auto" r:id="rId38">
              <p14:nvContentPartPr>
                <p14:cNvPr id="24" name="Ink 23">
                  <a:extLst>
                    <a:ext uri="{FF2B5EF4-FFF2-40B4-BE49-F238E27FC236}">
                      <a16:creationId xmlns:a16="http://schemas.microsoft.com/office/drawing/2014/main" id="{136561E8-BAD0-7F3F-06F3-ABC92CFF3F1B}"/>
                    </a:ext>
                  </a:extLst>
                </p14:cNvPr>
                <p14:cNvContentPartPr/>
                <p14:nvPr/>
              </p14:nvContentPartPr>
              <p14:xfrm>
                <a:off x="3139836" y="5068844"/>
                <a:ext cx="129960" cy="48240"/>
              </p14:xfrm>
            </p:contentPart>
          </mc:Choice>
          <mc:Fallback xmlns="">
            <p:pic>
              <p:nvPicPr>
                <p:cNvPr id="24" name="Ink 23">
                  <a:extLst>
                    <a:ext uri="{FF2B5EF4-FFF2-40B4-BE49-F238E27FC236}">
                      <a16:creationId xmlns:a16="http://schemas.microsoft.com/office/drawing/2014/main" id="{136561E8-BAD0-7F3F-06F3-ABC92CFF3F1B}"/>
                    </a:ext>
                  </a:extLst>
                </p:cNvPr>
                <p:cNvPicPr/>
                <p:nvPr/>
              </p:nvPicPr>
              <p:blipFill>
                <a:blip r:embed="rId39"/>
                <a:stretch>
                  <a:fillRect/>
                </a:stretch>
              </p:blipFill>
              <p:spPr>
                <a:xfrm>
                  <a:off x="3131196" y="5059844"/>
                  <a:ext cx="147600" cy="65880"/>
                </a:xfrm>
                <a:prstGeom prst="rect">
                  <a:avLst/>
                </a:prstGeom>
              </p:spPr>
            </p:pic>
          </mc:Fallback>
        </mc:AlternateContent>
        <mc:AlternateContent xmlns:mc="http://schemas.openxmlformats.org/markup-compatibility/2006" xmlns:p14="http://schemas.microsoft.com/office/powerpoint/2010/main">
          <mc:Choice Requires="p14">
            <p:contentPart p14:bwMode="auto" r:id="rId40">
              <p14:nvContentPartPr>
                <p14:cNvPr id="25" name="Ink 24">
                  <a:extLst>
                    <a:ext uri="{FF2B5EF4-FFF2-40B4-BE49-F238E27FC236}">
                      <a16:creationId xmlns:a16="http://schemas.microsoft.com/office/drawing/2014/main" id="{3E81E699-6181-6CF3-13A7-5B9B83B22EEF}"/>
                    </a:ext>
                  </a:extLst>
                </p14:cNvPr>
                <p14:cNvContentPartPr/>
                <p14:nvPr/>
              </p14:nvContentPartPr>
              <p14:xfrm>
                <a:off x="2733396" y="5317604"/>
                <a:ext cx="181800" cy="101520"/>
              </p14:xfrm>
            </p:contentPart>
          </mc:Choice>
          <mc:Fallback xmlns="">
            <p:pic>
              <p:nvPicPr>
                <p:cNvPr id="25" name="Ink 24">
                  <a:extLst>
                    <a:ext uri="{FF2B5EF4-FFF2-40B4-BE49-F238E27FC236}">
                      <a16:creationId xmlns:a16="http://schemas.microsoft.com/office/drawing/2014/main" id="{3E81E699-6181-6CF3-13A7-5B9B83B22EEF}"/>
                    </a:ext>
                  </a:extLst>
                </p:cNvPr>
                <p:cNvPicPr/>
                <p:nvPr/>
              </p:nvPicPr>
              <p:blipFill>
                <a:blip r:embed="rId41"/>
                <a:stretch>
                  <a:fillRect/>
                </a:stretch>
              </p:blipFill>
              <p:spPr>
                <a:xfrm>
                  <a:off x="2724396" y="5308604"/>
                  <a:ext cx="199440" cy="119160"/>
                </a:xfrm>
                <a:prstGeom prst="rect">
                  <a:avLst/>
                </a:prstGeom>
              </p:spPr>
            </p:pic>
          </mc:Fallback>
        </mc:AlternateContent>
        <mc:AlternateContent xmlns:mc="http://schemas.openxmlformats.org/markup-compatibility/2006" xmlns:p14="http://schemas.microsoft.com/office/powerpoint/2010/main">
          <mc:Choice Requires="p14">
            <p:contentPart p14:bwMode="auto" r:id="rId42">
              <p14:nvContentPartPr>
                <p14:cNvPr id="26" name="Ink 25">
                  <a:extLst>
                    <a:ext uri="{FF2B5EF4-FFF2-40B4-BE49-F238E27FC236}">
                      <a16:creationId xmlns:a16="http://schemas.microsoft.com/office/drawing/2014/main" id="{748495C3-920A-5695-22AC-8958B576E735}"/>
                    </a:ext>
                  </a:extLst>
                </p14:cNvPr>
                <p14:cNvContentPartPr/>
                <p14:nvPr/>
              </p14:nvContentPartPr>
              <p14:xfrm>
                <a:off x="2946516" y="5301044"/>
                <a:ext cx="126000" cy="57600"/>
              </p14:xfrm>
            </p:contentPart>
          </mc:Choice>
          <mc:Fallback xmlns="">
            <p:pic>
              <p:nvPicPr>
                <p:cNvPr id="26" name="Ink 25">
                  <a:extLst>
                    <a:ext uri="{FF2B5EF4-FFF2-40B4-BE49-F238E27FC236}">
                      <a16:creationId xmlns:a16="http://schemas.microsoft.com/office/drawing/2014/main" id="{748495C3-920A-5695-22AC-8958B576E735}"/>
                    </a:ext>
                  </a:extLst>
                </p:cNvPr>
                <p:cNvPicPr/>
                <p:nvPr/>
              </p:nvPicPr>
              <p:blipFill>
                <a:blip r:embed="rId43"/>
                <a:stretch>
                  <a:fillRect/>
                </a:stretch>
              </p:blipFill>
              <p:spPr>
                <a:xfrm>
                  <a:off x="2937876" y="5292044"/>
                  <a:ext cx="143640" cy="75240"/>
                </a:xfrm>
                <a:prstGeom prst="rect">
                  <a:avLst/>
                </a:prstGeom>
              </p:spPr>
            </p:pic>
          </mc:Fallback>
        </mc:AlternateContent>
        <mc:AlternateContent xmlns:mc="http://schemas.openxmlformats.org/markup-compatibility/2006" xmlns:p14="http://schemas.microsoft.com/office/powerpoint/2010/main">
          <mc:Choice Requires="p14">
            <p:contentPart p14:bwMode="auto" r:id="rId44">
              <p14:nvContentPartPr>
                <p14:cNvPr id="27" name="Ink 26">
                  <a:extLst>
                    <a:ext uri="{FF2B5EF4-FFF2-40B4-BE49-F238E27FC236}">
                      <a16:creationId xmlns:a16="http://schemas.microsoft.com/office/drawing/2014/main" id="{848B7C03-7A2F-04B1-2D0F-ECA48D9AA73E}"/>
                    </a:ext>
                  </a:extLst>
                </p14:cNvPr>
                <p14:cNvContentPartPr/>
                <p14:nvPr/>
              </p14:nvContentPartPr>
              <p14:xfrm>
                <a:off x="3074316" y="5270444"/>
                <a:ext cx="110880" cy="226440"/>
              </p14:xfrm>
            </p:contentPart>
          </mc:Choice>
          <mc:Fallback xmlns="">
            <p:pic>
              <p:nvPicPr>
                <p:cNvPr id="27" name="Ink 26">
                  <a:extLst>
                    <a:ext uri="{FF2B5EF4-FFF2-40B4-BE49-F238E27FC236}">
                      <a16:creationId xmlns:a16="http://schemas.microsoft.com/office/drawing/2014/main" id="{848B7C03-7A2F-04B1-2D0F-ECA48D9AA73E}"/>
                    </a:ext>
                  </a:extLst>
                </p:cNvPr>
                <p:cNvPicPr/>
                <p:nvPr/>
              </p:nvPicPr>
              <p:blipFill>
                <a:blip r:embed="rId45"/>
                <a:stretch>
                  <a:fillRect/>
                </a:stretch>
              </p:blipFill>
              <p:spPr>
                <a:xfrm>
                  <a:off x="3065676" y="5261804"/>
                  <a:ext cx="128520" cy="244080"/>
                </a:xfrm>
                <a:prstGeom prst="rect">
                  <a:avLst/>
                </a:prstGeom>
              </p:spPr>
            </p:pic>
          </mc:Fallback>
        </mc:AlternateContent>
        <mc:AlternateContent xmlns:mc="http://schemas.openxmlformats.org/markup-compatibility/2006" xmlns:p14="http://schemas.microsoft.com/office/powerpoint/2010/main">
          <mc:Choice Requires="p14">
            <p:contentPart p14:bwMode="auto" r:id="rId46">
              <p14:nvContentPartPr>
                <p14:cNvPr id="28" name="Ink 27">
                  <a:extLst>
                    <a:ext uri="{FF2B5EF4-FFF2-40B4-BE49-F238E27FC236}">
                      <a16:creationId xmlns:a16="http://schemas.microsoft.com/office/drawing/2014/main" id="{B1B5CADC-A918-8481-801E-0581527F7C25}"/>
                    </a:ext>
                  </a:extLst>
                </p14:cNvPr>
                <p14:cNvContentPartPr/>
                <p14:nvPr/>
              </p14:nvContentPartPr>
              <p14:xfrm>
                <a:off x="3257556" y="5273324"/>
                <a:ext cx="47160" cy="114840"/>
              </p14:xfrm>
            </p:contentPart>
          </mc:Choice>
          <mc:Fallback xmlns="">
            <p:pic>
              <p:nvPicPr>
                <p:cNvPr id="28" name="Ink 27">
                  <a:extLst>
                    <a:ext uri="{FF2B5EF4-FFF2-40B4-BE49-F238E27FC236}">
                      <a16:creationId xmlns:a16="http://schemas.microsoft.com/office/drawing/2014/main" id="{B1B5CADC-A918-8481-801E-0581527F7C25}"/>
                    </a:ext>
                  </a:extLst>
                </p:cNvPr>
                <p:cNvPicPr/>
                <p:nvPr/>
              </p:nvPicPr>
              <p:blipFill>
                <a:blip r:embed="rId47"/>
                <a:stretch>
                  <a:fillRect/>
                </a:stretch>
              </p:blipFill>
              <p:spPr>
                <a:xfrm>
                  <a:off x="3248556" y="5264684"/>
                  <a:ext cx="64800" cy="132480"/>
                </a:xfrm>
                <a:prstGeom prst="rect">
                  <a:avLst/>
                </a:prstGeom>
              </p:spPr>
            </p:pic>
          </mc:Fallback>
        </mc:AlternateContent>
        <mc:AlternateContent xmlns:mc="http://schemas.openxmlformats.org/markup-compatibility/2006" xmlns:p14="http://schemas.microsoft.com/office/powerpoint/2010/main">
          <mc:Choice Requires="p14">
            <p:contentPart p14:bwMode="auto" r:id="rId48">
              <p14:nvContentPartPr>
                <p14:cNvPr id="29" name="Ink 28">
                  <a:extLst>
                    <a:ext uri="{FF2B5EF4-FFF2-40B4-BE49-F238E27FC236}">
                      <a16:creationId xmlns:a16="http://schemas.microsoft.com/office/drawing/2014/main" id="{1BF40F66-FF72-F0B5-2658-30BE0D755BDC}"/>
                    </a:ext>
                  </a:extLst>
                </p14:cNvPr>
                <p14:cNvContentPartPr/>
                <p14:nvPr/>
              </p14:nvContentPartPr>
              <p14:xfrm>
                <a:off x="3435756" y="4793084"/>
                <a:ext cx="157680" cy="680400"/>
              </p14:xfrm>
            </p:contentPart>
          </mc:Choice>
          <mc:Fallback xmlns="">
            <p:pic>
              <p:nvPicPr>
                <p:cNvPr id="29" name="Ink 28">
                  <a:extLst>
                    <a:ext uri="{FF2B5EF4-FFF2-40B4-BE49-F238E27FC236}">
                      <a16:creationId xmlns:a16="http://schemas.microsoft.com/office/drawing/2014/main" id="{1BF40F66-FF72-F0B5-2658-30BE0D755BDC}"/>
                    </a:ext>
                  </a:extLst>
                </p:cNvPr>
                <p:cNvPicPr/>
                <p:nvPr/>
              </p:nvPicPr>
              <p:blipFill>
                <a:blip r:embed="rId49"/>
                <a:stretch>
                  <a:fillRect/>
                </a:stretch>
              </p:blipFill>
              <p:spPr>
                <a:xfrm>
                  <a:off x="3426756" y="4784444"/>
                  <a:ext cx="175320" cy="698040"/>
                </a:xfrm>
                <a:prstGeom prst="rect">
                  <a:avLst/>
                </a:prstGeom>
              </p:spPr>
            </p:pic>
          </mc:Fallback>
        </mc:AlternateContent>
        <mc:AlternateContent xmlns:mc="http://schemas.openxmlformats.org/markup-compatibility/2006" xmlns:p14="http://schemas.microsoft.com/office/powerpoint/2010/main">
          <mc:Choice Requires="p14">
            <p:contentPart p14:bwMode="auto" r:id="rId50">
              <p14:nvContentPartPr>
                <p14:cNvPr id="30" name="Ink 29">
                  <a:extLst>
                    <a:ext uri="{FF2B5EF4-FFF2-40B4-BE49-F238E27FC236}">
                      <a16:creationId xmlns:a16="http://schemas.microsoft.com/office/drawing/2014/main" id="{7F746EB3-6377-61AF-E9F5-644E5B4272E5}"/>
                    </a:ext>
                  </a:extLst>
                </p14:cNvPr>
                <p14:cNvContentPartPr/>
                <p14:nvPr/>
              </p14:nvContentPartPr>
              <p14:xfrm>
                <a:off x="3660756" y="4986764"/>
                <a:ext cx="152280" cy="522720"/>
              </p14:xfrm>
            </p:contentPart>
          </mc:Choice>
          <mc:Fallback xmlns="">
            <p:pic>
              <p:nvPicPr>
                <p:cNvPr id="30" name="Ink 29">
                  <a:extLst>
                    <a:ext uri="{FF2B5EF4-FFF2-40B4-BE49-F238E27FC236}">
                      <a16:creationId xmlns:a16="http://schemas.microsoft.com/office/drawing/2014/main" id="{7F746EB3-6377-61AF-E9F5-644E5B4272E5}"/>
                    </a:ext>
                  </a:extLst>
                </p:cNvPr>
                <p:cNvPicPr/>
                <p:nvPr/>
              </p:nvPicPr>
              <p:blipFill>
                <a:blip r:embed="rId51"/>
                <a:stretch>
                  <a:fillRect/>
                </a:stretch>
              </p:blipFill>
              <p:spPr>
                <a:xfrm>
                  <a:off x="3651756" y="4978124"/>
                  <a:ext cx="169920" cy="540360"/>
                </a:xfrm>
                <a:prstGeom prst="rect">
                  <a:avLst/>
                </a:prstGeom>
              </p:spPr>
            </p:pic>
          </mc:Fallback>
        </mc:AlternateContent>
      </p:grpSp>
      <p:grpSp>
        <p:nvGrpSpPr>
          <p:cNvPr id="45" name="Group 44">
            <a:extLst>
              <a:ext uri="{FF2B5EF4-FFF2-40B4-BE49-F238E27FC236}">
                <a16:creationId xmlns:a16="http://schemas.microsoft.com/office/drawing/2014/main" id="{51B0DE5A-E0D6-7590-9FAD-803D9D824C07}"/>
              </a:ext>
            </a:extLst>
          </p:cNvPr>
          <p:cNvGrpSpPr/>
          <p:nvPr/>
        </p:nvGrpSpPr>
        <p:grpSpPr>
          <a:xfrm>
            <a:off x="3971436" y="4803884"/>
            <a:ext cx="1335960" cy="753480"/>
            <a:chOff x="3971436" y="4803884"/>
            <a:chExt cx="1335960" cy="753480"/>
          </a:xfrm>
        </p:grpSpPr>
        <mc:AlternateContent xmlns:mc="http://schemas.openxmlformats.org/markup-compatibility/2006" xmlns:p14="http://schemas.microsoft.com/office/powerpoint/2010/main">
          <mc:Choice Requires="p14">
            <p:contentPart p14:bwMode="auto" r:id="rId52">
              <p14:nvContentPartPr>
                <p14:cNvPr id="31" name="Ink 30">
                  <a:extLst>
                    <a:ext uri="{FF2B5EF4-FFF2-40B4-BE49-F238E27FC236}">
                      <a16:creationId xmlns:a16="http://schemas.microsoft.com/office/drawing/2014/main" id="{C6C4442F-3107-5D1E-0BEF-071ED895C44C}"/>
                    </a:ext>
                  </a:extLst>
                </p14:cNvPr>
                <p14:cNvContentPartPr/>
                <p14:nvPr/>
              </p14:nvContentPartPr>
              <p14:xfrm>
                <a:off x="4009956" y="4977764"/>
                <a:ext cx="30600" cy="145800"/>
              </p14:xfrm>
            </p:contentPart>
          </mc:Choice>
          <mc:Fallback xmlns="">
            <p:pic>
              <p:nvPicPr>
                <p:cNvPr id="31" name="Ink 30">
                  <a:extLst>
                    <a:ext uri="{FF2B5EF4-FFF2-40B4-BE49-F238E27FC236}">
                      <a16:creationId xmlns:a16="http://schemas.microsoft.com/office/drawing/2014/main" id="{C6C4442F-3107-5D1E-0BEF-071ED895C44C}"/>
                    </a:ext>
                  </a:extLst>
                </p:cNvPr>
                <p:cNvPicPr/>
                <p:nvPr/>
              </p:nvPicPr>
              <p:blipFill>
                <a:blip r:embed="rId53"/>
                <a:stretch>
                  <a:fillRect/>
                </a:stretch>
              </p:blipFill>
              <p:spPr>
                <a:xfrm>
                  <a:off x="4000956" y="4968764"/>
                  <a:ext cx="48240" cy="163440"/>
                </a:xfrm>
                <a:prstGeom prst="rect">
                  <a:avLst/>
                </a:prstGeom>
              </p:spPr>
            </p:pic>
          </mc:Fallback>
        </mc:AlternateContent>
        <mc:AlternateContent xmlns:mc="http://schemas.openxmlformats.org/markup-compatibility/2006" xmlns:p14="http://schemas.microsoft.com/office/powerpoint/2010/main">
          <mc:Choice Requires="p14">
            <p:contentPart p14:bwMode="auto" r:id="rId54">
              <p14:nvContentPartPr>
                <p14:cNvPr id="32" name="Ink 31">
                  <a:extLst>
                    <a:ext uri="{FF2B5EF4-FFF2-40B4-BE49-F238E27FC236}">
                      <a16:creationId xmlns:a16="http://schemas.microsoft.com/office/drawing/2014/main" id="{1EF1FE6F-D3A7-02EC-BE86-AA50397BC4B7}"/>
                    </a:ext>
                  </a:extLst>
                </p14:cNvPr>
                <p14:cNvContentPartPr/>
                <p14:nvPr/>
              </p14:nvContentPartPr>
              <p14:xfrm>
                <a:off x="4072956" y="4959404"/>
                <a:ext cx="360" cy="117000"/>
              </p14:xfrm>
            </p:contentPart>
          </mc:Choice>
          <mc:Fallback xmlns="">
            <p:pic>
              <p:nvPicPr>
                <p:cNvPr id="32" name="Ink 31">
                  <a:extLst>
                    <a:ext uri="{FF2B5EF4-FFF2-40B4-BE49-F238E27FC236}">
                      <a16:creationId xmlns:a16="http://schemas.microsoft.com/office/drawing/2014/main" id="{1EF1FE6F-D3A7-02EC-BE86-AA50397BC4B7}"/>
                    </a:ext>
                  </a:extLst>
                </p:cNvPr>
                <p:cNvPicPr/>
                <p:nvPr/>
              </p:nvPicPr>
              <p:blipFill>
                <a:blip r:embed="rId55"/>
                <a:stretch>
                  <a:fillRect/>
                </a:stretch>
              </p:blipFill>
              <p:spPr>
                <a:xfrm>
                  <a:off x="4063956" y="4950764"/>
                  <a:ext cx="18000" cy="134640"/>
                </a:xfrm>
                <a:prstGeom prst="rect">
                  <a:avLst/>
                </a:prstGeom>
              </p:spPr>
            </p:pic>
          </mc:Fallback>
        </mc:AlternateContent>
        <mc:AlternateContent xmlns:mc="http://schemas.openxmlformats.org/markup-compatibility/2006" xmlns:p14="http://schemas.microsoft.com/office/powerpoint/2010/main">
          <mc:Choice Requires="p14">
            <p:contentPart p14:bwMode="auto" r:id="rId56">
              <p14:nvContentPartPr>
                <p14:cNvPr id="33" name="Ink 32">
                  <a:extLst>
                    <a:ext uri="{FF2B5EF4-FFF2-40B4-BE49-F238E27FC236}">
                      <a16:creationId xmlns:a16="http://schemas.microsoft.com/office/drawing/2014/main" id="{F7DA9A00-F95A-E91D-D00A-FE0843991281}"/>
                    </a:ext>
                  </a:extLst>
                </p14:cNvPr>
                <p14:cNvContentPartPr/>
                <p14:nvPr/>
              </p14:nvContentPartPr>
              <p14:xfrm>
                <a:off x="3971436" y="4981724"/>
                <a:ext cx="218520" cy="89280"/>
              </p14:xfrm>
            </p:contentPart>
          </mc:Choice>
          <mc:Fallback xmlns="">
            <p:pic>
              <p:nvPicPr>
                <p:cNvPr id="33" name="Ink 32">
                  <a:extLst>
                    <a:ext uri="{FF2B5EF4-FFF2-40B4-BE49-F238E27FC236}">
                      <a16:creationId xmlns:a16="http://schemas.microsoft.com/office/drawing/2014/main" id="{F7DA9A00-F95A-E91D-D00A-FE0843991281}"/>
                    </a:ext>
                  </a:extLst>
                </p:cNvPr>
                <p:cNvPicPr/>
                <p:nvPr/>
              </p:nvPicPr>
              <p:blipFill>
                <a:blip r:embed="rId57"/>
                <a:stretch>
                  <a:fillRect/>
                </a:stretch>
              </p:blipFill>
              <p:spPr>
                <a:xfrm>
                  <a:off x="3962436" y="4972724"/>
                  <a:ext cx="236160" cy="106920"/>
                </a:xfrm>
                <a:prstGeom prst="rect">
                  <a:avLst/>
                </a:prstGeom>
              </p:spPr>
            </p:pic>
          </mc:Fallback>
        </mc:AlternateContent>
        <mc:AlternateContent xmlns:mc="http://schemas.openxmlformats.org/markup-compatibility/2006" xmlns:p14="http://schemas.microsoft.com/office/powerpoint/2010/main">
          <mc:Choice Requires="p14">
            <p:contentPart p14:bwMode="auto" r:id="rId58">
              <p14:nvContentPartPr>
                <p14:cNvPr id="34" name="Ink 33">
                  <a:extLst>
                    <a:ext uri="{FF2B5EF4-FFF2-40B4-BE49-F238E27FC236}">
                      <a16:creationId xmlns:a16="http://schemas.microsoft.com/office/drawing/2014/main" id="{319EDEA1-6152-C59B-69B3-B4EA476C759F}"/>
                    </a:ext>
                  </a:extLst>
                </p14:cNvPr>
                <p14:cNvContentPartPr/>
                <p14:nvPr/>
              </p14:nvContentPartPr>
              <p14:xfrm>
                <a:off x="4337556" y="4975604"/>
                <a:ext cx="85320" cy="83520"/>
              </p14:xfrm>
            </p:contentPart>
          </mc:Choice>
          <mc:Fallback xmlns="">
            <p:pic>
              <p:nvPicPr>
                <p:cNvPr id="34" name="Ink 33">
                  <a:extLst>
                    <a:ext uri="{FF2B5EF4-FFF2-40B4-BE49-F238E27FC236}">
                      <a16:creationId xmlns:a16="http://schemas.microsoft.com/office/drawing/2014/main" id="{319EDEA1-6152-C59B-69B3-B4EA476C759F}"/>
                    </a:ext>
                  </a:extLst>
                </p:cNvPr>
                <p:cNvPicPr/>
                <p:nvPr/>
              </p:nvPicPr>
              <p:blipFill>
                <a:blip r:embed="rId59"/>
                <a:stretch>
                  <a:fillRect/>
                </a:stretch>
              </p:blipFill>
              <p:spPr>
                <a:xfrm>
                  <a:off x="4328556" y="4966604"/>
                  <a:ext cx="102960" cy="101160"/>
                </a:xfrm>
                <a:prstGeom prst="rect">
                  <a:avLst/>
                </a:prstGeom>
              </p:spPr>
            </p:pic>
          </mc:Fallback>
        </mc:AlternateContent>
        <mc:AlternateContent xmlns:mc="http://schemas.openxmlformats.org/markup-compatibility/2006" xmlns:p14="http://schemas.microsoft.com/office/powerpoint/2010/main">
          <mc:Choice Requires="p14">
            <p:contentPart p14:bwMode="auto" r:id="rId60">
              <p14:nvContentPartPr>
                <p14:cNvPr id="35" name="Ink 34">
                  <a:extLst>
                    <a:ext uri="{FF2B5EF4-FFF2-40B4-BE49-F238E27FC236}">
                      <a16:creationId xmlns:a16="http://schemas.microsoft.com/office/drawing/2014/main" id="{07D1CB19-159C-B49C-5CB4-74F41DCC79A1}"/>
                    </a:ext>
                  </a:extLst>
                </p14:cNvPr>
                <p14:cNvContentPartPr/>
                <p14:nvPr/>
              </p14:nvContentPartPr>
              <p14:xfrm>
                <a:off x="4488756" y="4803884"/>
                <a:ext cx="165960" cy="261000"/>
              </p14:xfrm>
            </p:contentPart>
          </mc:Choice>
          <mc:Fallback xmlns="">
            <p:pic>
              <p:nvPicPr>
                <p:cNvPr id="35" name="Ink 34">
                  <a:extLst>
                    <a:ext uri="{FF2B5EF4-FFF2-40B4-BE49-F238E27FC236}">
                      <a16:creationId xmlns:a16="http://schemas.microsoft.com/office/drawing/2014/main" id="{07D1CB19-159C-B49C-5CB4-74F41DCC79A1}"/>
                    </a:ext>
                  </a:extLst>
                </p:cNvPr>
                <p:cNvPicPr/>
                <p:nvPr/>
              </p:nvPicPr>
              <p:blipFill>
                <a:blip r:embed="rId61"/>
                <a:stretch>
                  <a:fillRect/>
                </a:stretch>
              </p:blipFill>
              <p:spPr>
                <a:xfrm>
                  <a:off x="4480116" y="4795244"/>
                  <a:ext cx="183600" cy="278640"/>
                </a:xfrm>
                <a:prstGeom prst="rect">
                  <a:avLst/>
                </a:prstGeom>
              </p:spPr>
            </p:pic>
          </mc:Fallback>
        </mc:AlternateContent>
        <mc:AlternateContent xmlns:mc="http://schemas.openxmlformats.org/markup-compatibility/2006" xmlns:p14="http://schemas.microsoft.com/office/powerpoint/2010/main">
          <mc:Choice Requires="p14">
            <p:contentPart p14:bwMode="auto" r:id="rId62">
              <p14:nvContentPartPr>
                <p14:cNvPr id="36" name="Ink 35">
                  <a:extLst>
                    <a:ext uri="{FF2B5EF4-FFF2-40B4-BE49-F238E27FC236}">
                      <a16:creationId xmlns:a16="http://schemas.microsoft.com/office/drawing/2014/main" id="{5F34398C-8E2A-4EB4-8CA8-A18518942205}"/>
                    </a:ext>
                  </a:extLst>
                </p14:cNvPr>
                <p14:cNvContentPartPr/>
                <p14:nvPr/>
              </p14:nvContentPartPr>
              <p14:xfrm>
                <a:off x="4019676" y="5254604"/>
                <a:ext cx="87840" cy="100080"/>
              </p14:xfrm>
            </p:contentPart>
          </mc:Choice>
          <mc:Fallback xmlns="">
            <p:pic>
              <p:nvPicPr>
                <p:cNvPr id="36" name="Ink 35">
                  <a:extLst>
                    <a:ext uri="{FF2B5EF4-FFF2-40B4-BE49-F238E27FC236}">
                      <a16:creationId xmlns:a16="http://schemas.microsoft.com/office/drawing/2014/main" id="{5F34398C-8E2A-4EB4-8CA8-A18518942205}"/>
                    </a:ext>
                  </a:extLst>
                </p:cNvPr>
                <p:cNvPicPr/>
                <p:nvPr/>
              </p:nvPicPr>
              <p:blipFill>
                <a:blip r:embed="rId63"/>
                <a:stretch>
                  <a:fillRect/>
                </a:stretch>
              </p:blipFill>
              <p:spPr>
                <a:xfrm>
                  <a:off x="4011036" y="5245604"/>
                  <a:ext cx="105480" cy="117720"/>
                </a:xfrm>
                <a:prstGeom prst="rect">
                  <a:avLst/>
                </a:prstGeom>
              </p:spPr>
            </p:pic>
          </mc:Fallback>
        </mc:AlternateContent>
        <mc:AlternateContent xmlns:mc="http://schemas.openxmlformats.org/markup-compatibility/2006" xmlns:p14="http://schemas.microsoft.com/office/powerpoint/2010/main">
          <mc:Choice Requires="p14">
            <p:contentPart p14:bwMode="auto" r:id="rId64">
              <p14:nvContentPartPr>
                <p14:cNvPr id="37" name="Ink 36">
                  <a:extLst>
                    <a:ext uri="{FF2B5EF4-FFF2-40B4-BE49-F238E27FC236}">
                      <a16:creationId xmlns:a16="http://schemas.microsoft.com/office/drawing/2014/main" id="{D1B8A3F9-B046-D1E4-7375-F719AA7DF5FA}"/>
                    </a:ext>
                  </a:extLst>
                </p14:cNvPr>
                <p14:cNvContentPartPr/>
                <p14:nvPr/>
              </p14:nvContentPartPr>
              <p14:xfrm>
                <a:off x="4238916" y="5254964"/>
                <a:ext cx="20160" cy="302400"/>
              </p14:xfrm>
            </p:contentPart>
          </mc:Choice>
          <mc:Fallback xmlns="">
            <p:pic>
              <p:nvPicPr>
                <p:cNvPr id="37" name="Ink 36">
                  <a:extLst>
                    <a:ext uri="{FF2B5EF4-FFF2-40B4-BE49-F238E27FC236}">
                      <a16:creationId xmlns:a16="http://schemas.microsoft.com/office/drawing/2014/main" id="{D1B8A3F9-B046-D1E4-7375-F719AA7DF5FA}"/>
                    </a:ext>
                  </a:extLst>
                </p:cNvPr>
                <p:cNvPicPr/>
                <p:nvPr/>
              </p:nvPicPr>
              <p:blipFill>
                <a:blip r:embed="rId65"/>
                <a:stretch>
                  <a:fillRect/>
                </a:stretch>
              </p:blipFill>
              <p:spPr>
                <a:xfrm>
                  <a:off x="4230276" y="5246324"/>
                  <a:ext cx="37800" cy="320040"/>
                </a:xfrm>
                <a:prstGeom prst="rect">
                  <a:avLst/>
                </a:prstGeom>
              </p:spPr>
            </p:pic>
          </mc:Fallback>
        </mc:AlternateContent>
        <mc:AlternateContent xmlns:mc="http://schemas.openxmlformats.org/markup-compatibility/2006" xmlns:p14="http://schemas.microsoft.com/office/powerpoint/2010/main">
          <mc:Choice Requires="p14">
            <p:contentPart p14:bwMode="auto" r:id="rId66">
              <p14:nvContentPartPr>
                <p14:cNvPr id="38" name="Ink 37">
                  <a:extLst>
                    <a:ext uri="{FF2B5EF4-FFF2-40B4-BE49-F238E27FC236}">
                      <a16:creationId xmlns:a16="http://schemas.microsoft.com/office/drawing/2014/main" id="{8FEA2519-672B-2426-DA27-8AECBE7CED68}"/>
                    </a:ext>
                  </a:extLst>
                </p14:cNvPr>
                <p14:cNvContentPartPr/>
                <p14:nvPr/>
              </p14:nvContentPartPr>
              <p14:xfrm>
                <a:off x="4238916" y="5162804"/>
                <a:ext cx="194400" cy="217080"/>
              </p14:xfrm>
            </p:contentPart>
          </mc:Choice>
          <mc:Fallback xmlns="">
            <p:pic>
              <p:nvPicPr>
                <p:cNvPr id="38" name="Ink 37">
                  <a:extLst>
                    <a:ext uri="{FF2B5EF4-FFF2-40B4-BE49-F238E27FC236}">
                      <a16:creationId xmlns:a16="http://schemas.microsoft.com/office/drawing/2014/main" id="{8FEA2519-672B-2426-DA27-8AECBE7CED68}"/>
                    </a:ext>
                  </a:extLst>
                </p:cNvPr>
                <p:cNvPicPr/>
                <p:nvPr/>
              </p:nvPicPr>
              <p:blipFill>
                <a:blip r:embed="rId67"/>
                <a:stretch>
                  <a:fillRect/>
                </a:stretch>
              </p:blipFill>
              <p:spPr>
                <a:xfrm>
                  <a:off x="4230276" y="5154164"/>
                  <a:ext cx="212040" cy="234720"/>
                </a:xfrm>
                <a:prstGeom prst="rect">
                  <a:avLst/>
                </a:prstGeom>
              </p:spPr>
            </p:pic>
          </mc:Fallback>
        </mc:AlternateContent>
        <mc:AlternateContent xmlns:mc="http://schemas.openxmlformats.org/markup-compatibility/2006" xmlns:p14="http://schemas.microsoft.com/office/powerpoint/2010/main">
          <mc:Choice Requires="p14">
            <p:contentPart p14:bwMode="auto" r:id="rId68">
              <p14:nvContentPartPr>
                <p14:cNvPr id="39" name="Ink 38">
                  <a:extLst>
                    <a:ext uri="{FF2B5EF4-FFF2-40B4-BE49-F238E27FC236}">
                      <a16:creationId xmlns:a16="http://schemas.microsoft.com/office/drawing/2014/main" id="{5CA786CF-B949-5B8F-4005-E3444FAB25D0}"/>
                    </a:ext>
                  </a:extLst>
                </p14:cNvPr>
                <p14:cNvContentPartPr/>
                <p14:nvPr/>
              </p14:nvContentPartPr>
              <p14:xfrm>
                <a:off x="4395876" y="5188364"/>
                <a:ext cx="175320" cy="129600"/>
              </p14:xfrm>
            </p:contentPart>
          </mc:Choice>
          <mc:Fallback xmlns="">
            <p:pic>
              <p:nvPicPr>
                <p:cNvPr id="39" name="Ink 38">
                  <a:extLst>
                    <a:ext uri="{FF2B5EF4-FFF2-40B4-BE49-F238E27FC236}">
                      <a16:creationId xmlns:a16="http://schemas.microsoft.com/office/drawing/2014/main" id="{5CA786CF-B949-5B8F-4005-E3444FAB25D0}"/>
                    </a:ext>
                  </a:extLst>
                </p:cNvPr>
                <p:cNvPicPr/>
                <p:nvPr/>
              </p:nvPicPr>
              <p:blipFill>
                <a:blip r:embed="rId69"/>
                <a:stretch>
                  <a:fillRect/>
                </a:stretch>
              </p:blipFill>
              <p:spPr>
                <a:xfrm>
                  <a:off x="4387236" y="5179364"/>
                  <a:ext cx="192960" cy="147240"/>
                </a:xfrm>
                <a:prstGeom prst="rect">
                  <a:avLst/>
                </a:prstGeom>
              </p:spPr>
            </p:pic>
          </mc:Fallback>
        </mc:AlternateContent>
        <mc:AlternateContent xmlns:mc="http://schemas.openxmlformats.org/markup-compatibility/2006" xmlns:p14="http://schemas.microsoft.com/office/powerpoint/2010/main">
          <mc:Choice Requires="p14">
            <p:contentPart p14:bwMode="auto" r:id="rId70">
              <p14:nvContentPartPr>
                <p14:cNvPr id="40" name="Ink 39">
                  <a:extLst>
                    <a:ext uri="{FF2B5EF4-FFF2-40B4-BE49-F238E27FC236}">
                      <a16:creationId xmlns:a16="http://schemas.microsoft.com/office/drawing/2014/main" id="{6DFEF701-49A6-DD87-A48E-1DB2A17E125C}"/>
                    </a:ext>
                  </a:extLst>
                </p14:cNvPr>
                <p14:cNvContentPartPr/>
                <p14:nvPr/>
              </p14:nvContentPartPr>
              <p14:xfrm>
                <a:off x="4637436" y="5225444"/>
                <a:ext cx="81000" cy="95400"/>
              </p14:xfrm>
            </p:contentPart>
          </mc:Choice>
          <mc:Fallback xmlns="">
            <p:pic>
              <p:nvPicPr>
                <p:cNvPr id="40" name="Ink 39">
                  <a:extLst>
                    <a:ext uri="{FF2B5EF4-FFF2-40B4-BE49-F238E27FC236}">
                      <a16:creationId xmlns:a16="http://schemas.microsoft.com/office/drawing/2014/main" id="{6DFEF701-49A6-DD87-A48E-1DB2A17E125C}"/>
                    </a:ext>
                  </a:extLst>
                </p:cNvPr>
                <p:cNvPicPr/>
                <p:nvPr/>
              </p:nvPicPr>
              <p:blipFill>
                <a:blip r:embed="rId71"/>
                <a:stretch>
                  <a:fillRect/>
                </a:stretch>
              </p:blipFill>
              <p:spPr>
                <a:xfrm>
                  <a:off x="4628436" y="5216444"/>
                  <a:ext cx="98640" cy="113040"/>
                </a:xfrm>
                <a:prstGeom prst="rect">
                  <a:avLst/>
                </a:prstGeom>
              </p:spPr>
            </p:pic>
          </mc:Fallback>
        </mc:AlternateContent>
        <mc:AlternateContent xmlns:mc="http://schemas.openxmlformats.org/markup-compatibility/2006" xmlns:p14="http://schemas.microsoft.com/office/powerpoint/2010/main">
          <mc:Choice Requires="p14">
            <p:contentPart p14:bwMode="auto" r:id="rId72">
              <p14:nvContentPartPr>
                <p14:cNvPr id="41" name="Ink 40">
                  <a:extLst>
                    <a:ext uri="{FF2B5EF4-FFF2-40B4-BE49-F238E27FC236}">
                      <a16:creationId xmlns:a16="http://schemas.microsoft.com/office/drawing/2014/main" id="{E5561AF0-1D14-6706-FCB4-A048122785B3}"/>
                    </a:ext>
                  </a:extLst>
                </p14:cNvPr>
                <p14:cNvContentPartPr/>
                <p14:nvPr/>
              </p14:nvContentPartPr>
              <p14:xfrm>
                <a:off x="4774236" y="4857884"/>
                <a:ext cx="533160" cy="577080"/>
              </p14:xfrm>
            </p:contentPart>
          </mc:Choice>
          <mc:Fallback xmlns="">
            <p:pic>
              <p:nvPicPr>
                <p:cNvPr id="41" name="Ink 40">
                  <a:extLst>
                    <a:ext uri="{FF2B5EF4-FFF2-40B4-BE49-F238E27FC236}">
                      <a16:creationId xmlns:a16="http://schemas.microsoft.com/office/drawing/2014/main" id="{E5561AF0-1D14-6706-FCB4-A048122785B3}"/>
                    </a:ext>
                  </a:extLst>
                </p:cNvPr>
                <p:cNvPicPr/>
                <p:nvPr/>
              </p:nvPicPr>
              <p:blipFill>
                <a:blip r:embed="rId73"/>
                <a:stretch>
                  <a:fillRect/>
                </a:stretch>
              </p:blipFill>
              <p:spPr>
                <a:xfrm>
                  <a:off x="4765596" y="4849244"/>
                  <a:ext cx="550800" cy="594720"/>
                </a:xfrm>
                <a:prstGeom prst="rect">
                  <a:avLst/>
                </a:prstGeom>
              </p:spPr>
            </p:pic>
          </mc:Fallback>
        </mc:AlternateContent>
        <mc:AlternateContent xmlns:mc="http://schemas.openxmlformats.org/markup-compatibility/2006" xmlns:p14="http://schemas.microsoft.com/office/powerpoint/2010/main">
          <mc:Choice Requires="p14">
            <p:contentPart p14:bwMode="auto" r:id="rId74">
              <p14:nvContentPartPr>
                <p14:cNvPr id="44" name="Ink 43">
                  <a:extLst>
                    <a:ext uri="{FF2B5EF4-FFF2-40B4-BE49-F238E27FC236}">
                      <a16:creationId xmlns:a16="http://schemas.microsoft.com/office/drawing/2014/main" id="{AEFB9294-8EF2-AB1D-0E0F-7EF07FC3C1DE}"/>
                    </a:ext>
                  </a:extLst>
                </p14:cNvPr>
                <p14:cNvContentPartPr/>
                <p14:nvPr/>
              </p14:nvContentPartPr>
              <p14:xfrm>
                <a:off x="5028036" y="5202044"/>
                <a:ext cx="93960" cy="128880"/>
              </p14:xfrm>
            </p:contentPart>
          </mc:Choice>
          <mc:Fallback xmlns="">
            <p:pic>
              <p:nvPicPr>
                <p:cNvPr id="44" name="Ink 43">
                  <a:extLst>
                    <a:ext uri="{FF2B5EF4-FFF2-40B4-BE49-F238E27FC236}">
                      <a16:creationId xmlns:a16="http://schemas.microsoft.com/office/drawing/2014/main" id="{AEFB9294-8EF2-AB1D-0E0F-7EF07FC3C1DE}"/>
                    </a:ext>
                  </a:extLst>
                </p:cNvPr>
                <p:cNvPicPr/>
                <p:nvPr/>
              </p:nvPicPr>
              <p:blipFill>
                <a:blip r:embed="rId75"/>
                <a:stretch>
                  <a:fillRect/>
                </a:stretch>
              </p:blipFill>
              <p:spPr>
                <a:xfrm>
                  <a:off x="5019396" y="5193404"/>
                  <a:ext cx="111600" cy="146520"/>
                </a:xfrm>
                <a:prstGeom prst="rect">
                  <a:avLst/>
                </a:prstGeom>
              </p:spPr>
            </p:pic>
          </mc:Fallback>
        </mc:AlternateContent>
      </p:grpSp>
      <p:grpSp>
        <p:nvGrpSpPr>
          <p:cNvPr id="49" name="Group 48">
            <a:extLst>
              <a:ext uri="{FF2B5EF4-FFF2-40B4-BE49-F238E27FC236}">
                <a16:creationId xmlns:a16="http://schemas.microsoft.com/office/drawing/2014/main" id="{606145A1-33D0-CF8C-E3C2-8B6B282897E7}"/>
              </a:ext>
            </a:extLst>
          </p:cNvPr>
          <p:cNvGrpSpPr/>
          <p:nvPr/>
        </p:nvGrpSpPr>
        <p:grpSpPr>
          <a:xfrm>
            <a:off x="6520596" y="5328404"/>
            <a:ext cx="2988360" cy="74880"/>
            <a:chOff x="6520596" y="5328404"/>
            <a:chExt cx="2988360" cy="74880"/>
          </a:xfrm>
        </p:grpSpPr>
        <mc:AlternateContent xmlns:mc="http://schemas.openxmlformats.org/markup-compatibility/2006" xmlns:p14="http://schemas.microsoft.com/office/powerpoint/2010/main">
          <mc:Choice Requires="p14">
            <p:contentPart p14:bwMode="auto" r:id="rId76">
              <p14:nvContentPartPr>
                <p14:cNvPr id="46" name="Ink 45">
                  <a:extLst>
                    <a:ext uri="{FF2B5EF4-FFF2-40B4-BE49-F238E27FC236}">
                      <a16:creationId xmlns:a16="http://schemas.microsoft.com/office/drawing/2014/main" id="{FA923D95-440A-EC55-F213-7E09AFE98EC3}"/>
                    </a:ext>
                  </a:extLst>
                </p14:cNvPr>
                <p14:cNvContentPartPr/>
                <p14:nvPr/>
              </p14:nvContentPartPr>
              <p14:xfrm>
                <a:off x="6520596" y="5383124"/>
                <a:ext cx="582480" cy="20160"/>
              </p14:xfrm>
            </p:contentPart>
          </mc:Choice>
          <mc:Fallback xmlns="">
            <p:pic>
              <p:nvPicPr>
                <p:cNvPr id="46" name="Ink 45">
                  <a:extLst>
                    <a:ext uri="{FF2B5EF4-FFF2-40B4-BE49-F238E27FC236}">
                      <a16:creationId xmlns:a16="http://schemas.microsoft.com/office/drawing/2014/main" id="{FA923D95-440A-EC55-F213-7E09AFE98EC3}"/>
                    </a:ext>
                  </a:extLst>
                </p:cNvPr>
                <p:cNvPicPr/>
                <p:nvPr/>
              </p:nvPicPr>
              <p:blipFill>
                <a:blip r:embed="rId77"/>
                <a:stretch>
                  <a:fillRect/>
                </a:stretch>
              </p:blipFill>
              <p:spPr>
                <a:xfrm>
                  <a:off x="6511956" y="5374484"/>
                  <a:ext cx="600120" cy="37800"/>
                </a:xfrm>
                <a:prstGeom prst="rect">
                  <a:avLst/>
                </a:prstGeom>
              </p:spPr>
            </p:pic>
          </mc:Fallback>
        </mc:AlternateContent>
        <mc:AlternateContent xmlns:mc="http://schemas.openxmlformats.org/markup-compatibility/2006" xmlns:p14="http://schemas.microsoft.com/office/powerpoint/2010/main">
          <mc:Choice Requires="p14">
            <p:contentPart p14:bwMode="auto" r:id="rId78">
              <p14:nvContentPartPr>
                <p14:cNvPr id="47" name="Ink 46">
                  <a:extLst>
                    <a:ext uri="{FF2B5EF4-FFF2-40B4-BE49-F238E27FC236}">
                      <a16:creationId xmlns:a16="http://schemas.microsoft.com/office/drawing/2014/main" id="{B679DDA6-F36B-4C6B-E632-0AEC58E4CFC1}"/>
                    </a:ext>
                  </a:extLst>
                </p14:cNvPr>
                <p14:cNvContentPartPr/>
                <p14:nvPr/>
              </p14:nvContentPartPr>
              <p14:xfrm>
                <a:off x="7518516" y="5346404"/>
                <a:ext cx="800640" cy="28800"/>
              </p14:xfrm>
            </p:contentPart>
          </mc:Choice>
          <mc:Fallback xmlns="">
            <p:pic>
              <p:nvPicPr>
                <p:cNvPr id="47" name="Ink 46">
                  <a:extLst>
                    <a:ext uri="{FF2B5EF4-FFF2-40B4-BE49-F238E27FC236}">
                      <a16:creationId xmlns:a16="http://schemas.microsoft.com/office/drawing/2014/main" id="{B679DDA6-F36B-4C6B-E632-0AEC58E4CFC1}"/>
                    </a:ext>
                  </a:extLst>
                </p:cNvPr>
                <p:cNvPicPr/>
                <p:nvPr/>
              </p:nvPicPr>
              <p:blipFill>
                <a:blip r:embed="rId79"/>
                <a:stretch>
                  <a:fillRect/>
                </a:stretch>
              </p:blipFill>
              <p:spPr>
                <a:xfrm>
                  <a:off x="7509516" y="5337764"/>
                  <a:ext cx="818280" cy="46440"/>
                </a:xfrm>
                <a:prstGeom prst="rect">
                  <a:avLst/>
                </a:prstGeom>
              </p:spPr>
            </p:pic>
          </mc:Fallback>
        </mc:AlternateContent>
        <mc:AlternateContent xmlns:mc="http://schemas.openxmlformats.org/markup-compatibility/2006" xmlns:p14="http://schemas.microsoft.com/office/powerpoint/2010/main">
          <mc:Choice Requires="p14">
            <p:contentPart p14:bwMode="auto" r:id="rId80">
              <p14:nvContentPartPr>
                <p14:cNvPr id="48" name="Ink 47">
                  <a:extLst>
                    <a:ext uri="{FF2B5EF4-FFF2-40B4-BE49-F238E27FC236}">
                      <a16:creationId xmlns:a16="http://schemas.microsoft.com/office/drawing/2014/main" id="{08803A13-5D84-1F1D-8BDE-3781B6E97445}"/>
                    </a:ext>
                  </a:extLst>
                </p14:cNvPr>
                <p14:cNvContentPartPr/>
                <p14:nvPr/>
              </p14:nvContentPartPr>
              <p14:xfrm>
                <a:off x="8626596" y="5328404"/>
                <a:ext cx="882360" cy="28440"/>
              </p14:xfrm>
            </p:contentPart>
          </mc:Choice>
          <mc:Fallback xmlns="">
            <p:pic>
              <p:nvPicPr>
                <p:cNvPr id="48" name="Ink 47">
                  <a:extLst>
                    <a:ext uri="{FF2B5EF4-FFF2-40B4-BE49-F238E27FC236}">
                      <a16:creationId xmlns:a16="http://schemas.microsoft.com/office/drawing/2014/main" id="{08803A13-5D84-1F1D-8BDE-3781B6E97445}"/>
                    </a:ext>
                  </a:extLst>
                </p:cNvPr>
                <p:cNvPicPr/>
                <p:nvPr/>
              </p:nvPicPr>
              <p:blipFill>
                <a:blip r:embed="rId81"/>
                <a:stretch>
                  <a:fillRect/>
                </a:stretch>
              </p:blipFill>
              <p:spPr>
                <a:xfrm>
                  <a:off x="8617956" y="5319764"/>
                  <a:ext cx="900000" cy="46080"/>
                </a:xfrm>
                <a:prstGeom prst="rect">
                  <a:avLst/>
                </a:prstGeom>
              </p:spPr>
            </p:pic>
          </mc:Fallback>
        </mc:AlternateContent>
      </p:grpSp>
      <p:grpSp>
        <p:nvGrpSpPr>
          <p:cNvPr id="52" name="Group 51">
            <a:extLst>
              <a:ext uri="{FF2B5EF4-FFF2-40B4-BE49-F238E27FC236}">
                <a16:creationId xmlns:a16="http://schemas.microsoft.com/office/drawing/2014/main" id="{C6A8332E-0124-1634-1C4D-6BEE4F9E0442}"/>
              </a:ext>
            </a:extLst>
          </p:cNvPr>
          <p:cNvGrpSpPr/>
          <p:nvPr/>
        </p:nvGrpSpPr>
        <p:grpSpPr>
          <a:xfrm>
            <a:off x="6708156" y="4996844"/>
            <a:ext cx="167760" cy="397440"/>
            <a:chOff x="6708156" y="4996844"/>
            <a:chExt cx="167760" cy="397440"/>
          </a:xfrm>
        </p:grpSpPr>
        <mc:AlternateContent xmlns:mc="http://schemas.openxmlformats.org/markup-compatibility/2006" xmlns:p14="http://schemas.microsoft.com/office/powerpoint/2010/main">
          <mc:Choice Requires="p14">
            <p:contentPart p14:bwMode="auto" r:id="rId82">
              <p14:nvContentPartPr>
                <p14:cNvPr id="50" name="Ink 49">
                  <a:extLst>
                    <a:ext uri="{FF2B5EF4-FFF2-40B4-BE49-F238E27FC236}">
                      <a16:creationId xmlns:a16="http://schemas.microsoft.com/office/drawing/2014/main" id="{286426F3-2DD4-507B-40DD-2978E4D1B90B}"/>
                    </a:ext>
                  </a:extLst>
                </p14:cNvPr>
                <p14:cNvContentPartPr/>
                <p14:nvPr/>
              </p14:nvContentPartPr>
              <p14:xfrm>
                <a:off x="6708156" y="5060924"/>
                <a:ext cx="167760" cy="111960"/>
              </p14:xfrm>
            </p:contentPart>
          </mc:Choice>
          <mc:Fallback xmlns="">
            <p:pic>
              <p:nvPicPr>
                <p:cNvPr id="50" name="Ink 49">
                  <a:extLst>
                    <a:ext uri="{FF2B5EF4-FFF2-40B4-BE49-F238E27FC236}">
                      <a16:creationId xmlns:a16="http://schemas.microsoft.com/office/drawing/2014/main" id="{286426F3-2DD4-507B-40DD-2978E4D1B90B}"/>
                    </a:ext>
                  </a:extLst>
                </p:cNvPr>
                <p:cNvPicPr/>
                <p:nvPr/>
              </p:nvPicPr>
              <p:blipFill>
                <a:blip r:embed="rId83"/>
                <a:stretch>
                  <a:fillRect/>
                </a:stretch>
              </p:blipFill>
              <p:spPr>
                <a:xfrm>
                  <a:off x="6699516" y="5051924"/>
                  <a:ext cx="185400" cy="129600"/>
                </a:xfrm>
                <a:prstGeom prst="rect">
                  <a:avLst/>
                </a:prstGeom>
              </p:spPr>
            </p:pic>
          </mc:Fallback>
        </mc:AlternateContent>
        <mc:AlternateContent xmlns:mc="http://schemas.openxmlformats.org/markup-compatibility/2006" xmlns:p14="http://schemas.microsoft.com/office/powerpoint/2010/main">
          <mc:Choice Requires="p14">
            <p:contentPart p14:bwMode="auto" r:id="rId84">
              <p14:nvContentPartPr>
                <p14:cNvPr id="51" name="Ink 50">
                  <a:extLst>
                    <a:ext uri="{FF2B5EF4-FFF2-40B4-BE49-F238E27FC236}">
                      <a16:creationId xmlns:a16="http://schemas.microsoft.com/office/drawing/2014/main" id="{ABA12190-685E-7447-D396-1184C68F1424}"/>
                    </a:ext>
                  </a:extLst>
                </p14:cNvPr>
                <p14:cNvContentPartPr/>
                <p14:nvPr/>
              </p14:nvContentPartPr>
              <p14:xfrm>
                <a:off x="6834156" y="4996844"/>
                <a:ext cx="28440" cy="397440"/>
              </p14:xfrm>
            </p:contentPart>
          </mc:Choice>
          <mc:Fallback xmlns="">
            <p:pic>
              <p:nvPicPr>
                <p:cNvPr id="51" name="Ink 50">
                  <a:extLst>
                    <a:ext uri="{FF2B5EF4-FFF2-40B4-BE49-F238E27FC236}">
                      <a16:creationId xmlns:a16="http://schemas.microsoft.com/office/drawing/2014/main" id="{ABA12190-685E-7447-D396-1184C68F1424}"/>
                    </a:ext>
                  </a:extLst>
                </p:cNvPr>
                <p:cNvPicPr/>
                <p:nvPr/>
              </p:nvPicPr>
              <p:blipFill>
                <a:blip r:embed="rId85"/>
                <a:stretch>
                  <a:fillRect/>
                </a:stretch>
              </p:blipFill>
              <p:spPr>
                <a:xfrm>
                  <a:off x="6825156" y="4987844"/>
                  <a:ext cx="46080" cy="415080"/>
                </a:xfrm>
                <a:prstGeom prst="rect">
                  <a:avLst/>
                </a:prstGeom>
              </p:spPr>
            </p:pic>
          </mc:Fallback>
        </mc:AlternateContent>
      </p:grpSp>
      <p:grpSp>
        <p:nvGrpSpPr>
          <p:cNvPr id="55" name="Group 54">
            <a:extLst>
              <a:ext uri="{FF2B5EF4-FFF2-40B4-BE49-F238E27FC236}">
                <a16:creationId xmlns:a16="http://schemas.microsoft.com/office/drawing/2014/main" id="{310CF06B-DC7B-F76B-B1A5-47999697736F}"/>
              </a:ext>
            </a:extLst>
          </p:cNvPr>
          <p:cNvGrpSpPr/>
          <p:nvPr/>
        </p:nvGrpSpPr>
        <p:grpSpPr>
          <a:xfrm>
            <a:off x="7800756" y="5031764"/>
            <a:ext cx="295560" cy="273240"/>
            <a:chOff x="7800756" y="5031764"/>
            <a:chExt cx="295560" cy="273240"/>
          </a:xfrm>
        </p:grpSpPr>
        <mc:AlternateContent xmlns:mc="http://schemas.openxmlformats.org/markup-compatibility/2006" xmlns:p14="http://schemas.microsoft.com/office/powerpoint/2010/main">
          <mc:Choice Requires="p14">
            <p:contentPart p14:bwMode="auto" r:id="rId86">
              <p14:nvContentPartPr>
                <p14:cNvPr id="53" name="Ink 52">
                  <a:extLst>
                    <a:ext uri="{FF2B5EF4-FFF2-40B4-BE49-F238E27FC236}">
                      <a16:creationId xmlns:a16="http://schemas.microsoft.com/office/drawing/2014/main" id="{3422CC7E-9C80-7D3F-9120-EC14C00D62B9}"/>
                    </a:ext>
                  </a:extLst>
                </p14:cNvPr>
                <p14:cNvContentPartPr/>
                <p14:nvPr/>
              </p14:nvContentPartPr>
              <p14:xfrm>
                <a:off x="7800756" y="5070644"/>
                <a:ext cx="3960" cy="234360"/>
              </p14:xfrm>
            </p:contentPart>
          </mc:Choice>
          <mc:Fallback xmlns="">
            <p:pic>
              <p:nvPicPr>
                <p:cNvPr id="53" name="Ink 52">
                  <a:extLst>
                    <a:ext uri="{FF2B5EF4-FFF2-40B4-BE49-F238E27FC236}">
                      <a16:creationId xmlns:a16="http://schemas.microsoft.com/office/drawing/2014/main" id="{3422CC7E-9C80-7D3F-9120-EC14C00D62B9}"/>
                    </a:ext>
                  </a:extLst>
                </p:cNvPr>
                <p:cNvPicPr/>
                <p:nvPr/>
              </p:nvPicPr>
              <p:blipFill>
                <a:blip r:embed="rId87"/>
                <a:stretch>
                  <a:fillRect/>
                </a:stretch>
              </p:blipFill>
              <p:spPr>
                <a:xfrm>
                  <a:off x="7791756" y="5061644"/>
                  <a:ext cx="21600" cy="252000"/>
                </a:xfrm>
                <a:prstGeom prst="rect">
                  <a:avLst/>
                </a:prstGeom>
              </p:spPr>
            </p:pic>
          </mc:Fallback>
        </mc:AlternateContent>
        <mc:AlternateContent xmlns:mc="http://schemas.openxmlformats.org/markup-compatibility/2006" xmlns:p14="http://schemas.microsoft.com/office/powerpoint/2010/main">
          <mc:Choice Requires="p14">
            <p:contentPart p14:bwMode="auto" r:id="rId88">
              <p14:nvContentPartPr>
                <p14:cNvPr id="54" name="Ink 53">
                  <a:extLst>
                    <a:ext uri="{FF2B5EF4-FFF2-40B4-BE49-F238E27FC236}">
                      <a16:creationId xmlns:a16="http://schemas.microsoft.com/office/drawing/2014/main" id="{DD100E99-FC92-26A0-9AE5-9AD2FC99C898}"/>
                    </a:ext>
                  </a:extLst>
                </p14:cNvPr>
                <p14:cNvContentPartPr/>
                <p14:nvPr/>
              </p14:nvContentPartPr>
              <p14:xfrm>
                <a:off x="7880316" y="5031764"/>
                <a:ext cx="216000" cy="201240"/>
              </p14:xfrm>
            </p:contentPart>
          </mc:Choice>
          <mc:Fallback xmlns="">
            <p:pic>
              <p:nvPicPr>
                <p:cNvPr id="54" name="Ink 53">
                  <a:extLst>
                    <a:ext uri="{FF2B5EF4-FFF2-40B4-BE49-F238E27FC236}">
                      <a16:creationId xmlns:a16="http://schemas.microsoft.com/office/drawing/2014/main" id="{DD100E99-FC92-26A0-9AE5-9AD2FC99C898}"/>
                    </a:ext>
                  </a:extLst>
                </p:cNvPr>
                <p:cNvPicPr/>
                <p:nvPr/>
              </p:nvPicPr>
              <p:blipFill>
                <a:blip r:embed="rId89"/>
                <a:stretch>
                  <a:fillRect/>
                </a:stretch>
              </p:blipFill>
              <p:spPr>
                <a:xfrm>
                  <a:off x="7871676" y="5022764"/>
                  <a:ext cx="233640" cy="21888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90">
            <p14:nvContentPartPr>
              <p14:cNvPr id="56" name="Ink 55">
                <a:extLst>
                  <a:ext uri="{FF2B5EF4-FFF2-40B4-BE49-F238E27FC236}">
                    <a16:creationId xmlns:a16="http://schemas.microsoft.com/office/drawing/2014/main" id="{33D3FC89-BF6D-34C8-8B81-462990D50011}"/>
                  </a:ext>
                </a:extLst>
              </p14:cNvPr>
              <p14:cNvContentPartPr/>
              <p14:nvPr/>
            </p14:nvContentPartPr>
            <p14:xfrm>
              <a:off x="8829636" y="4966604"/>
              <a:ext cx="191160" cy="342000"/>
            </p14:xfrm>
          </p:contentPart>
        </mc:Choice>
        <mc:Fallback xmlns="">
          <p:pic>
            <p:nvPicPr>
              <p:cNvPr id="56" name="Ink 55">
                <a:extLst>
                  <a:ext uri="{FF2B5EF4-FFF2-40B4-BE49-F238E27FC236}">
                    <a16:creationId xmlns:a16="http://schemas.microsoft.com/office/drawing/2014/main" id="{33D3FC89-BF6D-34C8-8B81-462990D50011}"/>
                  </a:ext>
                </a:extLst>
              </p:cNvPr>
              <p:cNvPicPr/>
              <p:nvPr/>
            </p:nvPicPr>
            <p:blipFill>
              <a:blip r:embed="rId91"/>
              <a:stretch>
                <a:fillRect/>
              </a:stretch>
            </p:blipFill>
            <p:spPr>
              <a:xfrm>
                <a:off x="8820996" y="4957604"/>
                <a:ext cx="208800" cy="359640"/>
              </a:xfrm>
              <a:prstGeom prst="rect">
                <a:avLst/>
              </a:prstGeom>
            </p:spPr>
          </p:pic>
        </mc:Fallback>
      </mc:AlternateContent>
      <p:grpSp>
        <p:nvGrpSpPr>
          <p:cNvPr id="64" name="Group 63">
            <a:extLst>
              <a:ext uri="{FF2B5EF4-FFF2-40B4-BE49-F238E27FC236}">
                <a16:creationId xmlns:a16="http://schemas.microsoft.com/office/drawing/2014/main" id="{68EF0BED-110A-D2A2-FAFB-48213CE5F917}"/>
              </a:ext>
            </a:extLst>
          </p:cNvPr>
          <p:cNvGrpSpPr/>
          <p:nvPr/>
        </p:nvGrpSpPr>
        <p:grpSpPr>
          <a:xfrm>
            <a:off x="5568396" y="4230044"/>
            <a:ext cx="644400" cy="404640"/>
            <a:chOff x="5568396" y="4230044"/>
            <a:chExt cx="644400" cy="404640"/>
          </a:xfrm>
        </p:grpSpPr>
        <mc:AlternateContent xmlns:mc="http://schemas.openxmlformats.org/markup-compatibility/2006" xmlns:p14="http://schemas.microsoft.com/office/powerpoint/2010/main">
          <mc:Choice Requires="p14">
            <p:contentPart p14:bwMode="auto" r:id="rId92">
              <p14:nvContentPartPr>
                <p14:cNvPr id="57" name="Ink 56">
                  <a:extLst>
                    <a:ext uri="{FF2B5EF4-FFF2-40B4-BE49-F238E27FC236}">
                      <a16:creationId xmlns:a16="http://schemas.microsoft.com/office/drawing/2014/main" id="{10E0B461-CF77-CB35-C08E-7886ECF3AA2C}"/>
                    </a:ext>
                  </a:extLst>
                </p14:cNvPr>
                <p14:cNvContentPartPr/>
                <p14:nvPr/>
              </p14:nvContentPartPr>
              <p14:xfrm>
                <a:off x="5568396" y="4239044"/>
                <a:ext cx="84600" cy="364320"/>
              </p14:xfrm>
            </p:contentPart>
          </mc:Choice>
          <mc:Fallback xmlns="">
            <p:pic>
              <p:nvPicPr>
                <p:cNvPr id="57" name="Ink 56">
                  <a:extLst>
                    <a:ext uri="{FF2B5EF4-FFF2-40B4-BE49-F238E27FC236}">
                      <a16:creationId xmlns:a16="http://schemas.microsoft.com/office/drawing/2014/main" id="{10E0B461-CF77-CB35-C08E-7886ECF3AA2C}"/>
                    </a:ext>
                  </a:extLst>
                </p:cNvPr>
                <p:cNvPicPr/>
                <p:nvPr/>
              </p:nvPicPr>
              <p:blipFill>
                <a:blip r:embed="rId93"/>
                <a:stretch>
                  <a:fillRect/>
                </a:stretch>
              </p:blipFill>
              <p:spPr>
                <a:xfrm>
                  <a:off x="5559756" y="4230404"/>
                  <a:ext cx="102240" cy="381960"/>
                </a:xfrm>
                <a:prstGeom prst="rect">
                  <a:avLst/>
                </a:prstGeom>
              </p:spPr>
            </p:pic>
          </mc:Fallback>
        </mc:AlternateContent>
        <mc:AlternateContent xmlns:mc="http://schemas.openxmlformats.org/markup-compatibility/2006" xmlns:p14="http://schemas.microsoft.com/office/powerpoint/2010/main">
          <mc:Choice Requires="p14">
            <p:contentPart p14:bwMode="auto" r:id="rId94">
              <p14:nvContentPartPr>
                <p14:cNvPr id="58" name="Ink 57">
                  <a:extLst>
                    <a:ext uri="{FF2B5EF4-FFF2-40B4-BE49-F238E27FC236}">
                      <a16:creationId xmlns:a16="http://schemas.microsoft.com/office/drawing/2014/main" id="{1A00595E-7702-A0E0-431C-550BD76F4C25}"/>
                    </a:ext>
                  </a:extLst>
                </p14:cNvPr>
                <p14:cNvContentPartPr/>
                <p14:nvPr/>
              </p14:nvContentPartPr>
              <p14:xfrm>
                <a:off x="5837316" y="4257404"/>
                <a:ext cx="84960" cy="377280"/>
              </p14:xfrm>
            </p:contentPart>
          </mc:Choice>
          <mc:Fallback xmlns="">
            <p:pic>
              <p:nvPicPr>
                <p:cNvPr id="58" name="Ink 57">
                  <a:extLst>
                    <a:ext uri="{FF2B5EF4-FFF2-40B4-BE49-F238E27FC236}">
                      <a16:creationId xmlns:a16="http://schemas.microsoft.com/office/drawing/2014/main" id="{1A00595E-7702-A0E0-431C-550BD76F4C25}"/>
                    </a:ext>
                  </a:extLst>
                </p:cNvPr>
                <p:cNvPicPr/>
                <p:nvPr/>
              </p:nvPicPr>
              <p:blipFill>
                <a:blip r:embed="rId95"/>
                <a:stretch>
                  <a:fillRect/>
                </a:stretch>
              </p:blipFill>
              <p:spPr>
                <a:xfrm>
                  <a:off x="5828316" y="4248764"/>
                  <a:ext cx="102600" cy="394920"/>
                </a:xfrm>
                <a:prstGeom prst="rect">
                  <a:avLst/>
                </a:prstGeom>
              </p:spPr>
            </p:pic>
          </mc:Fallback>
        </mc:AlternateContent>
        <mc:AlternateContent xmlns:mc="http://schemas.openxmlformats.org/markup-compatibility/2006" xmlns:p14="http://schemas.microsoft.com/office/powerpoint/2010/main">
          <mc:Choice Requires="p14">
            <p:contentPart p14:bwMode="auto" r:id="rId96">
              <p14:nvContentPartPr>
                <p14:cNvPr id="59" name="Ink 58">
                  <a:extLst>
                    <a:ext uri="{FF2B5EF4-FFF2-40B4-BE49-F238E27FC236}">
                      <a16:creationId xmlns:a16="http://schemas.microsoft.com/office/drawing/2014/main" id="{6653DB50-9F72-ED9D-4E1A-F7A6FD517443}"/>
                    </a:ext>
                  </a:extLst>
                </p14:cNvPr>
                <p14:cNvContentPartPr/>
                <p14:nvPr/>
              </p14:nvContentPartPr>
              <p14:xfrm>
                <a:off x="6098676" y="4230044"/>
                <a:ext cx="114120" cy="387720"/>
              </p14:xfrm>
            </p:contentPart>
          </mc:Choice>
          <mc:Fallback xmlns="">
            <p:pic>
              <p:nvPicPr>
                <p:cNvPr id="59" name="Ink 58">
                  <a:extLst>
                    <a:ext uri="{FF2B5EF4-FFF2-40B4-BE49-F238E27FC236}">
                      <a16:creationId xmlns:a16="http://schemas.microsoft.com/office/drawing/2014/main" id="{6653DB50-9F72-ED9D-4E1A-F7A6FD517443}"/>
                    </a:ext>
                  </a:extLst>
                </p:cNvPr>
                <p:cNvPicPr/>
                <p:nvPr/>
              </p:nvPicPr>
              <p:blipFill>
                <a:blip r:embed="rId97"/>
                <a:stretch>
                  <a:fillRect/>
                </a:stretch>
              </p:blipFill>
              <p:spPr>
                <a:xfrm>
                  <a:off x="6090036" y="4221044"/>
                  <a:ext cx="131760" cy="405360"/>
                </a:xfrm>
                <a:prstGeom prst="rect">
                  <a:avLst/>
                </a:prstGeom>
              </p:spPr>
            </p:pic>
          </mc:Fallback>
        </mc:AlternateContent>
      </p:grpSp>
      <p:grpSp>
        <p:nvGrpSpPr>
          <p:cNvPr id="63" name="Group 62">
            <a:extLst>
              <a:ext uri="{FF2B5EF4-FFF2-40B4-BE49-F238E27FC236}">
                <a16:creationId xmlns:a16="http://schemas.microsoft.com/office/drawing/2014/main" id="{67251501-46CB-BB5F-D783-A75D0B61B849}"/>
              </a:ext>
            </a:extLst>
          </p:cNvPr>
          <p:cNvGrpSpPr/>
          <p:nvPr/>
        </p:nvGrpSpPr>
        <p:grpSpPr>
          <a:xfrm>
            <a:off x="6520596" y="4220684"/>
            <a:ext cx="675720" cy="412920"/>
            <a:chOff x="6520596" y="4220684"/>
            <a:chExt cx="675720" cy="412920"/>
          </a:xfrm>
        </p:grpSpPr>
        <mc:AlternateContent xmlns:mc="http://schemas.openxmlformats.org/markup-compatibility/2006" xmlns:p14="http://schemas.microsoft.com/office/powerpoint/2010/main">
          <mc:Choice Requires="p14">
            <p:contentPart p14:bwMode="auto" r:id="rId98">
              <p14:nvContentPartPr>
                <p14:cNvPr id="60" name="Ink 59">
                  <a:extLst>
                    <a:ext uri="{FF2B5EF4-FFF2-40B4-BE49-F238E27FC236}">
                      <a16:creationId xmlns:a16="http://schemas.microsoft.com/office/drawing/2014/main" id="{384D400D-C013-6153-11D2-F935083FDB95}"/>
                    </a:ext>
                  </a:extLst>
                </p14:cNvPr>
                <p14:cNvContentPartPr/>
                <p14:nvPr/>
              </p14:nvContentPartPr>
              <p14:xfrm>
                <a:off x="6520596" y="4239044"/>
                <a:ext cx="138600" cy="394560"/>
              </p14:xfrm>
            </p:contentPart>
          </mc:Choice>
          <mc:Fallback xmlns="">
            <p:pic>
              <p:nvPicPr>
                <p:cNvPr id="60" name="Ink 59">
                  <a:extLst>
                    <a:ext uri="{FF2B5EF4-FFF2-40B4-BE49-F238E27FC236}">
                      <a16:creationId xmlns:a16="http://schemas.microsoft.com/office/drawing/2014/main" id="{384D400D-C013-6153-11D2-F935083FDB95}"/>
                    </a:ext>
                  </a:extLst>
                </p:cNvPr>
                <p:cNvPicPr/>
                <p:nvPr/>
              </p:nvPicPr>
              <p:blipFill>
                <a:blip r:embed="rId99"/>
                <a:stretch>
                  <a:fillRect/>
                </a:stretch>
              </p:blipFill>
              <p:spPr>
                <a:xfrm>
                  <a:off x="6511956" y="4230404"/>
                  <a:ext cx="156240" cy="412200"/>
                </a:xfrm>
                <a:prstGeom prst="rect">
                  <a:avLst/>
                </a:prstGeom>
              </p:spPr>
            </p:pic>
          </mc:Fallback>
        </mc:AlternateContent>
        <mc:AlternateContent xmlns:mc="http://schemas.openxmlformats.org/markup-compatibility/2006" xmlns:p14="http://schemas.microsoft.com/office/powerpoint/2010/main">
          <mc:Choice Requires="p14">
            <p:contentPart p14:bwMode="auto" r:id="rId100">
              <p14:nvContentPartPr>
                <p14:cNvPr id="61" name="Ink 60">
                  <a:extLst>
                    <a:ext uri="{FF2B5EF4-FFF2-40B4-BE49-F238E27FC236}">
                      <a16:creationId xmlns:a16="http://schemas.microsoft.com/office/drawing/2014/main" id="{A0F4F970-6F75-9697-EE1E-A01372E3AB3C}"/>
                    </a:ext>
                  </a:extLst>
                </p14:cNvPr>
                <p14:cNvContentPartPr/>
                <p14:nvPr/>
              </p14:nvContentPartPr>
              <p14:xfrm>
                <a:off x="6772236" y="4230044"/>
                <a:ext cx="128880" cy="367560"/>
              </p14:xfrm>
            </p:contentPart>
          </mc:Choice>
          <mc:Fallback xmlns="">
            <p:pic>
              <p:nvPicPr>
                <p:cNvPr id="61" name="Ink 60">
                  <a:extLst>
                    <a:ext uri="{FF2B5EF4-FFF2-40B4-BE49-F238E27FC236}">
                      <a16:creationId xmlns:a16="http://schemas.microsoft.com/office/drawing/2014/main" id="{A0F4F970-6F75-9697-EE1E-A01372E3AB3C}"/>
                    </a:ext>
                  </a:extLst>
                </p:cNvPr>
                <p:cNvPicPr/>
                <p:nvPr/>
              </p:nvPicPr>
              <p:blipFill>
                <a:blip r:embed="rId101"/>
                <a:stretch>
                  <a:fillRect/>
                </a:stretch>
              </p:blipFill>
              <p:spPr>
                <a:xfrm>
                  <a:off x="6763236" y="4221044"/>
                  <a:ext cx="146520" cy="385200"/>
                </a:xfrm>
                <a:prstGeom prst="rect">
                  <a:avLst/>
                </a:prstGeom>
              </p:spPr>
            </p:pic>
          </mc:Fallback>
        </mc:AlternateContent>
        <mc:AlternateContent xmlns:mc="http://schemas.openxmlformats.org/markup-compatibility/2006" xmlns:p14="http://schemas.microsoft.com/office/powerpoint/2010/main">
          <mc:Choice Requires="p14">
            <p:contentPart p14:bwMode="auto" r:id="rId102">
              <p14:nvContentPartPr>
                <p14:cNvPr id="62" name="Ink 61">
                  <a:extLst>
                    <a:ext uri="{FF2B5EF4-FFF2-40B4-BE49-F238E27FC236}">
                      <a16:creationId xmlns:a16="http://schemas.microsoft.com/office/drawing/2014/main" id="{75C4046F-7537-BD9E-0C67-8954C19CF065}"/>
                    </a:ext>
                  </a:extLst>
                </p14:cNvPr>
                <p14:cNvContentPartPr/>
                <p14:nvPr/>
              </p14:nvContentPartPr>
              <p14:xfrm>
                <a:off x="7113876" y="4220684"/>
                <a:ext cx="82440" cy="379800"/>
              </p14:xfrm>
            </p:contentPart>
          </mc:Choice>
          <mc:Fallback xmlns="">
            <p:pic>
              <p:nvPicPr>
                <p:cNvPr id="62" name="Ink 61">
                  <a:extLst>
                    <a:ext uri="{FF2B5EF4-FFF2-40B4-BE49-F238E27FC236}">
                      <a16:creationId xmlns:a16="http://schemas.microsoft.com/office/drawing/2014/main" id="{75C4046F-7537-BD9E-0C67-8954C19CF065}"/>
                    </a:ext>
                  </a:extLst>
                </p:cNvPr>
                <p:cNvPicPr/>
                <p:nvPr/>
              </p:nvPicPr>
              <p:blipFill>
                <a:blip r:embed="rId103"/>
                <a:stretch>
                  <a:fillRect/>
                </a:stretch>
              </p:blipFill>
              <p:spPr>
                <a:xfrm>
                  <a:off x="7105236" y="4212044"/>
                  <a:ext cx="100080" cy="397440"/>
                </a:xfrm>
                <a:prstGeom prst="rect">
                  <a:avLst/>
                </a:prstGeom>
              </p:spPr>
            </p:pic>
          </mc:Fallback>
        </mc:AlternateContent>
      </p:grpSp>
    </p:spTree>
    <p:extLst>
      <p:ext uri="{BB962C8B-B14F-4D97-AF65-F5344CB8AC3E}">
        <p14:creationId xmlns:p14="http://schemas.microsoft.com/office/powerpoint/2010/main" val="967699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9930FD7A-E6D9-5241-8526-A99E77401E37}"/>
              </a:ext>
            </a:extLst>
          </p:cNvPr>
          <p:cNvSpPr>
            <a:spLocks noGrp="1"/>
          </p:cNvSpPr>
          <p:nvPr>
            <p:ph type="title"/>
          </p:nvPr>
        </p:nvSpPr>
        <p:spPr/>
        <p:txBody>
          <a:bodyPr>
            <a:noAutofit/>
          </a:bodyPr>
          <a:lstStyle/>
          <a:p>
            <a:r>
              <a:rPr lang="en-US" dirty="0"/>
              <a:t>7.2 Permutations (1 of 2)</a:t>
            </a:r>
            <a:endParaRPr lang="en-US" noProof="0" dirty="0"/>
          </a:p>
        </p:txBody>
      </p:sp>
      <p:sp>
        <p:nvSpPr>
          <p:cNvPr id="7" name="Content Placeholder 2">
            <a:extLst>
              <a:ext uri="{FF2B5EF4-FFF2-40B4-BE49-F238E27FC236}">
                <a16:creationId xmlns:a16="http://schemas.microsoft.com/office/drawing/2014/main" id="{2B4EA9FC-8CFE-0E45-9138-0A210789036B}"/>
              </a:ext>
            </a:extLst>
          </p:cNvPr>
          <p:cNvSpPr>
            <a:spLocks noGrp="1"/>
          </p:cNvSpPr>
          <p:nvPr>
            <p:ph sz="quarter" idx="11"/>
          </p:nvPr>
        </p:nvSpPr>
        <p:spPr>
          <a:xfrm>
            <a:off x="838200" y="1010660"/>
            <a:ext cx="10515600" cy="5482215"/>
          </a:xfrm>
        </p:spPr>
        <p:txBody>
          <a:bodyPr/>
          <a:lstStyle/>
          <a:p>
            <a:pPr marL="0" indent="0">
              <a:buNone/>
            </a:pPr>
            <a:r>
              <a:rPr lang="en-US" dirty="0"/>
              <a:t>Learning Objectives:</a:t>
            </a:r>
          </a:p>
          <a:p>
            <a:pPr marL="514350" lvl="0" indent="-514350">
              <a:buFont typeface="+mj-lt"/>
              <a:buAutoNum type="arabicPeriod"/>
            </a:pPr>
            <a:r>
              <a:rPr lang="en-US" dirty="0"/>
              <a:t>Use the Multiplication Rule for Counting to determine the number of permutations.</a:t>
            </a:r>
          </a:p>
          <a:p>
            <a:pPr marL="514350" lvl="0" indent="-514350">
              <a:buFont typeface="+mj-lt"/>
              <a:buAutoNum type="arabicPeriod"/>
            </a:pPr>
            <a:r>
              <a:rPr lang="en-US" dirty="0"/>
              <a:t>Compute expressions containing factorials.</a:t>
            </a:r>
          </a:p>
          <a:p>
            <a:pPr marL="514350" lvl="0" indent="-514350">
              <a:buFont typeface="+mj-lt"/>
              <a:buAutoNum type="arabicPeriod"/>
            </a:pPr>
            <a:r>
              <a:rPr lang="en-US" dirty="0"/>
              <a:t>Compute permutations.</a:t>
            </a:r>
          </a:p>
          <a:p>
            <a:pPr marL="514350" indent="-514350">
              <a:buFont typeface="+mj-lt"/>
              <a:buAutoNum type="arabicPeriod"/>
            </a:pPr>
            <a:r>
              <a:rPr lang="en-US" dirty="0"/>
              <a:t>Apply permutations to solve problems.</a:t>
            </a:r>
          </a:p>
        </p:txBody>
      </p:sp>
    </p:spTree>
    <p:extLst>
      <p:ext uri="{BB962C8B-B14F-4D97-AF65-F5344CB8AC3E}">
        <p14:creationId xmlns:p14="http://schemas.microsoft.com/office/powerpoint/2010/main" val="16856489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9930FD7A-E6D9-5241-8526-A99E77401E37}"/>
              </a:ext>
            </a:extLst>
          </p:cNvPr>
          <p:cNvSpPr>
            <a:spLocks noGrp="1"/>
          </p:cNvSpPr>
          <p:nvPr>
            <p:ph type="title"/>
          </p:nvPr>
        </p:nvSpPr>
        <p:spPr/>
        <p:txBody>
          <a:bodyPr>
            <a:noAutofit/>
          </a:bodyPr>
          <a:lstStyle/>
          <a:p>
            <a:r>
              <a:rPr lang="en-US" dirty="0"/>
              <a:t>7.2 Permutations (2 of 2)</a:t>
            </a:r>
            <a:endParaRPr lang="en-US" noProof="0" dirty="0"/>
          </a:p>
        </p:txBody>
      </p:sp>
      <p:sp>
        <p:nvSpPr>
          <p:cNvPr id="7" name="Content Placeholder 2">
            <a:extLst>
              <a:ext uri="{FF2B5EF4-FFF2-40B4-BE49-F238E27FC236}">
                <a16:creationId xmlns:a16="http://schemas.microsoft.com/office/drawing/2014/main" id="{2B4EA9FC-8CFE-0E45-9138-0A210789036B}"/>
              </a:ext>
            </a:extLst>
          </p:cNvPr>
          <p:cNvSpPr>
            <a:spLocks noGrp="1"/>
          </p:cNvSpPr>
          <p:nvPr>
            <p:ph sz="quarter" idx="11"/>
          </p:nvPr>
        </p:nvSpPr>
        <p:spPr>
          <a:xfrm>
            <a:off x="838200" y="1832697"/>
            <a:ext cx="10515600" cy="5482215"/>
          </a:xfrm>
        </p:spPr>
        <p:txBody>
          <a:bodyPr/>
          <a:lstStyle/>
          <a:p>
            <a:pPr marL="0" indent="0">
              <a:buNone/>
            </a:pPr>
            <a:r>
              <a:rPr lang="en-US" dirty="0"/>
              <a:t>A </a:t>
            </a:r>
            <a:r>
              <a:rPr lang="en-US" b="1" dirty="0"/>
              <a:t>permutation</a:t>
            </a:r>
            <a:r>
              <a:rPr lang="en-US" dirty="0"/>
              <a:t> is an ordered list of objects taken from a given population. The length of the list is given, and the list cannot contain any repeated items.</a:t>
            </a:r>
          </a:p>
        </p:txBody>
      </p:sp>
      <mc:AlternateContent xmlns:mc="http://schemas.openxmlformats.org/markup-compatibility/2006" xmlns:p14="http://schemas.microsoft.com/office/powerpoint/2010/main">
        <mc:Choice Requires="p14">
          <p:contentPart p14:bwMode="auto" r:id="rId2">
            <p14:nvContentPartPr>
              <p14:cNvPr id="2" name="Ink 1">
                <a:extLst>
                  <a:ext uri="{FF2B5EF4-FFF2-40B4-BE49-F238E27FC236}">
                    <a16:creationId xmlns:a16="http://schemas.microsoft.com/office/drawing/2014/main" id="{BFFE7A2C-D66D-3500-1C23-576A80A13DD8}"/>
                  </a:ext>
                </a:extLst>
              </p14:cNvPr>
              <p14:cNvContentPartPr/>
              <p14:nvPr/>
            </p14:nvContentPartPr>
            <p14:xfrm>
              <a:off x="3893676" y="2021804"/>
              <a:ext cx="1648080" cy="158400"/>
            </p14:xfrm>
          </p:contentPart>
        </mc:Choice>
        <mc:Fallback xmlns="">
          <p:pic>
            <p:nvPicPr>
              <p:cNvPr id="2" name="Ink 1">
                <a:extLst>
                  <a:ext uri="{FF2B5EF4-FFF2-40B4-BE49-F238E27FC236}">
                    <a16:creationId xmlns:a16="http://schemas.microsoft.com/office/drawing/2014/main" id="{BFFE7A2C-D66D-3500-1C23-576A80A13DD8}"/>
                  </a:ext>
                </a:extLst>
              </p:cNvPr>
              <p:cNvPicPr/>
              <p:nvPr/>
            </p:nvPicPr>
            <p:blipFill>
              <a:blip r:embed="rId3"/>
              <a:stretch>
                <a:fillRect/>
              </a:stretch>
            </p:blipFill>
            <p:spPr>
              <a:xfrm>
                <a:off x="3858036" y="1950164"/>
                <a:ext cx="1719720" cy="302040"/>
              </a:xfrm>
              <a:prstGeom prst="rect">
                <a:avLst/>
              </a:prstGeom>
            </p:spPr>
          </p:pic>
        </mc:Fallback>
      </mc:AlternateContent>
    </p:spTree>
    <p:extLst>
      <p:ext uri="{BB962C8B-B14F-4D97-AF65-F5344CB8AC3E}">
        <p14:creationId xmlns:p14="http://schemas.microsoft.com/office/powerpoint/2010/main" val="5988734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861DBB-EE79-4824-9451-8A3EA3BF0796}"/>
              </a:ext>
            </a:extLst>
          </p:cNvPr>
          <p:cNvSpPr>
            <a:spLocks noGrp="1"/>
          </p:cNvSpPr>
          <p:nvPr>
            <p:ph type="title"/>
          </p:nvPr>
        </p:nvSpPr>
        <p:spPr/>
        <p:txBody>
          <a:bodyPr/>
          <a:lstStyle/>
          <a:p>
            <a:r>
              <a:rPr lang="en-US" sz="2400" dirty="0"/>
              <a:t>EXAMPLE – Using the Multiplication Rule for Counting to Find the Number of Permutations </a:t>
            </a:r>
            <a:endParaRPr lang="en-IN" sz="2400" dirty="0"/>
          </a:p>
        </p:txBody>
      </p:sp>
      <p:sp>
        <p:nvSpPr>
          <p:cNvPr id="3" name="Content Placeholder 2">
            <a:extLst>
              <a:ext uri="{FF2B5EF4-FFF2-40B4-BE49-F238E27FC236}">
                <a16:creationId xmlns:a16="http://schemas.microsoft.com/office/drawing/2014/main" id="{C8DA0AD9-212E-4855-AAD5-1BC3FF448EBB}"/>
              </a:ext>
            </a:extLst>
          </p:cNvPr>
          <p:cNvSpPr>
            <a:spLocks noGrp="1"/>
          </p:cNvSpPr>
          <p:nvPr>
            <p:ph sz="half" idx="1"/>
          </p:nvPr>
        </p:nvSpPr>
        <p:spPr>
          <a:xfrm>
            <a:off x="838199" y="1348942"/>
            <a:ext cx="10310091" cy="5166302"/>
          </a:xfrm>
        </p:spPr>
        <p:txBody>
          <a:bodyPr/>
          <a:lstStyle/>
          <a:p>
            <a:pPr marL="0" indent="0">
              <a:buNone/>
            </a:pPr>
            <a:r>
              <a:rPr lang="en-US" dirty="0"/>
              <a:t>The final heat of Olympic swimming events features eight swimmers (or teams of swimmers). How many different podium placements (first place, second place, and third place) are possible?</a:t>
            </a:r>
          </a:p>
        </p:txBody>
      </p:sp>
      <p:sp>
        <p:nvSpPr>
          <p:cNvPr id="4" name="Content Placeholder 3">
            <a:extLst>
              <a:ext uri="{FF2B5EF4-FFF2-40B4-BE49-F238E27FC236}">
                <a16:creationId xmlns:a16="http://schemas.microsoft.com/office/drawing/2014/main" id="{D86732F6-C956-4087-9237-AB6ADF3EBD75}"/>
              </a:ext>
            </a:extLst>
          </p:cNvPr>
          <p:cNvSpPr>
            <a:spLocks noGrp="1"/>
          </p:cNvSpPr>
          <p:nvPr>
            <p:ph sz="half" idx="2"/>
          </p:nvPr>
        </p:nvSpPr>
        <p:spPr>
          <a:xfrm>
            <a:off x="944416" y="3451369"/>
            <a:ext cx="10097656" cy="5482213"/>
          </a:xfrm>
        </p:spPr>
        <p:txBody>
          <a:bodyPr/>
          <a:lstStyle/>
          <a:p>
            <a:pPr marL="0" indent="0">
              <a:buNone/>
            </a:pPr>
            <a:r>
              <a:rPr lang="en-US" sz="2400" dirty="0"/>
              <a:t>The Multiplication Rule for Counting then tells us there are </a:t>
            </a:r>
            <a:r>
              <a:rPr lang="en-US" sz="2400" i="0" dirty="0">
                <a:latin typeface="Cambria" panose="02040503050406030204" pitchFamily="18" charset="0"/>
                <a:ea typeface="Cambria" panose="02040503050406030204" pitchFamily="18" charset="0"/>
              </a:rPr>
              <a:t>8 × 7 × 6 = 336</a:t>
            </a:r>
            <a:r>
              <a:rPr lang="en-US" sz="2400" dirty="0"/>
              <a:t> different ways the winners’ podium can be filled out.</a:t>
            </a:r>
          </a:p>
        </p:txBody>
      </p:sp>
    </p:spTree>
    <p:extLst>
      <p:ext uri="{BB962C8B-B14F-4D97-AF65-F5344CB8AC3E}">
        <p14:creationId xmlns:p14="http://schemas.microsoft.com/office/powerpoint/2010/main" val="20513661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9930FD7A-E6D9-5241-8526-A99E77401E37}"/>
              </a:ext>
            </a:extLst>
          </p:cNvPr>
          <p:cNvSpPr>
            <a:spLocks noGrp="1"/>
          </p:cNvSpPr>
          <p:nvPr>
            <p:ph type="title"/>
          </p:nvPr>
        </p:nvSpPr>
        <p:spPr/>
        <p:txBody>
          <a:bodyPr>
            <a:noAutofit/>
          </a:bodyPr>
          <a:lstStyle/>
          <a:p>
            <a:r>
              <a:rPr lang="en-US" dirty="0"/>
              <a:t>7.2 Factorials</a:t>
            </a:r>
            <a:endParaRPr lang="en-US" noProof="0" dirty="0"/>
          </a:p>
        </p:txBody>
      </p:sp>
      <p:sp>
        <p:nvSpPr>
          <p:cNvPr id="7" name="Content Placeholder 2">
            <a:extLst>
              <a:ext uri="{FF2B5EF4-FFF2-40B4-BE49-F238E27FC236}">
                <a16:creationId xmlns:a16="http://schemas.microsoft.com/office/drawing/2014/main" id="{2B4EA9FC-8CFE-0E45-9138-0A210789036B}"/>
              </a:ext>
            </a:extLst>
          </p:cNvPr>
          <p:cNvSpPr>
            <a:spLocks noGrp="1"/>
          </p:cNvSpPr>
          <p:nvPr>
            <p:ph sz="quarter" idx="11"/>
          </p:nvPr>
        </p:nvSpPr>
        <p:spPr>
          <a:xfrm>
            <a:off x="699654" y="1463242"/>
            <a:ext cx="10515600" cy="5155580"/>
          </a:xfrm>
        </p:spPr>
        <p:txBody>
          <a:bodyPr/>
          <a:lstStyle/>
          <a:p>
            <a:pPr marL="0" indent="0">
              <a:buNone/>
            </a:pPr>
            <a:r>
              <a:rPr lang="en-US" dirty="0"/>
              <a:t>For any positive whole number </a:t>
            </a:r>
            <a:r>
              <a:rPr lang="en-US" i="0" dirty="0">
                <a:latin typeface="Cambria" panose="02040503050406030204" pitchFamily="18" charset="0"/>
                <a:ea typeface="Cambria" panose="02040503050406030204" pitchFamily="18" charset="0"/>
              </a:rPr>
              <a:t>𝑛</a:t>
            </a:r>
            <a:r>
              <a:rPr lang="en-US" dirty="0"/>
              <a:t>, we define the </a:t>
            </a:r>
            <a:r>
              <a:rPr lang="en-US" b="1" dirty="0"/>
              <a:t>factorial</a:t>
            </a:r>
            <a:r>
              <a:rPr lang="en-US" dirty="0"/>
              <a:t> of </a:t>
            </a:r>
            <a:r>
              <a:rPr lang="en-US" dirty="0">
                <a:latin typeface="Cambria" panose="02040503050406030204" pitchFamily="18" charset="0"/>
                <a:ea typeface="Cambria" panose="02040503050406030204" pitchFamily="18" charset="0"/>
              </a:rPr>
              <a:t>𝑛</a:t>
            </a:r>
            <a:r>
              <a:rPr lang="en-US" dirty="0"/>
              <a:t> (denoted </a:t>
            </a:r>
            <a:r>
              <a:rPr lang="en-US" dirty="0">
                <a:latin typeface="Cambria" panose="02040503050406030204" pitchFamily="18" charset="0"/>
                <a:ea typeface="Cambria" panose="02040503050406030204" pitchFamily="18" charset="0"/>
              </a:rPr>
              <a:t>𝑛</a:t>
            </a:r>
            <a:r>
              <a:rPr lang="en-US" i="0" dirty="0">
                <a:latin typeface="Cambria" panose="02040503050406030204" pitchFamily="18" charset="0"/>
                <a:ea typeface="Cambria" panose="02040503050406030204" pitchFamily="18" charset="0"/>
              </a:rPr>
              <a:t>!</a:t>
            </a:r>
            <a:r>
              <a:rPr lang="en-US" dirty="0"/>
              <a:t> and read “</a:t>
            </a:r>
            <a:r>
              <a:rPr lang="en-US" dirty="0">
                <a:latin typeface="Cambria" panose="02040503050406030204" pitchFamily="18" charset="0"/>
                <a:ea typeface="Cambria" panose="02040503050406030204" pitchFamily="18" charset="0"/>
              </a:rPr>
              <a:t>𝑛</a:t>
            </a:r>
            <a:r>
              <a:rPr lang="en-US" dirty="0"/>
              <a:t> factorial”) to be the product of every whole number less than or equal to </a:t>
            </a:r>
            <a:r>
              <a:rPr lang="en-US" dirty="0">
                <a:latin typeface="Cambria" panose="02040503050406030204" pitchFamily="18" charset="0"/>
                <a:ea typeface="Cambria" panose="02040503050406030204" pitchFamily="18" charset="0"/>
              </a:rPr>
              <a:t>𝑛</a:t>
            </a:r>
            <a:r>
              <a:rPr lang="en-US" dirty="0"/>
              <a:t>. We also define </a:t>
            </a:r>
            <a:r>
              <a:rPr lang="en-US" i="0" dirty="0">
                <a:latin typeface="Cambria" panose="02040503050406030204" pitchFamily="18" charset="0"/>
                <a:ea typeface="Cambria" panose="02040503050406030204" pitchFamily="18" charset="0"/>
              </a:rPr>
              <a:t>0!</a:t>
            </a:r>
            <a:r>
              <a:rPr lang="en-US" dirty="0"/>
              <a:t> to be equal to one.</a:t>
            </a:r>
          </a:p>
          <a:p>
            <a:pPr marL="0" indent="0">
              <a:buNone/>
            </a:pPr>
            <a:endParaRPr lang="en-US" dirty="0"/>
          </a:p>
          <a:p>
            <a:pPr marL="0" indent="0">
              <a:buNone/>
            </a:pPr>
            <a:r>
              <a:rPr lang="en-US" i="0" dirty="0">
                <a:latin typeface="Cambria" panose="02040503050406030204" pitchFamily="18" charset="0"/>
                <a:ea typeface="Cambria" panose="02040503050406030204" pitchFamily="18" charset="0"/>
              </a:rPr>
              <a:t>		4! = 4 × 3 × 2 × 1 = 24</a:t>
            </a:r>
            <a:endParaRPr lang="en-US" dirty="0"/>
          </a:p>
        </p:txBody>
      </p:sp>
      <p:graphicFrame>
        <p:nvGraphicFramePr>
          <p:cNvPr id="18" name="Object 5">
            <a:extLst>
              <a:ext uri="{FF2B5EF4-FFF2-40B4-BE49-F238E27FC236}">
                <a16:creationId xmlns:a16="http://schemas.microsoft.com/office/drawing/2014/main" id="{06794E6F-D9FB-42F2-A8AF-3AAE5E2C613A}"/>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960022466"/>
              </p:ext>
            </p:extLst>
          </p:nvPr>
        </p:nvGraphicFramePr>
        <p:xfrm>
          <a:off x="1954555" y="4585937"/>
          <a:ext cx="5181600" cy="712868"/>
        </p:xfrm>
        <a:graphic>
          <a:graphicData uri="http://schemas.openxmlformats.org/presentationml/2006/ole">
            <mc:AlternateContent xmlns:mc="http://schemas.openxmlformats.org/markup-compatibility/2006">
              <mc:Choice xmlns:v="urn:schemas-microsoft-com:vml" Requires="v">
                <p:oleObj name="Equation" r:id="rId2" imgW="6184800" imgH="850680" progId="Equation.DSMT4">
                  <p:embed/>
                </p:oleObj>
              </mc:Choice>
              <mc:Fallback>
                <p:oleObj name="Equation" r:id="rId2" imgW="6184800" imgH="850680" progId="Equation.DSMT4">
                  <p:embed/>
                  <p:pic>
                    <p:nvPicPr>
                      <p:cNvPr id="18" name="Object 5">
                        <a:extLst>
                          <a:ext uri="{FF2B5EF4-FFF2-40B4-BE49-F238E27FC236}">
                            <a16:creationId xmlns:a16="http://schemas.microsoft.com/office/drawing/2014/main" id="{06794E6F-D9FB-42F2-A8AF-3AAE5E2C613A}"/>
                          </a:ext>
                          <a:ext uri="{C183D7F6-B498-43B3-948B-1728B52AA6E4}">
                            <adec:decorative xmlns:adec="http://schemas.microsoft.com/office/drawing/2017/decorative" val="1"/>
                          </a:ext>
                        </a:extLst>
                      </p:cNvPr>
                      <p:cNvPicPr/>
                      <p:nvPr/>
                    </p:nvPicPr>
                    <p:blipFill>
                      <a:blip r:embed="rId3"/>
                      <a:stretch>
                        <a:fillRect/>
                      </a:stretch>
                    </p:blipFill>
                    <p:spPr>
                      <a:xfrm>
                        <a:off x="1954555" y="4585937"/>
                        <a:ext cx="5181600" cy="712868"/>
                      </a:xfrm>
                      <a:prstGeom prst="rect">
                        <a:avLst/>
                      </a:prstGeom>
                    </p:spPr>
                  </p:pic>
                </p:oleObj>
              </mc:Fallback>
            </mc:AlternateContent>
          </a:graphicData>
        </a:graphic>
      </p:graphicFrame>
      <mc:AlternateContent xmlns:mc="http://schemas.openxmlformats.org/markup-compatibility/2006" xmlns:p14="http://schemas.microsoft.com/office/powerpoint/2010/main">
        <mc:Choice Requires="p14">
          <p:contentPart p14:bwMode="auto" r:id="rId4">
            <p14:nvContentPartPr>
              <p14:cNvPr id="2" name="Ink 1">
                <a:extLst>
                  <a:ext uri="{FF2B5EF4-FFF2-40B4-BE49-F238E27FC236}">
                    <a16:creationId xmlns:a16="http://schemas.microsoft.com/office/drawing/2014/main" id="{CF88647A-B473-3763-B9F6-68AA0461FC30}"/>
                  </a:ext>
                </a:extLst>
              </p14:cNvPr>
              <p14:cNvContentPartPr/>
              <p14:nvPr/>
            </p14:nvContentPartPr>
            <p14:xfrm>
              <a:off x="775716" y="2021465"/>
              <a:ext cx="380880" cy="279720"/>
            </p14:xfrm>
          </p:contentPart>
        </mc:Choice>
        <mc:Fallback xmlns="">
          <p:pic>
            <p:nvPicPr>
              <p:cNvPr id="2" name="Ink 1">
                <a:extLst>
                  <a:ext uri="{FF2B5EF4-FFF2-40B4-BE49-F238E27FC236}">
                    <a16:creationId xmlns:a16="http://schemas.microsoft.com/office/drawing/2014/main" id="{CF88647A-B473-3763-B9F6-68AA0461FC30}"/>
                  </a:ext>
                </a:extLst>
              </p:cNvPr>
              <p:cNvPicPr/>
              <p:nvPr/>
            </p:nvPicPr>
            <p:blipFill>
              <a:blip r:embed="rId5"/>
              <a:stretch>
                <a:fillRect/>
              </a:stretch>
            </p:blipFill>
            <p:spPr>
              <a:xfrm>
                <a:off x="740076" y="1949825"/>
                <a:ext cx="452520" cy="42336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3" name="Ink 2">
                <a:extLst>
                  <a:ext uri="{FF2B5EF4-FFF2-40B4-BE49-F238E27FC236}">
                    <a16:creationId xmlns:a16="http://schemas.microsoft.com/office/drawing/2014/main" id="{4BB232A8-A210-1DEA-6C4D-A4ABFAB8CB99}"/>
                  </a:ext>
                </a:extLst>
              </p14:cNvPr>
              <p14:cNvContentPartPr/>
              <p14:nvPr/>
            </p14:nvContentPartPr>
            <p14:xfrm>
              <a:off x="5829036" y="2490545"/>
              <a:ext cx="239400" cy="187920"/>
            </p14:xfrm>
          </p:contentPart>
        </mc:Choice>
        <mc:Fallback xmlns="">
          <p:pic>
            <p:nvPicPr>
              <p:cNvPr id="3" name="Ink 2">
                <a:extLst>
                  <a:ext uri="{FF2B5EF4-FFF2-40B4-BE49-F238E27FC236}">
                    <a16:creationId xmlns:a16="http://schemas.microsoft.com/office/drawing/2014/main" id="{4BB232A8-A210-1DEA-6C4D-A4ABFAB8CB99}"/>
                  </a:ext>
                </a:extLst>
              </p:cNvPr>
              <p:cNvPicPr/>
              <p:nvPr/>
            </p:nvPicPr>
            <p:blipFill>
              <a:blip r:embed="rId7"/>
              <a:stretch>
                <a:fillRect/>
              </a:stretch>
            </p:blipFill>
            <p:spPr>
              <a:xfrm>
                <a:off x="5793396" y="2418545"/>
                <a:ext cx="311040" cy="33156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4" name="Ink 3">
                <a:extLst>
                  <a:ext uri="{FF2B5EF4-FFF2-40B4-BE49-F238E27FC236}">
                    <a16:creationId xmlns:a16="http://schemas.microsoft.com/office/drawing/2014/main" id="{1ECC86A5-53ED-BAF4-3E39-24440018B9F8}"/>
                  </a:ext>
                </a:extLst>
              </p14:cNvPr>
              <p14:cNvContentPartPr/>
              <p14:nvPr/>
            </p14:nvContentPartPr>
            <p14:xfrm>
              <a:off x="8275236" y="2603945"/>
              <a:ext cx="560880" cy="6480"/>
            </p14:xfrm>
          </p:contentPart>
        </mc:Choice>
        <mc:Fallback xmlns="">
          <p:pic>
            <p:nvPicPr>
              <p:cNvPr id="4" name="Ink 3">
                <a:extLst>
                  <a:ext uri="{FF2B5EF4-FFF2-40B4-BE49-F238E27FC236}">
                    <a16:creationId xmlns:a16="http://schemas.microsoft.com/office/drawing/2014/main" id="{1ECC86A5-53ED-BAF4-3E39-24440018B9F8}"/>
                  </a:ext>
                </a:extLst>
              </p:cNvPr>
              <p:cNvPicPr/>
              <p:nvPr/>
            </p:nvPicPr>
            <p:blipFill>
              <a:blip r:embed="rId9"/>
              <a:stretch>
                <a:fillRect/>
              </a:stretch>
            </p:blipFill>
            <p:spPr>
              <a:xfrm>
                <a:off x="8239596" y="2531945"/>
                <a:ext cx="632520" cy="150120"/>
              </a:xfrm>
              <a:prstGeom prst="rect">
                <a:avLst/>
              </a:prstGeom>
            </p:spPr>
          </p:pic>
        </mc:Fallback>
      </mc:AlternateContent>
      <p:grpSp>
        <p:nvGrpSpPr>
          <p:cNvPr id="13" name="Group 12">
            <a:extLst>
              <a:ext uri="{FF2B5EF4-FFF2-40B4-BE49-F238E27FC236}">
                <a16:creationId xmlns:a16="http://schemas.microsoft.com/office/drawing/2014/main" id="{494440BC-34E1-542F-22C6-0B55476C0BDB}"/>
              </a:ext>
            </a:extLst>
          </p:cNvPr>
          <p:cNvGrpSpPr/>
          <p:nvPr/>
        </p:nvGrpSpPr>
        <p:grpSpPr>
          <a:xfrm>
            <a:off x="9520476" y="2639585"/>
            <a:ext cx="500760" cy="329040"/>
            <a:chOff x="9520476" y="2639585"/>
            <a:chExt cx="500760" cy="329040"/>
          </a:xfrm>
        </p:grpSpPr>
        <mc:AlternateContent xmlns:mc="http://schemas.openxmlformats.org/markup-compatibility/2006" xmlns:p14="http://schemas.microsoft.com/office/powerpoint/2010/main">
          <mc:Choice Requires="p14">
            <p:contentPart p14:bwMode="auto" r:id="rId10">
              <p14:nvContentPartPr>
                <p14:cNvPr id="5" name="Ink 4">
                  <a:extLst>
                    <a:ext uri="{FF2B5EF4-FFF2-40B4-BE49-F238E27FC236}">
                      <a16:creationId xmlns:a16="http://schemas.microsoft.com/office/drawing/2014/main" id="{4E5CEED7-E230-3107-76AE-AFF97AD63CA8}"/>
                    </a:ext>
                  </a:extLst>
                </p14:cNvPr>
                <p14:cNvContentPartPr/>
                <p14:nvPr/>
              </p14:nvContentPartPr>
              <p14:xfrm>
                <a:off x="9520476" y="2731025"/>
                <a:ext cx="144000" cy="237600"/>
              </p14:xfrm>
            </p:contentPart>
          </mc:Choice>
          <mc:Fallback xmlns="">
            <p:pic>
              <p:nvPicPr>
                <p:cNvPr id="5" name="Ink 4">
                  <a:extLst>
                    <a:ext uri="{FF2B5EF4-FFF2-40B4-BE49-F238E27FC236}">
                      <a16:creationId xmlns:a16="http://schemas.microsoft.com/office/drawing/2014/main" id="{4E5CEED7-E230-3107-76AE-AFF97AD63CA8}"/>
                    </a:ext>
                  </a:extLst>
                </p:cNvPr>
                <p:cNvPicPr/>
                <p:nvPr/>
              </p:nvPicPr>
              <p:blipFill>
                <a:blip r:embed="rId11"/>
                <a:stretch>
                  <a:fillRect/>
                </a:stretch>
              </p:blipFill>
              <p:spPr>
                <a:xfrm>
                  <a:off x="9511476" y="2722025"/>
                  <a:ext cx="161640" cy="255240"/>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6" name="Ink 5">
                  <a:extLst>
                    <a:ext uri="{FF2B5EF4-FFF2-40B4-BE49-F238E27FC236}">
                      <a16:creationId xmlns:a16="http://schemas.microsoft.com/office/drawing/2014/main" id="{1BBA90A6-D9E0-BD14-23AC-5350127D0B0F}"/>
                    </a:ext>
                  </a:extLst>
                </p14:cNvPr>
                <p14:cNvContentPartPr/>
                <p14:nvPr/>
              </p14:nvContentPartPr>
              <p14:xfrm>
                <a:off x="9753396" y="2639585"/>
                <a:ext cx="10080" cy="242640"/>
              </p14:xfrm>
            </p:contentPart>
          </mc:Choice>
          <mc:Fallback xmlns="">
            <p:pic>
              <p:nvPicPr>
                <p:cNvPr id="6" name="Ink 5">
                  <a:extLst>
                    <a:ext uri="{FF2B5EF4-FFF2-40B4-BE49-F238E27FC236}">
                      <a16:creationId xmlns:a16="http://schemas.microsoft.com/office/drawing/2014/main" id="{1BBA90A6-D9E0-BD14-23AC-5350127D0B0F}"/>
                    </a:ext>
                  </a:extLst>
                </p:cNvPr>
                <p:cNvPicPr/>
                <p:nvPr/>
              </p:nvPicPr>
              <p:blipFill>
                <a:blip r:embed="rId13"/>
                <a:stretch>
                  <a:fillRect/>
                </a:stretch>
              </p:blipFill>
              <p:spPr>
                <a:xfrm>
                  <a:off x="9744396" y="2630945"/>
                  <a:ext cx="27720" cy="26028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8" name="Ink 7">
                  <a:extLst>
                    <a:ext uri="{FF2B5EF4-FFF2-40B4-BE49-F238E27FC236}">
                      <a16:creationId xmlns:a16="http://schemas.microsoft.com/office/drawing/2014/main" id="{8E6B9B51-32B9-9FE8-758C-1CC6A5BECC62}"/>
                    </a:ext>
                  </a:extLst>
                </p14:cNvPr>
                <p14:cNvContentPartPr/>
                <p14:nvPr/>
              </p14:nvContentPartPr>
              <p14:xfrm>
                <a:off x="9772116" y="2955305"/>
                <a:ext cx="360" cy="7920"/>
              </p14:xfrm>
            </p:contentPart>
          </mc:Choice>
          <mc:Fallback xmlns="">
            <p:pic>
              <p:nvPicPr>
                <p:cNvPr id="8" name="Ink 7">
                  <a:extLst>
                    <a:ext uri="{FF2B5EF4-FFF2-40B4-BE49-F238E27FC236}">
                      <a16:creationId xmlns:a16="http://schemas.microsoft.com/office/drawing/2014/main" id="{8E6B9B51-32B9-9FE8-758C-1CC6A5BECC62}"/>
                    </a:ext>
                  </a:extLst>
                </p:cNvPr>
                <p:cNvPicPr/>
                <p:nvPr/>
              </p:nvPicPr>
              <p:blipFill>
                <a:blip r:embed="rId15"/>
                <a:stretch>
                  <a:fillRect/>
                </a:stretch>
              </p:blipFill>
              <p:spPr>
                <a:xfrm>
                  <a:off x="9763116" y="2946305"/>
                  <a:ext cx="18000" cy="25560"/>
                </a:xfrm>
                <a:prstGeom prst="rect">
                  <a:avLst/>
                </a:prstGeom>
              </p:spPr>
            </p:pic>
          </mc:Fallback>
        </mc:AlternateContent>
        <mc:AlternateContent xmlns:mc="http://schemas.openxmlformats.org/markup-compatibility/2006" xmlns:p14="http://schemas.microsoft.com/office/powerpoint/2010/main">
          <mc:Choice Requires="p14">
            <p:contentPart p14:bwMode="auto" r:id="rId16">
              <p14:nvContentPartPr>
                <p14:cNvPr id="10" name="Ink 9">
                  <a:extLst>
                    <a:ext uri="{FF2B5EF4-FFF2-40B4-BE49-F238E27FC236}">
                      <a16:creationId xmlns:a16="http://schemas.microsoft.com/office/drawing/2014/main" id="{86501A9E-A9DD-8330-B49D-95AF5DA0F222}"/>
                    </a:ext>
                  </a:extLst>
                </p14:cNvPr>
                <p14:cNvContentPartPr/>
                <p14:nvPr/>
              </p14:nvContentPartPr>
              <p14:xfrm>
                <a:off x="9910716" y="2779985"/>
                <a:ext cx="88920" cy="360"/>
              </p14:xfrm>
            </p:contentPart>
          </mc:Choice>
          <mc:Fallback xmlns="">
            <p:pic>
              <p:nvPicPr>
                <p:cNvPr id="10" name="Ink 9">
                  <a:extLst>
                    <a:ext uri="{FF2B5EF4-FFF2-40B4-BE49-F238E27FC236}">
                      <a16:creationId xmlns:a16="http://schemas.microsoft.com/office/drawing/2014/main" id="{86501A9E-A9DD-8330-B49D-95AF5DA0F222}"/>
                    </a:ext>
                  </a:extLst>
                </p:cNvPr>
                <p:cNvPicPr/>
                <p:nvPr/>
              </p:nvPicPr>
              <p:blipFill>
                <a:blip r:embed="rId17"/>
                <a:stretch>
                  <a:fillRect/>
                </a:stretch>
              </p:blipFill>
              <p:spPr>
                <a:xfrm>
                  <a:off x="9902076" y="2770985"/>
                  <a:ext cx="10656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18">
              <p14:nvContentPartPr>
                <p14:cNvPr id="11" name="Ink 10">
                  <a:extLst>
                    <a:ext uri="{FF2B5EF4-FFF2-40B4-BE49-F238E27FC236}">
                      <a16:creationId xmlns:a16="http://schemas.microsoft.com/office/drawing/2014/main" id="{854F39BF-38F2-DFFD-7FD6-8845A031B9DE}"/>
                    </a:ext>
                  </a:extLst>
                </p14:cNvPr>
                <p14:cNvContentPartPr/>
                <p14:nvPr/>
              </p14:nvContentPartPr>
              <p14:xfrm>
                <a:off x="9929076" y="2827505"/>
                <a:ext cx="92160" cy="7560"/>
              </p14:xfrm>
            </p:contentPart>
          </mc:Choice>
          <mc:Fallback xmlns="">
            <p:pic>
              <p:nvPicPr>
                <p:cNvPr id="11" name="Ink 10">
                  <a:extLst>
                    <a:ext uri="{FF2B5EF4-FFF2-40B4-BE49-F238E27FC236}">
                      <a16:creationId xmlns:a16="http://schemas.microsoft.com/office/drawing/2014/main" id="{854F39BF-38F2-DFFD-7FD6-8845A031B9DE}"/>
                    </a:ext>
                  </a:extLst>
                </p:cNvPr>
                <p:cNvPicPr/>
                <p:nvPr/>
              </p:nvPicPr>
              <p:blipFill>
                <a:blip r:embed="rId19"/>
                <a:stretch>
                  <a:fillRect/>
                </a:stretch>
              </p:blipFill>
              <p:spPr>
                <a:xfrm>
                  <a:off x="9920076" y="2818865"/>
                  <a:ext cx="109800" cy="2520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20">
            <p14:nvContentPartPr>
              <p14:cNvPr id="12" name="Ink 11">
                <a:extLst>
                  <a:ext uri="{FF2B5EF4-FFF2-40B4-BE49-F238E27FC236}">
                    <a16:creationId xmlns:a16="http://schemas.microsoft.com/office/drawing/2014/main" id="{F77A8245-C007-660B-A2F1-DB82747976CA}"/>
                  </a:ext>
                </a:extLst>
              </p14:cNvPr>
              <p14:cNvContentPartPr/>
              <p14:nvPr/>
            </p14:nvContentPartPr>
            <p14:xfrm>
              <a:off x="10224636" y="2650385"/>
              <a:ext cx="9720" cy="304920"/>
            </p14:xfrm>
          </p:contentPart>
        </mc:Choice>
        <mc:Fallback xmlns="">
          <p:pic>
            <p:nvPicPr>
              <p:cNvPr id="12" name="Ink 11">
                <a:extLst>
                  <a:ext uri="{FF2B5EF4-FFF2-40B4-BE49-F238E27FC236}">
                    <a16:creationId xmlns:a16="http://schemas.microsoft.com/office/drawing/2014/main" id="{F77A8245-C007-660B-A2F1-DB82747976CA}"/>
                  </a:ext>
                </a:extLst>
              </p:cNvPr>
              <p:cNvPicPr/>
              <p:nvPr/>
            </p:nvPicPr>
            <p:blipFill>
              <a:blip r:embed="rId21"/>
              <a:stretch>
                <a:fillRect/>
              </a:stretch>
            </p:blipFill>
            <p:spPr>
              <a:xfrm>
                <a:off x="10215996" y="2641385"/>
                <a:ext cx="27360" cy="322560"/>
              </a:xfrm>
              <a:prstGeom prst="rect">
                <a:avLst/>
              </a:prstGeom>
            </p:spPr>
          </p:pic>
        </mc:Fallback>
      </mc:AlternateContent>
      <mc:AlternateContent xmlns:mc="http://schemas.openxmlformats.org/markup-compatibility/2006" xmlns:p14="http://schemas.microsoft.com/office/powerpoint/2010/main">
        <mc:Choice Requires="p14">
          <p:contentPart p14:bwMode="auto" r:id="rId22">
            <p14:nvContentPartPr>
              <p14:cNvPr id="14" name="Ink 13">
                <a:extLst>
                  <a:ext uri="{FF2B5EF4-FFF2-40B4-BE49-F238E27FC236}">
                    <a16:creationId xmlns:a16="http://schemas.microsoft.com/office/drawing/2014/main" id="{7B2198D9-A55F-E8E7-A1A0-963479C875FB}"/>
                  </a:ext>
                </a:extLst>
              </p14:cNvPr>
              <p14:cNvContentPartPr/>
              <p14:nvPr/>
            </p14:nvContentPartPr>
            <p14:xfrm>
              <a:off x="3318396" y="4645505"/>
              <a:ext cx="173160" cy="221400"/>
            </p14:xfrm>
          </p:contentPart>
        </mc:Choice>
        <mc:Fallback xmlns="">
          <p:pic>
            <p:nvPicPr>
              <p:cNvPr id="14" name="Ink 13">
                <a:extLst>
                  <a:ext uri="{FF2B5EF4-FFF2-40B4-BE49-F238E27FC236}">
                    <a16:creationId xmlns:a16="http://schemas.microsoft.com/office/drawing/2014/main" id="{7B2198D9-A55F-E8E7-A1A0-963479C875FB}"/>
                  </a:ext>
                </a:extLst>
              </p:cNvPr>
              <p:cNvPicPr/>
              <p:nvPr/>
            </p:nvPicPr>
            <p:blipFill>
              <a:blip r:embed="rId23"/>
              <a:stretch>
                <a:fillRect/>
              </a:stretch>
            </p:blipFill>
            <p:spPr>
              <a:xfrm>
                <a:off x="3282756" y="4573865"/>
                <a:ext cx="244800" cy="365040"/>
              </a:xfrm>
              <a:prstGeom prst="rect">
                <a:avLst/>
              </a:prstGeom>
            </p:spPr>
          </p:pic>
        </mc:Fallback>
      </mc:AlternateContent>
      <mc:AlternateContent xmlns:mc="http://schemas.openxmlformats.org/markup-compatibility/2006" xmlns:p14="http://schemas.microsoft.com/office/powerpoint/2010/main">
        <mc:Choice Requires="p14">
          <p:contentPart p14:bwMode="auto" r:id="rId24">
            <p14:nvContentPartPr>
              <p14:cNvPr id="15" name="Ink 14">
                <a:extLst>
                  <a:ext uri="{FF2B5EF4-FFF2-40B4-BE49-F238E27FC236}">
                    <a16:creationId xmlns:a16="http://schemas.microsoft.com/office/drawing/2014/main" id="{94C5167F-7726-DCFB-DB9F-7E27286E702B}"/>
                  </a:ext>
                </a:extLst>
              </p14:cNvPr>
              <p14:cNvContentPartPr/>
              <p14:nvPr/>
            </p14:nvContentPartPr>
            <p14:xfrm>
              <a:off x="2979276" y="5075705"/>
              <a:ext cx="151920" cy="158040"/>
            </p14:xfrm>
          </p:contentPart>
        </mc:Choice>
        <mc:Fallback xmlns="">
          <p:pic>
            <p:nvPicPr>
              <p:cNvPr id="15" name="Ink 14">
                <a:extLst>
                  <a:ext uri="{FF2B5EF4-FFF2-40B4-BE49-F238E27FC236}">
                    <a16:creationId xmlns:a16="http://schemas.microsoft.com/office/drawing/2014/main" id="{94C5167F-7726-DCFB-DB9F-7E27286E702B}"/>
                  </a:ext>
                </a:extLst>
              </p:cNvPr>
              <p:cNvPicPr/>
              <p:nvPr/>
            </p:nvPicPr>
            <p:blipFill>
              <a:blip r:embed="rId25"/>
              <a:stretch>
                <a:fillRect/>
              </a:stretch>
            </p:blipFill>
            <p:spPr>
              <a:xfrm>
                <a:off x="2943276" y="5003705"/>
                <a:ext cx="223560" cy="301680"/>
              </a:xfrm>
              <a:prstGeom prst="rect">
                <a:avLst/>
              </a:prstGeom>
            </p:spPr>
          </p:pic>
        </mc:Fallback>
      </mc:AlternateContent>
      <mc:AlternateContent xmlns:mc="http://schemas.openxmlformats.org/markup-compatibility/2006" xmlns:p14="http://schemas.microsoft.com/office/powerpoint/2010/main">
        <mc:Choice Requires="p14">
          <p:contentPart p14:bwMode="auto" r:id="rId26">
            <p14:nvContentPartPr>
              <p14:cNvPr id="16" name="Ink 15">
                <a:extLst>
                  <a:ext uri="{FF2B5EF4-FFF2-40B4-BE49-F238E27FC236}">
                    <a16:creationId xmlns:a16="http://schemas.microsoft.com/office/drawing/2014/main" id="{4570E66A-89ED-9013-B6E7-316633034C11}"/>
                  </a:ext>
                </a:extLst>
              </p14:cNvPr>
              <p14:cNvContentPartPr/>
              <p14:nvPr/>
            </p14:nvContentPartPr>
            <p14:xfrm>
              <a:off x="3736716" y="4627145"/>
              <a:ext cx="124200" cy="192240"/>
            </p14:xfrm>
          </p:contentPart>
        </mc:Choice>
        <mc:Fallback xmlns="">
          <p:pic>
            <p:nvPicPr>
              <p:cNvPr id="16" name="Ink 15">
                <a:extLst>
                  <a:ext uri="{FF2B5EF4-FFF2-40B4-BE49-F238E27FC236}">
                    <a16:creationId xmlns:a16="http://schemas.microsoft.com/office/drawing/2014/main" id="{4570E66A-89ED-9013-B6E7-316633034C11}"/>
                  </a:ext>
                </a:extLst>
              </p:cNvPr>
              <p:cNvPicPr/>
              <p:nvPr/>
            </p:nvPicPr>
            <p:blipFill>
              <a:blip r:embed="rId27"/>
              <a:stretch>
                <a:fillRect/>
              </a:stretch>
            </p:blipFill>
            <p:spPr>
              <a:xfrm>
                <a:off x="3701076" y="4555505"/>
                <a:ext cx="195840" cy="335880"/>
              </a:xfrm>
              <a:prstGeom prst="rect">
                <a:avLst/>
              </a:prstGeom>
            </p:spPr>
          </p:pic>
        </mc:Fallback>
      </mc:AlternateContent>
      <mc:AlternateContent xmlns:mc="http://schemas.openxmlformats.org/markup-compatibility/2006" xmlns:p14="http://schemas.microsoft.com/office/powerpoint/2010/main">
        <mc:Choice Requires="p14">
          <p:contentPart p14:bwMode="auto" r:id="rId28">
            <p14:nvContentPartPr>
              <p14:cNvPr id="17" name="Ink 16">
                <a:extLst>
                  <a:ext uri="{FF2B5EF4-FFF2-40B4-BE49-F238E27FC236}">
                    <a16:creationId xmlns:a16="http://schemas.microsoft.com/office/drawing/2014/main" id="{A6CE12D9-CDB1-6DEB-1E63-4BD365FFF626}"/>
                  </a:ext>
                </a:extLst>
              </p14:cNvPr>
              <p14:cNvContentPartPr/>
              <p14:nvPr/>
            </p14:nvContentPartPr>
            <p14:xfrm>
              <a:off x="3308676" y="5051945"/>
              <a:ext cx="154800" cy="179640"/>
            </p14:xfrm>
          </p:contentPart>
        </mc:Choice>
        <mc:Fallback xmlns="">
          <p:pic>
            <p:nvPicPr>
              <p:cNvPr id="17" name="Ink 16">
                <a:extLst>
                  <a:ext uri="{FF2B5EF4-FFF2-40B4-BE49-F238E27FC236}">
                    <a16:creationId xmlns:a16="http://schemas.microsoft.com/office/drawing/2014/main" id="{A6CE12D9-CDB1-6DEB-1E63-4BD365FFF626}"/>
                  </a:ext>
                </a:extLst>
              </p:cNvPr>
              <p:cNvPicPr/>
              <p:nvPr/>
            </p:nvPicPr>
            <p:blipFill>
              <a:blip r:embed="rId29"/>
              <a:stretch>
                <a:fillRect/>
              </a:stretch>
            </p:blipFill>
            <p:spPr>
              <a:xfrm>
                <a:off x="3272676" y="4979945"/>
                <a:ext cx="226440" cy="323280"/>
              </a:xfrm>
              <a:prstGeom prst="rect">
                <a:avLst/>
              </a:prstGeom>
            </p:spPr>
          </p:pic>
        </mc:Fallback>
      </mc:AlternateContent>
      <mc:AlternateContent xmlns:mc="http://schemas.openxmlformats.org/markup-compatibility/2006" xmlns:p14="http://schemas.microsoft.com/office/powerpoint/2010/main">
        <mc:Choice Requires="p14">
          <p:contentPart p14:bwMode="auto" r:id="rId30">
            <p14:nvContentPartPr>
              <p14:cNvPr id="19" name="Ink 18">
                <a:extLst>
                  <a:ext uri="{FF2B5EF4-FFF2-40B4-BE49-F238E27FC236}">
                    <a16:creationId xmlns:a16="http://schemas.microsoft.com/office/drawing/2014/main" id="{C44AD27D-9F5B-CB88-D23B-B11F2CE738E7}"/>
                  </a:ext>
                </a:extLst>
              </p14:cNvPr>
              <p14:cNvContentPartPr/>
              <p14:nvPr/>
            </p14:nvContentPartPr>
            <p14:xfrm>
              <a:off x="4081596" y="4673225"/>
              <a:ext cx="120960" cy="164880"/>
            </p14:xfrm>
          </p:contentPart>
        </mc:Choice>
        <mc:Fallback xmlns="">
          <p:pic>
            <p:nvPicPr>
              <p:cNvPr id="19" name="Ink 18">
                <a:extLst>
                  <a:ext uri="{FF2B5EF4-FFF2-40B4-BE49-F238E27FC236}">
                    <a16:creationId xmlns:a16="http://schemas.microsoft.com/office/drawing/2014/main" id="{C44AD27D-9F5B-CB88-D23B-B11F2CE738E7}"/>
                  </a:ext>
                </a:extLst>
              </p:cNvPr>
              <p:cNvPicPr/>
              <p:nvPr/>
            </p:nvPicPr>
            <p:blipFill>
              <a:blip r:embed="rId31"/>
              <a:stretch>
                <a:fillRect/>
              </a:stretch>
            </p:blipFill>
            <p:spPr>
              <a:xfrm>
                <a:off x="4045956" y="4601225"/>
                <a:ext cx="192600" cy="308520"/>
              </a:xfrm>
              <a:prstGeom prst="rect">
                <a:avLst/>
              </a:prstGeom>
            </p:spPr>
          </p:pic>
        </mc:Fallback>
      </mc:AlternateContent>
      <mc:AlternateContent xmlns:mc="http://schemas.openxmlformats.org/markup-compatibility/2006" xmlns:p14="http://schemas.microsoft.com/office/powerpoint/2010/main">
        <mc:Choice Requires="p14">
          <p:contentPart p14:bwMode="auto" r:id="rId32">
            <p14:nvContentPartPr>
              <p14:cNvPr id="20" name="Ink 19">
                <a:extLst>
                  <a:ext uri="{FF2B5EF4-FFF2-40B4-BE49-F238E27FC236}">
                    <a16:creationId xmlns:a16="http://schemas.microsoft.com/office/drawing/2014/main" id="{9624E724-2E3D-5131-67F8-C30B312A451E}"/>
                  </a:ext>
                </a:extLst>
              </p14:cNvPr>
              <p14:cNvContentPartPr/>
              <p14:nvPr/>
            </p14:nvContentPartPr>
            <p14:xfrm>
              <a:off x="3691356" y="5125745"/>
              <a:ext cx="96120" cy="111240"/>
            </p14:xfrm>
          </p:contentPart>
        </mc:Choice>
        <mc:Fallback xmlns="">
          <p:pic>
            <p:nvPicPr>
              <p:cNvPr id="20" name="Ink 19">
                <a:extLst>
                  <a:ext uri="{FF2B5EF4-FFF2-40B4-BE49-F238E27FC236}">
                    <a16:creationId xmlns:a16="http://schemas.microsoft.com/office/drawing/2014/main" id="{9624E724-2E3D-5131-67F8-C30B312A451E}"/>
                  </a:ext>
                </a:extLst>
              </p:cNvPr>
              <p:cNvPicPr/>
              <p:nvPr/>
            </p:nvPicPr>
            <p:blipFill>
              <a:blip r:embed="rId33"/>
              <a:stretch>
                <a:fillRect/>
              </a:stretch>
            </p:blipFill>
            <p:spPr>
              <a:xfrm>
                <a:off x="3655356" y="5054105"/>
                <a:ext cx="167760" cy="254880"/>
              </a:xfrm>
              <a:prstGeom prst="rect">
                <a:avLst/>
              </a:prstGeom>
            </p:spPr>
          </p:pic>
        </mc:Fallback>
      </mc:AlternateContent>
      <mc:AlternateContent xmlns:mc="http://schemas.openxmlformats.org/markup-compatibility/2006" xmlns:p14="http://schemas.microsoft.com/office/powerpoint/2010/main">
        <mc:Choice Requires="p14">
          <p:contentPart p14:bwMode="auto" r:id="rId34">
            <p14:nvContentPartPr>
              <p14:cNvPr id="21" name="Ink 20">
                <a:extLst>
                  <a:ext uri="{FF2B5EF4-FFF2-40B4-BE49-F238E27FC236}">
                    <a16:creationId xmlns:a16="http://schemas.microsoft.com/office/drawing/2014/main" id="{9FACD244-CF1C-B034-DA03-C57A845F4A11}"/>
                  </a:ext>
                </a:extLst>
              </p14:cNvPr>
              <p14:cNvContentPartPr/>
              <p14:nvPr/>
            </p14:nvContentPartPr>
            <p14:xfrm>
              <a:off x="4474356" y="4691225"/>
              <a:ext cx="97920" cy="125640"/>
            </p14:xfrm>
          </p:contentPart>
        </mc:Choice>
        <mc:Fallback xmlns="">
          <p:pic>
            <p:nvPicPr>
              <p:cNvPr id="21" name="Ink 20">
                <a:extLst>
                  <a:ext uri="{FF2B5EF4-FFF2-40B4-BE49-F238E27FC236}">
                    <a16:creationId xmlns:a16="http://schemas.microsoft.com/office/drawing/2014/main" id="{9FACD244-CF1C-B034-DA03-C57A845F4A11}"/>
                  </a:ext>
                </a:extLst>
              </p:cNvPr>
              <p:cNvPicPr/>
              <p:nvPr/>
            </p:nvPicPr>
            <p:blipFill>
              <a:blip r:embed="rId35"/>
              <a:stretch>
                <a:fillRect/>
              </a:stretch>
            </p:blipFill>
            <p:spPr>
              <a:xfrm>
                <a:off x="4438356" y="4619585"/>
                <a:ext cx="169560" cy="269280"/>
              </a:xfrm>
              <a:prstGeom prst="rect">
                <a:avLst/>
              </a:prstGeom>
            </p:spPr>
          </p:pic>
        </mc:Fallback>
      </mc:AlternateContent>
      <mc:AlternateContent xmlns:mc="http://schemas.openxmlformats.org/markup-compatibility/2006" xmlns:p14="http://schemas.microsoft.com/office/powerpoint/2010/main">
        <mc:Choice Requires="p14">
          <p:contentPart p14:bwMode="auto" r:id="rId36">
            <p14:nvContentPartPr>
              <p14:cNvPr id="22" name="Ink 21">
                <a:extLst>
                  <a:ext uri="{FF2B5EF4-FFF2-40B4-BE49-F238E27FC236}">
                    <a16:creationId xmlns:a16="http://schemas.microsoft.com/office/drawing/2014/main" id="{0A69CE94-8C61-1EB1-F044-3CC3B9E58F6B}"/>
                  </a:ext>
                </a:extLst>
              </p14:cNvPr>
              <p14:cNvContentPartPr/>
              <p14:nvPr/>
            </p14:nvContentPartPr>
            <p14:xfrm>
              <a:off x="4065036" y="5134745"/>
              <a:ext cx="128520" cy="147240"/>
            </p14:xfrm>
          </p:contentPart>
        </mc:Choice>
        <mc:Fallback xmlns="">
          <p:pic>
            <p:nvPicPr>
              <p:cNvPr id="22" name="Ink 21">
                <a:extLst>
                  <a:ext uri="{FF2B5EF4-FFF2-40B4-BE49-F238E27FC236}">
                    <a16:creationId xmlns:a16="http://schemas.microsoft.com/office/drawing/2014/main" id="{0A69CE94-8C61-1EB1-F044-3CC3B9E58F6B}"/>
                  </a:ext>
                </a:extLst>
              </p:cNvPr>
              <p:cNvPicPr/>
              <p:nvPr/>
            </p:nvPicPr>
            <p:blipFill>
              <a:blip r:embed="rId37"/>
              <a:stretch>
                <a:fillRect/>
              </a:stretch>
            </p:blipFill>
            <p:spPr>
              <a:xfrm>
                <a:off x="4029396" y="5063105"/>
                <a:ext cx="200160" cy="290880"/>
              </a:xfrm>
              <a:prstGeom prst="rect">
                <a:avLst/>
              </a:prstGeom>
            </p:spPr>
          </p:pic>
        </mc:Fallback>
      </mc:AlternateContent>
      <mc:AlternateContent xmlns:mc="http://schemas.openxmlformats.org/markup-compatibility/2006" xmlns:p14="http://schemas.microsoft.com/office/powerpoint/2010/main">
        <mc:Choice Requires="p14">
          <p:contentPart p14:bwMode="auto" r:id="rId38">
            <p14:nvContentPartPr>
              <p14:cNvPr id="23" name="Ink 22">
                <a:extLst>
                  <a:ext uri="{FF2B5EF4-FFF2-40B4-BE49-F238E27FC236}">
                    <a16:creationId xmlns:a16="http://schemas.microsoft.com/office/drawing/2014/main" id="{ADE31202-6B79-89CF-D2CE-E0CE94BF09DF}"/>
                  </a:ext>
                </a:extLst>
              </p14:cNvPr>
              <p14:cNvContentPartPr/>
              <p14:nvPr/>
            </p14:nvContentPartPr>
            <p14:xfrm>
              <a:off x="4807716" y="4682225"/>
              <a:ext cx="143280" cy="170280"/>
            </p14:xfrm>
          </p:contentPart>
        </mc:Choice>
        <mc:Fallback xmlns="">
          <p:pic>
            <p:nvPicPr>
              <p:cNvPr id="23" name="Ink 22">
                <a:extLst>
                  <a:ext uri="{FF2B5EF4-FFF2-40B4-BE49-F238E27FC236}">
                    <a16:creationId xmlns:a16="http://schemas.microsoft.com/office/drawing/2014/main" id="{ADE31202-6B79-89CF-D2CE-E0CE94BF09DF}"/>
                  </a:ext>
                </a:extLst>
              </p:cNvPr>
              <p:cNvPicPr/>
              <p:nvPr/>
            </p:nvPicPr>
            <p:blipFill>
              <a:blip r:embed="rId39"/>
              <a:stretch>
                <a:fillRect/>
              </a:stretch>
            </p:blipFill>
            <p:spPr>
              <a:xfrm>
                <a:off x="4772076" y="4610585"/>
                <a:ext cx="214920" cy="313920"/>
              </a:xfrm>
              <a:prstGeom prst="rect">
                <a:avLst/>
              </a:prstGeom>
            </p:spPr>
          </p:pic>
        </mc:Fallback>
      </mc:AlternateContent>
      <mc:AlternateContent xmlns:mc="http://schemas.openxmlformats.org/markup-compatibility/2006" xmlns:p14="http://schemas.microsoft.com/office/powerpoint/2010/main">
        <mc:Choice Requires="p14">
          <p:contentPart p14:bwMode="auto" r:id="rId40">
            <p14:nvContentPartPr>
              <p14:cNvPr id="24" name="Ink 23">
                <a:extLst>
                  <a:ext uri="{FF2B5EF4-FFF2-40B4-BE49-F238E27FC236}">
                    <a16:creationId xmlns:a16="http://schemas.microsoft.com/office/drawing/2014/main" id="{E2EEBEEA-BFF4-5C14-2DEF-D7813CE7C04D}"/>
                  </a:ext>
                </a:extLst>
              </p14:cNvPr>
              <p14:cNvContentPartPr/>
              <p14:nvPr/>
            </p14:nvContentPartPr>
            <p14:xfrm>
              <a:off x="4435836" y="5144105"/>
              <a:ext cx="117360" cy="123480"/>
            </p14:xfrm>
          </p:contentPart>
        </mc:Choice>
        <mc:Fallback xmlns="">
          <p:pic>
            <p:nvPicPr>
              <p:cNvPr id="24" name="Ink 23">
                <a:extLst>
                  <a:ext uri="{FF2B5EF4-FFF2-40B4-BE49-F238E27FC236}">
                    <a16:creationId xmlns:a16="http://schemas.microsoft.com/office/drawing/2014/main" id="{E2EEBEEA-BFF4-5C14-2DEF-D7813CE7C04D}"/>
                  </a:ext>
                </a:extLst>
              </p:cNvPr>
              <p:cNvPicPr/>
              <p:nvPr/>
            </p:nvPicPr>
            <p:blipFill>
              <a:blip r:embed="rId41"/>
              <a:stretch>
                <a:fillRect/>
              </a:stretch>
            </p:blipFill>
            <p:spPr>
              <a:xfrm>
                <a:off x="4400196" y="5072105"/>
                <a:ext cx="189000" cy="267120"/>
              </a:xfrm>
              <a:prstGeom prst="rect">
                <a:avLst/>
              </a:prstGeom>
            </p:spPr>
          </p:pic>
        </mc:Fallback>
      </mc:AlternateContent>
      <mc:AlternateContent xmlns:mc="http://schemas.openxmlformats.org/markup-compatibility/2006" xmlns:p14="http://schemas.microsoft.com/office/powerpoint/2010/main">
        <mc:Choice Requires="p14">
          <p:contentPart p14:bwMode="auto" r:id="rId42">
            <p14:nvContentPartPr>
              <p14:cNvPr id="25" name="Ink 24">
                <a:extLst>
                  <a:ext uri="{FF2B5EF4-FFF2-40B4-BE49-F238E27FC236}">
                    <a16:creationId xmlns:a16="http://schemas.microsoft.com/office/drawing/2014/main" id="{4C580F70-4DCC-E38D-FB75-B895DD758AC1}"/>
                  </a:ext>
                </a:extLst>
              </p14:cNvPr>
              <p14:cNvContentPartPr/>
              <p14:nvPr/>
            </p14:nvContentPartPr>
            <p14:xfrm>
              <a:off x="5204436" y="4654865"/>
              <a:ext cx="115560" cy="158760"/>
            </p14:xfrm>
          </p:contentPart>
        </mc:Choice>
        <mc:Fallback xmlns="">
          <p:pic>
            <p:nvPicPr>
              <p:cNvPr id="25" name="Ink 24">
                <a:extLst>
                  <a:ext uri="{FF2B5EF4-FFF2-40B4-BE49-F238E27FC236}">
                    <a16:creationId xmlns:a16="http://schemas.microsoft.com/office/drawing/2014/main" id="{4C580F70-4DCC-E38D-FB75-B895DD758AC1}"/>
                  </a:ext>
                </a:extLst>
              </p:cNvPr>
              <p:cNvPicPr/>
              <p:nvPr/>
            </p:nvPicPr>
            <p:blipFill>
              <a:blip r:embed="rId43"/>
              <a:stretch>
                <a:fillRect/>
              </a:stretch>
            </p:blipFill>
            <p:spPr>
              <a:xfrm>
                <a:off x="5168436" y="4582865"/>
                <a:ext cx="187200" cy="302400"/>
              </a:xfrm>
              <a:prstGeom prst="rect">
                <a:avLst/>
              </a:prstGeom>
            </p:spPr>
          </p:pic>
        </mc:Fallback>
      </mc:AlternateContent>
      <mc:AlternateContent xmlns:mc="http://schemas.openxmlformats.org/markup-compatibility/2006" xmlns:p14="http://schemas.microsoft.com/office/powerpoint/2010/main">
        <mc:Choice Requires="p14">
          <p:contentPart p14:bwMode="auto" r:id="rId44">
            <p14:nvContentPartPr>
              <p14:cNvPr id="26" name="Ink 25">
                <a:extLst>
                  <a:ext uri="{FF2B5EF4-FFF2-40B4-BE49-F238E27FC236}">
                    <a16:creationId xmlns:a16="http://schemas.microsoft.com/office/drawing/2014/main" id="{C80453A6-2BEC-CCBD-B27C-48CC9FF5CC01}"/>
                  </a:ext>
                </a:extLst>
              </p14:cNvPr>
              <p14:cNvContentPartPr/>
              <p14:nvPr/>
            </p14:nvContentPartPr>
            <p14:xfrm>
              <a:off x="4818516" y="5107385"/>
              <a:ext cx="141840" cy="130680"/>
            </p14:xfrm>
          </p:contentPart>
        </mc:Choice>
        <mc:Fallback xmlns="">
          <p:pic>
            <p:nvPicPr>
              <p:cNvPr id="26" name="Ink 25">
                <a:extLst>
                  <a:ext uri="{FF2B5EF4-FFF2-40B4-BE49-F238E27FC236}">
                    <a16:creationId xmlns:a16="http://schemas.microsoft.com/office/drawing/2014/main" id="{C80453A6-2BEC-CCBD-B27C-48CC9FF5CC01}"/>
                  </a:ext>
                </a:extLst>
              </p:cNvPr>
              <p:cNvPicPr/>
              <p:nvPr/>
            </p:nvPicPr>
            <p:blipFill>
              <a:blip r:embed="rId45"/>
              <a:stretch>
                <a:fillRect/>
              </a:stretch>
            </p:blipFill>
            <p:spPr>
              <a:xfrm>
                <a:off x="4782876" y="5035745"/>
                <a:ext cx="213480" cy="274320"/>
              </a:xfrm>
              <a:prstGeom prst="rect">
                <a:avLst/>
              </a:prstGeom>
            </p:spPr>
          </p:pic>
        </mc:Fallback>
      </mc:AlternateContent>
    </p:spTree>
    <p:extLst>
      <p:ext uri="{BB962C8B-B14F-4D97-AF65-F5344CB8AC3E}">
        <p14:creationId xmlns:p14="http://schemas.microsoft.com/office/powerpoint/2010/main" val="3310127060"/>
      </p:ext>
    </p:extLst>
  </p:cSld>
  <p:clrMapOvr>
    <a:masterClrMapping/>
  </p:clrMapOvr>
</p:sld>
</file>

<file path=ppt/theme/theme1.xml><?xml version="1.0" encoding="utf-8"?>
<a:theme xmlns:a="http://schemas.openxmlformats.org/drawingml/2006/main" name="Office Theme">
  <a:themeElements>
    <a:clrScheme name="OpenStax">
      <a:dk1>
        <a:srgbClr val="000000"/>
      </a:dk1>
      <a:lt1>
        <a:srgbClr val="FFFFFF"/>
      </a:lt1>
      <a:dk2>
        <a:srgbClr val="44546A"/>
      </a:dk2>
      <a:lt2>
        <a:srgbClr val="E7E6E6"/>
      </a:lt2>
      <a:accent1>
        <a:srgbClr val="609A33"/>
      </a:accent1>
      <a:accent2>
        <a:srgbClr val="DB5935"/>
      </a:accent2>
      <a:accent3>
        <a:srgbClr val="464846"/>
      </a:accent3>
      <a:accent4>
        <a:srgbClr val="EAC322"/>
      </a:accent4>
      <a:accent5>
        <a:srgbClr val="1B1E3F"/>
      </a:accent5>
      <a:accent6>
        <a:srgbClr val="70AD47"/>
      </a:accent6>
      <a:hlink>
        <a:srgbClr val="29749C"/>
      </a:hlink>
      <a:folHlink>
        <a:srgbClr val="9450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3675</TotalTime>
  <Words>935</Words>
  <Application>Microsoft Office PowerPoint</Application>
  <PresentationFormat>Widescreen</PresentationFormat>
  <Paragraphs>61</Paragraphs>
  <Slides>17</Slides>
  <Notes>3</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5" baseType="lpstr">
      <vt:lpstr>Arial</vt:lpstr>
      <vt:lpstr>Calibri</vt:lpstr>
      <vt:lpstr>Calibri Light</vt:lpstr>
      <vt:lpstr>Cambria</vt:lpstr>
      <vt:lpstr>Cambria Math</vt:lpstr>
      <vt:lpstr>NotoSans</vt:lpstr>
      <vt:lpstr>Office Theme</vt:lpstr>
      <vt:lpstr>Equation</vt:lpstr>
      <vt:lpstr>Contemporary Mathematics</vt:lpstr>
      <vt:lpstr>7.1 The Multiplication Rule for Counting (1 of 2)</vt:lpstr>
      <vt:lpstr>7.1 The Multiplication Rule for Counting (2 of 2)</vt:lpstr>
      <vt:lpstr>EXAMPLE – Using the Multiplication Rule for Counting </vt:lpstr>
      <vt:lpstr>EXAMPLE – Using the Multiplication Rule for Counting </vt:lpstr>
      <vt:lpstr>7.2 Permutations (1 of 2)</vt:lpstr>
      <vt:lpstr>7.2 Permutations (2 of 2)</vt:lpstr>
      <vt:lpstr>EXAMPLE – Using the Multiplication Rule for Counting to Find the Number of Permutations </vt:lpstr>
      <vt:lpstr>7.2 Factorials</vt:lpstr>
      <vt:lpstr>7.2 Permutations</vt:lpstr>
      <vt:lpstr>EXAMPLE – Computing Permutations</vt:lpstr>
      <vt:lpstr>7.3 Combinations</vt:lpstr>
      <vt:lpstr>7.3 Combinations:  When Order Doesn’t Matter</vt:lpstr>
      <vt:lpstr>EXAMPLE – Distinguishing Between Permutations and Combinations </vt:lpstr>
      <vt:lpstr>7.3 Counting Combinations</vt:lpstr>
      <vt:lpstr>EXAMPLE – Using the Combinations Formula</vt:lpstr>
      <vt:lpstr>PowerPoint Presentation</vt:lpstr>
    </vt:vector>
  </TitlesOfParts>
  <Company>OpenStax</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Contemporary Math</dc:title>
  <dc:subject>Chapter 7 PROBABILITY</dc:subject>
  <dc:creator>Larissa Chu</dc:creator>
  <cp:lastModifiedBy>Susan Aydelotte</cp:lastModifiedBy>
  <cp:revision>275</cp:revision>
  <dcterms:created xsi:type="dcterms:W3CDTF">2018-05-29T21:16:34Z</dcterms:created>
  <dcterms:modified xsi:type="dcterms:W3CDTF">2024-07-01T21:44:27Z</dcterms:modified>
  <cp:category>Accessible PPT</cp:category>
</cp:coreProperties>
</file>